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1"/>
    <p:sldMasterId id="2147484078" r:id="rId2"/>
  </p:sldMasterIdLst>
  <p:notesMasterIdLst>
    <p:notesMasterId r:id="rId28"/>
  </p:notesMasterIdLst>
  <p:sldIdLst>
    <p:sldId id="286" r:id="rId3"/>
    <p:sldId id="279" r:id="rId4"/>
    <p:sldId id="262" r:id="rId5"/>
    <p:sldId id="264" r:id="rId6"/>
    <p:sldId id="290" r:id="rId7"/>
    <p:sldId id="280" r:id="rId8"/>
    <p:sldId id="289" r:id="rId9"/>
    <p:sldId id="276" r:id="rId10"/>
    <p:sldId id="277" r:id="rId11"/>
    <p:sldId id="278" r:id="rId12"/>
    <p:sldId id="281" r:id="rId13"/>
    <p:sldId id="297" r:id="rId14"/>
    <p:sldId id="298" r:id="rId15"/>
    <p:sldId id="306" r:id="rId16"/>
    <p:sldId id="317" r:id="rId17"/>
    <p:sldId id="326" r:id="rId18"/>
    <p:sldId id="269" r:id="rId19"/>
    <p:sldId id="361" r:id="rId20"/>
    <p:sldId id="364" r:id="rId21"/>
    <p:sldId id="373" r:id="rId22"/>
    <p:sldId id="375" r:id="rId23"/>
    <p:sldId id="350" r:id="rId24"/>
    <p:sldId id="351" r:id="rId25"/>
    <p:sldId id="379" r:id="rId26"/>
    <p:sldId id="256" r:id="rId27"/>
  </p:sldIdLst>
  <p:sldSz cx="12192000" cy="6858000"/>
  <p:notesSz cx="6858000" cy="91440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5" orient="horz" pos="2160">
          <p15:clr>
            <a:srgbClr val="A4A3A4"/>
          </p15:clr>
        </p15:guide>
        <p15:guide id="6"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705"/>
  </p:normalViewPr>
  <p:slideViewPr>
    <p:cSldViewPr snapToGrid="0" snapToObjects="1">
      <p:cViewPr varScale="1">
        <p:scale>
          <a:sx n="114" d="100"/>
          <a:sy n="114" d="100"/>
        </p:scale>
        <p:origin x="468" y="10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347333664250798E-2"/>
          <c:y val="0.13582762736930701"/>
          <c:w val="0.91874796503659895"/>
          <c:h val="0.69430989913579899"/>
        </c:manualLayout>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2B6-4DB3-B6BE-862D855D0EA0}"/>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2B6-4DB3-B6BE-862D855D0EA0}"/>
            </c:ext>
          </c:extLst>
        </c:ser>
        <c:ser>
          <c:idx val="2"/>
          <c:order val="2"/>
          <c:tx>
            <c:strRef>
              <c:f>Sheet1!$D$1</c:f>
              <c:strCache>
                <c:ptCount val="1"/>
                <c:pt idx="0">
                  <c:v>Series 3</c:v>
                </c:pt>
              </c:strCache>
            </c:strRef>
          </c:tx>
          <c:spPr>
            <a:solidFill>
              <a:schemeClr val="accent3"/>
            </a:solidFill>
            <a:ln w="25400">
              <a:noFill/>
              <a:headEnd w="lg" len="lg"/>
              <a:tailEnd w="lg" len="lg"/>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2B6-4DB3-B6BE-862D855D0EA0}"/>
            </c:ext>
          </c:extLst>
        </c:ser>
        <c:dLbls>
          <c:showLegendKey val="0"/>
          <c:showVal val="0"/>
          <c:showCatName val="0"/>
          <c:showSerName val="0"/>
          <c:showPercent val="0"/>
          <c:showBubbleSize val="0"/>
        </c:dLbls>
        <c:gapWidth val="150"/>
        <c:overlap val="100"/>
        <c:axId val="-1912351408"/>
        <c:axId val="-1912349120"/>
      </c:barChart>
      <c:catAx>
        <c:axId val="-1912351408"/>
        <c:scaling>
          <c:orientation val="minMax"/>
        </c:scaling>
        <c:delete val="0"/>
        <c:axPos val="b"/>
        <c:numFmt formatCode="General" sourceLinked="1"/>
        <c:majorTickMark val="none"/>
        <c:minorTickMark val="none"/>
        <c:tickLblPos val="nextTo"/>
        <c:spPr>
          <a:noFill/>
          <a:ln w="9525" cap="flat" cmpd="sng" algn="ctr">
            <a:solidFill>
              <a:schemeClr val="tx1">
                <a:alpha val="40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alpha val="60000"/>
                  </a:schemeClr>
                </a:solidFill>
                <a:latin typeface="+mn-lt"/>
                <a:ea typeface="+mn-ea"/>
                <a:cs typeface="+mn-cs"/>
              </a:defRPr>
            </a:pPr>
            <a:endParaRPr lang="en-US"/>
          </a:p>
        </c:txPr>
        <c:crossAx val="-1912349120"/>
        <c:crosses val="autoZero"/>
        <c:auto val="1"/>
        <c:lblAlgn val="ctr"/>
        <c:lblOffset val="100"/>
        <c:noMultiLvlLbl val="0"/>
      </c:catAx>
      <c:valAx>
        <c:axId val="-1912349120"/>
        <c:scaling>
          <c:orientation val="minMax"/>
        </c:scaling>
        <c:delete val="0"/>
        <c:axPos val="l"/>
        <c:majorGridlines>
          <c:spPr>
            <a:ln w="9525" cap="flat" cmpd="sng" algn="ctr">
              <a:solidFill>
                <a:schemeClr val="tx1">
                  <a:alpha val="2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alpha val="60000"/>
                  </a:schemeClr>
                </a:solidFill>
                <a:latin typeface="+mn-lt"/>
                <a:ea typeface="+mn-ea"/>
                <a:cs typeface="+mn-cs"/>
              </a:defRPr>
            </a:pPr>
            <a:endParaRPr lang="en-US"/>
          </a:p>
        </c:txPr>
        <c:crossAx val="-1912351408"/>
        <c:crosses val="autoZero"/>
        <c:crossBetween val="between"/>
      </c:valAx>
      <c:spPr>
        <a:noFill/>
        <a:ln>
          <a:noFill/>
        </a:ln>
        <a:effectLst/>
      </c:spPr>
    </c:plotArea>
    <c:legend>
      <c:legendPos val="b"/>
      <c:layout>
        <c:manualLayout>
          <c:xMode val="edge"/>
          <c:yMode val="edge"/>
          <c:x val="0.254455245797505"/>
          <c:y val="2.1243812687281701E-2"/>
          <c:w val="0.44301678781658699"/>
          <c:h val="5.7155126888018999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Open Sans Semibold"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Series 1</c:v>
                </c:pt>
              </c:strCache>
            </c:strRef>
          </c:tx>
          <c:spPr>
            <a:solidFill>
              <a:schemeClr val="bg1">
                <a:lumMod val="85000"/>
              </a:schemeClr>
            </a:solidFill>
          </c:spPr>
          <c:dPt>
            <c:idx val="0"/>
            <c:bubble3D val="0"/>
            <c:spPr>
              <a:solidFill>
                <a:schemeClr val="accent4"/>
              </a:solidFill>
              <a:ln>
                <a:noFill/>
              </a:ln>
              <a:effectLst/>
            </c:spPr>
            <c:extLst>
              <c:ext xmlns:c16="http://schemas.microsoft.com/office/drawing/2014/chart" uri="{C3380CC4-5D6E-409C-BE32-E72D297353CC}">
                <c16:uniqueId val="{00000001-318E-4BA9-8E2D-1E83272A6B88}"/>
              </c:ext>
            </c:extLst>
          </c:dPt>
          <c:dPt>
            <c:idx val="1"/>
            <c:bubble3D val="0"/>
            <c:spPr>
              <a:solidFill>
                <a:schemeClr val="accent3"/>
              </a:solidFill>
              <a:ln>
                <a:noFill/>
              </a:ln>
              <a:effectLst/>
            </c:spPr>
            <c:extLst>
              <c:ext xmlns:c16="http://schemas.microsoft.com/office/drawing/2014/chart" uri="{C3380CC4-5D6E-409C-BE32-E72D297353CC}">
                <c16:uniqueId val="{00000003-318E-4BA9-8E2D-1E83272A6B88}"/>
              </c:ext>
            </c:extLst>
          </c:dPt>
          <c:dPt>
            <c:idx val="2"/>
            <c:bubble3D val="0"/>
            <c:spPr>
              <a:solidFill>
                <a:schemeClr val="accent2"/>
              </a:solidFill>
              <a:ln>
                <a:noFill/>
              </a:ln>
              <a:effectLst/>
            </c:spPr>
            <c:extLst>
              <c:ext xmlns:c16="http://schemas.microsoft.com/office/drawing/2014/chart" uri="{C3380CC4-5D6E-409C-BE32-E72D297353CC}">
                <c16:uniqueId val="{00000005-318E-4BA9-8E2D-1E83272A6B88}"/>
              </c:ext>
            </c:extLst>
          </c:dPt>
          <c:dPt>
            <c:idx val="3"/>
            <c:bubble3D val="0"/>
            <c:spPr>
              <a:solidFill>
                <a:schemeClr val="accent1"/>
              </a:solidFill>
              <a:ln>
                <a:noFill/>
              </a:ln>
              <a:effectLst/>
            </c:spPr>
            <c:extLst>
              <c:ext xmlns:c16="http://schemas.microsoft.com/office/drawing/2014/chart" uri="{C3380CC4-5D6E-409C-BE32-E72D297353CC}">
                <c16:uniqueId val="{00000007-318E-4BA9-8E2D-1E83272A6B88}"/>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FFFFFF"/>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8-318E-4BA9-8E2D-1E83272A6B88}"/>
            </c:ext>
          </c:extLst>
        </c:ser>
        <c:ser>
          <c:idx val="1"/>
          <c:order val="1"/>
          <c:tx>
            <c:strRef>
              <c:f>Sheet1!$C$1</c:f>
              <c:strCache>
                <c:ptCount val="1"/>
                <c:pt idx="0">
                  <c:v>Series 2</c:v>
                </c:pt>
              </c:strCache>
            </c:strRef>
          </c:tx>
          <c:spPr>
            <a:solidFill>
              <a:schemeClr val="bg1">
                <a:lumMod val="75000"/>
              </a:schemeClr>
            </a:solidFill>
          </c:spPr>
          <c:dPt>
            <c:idx val="0"/>
            <c:bubble3D val="0"/>
            <c:spPr>
              <a:solidFill>
                <a:schemeClr val="bg1">
                  <a:lumMod val="75000"/>
                </a:schemeClr>
              </a:solidFill>
              <a:ln>
                <a:noFill/>
              </a:ln>
              <a:effectLst/>
            </c:spPr>
            <c:extLst>
              <c:ext xmlns:c16="http://schemas.microsoft.com/office/drawing/2014/chart" uri="{C3380CC4-5D6E-409C-BE32-E72D297353CC}">
                <c16:uniqueId val="{0000000A-318E-4BA9-8E2D-1E83272A6B88}"/>
              </c:ext>
            </c:extLst>
          </c:dPt>
          <c:dPt>
            <c:idx val="1"/>
            <c:bubble3D val="0"/>
            <c:spPr>
              <a:solidFill>
                <a:schemeClr val="bg1">
                  <a:lumMod val="75000"/>
                </a:schemeClr>
              </a:solidFill>
              <a:ln>
                <a:noFill/>
              </a:ln>
              <a:effectLst/>
            </c:spPr>
            <c:extLst>
              <c:ext xmlns:c16="http://schemas.microsoft.com/office/drawing/2014/chart" uri="{C3380CC4-5D6E-409C-BE32-E72D297353CC}">
                <c16:uniqueId val="{0000000C-318E-4BA9-8E2D-1E83272A6B88}"/>
              </c:ext>
            </c:extLst>
          </c:dPt>
          <c:dPt>
            <c:idx val="2"/>
            <c:bubble3D val="0"/>
            <c:spPr>
              <a:solidFill>
                <a:schemeClr val="bg1">
                  <a:lumMod val="75000"/>
                </a:schemeClr>
              </a:solidFill>
              <a:ln>
                <a:noFill/>
              </a:ln>
              <a:effectLst/>
            </c:spPr>
            <c:extLst>
              <c:ext xmlns:c16="http://schemas.microsoft.com/office/drawing/2014/chart" uri="{C3380CC4-5D6E-409C-BE32-E72D297353CC}">
                <c16:uniqueId val="{0000000E-318E-4BA9-8E2D-1E83272A6B88}"/>
              </c:ext>
            </c:extLst>
          </c:dPt>
          <c:dPt>
            <c:idx val="3"/>
            <c:bubble3D val="0"/>
            <c:spPr>
              <a:solidFill>
                <a:schemeClr val="bg1">
                  <a:lumMod val="75000"/>
                </a:schemeClr>
              </a:solidFill>
              <a:ln>
                <a:noFill/>
              </a:ln>
              <a:effectLst/>
            </c:spPr>
            <c:extLst>
              <c:ext xmlns:c16="http://schemas.microsoft.com/office/drawing/2014/chart" uri="{C3380CC4-5D6E-409C-BE32-E72D297353CC}">
                <c16:uniqueId val="{00000010-318E-4BA9-8E2D-1E83272A6B88}"/>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11-318E-4BA9-8E2D-1E83272A6B88}"/>
            </c:ext>
          </c:extLst>
        </c:ser>
        <c:ser>
          <c:idx val="2"/>
          <c:order val="2"/>
          <c:tx>
            <c:strRef>
              <c:f>Sheet1!$D$1</c:f>
              <c:strCache>
                <c:ptCount val="1"/>
                <c:pt idx="0">
                  <c:v>Series 3</c:v>
                </c:pt>
              </c:strCache>
            </c:strRef>
          </c:tx>
          <c:spPr>
            <a:solidFill>
              <a:schemeClr val="tx1"/>
            </a:solidFill>
            <a:ln w="25400">
              <a:noFill/>
              <a:headEnd w="lg" len="lg"/>
              <a:tailEnd w="lg" len="lg"/>
            </a:ln>
          </c:spPr>
          <c:dPt>
            <c:idx val="0"/>
            <c:bubble3D val="0"/>
            <c:spPr>
              <a:solidFill>
                <a:schemeClr val="tx1"/>
              </a:solidFill>
              <a:ln w="25400">
                <a:noFill/>
                <a:headEnd w="lg" len="lg"/>
                <a:tailEnd w="lg" len="lg"/>
              </a:ln>
              <a:effectLst/>
            </c:spPr>
            <c:extLst>
              <c:ext xmlns:c16="http://schemas.microsoft.com/office/drawing/2014/chart" uri="{C3380CC4-5D6E-409C-BE32-E72D297353CC}">
                <c16:uniqueId val="{00000013-318E-4BA9-8E2D-1E83272A6B88}"/>
              </c:ext>
            </c:extLst>
          </c:dPt>
          <c:dPt>
            <c:idx val="1"/>
            <c:bubble3D val="0"/>
            <c:spPr>
              <a:solidFill>
                <a:schemeClr val="tx1"/>
              </a:solidFill>
              <a:ln w="25400">
                <a:noFill/>
                <a:headEnd w="lg" len="lg"/>
                <a:tailEnd w="lg" len="lg"/>
              </a:ln>
              <a:effectLst/>
            </c:spPr>
            <c:extLst>
              <c:ext xmlns:c16="http://schemas.microsoft.com/office/drawing/2014/chart" uri="{C3380CC4-5D6E-409C-BE32-E72D297353CC}">
                <c16:uniqueId val="{00000015-318E-4BA9-8E2D-1E83272A6B88}"/>
              </c:ext>
            </c:extLst>
          </c:dPt>
          <c:dPt>
            <c:idx val="2"/>
            <c:bubble3D val="0"/>
            <c:spPr>
              <a:solidFill>
                <a:schemeClr val="tx1"/>
              </a:solidFill>
              <a:ln w="25400">
                <a:noFill/>
                <a:headEnd w="lg" len="lg"/>
                <a:tailEnd w="lg" len="lg"/>
              </a:ln>
              <a:effectLst/>
            </c:spPr>
            <c:extLst>
              <c:ext xmlns:c16="http://schemas.microsoft.com/office/drawing/2014/chart" uri="{C3380CC4-5D6E-409C-BE32-E72D297353CC}">
                <c16:uniqueId val="{00000017-318E-4BA9-8E2D-1E83272A6B88}"/>
              </c:ext>
            </c:extLst>
          </c:dPt>
          <c:dPt>
            <c:idx val="3"/>
            <c:bubble3D val="0"/>
            <c:spPr>
              <a:solidFill>
                <a:schemeClr val="tx1"/>
              </a:solidFill>
              <a:ln w="25400">
                <a:noFill/>
                <a:headEnd w="lg" len="lg"/>
                <a:tailEnd w="lg" len="lg"/>
              </a:ln>
              <a:effectLst/>
            </c:spPr>
            <c:extLst>
              <c:ext xmlns:c16="http://schemas.microsoft.com/office/drawing/2014/chart" uri="{C3380CC4-5D6E-409C-BE32-E72D297353CC}">
                <c16:uniqueId val="{00000019-318E-4BA9-8E2D-1E83272A6B88}"/>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1A-318E-4BA9-8E2D-1E83272A6B88}"/>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200">
          <a:solidFill>
            <a:schemeClr val="tx1"/>
          </a:solidFill>
          <a:latin typeface="+mn-l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47707A-55F4-3D4E-B0C4-ACB831BA7CCF}" type="datetimeFigureOut">
              <a:rPr lang="en-US" smtClean="0"/>
              <a:t>11/18/2019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6BED9E-78BD-4C4E-B037-F792E5B37933}" type="slidenum">
              <a:rPr lang="en-US" smtClean="0"/>
              <a:t>‹#›</a:t>
            </a:fld>
            <a:endParaRPr lang="en-US"/>
          </a:p>
        </p:txBody>
      </p:sp>
    </p:spTree>
    <p:extLst>
      <p:ext uri="{BB962C8B-B14F-4D97-AF65-F5344CB8AC3E}">
        <p14:creationId xmlns:p14="http://schemas.microsoft.com/office/powerpoint/2010/main" val="885164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2" name="Picture Placeholder 29"/>
          <p:cNvSpPr>
            <a:spLocks noGrp="1"/>
          </p:cNvSpPr>
          <p:nvPr>
            <p:ph type="pic" sz="quarter" idx="12"/>
          </p:nvPr>
        </p:nvSpPr>
        <p:spPr>
          <a:xfrm>
            <a:off x="0" y="0"/>
            <a:ext cx="12192000" cy="68580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1" name="Freeform 10"/>
          <p:cNvSpPr/>
          <p:nvPr userDrawn="1"/>
        </p:nvSpPr>
        <p:spPr>
          <a:xfrm>
            <a:off x="5131107" y="2417643"/>
            <a:ext cx="7179839" cy="4563020"/>
          </a:xfrm>
          <a:custGeom>
            <a:avLst/>
            <a:gdLst>
              <a:gd name="connsiteX0" fmla="*/ 3839892 w 7179839"/>
              <a:gd name="connsiteY0" fmla="*/ 0 h 4563020"/>
              <a:gd name="connsiteX1" fmla="*/ 7087272 w 7179839"/>
              <a:gd name="connsiteY1" fmla="*/ 1789746 h 4563020"/>
              <a:gd name="connsiteX2" fmla="*/ 7179839 w 7179839"/>
              <a:gd name="connsiteY2" fmla="*/ 1947417 h 4563020"/>
              <a:gd name="connsiteX3" fmla="*/ 7179839 w 7179839"/>
              <a:gd name="connsiteY3" fmla="*/ 4563020 h 4563020"/>
              <a:gd name="connsiteX4" fmla="*/ 70269 w 7179839"/>
              <a:gd name="connsiteY4" fmla="*/ 4563020 h 4563020"/>
              <a:gd name="connsiteX5" fmla="*/ 19825 w 7179839"/>
              <a:gd name="connsiteY5" fmla="*/ 4232499 h 4563020"/>
              <a:gd name="connsiteX6" fmla="*/ 0 w 7179839"/>
              <a:gd name="connsiteY6" fmla="*/ 3839892 h 4563020"/>
              <a:gd name="connsiteX7" fmla="*/ 3839892 w 7179839"/>
              <a:gd name="connsiteY7" fmla="*/ 0 h 456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9839" h="4563020">
                <a:moveTo>
                  <a:pt x="3839892" y="0"/>
                </a:moveTo>
                <a:cubicBezTo>
                  <a:pt x="5206759" y="0"/>
                  <a:pt x="6406818" y="714182"/>
                  <a:pt x="7087272" y="1789746"/>
                </a:cubicBezTo>
                <a:lnTo>
                  <a:pt x="7179839" y="1947417"/>
                </a:lnTo>
                <a:lnTo>
                  <a:pt x="7179839" y="4563020"/>
                </a:lnTo>
                <a:lnTo>
                  <a:pt x="70269" y="4563020"/>
                </a:lnTo>
                <a:lnTo>
                  <a:pt x="19825" y="4232499"/>
                </a:lnTo>
                <a:cubicBezTo>
                  <a:pt x="6716" y="4103413"/>
                  <a:pt x="0" y="3972437"/>
                  <a:pt x="0" y="3839892"/>
                </a:cubicBezTo>
                <a:cubicBezTo>
                  <a:pt x="0" y="1719178"/>
                  <a:pt x="1719178" y="0"/>
                  <a:pt x="3839892" y="0"/>
                </a:cubicBezTo>
                <a:close/>
              </a:path>
            </a:pathLst>
          </a:custGeom>
          <a:noFill/>
          <a:ln>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userDrawn="1"/>
        </p:nvSpPr>
        <p:spPr>
          <a:xfrm>
            <a:off x="11019549" y="1798709"/>
            <a:ext cx="1291397" cy="3771354"/>
          </a:xfrm>
          <a:custGeom>
            <a:avLst/>
            <a:gdLst>
              <a:gd name="connsiteX0" fmla="*/ 1291397 w 1291397"/>
              <a:gd name="connsiteY0" fmla="*/ 0 h 3771354"/>
              <a:gd name="connsiteX1" fmla="*/ 1291397 w 1291397"/>
              <a:gd name="connsiteY1" fmla="*/ 3771354 h 3771354"/>
              <a:gd name="connsiteX2" fmla="*/ 1236622 w 1291397"/>
              <a:gd name="connsiteY2" fmla="*/ 3751306 h 3771354"/>
              <a:gd name="connsiteX3" fmla="*/ 0 w 1291397"/>
              <a:gd name="connsiteY3" fmla="*/ 1885677 h 3771354"/>
              <a:gd name="connsiteX4" fmla="*/ 1236622 w 1291397"/>
              <a:gd name="connsiteY4" fmla="*/ 20048 h 3771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1397" h="3771354">
                <a:moveTo>
                  <a:pt x="1291397" y="0"/>
                </a:moveTo>
                <a:lnTo>
                  <a:pt x="1291397" y="3771354"/>
                </a:lnTo>
                <a:lnTo>
                  <a:pt x="1236622" y="3751306"/>
                </a:lnTo>
                <a:cubicBezTo>
                  <a:pt x="509911" y="3443933"/>
                  <a:pt x="0" y="2724353"/>
                  <a:pt x="0" y="1885677"/>
                </a:cubicBezTo>
                <a:cubicBezTo>
                  <a:pt x="0" y="1047001"/>
                  <a:pt x="509911" y="327421"/>
                  <a:pt x="1236622" y="20048"/>
                </a:cubicBezTo>
                <a:close/>
              </a:path>
            </a:pathLst>
          </a:custGeom>
          <a:noFill/>
          <a:ln>
            <a:solidFill>
              <a:schemeClr val="tx1">
                <a:alpha val="2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p:cNvSpPr>
            <a:spLocks noGrp="1"/>
          </p:cNvSpPr>
          <p:nvPr>
            <p:ph type="title"/>
          </p:nvPr>
        </p:nvSpPr>
        <p:spPr>
          <a:xfrm>
            <a:off x="1714501" y="1090627"/>
            <a:ext cx="9715500" cy="1028700"/>
          </a:xfrm>
        </p:spPr>
        <p:txBody>
          <a:bodyPr/>
          <a:lstStyle>
            <a:lvl1pPr>
              <a:defRPr sz="4000"/>
            </a:lvl1pPr>
          </a:lstStyle>
          <a:p>
            <a:r>
              <a:rPr lang="en-US"/>
              <a:t>Click to edit Master title style</a:t>
            </a:r>
          </a:p>
        </p:txBody>
      </p:sp>
      <p:sp>
        <p:nvSpPr>
          <p:cNvPr id="13" name="Oval 12"/>
          <p:cNvSpPr/>
          <p:nvPr userDrawn="1"/>
        </p:nvSpPr>
        <p:spPr>
          <a:xfrm>
            <a:off x="11064153" y="3030704"/>
            <a:ext cx="106878" cy="106878"/>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588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2" name="Title 11"/>
          <p:cNvSpPr>
            <a:spLocks noGrp="1"/>
          </p:cNvSpPr>
          <p:nvPr>
            <p:ph type="title"/>
          </p:nvPr>
        </p:nvSpPr>
        <p:spPr>
          <a:xfrm>
            <a:off x="1714501" y="1090627"/>
            <a:ext cx="9715500" cy="1028700"/>
          </a:xfrm>
        </p:spPr>
        <p:txBody>
          <a:bodyPr/>
          <a:lstStyle>
            <a:lvl1pPr>
              <a:defRPr sz="4000"/>
            </a:lvl1pPr>
          </a:lstStyle>
          <a:p>
            <a:r>
              <a:rPr lang="en-US"/>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2" name="Title 11"/>
          <p:cNvSpPr>
            <a:spLocks noGrp="1"/>
          </p:cNvSpPr>
          <p:nvPr>
            <p:ph type="title"/>
          </p:nvPr>
        </p:nvSpPr>
        <p:spPr>
          <a:xfrm>
            <a:off x="609600" y="1090627"/>
            <a:ext cx="9715500" cy="1028700"/>
          </a:xfrm>
        </p:spPr>
        <p:txBody>
          <a:bodyPr/>
          <a:lstStyle>
            <a:lvl1pPr>
              <a:defRPr sz="4000"/>
            </a:lvl1pPr>
          </a:lstStyle>
          <a:p>
            <a:r>
              <a:rPr lang="en-US" dirty="0"/>
              <a:t>Click to edit Master title style</a:t>
            </a:r>
          </a:p>
        </p:txBody>
      </p:sp>
      <p:sp>
        <p:nvSpPr>
          <p:cNvPr id="3" name="Picture Placeholder 7"/>
          <p:cNvSpPr>
            <a:spLocks noGrp="1"/>
          </p:cNvSpPr>
          <p:nvPr>
            <p:ph type="pic" sz="quarter" idx="13"/>
          </p:nvPr>
        </p:nvSpPr>
        <p:spPr>
          <a:xfrm>
            <a:off x="609600" y="2732250"/>
            <a:ext cx="1837996" cy="183799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7" name="Picture Placeholder 7"/>
          <p:cNvSpPr>
            <a:spLocks noGrp="1"/>
          </p:cNvSpPr>
          <p:nvPr>
            <p:ph type="pic" sz="quarter" idx="14"/>
          </p:nvPr>
        </p:nvSpPr>
        <p:spPr>
          <a:xfrm>
            <a:off x="3290176" y="2732250"/>
            <a:ext cx="1837996" cy="183799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8" name="Picture Placeholder 7"/>
          <p:cNvSpPr>
            <a:spLocks noGrp="1"/>
          </p:cNvSpPr>
          <p:nvPr>
            <p:ph type="pic" sz="quarter" idx="15"/>
          </p:nvPr>
        </p:nvSpPr>
        <p:spPr>
          <a:xfrm>
            <a:off x="5970752" y="2732250"/>
            <a:ext cx="1837996" cy="183799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9" name="Picture Placeholder 7"/>
          <p:cNvSpPr>
            <a:spLocks noGrp="1"/>
          </p:cNvSpPr>
          <p:nvPr>
            <p:ph type="pic" sz="quarter" idx="16"/>
          </p:nvPr>
        </p:nvSpPr>
        <p:spPr>
          <a:xfrm>
            <a:off x="8651329" y="2732250"/>
            <a:ext cx="1837996" cy="183799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10" name="Freeform 9"/>
          <p:cNvSpPr/>
          <p:nvPr userDrawn="1"/>
        </p:nvSpPr>
        <p:spPr>
          <a:xfrm>
            <a:off x="5131107" y="2417643"/>
            <a:ext cx="7179839" cy="4563020"/>
          </a:xfrm>
          <a:custGeom>
            <a:avLst/>
            <a:gdLst>
              <a:gd name="connsiteX0" fmla="*/ 3839892 w 7179839"/>
              <a:gd name="connsiteY0" fmla="*/ 0 h 4563020"/>
              <a:gd name="connsiteX1" fmla="*/ 7087272 w 7179839"/>
              <a:gd name="connsiteY1" fmla="*/ 1789746 h 4563020"/>
              <a:gd name="connsiteX2" fmla="*/ 7179839 w 7179839"/>
              <a:gd name="connsiteY2" fmla="*/ 1947417 h 4563020"/>
              <a:gd name="connsiteX3" fmla="*/ 7179839 w 7179839"/>
              <a:gd name="connsiteY3" fmla="*/ 4563020 h 4563020"/>
              <a:gd name="connsiteX4" fmla="*/ 70269 w 7179839"/>
              <a:gd name="connsiteY4" fmla="*/ 4563020 h 4563020"/>
              <a:gd name="connsiteX5" fmla="*/ 19825 w 7179839"/>
              <a:gd name="connsiteY5" fmla="*/ 4232499 h 4563020"/>
              <a:gd name="connsiteX6" fmla="*/ 0 w 7179839"/>
              <a:gd name="connsiteY6" fmla="*/ 3839892 h 4563020"/>
              <a:gd name="connsiteX7" fmla="*/ 3839892 w 7179839"/>
              <a:gd name="connsiteY7" fmla="*/ 0 h 456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9839" h="4563020">
                <a:moveTo>
                  <a:pt x="3839892" y="0"/>
                </a:moveTo>
                <a:cubicBezTo>
                  <a:pt x="5206759" y="0"/>
                  <a:pt x="6406818" y="714182"/>
                  <a:pt x="7087272" y="1789746"/>
                </a:cubicBezTo>
                <a:lnTo>
                  <a:pt x="7179839" y="1947417"/>
                </a:lnTo>
                <a:lnTo>
                  <a:pt x="7179839" y="4563020"/>
                </a:lnTo>
                <a:lnTo>
                  <a:pt x="70269" y="4563020"/>
                </a:lnTo>
                <a:lnTo>
                  <a:pt x="19825" y="4232499"/>
                </a:lnTo>
                <a:cubicBezTo>
                  <a:pt x="6716" y="4103413"/>
                  <a:pt x="0" y="3972437"/>
                  <a:pt x="0" y="3839892"/>
                </a:cubicBezTo>
                <a:cubicBezTo>
                  <a:pt x="0" y="1719178"/>
                  <a:pt x="1719178" y="0"/>
                  <a:pt x="3839892" y="0"/>
                </a:cubicBezTo>
                <a:close/>
              </a:path>
            </a:pathLst>
          </a:custGeom>
          <a:noFill/>
          <a:ln>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userDrawn="1"/>
        </p:nvSpPr>
        <p:spPr>
          <a:xfrm>
            <a:off x="11019549" y="1798709"/>
            <a:ext cx="1291397" cy="3771354"/>
          </a:xfrm>
          <a:custGeom>
            <a:avLst/>
            <a:gdLst>
              <a:gd name="connsiteX0" fmla="*/ 1291397 w 1291397"/>
              <a:gd name="connsiteY0" fmla="*/ 0 h 3771354"/>
              <a:gd name="connsiteX1" fmla="*/ 1291397 w 1291397"/>
              <a:gd name="connsiteY1" fmla="*/ 3771354 h 3771354"/>
              <a:gd name="connsiteX2" fmla="*/ 1236622 w 1291397"/>
              <a:gd name="connsiteY2" fmla="*/ 3751306 h 3771354"/>
              <a:gd name="connsiteX3" fmla="*/ 0 w 1291397"/>
              <a:gd name="connsiteY3" fmla="*/ 1885677 h 3771354"/>
              <a:gd name="connsiteX4" fmla="*/ 1236622 w 1291397"/>
              <a:gd name="connsiteY4" fmla="*/ 20048 h 3771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1397" h="3771354">
                <a:moveTo>
                  <a:pt x="1291397" y="0"/>
                </a:moveTo>
                <a:lnTo>
                  <a:pt x="1291397" y="3771354"/>
                </a:lnTo>
                <a:lnTo>
                  <a:pt x="1236622" y="3751306"/>
                </a:lnTo>
                <a:cubicBezTo>
                  <a:pt x="509911" y="3443933"/>
                  <a:pt x="0" y="2724353"/>
                  <a:pt x="0" y="1885677"/>
                </a:cubicBezTo>
                <a:cubicBezTo>
                  <a:pt x="0" y="1047001"/>
                  <a:pt x="509911" y="327421"/>
                  <a:pt x="1236622" y="20048"/>
                </a:cubicBezTo>
                <a:close/>
              </a:path>
            </a:pathLst>
          </a:custGeom>
          <a:noFill/>
          <a:ln>
            <a:solidFill>
              <a:schemeClr val="tx1">
                <a:alpha val="2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11064153" y="3030704"/>
            <a:ext cx="106878" cy="106878"/>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Picture Placeholder 7"/>
          <p:cNvSpPr>
            <a:spLocks noGrp="1"/>
          </p:cNvSpPr>
          <p:nvPr>
            <p:ph type="pic" sz="quarter" idx="13"/>
          </p:nvPr>
        </p:nvSpPr>
        <p:spPr>
          <a:xfrm>
            <a:off x="1714501" y="1166208"/>
            <a:ext cx="1837996" cy="183799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7" name="Picture Placeholder 7"/>
          <p:cNvSpPr>
            <a:spLocks noGrp="1"/>
          </p:cNvSpPr>
          <p:nvPr>
            <p:ph type="pic" sz="quarter" idx="14"/>
          </p:nvPr>
        </p:nvSpPr>
        <p:spPr>
          <a:xfrm>
            <a:off x="4026777" y="1166208"/>
            <a:ext cx="1837996" cy="183799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8" name="Picture Placeholder 7"/>
          <p:cNvSpPr>
            <a:spLocks noGrp="1"/>
          </p:cNvSpPr>
          <p:nvPr>
            <p:ph type="pic" sz="quarter" idx="15"/>
          </p:nvPr>
        </p:nvSpPr>
        <p:spPr>
          <a:xfrm>
            <a:off x="6339053" y="1166208"/>
            <a:ext cx="1837996" cy="183799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9" name="Picture Placeholder 7"/>
          <p:cNvSpPr>
            <a:spLocks noGrp="1"/>
          </p:cNvSpPr>
          <p:nvPr>
            <p:ph type="pic" sz="quarter" idx="16"/>
          </p:nvPr>
        </p:nvSpPr>
        <p:spPr>
          <a:xfrm>
            <a:off x="8651329" y="1166208"/>
            <a:ext cx="1837996" cy="183799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10" name="Picture Placeholder 7"/>
          <p:cNvSpPr>
            <a:spLocks noGrp="1"/>
          </p:cNvSpPr>
          <p:nvPr>
            <p:ph type="pic" sz="quarter" idx="17"/>
          </p:nvPr>
        </p:nvSpPr>
        <p:spPr>
          <a:xfrm>
            <a:off x="1714501" y="3909409"/>
            <a:ext cx="1837996" cy="183799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11" name="Picture Placeholder 7"/>
          <p:cNvSpPr>
            <a:spLocks noGrp="1"/>
          </p:cNvSpPr>
          <p:nvPr>
            <p:ph type="pic" sz="quarter" idx="18"/>
          </p:nvPr>
        </p:nvSpPr>
        <p:spPr>
          <a:xfrm>
            <a:off x="4026777" y="3909409"/>
            <a:ext cx="1837996" cy="183799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13" name="Picture Placeholder 7"/>
          <p:cNvSpPr>
            <a:spLocks noGrp="1"/>
          </p:cNvSpPr>
          <p:nvPr>
            <p:ph type="pic" sz="quarter" idx="19"/>
          </p:nvPr>
        </p:nvSpPr>
        <p:spPr>
          <a:xfrm>
            <a:off x="6339053" y="3909409"/>
            <a:ext cx="1837996" cy="183799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14" name="Picture Placeholder 7"/>
          <p:cNvSpPr>
            <a:spLocks noGrp="1"/>
          </p:cNvSpPr>
          <p:nvPr>
            <p:ph type="pic" sz="quarter" idx="20"/>
          </p:nvPr>
        </p:nvSpPr>
        <p:spPr>
          <a:xfrm>
            <a:off x="8651329" y="3909409"/>
            <a:ext cx="1837996" cy="183799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2" name="Title 11"/>
          <p:cNvSpPr>
            <a:spLocks noGrp="1"/>
          </p:cNvSpPr>
          <p:nvPr>
            <p:ph type="title"/>
          </p:nvPr>
        </p:nvSpPr>
        <p:spPr>
          <a:xfrm>
            <a:off x="1714501" y="1090627"/>
            <a:ext cx="9715500" cy="1028700"/>
          </a:xfrm>
        </p:spPr>
        <p:txBody>
          <a:bodyPr/>
          <a:lstStyle>
            <a:lvl1pPr>
              <a:defRPr sz="4000"/>
            </a:lvl1pPr>
          </a:lstStyle>
          <a:p>
            <a:r>
              <a:rPr lang="en-US"/>
              <a:t>Click to edit Master title style</a:t>
            </a:r>
          </a:p>
        </p:txBody>
      </p:sp>
      <p:sp>
        <p:nvSpPr>
          <p:cNvPr id="3" name="Picture Placeholder 7"/>
          <p:cNvSpPr>
            <a:spLocks noGrp="1"/>
          </p:cNvSpPr>
          <p:nvPr>
            <p:ph type="pic" sz="quarter" idx="13"/>
          </p:nvPr>
        </p:nvSpPr>
        <p:spPr>
          <a:xfrm>
            <a:off x="1714500" y="2480002"/>
            <a:ext cx="2489638" cy="2489638"/>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14" name="Picture Placeholder 7"/>
          <p:cNvSpPr>
            <a:spLocks noGrp="1"/>
          </p:cNvSpPr>
          <p:nvPr>
            <p:ph type="pic" sz="quarter" idx="14"/>
          </p:nvPr>
        </p:nvSpPr>
        <p:spPr>
          <a:xfrm>
            <a:off x="4851181" y="2480002"/>
            <a:ext cx="2489638" cy="2489638"/>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15" name="Picture Placeholder 7"/>
          <p:cNvSpPr>
            <a:spLocks noGrp="1"/>
          </p:cNvSpPr>
          <p:nvPr>
            <p:ph type="pic" sz="quarter" idx="15"/>
          </p:nvPr>
        </p:nvSpPr>
        <p:spPr>
          <a:xfrm>
            <a:off x="7987862" y="2480002"/>
            <a:ext cx="2489638" cy="2489638"/>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20" name="Freeform 19"/>
          <p:cNvSpPr/>
          <p:nvPr userDrawn="1"/>
        </p:nvSpPr>
        <p:spPr>
          <a:xfrm>
            <a:off x="245326" y="-89210"/>
            <a:ext cx="4049486" cy="2571153"/>
          </a:xfrm>
          <a:custGeom>
            <a:avLst/>
            <a:gdLst>
              <a:gd name="connsiteX0" fmla="*/ 76710 w 4049486"/>
              <a:gd name="connsiteY0" fmla="*/ 0 h 2571153"/>
              <a:gd name="connsiteX1" fmla="*/ 3972776 w 4049486"/>
              <a:gd name="connsiteY1" fmla="*/ 0 h 2571153"/>
              <a:gd name="connsiteX2" fmla="*/ 4008351 w 4049486"/>
              <a:gd name="connsiteY2" fmla="*/ 138354 h 2571153"/>
              <a:gd name="connsiteX3" fmla="*/ 4049486 w 4049486"/>
              <a:gd name="connsiteY3" fmla="*/ 546410 h 2571153"/>
              <a:gd name="connsiteX4" fmla="*/ 2024743 w 4049486"/>
              <a:gd name="connsiteY4" fmla="*/ 2571153 h 2571153"/>
              <a:gd name="connsiteX5" fmla="*/ 0 w 4049486"/>
              <a:gd name="connsiteY5" fmla="*/ 546410 h 2571153"/>
              <a:gd name="connsiteX6" fmla="*/ 41136 w 4049486"/>
              <a:gd name="connsiteY6" fmla="*/ 138354 h 257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9486" h="2571153">
                <a:moveTo>
                  <a:pt x="76710" y="0"/>
                </a:moveTo>
                <a:lnTo>
                  <a:pt x="3972776" y="0"/>
                </a:lnTo>
                <a:lnTo>
                  <a:pt x="4008351" y="138354"/>
                </a:lnTo>
                <a:cubicBezTo>
                  <a:pt x="4035322" y="270160"/>
                  <a:pt x="4049486" y="406631"/>
                  <a:pt x="4049486" y="546410"/>
                </a:cubicBezTo>
                <a:cubicBezTo>
                  <a:pt x="4049486" y="1664645"/>
                  <a:pt x="3142978" y="2571153"/>
                  <a:pt x="2024743" y="2571153"/>
                </a:cubicBezTo>
                <a:cubicBezTo>
                  <a:pt x="906508" y="2571153"/>
                  <a:pt x="0" y="1664645"/>
                  <a:pt x="0" y="546410"/>
                </a:cubicBezTo>
                <a:cubicBezTo>
                  <a:pt x="0" y="406631"/>
                  <a:pt x="14164" y="270160"/>
                  <a:pt x="41136" y="138354"/>
                </a:cubicBezTo>
                <a:close/>
              </a:path>
            </a:pathLst>
          </a:custGeom>
          <a:noFill/>
          <a:ln>
            <a:solidFill>
              <a:schemeClr val="tx1">
                <a:alpha val="2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userDrawn="1"/>
        </p:nvSpPr>
        <p:spPr>
          <a:xfrm>
            <a:off x="-111511" y="289932"/>
            <a:ext cx="5277329" cy="6735336"/>
          </a:xfrm>
          <a:custGeom>
            <a:avLst/>
            <a:gdLst>
              <a:gd name="connsiteX0" fmla="*/ 1677329 w 5277329"/>
              <a:gd name="connsiteY0" fmla="*/ 0 h 6735336"/>
              <a:gd name="connsiteX1" fmla="*/ 5277329 w 5277329"/>
              <a:gd name="connsiteY1" fmla="*/ 3600000 h 6735336"/>
              <a:gd name="connsiteX2" fmla="*/ 3690123 w 5277329"/>
              <a:gd name="connsiteY2" fmla="*/ 6585177 h 6735336"/>
              <a:gd name="connsiteX3" fmla="*/ 3442953 w 5277329"/>
              <a:gd name="connsiteY3" fmla="*/ 6735336 h 6735336"/>
              <a:gd name="connsiteX4" fmla="*/ 0 w 5277329"/>
              <a:gd name="connsiteY4" fmla="*/ 6735336 h 6735336"/>
              <a:gd name="connsiteX5" fmla="*/ 0 w 5277329"/>
              <a:gd name="connsiteY5" fmla="*/ 414708 h 6735336"/>
              <a:gd name="connsiteX6" fmla="*/ 116580 w 5277329"/>
              <a:gd name="connsiteY6" fmla="*/ 354999 h 6735336"/>
              <a:gd name="connsiteX7" fmla="*/ 1677329 w 5277329"/>
              <a:gd name="connsiteY7" fmla="*/ 0 h 673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77329" h="6735336">
                <a:moveTo>
                  <a:pt x="1677329" y="0"/>
                </a:moveTo>
                <a:cubicBezTo>
                  <a:pt x="3665554" y="0"/>
                  <a:pt x="5277329" y="1611775"/>
                  <a:pt x="5277329" y="3600000"/>
                </a:cubicBezTo>
                <a:cubicBezTo>
                  <a:pt x="5277329" y="4842641"/>
                  <a:pt x="4647730" y="5938231"/>
                  <a:pt x="3690123" y="6585177"/>
                </a:cubicBezTo>
                <a:lnTo>
                  <a:pt x="3442953" y="6735336"/>
                </a:lnTo>
                <a:lnTo>
                  <a:pt x="0" y="6735336"/>
                </a:lnTo>
                <a:lnTo>
                  <a:pt x="0" y="414708"/>
                </a:lnTo>
                <a:lnTo>
                  <a:pt x="116580" y="354999"/>
                </a:lnTo>
                <a:cubicBezTo>
                  <a:pt x="588731" y="127494"/>
                  <a:pt x="1118141" y="0"/>
                  <a:pt x="1677329" y="0"/>
                </a:cubicBezTo>
                <a:close/>
              </a:path>
            </a:pathLst>
          </a:custGeom>
          <a:noFill/>
          <a:ln>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userDrawn="1"/>
        </p:nvSpPr>
        <p:spPr>
          <a:xfrm>
            <a:off x="191887" y="494884"/>
            <a:ext cx="106878" cy="106878"/>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386457" y="379715"/>
            <a:ext cx="513735" cy="227164"/>
          </a:xfrm>
          <a:prstGeom prst="rect">
            <a:avLst/>
          </a:prstGeom>
        </p:spPr>
        <p:txBody>
          <a:bodyPr/>
          <a:lstStyle/>
          <a:p>
            <a:fld id="{D8D877B3-D348-4611-9BDB-C5374591D951}" type="slidenum">
              <a:rPr lang="en-US" smtClean="0"/>
              <a:pPr/>
              <a:t>‹#›</a:t>
            </a:fld>
            <a:endParaRPr lang="en-US" dirty="0"/>
          </a:p>
        </p:txBody>
      </p:sp>
      <p:sp>
        <p:nvSpPr>
          <p:cNvPr id="8" name="Picture Placeholder 7"/>
          <p:cNvSpPr>
            <a:spLocks noGrp="1"/>
          </p:cNvSpPr>
          <p:nvPr>
            <p:ph type="pic" sz="quarter" idx="12"/>
          </p:nvPr>
        </p:nvSpPr>
        <p:spPr>
          <a:xfrm>
            <a:off x="7074639" y="0"/>
            <a:ext cx="5117361" cy="6858000"/>
          </a:xfrm>
          <a:custGeom>
            <a:avLst/>
            <a:gdLst>
              <a:gd name="connsiteX0" fmla="*/ 1551265 w 5117361"/>
              <a:gd name="connsiteY0" fmla="*/ 0 h 6858000"/>
              <a:gd name="connsiteX1" fmla="*/ 5117361 w 5117361"/>
              <a:gd name="connsiteY1" fmla="*/ 0 h 6858000"/>
              <a:gd name="connsiteX2" fmla="*/ 5117361 w 5117361"/>
              <a:gd name="connsiteY2" fmla="*/ 6858000 h 6858000"/>
              <a:gd name="connsiteX3" fmla="*/ 1551265 w 5117361"/>
              <a:gd name="connsiteY3" fmla="*/ 6858000 h 6858000"/>
              <a:gd name="connsiteX4" fmla="*/ 1496804 w 5117361"/>
              <a:gd name="connsiteY4" fmla="*/ 6810825 h 6858000"/>
              <a:gd name="connsiteX5" fmla="*/ 0 w 5117361"/>
              <a:gd name="connsiteY5" fmla="*/ 3429000 h 6858000"/>
              <a:gd name="connsiteX6" fmla="*/ 1496804 w 5117361"/>
              <a:gd name="connsiteY6" fmla="*/ 471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61" h="6858000">
                <a:moveTo>
                  <a:pt x="1551265" y="0"/>
                </a:moveTo>
                <a:lnTo>
                  <a:pt x="5117361" y="0"/>
                </a:lnTo>
                <a:lnTo>
                  <a:pt x="5117361" y="6858000"/>
                </a:lnTo>
                <a:lnTo>
                  <a:pt x="1551265" y="6858000"/>
                </a:lnTo>
                <a:lnTo>
                  <a:pt x="1496804" y="6810825"/>
                </a:lnTo>
                <a:cubicBezTo>
                  <a:pt x="577286" y="5975085"/>
                  <a:pt x="0" y="4769459"/>
                  <a:pt x="0" y="3429000"/>
                </a:cubicBezTo>
                <a:cubicBezTo>
                  <a:pt x="0" y="2088542"/>
                  <a:pt x="577286" y="882916"/>
                  <a:pt x="1496804" y="47175"/>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Title 11"/>
          <p:cNvSpPr>
            <a:spLocks noGrp="1"/>
          </p:cNvSpPr>
          <p:nvPr>
            <p:ph type="title"/>
          </p:nvPr>
        </p:nvSpPr>
        <p:spPr>
          <a:xfrm>
            <a:off x="1714501" y="1090627"/>
            <a:ext cx="4717830" cy="1028700"/>
          </a:xfrm>
        </p:spPr>
        <p:txBody>
          <a:bodyPr/>
          <a:lstStyle>
            <a:lvl1pPr>
              <a:defRPr sz="4000"/>
            </a:lvl1pPr>
          </a:lstStyle>
          <a:p>
            <a:r>
              <a:rPr lang="en-US"/>
              <a:t>Click to edit Master title style</a:t>
            </a:r>
          </a:p>
        </p:txBody>
      </p:sp>
    </p:spTree>
    <p:extLst>
      <p:ext uri="{BB962C8B-B14F-4D97-AF65-F5344CB8AC3E}">
        <p14:creationId xmlns:p14="http://schemas.microsoft.com/office/powerpoint/2010/main" val="19803481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2_Custom Layout">
    <p:spTree>
      <p:nvGrpSpPr>
        <p:cNvPr id="1" name=""/>
        <p:cNvGrpSpPr/>
        <p:nvPr/>
      </p:nvGrpSpPr>
      <p:grpSpPr>
        <a:xfrm>
          <a:off x="0" y="0"/>
          <a:ext cx="0" cy="0"/>
          <a:chOff x="0" y="0"/>
          <a:chExt cx="0" cy="0"/>
        </a:xfrm>
      </p:grpSpPr>
      <p:sp>
        <p:nvSpPr>
          <p:cNvPr id="3" name="Picture Placeholder 29"/>
          <p:cNvSpPr>
            <a:spLocks noGrp="1"/>
          </p:cNvSpPr>
          <p:nvPr>
            <p:ph type="pic" sz="quarter" idx="12"/>
          </p:nvPr>
        </p:nvSpPr>
        <p:spPr>
          <a:xfrm>
            <a:off x="0" y="0"/>
            <a:ext cx="6096000" cy="68580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4" name="Title 1"/>
          <p:cNvSpPr>
            <a:spLocks noGrp="1"/>
          </p:cNvSpPr>
          <p:nvPr>
            <p:ph type="title"/>
          </p:nvPr>
        </p:nvSpPr>
        <p:spPr>
          <a:xfrm>
            <a:off x="1714500" y="2389412"/>
            <a:ext cx="4187371" cy="1783443"/>
          </a:xfrm>
        </p:spPr>
        <p:txBody>
          <a:bodyPr/>
          <a:lstStyle>
            <a:lvl1pPr>
              <a:lnSpc>
                <a:spcPct val="75000"/>
              </a:lnSpc>
              <a:defRPr sz="4000"/>
            </a:lvl1pPr>
          </a:lstStyle>
          <a:p>
            <a:r>
              <a:rPr lang="en-US"/>
              <a:t>Click to edit Master title style</a:t>
            </a:r>
            <a:endParaRPr lang="en-US" dirty="0"/>
          </a:p>
        </p:txBody>
      </p:sp>
    </p:spTree>
    <p:extLst>
      <p:ext uri="{BB962C8B-B14F-4D97-AF65-F5344CB8AC3E}">
        <p14:creationId xmlns:p14="http://schemas.microsoft.com/office/powerpoint/2010/main" val="153462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3" name="Picture Placeholder 7"/>
          <p:cNvSpPr>
            <a:spLocks noGrp="1"/>
          </p:cNvSpPr>
          <p:nvPr>
            <p:ph type="pic" sz="quarter" idx="13"/>
          </p:nvPr>
        </p:nvSpPr>
        <p:spPr>
          <a:xfrm>
            <a:off x="5202621" y="1400504"/>
            <a:ext cx="1786758" cy="1786758"/>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5" name="Freeform 4"/>
          <p:cNvSpPr/>
          <p:nvPr userDrawn="1"/>
        </p:nvSpPr>
        <p:spPr>
          <a:xfrm>
            <a:off x="-526048" y="-128588"/>
            <a:ext cx="7367521" cy="2360296"/>
          </a:xfrm>
          <a:custGeom>
            <a:avLst/>
            <a:gdLst>
              <a:gd name="connsiteX0" fmla="*/ 0 w 7367521"/>
              <a:gd name="connsiteY0" fmla="*/ 0 h 2360296"/>
              <a:gd name="connsiteX1" fmla="*/ 7367521 w 7367521"/>
              <a:gd name="connsiteY1" fmla="*/ 0 h 2360296"/>
              <a:gd name="connsiteX2" fmla="*/ 7254187 w 7367521"/>
              <a:gd name="connsiteY2" fmla="*/ 235268 h 2360296"/>
              <a:gd name="connsiteX3" fmla="*/ 3683760 w 7367521"/>
              <a:gd name="connsiteY3" fmla="*/ 2360296 h 2360296"/>
              <a:gd name="connsiteX4" fmla="*/ 113334 w 7367521"/>
              <a:gd name="connsiteY4" fmla="*/ 235268 h 2360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7521" h="2360296">
                <a:moveTo>
                  <a:pt x="0" y="0"/>
                </a:moveTo>
                <a:lnTo>
                  <a:pt x="7367521" y="0"/>
                </a:lnTo>
                <a:lnTo>
                  <a:pt x="7254187" y="235268"/>
                </a:lnTo>
                <a:cubicBezTo>
                  <a:pt x="6566583" y="1501030"/>
                  <a:pt x="5225518" y="2360296"/>
                  <a:pt x="3683760" y="2360296"/>
                </a:cubicBezTo>
                <a:cubicBezTo>
                  <a:pt x="2142003" y="2360296"/>
                  <a:pt x="800937" y="1501030"/>
                  <a:pt x="113334" y="235268"/>
                </a:cubicBezTo>
                <a:close/>
              </a:path>
            </a:pathLst>
          </a:custGeom>
          <a:noFill/>
          <a:ln>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4071257" y="350322"/>
            <a:ext cx="4049485" cy="4049485"/>
          </a:xfrm>
          <a:prstGeom prst="ellipse">
            <a:avLst/>
          </a:prstGeom>
          <a:noFill/>
          <a:ln>
            <a:solidFill>
              <a:schemeClr val="tx1">
                <a:alpha val="2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4034990" y="2078893"/>
            <a:ext cx="106878" cy="106878"/>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6499148" y="350322"/>
            <a:ext cx="106878" cy="106878"/>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51020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4" pos="655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7_Title Slide">
    <p:spTree>
      <p:nvGrpSpPr>
        <p:cNvPr id="1" name=""/>
        <p:cNvGrpSpPr/>
        <p:nvPr/>
      </p:nvGrpSpPr>
      <p:grpSpPr>
        <a:xfrm>
          <a:off x="0" y="0"/>
          <a:ext cx="0" cy="0"/>
          <a:chOff x="0" y="0"/>
          <a:chExt cx="0" cy="0"/>
        </a:xfrm>
      </p:grpSpPr>
      <p:sp>
        <p:nvSpPr>
          <p:cNvPr id="3" name="Picture Placeholder 29"/>
          <p:cNvSpPr>
            <a:spLocks noGrp="1"/>
          </p:cNvSpPr>
          <p:nvPr>
            <p:ph type="pic" sz="quarter" idx="12"/>
          </p:nvPr>
        </p:nvSpPr>
        <p:spPr>
          <a:xfrm>
            <a:off x="4313274" y="1646274"/>
            <a:ext cx="3565452" cy="3565452"/>
          </a:xfrm>
          <a:prstGeom prst="ellipse">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5" name="Freeform 4"/>
          <p:cNvSpPr/>
          <p:nvPr userDrawn="1"/>
        </p:nvSpPr>
        <p:spPr>
          <a:xfrm>
            <a:off x="-526048" y="-128588"/>
            <a:ext cx="7367521" cy="2360296"/>
          </a:xfrm>
          <a:custGeom>
            <a:avLst/>
            <a:gdLst>
              <a:gd name="connsiteX0" fmla="*/ 0 w 7367521"/>
              <a:gd name="connsiteY0" fmla="*/ 0 h 2360296"/>
              <a:gd name="connsiteX1" fmla="*/ 7367521 w 7367521"/>
              <a:gd name="connsiteY1" fmla="*/ 0 h 2360296"/>
              <a:gd name="connsiteX2" fmla="*/ 7254187 w 7367521"/>
              <a:gd name="connsiteY2" fmla="*/ 235268 h 2360296"/>
              <a:gd name="connsiteX3" fmla="*/ 3683760 w 7367521"/>
              <a:gd name="connsiteY3" fmla="*/ 2360296 h 2360296"/>
              <a:gd name="connsiteX4" fmla="*/ 113334 w 7367521"/>
              <a:gd name="connsiteY4" fmla="*/ 235268 h 2360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7521" h="2360296">
                <a:moveTo>
                  <a:pt x="0" y="0"/>
                </a:moveTo>
                <a:lnTo>
                  <a:pt x="7367521" y="0"/>
                </a:lnTo>
                <a:lnTo>
                  <a:pt x="7254187" y="235268"/>
                </a:lnTo>
                <a:cubicBezTo>
                  <a:pt x="6566583" y="1501030"/>
                  <a:pt x="5225518" y="2360296"/>
                  <a:pt x="3683760" y="2360296"/>
                </a:cubicBezTo>
                <a:cubicBezTo>
                  <a:pt x="2142003" y="2360296"/>
                  <a:pt x="800937" y="1501030"/>
                  <a:pt x="113334" y="235268"/>
                </a:cubicBezTo>
                <a:close/>
              </a:path>
            </a:pathLst>
          </a:custGeom>
          <a:noFill/>
          <a:ln>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3218120" y="551121"/>
            <a:ext cx="5755760" cy="5755758"/>
          </a:xfrm>
          <a:prstGeom prst="ellipse">
            <a:avLst/>
          </a:prstGeom>
          <a:noFill/>
          <a:ln>
            <a:solidFill>
              <a:schemeClr val="tx1">
                <a:alpha val="2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886622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9" name="Picture Placeholder 29"/>
          <p:cNvSpPr>
            <a:spLocks noGrp="1"/>
          </p:cNvSpPr>
          <p:nvPr>
            <p:ph type="pic" sz="quarter" idx="12"/>
          </p:nvPr>
        </p:nvSpPr>
        <p:spPr>
          <a:xfrm>
            <a:off x="5687070" y="-1325526"/>
            <a:ext cx="3565452" cy="3565452"/>
          </a:xfrm>
          <a:prstGeom prst="ellipse">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0" name="Picture Placeholder 29"/>
          <p:cNvSpPr>
            <a:spLocks noGrp="1"/>
          </p:cNvSpPr>
          <p:nvPr>
            <p:ph type="pic" sz="quarter" idx="19"/>
          </p:nvPr>
        </p:nvSpPr>
        <p:spPr>
          <a:xfrm>
            <a:off x="6922737" y="4692462"/>
            <a:ext cx="1370566" cy="1370566"/>
          </a:xfrm>
          <a:prstGeom prst="ellipse">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1" name="Picture Placeholder 29"/>
          <p:cNvSpPr>
            <a:spLocks noGrp="1"/>
          </p:cNvSpPr>
          <p:nvPr>
            <p:ph type="pic" sz="quarter" idx="20"/>
          </p:nvPr>
        </p:nvSpPr>
        <p:spPr>
          <a:xfrm>
            <a:off x="9495816" y="-134719"/>
            <a:ext cx="1370566" cy="1370566"/>
          </a:xfrm>
          <a:prstGeom prst="ellipse">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2" name="Picture Placeholder 29"/>
          <p:cNvSpPr>
            <a:spLocks noGrp="1"/>
          </p:cNvSpPr>
          <p:nvPr>
            <p:ph type="pic" sz="quarter" idx="21"/>
          </p:nvPr>
        </p:nvSpPr>
        <p:spPr>
          <a:xfrm>
            <a:off x="8205825" y="4791562"/>
            <a:ext cx="3565452" cy="3565452"/>
          </a:xfrm>
          <a:prstGeom prst="ellipse">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3" name="Title 3"/>
          <p:cNvSpPr>
            <a:spLocks noGrp="1"/>
          </p:cNvSpPr>
          <p:nvPr>
            <p:ph type="title"/>
          </p:nvPr>
        </p:nvSpPr>
        <p:spPr>
          <a:xfrm>
            <a:off x="1714500" y="1929245"/>
            <a:ext cx="4381500" cy="1703070"/>
          </a:xfrm>
        </p:spPr>
        <p:txBody>
          <a:bodyPr/>
          <a:lstStyle/>
          <a:p>
            <a:r>
              <a:rPr lang="en-US" dirty="0"/>
              <a:t>Click to edit Master title style</a:t>
            </a:r>
          </a:p>
        </p:txBody>
      </p:sp>
      <p:sp>
        <p:nvSpPr>
          <p:cNvPr id="7" name="Freeform 6"/>
          <p:cNvSpPr/>
          <p:nvPr userDrawn="1"/>
        </p:nvSpPr>
        <p:spPr>
          <a:xfrm>
            <a:off x="-526047" y="-128588"/>
            <a:ext cx="5694412" cy="1824290"/>
          </a:xfrm>
          <a:custGeom>
            <a:avLst/>
            <a:gdLst>
              <a:gd name="connsiteX0" fmla="*/ 0 w 7367521"/>
              <a:gd name="connsiteY0" fmla="*/ 0 h 2360296"/>
              <a:gd name="connsiteX1" fmla="*/ 7367521 w 7367521"/>
              <a:gd name="connsiteY1" fmla="*/ 0 h 2360296"/>
              <a:gd name="connsiteX2" fmla="*/ 7254187 w 7367521"/>
              <a:gd name="connsiteY2" fmla="*/ 235268 h 2360296"/>
              <a:gd name="connsiteX3" fmla="*/ 3683760 w 7367521"/>
              <a:gd name="connsiteY3" fmla="*/ 2360296 h 2360296"/>
              <a:gd name="connsiteX4" fmla="*/ 113334 w 7367521"/>
              <a:gd name="connsiteY4" fmla="*/ 235268 h 2360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7521" h="2360296">
                <a:moveTo>
                  <a:pt x="0" y="0"/>
                </a:moveTo>
                <a:lnTo>
                  <a:pt x="7367521" y="0"/>
                </a:lnTo>
                <a:lnTo>
                  <a:pt x="7254187" y="235268"/>
                </a:lnTo>
                <a:cubicBezTo>
                  <a:pt x="6566583" y="1501030"/>
                  <a:pt x="5225518" y="2360296"/>
                  <a:pt x="3683760" y="2360296"/>
                </a:cubicBezTo>
                <a:cubicBezTo>
                  <a:pt x="2142003" y="2360296"/>
                  <a:pt x="800937" y="1501030"/>
                  <a:pt x="113334" y="235268"/>
                </a:cubicBezTo>
                <a:close/>
              </a:path>
            </a:pathLst>
          </a:custGeom>
          <a:noFill/>
          <a:ln>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4591916" y="-2420679"/>
            <a:ext cx="5755760" cy="5755758"/>
          </a:xfrm>
          <a:prstGeom prst="ellipse">
            <a:avLst/>
          </a:prstGeom>
          <a:noFill/>
          <a:ln>
            <a:solidFill>
              <a:schemeClr val="tx1">
                <a:alpha val="2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4549110" y="655413"/>
            <a:ext cx="106878" cy="106878"/>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7_Custom Layout">
    <p:spTree>
      <p:nvGrpSpPr>
        <p:cNvPr id="1" name=""/>
        <p:cNvGrpSpPr/>
        <p:nvPr/>
      </p:nvGrpSpPr>
      <p:grpSpPr>
        <a:xfrm>
          <a:off x="0" y="0"/>
          <a:ext cx="0" cy="0"/>
          <a:chOff x="0" y="0"/>
          <a:chExt cx="0" cy="0"/>
        </a:xfrm>
      </p:grpSpPr>
      <p:sp>
        <p:nvSpPr>
          <p:cNvPr id="2" name="Picture Placeholder 29"/>
          <p:cNvSpPr>
            <a:spLocks noGrp="1"/>
          </p:cNvSpPr>
          <p:nvPr>
            <p:ph type="pic" sz="quarter" idx="12"/>
          </p:nvPr>
        </p:nvSpPr>
        <p:spPr>
          <a:xfrm>
            <a:off x="0" y="0"/>
            <a:ext cx="12192000" cy="68580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3" name="Title 11"/>
          <p:cNvSpPr>
            <a:spLocks noGrp="1"/>
          </p:cNvSpPr>
          <p:nvPr>
            <p:ph type="title"/>
          </p:nvPr>
        </p:nvSpPr>
        <p:spPr>
          <a:xfrm>
            <a:off x="1714501" y="1090627"/>
            <a:ext cx="9715500" cy="1028700"/>
          </a:xfrm>
        </p:spPr>
        <p:txBody>
          <a:bodyPr/>
          <a:lstStyle>
            <a:lvl1pPr>
              <a:defRPr sz="4000"/>
            </a:lvl1pPr>
          </a:lstStyle>
          <a:p>
            <a:r>
              <a:rPr lang="en-US"/>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145194" y="1277827"/>
            <a:ext cx="7881706" cy="4627673"/>
          </a:xfrm>
          <a:prstGeom prst="rect">
            <a:avLst/>
          </a:prstGeom>
        </p:spPr>
      </p:pic>
      <p:sp>
        <p:nvSpPr>
          <p:cNvPr id="11" name="Picture Placeholder 4"/>
          <p:cNvSpPr>
            <a:spLocks noGrp="1"/>
          </p:cNvSpPr>
          <p:nvPr>
            <p:ph type="pic" sz="quarter" idx="14"/>
          </p:nvPr>
        </p:nvSpPr>
        <p:spPr>
          <a:xfrm>
            <a:off x="5109454" y="1602012"/>
            <a:ext cx="5952246" cy="37319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Title 3"/>
          <p:cNvSpPr>
            <a:spLocks noGrp="1"/>
          </p:cNvSpPr>
          <p:nvPr>
            <p:ph type="title"/>
          </p:nvPr>
        </p:nvSpPr>
        <p:spPr>
          <a:xfrm>
            <a:off x="1714500" y="2577465"/>
            <a:ext cx="3123314" cy="1703070"/>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6718320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42839" y="1271626"/>
            <a:ext cx="2408238" cy="4909739"/>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761" y="1271626"/>
            <a:ext cx="2408238" cy="4909739"/>
          </a:xfrm>
          <a:prstGeom prst="rect">
            <a:avLst/>
          </a:prstGeom>
        </p:spPr>
      </p:pic>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50683" y="1271626"/>
            <a:ext cx="2408238" cy="4909739"/>
          </a:xfrm>
          <a:prstGeom prst="rect">
            <a:avLst/>
          </a:prstGeom>
        </p:spPr>
      </p:pic>
      <p:sp>
        <p:nvSpPr>
          <p:cNvPr id="11" name="Picture Placeholder 4"/>
          <p:cNvSpPr>
            <a:spLocks noGrp="1"/>
          </p:cNvSpPr>
          <p:nvPr>
            <p:ph type="pic" sz="quarter" idx="14"/>
          </p:nvPr>
        </p:nvSpPr>
        <p:spPr>
          <a:xfrm>
            <a:off x="5098854" y="188141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2" name="Picture Placeholder 4"/>
          <p:cNvSpPr>
            <a:spLocks noGrp="1"/>
          </p:cNvSpPr>
          <p:nvPr>
            <p:ph type="pic" sz="quarter" idx="15"/>
          </p:nvPr>
        </p:nvSpPr>
        <p:spPr>
          <a:xfrm>
            <a:off x="7690919" y="188141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3" name="Picture Placeholder 4"/>
          <p:cNvSpPr>
            <a:spLocks noGrp="1"/>
          </p:cNvSpPr>
          <p:nvPr>
            <p:ph type="pic" sz="quarter" idx="16"/>
          </p:nvPr>
        </p:nvSpPr>
        <p:spPr>
          <a:xfrm>
            <a:off x="10290984" y="188141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4" name="Title 3"/>
          <p:cNvSpPr>
            <a:spLocks noGrp="1"/>
          </p:cNvSpPr>
          <p:nvPr>
            <p:ph type="title"/>
          </p:nvPr>
        </p:nvSpPr>
        <p:spPr>
          <a:xfrm>
            <a:off x="1714500" y="2577465"/>
            <a:ext cx="3123314" cy="1703070"/>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3575714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11056938" y="6251399"/>
            <a:ext cx="705137" cy="269305"/>
          </a:xfrm>
          <a:prstGeom prst="rect">
            <a:avLst/>
          </a:prstGeom>
        </p:spPr>
        <p:txBody>
          <a:bodyPr vert="horz" lIns="91440" tIns="45720" rIns="91440" bIns="45720" rtlCol="0" anchor="b"/>
          <a:lstStyle>
            <a:lvl1pPr algn="r">
              <a:defRPr sz="1167" b="1">
                <a:solidFill>
                  <a:schemeClr val="accent2"/>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429925" y="6251399"/>
            <a:ext cx="4114271" cy="269305"/>
          </a:xfrm>
          <a:prstGeom prst="rect">
            <a:avLst/>
          </a:prstGeom>
        </p:spPr>
        <p:txBody>
          <a:bodyPr vert="horz" lIns="91440" tIns="45720" rIns="91440" bIns="45720" rtlCol="0" anchor="b"/>
          <a:lstStyle>
            <a:lvl1pPr algn="l">
              <a:defRPr sz="1167" b="1">
                <a:solidFill>
                  <a:schemeClr val="accent2"/>
                </a:solidFill>
              </a:defRPr>
            </a:lvl1pPr>
          </a:lstStyle>
          <a:p>
            <a:r>
              <a:rPr lang="en-US"/>
              <a:t>BUSINESS.COM</a:t>
            </a:r>
            <a:endParaRPr lang="en-US" dirty="0"/>
          </a:p>
        </p:txBody>
      </p:sp>
    </p:spTree>
    <p:extLst>
      <p:ext uri="{BB962C8B-B14F-4D97-AF65-F5344CB8AC3E}">
        <p14:creationId xmlns:p14="http://schemas.microsoft.com/office/powerpoint/2010/main" val="24431875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BC3F-A1E7-447C-B2EF-F823416C193E}"/>
              </a:ext>
            </a:extLst>
          </p:cNvPr>
          <p:cNvSpPr>
            <a:spLocks noGrp="1"/>
          </p:cNvSpPr>
          <p:nvPr>
            <p:ph type="title"/>
          </p:nvPr>
        </p:nvSpPr>
        <p:spPr/>
        <p:txBody>
          <a:bodyPr/>
          <a:lstStyle/>
          <a:p>
            <a:r>
              <a:rPr lang="en-US"/>
              <a:t>Click to edit Master title style</a:t>
            </a:r>
          </a:p>
        </p:txBody>
      </p:sp>
      <p:sp>
        <p:nvSpPr>
          <p:cNvPr id="3" name="Freeform 15">
            <a:extLst>
              <a:ext uri="{FF2B5EF4-FFF2-40B4-BE49-F238E27FC236}">
                <a16:creationId xmlns:a16="http://schemas.microsoft.com/office/drawing/2014/main" id="{2C983F2E-837C-4DA8-917F-D8FE442EE9A0}"/>
              </a:ext>
            </a:extLst>
          </p:cNvPr>
          <p:cNvSpPr/>
          <p:nvPr userDrawn="1"/>
        </p:nvSpPr>
        <p:spPr>
          <a:xfrm>
            <a:off x="245326" y="-89210"/>
            <a:ext cx="4049486" cy="2571153"/>
          </a:xfrm>
          <a:custGeom>
            <a:avLst/>
            <a:gdLst>
              <a:gd name="connsiteX0" fmla="*/ 76710 w 4049486"/>
              <a:gd name="connsiteY0" fmla="*/ 0 h 2571153"/>
              <a:gd name="connsiteX1" fmla="*/ 3972776 w 4049486"/>
              <a:gd name="connsiteY1" fmla="*/ 0 h 2571153"/>
              <a:gd name="connsiteX2" fmla="*/ 4008351 w 4049486"/>
              <a:gd name="connsiteY2" fmla="*/ 138354 h 2571153"/>
              <a:gd name="connsiteX3" fmla="*/ 4049486 w 4049486"/>
              <a:gd name="connsiteY3" fmla="*/ 546410 h 2571153"/>
              <a:gd name="connsiteX4" fmla="*/ 2024743 w 4049486"/>
              <a:gd name="connsiteY4" fmla="*/ 2571153 h 2571153"/>
              <a:gd name="connsiteX5" fmla="*/ 0 w 4049486"/>
              <a:gd name="connsiteY5" fmla="*/ 546410 h 2571153"/>
              <a:gd name="connsiteX6" fmla="*/ 41136 w 4049486"/>
              <a:gd name="connsiteY6" fmla="*/ 138354 h 257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9486" h="2571153">
                <a:moveTo>
                  <a:pt x="76710" y="0"/>
                </a:moveTo>
                <a:lnTo>
                  <a:pt x="3972776" y="0"/>
                </a:lnTo>
                <a:lnTo>
                  <a:pt x="4008351" y="138354"/>
                </a:lnTo>
                <a:cubicBezTo>
                  <a:pt x="4035322" y="270160"/>
                  <a:pt x="4049486" y="406631"/>
                  <a:pt x="4049486" y="546410"/>
                </a:cubicBezTo>
                <a:cubicBezTo>
                  <a:pt x="4049486" y="1664645"/>
                  <a:pt x="3142978" y="2571153"/>
                  <a:pt x="2024743" y="2571153"/>
                </a:cubicBezTo>
                <a:cubicBezTo>
                  <a:pt x="906508" y="2571153"/>
                  <a:pt x="0" y="1664645"/>
                  <a:pt x="0" y="546410"/>
                </a:cubicBezTo>
                <a:cubicBezTo>
                  <a:pt x="0" y="406631"/>
                  <a:pt x="14164" y="270160"/>
                  <a:pt x="41136" y="138354"/>
                </a:cubicBezTo>
                <a:close/>
              </a:path>
            </a:pathLst>
          </a:custGeom>
          <a:noFill/>
          <a:ln>
            <a:solidFill>
              <a:schemeClr val="tx1">
                <a:alpha val="2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19">
            <a:extLst>
              <a:ext uri="{FF2B5EF4-FFF2-40B4-BE49-F238E27FC236}">
                <a16:creationId xmlns:a16="http://schemas.microsoft.com/office/drawing/2014/main" id="{47D52BA1-B5D1-4CA4-8BFA-AD31888EE370}"/>
              </a:ext>
            </a:extLst>
          </p:cNvPr>
          <p:cNvSpPr/>
          <p:nvPr userDrawn="1"/>
        </p:nvSpPr>
        <p:spPr>
          <a:xfrm>
            <a:off x="-111511" y="289932"/>
            <a:ext cx="5277329" cy="6735336"/>
          </a:xfrm>
          <a:custGeom>
            <a:avLst/>
            <a:gdLst>
              <a:gd name="connsiteX0" fmla="*/ 1677329 w 5277329"/>
              <a:gd name="connsiteY0" fmla="*/ 0 h 6735336"/>
              <a:gd name="connsiteX1" fmla="*/ 5277329 w 5277329"/>
              <a:gd name="connsiteY1" fmla="*/ 3600000 h 6735336"/>
              <a:gd name="connsiteX2" fmla="*/ 3690123 w 5277329"/>
              <a:gd name="connsiteY2" fmla="*/ 6585177 h 6735336"/>
              <a:gd name="connsiteX3" fmla="*/ 3442953 w 5277329"/>
              <a:gd name="connsiteY3" fmla="*/ 6735336 h 6735336"/>
              <a:gd name="connsiteX4" fmla="*/ 0 w 5277329"/>
              <a:gd name="connsiteY4" fmla="*/ 6735336 h 6735336"/>
              <a:gd name="connsiteX5" fmla="*/ 0 w 5277329"/>
              <a:gd name="connsiteY5" fmla="*/ 414708 h 6735336"/>
              <a:gd name="connsiteX6" fmla="*/ 116580 w 5277329"/>
              <a:gd name="connsiteY6" fmla="*/ 354999 h 6735336"/>
              <a:gd name="connsiteX7" fmla="*/ 1677329 w 5277329"/>
              <a:gd name="connsiteY7" fmla="*/ 0 h 673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77329" h="6735336">
                <a:moveTo>
                  <a:pt x="1677329" y="0"/>
                </a:moveTo>
                <a:cubicBezTo>
                  <a:pt x="3665554" y="0"/>
                  <a:pt x="5277329" y="1611775"/>
                  <a:pt x="5277329" y="3600000"/>
                </a:cubicBezTo>
                <a:cubicBezTo>
                  <a:pt x="5277329" y="4842641"/>
                  <a:pt x="4647730" y="5938231"/>
                  <a:pt x="3690123" y="6585177"/>
                </a:cubicBezTo>
                <a:lnTo>
                  <a:pt x="3442953" y="6735336"/>
                </a:lnTo>
                <a:lnTo>
                  <a:pt x="0" y="6735336"/>
                </a:lnTo>
                <a:lnTo>
                  <a:pt x="0" y="414708"/>
                </a:lnTo>
                <a:lnTo>
                  <a:pt x="116580" y="354999"/>
                </a:lnTo>
                <a:cubicBezTo>
                  <a:pt x="588731" y="127494"/>
                  <a:pt x="1118141" y="0"/>
                  <a:pt x="1677329" y="0"/>
                </a:cubicBezTo>
                <a:close/>
              </a:path>
            </a:pathLst>
          </a:custGeom>
          <a:noFill/>
          <a:ln>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6E424A4-8E3B-4293-9133-343506FDB0A0}"/>
              </a:ext>
            </a:extLst>
          </p:cNvPr>
          <p:cNvSpPr/>
          <p:nvPr userDrawn="1"/>
        </p:nvSpPr>
        <p:spPr>
          <a:xfrm>
            <a:off x="4045066" y="1280446"/>
            <a:ext cx="106878" cy="106878"/>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E7AF23A-F3AD-4E1E-90DA-9A6D74275EEE}"/>
              </a:ext>
            </a:extLst>
          </p:cNvPr>
          <p:cNvSpPr/>
          <p:nvPr userDrawn="1"/>
        </p:nvSpPr>
        <p:spPr>
          <a:xfrm>
            <a:off x="191887" y="494884"/>
            <a:ext cx="106878" cy="106878"/>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7685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7" name="Title 3"/>
          <p:cNvSpPr>
            <a:spLocks noGrp="1"/>
          </p:cNvSpPr>
          <p:nvPr>
            <p:ph type="title"/>
          </p:nvPr>
        </p:nvSpPr>
        <p:spPr>
          <a:xfrm>
            <a:off x="1714500" y="1929245"/>
            <a:ext cx="4381500" cy="1703070"/>
          </a:xfrm>
        </p:spPr>
        <p:txBody>
          <a:bodyPr/>
          <a:lstStyle/>
          <a:p>
            <a:r>
              <a:rPr lang="en-US" dirty="0"/>
              <a:t>Click to edit Master title style</a:t>
            </a:r>
          </a:p>
        </p:txBody>
      </p:sp>
      <p:sp>
        <p:nvSpPr>
          <p:cNvPr id="16" name="Freeform 15"/>
          <p:cNvSpPr/>
          <p:nvPr userDrawn="1"/>
        </p:nvSpPr>
        <p:spPr>
          <a:xfrm>
            <a:off x="245326" y="-89210"/>
            <a:ext cx="4049486" cy="2571153"/>
          </a:xfrm>
          <a:custGeom>
            <a:avLst/>
            <a:gdLst>
              <a:gd name="connsiteX0" fmla="*/ 76710 w 4049486"/>
              <a:gd name="connsiteY0" fmla="*/ 0 h 2571153"/>
              <a:gd name="connsiteX1" fmla="*/ 3972776 w 4049486"/>
              <a:gd name="connsiteY1" fmla="*/ 0 h 2571153"/>
              <a:gd name="connsiteX2" fmla="*/ 4008351 w 4049486"/>
              <a:gd name="connsiteY2" fmla="*/ 138354 h 2571153"/>
              <a:gd name="connsiteX3" fmla="*/ 4049486 w 4049486"/>
              <a:gd name="connsiteY3" fmla="*/ 546410 h 2571153"/>
              <a:gd name="connsiteX4" fmla="*/ 2024743 w 4049486"/>
              <a:gd name="connsiteY4" fmla="*/ 2571153 h 2571153"/>
              <a:gd name="connsiteX5" fmla="*/ 0 w 4049486"/>
              <a:gd name="connsiteY5" fmla="*/ 546410 h 2571153"/>
              <a:gd name="connsiteX6" fmla="*/ 41136 w 4049486"/>
              <a:gd name="connsiteY6" fmla="*/ 138354 h 257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9486" h="2571153">
                <a:moveTo>
                  <a:pt x="76710" y="0"/>
                </a:moveTo>
                <a:lnTo>
                  <a:pt x="3972776" y="0"/>
                </a:lnTo>
                <a:lnTo>
                  <a:pt x="4008351" y="138354"/>
                </a:lnTo>
                <a:cubicBezTo>
                  <a:pt x="4035322" y="270160"/>
                  <a:pt x="4049486" y="406631"/>
                  <a:pt x="4049486" y="546410"/>
                </a:cubicBezTo>
                <a:cubicBezTo>
                  <a:pt x="4049486" y="1664645"/>
                  <a:pt x="3142978" y="2571153"/>
                  <a:pt x="2024743" y="2571153"/>
                </a:cubicBezTo>
                <a:cubicBezTo>
                  <a:pt x="906508" y="2571153"/>
                  <a:pt x="0" y="1664645"/>
                  <a:pt x="0" y="546410"/>
                </a:cubicBezTo>
                <a:cubicBezTo>
                  <a:pt x="0" y="406631"/>
                  <a:pt x="14164" y="270160"/>
                  <a:pt x="41136" y="138354"/>
                </a:cubicBezTo>
                <a:close/>
              </a:path>
            </a:pathLst>
          </a:custGeom>
          <a:noFill/>
          <a:ln>
            <a:solidFill>
              <a:schemeClr val="tx1">
                <a:alpha val="2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userDrawn="1"/>
        </p:nvSpPr>
        <p:spPr>
          <a:xfrm>
            <a:off x="-111511" y="289932"/>
            <a:ext cx="5277329" cy="6735336"/>
          </a:xfrm>
          <a:custGeom>
            <a:avLst/>
            <a:gdLst>
              <a:gd name="connsiteX0" fmla="*/ 1677329 w 5277329"/>
              <a:gd name="connsiteY0" fmla="*/ 0 h 6735336"/>
              <a:gd name="connsiteX1" fmla="*/ 5277329 w 5277329"/>
              <a:gd name="connsiteY1" fmla="*/ 3600000 h 6735336"/>
              <a:gd name="connsiteX2" fmla="*/ 3690123 w 5277329"/>
              <a:gd name="connsiteY2" fmla="*/ 6585177 h 6735336"/>
              <a:gd name="connsiteX3" fmla="*/ 3442953 w 5277329"/>
              <a:gd name="connsiteY3" fmla="*/ 6735336 h 6735336"/>
              <a:gd name="connsiteX4" fmla="*/ 0 w 5277329"/>
              <a:gd name="connsiteY4" fmla="*/ 6735336 h 6735336"/>
              <a:gd name="connsiteX5" fmla="*/ 0 w 5277329"/>
              <a:gd name="connsiteY5" fmla="*/ 414708 h 6735336"/>
              <a:gd name="connsiteX6" fmla="*/ 116580 w 5277329"/>
              <a:gd name="connsiteY6" fmla="*/ 354999 h 6735336"/>
              <a:gd name="connsiteX7" fmla="*/ 1677329 w 5277329"/>
              <a:gd name="connsiteY7" fmla="*/ 0 h 673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77329" h="6735336">
                <a:moveTo>
                  <a:pt x="1677329" y="0"/>
                </a:moveTo>
                <a:cubicBezTo>
                  <a:pt x="3665554" y="0"/>
                  <a:pt x="5277329" y="1611775"/>
                  <a:pt x="5277329" y="3600000"/>
                </a:cubicBezTo>
                <a:cubicBezTo>
                  <a:pt x="5277329" y="4842641"/>
                  <a:pt x="4647730" y="5938231"/>
                  <a:pt x="3690123" y="6585177"/>
                </a:cubicBezTo>
                <a:lnTo>
                  <a:pt x="3442953" y="6735336"/>
                </a:lnTo>
                <a:lnTo>
                  <a:pt x="0" y="6735336"/>
                </a:lnTo>
                <a:lnTo>
                  <a:pt x="0" y="414708"/>
                </a:lnTo>
                <a:lnTo>
                  <a:pt x="116580" y="354999"/>
                </a:lnTo>
                <a:cubicBezTo>
                  <a:pt x="588731" y="127494"/>
                  <a:pt x="1118141" y="0"/>
                  <a:pt x="1677329" y="0"/>
                </a:cubicBezTo>
                <a:close/>
              </a:path>
            </a:pathLst>
          </a:custGeom>
          <a:noFill/>
          <a:ln>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4045066" y="1280446"/>
            <a:ext cx="106878" cy="106878"/>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userDrawn="1"/>
        </p:nvSpPr>
        <p:spPr>
          <a:xfrm>
            <a:off x="191887" y="494884"/>
            <a:ext cx="106878" cy="106878"/>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itle 3"/>
          <p:cNvSpPr>
            <a:spLocks noGrp="1"/>
          </p:cNvSpPr>
          <p:nvPr>
            <p:ph type="title"/>
          </p:nvPr>
        </p:nvSpPr>
        <p:spPr>
          <a:xfrm>
            <a:off x="1714500" y="2400300"/>
            <a:ext cx="4381500" cy="1703070"/>
          </a:xfrm>
        </p:spPr>
        <p:txBody>
          <a:bodyPr/>
          <a:lstStyle/>
          <a:p>
            <a:r>
              <a:rPr lang="en-US" dirty="0"/>
              <a:t>Click to edit Master title style</a:t>
            </a:r>
          </a:p>
        </p:txBody>
      </p:sp>
      <p:sp>
        <p:nvSpPr>
          <p:cNvPr id="8" name="Freeform 7"/>
          <p:cNvSpPr/>
          <p:nvPr userDrawn="1"/>
        </p:nvSpPr>
        <p:spPr>
          <a:xfrm>
            <a:off x="2314135" y="-128588"/>
            <a:ext cx="7367521" cy="2360296"/>
          </a:xfrm>
          <a:custGeom>
            <a:avLst/>
            <a:gdLst>
              <a:gd name="connsiteX0" fmla="*/ 0 w 7367521"/>
              <a:gd name="connsiteY0" fmla="*/ 0 h 2360296"/>
              <a:gd name="connsiteX1" fmla="*/ 7367521 w 7367521"/>
              <a:gd name="connsiteY1" fmla="*/ 0 h 2360296"/>
              <a:gd name="connsiteX2" fmla="*/ 7254187 w 7367521"/>
              <a:gd name="connsiteY2" fmla="*/ 235268 h 2360296"/>
              <a:gd name="connsiteX3" fmla="*/ 3683760 w 7367521"/>
              <a:gd name="connsiteY3" fmla="*/ 2360296 h 2360296"/>
              <a:gd name="connsiteX4" fmla="*/ 113334 w 7367521"/>
              <a:gd name="connsiteY4" fmla="*/ 235268 h 2360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7521" h="2360296">
                <a:moveTo>
                  <a:pt x="0" y="0"/>
                </a:moveTo>
                <a:lnTo>
                  <a:pt x="7367521" y="0"/>
                </a:lnTo>
                <a:lnTo>
                  <a:pt x="7254187" y="235268"/>
                </a:lnTo>
                <a:cubicBezTo>
                  <a:pt x="6566583" y="1501030"/>
                  <a:pt x="5225518" y="2360296"/>
                  <a:pt x="3683760" y="2360296"/>
                </a:cubicBezTo>
                <a:cubicBezTo>
                  <a:pt x="2142003" y="2360296"/>
                  <a:pt x="800937" y="1501030"/>
                  <a:pt x="113334" y="235268"/>
                </a:cubicBezTo>
                <a:close/>
              </a:path>
            </a:pathLst>
          </a:custGeom>
          <a:noFill/>
          <a:ln>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6911440" y="350322"/>
            <a:ext cx="4049485" cy="4049485"/>
          </a:xfrm>
          <a:prstGeom prst="ellipse">
            <a:avLst/>
          </a:prstGeom>
          <a:noFill/>
          <a:ln>
            <a:solidFill>
              <a:schemeClr val="tx1">
                <a:alpha val="2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6875173" y="2078893"/>
            <a:ext cx="106878" cy="106878"/>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9339331" y="350322"/>
            <a:ext cx="106878" cy="106878"/>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325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Title 3"/>
          <p:cNvSpPr>
            <a:spLocks noGrp="1"/>
          </p:cNvSpPr>
          <p:nvPr>
            <p:ph type="title"/>
          </p:nvPr>
        </p:nvSpPr>
        <p:spPr>
          <a:xfrm>
            <a:off x="1714500" y="2400300"/>
            <a:ext cx="4381500" cy="1703070"/>
          </a:xfrm>
        </p:spPr>
        <p:txBody>
          <a:bodyPr/>
          <a:lstStyle/>
          <a:p>
            <a:r>
              <a:rPr lang="en-US" dirty="0"/>
              <a:t>Click to edit Master title style</a:t>
            </a:r>
          </a:p>
        </p:txBody>
      </p:sp>
      <p:sp>
        <p:nvSpPr>
          <p:cNvPr id="12" name="Freeform 11"/>
          <p:cNvSpPr/>
          <p:nvPr userDrawn="1"/>
        </p:nvSpPr>
        <p:spPr>
          <a:xfrm>
            <a:off x="-87925" y="1592695"/>
            <a:ext cx="7016536" cy="5405982"/>
          </a:xfrm>
          <a:custGeom>
            <a:avLst/>
            <a:gdLst>
              <a:gd name="connsiteX0" fmla="*/ 3176644 w 7016536"/>
              <a:gd name="connsiteY0" fmla="*/ 0 h 5405982"/>
              <a:gd name="connsiteX1" fmla="*/ 7016536 w 7016536"/>
              <a:gd name="connsiteY1" fmla="*/ 3839892 h 5405982"/>
              <a:gd name="connsiteX2" fmla="*/ 6714779 w 7016536"/>
              <a:gd name="connsiteY2" fmla="*/ 5334552 h 5405982"/>
              <a:gd name="connsiteX3" fmla="*/ 6680369 w 7016536"/>
              <a:gd name="connsiteY3" fmla="*/ 5405982 h 5405982"/>
              <a:gd name="connsiteX4" fmla="*/ 0 w 7016536"/>
              <a:gd name="connsiteY4" fmla="*/ 5405982 h 5405982"/>
              <a:gd name="connsiteX5" fmla="*/ 0 w 7016536"/>
              <a:gd name="connsiteY5" fmla="*/ 1683003 h 5405982"/>
              <a:gd name="connsiteX6" fmla="*/ 213597 w 7016536"/>
              <a:gd name="connsiteY6" fmla="*/ 1397364 h 5405982"/>
              <a:gd name="connsiteX7" fmla="*/ 3176644 w 7016536"/>
              <a:gd name="connsiteY7" fmla="*/ 0 h 540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16536" h="5405982">
                <a:moveTo>
                  <a:pt x="3176644" y="0"/>
                </a:moveTo>
                <a:cubicBezTo>
                  <a:pt x="5297359" y="0"/>
                  <a:pt x="7016536" y="1719178"/>
                  <a:pt x="7016536" y="3839892"/>
                </a:cubicBezTo>
                <a:cubicBezTo>
                  <a:pt x="7016536" y="4370071"/>
                  <a:pt x="6909088" y="4875153"/>
                  <a:pt x="6714779" y="5334552"/>
                </a:cubicBezTo>
                <a:lnTo>
                  <a:pt x="6680369" y="5405982"/>
                </a:lnTo>
                <a:lnTo>
                  <a:pt x="0" y="5405982"/>
                </a:lnTo>
                <a:lnTo>
                  <a:pt x="0" y="1683003"/>
                </a:lnTo>
                <a:lnTo>
                  <a:pt x="213597" y="1397364"/>
                </a:lnTo>
                <a:cubicBezTo>
                  <a:pt x="917890" y="543959"/>
                  <a:pt x="1983743" y="0"/>
                  <a:pt x="3176644" y="0"/>
                </a:cubicBezTo>
                <a:close/>
              </a:path>
            </a:pathLst>
          </a:custGeom>
          <a:noFill/>
          <a:ln>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4903869" y="787202"/>
            <a:ext cx="4049485" cy="4049485"/>
          </a:xfrm>
          <a:prstGeom prst="ellipse">
            <a:avLst/>
          </a:prstGeom>
          <a:noFill/>
          <a:ln>
            <a:solidFill>
              <a:schemeClr val="tx1">
                <a:alpha val="2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6841544" y="4793408"/>
            <a:ext cx="106878" cy="106878"/>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4974989" y="2078893"/>
            <a:ext cx="106878" cy="106878"/>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3"/>
          <p:cNvSpPr>
            <a:spLocks noGrp="1"/>
          </p:cNvSpPr>
          <p:nvPr>
            <p:ph type="title"/>
          </p:nvPr>
        </p:nvSpPr>
        <p:spPr>
          <a:xfrm>
            <a:off x="1714500" y="2400300"/>
            <a:ext cx="4381500" cy="1703070"/>
          </a:xfrm>
        </p:spPr>
        <p:txBody>
          <a:bodyPr/>
          <a:lstStyle/>
          <a:p>
            <a:r>
              <a:rPr lang="en-US" dirty="0"/>
              <a:t>Click to edit Master title style</a:t>
            </a:r>
          </a:p>
        </p:txBody>
      </p:sp>
      <p:sp>
        <p:nvSpPr>
          <p:cNvPr id="13" name="Freeform 12"/>
          <p:cNvSpPr/>
          <p:nvPr userDrawn="1"/>
        </p:nvSpPr>
        <p:spPr>
          <a:xfrm>
            <a:off x="4974990" y="1503243"/>
            <a:ext cx="7263901" cy="5495434"/>
          </a:xfrm>
          <a:custGeom>
            <a:avLst/>
            <a:gdLst>
              <a:gd name="connsiteX0" fmla="*/ 3839892 w 7263901"/>
              <a:gd name="connsiteY0" fmla="*/ 0 h 5495434"/>
              <a:gd name="connsiteX1" fmla="*/ 7216330 w 7263901"/>
              <a:gd name="connsiteY1" fmla="*/ 2009572 h 5495434"/>
              <a:gd name="connsiteX2" fmla="*/ 7263901 w 7263901"/>
              <a:gd name="connsiteY2" fmla="*/ 2108323 h 5495434"/>
              <a:gd name="connsiteX3" fmla="*/ 7263901 w 7263901"/>
              <a:gd name="connsiteY3" fmla="*/ 5495434 h 5495434"/>
              <a:gd name="connsiteX4" fmla="*/ 379259 w 7263901"/>
              <a:gd name="connsiteY4" fmla="*/ 5495434 h 5495434"/>
              <a:gd name="connsiteX5" fmla="*/ 301758 w 7263901"/>
              <a:gd name="connsiteY5" fmla="*/ 5334552 h 5495434"/>
              <a:gd name="connsiteX6" fmla="*/ 0 w 7263901"/>
              <a:gd name="connsiteY6" fmla="*/ 3839892 h 5495434"/>
              <a:gd name="connsiteX7" fmla="*/ 3839892 w 7263901"/>
              <a:gd name="connsiteY7" fmla="*/ 0 h 549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3901" h="5495434">
                <a:moveTo>
                  <a:pt x="3839892" y="0"/>
                </a:moveTo>
                <a:cubicBezTo>
                  <a:pt x="5297883" y="0"/>
                  <a:pt x="6566085" y="812580"/>
                  <a:pt x="7216330" y="2009572"/>
                </a:cubicBezTo>
                <a:lnTo>
                  <a:pt x="7263901" y="2108323"/>
                </a:lnTo>
                <a:lnTo>
                  <a:pt x="7263901" y="5495434"/>
                </a:lnTo>
                <a:lnTo>
                  <a:pt x="379259" y="5495434"/>
                </a:lnTo>
                <a:lnTo>
                  <a:pt x="301758" y="5334552"/>
                </a:lnTo>
                <a:cubicBezTo>
                  <a:pt x="107449" y="4875153"/>
                  <a:pt x="0" y="4370071"/>
                  <a:pt x="0" y="3839892"/>
                </a:cubicBezTo>
                <a:cubicBezTo>
                  <a:pt x="0" y="1719178"/>
                  <a:pt x="1719178" y="0"/>
                  <a:pt x="3839892" y="0"/>
                </a:cubicBezTo>
                <a:close/>
              </a:path>
            </a:pathLst>
          </a:custGeom>
          <a:noFill/>
          <a:ln>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6257979" y="767545"/>
            <a:ext cx="4049485" cy="4049485"/>
          </a:xfrm>
          <a:prstGeom prst="ellipse">
            <a:avLst/>
          </a:prstGeom>
          <a:noFill/>
          <a:ln>
            <a:solidFill>
              <a:schemeClr val="tx1">
                <a:alpha val="2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9932613" y="1632764"/>
            <a:ext cx="106878" cy="106878"/>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6248040" y="2410239"/>
            <a:ext cx="106878" cy="106878"/>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15" name="Freeform 14"/>
          <p:cNvSpPr/>
          <p:nvPr userDrawn="1"/>
        </p:nvSpPr>
        <p:spPr>
          <a:xfrm>
            <a:off x="-101600" y="-114752"/>
            <a:ext cx="6993911" cy="6515552"/>
          </a:xfrm>
          <a:custGeom>
            <a:avLst/>
            <a:gdLst>
              <a:gd name="connsiteX0" fmla="*/ 0 w 6993911"/>
              <a:gd name="connsiteY0" fmla="*/ 0 h 6515552"/>
              <a:gd name="connsiteX1" fmla="*/ 6236365 w 6993911"/>
              <a:gd name="connsiteY1" fmla="*/ 0 h 6515552"/>
              <a:gd name="connsiteX2" fmla="*/ 6287723 w 6993911"/>
              <a:gd name="connsiteY2" fmla="*/ 68680 h 6515552"/>
              <a:gd name="connsiteX3" fmla="*/ 6993911 w 6993911"/>
              <a:gd name="connsiteY3" fmla="*/ 2380581 h 6515552"/>
              <a:gd name="connsiteX4" fmla="*/ 2858940 w 6993911"/>
              <a:gd name="connsiteY4" fmla="*/ 6515552 h 6515552"/>
              <a:gd name="connsiteX5" fmla="*/ 228715 w 6993911"/>
              <a:gd name="connsiteY5" fmla="*/ 5571326 h 6515552"/>
              <a:gd name="connsiteX6" fmla="*/ 0 w 6993911"/>
              <a:gd name="connsiteY6" fmla="*/ 5363456 h 651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93911" h="6515552">
                <a:moveTo>
                  <a:pt x="0" y="0"/>
                </a:moveTo>
                <a:lnTo>
                  <a:pt x="6236365" y="0"/>
                </a:lnTo>
                <a:lnTo>
                  <a:pt x="6287723" y="68680"/>
                </a:lnTo>
                <a:cubicBezTo>
                  <a:pt x="6733574" y="728626"/>
                  <a:pt x="6993911" y="1524201"/>
                  <a:pt x="6993911" y="2380581"/>
                </a:cubicBezTo>
                <a:cubicBezTo>
                  <a:pt x="6993911" y="4664262"/>
                  <a:pt x="5142621" y="6515552"/>
                  <a:pt x="2858940" y="6515552"/>
                </a:cubicBezTo>
                <a:cubicBezTo>
                  <a:pt x="1859830" y="6515552"/>
                  <a:pt x="943482" y="6161204"/>
                  <a:pt x="228715" y="5571326"/>
                </a:cubicBezTo>
                <a:lnTo>
                  <a:pt x="0" y="5363456"/>
                </a:lnTo>
                <a:close/>
              </a:path>
            </a:pathLst>
          </a:custGeom>
          <a:noFill/>
          <a:ln>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1081309" y="-114752"/>
            <a:ext cx="6906244" cy="6906240"/>
          </a:xfrm>
          <a:prstGeom prst="ellipse">
            <a:avLst/>
          </a:prstGeom>
          <a:noFill/>
          <a:ln>
            <a:solidFill>
              <a:schemeClr val="tx1">
                <a:alpha val="2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6440606" y="443621"/>
            <a:ext cx="106878" cy="106878"/>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2903116" y="6347360"/>
            <a:ext cx="106878" cy="106878"/>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1561310" y="1610965"/>
            <a:ext cx="3583914" cy="3583912"/>
          </a:xfrm>
          <a:prstGeom prst="ellipse">
            <a:avLst/>
          </a:prstGeom>
          <a:noFill/>
          <a:ln>
            <a:solidFill>
              <a:schemeClr val="tx1">
                <a:alpha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8_Custom Layout">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29"/>
          <p:cNvSpPr>
            <a:spLocks noGrp="1"/>
          </p:cNvSpPr>
          <p:nvPr>
            <p:ph type="pic" sz="quarter" idx="12"/>
          </p:nvPr>
        </p:nvSpPr>
        <p:spPr>
          <a:xfrm>
            <a:off x="6675242" y="1563025"/>
            <a:ext cx="3920486" cy="3920486"/>
          </a:xfrm>
          <a:prstGeom prst="ellipse">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9" name="Freeform 8"/>
          <p:cNvSpPr/>
          <p:nvPr userDrawn="1"/>
        </p:nvSpPr>
        <p:spPr>
          <a:xfrm>
            <a:off x="5512100" y="-96982"/>
            <a:ext cx="6790736" cy="5963306"/>
          </a:xfrm>
          <a:custGeom>
            <a:avLst/>
            <a:gdLst>
              <a:gd name="connsiteX0" fmla="*/ 441679 w 6790736"/>
              <a:gd name="connsiteY0" fmla="*/ 0 h 5963306"/>
              <a:gd name="connsiteX1" fmla="*/ 6790736 w 6790736"/>
              <a:gd name="connsiteY1" fmla="*/ 0 h 5963306"/>
              <a:gd name="connsiteX2" fmla="*/ 6790736 w 6790736"/>
              <a:gd name="connsiteY2" fmla="*/ 4971746 h 5963306"/>
              <a:gd name="connsiteX3" fmla="*/ 6733839 w 6790736"/>
              <a:gd name="connsiteY3" fmla="*/ 5023457 h 5963306"/>
              <a:gd name="connsiteX4" fmla="*/ 4115805 w 6790736"/>
              <a:gd name="connsiteY4" fmla="*/ 5963306 h 5963306"/>
              <a:gd name="connsiteX5" fmla="*/ 0 w 6790736"/>
              <a:gd name="connsiteY5" fmla="*/ 1847504 h 5963306"/>
              <a:gd name="connsiteX6" fmla="*/ 323441 w 6790736"/>
              <a:gd name="connsiteY6" fmla="*/ 245448 h 596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0736" h="5963306">
                <a:moveTo>
                  <a:pt x="441679" y="0"/>
                </a:moveTo>
                <a:lnTo>
                  <a:pt x="6790736" y="0"/>
                </a:lnTo>
                <a:lnTo>
                  <a:pt x="6790736" y="4971746"/>
                </a:lnTo>
                <a:lnTo>
                  <a:pt x="6733839" y="5023457"/>
                </a:lnTo>
                <a:cubicBezTo>
                  <a:pt x="6022385" y="5610601"/>
                  <a:pt x="5110285" y="5963306"/>
                  <a:pt x="4115805" y="5963306"/>
                </a:cubicBezTo>
                <a:cubicBezTo>
                  <a:pt x="1842709" y="5963306"/>
                  <a:pt x="0" y="4120599"/>
                  <a:pt x="0" y="1847504"/>
                </a:cubicBezTo>
                <a:cubicBezTo>
                  <a:pt x="0" y="1279231"/>
                  <a:pt x="115170" y="737856"/>
                  <a:pt x="323441" y="245448"/>
                </a:cubicBezTo>
                <a:close/>
              </a:path>
            </a:pathLst>
          </a:custGeom>
          <a:noFill/>
          <a:ln>
            <a:solidFill>
              <a:schemeClr val="tx1">
                <a:alpha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3"/>
          <p:cNvSpPr>
            <a:spLocks noGrp="1"/>
          </p:cNvSpPr>
          <p:nvPr>
            <p:ph type="title"/>
          </p:nvPr>
        </p:nvSpPr>
        <p:spPr>
          <a:xfrm>
            <a:off x="1714500" y="1929245"/>
            <a:ext cx="4381500" cy="1703070"/>
          </a:xfrm>
        </p:spPr>
        <p:txBody>
          <a:bodyPr/>
          <a:lstStyle/>
          <a:p>
            <a:r>
              <a:rPr lang="en-US" dirty="0"/>
              <a:t>Click to edit Master title style</a:t>
            </a:r>
          </a:p>
        </p:txBody>
      </p:sp>
    </p:spTree>
    <p:extLst>
      <p:ext uri="{BB962C8B-B14F-4D97-AF65-F5344CB8AC3E}">
        <p14:creationId xmlns:p14="http://schemas.microsoft.com/office/powerpoint/2010/main" val="1068802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63D3D04-1D6C-4BB7-9E0D-2D548D4D3726}"/>
              </a:ext>
            </a:extLst>
          </p:cNvPr>
          <p:cNvSpPr/>
          <p:nvPr userDrawn="1"/>
        </p:nvSpPr>
        <p:spPr>
          <a:xfrm>
            <a:off x="609600" y="274926"/>
            <a:ext cx="832439" cy="384646"/>
          </a:xfrm>
          <a:custGeom>
            <a:avLst/>
            <a:gdLst>
              <a:gd name="connsiteX0" fmla="*/ 86325 w 1541516"/>
              <a:gd name="connsiteY0" fmla="*/ 558319 h 712291"/>
              <a:gd name="connsiteX1" fmla="*/ 86325 w 1541516"/>
              <a:gd name="connsiteY1" fmla="*/ 638586 h 712291"/>
              <a:gd name="connsiteX2" fmla="*/ 147914 w 1541516"/>
              <a:gd name="connsiteY2" fmla="*/ 638586 h 712291"/>
              <a:gd name="connsiteX3" fmla="*/ 195872 w 1541516"/>
              <a:gd name="connsiteY3" fmla="*/ 599210 h 712291"/>
              <a:gd name="connsiteX4" fmla="*/ 183251 w 1541516"/>
              <a:gd name="connsiteY4" fmla="*/ 569173 h 712291"/>
              <a:gd name="connsiteX5" fmla="*/ 147409 w 1541516"/>
              <a:gd name="connsiteY5" fmla="*/ 558319 h 712291"/>
              <a:gd name="connsiteX6" fmla="*/ 755866 w 1541516"/>
              <a:gd name="connsiteY6" fmla="*/ 491682 h 712291"/>
              <a:gd name="connsiteX7" fmla="*/ 716489 w 1541516"/>
              <a:gd name="connsiteY7" fmla="*/ 505817 h 712291"/>
              <a:gd name="connsiteX8" fmla="*/ 698821 w 1541516"/>
              <a:gd name="connsiteY8" fmla="*/ 547213 h 712291"/>
              <a:gd name="connsiteX9" fmla="*/ 808872 w 1541516"/>
              <a:gd name="connsiteY9" fmla="*/ 547213 h 712291"/>
              <a:gd name="connsiteX10" fmla="*/ 793980 w 1541516"/>
              <a:gd name="connsiteY10" fmla="*/ 505565 h 712291"/>
              <a:gd name="connsiteX11" fmla="*/ 755866 w 1541516"/>
              <a:gd name="connsiteY11" fmla="*/ 491682 h 712291"/>
              <a:gd name="connsiteX12" fmla="*/ 1070191 w 1541516"/>
              <a:gd name="connsiteY12" fmla="*/ 423531 h 712291"/>
              <a:gd name="connsiteX13" fmla="*/ 1161564 w 1541516"/>
              <a:gd name="connsiteY13" fmla="*/ 453568 h 712291"/>
              <a:gd name="connsiteX14" fmla="*/ 1208008 w 1541516"/>
              <a:gd name="connsiteY14" fmla="*/ 536107 h 712291"/>
              <a:gd name="connsiteX15" fmla="*/ 1116635 w 1541516"/>
              <a:gd name="connsiteY15" fmla="*/ 536107 h 712291"/>
              <a:gd name="connsiteX16" fmla="*/ 1099976 w 1541516"/>
              <a:gd name="connsiteY16" fmla="*/ 507837 h 712291"/>
              <a:gd name="connsiteX17" fmla="*/ 1068171 w 1541516"/>
              <a:gd name="connsiteY17" fmla="*/ 497740 h 712291"/>
              <a:gd name="connsiteX18" fmla="*/ 1030814 w 1541516"/>
              <a:gd name="connsiteY18" fmla="*/ 515661 h 712291"/>
              <a:gd name="connsiteX19" fmla="*/ 1016175 w 1541516"/>
              <a:gd name="connsiteY19" fmla="*/ 567911 h 712291"/>
              <a:gd name="connsiteX20" fmla="*/ 1030814 w 1541516"/>
              <a:gd name="connsiteY20" fmla="*/ 620160 h 712291"/>
              <a:gd name="connsiteX21" fmla="*/ 1068171 w 1541516"/>
              <a:gd name="connsiteY21" fmla="*/ 638082 h 712291"/>
              <a:gd name="connsiteX22" fmla="*/ 1099976 w 1541516"/>
              <a:gd name="connsiteY22" fmla="*/ 627985 h 712291"/>
              <a:gd name="connsiteX23" fmla="*/ 1116635 w 1541516"/>
              <a:gd name="connsiteY23" fmla="*/ 599715 h 712291"/>
              <a:gd name="connsiteX24" fmla="*/ 1208008 w 1541516"/>
              <a:gd name="connsiteY24" fmla="*/ 599715 h 712291"/>
              <a:gd name="connsiteX25" fmla="*/ 1161564 w 1541516"/>
              <a:gd name="connsiteY25" fmla="*/ 682254 h 712291"/>
              <a:gd name="connsiteX26" fmla="*/ 1070191 w 1541516"/>
              <a:gd name="connsiteY26" fmla="*/ 712291 h 712291"/>
              <a:gd name="connsiteX27" fmla="*/ 996739 w 1541516"/>
              <a:gd name="connsiteY27" fmla="*/ 694874 h 712291"/>
              <a:gd name="connsiteX28" fmla="*/ 946509 w 1541516"/>
              <a:gd name="connsiteY28" fmla="*/ 644644 h 712291"/>
              <a:gd name="connsiteX29" fmla="*/ 928335 w 1541516"/>
              <a:gd name="connsiteY29" fmla="*/ 567911 h 712291"/>
              <a:gd name="connsiteX30" fmla="*/ 946256 w 1541516"/>
              <a:gd name="connsiteY30" fmla="*/ 490925 h 712291"/>
              <a:gd name="connsiteX31" fmla="*/ 996486 w 1541516"/>
              <a:gd name="connsiteY31" fmla="*/ 440947 h 712291"/>
              <a:gd name="connsiteX32" fmla="*/ 1070191 w 1541516"/>
              <a:gd name="connsiteY32" fmla="*/ 423531 h 712291"/>
              <a:gd name="connsiteX33" fmla="*/ 755866 w 1541516"/>
              <a:gd name="connsiteY33" fmla="*/ 423531 h 712291"/>
              <a:gd name="connsiteX34" fmla="*/ 829570 w 1541516"/>
              <a:gd name="connsiteY34" fmla="*/ 440695 h 712291"/>
              <a:gd name="connsiteX35" fmla="*/ 878791 w 1541516"/>
              <a:gd name="connsiteY35" fmla="*/ 488906 h 712291"/>
              <a:gd name="connsiteX36" fmla="*/ 896207 w 1541516"/>
              <a:gd name="connsiteY36" fmla="*/ 560338 h 712291"/>
              <a:gd name="connsiteX37" fmla="*/ 893683 w 1541516"/>
              <a:gd name="connsiteY37" fmla="*/ 583560 h 712291"/>
              <a:gd name="connsiteX38" fmla="*/ 698316 w 1541516"/>
              <a:gd name="connsiteY38" fmla="*/ 583560 h 712291"/>
              <a:gd name="connsiteX39" fmla="*/ 714470 w 1541516"/>
              <a:gd name="connsiteY39" fmla="*/ 629247 h 712291"/>
              <a:gd name="connsiteX40" fmla="*/ 751827 w 1541516"/>
              <a:gd name="connsiteY40" fmla="*/ 643130 h 712291"/>
              <a:gd name="connsiteX41" fmla="*/ 783631 w 1541516"/>
              <a:gd name="connsiteY41" fmla="*/ 633538 h 712291"/>
              <a:gd name="connsiteX42" fmla="*/ 800290 w 1541516"/>
              <a:gd name="connsiteY42" fmla="*/ 608802 h 712291"/>
              <a:gd name="connsiteX43" fmla="*/ 891664 w 1541516"/>
              <a:gd name="connsiteY43" fmla="*/ 608802 h 712291"/>
              <a:gd name="connsiteX44" fmla="*/ 867432 w 1541516"/>
              <a:gd name="connsiteY44" fmla="*/ 662061 h 712291"/>
              <a:gd name="connsiteX45" fmla="*/ 819979 w 1541516"/>
              <a:gd name="connsiteY45" fmla="*/ 698913 h 712291"/>
              <a:gd name="connsiteX46" fmla="*/ 755866 w 1541516"/>
              <a:gd name="connsiteY46" fmla="*/ 712291 h 712291"/>
              <a:gd name="connsiteX47" fmla="*/ 682414 w 1541516"/>
              <a:gd name="connsiteY47" fmla="*/ 694874 h 712291"/>
              <a:gd name="connsiteX48" fmla="*/ 632184 w 1541516"/>
              <a:gd name="connsiteY48" fmla="*/ 644644 h 712291"/>
              <a:gd name="connsiteX49" fmla="*/ 614010 w 1541516"/>
              <a:gd name="connsiteY49" fmla="*/ 567911 h 712291"/>
              <a:gd name="connsiteX50" fmla="*/ 631931 w 1541516"/>
              <a:gd name="connsiteY50" fmla="*/ 490925 h 712291"/>
              <a:gd name="connsiteX51" fmla="*/ 682161 w 1541516"/>
              <a:gd name="connsiteY51" fmla="*/ 440947 h 712291"/>
              <a:gd name="connsiteX52" fmla="*/ 755866 w 1541516"/>
              <a:gd name="connsiteY52" fmla="*/ 423531 h 712291"/>
              <a:gd name="connsiteX53" fmla="*/ 86325 w 1541516"/>
              <a:gd name="connsiteY53" fmla="*/ 421007 h 712291"/>
              <a:gd name="connsiteX54" fmla="*/ 86325 w 1541516"/>
              <a:gd name="connsiteY54" fmla="*/ 497740 h 712291"/>
              <a:gd name="connsiteX55" fmla="*/ 142865 w 1541516"/>
              <a:gd name="connsiteY55" fmla="*/ 497740 h 712291"/>
              <a:gd name="connsiteX56" fmla="*/ 187795 w 1541516"/>
              <a:gd name="connsiteY56" fmla="*/ 459373 h 712291"/>
              <a:gd name="connsiteX57" fmla="*/ 141856 w 1541516"/>
              <a:gd name="connsiteY57" fmla="*/ 421007 h 712291"/>
              <a:gd name="connsiteX58" fmla="*/ 310153 w 1541516"/>
              <a:gd name="connsiteY58" fmla="*/ 351846 h 712291"/>
              <a:gd name="connsiteX59" fmla="*/ 589826 w 1541516"/>
              <a:gd name="connsiteY59" fmla="*/ 351846 h 712291"/>
              <a:gd name="connsiteX60" fmla="*/ 589826 w 1541516"/>
              <a:gd name="connsiteY60" fmla="*/ 420502 h 712291"/>
              <a:gd name="connsiteX61" fmla="*/ 492900 w 1541516"/>
              <a:gd name="connsiteY61" fmla="*/ 420502 h 712291"/>
              <a:gd name="connsiteX62" fmla="*/ 492900 w 1541516"/>
              <a:gd name="connsiteY62" fmla="*/ 708757 h 712291"/>
              <a:gd name="connsiteX63" fmla="*/ 406070 w 1541516"/>
              <a:gd name="connsiteY63" fmla="*/ 708757 h 712291"/>
              <a:gd name="connsiteX64" fmla="*/ 406070 w 1541516"/>
              <a:gd name="connsiteY64" fmla="*/ 420502 h 712291"/>
              <a:gd name="connsiteX65" fmla="*/ 310153 w 1541516"/>
              <a:gd name="connsiteY65" fmla="*/ 420502 h 712291"/>
              <a:gd name="connsiteX66" fmla="*/ 0 w 1541516"/>
              <a:gd name="connsiteY66" fmla="*/ 351846 h 712291"/>
              <a:gd name="connsiteX67" fmla="*/ 162049 w 1541516"/>
              <a:gd name="connsiteY67" fmla="*/ 351846 h 712291"/>
              <a:gd name="connsiteX68" fmla="*/ 246354 w 1541516"/>
              <a:gd name="connsiteY68" fmla="*/ 375572 h 712291"/>
              <a:gd name="connsiteX69" fmla="*/ 276139 w 1541516"/>
              <a:gd name="connsiteY69" fmla="*/ 443219 h 712291"/>
              <a:gd name="connsiteX70" fmla="*/ 258975 w 1541516"/>
              <a:gd name="connsiteY70" fmla="*/ 496983 h 712291"/>
              <a:gd name="connsiteX71" fmla="*/ 214046 w 1541516"/>
              <a:gd name="connsiteY71" fmla="*/ 525001 h 712291"/>
              <a:gd name="connsiteX72" fmla="*/ 265285 w 1541516"/>
              <a:gd name="connsiteY72" fmla="*/ 556300 h 712291"/>
              <a:gd name="connsiteX73" fmla="*/ 284216 w 1541516"/>
              <a:gd name="connsiteY73" fmla="*/ 611326 h 712291"/>
              <a:gd name="connsiteX74" fmla="*/ 253674 w 1541516"/>
              <a:gd name="connsiteY74" fmla="*/ 683011 h 712291"/>
              <a:gd name="connsiteX75" fmla="*/ 166087 w 1541516"/>
              <a:gd name="connsiteY75" fmla="*/ 708757 h 712291"/>
              <a:gd name="connsiteX76" fmla="*/ 0 w 1541516"/>
              <a:gd name="connsiteY76" fmla="*/ 708757 h 712291"/>
              <a:gd name="connsiteX77" fmla="*/ 1257300 w 1541516"/>
              <a:gd name="connsiteY77" fmla="*/ 335186 h 712291"/>
              <a:gd name="connsiteX78" fmla="*/ 1343625 w 1541516"/>
              <a:gd name="connsiteY78" fmla="*/ 335186 h 712291"/>
              <a:gd name="connsiteX79" fmla="*/ 1343625 w 1541516"/>
              <a:gd name="connsiteY79" fmla="*/ 478557 h 712291"/>
              <a:gd name="connsiteX80" fmla="*/ 1379720 w 1541516"/>
              <a:gd name="connsiteY80" fmla="*/ 438676 h 712291"/>
              <a:gd name="connsiteX81" fmla="*/ 1436008 w 1541516"/>
              <a:gd name="connsiteY81" fmla="*/ 424036 h 712291"/>
              <a:gd name="connsiteX82" fmla="*/ 1512994 w 1541516"/>
              <a:gd name="connsiteY82" fmla="*/ 456344 h 712291"/>
              <a:gd name="connsiteX83" fmla="*/ 1541516 w 1541516"/>
              <a:gd name="connsiteY83" fmla="*/ 545194 h 712291"/>
              <a:gd name="connsiteX84" fmla="*/ 1541516 w 1541516"/>
              <a:gd name="connsiteY84" fmla="*/ 708757 h 712291"/>
              <a:gd name="connsiteX85" fmla="*/ 1455191 w 1541516"/>
              <a:gd name="connsiteY85" fmla="*/ 708757 h 712291"/>
              <a:gd name="connsiteX86" fmla="*/ 1455191 w 1541516"/>
              <a:gd name="connsiteY86" fmla="*/ 555290 h 712291"/>
              <a:gd name="connsiteX87" fmla="*/ 1440299 w 1541516"/>
              <a:gd name="connsiteY87" fmla="*/ 511118 h 712291"/>
              <a:gd name="connsiteX88" fmla="*/ 1400670 w 1541516"/>
              <a:gd name="connsiteY88" fmla="*/ 495216 h 712291"/>
              <a:gd name="connsiteX89" fmla="*/ 1359022 w 1541516"/>
              <a:gd name="connsiteY89" fmla="*/ 511875 h 712291"/>
              <a:gd name="connsiteX90" fmla="*/ 1343625 w 1541516"/>
              <a:gd name="connsiteY90" fmla="*/ 559329 h 712291"/>
              <a:gd name="connsiteX91" fmla="*/ 1343625 w 1541516"/>
              <a:gd name="connsiteY91" fmla="*/ 708757 h 712291"/>
              <a:gd name="connsiteX92" fmla="*/ 1257300 w 1541516"/>
              <a:gd name="connsiteY92" fmla="*/ 708757 h 712291"/>
              <a:gd name="connsiteX93" fmla="*/ 295500 w 1541516"/>
              <a:gd name="connsiteY93" fmla="*/ 5 h 712291"/>
              <a:gd name="connsiteX94" fmla="*/ 441450 w 1541516"/>
              <a:gd name="connsiteY94" fmla="*/ 40212 h 712291"/>
              <a:gd name="connsiteX95" fmla="*/ 585095 w 1541516"/>
              <a:gd name="connsiteY95" fmla="*/ 294871 h 712291"/>
              <a:gd name="connsiteX96" fmla="*/ 491817 w 1541516"/>
              <a:gd name="connsiteY96" fmla="*/ 293749 h 712291"/>
              <a:gd name="connsiteX97" fmla="*/ 394162 w 1541516"/>
              <a:gd name="connsiteY97" fmla="*/ 120622 h 712291"/>
              <a:gd name="connsiteX98" fmla="*/ 195396 w 1541516"/>
              <a:gd name="connsiteY98" fmla="*/ 119427 h 712291"/>
              <a:gd name="connsiteX99" fmla="*/ 95666 w 1541516"/>
              <a:gd name="connsiteY99" fmla="*/ 291367 h 712291"/>
              <a:gd name="connsiteX100" fmla="*/ 2381 w 1541516"/>
              <a:gd name="connsiteY100" fmla="*/ 291368 h 712291"/>
              <a:gd name="connsiteX101" fmla="*/ 149077 w 1541516"/>
              <a:gd name="connsiteY101" fmla="*/ 38454 h 712291"/>
              <a:gd name="connsiteX102" fmla="*/ 295500 w 1541516"/>
              <a:gd name="connsiteY102" fmla="*/ 5 h 712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541516" h="712291">
                <a:moveTo>
                  <a:pt x="86325" y="558319"/>
                </a:moveTo>
                <a:lnTo>
                  <a:pt x="86325" y="638586"/>
                </a:lnTo>
                <a:lnTo>
                  <a:pt x="147914" y="638586"/>
                </a:lnTo>
                <a:cubicBezTo>
                  <a:pt x="179886" y="638586"/>
                  <a:pt x="195872" y="625461"/>
                  <a:pt x="195872" y="599210"/>
                </a:cubicBezTo>
                <a:cubicBezTo>
                  <a:pt x="195872" y="586421"/>
                  <a:pt x="191665" y="576409"/>
                  <a:pt x="183251" y="569173"/>
                </a:cubicBezTo>
                <a:cubicBezTo>
                  <a:pt x="174838" y="561937"/>
                  <a:pt x="162890" y="558319"/>
                  <a:pt x="147409" y="558319"/>
                </a:cubicBezTo>
                <a:close/>
                <a:moveTo>
                  <a:pt x="755866" y="491682"/>
                </a:moveTo>
                <a:cubicBezTo>
                  <a:pt x="740048" y="491682"/>
                  <a:pt x="726923" y="496394"/>
                  <a:pt x="716489" y="505817"/>
                </a:cubicBezTo>
                <a:cubicBezTo>
                  <a:pt x="706056" y="515241"/>
                  <a:pt x="700167" y="529039"/>
                  <a:pt x="698821" y="547213"/>
                </a:cubicBezTo>
                <a:lnTo>
                  <a:pt x="808872" y="547213"/>
                </a:lnTo>
                <a:cubicBezTo>
                  <a:pt x="809209" y="528703"/>
                  <a:pt x="804245" y="514820"/>
                  <a:pt x="793980" y="505565"/>
                </a:cubicBezTo>
                <a:cubicBezTo>
                  <a:pt x="783715" y="496310"/>
                  <a:pt x="771011" y="491682"/>
                  <a:pt x="755866" y="491682"/>
                </a:cubicBezTo>
                <a:close/>
                <a:moveTo>
                  <a:pt x="1070191" y="423531"/>
                </a:moveTo>
                <a:cubicBezTo>
                  <a:pt x="1106538" y="423531"/>
                  <a:pt x="1136996" y="433543"/>
                  <a:pt x="1161564" y="453568"/>
                </a:cubicBezTo>
                <a:cubicBezTo>
                  <a:pt x="1186132" y="473593"/>
                  <a:pt x="1201614" y="501106"/>
                  <a:pt x="1208008" y="536107"/>
                </a:cubicBezTo>
                <a:lnTo>
                  <a:pt x="1116635" y="536107"/>
                </a:lnTo>
                <a:cubicBezTo>
                  <a:pt x="1113942" y="523991"/>
                  <a:pt x="1108389" y="514568"/>
                  <a:pt x="1099976" y="507837"/>
                </a:cubicBezTo>
                <a:cubicBezTo>
                  <a:pt x="1091562" y="501106"/>
                  <a:pt x="1080960" y="497740"/>
                  <a:pt x="1068171" y="497740"/>
                </a:cubicBezTo>
                <a:cubicBezTo>
                  <a:pt x="1053027" y="497740"/>
                  <a:pt x="1040574" y="503714"/>
                  <a:pt x="1030814" y="515661"/>
                </a:cubicBezTo>
                <a:cubicBezTo>
                  <a:pt x="1021055" y="527609"/>
                  <a:pt x="1016175" y="545025"/>
                  <a:pt x="1016175" y="567911"/>
                </a:cubicBezTo>
                <a:cubicBezTo>
                  <a:pt x="1016175" y="590796"/>
                  <a:pt x="1021055" y="608213"/>
                  <a:pt x="1030814" y="620160"/>
                </a:cubicBezTo>
                <a:cubicBezTo>
                  <a:pt x="1040574" y="632108"/>
                  <a:pt x="1053027" y="638082"/>
                  <a:pt x="1068171" y="638082"/>
                </a:cubicBezTo>
                <a:cubicBezTo>
                  <a:pt x="1080960" y="638082"/>
                  <a:pt x="1091562" y="634716"/>
                  <a:pt x="1099976" y="627985"/>
                </a:cubicBezTo>
                <a:cubicBezTo>
                  <a:pt x="1108389" y="621254"/>
                  <a:pt x="1113942" y="611831"/>
                  <a:pt x="1116635" y="599715"/>
                </a:cubicBezTo>
                <a:lnTo>
                  <a:pt x="1208008" y="599715"/>
                </a:lnTo>
                <a:cubicBezTo>
                  <a:pt x="1201614" y="634716"/>
                  <a:pt x="1186132" y="662229"/>
                  <a:pt x="1161564" y="682254"/>
                </a:cubicBezTo>
                <a:cubicBezTo>
                  <a:pt x="1136996" y="702278"/>
                  <a:pt x="1106538" y="712291"/>
                  <a:pt x="1070191" y="712291"/>
                </a:cubicBezTo>
                <a:cubicBezTo>
                  <a:pt x="1042594" y="712291"/>
                  <a:pt x="1018110" y="706485"/>
                  <a:pt x="996739" y="694874"/>
                </a:cubicBezTo>
                <a:cubicBezTo>
                  <a:pt x="975368" y="683263"/>
                  <a:pt x="958624" y="666520"/>
                  <a:pt x="946509" y="644644"/>
                </a:cubicBezTo>
                <a:cubicBezTo>
                  <a:pt x="934393" y="622769"/>
                  <a:pt x="928335" y="597191"/>
                  <a:pt x="928335" y="567911"/>
                </a:cubicBezTo>
                <a:cubicBezTo>
                  <a:pt x="928335" y="538294"/>
                  <a:pt x="934309" y="512633"/>
                  <a:pt x="946256" y="490925"/>
                </a:cubicBezTo>
                <a:cubicBezTo>
                  <a:pt x="958204" y="469217"/>
                  <a:pt x="974947" y="452558"/>
                  <a:pt x="996486" y="440947"/>
                </a:cubicBezTo>
                <a:cubicBezTo>
                  <a:pt x="1018026" y="429336"/>
                  <a:pt x="1042594" y="423531"/>
                  <a:pt x="1070191" y="423531"/>
                </a:cubicBezTo>
                <a:close/>
                <a:moveTo>
                  <a:pt x="755866" y="423531"/>
                </a:moveTo>
                <a:cubicBezTo>
                  <a:pt x="783799" y="423531"/>
                  <a:pt x="808368" y="429252"/>
                  <a:pt x="829570" y="440695"/>
                </a:cubicBezTo>
                <a:cubicBezTo>
                  <a:pt x="850773" y="452138"/>
                  <a:pt x="867180" y="468208"/>
                  <a:pt x="878791" y="488906"/>
                </a:cubicBezTo>
                <a:cubicBezTo>
                  <a:pt x="890402" y="509604"/>
                  <a:pt x="896207" y="533415"/>
                  <a:pt x="896207" y="560338"/>
                </a:cubicBezTo>
                <a:cubicBezTo>
                  <a:pt x="896207" y="567406"/>
                  <a:pt x="895366" y="575147"/>
                  <a:pt x="893683" y="583560"/>
                </a:cubicBezTo>
                <a:lnTo>
                  <a:pt x="698316" y="583560"/>
                </a:lnTo>
                <a:cubicBezTo>
                  <a:pt x="699325" y="604763"/>
                  <a:pt x="704710" y="619992"/>
                  <a:pt x="714470" y="629247"/>
                </a:cubicBezTo>
                <a:cubicBezTo>
                  <a:pt x="724230" y="638502"/>
                  <a:pt x="736682" y="643130"/>
                  <a:pt x="751827" y="643130"/>
                </a:cubicBezTo>
                <a:cubicBezTo>
                  <a:pt x="764616" y="643130"/>
                  <a:pt x="775217" y="639933"/>
                  <a:pt x="783631" y="633538"/>
                </a:cubicBezTo>
                <a:cubicBezTo>
                  <a:pt x="792045" y="627144"/>
                  <a:pt x="797598" y="618898"/>
                  <a:pt x="800290" y="608802"/>
                </a:cubicBezTo>
                <a:lnTo>
                  <a:pt x="891664" y="608802"/>
                </a:lnTo>
                <a:cubicBezTo>
                  <a:pt x="887962" y="628658"/>
                  <a:pt x="879884" y="646411"/>
                  <a:pt x="867432" y="662061"/>
                </a:cubicBezTo>
                <a:cubicBezTo>
                  <a:pt x="854980" y="677710"/>
                  <a:pt x="839162" y="689994"/>
                  <a:pt x="819979" y="698913"/>
                </a:cubicBezTo>
                <a:cubicBezTo>
                  <a:pt x="800795" y="707832"/>
                  <a:pt x="779424" y="712291"/>
                  <a:pt x="755866" y="712291"/>
                </a:cubicBezTo>
                <a:cubicBezTo>
                  <a:pt x="728269" y="712291"/>
                  <a:pt x="703785" y="706485"/>
                  <a:pt x="682414" y="694874"/>
                </a:cubicBezTo>
                <a:cubicBezTo>
                  <a:pt x="661043" y="683263"/>
                  <a:pt x="644299" y="666520"/>
                  <a:pt x="632184" y="644644"/>
                </a:cubicBezTo>
                <a:cubicBezTo>
                  <a:pt x="620068" y="622769"/>
                  <a:pt x="614010" y="597191"/>
                  <a:pt x="614010" y="567911"/>
                </a:cubicBezTo>
                <a:cubicBezTo>
                  <a:pt x="614010" y="538294"/>
                  <a:pt x="619984" y="512633"/>
                  <a:pt x="631931" y="490925"/>
                </a:cubicBezTo>
                <a:cubicBezTo>
                  <a:pt x="643879" y="469217"/>
                  <a:pt x="660622" y="452558"/>
                  <a:pt x="682161" y="440947"/>
                </a:cubicBezTo>
                <a:cubicBezTo>
                  <a:pt x="703701" y="429336"/>
                  <a:pt x="728269" y="423531"/>
                  <a:pt x="755866" y="423531"/>
                </a:cubicBezTo>
                <a:close/>
                <a:moveTo>
                  <a:pt x="86325" y="421007"/>
                </a:moveTo>
                <a:lnTo>
                  <a:pt x="86325" y="497740"/>
                </a:lnTo>
                <a:lnTo>
                  <a:pt x="142865" y="497740"/>
                </a:lnTo>
                <a:cubicBezTo>
                  <a:pt x="172818" y="497740"/>
                  <a:pt x="187795" y="484951"/>
                  <a:pt x="187795" y="459373"/>
                </a:cubicBezTo>
                <a:cubicBezTo>
                  <a:pt x="187795" y="433796"/>
                  <a:pt x="172482" y="421007"/>
                  <a:pt x="141856" y="421007"/>
                </a:cubicBezTo>
                <a:close/>
                <a:moveTo>
                  <a:pt x="310153" y="351846"/>
                </a:moveTo>
                <a:lnTo>
                  <a:pt x="589826" y="351846"/>
                </a:lnTo>
                <a:lnTo>
                  <a:pt x="589826" y="420502"/>
                </a:lnTo>
                <a:lnTo>
                  <a:pt x="492900" y="420502"/>
                </a:lnTo>
                <a:lnTo>
                  <a:pt x="492900" y="708757"/>
                </a:lnTo>
                <a:lnTo>
                  <a:pt x="406070" y="708757"/>
                </a:lnTo>
                <a:lnTo>
                  <a:pt x="406070" y="420502"/>
                </a:lnTo>
                <a:lnTo>
                  <a:pt x="310153" y="420502"/>
                </a:lnTo>
                <a:close/>
                <a:moveTo>
                  <a:pt x="0" y="351846"/>
                </a:moveTo>
                <a:lnTo>
                  <a:pt x="162049" y="351846"/>
                </a:lnTo>
                <a:cubicBezTo>
                  <a:pt x="198396" y="351846"/>
                  <a:pt x="226498" y="359755"/>
                  <a:pt x="246354" y="375572"/>
                </a:cubicBezTo>
                <a:cubicBezTo>
                  <a:pt x="266211" y="391390"/>
                  <a:pt x="276139" y="413939"/>
                  <a:pt x="276139" y="443219"/>
                </a:cubicBezTo>
                <a:cubicBezTo>
                  <a:pt x="276139" y="464758"/>
                  <a:pt x="270418" y="482680"/>
                  <a:pt x="258975" y="496983"/>
                </a:cubicBezTo>
                <a:cubicBezTo>
                  <a:pt x="247532" y="511286"/>
                  <a:pt x="232556" y="520626"/>
                  <a:pt x="214046" y="525001"/>
                </a:cubicBezTo>
                <a:cubicBezTo>
                  <a:pt x="235585" y="530049"/>
                  <a:pt x="252665" y="540482"/>
                  <a:pt x="265285" y="556300"/>
                </a:cubicBezTo>
                <a:cubicBezTo>
                  <a:pt x="277906" y="572118"/>
                  <a:pt x="284216" y="590460"/>
                  <a:pt x="284216" y="611326"/>
                </a:cubicBezTo>
                <a:cubicBezTo>
                  <a:pt x="284216" y="641952"/>
                  <a:pt x="274036" y="665847"/>
                  <a:pt x="253674" y="683011"/>
                </a:cubicBezTo>
                <a:cubicBezTo>
                  <a:pt x="233313" y="700175"/>
                  <a:pt x="204117" y="708757"/>
                  <a:pt x="166087" y="708757"/>
                </a:cubicBezTo>
                <a:lnTo>
                  <a:pt x="0" y="708757"/>
                </a:lnTo>
                <a:close/>
                <a:moveTo>
                  <a:pt x="1257300" y="335186"/>
                </a:moveTo>
                <a:lnTo>
                  <a:pt x="1343625" y="335186"/>
                </a:lnTo>
                <a:lnTo>
                  <a:pt x="1343625" y="478557"/>
                </a:lnTo>
                <a:cubicBezTo>
                  <a:pt x="1351702" y="461729"/>
                  <a:pt x="1363734" y="448436"/>
                  <a:pt x="1379720" y="438676"/>
                </a:cubicBezTo>
                <a:cubicBezTo>
                  <a:pt x="1395706" y="428916"/>
                  <a:pt x="1414469" y="424036"/>
                  <a:pt x="1436008" y="424036"/>
                </a:cubicBezTo>
                <a:cubicBezTo>
                  <a:pt x="1468317" y="424036"/>
                  <a:pt x="1493979" y="434805"/>
                  <a:pt x="1512994" y="456344"/>
                </a:cubicBezTo>
                <a:cubicBezTo>
                  <a:pt x="1532009" y="477884"/>
                  <a:pt x="1541516" y="507500"/>
                  <a:pt x="1541516" y="545194"/>
                </a:cubicBezTo>
                <a:lnTo>
                  <a:pt x="1541516" y="708757"/>
                </a:lnTo>
                <a:lnTo>
                  <a:pt x="1455191" y="708757"/>
                </a:lnTo>
                <a:lnTo>
                  <a:pt x="1455191" y="555290"/>
                </a:lnTo>
                <a:cubicBezTo>
                  <a:pt x="1455191" y="536443"/>
                  <a:pt x="1450227" y="521719"/>
                  <a:pt x="1440299" y="511118"/>
                </a:cubicBezTo>
                <a:cubicBezTo>
                  <a:pt x="1430371" y="500517"/>
                  <a:pt x="1417161" y="495216"/>
                  <a:pt x="1400670" y="495216"/>
                </a:cubicBezTo>
                <a:cubicBezTo>
                  <a:pt x="1383170" y="495216"/>
                  <a:pt x="1369287" y="500769"/>
                  <a:pt x="1359022" y="511875"/>
                </a:cubicBezTo>
                <a:cubicBezTo>
                  <a:pt x="1348757" y="522981"/>
                  <a:pt x="1343625" y="538799"/>
                  <a:pt x="1343625" y="559329"/>
                </a:cubicBezTo>
                <a:lnTo>
                  <a:pt x="1343625" y="708757"/>
                </a:lnTo>
                <a:lnTo>
                  <a:pt x="1257300" y="708757"/>
                </a:lnTo>
                <a:close/>
                <a:moveTo>
                  <a:pt x="295500" y="5"/>
                </a:moveTo>
                <a:cubicBezTo>
                  <a:pt x="345992" y="309"/>
                  <a:pt x="396406" y="13722"/>
                  <a:pt x="441450" y="40212"/>
                </a:cubicBezTo>
                <a:cubicBezTo>
                  <a:pt x="531539" y="93192"/>
                  <a:pt x="586352" y="190366"/>
                  <a:pt x="585095" y="294871"/>
                </a:cubicBezTo>
                <a:lnTo>
                  <a:pt x="491817" y="293749"/>
                </a:lnTo>
                <a:cubicBezTo>
                  <a:pt x="492671" y="222702"/>
                  <a:pt x="455408" y="156640"/>
                  <a:pt x="394162" y="120622"/>
                </a:cubicBezTo>
                <a:cubicBezTo>
                  <a:pt x="332916" y="84604"/>
                  <a:pt x="257070" y="84148"/>
                  <a:pt x="195396" y="119427"/>
                </a:cubicBezTo>
                <a:cubicBezTo>
                  <a:pt x="133721" y="154706"/>
                  <a:pt x="95666" y="220316"/>
                  <a:pt x="95666" y="291367"/>
                </a:cubicBezTo>
                <a:lnTo>
                  <a:pt x="2381" y="291368"/>
                </a:lnTo>
                <a:cubicBezTo>
                  <a:pt x="2381" y="186855"/>
                  <a:pt x="58358" y="90347"/>
                  <a:pt x="149077" y="38454"/>
                </a:cubicBezTo>
                <a:cubicBezTo>
                  <a:pt x="194437" y="12508"/>
                  <a:pt x="245008" y="-298"/>
                  <a:pt x="295500" y="5"/>
                </a:cubicBezTo>
                <a:close/>
              </a:path>
            </a:pathLst>
          </a:custGeom>
          <a:gradFill flip="none" rotWithShape="1">
            <a:gsLst>
              <a:gs pos="100000">
                <a:schemeClr val="accent2"/>
              </a:gs>
              <a:gs pos="0">
                <a:schemeClr val="accent3"/>
              </a:gs>
              <a:gs pos="39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Заголовок 1"/>
          <p:cNvSpPr>
            <a:spLocks noGrp="1"/>
          </p:cNvSpPr>
          <p:nvPr>
            <p:ph type="title"/>
          </p:nvPr>
        </p:nvSpPr>
        <p:spPr>
          <a:xfrm>
            <a:off x="609601" y="1432831"/>
            <a:ext cx="9715500" cy="1028700"/>
          </a:xfrm>
          <a:prstGeom prst="rect">
            <a:avLst/>
          </a:prstGeom>
          <a:effectLst/>
        </p:spPr>
        <p:txBody>
          <a:bodyPr vert="horz" lIns="0" tIns="192024" rIns="0" bIns="0" rtlCol="0" anchor="t" anchorCtr="0">
            <a:noAutofit/>
          </a:bodyPr>
          <a:lstStyle/>
          <a:p>
            <a:r>
              <a:rPr lang="en-US" dirty="0"/>
              <a:t>Your title here</a:t>
            </a:r>
          </a:p>
        </p:txBody>
      </p:sp>
      <p:sp>
        <p:nvSpPr>
          <p:cNvPr id="3" name="Текст 2"/>
          <p:cNvSpPr>
            <a:spLocks noGrp="1"/>
          </p:cNvSpPr>
          <p:nvPr>
            <p:ph type="body" idx="1"/>
          </p:nvPr>
        </p:nvSpPr>
        <p:spPr>
          <a:xfrm>
            <a:off x="609601" y="2675617"/>
            <a:ext cx="9715500" cy="34290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endParaRPr lang="en-US" dirty="0"/>
          </a:p>
          <a:p>
            <a:pPr lvl="2"/>
            <a:r>
              <a:rPr lang="en-US" dirty="0"/>
              <a:t>Write here text</a:t>
            </a:r>
          </a:p>
          <a:p>
            <a:pPr lvl="3"/>
            <a:r>
              <a:rPr lang="en-US" dirty="0"/>
              <a:t>Write here text</a:t>
            </a:r>
          </a:p>
          <a:p>
            <a:pPr lvl="4"/>
            <a:r>
              <a:rPr lang="en-US" dirty="0"/>
              <a:t>Write here text </a:t>
            </a:r>
          </a:p>
        </p:txBody>
      </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09" r:id="rId1"/>
    <p:sldLayoutId id="2147484033" r:id="rId2"/>
    <p:sldLayoutId id="2147484018" r:id="rId3"/>
    <p:sldLayoutId id="2147484008" r:id="rId4"/>
    <p:sldLayoutId id="2147484011" r:id="rId5"/>
    <p:sldLayoutId id="2147484012" r:id="rId6"/>
    <p:sldLayoutId id="2147484010" r:id="rId7"/>
    <p:sldLayoutId id="2147484046" r:id="rId8"/>
    <p:sldLayoutId id="2147484013" r:id="rId9"/>
    <p:sldLayoutId id="2147484014" r:id="rId10"/>
    <p:sldLayoutId id="2147484017" r:id="rId11"/>
    <p:sldLayoutId id="2147484025" r:id="rId12"/>
    <p:sldLayoutId id="2147484026" r:id="rId13"/>
    <p:sldLayoutId id="2147484027" r:id="rId14"/>
    <p:sldLayoutId id="2147484022" r:id="rId15"/>
    <p:sldLayoutId id="2147484024" r:id="rId16"/>
    <p:sldLayoutId id="2147484029" r:id="rId17"/>
    <p:sldLayoutId id="2147484038" r:id="rId18"/>
    <p:sldLayoutId id="2147484042" r:id="rId19"/>
    <p:sldLayoutId id="2147484074" r:id="rId20"/>
    <p:sldLayoutId id="2147484076" r:id="rId21"/>
    <p:sldLayoutId id="2147484077" r:id="rId22"/>
  </p:sldLayoutIdLst>
  <p:hf hdr="0" ftr="0" dt="0"/>
  <p:txStyles>
    <p:titleStyle>
      <a:lvl1pPr algn="l" defTabSz="914318" rtl="0" eaLnBrk="1" latinLnBrk="0" hangingPunct="1">
        <a:lnSpc>
          <a:spcPct val="75000"/>
        </a:lnSpc>
        <a:spcBef>
          <a:spcPct val="0"/>
        </a:spcBef>
        <a:buNone/>
        <a:defRPr sz="4400" kern="1200" spc="-151" baseline="0">
          <a:solidFill>
            <a:schemeClr val="tx1"/>
          </a:solidFill>
          <a:latin typeface="+mj-lt"/>
          <a:ea typeface="+mj-ea"/>
          <a:cs typeface="+mj-cs"/>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14" orient="horz" pos="288">
          <p15:clr>
            <a:srgbClr val="F26B43"/>
          </p15:clr>
        </p15:guide>
        <p15:guide id="27" orient="horz" pos="4032">
          <p15:clr>
            <a:srgbClr val="F26B43"/>
          </p15:clr>
        </p15:guide>
        <p15:guide id="29" pos="7296" userDrawn="1">
          <p15:clr>
            <a:srgbClr val="F26B43"/>
          </p15:clr>
        </p15:guide>
        <p15:guide id="48" pos="3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1432831"/>
            <a:ext cx="9715500" cy="1028700"/>
          </a:xfrm>
          <a:prstGeom prst="rect">
            <a:avLst/>
          </a:prstGeom>
          <a:effectLst/>
        </p:spPr>
        <p:txBody>
          <a:bodyPr vert="horz" lIns="0" tIns="192024" rIns="0" bIns="0" rtlCol="0" anchor="t" anchorCtr="0">
            <a:noAutofit/>
          </a:bodyPr>
          <a:lstStyle/>
          <a:p>
            <a:r>
              <a:rPr lang="en-US" dirty="0"/>
              <a:t>Your title here</a:t>
            </a:r>
          </a:p>
        </p:txBody>
      </p:sp>
      <p:sp>
        <p:nvSpPr>
          <p:cNvPr id="3" name="Текст 2"/>
          <p:cNvSpPr>
            <a:spLocks noGrp="1"/>
          </p:cNvSpPr>
          <p:nvPr>
            <p:ph type="body" idx="1"/>
          </p:nvPr>
        </p:nvSpPr>
        <p:spPr>
          <a:xfrm>
            <a:off x="609601" y="2675617"/>
            <a:ext cx="9715500" cy="34290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endParaRPr lang="en-US" dirty="0"/>
          </a:p>
          <a:p>
            <a:pPr lvl="2"/>
            <a:r>
              <a:rPr lang="en-US" dirty="0"/>
              <a:t>Write here text</a:t>
            </a:r>
          </a:p>
          <a:p>
            <a:pPr lvl="3"/>
            <a:r>
              <a:rPr lang="en-US" dirty="0"/>
              <a:t>Write here text</a:t>
            </a:r>
          </a:p>
          <a:p>
            <a:pPr lvl="4"/>
            <a:r>
              <a:rPr lang="en-US" dirty="0"/>
              <a:t>Write here text </a:t>
            </a:r>
          </a:p>
        </p:txBody>
      </p:sp>
    </p:spTree>
    <p:extLst>
      <p:ext uri="{BB962C8B-B14F-4D97-AF65-F5344CB8AC3E}">
        <p14:creationId xmlns:p14="http://schemas.microsoft.com/office/powerpoint/2010/main" val="1749090710"/>
      </p:ext>
    </p:extLst>
  </p:cSld>
  <p:clrMap bg1="lt1" tx1="dk1" bg2="lt2" tx2="dk2" accent1="accent1" accent2="accent2" accent3="accent3" accent4="accent4" accent5="accent5" accent6="accent6" hlink="hlink" folHlink="folHlink"/>
  <p:sldLayoutIdLst>
    <p:sldLayoutId id="2147484079" r:id="rId1"/>
  </p:sldLayoutIdLst>
  <p:hf hdr="0" ftr="0" dt="0"/>
  <p:txStyles>
    <p:titleStyle>
      <a:lvl1pPr algn="l" defTabSz="914318" rtl="0" eaLnBrk="1" latinLnBrk="0" hangingPunct="1">
        <a:lnSpc>
          <a:spcPct val="75000"/>
        </a:lnSpc>
        <a:spcBef>
          <a:spcPct val="0"/>
        </a:spcBef>
        <a:buNone/>
        <a:defRPr sz="4400" kern="1200" spc="-151" baseline="0">
          <a:solidFill>
            <a:schemeClr val="tx1"/>
          </a:solidFill>
          <a:latin typeface="+mj-lt"/>
          <a:ea typeface="+mj-ea"/>
          <a:cs typeface="+mj-cs"/>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14" orient="horz" pos="288">
          <p15:clr>
            <a:srgbClr val="F26B43"/>
          </p15:clr>
        </p15:guide>
        <p15:guide id="27" orient="horz" pos="4032">
          <p15:clr>
            <a:srgbClr val="F26B43"/>
          </p15:clr>
        </p15:guide>
        <p15:guide id="29" pos="7296">
          <p15:clr>
            <a:srgbClr val="F26B43"/>
          </p15:clr>
        </p15:guide>
        <p15:guide id="48" pos="38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hyperlink" Target="https://fonts.google.com/specimen/Montserrat" TargetMode="Externa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90700" y="4653581"/>
            <a:ext cx="8610600" cy="861774"/>
          </a:xfrm>
          <a:prstGeom prst="rect">
            <a:avLst/>
          </a:prstGeom>
          <a:noFill/>
        </p:spPr>
        <p:txBody>
          <a:bodyPr wrap="square" lIns="0" tIns="0" rIns="0" bIns="0" rtlCol="0">
            <a:spAutoFit/>
          </a:bodyPr>
          <a:lstStyle/>
          <a:p>
            <a:pPr algn="ctr"/>
            <a:r>
              <a:rPr lang="en-US" sz="2800" dirty="0">
                <a:ea typeface="Titillium Light" charset="0"/>
                <a:cs typeface="Titillium Light" charset="0"/>
              </a:rPr>
              <a:t>A multi-tier</a:t>
            </a:r>
            <a:r>
              <a:rPr lang="en-US" sz="2800" b="1" dirty="0">
                <a:solidFill>
                  <a:schemeClr val="accent1"/>
                </a:solidFill>
                <a:ea typeface="Titillium Light" charset="0"/>
                <a:cs typeface="Titillium Light" charset="0"/>
              </a:rPr>
              <a:t> blockchain </a:t>
            </a:r>
            <a:r>
              <a:rPr lang="en-US" sz="2800" dirty="0">
                <a:ea typeface="Titillium Light" charset="0"/>
                <a:cs typeface="Titillium Light" charset="0"/>
              </a:rPr>
              <a:t>system designed to address unsolved questions of scalability.</a:t>
            </a:r>
          </a:p>
        </p:txBody>
      </p:sp>
      <p:sp>
        <p:nvSpPr>
          <p:cNvPr id="10" name="TextBox 9"/>
          <p:cNvSpPr txBox="1"/>
          <p:nvPr/>
        </p:nvSpPr>
        <p:spPr>
          <a:xfrm>
            <a:off x="4630052" y="3345112"/>
            <a:ext cx="2931896" cy="200761"/>
          </a:xfrm>
          <a:prstGeom prst="rect">
            <a:avLst/>
          </a:prstGeom>
          <a:noFill/>
        </p:spPr>
        <p:txBody>
          <a:bodyPr wrap="square" lIns="0" tIns="0" rIns="0" bIns="0" rtlCol="0">
            <a:spAutoFit/>
          </a:bodyPr>
          <a:lstStyle/>
          <a:p>
            <a:pPr algn="ctr">
              <a:lnSpc>
                <a:spcPct val="80000"/>
              </a:lnSpc>
            </a:pPr>
            <a:r>
              <a:rPr lang="en-US" sz="1600" b="1" dirty="0">
                <a:ea typeface="Titillium" charset="0"/>
                <a:cs typeface="Titillium" charset="0"/>
              </a:rPr>
              <a:t>Albert Einstein</a:t>
            </a:r>
          </a:p>
        </p:txBody>
      </p:sp>
      <p:sp>
        <p:nvSpPr>
          <p:cNvPr id="11" name="TextBox 10"/>
          <p:cNvSpPr txBox="1"/>
          <p:nvPr/>
        </p:nvSpPr>
        <p:spPr>
          <a:xfrm>
            <a:off x="5218814" y="3547987"/>
            <a:ext cx="1754372" cy="206210"/>
          </a:xfrm>
          <a:prstGeom prst="rect">
            <a:avLst/>
          </a:prstGeom>
          <a:noFill/>
        </p:spPr>
        <p:txBody>
          <a:bodyPr wrap="square" lIns="0" tIns="0" rIns="91440" bIns="0" rtlCol="0">
            <a:spAutoFit/>
          </a:bodyPr>
          <a:lstStyle/>
          <a:p>
            <a:pPr algn="ctr">
              <a:lnSpc>
                <a:spcPct val="150000"/>
              </a:lnSpc>
            </a:pPr>
            <a:r>
              <a:rPr lang="en-US" sz="1000" dirty="0" err="1">
                <a:solidFill>
                  <a:schemeClr val="accent1"/>
                </a:solidFill>
                <a:ea typeface="Titillium" charset="0"/>
                <a:cs typeface="Titillium" charset="0"/>
              </a:rPr>
              <a:t>Ceo</a:t>
            </a:r>
            <a:r>
              <a:rPr lang="en-US" sz="1000" dirty="0">
                <a:solidFill>
                  <a:schemeClr val="accent1"/>
                </a:solidFill>
                <a:ea typeface="Titillium" charset="0"/>
                <a:cs typeface="Titillium" charset="0"/>
              </a:rPr>
              <a:t>/ founder</a:t>
            </a:r>
          </a:p>
        </p:txBody>
      </p:sp>
      <p:pic>
        <p:nvPicPr>
          <p:cNvPr id="6" name="Picture Placeholder 5">
            <a:extLst>
              <a:ext uri="{FF2B5EF4-FFF2-40B4-BE49-F238E27FC236}">
                <a16:creationId xmlns:a16="http://schemas.microsoft.com/office/drawing/2014/main" id="{822FBAE1-5D6C-476A-B712-CA3FA2E319B7}"/>
              </a:ext>
            </a:extLst>
          </p:cNvPr>
          <p:cNvPicPr>
            <a:picLocks noGrp="1" noChangeAspect="1"/>
          </p:cNvPicPr>
          <p:nvPr>
            <p:ph type="pic" sz="quarter" idx="13"/>
          </p:nvPr>
        </p:nvPicPr>
        <p:blipFill>
          <a:blip r:embed="rId2"/>
          <a:srcRect/>
          <a:stretch>
            <a:fillRect/>
          </a:stretch>
        </p:blipFill>
        <p:spPr/>
      </p:pic>
    </p:spTree>
    <p:extLst>
      <p:ext uri="{BB962C8B-B14F-4D97-AF65-F5344CB8AC3E}">
        <p14:creationId xmlns:p14="http://schemas.microsoft.com/office/powerpoint/2010/main" val="1894175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a:cxnSpLocks/>
            <a:stCxn id="14" idx="6"/>
          </p:cNvCxnSpPr>
          <p:nvPr/>
        </p:nvCxnSpPr>
        <p:spPr>
          <a:xfrm>
            <a:off x="1064260" y="3125657"/>
            <a:ext cx="7404327" cy="12486"/>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71500" y="1090627"/>
            <a:ext cx="9715500" cy="1028700"/>
          </a:xfrm>
        </p:spPr>
        <p:txBody>
          <a:bodyPr/>
          <a:lstStyle/>
          <a:p>
            <a:r>
              <a:rPr lang="en-US" dirty="0"/>
              <a:t>Better </a:t>
            </a:r>
            <a:r>
              <a:rPr lang="en-US" dirty="0">
                <a:solidFill>
                  <a:schemeClr val="accent1"/>
                </a:solidFill>
              </a:rPr>
              <a:t>Blockchain</a:t>
            </a:r>
            <a:r>
              <a:rPr lang="en-US" dirty="0"/>
              <a:t> Technology</a:t>
            </a:r>
          </a:p>
        </p:txBody>
      </p:sp>
      <p:sp>
        <p:nvSpPr>
          <p:cNvPr id="5" name="TextBox 4"/>
          <p:cNvSpPr txBox="1"/>
          <p:nvPr/>
        </p:nvSpPr>
        <p:spPr>
          <a:xfrm>
            <a:off x="647700" y="3595930"/>
            <a:ext cx="923330" cy="246221"/>
          </a:xfrm>
          <a:prstGeom prst="rect">
            <a:avLst/>
          </a:prstGeom>
          <a:noFill/>
        </p:spPr>
        <p:txBody>
          <a:bodyPr wrap="none" lIns="0" rIns="0" rtlCol="0">
            <a:spAutoFit/>
          </a:bodyPr>
          <a:lstStyle/>
          <a:p>
            <a:r>
              <a:rPr lang="en-US" sz="1000" dirty="0">
                <a:solidFill>
                  <a:schemeClr val="tx1">
                    <a:alpha val="70000"/>
                  </a:schemeClr>
                </a:solidFill>
              </a:rPr>
              <a:t>Bulleted List #1</a:t>
            </a:r>
          </a:p>
        </p:txBody>
      </p:sp>
      <p:sp>
        <p:nvSpPr>
          <p:cNvPr id="6" name="TextBox 5"/>
          <p:cNvSpPr txBox="1"/>
          <p:nvPr/>
        </p:nvSpPr>
        <p:spPr>
          <a:xfrm>
            <a:off x="647700" y="3930590"/>
            <a:ext cx="2403929" cy="954107"/>
          </a:xfrm>
          <a:prstGeom prst="rect">
            <a:avLst/>
          </a:prstGeom>
          <a:noFill/>
        </p:spPr>
        <p:txBody>
          <a:bodyPr wrap="square" lIns="0" rIns="0" rtlCol="0">
            <a:spAutoFit/>
          </a:bodyPr>
          <a:lstStyle/>
          <a:p>
            <a:r>
              <a:rPr lang="en-US" sz="1400" b="1" dirty="0">
                <a:latin typeface="Open Sans" charset="0"/>
                <a:ea typeface="Open Sans" charset="0"/>
                <a:cs typeface="Open Sans" charset="0"/>
              </a:rPr>
              <a:t>A peep at some distant orb has power to raise and purify our thoughts like a strain of sacred music.</a:t>
            </a:r>
          </a:p>
        </p:txBody>
      </p:sp>
      <p:sp>
        <p:nvSpPr>
          <p:cNvPr id="7" name="TextBox 6"/>
          <p:cNvSpPr txBox="1"/>
          <p:nvPr/>
        </p:nvSpPr>
        <p:spPr>
          <a:xfrm>
            <a:off x="4139376" y="3579583"/>
            <a:ext cx="923330" cy="246221"/>
          </a:xfrm>
          <a:prstGeom prst="rect">
            <a:avLst/>
          </a:prstGeom>
          <a:noFill/>
        </p:spPr>
        <p:txBody>
          <a:bodyPr wrap="none" lIns="0" rIns="0" rtlCol="0">
            <a:spAutoFit/>
          </a:bodyPr>
          <a:lstStyle/>
          <a:p>
            <a:r>
              <a:rPr lang="en-US" sz="1000" dirty="0">
                <a:solidFill>
                  <a:schemeClr val="tx1">
                    <a:alpha val="70000"/>
                  </a:schemeClr>
                </a:solidFill>
              </a:rPr>
              <a:t>Bulleted List #2</a:t>
            </a:r>
          </a:p>
        </p:txBody>
      </p:sp>
      <p:sp>
        <p:nvSpPr>
          <p:cNvPr id="8" name="TextBox 7"/>
          <p:cNvSpPr txBox="1"/>
          <p:nvPr/>
        </p:nvSpPr>
        <p:spPr>
          <a:xfrm>
            <a:off x="4139376" y="3914243"/>
            <a:ext cx="3061524" cy="1384995"/>
          </a:xfrm>
          <a:prstGeom prst="rect">
            <a:avLst/>
          </a:prstGeom>
          <a:noFill/>
        </p:spPr>
        <p:txBody>
          <a:bodyPr wrap="square" lIns="0" rIns="0" rtlCol="0">
            <a:spAutoFit/>
          </a:bodyPr>
          <a:lstStyle/>
          <a:p>
            <a:r>
              <a:rPr lang="en-US" sz="1400" dirty="0">
                <a:solidFill>
                  <a:schemeClr val="tx1">
                    <a:alpha val="60000"/>
                  </a:schemeClr>
                </a:solidFill>
              </a:rPr>
              <a:t>Apparently we had reached a great height in the atmosphere, for the sky was a dead black, and the stars had ceased to twinkle. By the same illusion which lifts the horizon.</a:t>
            </a:r>
            <a:endParaRPr lang="en-US" sz="1400" dirty="0">
              <a:solidFill>
                <a:schemeClr val="tx1">
                  <a:alpha val="60000"/>
                </a:schemeClr>
              </a:solidFill>
              <a:latin typeface="Open Sans" charset="0"/>
              <a:ea typeface="Open Sans" charset="0"/>
              <a:cs typeface="Open Sans" charset="0"/>
            </a:endParaRPr>
          </a:p>
        </p:txBody>
      </p:sp>
      <p:sp>
        <p:nvSpPr>
          <p:cNvPr id="9" name="TextBox 8"/>
          <p:cNvSpPr txBox="1"/>
          <p:nvPr/>
        </p:nvSpPr>
        <p:spPr>
          <a:xfrm>
            <a:off x="8261342" y="3579583"/>
            <a:ext cx="923330" cy="246221"/>
          </a:xfrm>
          <a:prstGeom prst="rect">
            <a:avLst/>
          </a:prstGeom>
          <a:noFill/>
        </p:spPr>
        <p:txBody>
          <a:bodyPr wrap="none" lIns="0" rIns="0" rtlCol="0">
            <a:spAutoFit/>
          </a:bodyPr>
          <a:lstStyle/>
          <a:p>
            <a:r>
              <a:rPr lang="en-US" sz="1000" dirty="0">
                <a:solidFill>
                  <a:schemeClr val="tx1">
                    <a:alpha val="70000"/>
                  </a:schemeClr>
                </a:solidFill>
              </a:rPr>
              <a:t>Bulleted List #3</a:t>
            </a:r>
          </a:p>
        </p:txBody>
      </p:sp>
      <p:sp>
        <p:nvSpPr>
          <p:cNvPr id="10" name="TextBox 9"/>
          <p:cNvSpPr txBox="1"/>
          <p:nvPr/>
        </p:nvSpPr>
        <p:spPr>
          <a:xfrm>
            <a:off x="8261343" y="3914243"/>
            <a:ext cx="2403928" cy="954107"/>
          </a:xfrm>
          <a:prstGeom prst="rect">
            <a:avLst/>
          </a:prstGeom>
          <a:noFill/>
        </p:spPr>
        <p:txBody>
          <a:bodyPr wrap="square" lIns="0" rIns="0" rtlCol="0">
            <a:spAutoFit/>
          </a:bodyPr>
          <a:lstStyle/>
          <a:p>
            <a:r>
              <a:rPr lang="en-US" sz="1400" dirty="0">
                <a:solidFill>
                  <a:schemeClr val="tx1">
                    <a:alpha val="60000"/>
                  </a:schemeClr>
                </a:solidFill>
                <a:latin typeface="Open Sans" charset="0"/>
                <a:ea typeface="Open Sans" charset="0"/>
                <a:cs typeface="Open Sans" charset="0"/>
              </a:rPr>
              <a:t>A peep at some distant orb has power to raise and purify our thoughts like a strain of sacred music.</a:t>
            </a:r>
          </a:p>
        </p:txBody>
      </p:sp>
      <p:grpSp>
        <p:nvGrpSpPr>
          <p:cNvPr id="13" name="Group 12"/>
          <p:cNvGrpSpPr/>
          <p:nvPr/>
        </p:nvGrpSpPr>
        <p:grpSpPr>
          <a:xfrm>
            <a:off x="647700" y="2917377"/>
            <a:ext cx="416560" cy="416560"/>
            <a:chOff x="5108410" y="1700592"/>
            <a:chExt cx="416560" cy="416560"/>
          </a:xfrm>
        </p:grpSpPr>
        <p:sp>
          <p:nvSpPr>
            <p:cNvPr id="14" name="Oval 13"/>
            <p:cNvSpPr/>
            <p:nvPr/>
          </p:nvSpPr>
          <p:spPr>
            <a:xfrm>
              <a:off x="5108410" y="1700592"/>
              <a:ext cx="416560" cy="416560"/>
            </a:xfrm>
            <a:prstGeom prst="ellipse">
              <a:avLst/>
            </a:prstGeom>
            <a:gradFill>
              <a:gsLst>
                <a:gs pos="0">
                  <a:schemeClr val="accent2"/>
                </a:gs>
                <a:gs pos="99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hape 3612"/>
            <p:cNvSpPr/>
            <p:nvPr/>
          </p:nvSpPr>
          <p:spPr>
            <a:xfrm>
              <a:off x="5213922" y="1846848"/>
              <a:ext cx="203466" cy="138726"/>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FFFFFF"/>
            </a:solidFill>
            <a:ln w="12700">
              <a:miter lim="400000"/>
            </a:ln>
          </p:spPr>
          <p:txBody>
            <a:bodyPr lIns="38100" tIns="38100" rIns="38100" bIns="38100" anchor="ctr"/>
            <a:lstStyle/>
            <a:p>
              <a:endParaRPr>
                <a:solidFill>
                  <a:prstClr val="black"/>
                </a:solidFill>
              </a:endParaRPr>
            </a:p>
          </p:txBody>
        </p:sp>
      </p:grpSp>
      <p:grpSp>
        <p:nvGrpSpPr>
          <p:cNvPr id="16" name="Group 15"/>
          <p:cNvGrpSpPr/>
          <p:nvPr/>
        </p:nvGrpSpPr>
        <p:grpSpPr>
          <a:xfrm>
            <a:off x="4139376" y="2924716"/>
            <a:ext cx="416560" cy="416560"/>
            <a:chOff x="5108410" y="1700592"/>
            <a:chExt cx="416560" cy="416560"/>
          </a:xfrm>
        </p:grpSpPr>
        <p:sp>
          <p:nvSpPr>
            <p:cNvPr id="17" name="Oval 16"/>
            <p:cNvSpPr/>
            <p:nvPr/>
          </p:nvSpPr>
          <p:spPr>
            <a:xfrm>
              <a:off x="5108410" y="1700592"/>
              <a:ext cx="416560" cy="416560"/>
            </a:xfrm>
            <a:prstGeom prst="ellipse">
              <a:avLst/>
            </a:prstGeom>
            <a:gradFill>
              <a:gsLst>
                <a:gs pos="0">
                  <a:schemeClr val="accent2"/>
                </a:gs>
                <a:gs pos="99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hape 3612"/>
            <p:cNvSpPr/>
            <p:nvPr/>
          </p:nvSpPr>
          <p:spPr>
            <a:xfrm>
              <a:off x="5213922" y="1846848"/>
              <a:ext cx="203466" cy="138726"/>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FFFFFF"/>
            </a:solidFill>
            <a:ln w="12700">
              <a:miter lim="400000"/>
            </a:ln>
          </p:spPr>
          <p:txBody>
            <a:bodyPr lIns="38100" tIns="38100" rIns="38100" bIns="38100" anchor="ctr"/>
            <a:lstStyle/>
            <a:p>
              <a:endParaRPr>
                <a:solidFill>
                  <a:prstClr val="black"/>
                </a:solidFill>
              </a:endParaRPr>
            </a:p>
          </p:txBody>
        </p:sp>
      </p:grpSp>
      <p:grpSp>
        <p:nvGrpSpPr>
          <p:cNvPr id="19" name="Group 18"/>
          <p:cNvGrpSpPr/>
          <p:nvPr/>
        </p:nvGrpSpPr>
        <p:grpSpPr>
          <a:xfrm>
            <a:off x="8261342" y="2932055"/>
            <a:ext cx="416560" cy="416560"/>
            <a:chOff x="5108410" y="1700592"/>
            <a:chExt cx="416560" cy="416560"/>
          </a:xfrm>
        </p:grpSpPr>
        <p:sp>
          <p:nvSpPr>
            <p:cNvPr id="20" name="Oval 19"/>
            <p:cNvSpPr/>
            <p:nvPr/>
          </p:nvSpPr>
          <p:spPr>
            <a:xfrm>
              <a:off x="5108410" y="1700592"/>
              <a:ext cx="416560" cy="416560"/>
            </a:xfrm>
            <a:prstGeom prst="ellipse">
              <a:avLst/>
            </a:prstGeom>
            <a:gradFill>
              <a:gsLst>
                <a:gs pos="0">
                  <a:schemeClr val="accent2"/>
                </a:gs>
                <a:gs pos="99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hape 3612"/>
            <p:cNvSpPr/>
            <p:nvPr/>
          </p:nvSpPr>
          <p:spPr>
            <a:xfrm>
              <a:off x="5213922" y="1846848"/>
              <a:ext cx="203466" cy="138726"/>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FFFFFF"/>
            </a:solidFill>
            <a:ln w="12700">
              <a:miter lim="400000"/>
            </a:ln>
          </p:spPr>
          <p:txBody>
            <a:bodyPr lIns="38100" tIns="38100" rIns="38100" bIns="38100" anchor="ctr"/>
            <a:lstStyle/>
            <a:p>
              <a:endParaRPr>
                <a:solidFill>
                  <a:prstClr val="black"/>
                </a:solidFill>
              </a:endParaRPr>
            </a:p>
          </p:txBody>
        </p:sp>
      </p:grpSp>
      <p:sp>
        <p:nvSpPr>
          <p:cNvPr id="22" name="TextBox 21"/>
          <p:cNvSpPr txBox="1"/>
          <p:nvPr/>
        </p:nvSpPr>
        <p:spPr>
          <a:xfrm>
            <a:off x="628650" y="1763144"/>
            <a:ext cx="5033140" cy="292388"/>
          </a:xfrm>
          <a:prstGeom prst="rect">
            <a:avLst/>
          </a:prstGeom>
          <a:noFill/>
        </p:spPr>
        <p:txBody>
          <a:bodyPr wrap="square" lIns="0" rIns="0" rtlCol="0">
            <a:spAutoFit/>
          </a:bodyPr>
          <a:lstStyle/>
          <a:p>
            <a:pPr>
              <a:lnSpc>
                <a:spcPct val="130000"/>
              </a:lnSpc>
            </a:pPr>
            <a:r>
              <a:rPr lang="en-US" sz="1000" dirty="0">
                <a:solidFill>
                  <a:schemeClr val="tx1">
                    <a:alpha val="70000"/>
                  </a:schemeClr>
                </a:solidFill>
              </a:rPr>
              <a:t>Minimum purchase is 50 Coins tokens. Get a bonus from 5% to 25%</a:t>
            </a:r>
          </a:p>
        </p:txBody>
      </p:sp>
    </p:spTree>
    <p:extLst>
      <p:ext uri="{BB962C8B-B14F-4D97-AF65-F5344CB8AC3E}">
        <p14:creationId xmlns:p14="http://schemas.microsoft.com/office/powerpoint/2010/main" val="1807640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Our</a:t>
            </a:r>
            <a:r>
              <a:rPr lang="en-US" dirty="0"/>
              <a:t> Team</a:t>
            </a:r>
          </a:p>
        </p:txBody>
      </p:sp>
      <p:pic>
        <p:nvPicPr>
          <p:cNvPr id="43" name="Picture Placeholder 42">
            <a:extLst>
              <a:ext uri="{FF2B5EF4-FFF2-40B4-BE49-F238E27FC236}">
                <a16:creationId xmlns:a16="http://schemas.microsoft.com/office/drawing/2014/main" id="{B45FA34B-1AF4-4E14-95F4-FAE3945E6E3D}"/>
              </a:ext>
            </a:extLst>
          </p:cNvPr>
          <p:cNvPicPr>
            <a:picLocks noGrp="1" noChangeAspect="1"/>
          </p:cNvPicPr>
          <p:nvPr>
            <p:ph type="pic" sz="quarter" idx="13"/>
          </p:nvPr>
        </p:nvPicPr>
        <p:blipFill>
          <a:blip r:embed="rId2"/>
          <a:srcRect l="222" r="222"/>
          <a:stretch>
            <a:fillRect/>
          </a:stretch>
        </p:blipFill>
        <p:spPr/>
      </p:pic>
      <p:pic>
        <p:nvPicPr>
          <p:cNvPr id="57" name="Picture Placeholder 56">
            <a:extLst>
              <a:ext uri="{FF2B5EF4-FFF2-40B4-BE49-F238E27FC236}">
                <a16:creationId xmlns:a16="http://schemas.microsoft.com/office/drawing/2014/main" id="{25866FDA-5A9D-4D12-80B1-A4B10B173422}"/>
              </a:ext>
            </a:extLst>
          </p:cNvPr>
          <p:cNvPicPr>
            <a:picLocks noGrp="1" noChangeAspect="1"/>
          </p:cNvPicPr>
          <p:nvPr>
            <p:ph type="pic" sz="quarter" idx="14"/>
          </p:nvPr>
        </p:nvPicPr>
        <p:blipFill>
          <a:blip r:embed="rId3"/>
          <a:srcRect l="43" r="43"/>
          <a:stretch>
            <a:fillRect/>
          </a:stretch>
        </p:blipFill>
        <p:spPr/>
      </p:pic>
      <p:pic>
        <p:nvPicPr>
          <p:cNvPr id="63" name="Picture Placeholder 62">
            <a:extLst>
              <a:ext uri="{FF2B5EF4-FFF2-40B4-BE49-F238E27FC236}">
                <a16:creationId xmlns:a16="http://schemas.microsoft.com/office/drawing/2014/main" id="{02BCBADA-E975-4EB5-986F-BB232EAB4E06}"/>
              </a:ext>
            </a:extLst>
          </p:cNvPr>
          <p:cNvPicPr>
            <a:picLocks noGrp="1" noChangeAspect="1"/>
          </p:cNvPicPr>
          <p:nvPr>
            <p:ph type="pic" sz="quarter" idx="15"/>
          </p:nvPr>
        </p:nvPicPr>
        <p:blipFill>
          <a:blip r:embed="rId4"/>
          <a:srcRect/>
          <a:stretch>
            <a:fillRect/>
          </a:stretch>
        </p:blipFill>
        <p:spPr/>
      </p:pic>
      <p:pic>
        <p:nvPicPr>
          <p:cNvPr id="69" name="Picture Placeholder 68">
            <a:extLst>
              <a:ext uri="{FF2B5EF4-FFF2-40B4-BE49-F238E27FC236}">
                <a16:creationId xmlns:a16="http://schemas.microsoft.com/office/drawing/2014/main" id="{05596104-4A3B-406A-8EC8-17042CB7A82F}"/>
              </a:ext>
            </a:extLst>
          </p:cNvPr>
          <p:cNvPicPr>
            <a:picLocks noGrp="1" noChangeAspect="1"/>
          </p:cNvPicPr>
          <p:nvPr>
            <p:ph type="pic" sz="quarter" idx="16"/>
          </p:nvPr>
        </p:nvPicPr>
        <p:blipFill>
          <a:blip r:embed="rId5"/>
          <a:srcRect l="170" r="170"/>
          <a:stretch>
            <a:fillRect/>
          </a:stretch>
        </p:blipFill>
        <p:spPr/>
      </p:pic>
      <p:grpSp>
        <p:nvGrpSpPr>
          <p:cNvPr id="11" name="Group 10"/>
          <p:cNvGrpSpPr/>
          <p:nvPr/>
        </p:nvGrpSpPr>
        <p:grpSpPr>
          <a:xfrm>
            <a:off x="659693" y="4857691"/>
            <a:ext cx="1754372" cy="661465"/>
            <a:chOff x="1790700" y="4488447"/>
            <a:chExt cx="1754372" cy="661465"/>
          </a:xfrm>
        </p:grpSpPr>
        <p:sp>
          <p:nvSpPr>
            <p:cNvPr id="12" name="TextBox 11"/>
            <p:cNvSpPr txBox="1"/>
            <p:nvPr/>
          </p:nvSpPr>
          <p:spPr>
            <a:xfrm>
              <a:off x="1790700" y="4488447"/>
              <a:ext cx="1754372" cy="175626"/>
            </a:xfrm>
            <a:prstGeom prst="rect">
              <a:avLst/>
            </a:prstGeom>
            <a:noFill/>
          </p:spPr>
          <p:txBody>
            <a:bodyPr wrap="square" lIns="0" tIns="0" rIns="0" bIns="0" rtlCol="0">
              <a:spAutoFit/>
            </a:bodyPr>
            <a:lstStyle/>
            <a:p>
              <a:pPr algn="ctr">
                <a:lnSpc>
                  <a:spcPct val="80000"/>
                </a:lnSpc>
              </a:pPr>
              <a:r>
                <a:rPr lang="en-US" sz="1400" b="1" dirty="0">
                  <a:ea typeface="Titillium" charset="0"/>
                  <a:cs typeface="Titillium" charset="0"/>
                </a:rPr>
                <a:t>Blaise Pascal</a:t>
              </a:r>
            </a:p>
          </p:txBody>
        </p:sp>
        <p:sp>
          <p:nvSpPr>
            <p:cNvPr id="13" name="TextBox 12"/>
            <p:cNvSpPr txBox="1"/>
            <p:nvPr/>
          </p:nvSpPr>
          <p:spPr>
            <a:xfrm>
              <a:off x="1790700" y="4614663"/>
              <a:ext cx="1754372" cy="206210"/>
            </a:xfrm>
            <a:prstGeom prst="rect">
              <a:avLst/>
            </a:prstGeom>
            <a:noFill/>
          </p:spPr>
          <p:txBody>
            <a:bodyPr wrap="square" lIns="0" tIns="0" rIns="91440" bIns="0" rtlCol="0">
              <a:spAutoFit/>
            </a:bodyPr>
            <a:lstStyle/>
            <a:p>
              <a:pPr algn="ctr">
                <a:lnSpc>
                  <a:spcPct val="150000"/>
                </a:lnSpc>
              </a:pPr>
              <a:r>
                <a:rPr lang="en-US" sz="1000" dirty="0">
                  <a:solidFill>
                    <a:schemeClr val="tx1">
                      <a:alpha val="60000"/>
                    </a:schemeClr>
                  </a:solidFill>
                  <a:ea typeface="Titillium" charset="0"/>
                  <a:cs typeface="Titillium" charset="0"/>
                </a:rPr>
                <a:t>General Director</a:t>
              </a:r>
            </a:p>
          </p:txBody>
        </p:sp>
        <p:sp>
          <p:nvSpPr>
            <p:cNvPr id="14" name="Freeform 346"/>
            <p:cNvSpPr>
              <a:spLocks/>
            </p:cNvSpPr>
            <p:nvPr/>
          </p:nvSpPr>
          <p:spPr bwMode="auto">
            <a:xfrm>
              <a:off x="2960209" y="5000799"/>
              <a:ext cx="117721" cy="149113"/>
            </a:xfrm>
            <a:custGeom>
              <a:avLst/>
              <a:gdLst>
                <a:gd name="T0" fmla="*/ 15 w 38"/>
                <a:gd name="T1" fmla="*/ 32 h 48"/>
                <a:gd name="T2" fmla="*/ 8 w 38"/>
                <a:gd name="T3" fmla="*/ 48 h 48"/>
                <a:gd name="T4" fmla="*/ 12 w 38"/>
                <a:gd name="T5" fmla="*/ 23 h 48"/>
                <a:gd name="T6" fmla="*/ 18 w 38"/>
                <a:gd name="T7" fmla="*/ 12 h 48"/>
                <a:gd name="T8" fmla="*/ 20 w 38"/>
                <a:gd name="T9" fmla="*/ 31 h 48"/>
                <a:gd name="T10" fmla="*/ 27 w 38"/>
                <a:gd name="T11" fmla="*/ 9 h 48"/>
                <a:gd name="T12" fmla="*/ 6 w 38"/>
                <a:gd name="T13" fmla="*/ 21 h 48"/>
                <a:gd name="T14" fmla="*/ 7 w 38"/>
                <a:gd name="T15" fmla="*/ 28 h 48"/>
                <a:gd name="T16" fmla="*/ 0 w 38"/>
                <a:gd name="T17" fmla="*/ 18 h 48"/>
                <a:gd name="T18" fmla="*/ 16 w 38"/>
                <a:gd name="T19" fmla="*/ 1 h 48"/>
                <a:gd name="T20" fmla="*/ 36 w 38"/>
                <a:gd name="T21" fmla="*/ 14 h 48"/>
                <a:gd name="T22" fmla="*/ 21 w 38"/>
                <a:gd name="T23" fmla="*/ 35 h 48"/>
                <a:gd name="T24" fmla="*/ 15 w 38"/>
                <a:gd name="T25"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48">
                  <a:moveTo>
                    <a:pt x="15" y="32"/>
                  </a:moveTo>
                  <a:cubicBezTo>
                    <a:pt x="14" y="39"/>
                    <a:pt x="12" y="45"/>
                    <a:pt x="8" y="48"/>
                  </a:cubicBezTo>
                  <a:cubicBezTo>
                    <a:pt x="7" y="38"/>
                    <a:pt x="10" y="31"/>
                    <a:pt x="12" y="23"/>
                  </a:cubicBezTo>
                  <a:cubicBezTo>
                    <a:pt x="9" y="19"/>
                    <a:pt x="12" y="10"/>
                    <a:pt x="18" y="12"/>
                  </a:cubicBezTo>
                  <a:cubicBezTo>
                    <a:pt x="25" y="15"/>
                    <a:pt x="12" y="29"/>
                    <a:pt x="20" y="31"/>
                  </a:cubicBezTo>
                  <a:cubicBezTo>
                    <a:pt x="29" y="32"/>
                    <a:pt x="33" y="15"/>
                    <a:pt x="27" y="9"/>
                  </a:cubicBezTo>
                  <a:cubicBezTo>
                    <a:pt x="19" y="1"/>
                    <a:pt x="4" y="9"/>
                    <a:pt x="6" y="21"/>
                  </a:cubicBezTo>
                  <a:cubicBezTo>
                    <a:pt x="6" y="24"/>
                    <a:pt x="9" y="24"/>
                    <a:pt x="7" y="28"/>
                  </a:cubicBezTo>
                  <a:cubicBezTo>
                    <a:pt x="2" y="27"/>
                    <a:pt x="0" y="23"/>
                    <a:pt x="0" y="18"/>
                  </a:cubicBezTo>
                  <a:cubicBezTo>
                    <a:pt x="0" y="9"/>
                    <a:pt x="8" y="2"/>
                    <a:pt x="16" y="1"/>
                  </a:cubicBezTo>
                  <a:cubicBezTo>
                    <a:pt x="26" y="0"/>
                    <a:pt x="35" y="5"/>
                    <a:pt x="36" y="14"/>
                  </a:cubicBezTo>
                  <a:cubicBezTo>
                    <a:pt x="38" y="25"/>
                    <a:pt x="32" y="36"/>
                    <a:pt x="21" y="35"/>
                  </a:cubicBezTo>
                  <a:cubicBezTo>
                    <a:pt x="19" y="35"/>
                    <a:pt x="17" y="34"/>
                    <a:pt x="15" y="32"/>
                  </a:cubicBez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endParaRPr lang="id-ID" sz="2400">
                <a:solidFill>
                  <a:srgbClr val="000000"/>
                </a:solidFill>
              </a:endParaRPr>
            </a:p>
          </p:txBody>
        </p:sp>
        <p:sp>
          <p:nvSpPr>
            <p:cNvPr id="15" name="Freeform 370"/>
            <p:cNvSpPr>
              <a:spLocks/>
            </p:cNvSpPr>
            <p:nvPr/>
          </p:nvSpPr>
          <p:spPr bwMode="auto">
            <a:xfrm>
              <a:off x="2594911" y="5009955"/>
              <a:ext cx="73250" cy="130800"/>
            </a:xfrm>
            <a:custGeom>
              <a:avLst/>
              <a:gdLst>
                <a:gd name="T0" fmla="*/ 24 w 24"/>
                <a:gd name="T1" fmla="*/ 7 h 42"/>
                <a:gd name="T2" fmla="*/ 17 w 24"/>
                <a:gd name="T3" fmla="*/ 7 h 42"/>
                <a:gd name="T4" fmla="*/ 15 w 24"/>
                <a:gd name="T5" fmla="*/ 9 h 42"/>
                <a:gd name="T6" fmla="*/ 15 w 24"/>
                <a:gd name="T7" fmla="*/ 14 h 42"/>
                <a:gd name="T8" fmla="*/ 24 w 24"/>
                <a:gd name="T9" fmla="*/ 14 h 42"/>
                <a:gd name="T10" fmla="*/ 24 w 24"/>
                <a:gd name="T11" fmla="*/ 21 h 42"/>
                <a:gd name="T12" fmla="*/ 15 w 24"/>
                <a:gd name="T13" fmla="*/ 21 h 42"/>
                <a:gd name="T14" fmla="*/ 15 w 24"/>
                <a:gd name="T15" fmla="*/ 42 h 42"/>
                <a:gd name="T16" fmla="*/ 8 w 24"/>
                <a:gd name="T17" fmla="*/ 42 h 42"/>
                <a:gd name="T18" fmla="*/ 8 w 24"/>
                <a:gd name="T19" fmla="*/ 21 h 42"/>
                <a:gd name="T20" fmla="*/ 0 w 24"/>
                <a:gd name="T21" fmla="*/ 21 h 42"/>
                <a:gd name="T22" fmla="*/ 0 w 24"/>
                <a:gd name="T23" fmla="*/ 14 h 42"/>
                <a:gd name="T24" fmla="*/ 8 w 24"/>
                <a:gd name="T25" fmla="*/ 14 h 42"/>
                <a:gd name="T26" fmla="*/ 8 w 24"/>
                <a:gd name="T27" fmla="*/ 10 h 42"/>
                <a:gd name="T28" fmla="*/ 17 w 24"/>
                <a:gd name="T29" fmla="*/ 0 h 42"/>
                <a:gd name="T30" fmla="*/ 24 w 24"/>
                <a:gd name="T31" fmla="*/ 0 h 42"/>
                <a:gd name="T32" fmla="*/ 24 w 24"/>
                <a:gd name="T33"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42">
                  <a:moveTo>
                    <a:pt x="24" y="7"/>
                  </a:moveTo>
                  <a:cubicBezTo>
                    <a:pt x="17" y="7"/>
                    <a:pt x="17" y="7"/>
                    <a:pt x="17" y="7"/>
                  </a:cubicBezTo>
                  <a:cubicBezTo>
                    <a:pt x="16" y="7"/>
                    <a:pt x="15" y="8"/>
                    <a:pt x="15" y="9"/>
                  </a:cubicBezTo>
                  <a:cubicBezTo>
                    <a:pt x="15" y="14"/>
                    <a:pt x="15" y="14"/>
                    <a:pt x="15" y="14"/>
                  </a:cubicBezTo>
                  <a:cubicBezTo>
                    <a:pt x="24" y="14"/>
                    <a:pt x="24" y="14"/>
                    <a:pt x="24" y="14"/>
                  </a:cubicBezTo>
                  <a:cubicBezTo>
                    <a:pt x="24" y="21"/>
                    <a:pt x="24" y="21"/>
                    <a:pt x="24" y="21"/>
                  </a:cubicBezTo>
                  <a:cubicBezTo>
                    <a:pt x="15" y="21"/>
                    <a:pt x="15" y="21"/>
                    <a:pt x="15" y="21"/>
                  </a:cubicBezTo>
                  <a:cubicBezTo>
                    <a:pt x="15" y="42"/>
                    <a:pt x="15" y="42"/>
                    <a:pt x="15" y="42"/>
                  </a:cubicBezTo>
                  <a:cubicBezTo>
                    <a:pt x="8" y="42"/>
                    <a:pt x="8" y="42"/>
                    <a:pt x="8" y="42"/>
                  </a:cubicBezTo>
                  <a:cubicBezTo>
                    <a:pt x="8" y="21"/>
                    <a:pt x="8" y="21"/>
                    <a:pt x="8" y="21"/>
                  </a:cubicBezTo>
                  <a:cubicBezTo>
                    <a:pt x="0" y="21"/>
                    <a:pt x="0" y="21"/>
                    <a:pt x="0" y="21"/>
                  </a:cubicBezTo>
                  <a:cubicBezTo>
                    <a:pt x="0" y="14"/>
                    <a:pt x="0" y="14"/>
                    <a:pt x="0" y="14"/>
                  </a:cubicBezTo>
                  <a:cubicBezTo>
                    <a:pt x="8" y="14"/>
                    <a:pt x="8" y="14"/>
                    <a:pt x="8" y="14"/>
                  </a:cubicBezTo>
                  <a:cubicBezTo>
                    <a:pt x="8" y="10"/>
                    <a:pt x="8" y="10"/>
                    <a:pt x="8" y="10"/>
                  </a:cubicBezTo>
                  <a:cubicBezTo>
                    <a:pt x="8" y="4"/>
                    <a:pt x="12" y="0"/>
                    <a:pt x="17" y="0"/>
                  </a:cubicBezTo>
                  <a:cubicBezTo>
                    <a:pt x="24" y="0"/>
                    <a:pt x="24" y="0"/>
                    <a:pt x="24" y="0"/>
                  </a:cubicBezTo>
                  <a:lnTo>
                    <a:pt x="24" y="7"/>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endParaRPr lang="id-ID" sz="2400">
                <a:solidFill>
                  <a:srgbClr val="000000"/>
                </a:solidFill>
              </a:endParaRPr>
            </a:p>
          </p:txBody>
        </p:sp>
        <p:sp>
          <p:nvSpPr>
            <p:cNvPr id="16" name="Freeform 380"/>
            <p:cNvSpPr>
              <a:spLocks/>
            </p:cNvSpPr>
            <p:nvPr/>
          </p:nvSpPr>
          <p:spPr bwMode="auto">
            <a:xfrm>
              <a:off x="2169242" y="5021727"/>
              <a:ext cx="132110" cy="107256"/>
            </a:xfrm>
            <a:custGeom>
              <a:avLst/>
              <a:gdLst>
                <a:gd name="T0" fmla="*/ 43 w 43"/>
                <a:gd name="T1" fmla="*/ 4 h 35"/>
                <a:gd name="T2" fmla="*/ 38 w 43"/>
                <a:gd name="T3" fmla="*/ 6 h 35"/>
                <a:gd name="T4" fmla="*/ 42 w 43"/>
                <a:gd name="T5" fmla="*/ 1 h 35"/>
                <a:gd name="T6" fmla="*/ 36 w 43"/>
                <a:gd name="T7" fmla="*/ 3 h 35"/>
                <a:gd name="T8" fmla="*/ 30 w 43"/>
                <a:gd name="T9" fmla="*/ 0 h 35"/>
                <a:gd name="T10" fmla="*/ 21 w 43"/>
                <a:gd name="T11" fmla="*/ 9 h 35"/>
                <a:gd name="T12" fmla="*/ 21 w 43"/>
                <a:gd name="T13" fmla="*/ 11 h 35"/>
                <a:gd name="T14" fmla="*/ 3 w 43"/>
                <a:gd name="T15" fmla="*/ 2 h 35"/>
                <a:gd name="T16" fmla="*/ 2 w 43"/>
                <a:gd name="T17" fmla="*/ 6 h 35"/>
                <a:gd name="T18" fmla="*/ 6 w 43"/>
                <a:gd name="T19" fmla="*/ 14 h 35"/>
                <a:gd name="T20" fmla="*/ 2 w 43"/>
                <a:gd name="T21" fmla="*/ 13 h 35"/>
                <a:gd name="T22" fmla="*/ 2 w 43"/>
                <a:gd name="T23" fmla="*/ 13 h 35"/>
                <a:gd name="T24" fmla="*/ 9 w 43"/>
                <a:gd name="T25" fmla="*/ 21 h 35"/>
                <a:gd name="T26" fmla="*/ 6 w 43"/>
                <a:gd name="T27" fmla="*/ 22 h 35"/>
                <a:gd name="T28" fmla="*/ 5 w 43"/>
                <a:gd name="T29" fmla="*/ 22 h 35"/>
                <a:gd name="T30" fmla="*/ 13 w 43"/>
                <a:gd name="T31" fmla="*/ 28 h 35"/>
                <a:gd name="T32" fmla="*/ 2 w 43"/>
                <a:gd name="T33" fmla="*/ 31 h 35"/>
                <a:gd name="T34" fmla="*/ 0 w 43"/>
                <a:gd name="T35" fmla="*/ 31 h 35"/>
                <a:gd name="T36" fmla="*/ 13 w 43"/>
                <a:gd name="T37" fmla="*/ 35 h 35"/>
                <a:gd name="T38" fmla="*/ 39 w 43"/>
                <a:gd name="T39" fmla="*/ 10 h 35"/>
                <a:gd name="T40" fmla="*/ 39 w 43"/>
                <a:gd name="T41" fmla="*/ 9 h 35"/>
                <a:gd name="T42" fmla="*/ 43 w 43"/>
                <a:gd name="T43" fmla="*/ 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5">
                  <a:moveTo>
                    <a:pt x="43" y="4"/>
                  </a:moveTo>
                  <a:cubicBezTo>
                    <a:pt x="41" y="5"/>
                    <a:pt x="40" y="6"/>
                    <a:pt x="38" y="6"/>
                  </a:cubicBezTo>
                  <a:cubicBezTo>
                    <a:pt x="40" y="5"/>
                    <a:pt x="41" y="3"/>
                    <a:pt x="42" y="1"/>
                  </a:cubicBezTo>
                  <a:cubicBezTo>
                    <a:pt x="40" y="2"/>
                    <a:pt x="38" y="3"/>
                    <a:pt x="36" y="3"/>
                  </a:cubicBezTo>
                  <a:cubicBezTo>
                    <a:pt x="35" y="1"/>
                    <a:pt x="32" y="0"/>
                    <a:pt x="30" y="0"/>
                  </a:cubicBezTo>
                  <a:cubicBezTo>
                    <a:pt x="25" y="0"/>
                    <a:pt x="21" y="4"/>
                    <a:pt x="21" y="9"/>
                  </a:cubicBezTo>
                  <a:cubicBezTo>
                    <a:pt x="21" y="10"/>
                    <a:pt x="21" y="10"/>
                    <a:pt x="21" y="11"/>
                  </a:cubicBezTo>
                  <a:cubicBezTo>
                    <a:pt x="14" y="11"/>
                    <a:pt x="7" y="7"/>
                    <a:pt x="3" y="2"/>
                  </a:cubicBezTo>
                  <a:cubicBezTo>
                    <a:pt x="2" y="3"/>
                    <a:pt x="2" y="5"/>
                    <a:pt x="2" y="6"/>
                  </a:cubicBezTo>
                  <a:cubicBezTo>
                    <a:pt x="2" y="9"/>
                    <a:pt x="3" y="12"/>
                    <a:pt x="6" y="14"/>
                  </a:cubicBezTo>
                  <a:cubicBezTo>
                    <a:pt x="4" y="14"/>
                    <a:pt x="3" y="13"/>
                    <a:pt x="2" y="13"/>
                  </a:cubicBezTo>
                  <a:cubicBezTo>
                    <a:pt x="2" y="13"/>
                    <a:pt x="2" y="13"/>
                    <a:pt x="2" y="13"/>
                  </a:cubicBezTo>
                  <a:cubicBezTo>
                    <a:pt x="2" y="17"/>
                    <a:pt x="5" y="21"/>
                    <a:pt x="9" y="21"/>
                  </a:cubicBezTo>
                  <a:cubicBezTo>
                    <a:pt x="8" y="22"/>
                    <a:pt x="7" y="22"/>
                    <a:pt x="6" y="22"/>
                  </a:cubicBezTo>
                  <a:cubicBezTo>
                    <a:pt x="6" y="22"/>
                    <a:pt x="5" y="22"/>
                    <a:pt x="5" y="22"/>
                  </a:cubicBezTo>
                  <a:cubicBezTo>
                    <a:pt x="6" y="25"/>
                    <a:pt x="9" y="28"/>
                    <a:pt x="13" y="28"/>
                  </a:cubicBezTo>
                  <a:cubicBezTo>
                    <a:pt x="10" y="30"/>
                    <a:pt x="6" y="31"/>
                    <a:pt x="2" y="31"/>
                  </a:cubicBezTo>
                  <a:cubicBezTo>
                    <a:pt x="1" y="31"/>
                    <a:pt x="1" y="31"/>
                    <a:pt x="0" y="31"/>
                  </a:cubicBezTo>
                  <a:cubicBezTo>
                    <a:pt x="4" y="34"/>
                    <a:pt x="8" y="35"/>
                    <a:pt x="13" y="35"/>
                  </a:cubicBezTo>
                  <a:cubicBezTo>
                    <a:pt x="30" y="35"/>
                    <a:pt x="39" y="22"/>
                    <a:pt x="39" y="10"/>
                  </a:cubicBezTo>
                  <a:cubicBezTo>
                    <a:pt x="39" y="10"/>
                    <a:pt x="39" y="9"/>
                    <a:pt x="39" y="9"/>
                  </a:cubicBezTo>
                  <a:cubicBezTo>
                    <a:pt x="40" y="8"/>
                    <a:pt x="42" y="6"/>
                    <a:pt x="43" y="4"/>
                  </a:cubicBez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endParaRPr lang="id-ID" sz="2400">
                <a:solidFill>
                  <a:srgbClr val="000000"/>
                </a:solidFill>
              </a:endParaRPr>
            </a:p>
          </p:txBody>
        </p:sp>
      </p:grpSp>
      <p:grpSp>
        <p:nvGrpSpPr>
          <p:cNvPr id="17" name="Group 16"/>
          <p:cNvGrpSpPr/>
          <p:nvPr/>
        </p:nvGrpSpPr>
        <p:grpSpPr>
          <a:xfrm>
            <a:off x="3331988" y="4857691"/>
            <a:ext cx="1754372" cy="661465"/>
            <a:chOff x="1790700" y="4488447"/>
            <a:chExt cx="1754372" cy="661465"/>
          </a:xfrm>
        </p:grpSpPr>
        <p:sp>
          <p:nvSpPr>
            <p:cNvPr id="18" name="TextBox 17"/>
            <p:cNvSpPr txBox="1"/>
            <p:nvPr/>
          </p:nvSpPr>
          <p:spPr>
            <a:xfrm>
              <a:off x="1790700" y="4488447"/>
              <a:ext cx="1754372" cy="175626"/>
            </a:xfrm>
            <a:prstGeom prst="rect">
              <a:avLst/>
            </a:prstGeom>
            <a:noFill/>
          </p:spPr>
          <p:txBody>
            <a:bodyPr wrap="square" lIns="0" tIns="0" rIns="0" bIns="0" rtlCol="0">
              <a:spAutoFit/>
            </a:bodyPr>
            <a:lstStyle/>
            <a:p>
              <a:pPr algn="ctr">
                <a:lnSpc>
                  <a:spcPct val="80000"/>
                </a:lnSpc>
              </a:pPr>
              <a:r>
                <a:rPr lang="en-US" sz="1400" b="1" dirty="0">
                  <a:ea typeface="Titillium" charset="0"/>
                  <a:cs typeface="Titillium" charset="0"/>
                </a:rPr>
                <a:t>Martha Jenny</a:t>
              </a:r>
            </a:p>
          </p:txBody>
        </p:sp>
        <p:sp>
          <p:nvSpPr>
            <p:cNvPr id="19" name="TextBox 18"/>
            <p:cNvSpPr txBox="1"/>
            <p:nvPr/>
          </p:nvSpPr>
          <p:spPr>
            <a:xfrm>
              <a:off x="1790700" y="4614663"/>
              <a:ext cx="1754372" cy="206210"/>
            </a:xfrm>
            <a:prstGeom prst="rect">
              <a:avLst/>
            </a:prstGeom>
            <a:noFill/>
          </p:spPr>
          <p:txBody>
            <a:bodyPr wrap="square" lIns="0" tIns="0" rIns="91440" bIns="0" rtlCol="0">
              <a:spAutoFit/>
            </a:bodyPr>
            <a:lstStyle/>
            <a:p>
              <a:pPr algn="ctr">
                <a:lnSpc>
                  <a:spcPct val="150000"/>
                </a:lnSpc>
              </a:pPr>
              <a:r>
                <a:rPr lang="en-US" sz="1000" dirty="0">
                  <a:solidFill>
                    <a:schemeClr val="tx1">
                      <a:alpha val="60000"/>
                    </a:schemeClr>
                  </a:solidFill>
                  <a:ea typeface="Titillium" charset="0"/>
                  <a:cs typeface="Titillium" charset="0"/>
                </a:rPr>
                <a:t>Regional Manager</a:t>
              </a:r>
            </a:p>
          </p:txBody>
        </p:sp>
        <p:sp>
          <p:nvSpPr>
            <p:cNvPr id="20" name="Freeform 346"/>
            <p:cNvSpPr>
              <a:spLocks/>
            </p:cNvSpPr>
            <p:nvPr/>
          </p:nvSpPr>
          <p:spPr bwMode="auto">
            <a:xfrm>
              <a:off x="2960209" y="5000799"/>
              <a:ext cx="117721" cy="149113"/>
            </a:xfrm>
            <a:custGeom>
              <a:avLst/>
              <a:gdLst>
                <a:gd name="T0" fmla="*/ 15 w 38"/>
                <a:gd name="T1" fmla="*/ 32 h 48"/>
                <a:gd name="T2" fmla="*/ 8 w 38"/>
                <a:gd name="T3" fmla="*/ 48 h 48"/>
                <a:gd name="T4" fmla="*/ 12 w 38"/>
                <a:gd name="T5" fmla="*/ 23 h 48"/>
                <a:gd name="T6" fmla="*/ 18 w 38"/>
                <a:gd name="T7" fmla="*/ 12 h 48"/>
                <a:gd name="T8" fmla="*/ 20 w 38"/>
                <a:gd name="T9" fmla="*/ 31 h 48"/>
                <a:gd name="T10" fmla="*/ 27 w 38"/>
                <a:gd name="T11" fmla="*/ 9 h 48"/>
                <a:gd name="T12" fmla="*/ 6 w 38"/>
                <a:gd name="T13" fmla="*/ 21 h 48"/>
                <a:gd name="T14" fmla="*/ 7 w 38"/>
                <a:gd name="T15" fmla="*/ 28 h 48"/>
                <a:gd name="T16" fmla="*/ 0 w 38"/>
                <a:gd name="T17" fmla="*/ 18 h 48"/>
                <a:gd name="T18" fmla="*/ 16 w 38"/>
                <a:gd name="T19" fmla="*/ 1 h 48"/>
                <a:gd name="T20" fmla="*/ 36 w 38"/>
                <a:gd name="T21" fmla="*/ 14 h 48"/>
                <a:gd name="T22" fmla="*/ 21 w 38"/>
                <a:gd name="T23" fmla="*/ 35 h 48"/>
                <a:gd name="T24" fmla="*/ 15 w 38"/>
                <a:gd name="T25"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48">
                  <a:moveTo>
                    <a:pt x="15" y="32"/>
                  </a:moveTo>
                  <a:cubicBezTo>
                    <a:pt x="14" y="39"/>
                    <a:pt x="12" y="45"/>
                    <a:pt x="8" y="48"/>
                  </a:cubicBezTo>
                  <a:cubicBezTo>
                    <a:pt x="7" y="38"/>
                    <a:pt x="10" y="31"/>
                    <a:pt x="12" y="23"/>
                  </a:cubicBezTo>
                  <a:cubicBezTo>
                    <a:pt x="9" y="19"/>
                    <a:pt x="12" y="10"/>
                    <a:pt x="18" y="12"/>
                  </a:cubicBezTo>
                  <a:cubicBezTo>
                    <a:pt x="25" y="15"/>
                    <a:pt x="12" y="29"/>
                    <a:pt x="20" y="31"/>
                  </a:cubicBezTo>
                  <a:cubicBezTo>
                    <a:pt x="29" y="32"/>
                    <a:pt x="33" y="15"/>
                    <a:pt x="27" y="9"/>
                  </a:cubicBezTo>
                  <a:cubicBezTo>
                    <a:pt x="19" y="1"/>
                    <a:pt x="4" y="9"/>
                    <a:pt x="6" y="21"/>
                  </a:cubicBezTo>
                  <a:cubicBezTo>
                    <a:pt x="6" y="24"/>
                    <a:pt x="9" y="24"/>
                    <a:pt x="7" y="28"/>
                  </a:cubicBezTo>
                  <a:cubicBezTo>
                    <a:pt x="2" y="27"/>
                    <a:pt x="0" y="23"/>
                    <a:pt x="0" y="18"/>
                  </a:cubicBezTo>
                  <a:cubicBezTo>
                    <a:pt x="0" y="9"/>
                    <a:pt x="8" y="2"/>
                    <a:pt x="16" y="1"/>
                  </a:cubicBezTo>
                  <a:cubicBezTo>
                    <a:pt x="26" y="0"/>
                    <a:pt x="35" y="5"/>
                    <a:pt x="36" y="14"/>
                  </a:cubicBezTo>
                  <a:cubicBezTo>
                    <a:pt x="38" y="25"/>
                    <a:pt x="32" y="36"/>
                    <a:pt x="21" y="35"/>
                  </a:cubicBezTo>
                  <a:cubicBezTo>
                    <a:pt x="19" y="35"/>
                    <a:pt x="17" y="34"/>
                    <a:pt x="15" y="32"/>
                  </a:cubicBez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endParaRPr lang="id-ID" sz="2400">
                <a:solidFill>
                  <a:srgbClr val="000000"/>
                </a:solidFill>
              </a:endParaRPr>
            </a:p>
          </p:txBody>
        </p:sp>
        <p:sp>
          <p:nvSpPr>
            <p:cNvPr id="21" name="Freeform 370"/>
            <p:cNvSpPr>
              <a:spLocks/>
            </p:cNvSpPr>
            <p:nvPr/>
          </p:nvSpPr>
          <p:spPr bwMode="auto">
            <a:xfrm>
              <a:off x="2594911" y="5009955"/>
              <a:ext cx="73250" cy="130800"/>
            </a:xfrm>
            <a:custGeom>
              <a:avLst/>
              <a:gdLst>
                <a:gd name="T0" fmla="*/ 24 w 24"/>
                <a:gd name="T1" fmla="*/ 7 h 42"/>
                <a:gd name="T2" fmla="*/ 17 w 24"/>
                <a:gd name="T3" fmla="*/ 7 h 42"/>
                <a:gd name="T4" fmla="*/ 15 w 24"/>
                <a:gd name="T5" fmla="*/ 9 h 42"/>
                <a:gd name="T6" fmla="*/ 15 w 24"/>
                <a:gd name="T7" fmla="*/ 14 h 42"/>
                <a:gd name="T8" fmla="*/ 24 w 24"/>
                <a:gd name="T9" fmla="*/ 14 h 42"/>
                <a:gd name="T10" fmla="*/ 24 w 24"/>
                <a:gd name="T11" fmla="*/ 21 h 42"/>
                <a:gd name="T12" fmla="*/ 15 w 24"/>
                <a:gd name="T13" fmla="*/ 21 h 42"/>
                <a:gd name="T14" fmla="*/ 15 w 24"/>
                <a:gd name="T15" fmla="*/ 42 h 42"/>
                <a:gd name="T16" fmla="*/ 8 w 24"/>
                <a:gd name="T17" fmla="*/ 42 h 42"/>
                <a:gd name="T18" fmla="*/ 8 w 24"/>
                <a:gd name="T19" fmla="*/ 21 h 42"/>
                <a:gd name="T20" fmla="*/ 0 w 24"/>
                <a:gd name="T21" fmla="*/ 21 h 42"/>
                <a:gd name="T22" fmla="*/ 0 w 24"/>
                <a:gd name="T23" fmla="*/ 14 h 42"/>
                <a:gd name="T24" fmla="*/ 8 w 24"/>
                <a:gd name="T25" fmla="*/ 14 h 42"/>
                <a:gd name="T26" fmla="*/ 8 w 24"/>
                <a:gd name="T27" fmla="*/ 10 h 42"/>
                <a:gd name="T28" fmla="*/ 17 w 24"/>
                <a:gd name="T29" fmla="*/ 0 h 42"/>
                <a:gd name="T30" fmla="*/ 24 w 24"/>
                <a:gd name="T31" fmla="*/ 0 h 42"/>
                <a:gd name="T32" fmla="*/ 24 w 24"/>
                <a:gd name="T33"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42">
                  <a:moveTo>
                    <a:pt x="24" y="7"/>
                  </a:moveTo>
                  <a:cubicBezTo>
                    <a:pt x="17" y="7"/>
                    <a:pt x="17" y="7"/>
                    <a:pt x="17" y="7"/>
                  </a:cubicBezTo>
                  <a:cubicBezTo>
                    <a:pt x="16" y="7"/>
                    <a:pt x="15" y="8"/>
                    <a:pt x="15" y="9"/>
                  </a:cubicBezTo>
                  <a:cubicBezTo>
                    <a:pt x="15" y="14"/>
                    <a:pt x="15" y="14"/>
                    <a:pt x="15" y="14"/>
                  </a:cubicBezTo>
                  <a:cubicBezTo>
                    <a:pt x="24" y="14"/>
                    <a:pt x="24" y="14"/>
                    <a:pt x="24" y="14"/>
                  </a:cubicBezTo>
                  <a:cubicBezTo>
                    <a:pt x="24" y="21"/>
                    <a:pt x="24" y="21"/>
                    <a:pt x="24" y="21"/>
                  </a:cubicBezTo>
                  <a:cubicBezTo>
                    <a:pt x="15" y="21"/>
                    <a:pt x="15" y="21"/>
                    <a:pt x="15" y="21"/>
                  </a:cubicBezTo>
                  <a:cubicBezTo>
                    <a:pt x="15" y="42"/>
                    <a:pt x="15" y="42"/>
                    <a:pt x="15" y="42"/>
                  </a:cubicBezTo>
                  <a:cubicBezTo>
                    <a:pt x="8" y="42"/>
                    <a:pt x="8" y="42"/>
                    <a:pt x="8" y="42"/>
                  </a:cubicBezTo>
                  <a:cubicBezTo>
                    <a:pt x="8" y="21"/>
                    <a:pt x="8" y="21"/>
                    <a:pt x="8" y="21"/>
                  </a:cubicBezTo>
                  <a:cubicBezTo>
                    <a:pt x="0" y="21"/>
                    <a:pt x="0" y="21"/>
                    <a:pt x="0" y="21"/>
                  </a:cubicBezTo>
                  <a:cubicBezTo>
                    <a:pt x="0" y="14"/>
                    <a:pt x="0" y="14"/>
                    <a:pt x="0" y="14"/>
                  </a:cubicBezTo>
                  <a:cubicBezTo>
                    <a:pt x="8" y="14"/>
                    <a:pt x="8" y="14"/>
                    <a:pt x="8" y="14"/>
                  </a:cubicBezTo>
                  <a:cubicBezTo>
                    <a:pt x="8" y="10"/>
                    <a:pt x="8" y="10"/>
                    <a:pt x="8" y="10"/>
                  </a:cubicBezTo>
                  <a:cubicBezTo>
                    <a:pt x="8" y="4"/>
                    <a:pt x="12" y="0"/>
                    <a:pt x="17" y="0"/>
                  </a:cubicBezTo>
                  <a:cubicBezTo>
                    <a:pt x="24" y="0"/>
                    <a:pt x="24" y="0"/>
                    <a:pt x="24" y="0"/>
                  </a:cubicBezTo>
                  <a:lnTo>
                    <a:pt x="24" y="7"/>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endParaRPr lang="id-ID" sz="2400">
                <a:solidFill>
                  <a:srgbClr val="000000"/>
                </a:solidFill>
              </a:endParaRPr>
            </a:p>
          </p:txBody>
        </p:sp>
        <p:sp>
          <p:nvSpPr>
            <p:cNvPr id="22" name="Freeform 380"/>
            <p:cNvSpPr>
              <a:spLocks/>
            </p:cNvSpPr>
            <p:nvPr/>
          </p:nvSpPr>
          <p:spPr bwMode="auto">
            <a:xfrm>
              <a:off x="2169242" y="5021727"/>
              <a:ext cx="132110" cy="107256"/>
            </a:xfrm>
            <a:custGeom>
              <a:avLst/>
              <a:gdLst>
                <a:gd name="T0" fmla="*/ 43 w 43"/>
                <a:gd name="T1" fmla="*/ 4 h 35"/>
                <a:gd name="T2" fmla="*/ 38 w 43"/>
                <a:gd name="T3" fmla="*/ 6 h 35"/>
                <a:gd name="T4" fmla="*/ 42 w 43"/>
                <a:gd name="T5" fmla="*/ 1 h 35"/>
                <a:gd name="T6" fmla="*/ 36 w 43"/>
                <a:gd name="T7" fmla="*/ 3 h 35"/>
                <a:gd name="T8" fmla="*/ 30 w 43"/>
                <a:gd name="T9" fmla="*/ 0 h 35"/>
                <a:gd name="T10" fmla="*/ 21 w 43"/>
                <a:gd name="T11" fmla="*/ 9 h 35"/>
                <a:gd name="T12" fmla="*/ 21 w 43"/>
                <a:gd name="T13" fmla="*/ 11 h 35"/>
                <a:gd name="T14" fmla="*/ 3 w 43"/>
                <a:gd name="T15" fmla="*/ 2 h 35"/>
                <a:gd name="T16" fmla="*/ 2 w 43"/>
                <a:gd name="T17" fmla="*/ 6 h 35"/>
                <a:gd name="T18" fmla="*/ 6 w 43"/>
                <a:gd name="T19" fmla="*/ 14 h 35"/>
                <a:gd name="T20" fmla="*/ 2 w 43"/>
                <a:gd name="T21" fmla="*/ 13 h 35"/>
                <a:gd name="T22" fmla="*/ 2 w 43"/>
                <a:gd name="T23" fmla="*/ 13 h 35"/>
                <a:gd name="T24" fmla="*/ 9 w 43"/>
                <a:gd name="T25" fmla="*/ 21 h 35"/>
                <a:gd name="T26" fmla="*/ 6 w 43"/>
                <a:gd name="T27" fmla="*/ 22 h 35"/>
                <a:gd name="T28" fmla="*/ 5 w 43"/>
                <a:gd name="T29" fmla="*/ 22 h 35"/>
                <a:gd name="T30" fmla="*/ 13 w 43"/>
                <a:gd name="T31" fmla="*/ 28 h 35"/>
                <a:gd name="T32" fmla="*/ 2 w 43"/>
                <a:gd name="T33" fmla="*/ 31 h 35"/>
                <a:gd name="T34" fmla="*/ 0 w 43"/>
                <a:gd name="T35" fmla="*/ 31 h 35"/>
                <a:gd name="T36" fmla="*/ 13 w 43"/>
                <a:gd name="T37" fmla="*/ 35 h 35"/>
                <a:gd name="T38" fmla="*/ 39 w 43"/>
                <a:gd name="T39" fmla="*/ 10 h 35"/>
                <a:gd name="T40" fmla="*/ 39 w 43"/>
                <a:gd name="T41" fmla="*/ 9 h 35"/>
                <a:gd name="T42" fmla="*/ 43 w 43"/>
                <a:gd name="T43" fmla="*/ 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5">
                  <a:moveTo>
                    <a:pt x="43" y="4"/>
                  </a:moveTo>
                  <a:cubicBezTo>
                    <a:pt x="41" y="5"/>
                    <a:pt x="40" y="6"/>
                    <a:pt x="38" y="6"/>
                  </a:cubicBezTo>
                  <a:cubicBezTo>
                    <a:pt x="40" y="5"/>
                    <a:pt x="41" y="3"/>
                    <a:pt x="42" y="1"/>
                  </a:cubicBezTo>
                  <a:cubicBezTo>
                    <a:pt x="40" y="2"/>
                    <a:pt x="38" y="3"/>
                    <a:pt x="36" y="3"/>
                  </a:cubicBezTo>
                  <a:cubicBezTo>
                    <a:pt x="35" y="1"/>
                    <a:pt x="32" y="0"/>
                    <a:pt x="30" y="0"/>
                  </a:cubicBezTo>
                  <a:cubicBezTo>
                    <a:pt x="25" y="0"/>
                    <a:pt x="21" y="4"/>
                    <a:pt x="21" y="9"/>
                  </a:cubicBezTo>
                  <a:cubicBezTo>
                    <a:pt x="21" y="10"/>
                    <a:pt x="21" y="10"/>
                    <a:pt x="21" y="11"/>
                  </a:cubicBezTo>
                  <a:cubicBezTo>
                    <a:pt x="14" y="11"/>
                    <a:pt x="7" y="7"/>
                    <a:pt x="3" y="2"/>
                  </a:cubicBezTo>
                  <a:cubicBezTo>
                    <a:pt x="2" y="3"/>
                    <a:pt x="2" y="5"/>
                    <a:pt x="2" y="6"/>
                  </a:cubicBezTo>
                  <a:cubicBezTo>
                    <a:pt x="2" y="9"/>
                    <a:pt x="3" y="12"/>
                    <a:pt x="6" y="14"/>
                  </a:cubicBezTo>
                  <a:cubicBezTo>
                    <a:pt x="4" y="14"/>
                    <a:pt x="3" y="13"/>
                    <a:pt x="2" y="13"/>
                  </a:cubicBezTo>
                  <a:cubicBezTo>
                    <a:pt x="2" y="13"/>
                    <a:pt x="2" y="13"/>
                    <a:pt x="2" y="13"/>
                  </a:cubicBezTo>
                  <a:cubicBezTo>
                    <a:pt x="2" y="17"/>
                    <a:pt x="5" y="21"/>
                    <a:pt x="9" y="21"/>
                  </a:cubicBezTo>
                  <a:cubicBezTo>
                    <a:pt x="8" y="22"/>
                    <a:pt x="7" y="22"/>
                    <a:pt x="6" y="22"/>
                  </a:cubicBezTo>
                  <a:cubicBezTo>
                    <a:pt x="6" y="22"/>
                    <a:pt x="5" y="22"/>
                    <a:pt x="5" y="22"/>
                  </a:cubicBezTo>
                  <a:cubicBezTo>
                    <a:pt x="6" y="25"/>
                    <a:pt x="9" y="28"/>
                    <a:pt x="13" y="28"/>
                  </a:cubicBezTo>
                  <a:cubicBezTo>
                    <a:pt x="10" y="30"/>
                    <a:pt x="6" y="31"/>
                    <a:pt x="2" y="31"/>
                  </a:cubicBezTo>
                  <a:cubicBezTo>
                    <a:pt x="1" y="31"/>
                    <a:pt x="1" y="31"/>
                    <a:pt x="0" y="31"/>
                  </a:cubicBezTo>
                  <a:cubicBezTo>
                    <a:pt x="4" y="34"/>
                    <a:pt x="8" y="35"/>
                    <a:pt x="13" y="35"/>
                  </a:cubicBezTo>
                  <a:cubicBezTo>
                    <a:pt x="30" y="35"/>
                    <a:pt x="39" y="22"/>
                    <a:pt x="39" y="10"/>
                  </a:cubicBezTo>
                  <a:cubicBezTo>
                    <a:pt x="39" y="10"/>
                    <a:pt x="39" y="9"/>
                    <a:pt x="39" y="9"/>
                  </a:cubicBezTo>
                  <a:cubicBezTo>
                    <a:pt x="40" y="8"/>
                    <a:pt x="42" y="6"/>
                    <a:pt x="43" y="4"/>
                  </a:cubicBez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endParaRPr lang="id-ID" sz="2400">
                <a:solidFill>
                  <a:srgbClr val="000000"/>
                </a:solidFill>
              </a:endParaRPr>
            </a:p>
          </p:txBody>
        </p:sp>
      </p:grpSp>
      <p:grpSp>
        <p:nvGrpSpPr>
          <p:cNvPr id="23" name="Group 22"/>
          <p:cNvGrpSpPr/>
          <p:nvPr/>
        </p:nvGrpSpPr>
        <p:grpSpPr>
          <a:xfrm>
            <a:off x="5864756" y="4857691"/>
            <a:ext cx="2048202" cy="661465"/>
            <a:chOff x="1643785" y="4488447"/>
            <a:chExt cx="2048202" cy="661465"/>
          </a:xfrm>
        </p:grpSpPr>
        <p:sp>
          <p:nvSpPr>
            <p:cNvPr id="24" name="TextBox 23"/>
            <p:cNvSpPr txBox="1"/>
            <p:nvPr/>
          </p:nvSpPr>
          <p:spPr>
            <a:xfrm>
              <a:off x="1643785" y="4488447"/>
              <a:ext cx="2048202" cy="172355"/>
            </a:xfrm>
            <a:prstGeom prst="rect">
              <a:avLst/>
            </a:prstGeom>
            <a:noFill/>
          </p:spPr>
          <p:txBody>
            <a:bodyPr wrap="square" lIns="0" tIns="0" rIns="0" bIns="0" rtlCol="0">
              <a:spAutoFit/>
            </a:bodyPr>
            <a:lstStyle/>
            <a:p>
              <a:pPr algn="ctr">
                <a:lnSpc>
                  <a:spcPct val="80000"/>
                </a:lnSpc>
              </a:pPr>
              <a:r>
                <a:rPr lang="en-US" sz="1400" b="1" dirty="0">
                  <a:ea typeface="Titillium" charset="0"/>
                  <a:cs typeface="Titillium" charset="0"/>
                </a:rPr>
                <a:t>Edwin Powell Hubble</a:t>
              </a:r>
            </a:p>
          </p:txBody>
        </p:sp>
        <p:sp>
          <p:nvSpPr>
            <p:cNvPr id="25" name="TextBox 24"/>
            <p:cNvSpPr txBox="1"/>
            <p:nvPr/>
          </p:nvSpPr>
          <p:spPr>
            <a:xfrm>
              <a:off x="1790700" y="4614663"/>
              <a:ext cx="1754372" cy="206210"/>
            </a:xfrm>
            <a:prstGeom prst="rect">
              <a:avLst/>
            </a:prstGeom>
            <a:noFill/>
          </p:spPr>
          <p:txBody>
            <a:bodyPr wrap="square" lIns="0" tIns="0" rIns="91440" bIns="0" rtlCol="0">
              <a:spAutoFit/>
            </a:bodyPr>
            <a:lstStyle/>
            <a:p>
              <a:pPr algn="ctr">
                <a:lnSpc>
                  <a:spcPct val="150000"/>
                </a:lnSpc>
              </a:pPr>
              <a:r>
                <a:rPr lang="en-US" sz="1000" dirty="0">
                  <a:solidFill>
                    <a:schemeClr val="tx1">
                      <a:alpha val="60000"/>
                    </a:schemeClr>
                  </a:solidFill>
                  <a:ea typeface="Titillium" charset="0"/>
                  <a:cs typeface="Titillium" charset="0"/>
                </a:rPr>
                <a:t>Assistant Manager</a:t>
              </a:r>
            </a:p>
          </p:txBody>
        </p:sp>
        <p:sp>
          <p:nvSpPr>
            <p:cNvPr id="26" name="Freeform 346"/>
            <p:cNvSpPr>
              <a:spLocks/>
            </p:cNvSpPr>
            <p:nvPr/>
          </p:nvSpPr>
          <p:spPr bwMode="auto">
            <a:xfrm>
              <a:off x="2960209" y="5000799"/>
              <a:ext cx="117721" cy="149113"/>
            </a:xfrm>
            <a:custGeom>
              <a:avLst/>
              <a:gdLst>
                <a:gd name="T0" fmla="*/ 15 w 38"/>
                <a:gd name="T1" fmla="*/ 32 h 48"/>
                <a:gd name="T2" fmla="*/ 8 w 38"/>
                <a:gd name="T3" fmla="*/ 48 h 48"/>
                <a:gd name="T4" fmla="*/ 12 w 38"/>
                <a:gd name="T5" fmla="*/ 23 h 48"/>
                <a:gd name="T6" fmla="*/ 18 w 38"/>
                <a:gd name="T7" fmla="*/ 12 h 48"/>
                <a:gd name="T8" fmla="*/ 20 w 38"/>
                <a:gd name="T9" fmla="*/ 31 h 48"/>
                <a:gd name="T10" fmla="*/ 27 w 38"/>
                <a:gd name="T11" fmla="*/ 9 h 48"/>
                <a:gd name="T12" fmla="*/ 6 w 38"/>
                <a:gd name="T13" fmla="*/ 21 h 48"/>
                <a:gd name="T14" fmla="*/ 7 w 38"/>
                <a:gd name="T15" fmla="*/ 28 h 48"/>
                <a:gd name="T16" fmla="*/ 0 w 38"/>
                <a:gd name="T17" fmla="*/ 18 h 48"/>
                <a:gd name="T18" fmla="*/ 16 w 38"/>
                <a:gd name="T19" fmla="*/ 1 h 48"/>
                <a:gd name="T20" fmla="*/ 36 w 38"/>
                <a:gd name="T21" fmla="*/ 14 h 48"/>
                <a:gd name="T22" fmla="*/ 21 w 38"/>
                <a:gd name="T23" fmla="*/ 35 h 48"/>
                <a:gd name="T24" fmla="*/ 15 w 38"/>
                <a:gd name="T25"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48">
                  <a:moveTo>
                    <a:pt x="15" y="32"/>
                  </a:moveTo>
                  <a:cubicBezTo>
                    <a:pt x="14" y="39"/>
                    <a:pt x="12" y="45"/>
                    <a:pt x="8" y="48"/>
                  </a:cubicBezTo>
                  <a:cubicBezTo>
                    <a:pt x="7" y="38"/>
                    <a:pt x="10" y="31"/>
                    <a:pt x="12" y="23"/>
                  </a:cubicBezTo>
                  <a:cubicBezTo>
                    <a:pt x="9" y="19"/>
                    <a:pt x="12" y="10"/>
                    <a:pt x="18" y="12"/>
                  </a:cubicBezTo>
                  <a:cubicBezTo>
                    <a:pt x="25" y="15"/>
                    <a:pt x="12" y="29"/>
                    <a:pt x="20" y="31"/>
                  </a:cubicBezTo>
                  <a:cubicBezTo>
                    <a:pt x="29" y="32"/>
                    <a:pt x="33" y="15"/>
                    <a:pt x="27" y="9"/>
                  </a:cubicBezTo>
                  <a:cubicBezTo>
                    <a:pt x="19" y="1"/>
                    <a:pt x="4" y="9"/>
                    <a:pt x="6" y="21"/>
                  </a:cubicBezTo>
                  <a:cubicBezTo>
                    <a:pt x="6" y="24"/>
                    <a:pt x="9" y="24"/>
                    <a:pt x="7" y="28"/>
                  </a:cubicBezTo>
                  <a:cubicBezTo>
                    <a:pt x="2" y="27"/>
                    <a:pt x="0" y="23"/>
                    <a:pt x="0" y="18"/>
                  </a:cubicBezTo>
                  <a:cubicBezTo>
                    <a:pt x="0" y="9"/>
                    <a:pt x="8" y="2"/>
                    <a:pt x="16" y="1"/>
                  </a:cubicBezTo>
                  <a:cubicBezTo>
                    <a:pt x="26" y="0"/>
                    <a:pt x="35" y="5"/>
                    <a:pt x="36" y="14"/>
                  </a:cubicBezTo>
                  <a:cubicBezTo>
                    <a:pt x="38" y="25"/>
                    <a:pt x="32" y="36"/>
                    <a:pt x="21" y="35"/>
                  </a:cubicBezTo>
                  <a:cubicBezTo>
                    <a:pt x="19" y="35"/>
                    <a:pt x="17" y="34"/>
                    <a:pt x="15" y="32"/>
                  </a:cubicBez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endParaRPr lang="id-ID" sz="2400">
                <a:solidFill>
                  <a:srgbClr val="000000"/>
                </a:solidFill>
              </a:endParaRPr>
            </a:p>
          </p:txBody>
        </p:sp>
        <p:sp>
          <p:nvSpPr>
            <p:cNvPr id="27" name="Freeform 370"/>
            <p:cNvSpPr>
              <a:spLocks/>
            </p:cNvSpPr>
            <p:nvPr/>
          </p:nvSpPr>
          <p:spPr bwMode="auto">
            <a:xfrm>
              <a:off x="2594911" y="5009955"/>
              <a:ext cx="73250" cy="130800"/>
            </a:xfrm>
            <a:custGeom>
              <a:avLst/>
              <a:gdLst>
                <a:gd name="T0" fmla="*/ 24 w 24"/>
                <a:gd name="T1" fmla="*/ 7 h 42"/>
                <a:gd name="T2" fmla="*/ 17 w 24"/>
                <a:gd name="T3" fmla="*/ 7 h 42"/>
                <a:gd name="T4" fmla="*/ 15 w 24"/>
                <a:gd name="T5" fmla="*/ 9 h 42"/>
                <a:gd name="T6" fmla="*/ 15 w 24"/>
                <a:gd name="T7" fmla="*/ 14 h 42"/>
                <a:gd name="T8" fmla="*/ 24 w 24"/>
                <a:gd name="T9" fmla="*/ 14 h 42"/>
                <a:gd name="T10" fmla="*/ 24 w 24"/>
                <a:gd name="T11" fmla="*/ 21 h 42"/>
                <a:gd name="T12" fmla="*/ 15 w 24"/>
                <a:gd name="T13" fmla="*/ 21 h 42"/>
                <a:gd name="T14" fmla="*/ 15 w 24"/>
                <a:gd name="T15" fmla="*/ 42 h 42"/>
                <a:gd name="T16" fmla="*/ 8 w 24"/>
                <a:gd name="T17" fmla="*/ 42 h 42"/>
                <a:gd name="T18" fmla="*/ 8 w 24"/>
                <a:gd name="T19" fmla="*/ 21 h 42"/>
                <a:gd name="T20" fmla="*/ 0 w 24"/>
                <a:gd name="T21" fmla="*/ 21 h 42"/>
                <a:gd name="T22" fmla="*/ 0 w 24"/>
                <a:gd name="T23" fmla="*/ 14 h 42"/>
                <a:gd name="T24" fmla="*/ 8 w 24"/>
                <a:gd name="T25" fmla="*/ 14 h 42"/>
                <a:gd name="T26" fmla="*/ 8 w 24"/>
                <a:gd name="T27" fmla="*/ 10 h 42"/>
                <a:gd name="T28" fmla="*/ 17 w 24"/>
                <a:gd name="T29" fmla="*/ 0 h 42"/>
                <a:gd name="T30" fmla="*/ 24 w 24"/>
                <a:gd name="T31" fmla="*/ 0 h 42"/>
                <a:gd name="T32" fmla="*/ 24 w 24"/>
                <a:gd name="T33"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42">
                  <a:moveTo>
                    <a:pt x="24" y="7"/>
                  </a:moveTo>
                  <a:cubicBezTo>
                    <a:pt x="17" y="7"/>
                    <a:pt x="17" y="7"/>
                    <a:pt x="17" y="7"/>
                  </a:cubicBezTo>
                  <a:cubicBezTo>
                    <a:pt x="16" y="7"/>
                    <a:pt x="15" y="8"/>
                    <a:pt x="15" y="9"/>
                  </a:cubicBezTo>
                  <a:cubicBezTo>
                    <a:pt x="15" y="14"/>
                    <a:pt x="15" y="14"/>
                    <a:pt x="15" y="14"/>
                  </a:cubicBezTo>
                  <a:cubicBezTo>
                    <a:pt x="24" y="14"/>
                    <a:pt x="24" y="14"/>
                    <a:pt x="24" y="14"/>
                  </a:cubicBezTo>
                  <a:cubicBezTo>
                    <a:pt x="24" y="21"/>
                    <a:pt x="24" y="21"/>
                    <a:pt x="24" y="21"/>
                  </a:cubicBezTo>
                  <a:cubicBezTo>
                    <a:pt x="15" y="21"/>
                    <a:pt x="15" y="21"/>
                    <a:pt x="15" y="21"/>
                  </a:cubicBezTo>
                  <a:cubicBezTo>
                    <a:pt x="15" y="42"/>
                    <a:pt x="15" y="42"/>
                    <a:pt x="15" y="42"/>
                  </a:cubicBezTo>
                  <a:cubicBezTo>
                    <a:pt x="8" y="42"/>
                    <a:pt x="8" y="42"/>
                    <a:pt x="8" y="42"/>
                  </a:cubicBezTo>
                  <a:cubicBezTo>
                    <a:pt x="8" y="21"/>
                    <a:pt x="8" y="21"/>
                    <a:pt x="8" y="21"/>
                  </a:cubicBezTo>
                  <a:cubicBezTo>
                    <a:pt x="0" y="21"/>
                    <a:pt x="0" y="21"/>
                    <a:pt x="0" y="21"/>
                  </a:cubicBezTo>
                  <a:cubicBezTo>
                    <a:pt x="0" y="14"/>
                    <a:pt x="0" y="14"/>
                    <a:pt x="0" y="14"/>
                  </a:cubicBezTo>
                  <a:cubicBezTo>
                    <a:pt x="8" y="14"/>
                    <a:pt x="8" y="14"/>
                    <a:pt x="8" y="14"/>
                  </a:cubicBezTo>
                  <a:cubicBezTo>
                    <a:pt x="8" y="10"/>
                    <a:pt x="8" y="10"/>
                    <a:pt x="8" y="10"/>
                  </a:cubicBezTo>
                  <a:cubicBezTo>
                    <a:pt x="8" y="4"/>
                    <a:pt x="12" y="0"/>
                    <a:pt x="17" y="0"/>
                  </a:cubicBezTo>
                  <a:cubicBezTo>
                    <a:pt x="24" y="0"/>
                    <a:pt x="24" y="0"/>
                    <a:pt x="24" y="0"/>
                  </a:cubicBezTo>
                  <a:lnTo>
                    <a:pt x="24" y="7"/>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endParaRPr lang="id-ID" sz="2400">
                <a:solidFill>
                  <a:srgbClr val="000000"/>
                </a:solidFill>
              </a:endParaRPr>
            </a:p>
          </p:txBody>
        </p:sp>
        <p:sp>
          <p:nvSpPr>
            <p:cNvPr id="28" name="Freeform 380"/>
            <p:cNvSpPr>
              <a:spLocks/>
            </p:cNvSpPr>
            <p:nvPr/>
          </p:nvSpPr>
          <p:spPr bwMode="auto">
            <a:xfrm>
              <a:off x="2169242" y="5021727"/>
              <a:ext cx="132110" cy="107256"/>
            </a:xfrm>
            <a:custGeom>
              <a:avLst/>
              <a:gdLst>
                <a:gd name="T0" fmla="*/ 43 w 43"/>
                <a:gd name="T1" fmla="*/ 4 h 35"/>
                <a:gd name="T2" fmla="*/ 38 w 43"/>
                <a:gd name="T3" fmla="*/ 6 h 35"/>
                <a:gd name="T4" fmla="*/ 42 w 43"/>
                <a:gd name="T5" fmla="*/ 1 h 35"/>
                <a:gd name="T6" fmla="*/ 36 w 43"/>
                <a:gd name="T7" fmla="*/ 3 h 35"/>
                <a:gd name="T8" fmla="*/ 30 w 43"/>
                <a:gd name="T9" fmla="*/ 0 h 35"/>
                <a:gd name="T10" fmla="*/ 21 w 43"/>
                <a:gd name="T11" fmla="*/ 9 h 35"/>
                <a:gd name="T12" fmla="*/ 21 w 43"/>
                <a:gd name="T13" fmla="*/ 11 h 35"/>
                <a:gd name="T14" fmla="*/ 3 w 43"/>
                <a:gd name="T15" fmla="*/ 2 h 35"/>
                <a:gd name="T16" fmla="*/ 2 w 43"/>
                <a:gd name="T17" fmla="*/ 6 h 35"/>
                <a:gd name="T18" fmla="*/ 6 w 43"/>
                <a:gd name="T19" fmla="*/ 14 h 35"/>
                <a:gd name="T20" fmla="*/ 2 w 43"/>
                <a:gd name="T21" fmla="*/ 13 h 35"/>
                <a:gd name="T22" fmla="*/ 2 w 43"/>
                <a:gd name="T23" fmla="*/ 13 h 35"/>
                <a:gd name="T24" fmla="*/ 9 w 43"/>
                <a:gd name="T25" fmla="*/ 21 h 35"/>
                <a:gd name="T26" fmla="*/ 6 w 43"/>
                <a:gd name="T27" fmla="*/ 22 h 35"/>
                <a:gd name="T28" fmla="*/ 5 w 43"/>
                <a:gd name="T29" fmla="*/ 22 h 35"/>
                <a:gd name="T30" fmla="*/ 13 w 43"/>
                <a:gd name="T31" fmla="*/ 28 h 35"/>
                <a:gd name="T32" fmla="*/ 2 w 43"/>
                <a:gd name="T33" fmla="*/ 31 h 35"/>
                <a:gd name="T34" fmla="*/ 0 w 43"/>
                <a:gd name="T35" fmla="*/ 31 h 35"/>
                <a:gd name="T36" fmla="*/ 13 w 43"/>
                <a:gd name="T37" fmla="*/ 35 h 35"/>
                <a:gd name="T38" fmla="*/ 39 w 43"/>
                <a:gd name="T39" fmla="*/ 10 h 35"/>
                <a:gd name="T40" fmla="*/ 39 w 43"/>
                <a:gd name="T41" fmla="*/ 9 h 35"/>
                <a:gd name="T42" fmla="*/ 43 w 43"/>
                <a:gd name="T43" fmla="*/ 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5">
                  <a:moveTo>
                    <a:pt x="43" y="4"/>
                  </a:moveTo>
                  <a:cubicBezTo>
                    <a:pt x="41" y="5"/>
                    <a:pt x="40" y="6"/>
                    <a:pt x="38" y="6"/>
                  </a:cubicBezTo>
                  <a:cubicBezTo>
                    <a:pt x="40" y="5"/>
                    <a:pt x="41" y="3"/>
                    <a:pt x="42" y="1"/>
                  </a:cubicBezTo>
                  <a:cubicBezTo>
                    <a:pt x="40" y="2"/>
                    <a:pt x="38" y="3"/>
                    <a:pt x="36" y="3"/>
                  </a:cubicBezTo>
                  <a:cubicBezTo>
                    <a:pt x="35" y="1"/>
                    <a:pt x="32" y="0"/>
                    <a:pt x="30" y="0"/>
                  </a:cubicBezTo>
                  <a:cubicBezTo>
                    <a:pt x="25" y="0"/>
                    <a:pt x="21" y="4"/>
                    <a:pt x="21" y="9"/>
                  </a:cubicBezTo>
                  <a:cubicBezTo>
                    <a:pt x="21" y="10"/>
                    <a:pt x="21" y="10"/>
                    <a:pt x="21" y="11"/>
                  </a:cubicBezTo>
                  <a:cubicBezTo>
                    <a:pt x="14" y="11"/>
                    <a:pt x="7" y="7"/>
                    <a:pt x="3" y="2"/>
                  </a:cubicBezTo>
                  <a:cubicBezTo>
                    <a:pt x="2" y="3"/>
                    <a:pt x="2" y="5"/>
                    <a:pt x="2" y="6"/>
                  </a:cubicBezTo>
                  <a:cubicBezTo>
                    <a:pt x="2" y="9"/>
                    <a:pt x="3" y="12"/>
                    <a:pt x="6" y="14"/>
                  </a:cubicBezTo>
                  <a:cubicBezTo>
                    <a:pt x="4" y="14"/>
                    <a:pt x="3" y="13"/>
                    <a:pt x="2" y="13"/>
                  </a:cubicBezTo>
                  <a:cubicBezTo>
                    <a:pt x="2" y="13"/>
                    <a:pt x="2" y="13"/>
                    <a:pt x="2" y="13"/>
                  </a:cubicBezTo>
                  <a:cubicBezTo>
                    <a:pt x="2" y="17"/>
                    <a:pt x="5" y="21"/>
                    <a:pt x="9" y="21"/>
                  </a:cubicBezTo>
                  <a:cubicBezTo>
                    <a:pt x="8" y="22"/>
                    <a:pt x="7" y="22"/>
                    <a:pt x="6" y="22"/>
                  </a:cubicBezTo>
                  <a:cubicBezTo>
                    <a:pt x="6" y="22"/>
                    <a:pt x="5" y="22"/>
                    <a:pt x="5" y="22"/>
                  </a:cubicBezTo>
                  <a:cubicBezTo>
                    <a:pt x="6" y="25"/>
                    <a:pt x="9" y="28"/>
                    <a:pt x="13" y="28"/>
                  </a:cubicBezTo>
                  <a:cubicBezTo>
                    <a:pt x="10" y="30"/>
                    <a:pt x="6" y="31"/>
                    <a:pt x="2" y="31"/>
                  </a:cubicBezTo>
                  <a:cubicBezTo>
                    <a:pt x="1" y="31"/>
                    <a:pt x="1" y="31"/>
                    <a:pt x="0" y="31"/>
                  </a:cubicBezTo>
                  <a:cubicBezTo>
                    <a:pt x="4" y="34"/>
                    <a:pt x="8" y="35"/>
                    <a:pt x="13" y="35"/>
                  </a:cubicBezTo>
                  <a:cubicBezTo>
                    <a:pt x="30" y="35"/>
                    <a:pt x="39" y="22"/>
                    <a:pt x="39" y="10"/>
                  </a:cubicBezTo>
                  <a:cubicBezTo>
                    <a:pt x="39" y="10"/>
                    <a:pt x="39" y="9"/>
                    <a:pt x="39" y="9"/>
                  </a:cubicBezTo>
                  <a:cubicBezTo>
                    <a:pt x="40" y="8"/>
                    <a:pt x="42" y="6"/>
                    <a:pt x="43" y="4"/>
                  </a:cubicBez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endParaRPr lang="id-ID" sz="2400">
                <a:solidFill>
                  <a:srgbClr val="000000"/>
                </a:solidFill>
              </a:endParaRPr>
            </a:p>
          </p:txBody>
        </p:sp>
      </p:grpSp>
      <p:grpSp>
        <p:nvGrpSpPr>
          <p:cNvPr id="29" name="Group 28"/>
          <p:cNvGrpSpPr/>
          <p:nvPr/>
        </p:nvGrpSpPr>
        <p:grpSpPr>
          <a:xfrm>
            <a:off x="8693141" y="4857691"/>
            <a:ext cx="1754372" cy="661465"/>
            <a:chOff x="1790700" y="4488447"/>
            <a:chExt cx="1754372" cy="661465"/>
          </a:xfrm>
        </p:grpSpPr>
        <p:sp>
          <p:nvSpPr>
            <p:cNvPr id="30" name="TextBox 29"/>
            <p:cNvSpPr txBox="1"/>
            <p:nvPr/>
          </p:nvSpPr>
          <p:spPr>
            <a:xfrm>
              <a:off x="1790700" y="4488447"/>
              <a:ext cx="1754372" cy="175626"/>
            </a:xfrm>
            <a:prstGeom prst="rect">
              <a:avLst/>
            </a:prstGeom>
            <a:noFill/>
          </p:spPr>
          <p:txBody>
            <a:bodyPr wrap="square" lIns="0" tIns="0" rIns="0" bIns="0" rtlCol="0">
              <a:spAutoFit/>
            </a:bodyPr>
            <a:lstStyle/>
            <a:p>
              <a:pPr algn="ctr">
                <a:lnSpc>
                  <a:spcPct val="80000"/>
                </a:lnSpc>
              </a:pPr>
              <a:r>
                <a:rPr lang="en-US" sz="1400" b="1" dirty="0">
                  <a:ea typeface="Titillium" charset="0"/>
                  <a:cs typeface="Titillium" charset="0"/>
                </a:rPr>
                <a:t>Jane Goodall</a:t>
              </a:r>
            </a:p>
          </p:txBody>
        </p:sp>
        <p:sp>
          <p:nvSpPr>
            <p:cNvPr id="31" name="TextBox 30"/>
            <p:cNvSpPr txBox="1"/>
            <p:nvPr/>
          </p:nvSpPr>
          <p:spPr>
            <a:xfrm>
              <a:off x="1790700" y="4614663"/>
              <a:ext cx="1754372" cy="206210"/>
            </a:xfrm>
            <a:prstGeom prst="rect">
              <a:avLst/>
            </a:prstGeom>
            <a:noFill/>
          </p:spPr>
          <p:txBody>
            <a:bodyPr wrap="square" lIns="0" tIns="0" rIns="91440" bIns="0" rtlCol="0">
              <a:spAutoFit/>
            </a:bodyPr>
            <a:lstStyle/>
            <a:p>
              <a:pPr algn="ctr">
                <a:lnSpc>
                  <a:spcPct val="150000"/>
                </a:lnSpc>
              </a:pPr>
              <a:r>
                <a:rPr lang="en-US" sz="1000" dirty="0">
                  <a:solidFill>
                    <a:schemeClr val="tx1">
                      <a:alpha val="60000"/>
                    </a:schemeClr>
                  </a:solidFill>
                  <a:ea typeface="Titillium" charset="0"/>
                  <a:cs typeface="Titillium" charset="0"/>
                </a:rPr>
                <a:t>Assistant Manager</a:t>
              </a:r>
            </a:p>
          </p:txBody>
        </p:sp>
        <p:sp>
          <p:nvSpPr>
            <p:cNvPr id="32" name="Freeform 346"/>
            <p:cNvSpPr>
              <a:spLocks/>
            </p:cNvSpPr>
            <p:nvPr/>
          </p:nvSpPr>
          <p:spPr bwMode="auto">
            <a:xfrm>
              <a:off x="2960209" y="5000799"/>
              <a:ext cx="117721" cy="149113"/>
            </a:xfrm>
            <a:custGeom>
              <a:avLst/>
              <a:gdLst>
                <a:gd name="T0" fmla="*/ 15 w 38"/>
                <a:gd name="T1" fmla="*/ 32 h 48"/>
                <a:gd name="T2" fmla="*/ 8 w 38"/>
                <a:gd name="T3" fmla="*/ 48 h 48"/>
                <a:gd name="T4" fmla="*/ 12 w 38"/>
                <a:gd name="T5" fmla="*/ 23 h 48"/>
                <a:gd name="T6" fmla="*/ 18 w 38"/>
                <a:gd name="T7" fmla="*/ 12 h 48"/>
                <a:gd name="T8" fmla="*/ 20 w 38"/>
                <a:gd name="T9" fmla="*/ 31 h 48"/>
                <a:gd name="T10" fmla="*/ 27 w 38"/>
                <a:gd name="T11" fmla="*/ 9 h 48"/>
                <a:gd name="T12" fmla="*/ 6 w 38"/>
                <a:gd name="T13" fmla="*/ 21 h 48"/>
                <a:gd name="T14" fmla="*/ 7 w 38"/>
                <a:gd name="T15" fmla="*/ 28 h 48"/>
                <a:gd name="T16" fmla="*/ 0 w 38"/>
                <a:gd name="T17" fmla="*/ 18 h 48"/>
                <a:gd name="T18" fmla="*/ 16 w 38"/>
                <a:gd name="T19" fmla="*/ 1 h 48"/>
                <a:gd name="T20" fmla="*/ 36 w 38"/>
                <a:gd name="T21" fmla="*/ 14 h 48"/>
                <a:gd name="T22" fmla="*/ 21 w 38"/>
                <a:gd name="T23" fmla="*/ 35 h 48"/>
                <a:gd name="T24" fmla="*/ 15 w 38"/>
                <a:gd name="T25"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48">
                  <a:moveTo>
                    <a:pt x="15" y="32"/>
                  </a:moveTo>
                  <a:cubicBezTo>
                    <a:pt x="14" y="39"/>
                    <a:pt x="12" y="45"/>
                    <a:pt x="8" y="48"/>
                  </a:cubicBezTo>
                  <a:cubicBezTo>
                    <a:pt x="7" y="38"/>
                    <a:pt x="10" y="31"/>
                    <a:pt x="12" y="23"/>
                  </a:cubicBezTo>
                  <a:cubicBezTo>
                    <a:pt x="9" y="19"/>
                    <a:pt x="12" y="10"/>
                    <a:pt x="18" y="12"/>
                  </a:cubicBezTo>
                  <a:cubicBezTo>
                    <a:pt x="25" y="15"/>
                    <a:pt x="12" y="29"/>
                    <a:pt x="20" y="31"/>
                  </a:cubicBezTo>
                  <a:cubicBezTo>
                    <a:pt x="29" y="32"/>
                    <a:pt x="33" y="15"/>
                    <a:pt x="27" y="9"/>
                  </a:cubicBezTo>
                  <a:cubicBezTo>
                    <a:pt x="19" y="1"/>
                    <a:pt x="4" y="9"/>
                    <a:pt x="6" y="21"/>
                  </a:cubicBezTo>
                  <a:cubicBezTo>
                    <a:pt x="6" y="24"/>
                    <a:pt x="9" y="24"/>
                    <a:pt x="7" y="28"/>
                  </a:cubicBezTo>
                  <a:cubicBezTo>
                    <a:pt x="2" y="27"/>
                    <a:pt x="0" y="23"/>
                    <a:pt x="0" y="18"/>
                  </a:cubicBezTo>
                  <a:cubicBezTo>
                    <a:pt x="0" y="9"/>
                    <a:pt x="8" y="2"/>
                    <a:pt x="16" y="1"/>
                  </a:cubicBezTo>
                  <a:cubicBezTo>
                    <a:pt x="26" y="0"/>
                    <a:pt x="35" y="5"/>
                    <a:pt x="36" y="14"/>
                  </a:cubicBezTo>
                  <a:cubicBezTo>
                    <a:pt x="38" y="25"/>
                    <a:pt x="32" y="36"/>
                    <a:pt x="21" y="35"/>
                  </a:cubicBezTo>
                  <a:cubicBezTo>
                    <a:pt x="19" y="35"/>
                    <a:pt x="17" y="34"/>
                    <a:pt x="15" y="32"/>
                  </a:cubicBez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endParaRPr lang="id-ID" sz="2400">
                <a:solidFill>
                  <a:srgbClr val="000000"/>
                </a:solidFill>
              </a:endParaRPr>
            </a:p>
          </p:txBody>
        </p:sp>
        <p:sp>
          <p:nvSpPr>
            <p:cNvPr id="33" name="Freeform 370"/>
            <p:cNvSpPr>
              <a:spLocks/>
            </p:cNvSpPr>
            <p:nvPr/>
          </p:nvSpPr>
          <p:spPr bwMode="auto">
            <a:xfrm>
              <a:off x="2594911" y="5009955"/>
              <a:ext cx="73250" cy="130800"/>
            </a:xfrm>
            <a:custGeom>
              <a:avLst/>
              <a:gdLst>
                <a:gd name="T0" fmla="*/ 24 w 24"/>
                <a:gd name="T1" fmla="*/ 7 h 42"/>
                <a:gd name="T2" fmla="*/ 17 w 24"/>
                <a:gd name="T3" fmla="*/ 7 h 42"/>
                <a:gd name="T4" fmla="*/ 15 w 24"/>
                <a:gd name="T5" fmla="*/ 9 h 42"/>
                <a:gd name="T6" fmla="*/ 15 w 24"/>
                <a:gd name="T7" fmla="*/ 14 h 42"/>
                <a:gd name="T8" fmla="*/ 24 w 24"/>
                <a:gd name="T9" fmla="*/ 14 h 42"/>
                <a:gd name="T10" fmla="*/ 24 w 24"/>
                <a:gd name="T11" fmla="*/ 21 h 42"/>
                <a:gd name="T12" fmla="*/ 15 w 24"/>
                <a:gd name="T13" fmla="*/ 21 h 42"/>
                <a:gd name="T14" fmla="*/ 15 w 24"/>
                <a:gd name="T15" fmla="*/ 42 h 42"/>
                <a:gd name="T16" fmla="*/ 8 w 24"/>
                <a:gd name="T17" fmla="*/ 42 h 42"/>
                <a:gd name="T18" fmla="*/ 8 w 24"/>
                <a:gd name="T19" fmla="*/ 21 h 42"/>
                <a:gd name="T20" fmla="*/ 0 w 24"/>
                <a:gd name="T21" fmla="*/ 21 h 42"/>
                <a:gd name="T22" fmla="*/ 0 w 24"/>
                <a:gd name="T23" fmla="*/ 14 h 42"/>
                <a:gd name="T24" fmla="*/ 8 w 24"/>
                <a:gd name="T25" fmla="*/ 14 h 42"/>
                <a:gd name="T26" fmla="*/ 8 w 24"/>
                <a:gd name="T27" fmla="*/ 10 h 42"/>
                <a:gd name="T28" fmla="*/ 17 w 24"/>
                <a:gd name="T29" fmla="*/ 0 h 42"/>
                <a:gd name="T30" fmla="*/ 24 w 24"/>
                <a:gd name="T31" fmla="*/ 0 h 42"/>
                <a:gd name="T32" fmla="*/ 24 w 24"/>
                <a:gd name="T33"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42">
                  <a:moveTo>
                    <a:pt x="24" y="7"/>
                  </a:moveTo>
                  <a:cubicBezTo>
                    <a:pt x="17" y="7"/>
                    <a:pt x="17" y="7"/>
                    <a:pt x="17" y="7"/>
                  </a:cubicBezTo>
                  <a:cubicBezTo>
                    <a:pt x="16" y="7"/>
                    <a:pt x="15" y="8"/>
                    <a:pt x="15" y="9"/>
                  </a:cubicBezTo>
                  <a:cubicBezTo>
                    <a:pt x="15" y="14"/>
                    <a:pt x="15" y="14"/>
                    <a:pt x="15" y="14"/>
                  </a:cubicBezTo>
                  <a:cubicBezTo>
                    <a:pt x="24" y="14"/>
                    <a:pt x="24" y="14"/>
                    <a:pt x="24" y="14"/>
                  </a:cubicBezTo>
                  <a:cubicBezTo>
                    <a:pt x="24" y="21"/>
                    <a:pt x="24" y="21"/>
                    <a:pt x="24" y="21"/>
                  </a:cubicBezTo>
                  <a:cubicBezTo>
                    <a:pt x="15" y="21"/>
                    <a:pt x="15" y="21"/>
                    <a:pt x="15" y="21"/>
                  </a:cubicBezTo>
                  <a:cubicBezTo>
                    <a:pt x="15" y="42"/>
                    <a:pt x="15" y="42"/>
                    <a:pt x="15" y="42"/>
                  </a:cubicBezTo>
                  <a:cubicBezTo>
                    <a:pt x="8" y="42"/>
                    <a:pt x="8" y="42"/>
                    <a:pt x="8" y="42"/>
                  </a:cubicBezTo>
                  <a:cubicBezTo>
                    <a:pt x="8" y="21"/>
                    <a:pt x="8" y="21"/>
                    <a:pt x="8" y="21"/>
                  </a:cubicBezTo>
                  <a:cubicBezTo>
                    <a:pt x="0" y="21"/>
                    <a:pt x="0" y="21"/>
                    <a:pt x="0" y="21"/>
                  </a:cubicBezTo>
                  <a:cubicBezTo>
                    <a:pt x="0" y="14"/>
                    <a:pt x="0" y="14"/>
                    <a:pt x="0" y="14"/>
                  </a:cubicBezTo>
                  <a:cubicBezTo>
                    <a:pt x="8" y="14"/>
                    <a:pt x="8" y="14"/>
                    <a:pt x="8" y="14"/>
                  </a:cubicBezTo>
                  <a:cubicBezTo>
                    <a:pt x="8" y="10"/>
                    <a:pt x="8" y="10"/>
                    <a:pt x="8" y="10"/>
                  </a:cubicBezTo>
                  <a:cubicBezTo>
                    <a:pt x="8" y="4"/>
                    <a:pt x="12" y="0"/>
                    <a:pt x="17" y="0"/>
                  </a:cubicBezTo>
                  <a:cubicBezTo>
                    <a:pt x="24" y="0"/>
                    <a:pt x="24" y="0"/>
                    <a:pt x="24" y="0"/>
                  </a:cubicBezTo>
                  <a:lnTo>
                    <a:pt x="24" y="7"/>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endParaRPr lang="id-ID" sz="2400">
                <a:solidFill>
                  <a:srgbClr val="000000"/>
                </a:solidFill>
              </a:endParaRPr>
            </a:p>
          </p:txBody>
        </p:sp>
        <p:sp>
          <p:nvSpPr>
            <p:cNvPr id="34" name="Freeform 380"/>
            <p:cNvSpPr>
              <a:spLocks/>
            </p:cNvSpPr>
            <p:nvPr/>
          </p:nvSpPr>
          <p:spPr bwMode="auto">
            <a:xfrm>
              <a:off x="2169242" y="5021727"/>
              <a:ext cx="132110" cy="107256"/>
            </a:xfrm>
            <a:custGeom>
              <a:avLst/>
              <a:gdLst>
                <a:gd name="T0" fmla="*/ 43 w 43"/>
                <a:gd name="T1" fmla="*/ 4 h 35"/>
                <a:gd name="T2" fmla="*/ 38 w 43"/>
                <a:gd name="T3" fmla="*/ 6 h 35"/>
                <a:gd name="T4" fmla="*/ 42 w 43"/>
                <a:gd name="T5" fmla="*/ 1 h 35"/>
                <a:gd name="T6" fmla="*/ 36 w 43"/>
                <a:gd name="T7" fmla="*/ 3 h 35"/>
                <a:gd name="T8" fmla="*/ 30 w 43"/>
                <a:gd name="T9" fmla="*/ 0 h 35"/>
                <a:gd name="T10" fmla="*/ 21 w 43"/>
                <a:gd name="T11" fmla="*/ 9 h 35"/>
                <a:gd name="T12" fmla="*/ 21 w 43"/>
                <a:gd name="T13" fmla="*/ 11 h 35"/>
                <a:gd name="T14" fmla="*/ 3 w 43"/>
                <a:gd name="T15" fmla="*/ 2 h 35"/>
                <a:gd name="T16" fmla="*/ 2 w 43"/>
                <a:gd name="T17" fmla="*/ 6 h 35"/>
                <a:gd name="T18" fmla="*/ 6 w 43"/>
                <a:gd name="T19" fmla="*/ 14 h 35"/>
                <a:gd name="T20" fmla="*/ 2 w 43"/>
                <a:gd name="T21" fmla="*/ 13 h 35"/>
                <a:gd name="T22" fmla="*/ 2 w 43"/>
                <a:gd name="T23" fmla="*/ 13 h 35"/>
                <a:gd name="T24" fmla="*/ 9 w 43"/>
                <a:gd name="T25" fmla="*/ 21 h 35"/>
                <a:gd name="T26" fmla="*/ 6 w 43"/>
                <a:gd name="T27" fmla="*/ 22 h 35"/>
                <a:gd name="T28" fmla="*/ 5 w 43"/>
                <a:gd name="T29" fmla="*/ 22 h 35"/>
                <a:gd name="T30" fmla="*/ 13 w 43"/>
                <a:gd name="T31" fmla="*/ 28 h 35"/>
                <a:gd name="T32" fmla="*/ 2 w 43"/>
                <a:gd name="T33" fmla="*/ 31 h 35"/>
                <a:gd name="T34" fmla="*/ 0 w 43"/>
                <a:gd name="T35" fmla="*/ 31 h 35"/>
                <a:gd name="T36" fmla="*/ 13 w 43"/>
                <a:gd name="T37" fmla="*/ 35 h 35"/>
                <a:gd name="T38" fmla="*/ 39 w 43"/>
                <a:gd name="T39" fmla="*/ 10 h 35"/>
                <a:gd name="T40" fmla="*/ 39 w 43"/>
                <a:gd name="T41" fmla="*/ 9 h 35"/>
                <a:gd name="T42" fmla="*/ 43 w 43"/>
                <a:gd name="T43" fmla="*/ 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5">
                  <a:moveTo>
                    <a:pt x="43" y="4"/>
                  </a:moveTo>
                  <a:cubicBezTo>
                    <a:pt x="41" y="5"/>
                    <a:pt x="40" y="6"/>
                    <a:pt x="38" y="6"/>
                  </a:cubicBezTo>
                  <a:cubicBezTo>
                    <a:pt x="40" y="5"/>
                    <a:pt x="41" y="3"/>
                    <a:pt x="42" y="1"/>
                  </a:cubicBezTo>
                  <a:cubicBezTo>
                    <a:pt x="40" y="2"/>
                    <a:pt x="38" y="3"/>
                    <a:pt x="36" y="3"/>
                  </a:cubicBezTo>
                  <a:cubicBezTo>
                    <a:pt x="35" y="1"/>
                    <a:pt x="32" y="0"/>
                    <a:pt x="30" y="0"/>
                  </a:cubicBezTo>
                  <a:cubicBezTo>
                    <a:pt x="25" y="0"/>
                    <a:pt x="21" y="4"/>
                    <a:pt x="21" y="9"/>
                  </a:cubicBezTo>
                  <a:cubicBezTo>
                    <a:pt x="21" y="10"/>
                    <a:pt x="21" y="10"/>
                    <a:pt x="21" y="11"/>
                  </a:cubicBezTo>
                  <a:cubicBezTo>
                    <a:pt x="14" y="11"/>
                    <a:pt x="7" y="7"/>
                    <a:pt x="3" y="2"/>
                  </a:cubicBezTo>
                  <a:cubicBezTo>
                    <a:pt x="2" y="3"/>
                    <a:pt x="2" y="5"/>
                    <a:pt x="2" y="6"/>
                  </a:cubicBezTo>
                  <a:cubicBezTo>
                    <a:pt x="2" y="9"/>
                    <a:pt x="3" y="12"/>
                    <a:pt x="6" y="14"/>
                  </a:cubicBezTo>
                  <a:cubicBezTo>
                    <a:pt x="4" y="14"/>
                    <a:pt x="3" y="13"/>
                    <a:pt x="2" y="13"/>
                  </a:cubicBezTo>
                  <a:cubicBezTo>
                    <a:pt x="2" y="13"/>
                    <a:pt x="2" y="13"/>
                    <a:pt x="2" y="13"/>
                  </a:cubicBezTo>
                  <a:cubicBezTo>
                    <a:pt x="2" y="17"/>
                    <a:pt x="5" y="21"/>
                    <a:pt x="9" y="21"/>
                  </a:cubicBezTo>
                  <a:cubicBezTo>
                    <a:pt x="8" y="22"/>
                    <a:pt x="7" y="22"/>
                    <a:pt x="6" y="22"/>
                  </a:cubicBezTo>
                  <a:cubicBezTo>
                    <a:pt x="6" y="22"/>
                    <a:pt x="5" y="22"/>
                    <a:pt x="5" y="22"/>
                  </a:cubicBezTo>
                  <a:cubicBezTo>
                    <a:pt x="6" y="25"/>
                    <a:pt x="9" y="28"/>
                    <a:pt x="13" y="28"/>
                  </a:cubicBezTo>
                  <a:cubicBezTo>
                    <a:pt x="10" y="30"/>
                    <a:pt x="6" y="31"/>
                    <a:pt x="2" y="31"/>
                  </a:cubicBezTo>
                  <a:cubicBezTo>
                    <a:pt x="1" y="31"/>
                    <a:pt x="1" y="31"/>
                    <a:pt x="0" y="31"/>
                  </a:cubicBezTo>
                  <a:cubicBezTo>
                    <a:pt x="4" y="34"/>
                    <a:pt x="8" y="35"/>
                    <a:pt x="13" y="35"/>
                  </a:cubicBezTo>
                  <a:cubicBezTo>
                    <a:pt x="30" y="35"/>
                    <a:pt x="39" y="22"/>
                    <a:pt x="39" y="10"/>
                  </a:cubicBezTo>
                  <a:cubicBezTo>
                    <a:pt x="39" y="10"/>
                    <a:pt x="39" y="9"/>
                    <a:pt x="39" y="9"/>
                  </a:cubicBezTo>
                  <a:cubicBezTo>
                    <a:pt x="40" y="8"/>
                    <a:pt x="42" y="6"/>
                    <a:pt x="43" y="4"/>
                  </a:cubicBez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endParaRPr lang="id-ID" sz="2400">
                <a:solidFill>
                  <a:srgbClr val="000000"/>
                </a:solidFill>
              </a:endParaRPr>
            </a:p>
          </p:txBody>
        </p:sp>
      </p:grpSp>
      <p:sp>
        <p:nvSpPr>
          <p:cNvPr id="35" name="TextBox 34"/>
          <p:cNvSpPr txBox="1"/>
          <p:nvPr/>
        </p:nvSpPr>
        <p:spPr>
          <a:xfrm>
            <a:off x="645179" y="1763144"/>
            <a:ext cx="5148754" cy="292388"/>
          </a:xfrm>
          <a:prstGeom prst="rect">
            <a:avLst/>
          </a:prstGeom>
          <a:noFill/>
        </p:spPr>
        <p:txBody>
          <a:bodyPr wrap="square" lIns="0" rIns="0" rtlCol="0">
            <a:spAutoFit/>
          </a:bodyPr>
          <a:lstStyle/>
          <a:p>
            <a:pPr>
              <a:lnSpc>
                <a:spcPct val="130000"/>
              </a:lnSpc>
            </a:pPr>
            <a:r>
              <a:rPr lang="en-US" sz="1000" dirty="0">
                <a:solidFill>
                  <a:schemeClr val="tx1">
                    <a:alpha val="70000"/>
                  </a:schemeClr>
                </a:solidFill>
              </a:rPr>
              <a:t>Minimum purchase is 50 Coins tokens. Get a bonus from 5% to 25%</a:t>
            </a:r>
          </a:p>
        </p:txBody>
      </p:sp>
    </p:spTree>
    <p:extLst>
      <p:ext uri="{BB962C8B-B14F-4D97-AF65-F5344CB8AC3E}">
        <p14:creationId xmlns:p14="http://schemas.microsoft.com/office/powerpoint/2010/main" val="771707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572" y="1090627"/>
            <a:ext cx="9715500" cy="1028700"/>
          </a:xfrm>
        </p:spPr>
        <p:txBody>
          <a:bodyPr/>
          <a:lstStyle/>
          <a:p>
            <a:r>
              <a:rPr lang="en-US" dirty="0"/>
              <a:t>Numbers </a:t>
            </a:r>
            <a:r>
              <a:rPr lang="en-US" dirty="0">
                <a:solidFill>
                  <a:schemeClr val="accent1"/>
                </a:solidFill>
              </a:rPr>
              <a:t>Service</a:t>
            </a:r>
            <a:r>
              <a:rPr lang="en-US" dirty="0"/>
              <a:t> Crypto</a:t>
            </a:r>
          </a:p>
        </p:txBody>
      </p:sp>
      <p:sp>
        <p:nvSpPr>
          <p:cNvPr id="3" name="AutoShape 2"/>
          <p:cNvSpPr>
            <a:spLocks/>
          </p:cNvSpPr>
          <p:nvPr/>
        </p:nvSpPr>
        <p:spPr bwMode="auto">
          <a:xfrm>
            <a:off x="624114" y="2889000"/>
            <a:ext cx="1080000" cy="1080000"/>
          </a:xfrm>
          <a:prstGeom prst="ellipse">
            <a:avLst/>
          </a:prstGeom>
          <a:noFill/>
          <a:ln>
            <a:solidFill>
              <a:schemeClr val="accent1"/>
            </a:solidFill>
          </a:ln>
        </p:spPr>
        <p:txBody>
          <a:bodyPr lIns="0" tIns="0" rIns="0" bIns="0" anchor="ctr"/>
          <a:lstStyle/>
          <a:p>
            <a:pPr algn="ctr"/>
            <a:r>
              <a:rPr lang="en-US" dirty="0">
                <a:latin typeface="+mj-lt"/>
                <a:ea typeface="Titillium" charset="0"/>
                <a:cs typeface="Titillium" charset="0"/>
              </a:rPr>
              <a:t>01</a:t>
            </a:r>
          </a:p>
        </p:txBody>
      </p:sp>
      <p:sp>
        <p:nvSpPr>
          <p:cNvPr id="4" name="TextBox 3"/>
          <p:cNvSpPr txBox="1"/>
          <p:nvPr/>
        </p:nvSpPr>
        <p:spPr>
          <a:xfrm>
            <a:off x="624115" y="4187450"/>
            <a:ext cx="1449115" cy="369332"/>
          </a:xfrm>
          <a:prstGeom prst="rect">
            <a:avLst/>
          </a:prstGeom>
          <a:noFill/>
        </p:spPr>
        <p:txBody>
          <a:bodyPr wrap="none" lIns="0" rIns="0" rtlCol="0">
            <a:spAutoFit/>
          </a:bodyPr>
          <a:lstStyle/>
          <a:p>
            <a:r>
              <a:rPr lang="en-US" b="1" dirty="0">
                <a:latin typeface="Open Sans" charset="0"/>
                <a:ea typeface="Open Sans" charset="0"/>
                <a:cs typeface="Open Sans" charset="0"/>
              </a:rPr>
              <a:t>Remittances</a:t>
            </a:r>
          </a:p>
        </p:txBody>
      </p:sp>
      <p:sp>
        <p:nvSpPr>
          <p:cNvPr id="5" name="TextBox 4"/>
          <p:cNvSpPr txBox="1"/>
          <p:nvPr/>
        </p:nvSpPr>
        <p:spPr>
          <a:xfrm>
            <a:off x="624114" y="4592342"/>
            <a:ext cx="2453461" cy="1002582"/>
          </a:xfrm>
          <a:prstGeom prst="rect">
            <a:avLst/>
          </a:prstGeom>
          <a:noFill/>
        </p:spPr>
        <p:txBody>
          <a:bodyPr wrap="square" lIns="0" rIns="0" rtlCol="0">
            <a:spAutoFit/>
          </a:bodyPr>
          <a:lstStyle/>
          <a:p>
            <a:pPr>
              <a:lnSpc>
                <a:spcPct val="120000"/>
              </a:lnSpc>
            </a:pPr>
            <a:r>
              <a:rPr lang="en-US" sz="1000" dirty="0">
                <a:solidFill>
                  <a:schemeClr val="tx1">
                    <a:alpha val="70000"/>
                  </a:schemeClr>
                </a:solidFill>
              </a:rPr>
              <a:t>A peep at some distant orb has power to raise and purify our thoughts like a strain of sacred music, or a noble picture, or a passage from the grander poets. It always does one good.</a:t>
            </a:r>
          </a:p>
        </p:txBody>
      </p:sp>
      <p:sp>
        <p:nvSpPr>
          <p:cNvPr id="6" name="AutoShape 2"/>
          <p:cNvSpPr>
            <a:spLocks/>
          </p:cNvSpPr>
          <p:nvPr/>
        </p:nvSpPr>
        <p:spPr bwMode="auto">
          <a:xfrm>
            <a:off x="4692868" y="2889000"/>
            <a:ext cx="1080000" cy="1080000"/>
          </a:xfrm>
          <a:prstGeom prst="ellipse">
            <a:avLst/>
          </a:prstGeom>
          <a:gradFill>
            <a:gsLst>
              <a:gs pos="0">
                <a:schemeClr val="accent1"/>
              </a:gs>
              <a:gs pos="100000">
                <a:schemeClr val="accent2"/>
              </a:gs>
            </a:gsLst>
            <a:lin ang="2700000" scaled="0"/>
          </a:gradFill>
          <a:ln>
            <a:noFill/>
          </a:ln>
        </p:spPr>
        <p:txBody>
          <a:bodyPr lIns="0" tIns="0" rIns="0" bIns="0" anchor="ctr"/>
          <a:lstStyle/>
          <a:p>
            <a:pPr algn="ctr"/>
            <a:r>
              <a:rPr lang="en-US" dirty="0">
                <a:solidFill>
                  <a:srgbClr val="FFFFFF"/>
                </a:solidFill>
                <a:latin typeface="+mj-lt"/>
                <a:ea typeface="Titillium" charset="0"/>
                <a:cs typeface="Titillium" charset="0"/>
              </a:rPr>
              <a:t>02</a:t>
            </a:r>
          </a:p>
        </p:txBody>
      </p:sp>
      <p:sp>
        <p:nvSpPr>
          <p:cNvPr id="7" name="TextBox 6"/>
          <p:cNvSpPr txBox="1"/>
          <p:nvPr/>
        </p:nvSpPr>
        <p:spPr>
          <a:xfrm>
            <a:off x="4692869" y="4187450"/>
            <a:ext cx="1554913" cy="369332"/>
          </a:xfrm>
          <a:prstGeom prst="rect">
            <a:avLst/>
          </a:prstGeom>
          <a:noFill/>
        </p:spPr>
        <p:txBody>
          <a:bodyPr wrap="none" lIns="0" rIns="0" rtlCol="0">
            <a:spAutoFit/>
          </a:bodyPr>
          <a:lstStyle/>
          <a:p>
            <a:r>
              <a:rPr lang="en-US" b="1" dirty="0">
                <a:latin typeface="Open Sans" charset="0"/>
                <a:ea typeface="Open Sans" charset="0"/>
                <a:cs typeface="Open Sans" charset="0"/>
              </a:rPr>
              <a:t>Digital </a:t>
            </a:r>
            <a:r>
              <a:rPr lang="en-US" b="1" dirty="0" err="1">
                <a:latin typeface="Open Sans" charset="0"/>
                <a:ea typeface="Open Sans" charset="0"/>
                <a:cs typeface="Open Sans" charset="0"/>
              </a:rPr>
              <a:t>Assest</a:t>
            </a:r>
            <a:endParaRPr lang="en-US" b="1" dirty="0">
              <a:latin typeface="Open Sans" charset="0"/>
              <a:ea typeface="Open Sans" charset="0"/>
              <a:cs typeface="Open Sans" charset="0"/>
            </a:endParaRPr>
          </a:p>
        </p:txBody>
      </p:sp>
      <p:sp>
        <p:nvSpPr>
          <p:cNvPr id="8" name="TextBox 7"/>
          <p:cNvSpPr txBox="1"/>
          <p:nvPr/>
        </p:nvSpPr>
        <p:spPr>
          <a:xfrm>
            <a:off x="4692868" y="4592342"/>
            <a:ext cx="2453461" cy="1002582"/>
          </a:xfrm>
          <a:prstGeom prst="rect">
            <a:avLst/>
          </a:prstGeom>
          <a:noFill/>
        </p:spPr>
        <p:txBody>
          <a:bodyPr wrap="square" lIns="0" rIns="0" rtlCol="0">
            <a:spAutoFit/>
          </a:bodyPr>
          <a:lstStyle/>
          <a:p>
            <a:pPr>
              <a:lnSpc>
                <a:spcPct val="120000"/>
              </a:lnSpc>
            </a:pPr>
            <a:r>
              <a:rPr lang="en-US" sz="1000" dirty="0">
                <a:solidFill>
                  <a:schemeClr val="tx1">
                    <a:alpha val="70000"/>
                  </a:schemeClr>
                </a:solidFill>
              </a:rPr>
              <a:t>A peep at some distant orb has power to raise and purify our thoughts like a strain of sacred music, or a noble picture, or a passage from the grander poets. It always does one good.</a:t>
            </a:r>
          </a:p>
        </p:txBody>
      </p:sp>
      <p:sp>
        <p:nvSpPr>
          <p:cNvPr id="9" name="AutoShape 2"/>
          <p:cNvSpPr>
            <a:spLocks/>
          </p:cNvSpPr>
          <p:nvPr/>
        </p:nvSpPr>
        <p:spPr bwMode="auto">
          <a:xfrm>
            <a:off x="8618982" y="2889000"/>
            <a:ext cx="1080000" cy="1080000"/>
          </a:xfrm>
          <a:prstGeom prst="ellipse">
            <a:avLst/>
          </a:prstGeom>
          <a:noFill/>
          <a:ln>
            <a:solidFill>
              <a:schemeClr val="accent1"/>
            </a:solidFill>
          </a:ln>
        </p:spPr>
        <p:txBody>
          <a:bodyPr lIns="0" tIns="0" rIns="0" bIns="0" anchor="ctr"/>
          <a:lstStyle/>
          <a:p>
            <a:pPr algn="ctr"/>
            <a:r>
              <a:rPr lang="en-US" dirty="0">
                <a:latin typeface="+mj-lt"/>
                <a:ea typeface="Titillium" charset="0"/>
                <a:cs typeface="Titillium" charset="0"/>
              </a:rPr>
              <a:t>03</a:t>
            </a:r>
          </a:p>
        </p:txBody>
      </p:sp>
      <p:sp>
        <p:nvSpPr>
          <p:cNvPr id="10" name="TextBox 9"/>
          <p:cNvSpPr txBox="1"/>
          <p:nvPr/>
        </p:nvSpPr>
        <p:spPr>
          <a:xfrm>
            <a:off x="8618983" y="4187450"/>
            <a:ext cx="1449115" cy="369332"/>
          </a:xfrm>
          <a:prstGeom prst="rect">
            <a:avLst/>
          </a:prstGeom>
          <a:noFill/>
        </p:spPr>
        <p:txBody>
          <a:bodyPr wrap="none" lIns="0" rIns="0" rtlCol="0">
            <a:spAutoFit/>
          </a:bodyPr>
          <a:lstStyle/>
          <a:p>
            <a:r>
              <a:rPr lang="en-US" b="1" dirty="0">
                <a:latin typeface="Open Sans" charset="0"/>
                <a:ea typeface="Open Sans" charset="0"/>
                <a:cs typeface="Open Sans" charset="0"/>
              </a:rPr>
              <a:t>Remittances</a:t>
            </a:r>
          </a:p>
        </p:txBody>
      </p:sp>
      <p:sp>
        <p:nvSpPr>
          <p:cNvPr id="11" name="TextBox 10"/>
          <p:cNvSpPr txBox="1"/>
          <p:nvPr/>
        </p:nvSpPr>
        <p:spPr>
          <a:xfrm>
            <a:off x="8618982" y="4592342"/>
            <a:ext cx="2453461" cy="1002582"/>
          </a:xfrm>
          <a:prstGeom prst="rect">
            <a:avLst/>
          </a:prstGeom>
          <a:noFill/>
        </p:spPr>
        <p:txBody>
          <a:bodyPr wrap="square" lIns="0" rIns="0" rtlCol="0">
            <a:spAutoFit/>
          </a:bodyPr>
          <a:lstStyle/>
          <a:p>
            <a:pPr>
              <a:lnSpc>
                <a:spcPct val="120000"/>
              </a:lnSpc>
            </a:pPr>
            <a:r>
              <a:rPr lang="en-US" sz="1000" dirty="0">
                <a:solidFill>
                  <a:schemeClr val="tx1">
                    <a:alpha val="70000"/>
                  </a:schemeClr>
                </a:solidFill>
              </a:rPr>
              <a:t>A peep at some distant orb has power to raise and purify our thoughts like a strain of sacred music, or a noble picture, or a passage from the grander poets. It always does one good.</a:t>
            </a:r>
          </a:p>
        </p:txBody>
      </p:sp>
      <p:sp>
        <p:nvSpPr>
          <p:cNvPr id="12" name="TextBox 11"/>
          <p:cNvSpPr txBox="1"/>
          <p:nvPr/>
        </p:nvSpPr>
        <p:spPr>
          <a:xfrm>
            <a:off x="624114" y="1763144"/>
            <a:ext cx="5148754" cy="292388"/>
          </a:xfrm>
          <a:prstGeom prst="rect">
            <a:avLst/>
          </a:prstGeom>
          <a:noFill/>
        </p:spPr>
        <p:txBody>
          <a:bodyPr wrap="square" lIns="0" rIns="0" rtlCol="0">
            <a:spAutoFit/>
          </a:bodyPr>
          <a:lstStyle/>
          <a:p>
            <a:pPr>
              <a:lnSpc>
                <a:spcPct val="130000"/>
              </a:lnSpc>
            </a:pPr>
            <a:r>
              <a:rPr lang="en-US" sz="1000" dirty="0">
                <a:solidFill>
                  <a:schemeClr val="tx1">
                    <a:alpha val="70000"/>
                  </a:schemeClr>
                </a:solidFill>
              </a:rPr>
              <a:t>Minimum purchase is 50 Coins tokens. Get a bonus from 5% to 25%</a:t>
            </a:r>
          </a:p>
        </p:txBody>
      </p:sp>
    </p:spTree>
    <p:extLst>
      <p:ext uri="{BB962C8B-B14F-4D97-AF65-F5344CB8AC3E}">
        <p14:creationId xmlns:p14="http://schemas.microsoft.com/office/powerpoint/2010/main" val="1001063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sp>
        <p:nvSpPr>
          <p:cNvPr id="4" name="AutoShape 2"/>
          <p:cNvSpPr>
            <a:spLocks/>
          </p:cNvSpPr>
          <p:nvPr/>
        </p:nvSpPr>
        <p:spPr bwMode="auto">
          <a:xfrm>
            <a:off x="4835319" y="2168319"/>
            <a:ext cx="2521362" cy="2521362"/>
          </a:xfrm>
          <a:prstGeom prst="ellipse">
            <a:avLst/>
          </a:prstGeom>
          <a:gradFill>
            <a:gsLst>
              <a:gs pos="0">
                <a:schemeClr val="accent2"/>
              </a:gs>
              <a:gs pos="98000">
                <a:schemeClr val="accent3"/>
              </a:gs>
            </a:gsLst>
            <a:lin ang="5400000" scaled="1"/>
          </a:gradFill>
          <a:ln>
            <a:noFill/>
          </a:ln>
        </p:spPr>
        <p:txBody>
          <a:bodyPr lIns="0" tIns="0" rIns="0" bIns="0"/>
          <a:lstStyle/>
          <a:p>
            <a:endParaRPr lang="en-US"/>
          </a:p>
        </p:txBody>
      </p:sp>
      <p:sp>
        <p:nvSpPr>
          <p:cNvPr id="12" name="TextBox 11"/>
          <p:cNvSpPr txBox="1"/>
          <p:nvPr/>
        </p:nvSpPr>
        <p:spPr>
          <a:xfrm>
            <a:off x="5273242" y="3419610"/>
            <a:ext cx="1754372" cy="175626"/>
          </a:xfrm>
          <a:prstGeom prst="rect">
            <a:avLst/>
          </a:prstGeom>
          <a:noFill/>
        </p:spPr>
        <p:txBody>
          <a:bodyPr wrap="square" lIns="0" tIns="0" rIns="0" bIns="0" rtlCol="0">
            <a:spAutoFit/>
          </a:bodyPr>
          <a:lstStyle/>
          <a:p>
            <a:pPr algn="ctr">
              <a:lnSpc>
                <a:spcPct val="80000"/>
              </a:lnSpc>
            </a:pPr>
            <a:r>
              <a:rPr lang="en-US" sz="1400" b="1" dirty="0">
                <a:solidFill>
                  <a:srgbClr val="FFFFFF"/>
                </a:solidFill>
                <a:ea typeface="Titillium" charset="0"/>
                <a:cs typeface="Titillium" charset="0"/>
              </a:rPr>
              <a:t>Cloud network</a:t>
            </a:r>
          </a:p>
        </p:txBody>
      </p:sp>
      <p:sp>
        <p:nvSpPr>
          <p:cNvPr id="13" name="TextBox 12"/>
          <p:cNvSpPr txBox="1"/>
          <p:nvPr/>
        </p:nvSpPr>
        <p:spPr>
          <a:xfrm>
            <a:off x="5152587" y="3671450"/>
            <a:ext cx="1995684" cy="443198"/>
          </a:xfrm>
          <a:prstGeom prst="rect">
            <a:avLst/>
          </a:prstGeom>
          <a:noFill/>
        </p:spPr>
        <p:txBody>
          <a:bodyPr wrap="square" lIns="0" tIns="0" rIns="91440" bIns="0" rtlCol="0">
            <a:spAutoFit/>
          </a:bodyPr>
          <a:lstStyle/>
          <a:p>
            <a:pPr algn="ctr">
              <a:lnSpc>
                <a:spcPct val="120000"/>
              </a:lnSpc>
            </a:pPr>
            <a:r>
              <a:rPr lang="en-US" sz="1200" dirty="0">
                <a:solidFill>
                  <a:srgbClr val="FFFFFF">
                    <a:alpha val="60000"/>
                  </a:srgbClr>
                </a:solidFill>
                <a:ea typeface="Titillium" charset="0"/>
                <a:cs typeface="Titillium" charset="0"/>
              </a:rPr>
              <a:t>There are many variations of passages of lorem.</a:t>
            </a:r>
          </a:p>
        </p:txBody>
      </p:sp>
      <p:sp>
        <p:nvSpPr>
          <p:cNvPr id="17" name="TextBox 16"/>
          <p:cNvSpPr txBox="1"/>
          <p:nvPr/>
        </p:nvSpPr>
        <p:spPr>
          <a:xfrm>
            <a:off x="8330818" y="1893460"/>
            <a:ext cx="2525691" cy="923330"/>
          </a:xfrm>
          <a:prstGeom prst="rect">
            <a:avLst/>
          </a:prstGeom>
          <a:noFill/>
        </p:spPr>
        <p:txBody>
          <a:bodyPr wrap="none" lIns="0" rtlCol="0">
            <a:spAutoFit/>
          </a:bodyPr>
          <a:lstStyle/>
          <a:p>
            <a:pPr marL="285750" indent="-285750">
              <a:lnSpc>
                <a:spcPct val="150000"/>
              </a:lnSpc>
              <a:buClr>
                <a:schemeClr val="accent1"/>
              </a:buClr>
              <a:buFont typeface="Arial" charset="0"/>
              <a:buChar char="•"/>
            </a:pPr>
            <a:r>
              <a:rPr lang="en-US" sz="1200" dirty="0">
                <a:solidFill>
                  <a:schemeClr val="tx1">
                    <a:alpha val="70000"/>
                  </a:schemeClr>
                </a:solidFill>
                <a:ea typeface="Titillium" charset="0"/>
                <a:cs typeface="Titillium" charset="0"/>
              </a:rPr>
              <a:t>Multiple bridges between pair</a:t>
            </a:r>
          </a:p>
          <a:p>
            <a:pPr marL="285750" indent="-285750">
              <a:lnSpc>
                <a:spcPct val="150000"/>
              </a:lnSpc>
              <a:buClr>
                <a:schemeClr val="accent1"/>
              </a:buClr>
              <a:buFont typeface="Arial" charset="0"/>
              <a:buChar char="•"/>
            </a:pPr>
            <a:r>
              <a:rPr lang="en-US" sz="1200" dirty="0">
                <a:solidFill>
                  <a:schemeClr val="tx1">
                    <a:alpha val="70000"/>
                  </a:schemeClr>
                </a:solidFill>
                <a:ea typeface="Titillium" charset="0"/>
                <a:cs typeface="Titillium" charset="0"/>
              </a:rPr>
              <a:t>Product Release</a:t>
            </a:r>
          </a:p>
          <a:p>
            <a:pPr marL="285750" indent="-285750">
              <a:lnSpc>
                <a:spcPct val="150000"/>
              </a:lnSpc>
              <a:buClr>
                <a:schemeClr val="accent1"/>
              </a:buClr>
              <a:buFont typeface="Arial" charset="0"/>
              <a:buChar char="•"/>
            </a:pPr>
            <a:r>
              <a:rPr lang="en-US" sz="1200" dirty="0">
                <a:solidFill>
                  <a:schemeClr val="tx1">
                    <a:alpha val="70000"/>
                  </a:schemeClr>
                </a:solidFill>
                <a:ea typeface="Titillium" charset="0"/>
                <a:cs typeface="Titillium" charset="0"/>
              </a:rPr>
              <a:t>Pre-designed layout options</a:t>
            </a:r>
          </a:p>
        </p:txBody>
      </p:sp>
      <p:sp>
        <p:nvSpPr>
          <p:cNvPr id="18" name="TextBox 17"/>
          <p:cNvSpPr txBox="1"/>
          <p:nvPr/>
        </p:nvSpPr>
        <p:spPr>
          <a:xfrm>
            <a:off x="8330818" y="1646274"/>
            <a:ext cx="1754372" cy="175626"/>
          </a:xfrm>
          <a:prstGeom prst="rect">
            <a:avLst/>
          </a:prstGeom>
          <a:noFill/>
        </p:spPr>
        <p:txBody>
          <a:bodyPr wrap="square" lIns="0" tIns="0" rIns="0" bIns="0" rtlCol="0">
            <a:spAutoFit/>
          </a:bodyPr>
          <a:lstStyle/>
          <a:p>
            <a:pPr>
              <a:lnSpc>
                <a:spcPct val="80000"/>
              </a:lnSpc>
            </a:pPr>
            <a:r>
              <a:rPr lang="en-US" sz="1400" b="1" dirty="0">
                <a:ea typeface="Titillium" charset="0"/>
                <a:cs typeface="Titillium" charset="0"/>
              </a:rPr>
              <a:t>Scale</a:t>
            </a:r>
          </a:p>
        </p:txBody>
      </p:sp>
      <p:sp>
        <p:nvSpPr>
          <p:cNvPr id="19" name="TextBox 18"/>
          <p:cNvSpPr txBox="1"/>
          <p:nvPr/>
        </p:nvSpPr>
        <p:spPr>
          <a:xfrm>
            <a:off x="8330818" y="4616667"/>
            <a:ext cx="2599430" cy="923330"/>
          </a:xfrm>
          <a:prstGeom prst="rect">
            <a:avLst/>
          </a:prstGeom>
          <a:noFill/>
        </p:spPr>
        <p:txBody>
          <a:bodyPr wrap="none" lIns="0" rtlCol="0">
            <a:spAutoFit/>
          </a:bodyPr>
          <a:lstStyle/>
          <a:p>
            <a:pPr marL="285750" indent="-285750">
              <a:lnSpc>
                <a:spcPct val="150000"/>
              </a:lnSpc>
              <a:buClr>
                <a:schemeClr val="accent1"/>
              </a:buClr>
              <a:buFont typeface="Arial" charset="0"/>
              <a:buChar char="•"/>
            </a:pPr>
            <a:r>
              <a:rPr lang="en-US" sz="1200" dirty="0">
                <a:solidFill>
                  <a:schemeClr val="tx1">
                    <a:alpha val="70000"/>
                  </a:schemeClr>
                </a:solidFill>
                <a:ea typeface="Titillium" charset="0"/>
                <a:cs typeface="Titillium" charset="0"/>
              </a:rPr>
              <a:t>Multiple bridges between pairs</a:t>
            </a:r>
          </a:p>
          <a:p>
            <a:pPr marL="285750" indent="-285750">
              <a:lnSpc>
                <a:spcPct val="150000"/>
              </a:lnSpc>
              <a:buClr>
                <a:schemeClr val="accent1"/>
              </a:buClr>
              <a:buFont typeface="Arial" charset="0"/>
              <a:buChar char="•"/>
            </a:pPr>
            <a:r>
              <a:rPr lang="en-US" sz="1200" dirty="0">
                <a:solidFill>
                  <a:schemeClr val="tx1">
                    <a:alpha val="70000"/>
                  </a:schemeClr>
                </a:solidFill>
                <a:ea typeface="Titillium" charset="0"/>
                <a:cs typeface="Titillium" charset="0"/>
              </a:rPr>
              <a:t>Product Release</a:t>
            </a:r>
          </a:p>
          <a:p>
            <a:pPr marL="285750" indent="-285750">
              <a:lnSpc>
                <a:spcPct val="150000"/>
              </a:lnSpc>
              <a:buClr>
                <a:schemeClr val="accent1"/>
              </a:buClr>
              <a:buFont typeface="Arial" charset="0"/>
              <a:buChar char="•"/>
            </a:pPr>
            <a:r>
              <a:rPr lang="en-US" sz="1200" dirty="0">
                <a:solidFill>
                  <a:schemeClr val="tx1">
                    <a:alpha val="70000"/>
                  </a:schemeClr>
                </a:solidFill>
                <a:ea typeface="Titillium" charset="0"/>
                <a:cs typeface="Titillium" charset="0"/>
              </a:rPr>
              <a:t>Pre-designed layout options</a:t>
            </a:r>
          </a:p>
        </p:txBody>
      </p:sp>
      <p:sp>
        <p:nvSpPr>
          <p:cNvPr id="20" name="TextBox 19"/>
          <p:cNvSpPr txBox="1"/>
          <p:nvPr/>
        </p:nvSpPr>
        <p:spPr>
          <a:xfrm>
            <a:off x="8330818" y="4369481"/>
            <a:ext cx="1754372" cy="175626"/>
          </a:xfrm>
          <a:prstGeom prst="rect">
            <a:avLst/>
          </a:prstGeom>
          <a:noFill/>
        </p:spPr>
        <p:txBody>
          <a:bodyPr wrap="square" lIns="0" tIns="0" rIns="0" bIns="0" rtlCol="0">
            <a:spAutoFit/>
          </a:bodyPr>
          <a:lstStyle/>
          <a:p>
            <a:pPr>
              <a:lnSpc>
                <a:spcPct val="80000"/>
              </a:lnSpc>
            </a:pPr>
            <a:r>
              <a:rPr lang="en-US" sz="1400" b="1" dirty="0">
                <a:ea typeface="Titillium" charset="0"/>
                <a:cs typeface="Titillium" charset="0"/>
              </a:rPr>
              <a:t>Responsive</a:t>
            </a:r>
          </a:p>
        </p:txBody>
      </p:sp>
      <p:sp>
        <p:nvSpPr>
          <p:cNvPr id="23" name="Freeform 22">
            <a:extLst>
              <a:ext uri="{FF2B5EF4-FFF2-40B4-BE49-F238E27FC236}">
                <a16:creationId xmlns:a16="http://schemas.microsoft.com/office/drawing/2014/main" id="{E810F480-60A5-484D-B4E6-EA7C835CB241}"/>
              </a:ext>
            </a:extLst>
          </p:cNvPr>
          <p:cNvSpPr>
            <a:spLocks noEditPoints="1"/>
          </p:cNvSpPr>
          <p:nvPr/>
        </p:nvSpPr>
        <p:spPr bwMode="auto">
          <a:xfrm>
            <a:off x="5809456" y="2557774"/>
            <a:ext cx="573088" cy="582613"/>
          </a:xfrm>
          <a:custGeom>
            <a:avLst/>
            <a:gdLst>
              <a:gd name="T0" fmla="*/ 13 w 168"/>
              <a:gd name="T1" fmla="*/ 156 h 169"/>
              <a:gd name="T2" fmla="*/ 88 w 168"/>
              <a:gd name="T3" fmla="*/ 168 h 169"/>
              <a:gd name="T4" fmla="*/ 46 w 168"/>
              <a:gd name="T5" fmla="*/ 153 h 169"/>
              <a:gd name="T6" fmla="*/ 32 w 168"/>
              <a:gd name="T7" fmla="*/ 137 h 169"/>
              <a:gd name="T8" fmla="*/ 50 w 168"/>
              <a:gd name="T9" fmla="*/ 152 h 169"/>
              <a:gd name="T10" fmla="*/ 101 w 168"/>
              <a:gd name="T11" fmla="*/ 68 h 169"/>
              <a:gd name="T12" fmla="*/ 88 w 168"/>
              <a:gd name="T13" fmla="*/ 52 h 169"/>
              <a:gd name="T14" fmla="*/ 83 w 168"/>
              <a:gd name="T15" fmla="*/ 91 h 169"/>
              <a:gd name="T16" fmla="*/ 72 w 168"/>
              <a:gd name="T17" fmla="*/ 110 h 169"/>
              <a:gd name="T18" fmla="*/ 91 w 168"/>
              <a:gd name="T19" fmla="*/ 121 h 169"/>
              <a:gd name="T20" fmla="*/ 43 w 168"/>
              <a:gd name="T21" fmla="*/ 125 h 169"/>
              <a:gd name="T22" fmla="*/ 43 w 168"/>
              <a:gd name="T23" fmla="*/ 125 h 169"/>
              <a:gd name="T24" fmla="*/ 43 w 168"/>
              <a:gd name="T25" fmla="*/ 51 h 169"/>
              <a:gd name="T26" fmla="*/ 148 w 168"/>
              <a:gd name="T27" fmla="*/ 77 h 169"/>
              <a:gd name="T28" fmla="*/ 39 w 168"/>
              <a:gd name="T29" fmla="*/ 121 h 169"/>
              <a:gd name="T30" fmla="*/ 114 w 168"/>
              <a:gd name="T31" fmla="*/ 39 h 169"/>
              <a:gd name="T32" fmla="*/ 139 w 168"/>
              <a:gd name="T33" fmla="*/ 68 h 169"/>
              <a:gd name="T34" fmla="*/ 141 w 168"/>
              <a:gd name="T35" fmla="*/ 64 h 169"/>
              <a:gd name="T36" fmla="*/ 105 w 168"/>
              <a:gd name="T37" fmla="*/ 30 h 169"/>
              <a:gd name="T38" fmla="*/ 31 w 168"/>
              <a:gd name="T39" fmla="*/ 110 h 169"/>
              <a:gd name="T40" fmla="*/ 111 w 168"/>
              <a:gd name="T41" fmla="*/ 141 h 169"/>
              <a:gd name="T42" fmla="*/ 146 w 168"/>
              <a:gd name="T43" fmla="*/ 85 h 169"/>
              <a:gd name="T44" fmla="*/ 145 w 168"/>
              <a:gd name="T45" fmla="*/ 96 h 169"/>
              <a:gd name="T46" fmla="*/ 145 w 168"/>
              <a:gd name="T47" fmla="*/ 96 h 169"/>
              <a:gd name="T48" fmla="*/ 31 w 168"/>
              <a:gd name="T49" fmla="*/ 102 h 169"/>
              <a:gd name="T50" fmla="*/ 124 w 168"/>
              <a:gd name="T51" fmla="*/ 39 h 169"/>
              <a:gd name="T52" fmla="*/ 136 w 168"/>
              <a:gd name="T53" fmla="*/ 121 h 169"/>
              <a:gd name="T54" fmla="*/ 139 w 168"/>
              <a:gd name="T55" fmla="*/ 108 h 169"/>
              <a:gd name="T56" fmla="*/ 145 w 168"/>
              <a:gd name="T57" fmla="*/ 110 h 169"/>
              <a:gd name="T58" fmla="*/ 30 w 168"/>
              <a:gd name="T59" fmla="*/ 85 h 169"/>
              <a:gd name="T60" fmla="*/ 33 w 168"/>
              <a:gd name="T61" fmla="*/ 88 h 169"/>
              <a:gd name="T62" fmla="*/ 28 w 168"/>
              <a:gd name="T63" fmla="*/ 77 h 169"/>
              <a:gd name="T64" fmla="*/ 35 w 168"/>
              <a:gd name="T65" fmla="*/ 64 h 169"/>
              <a:gd name="T66" fmla="*/ 41 w 168"/>
              <a:gd name="T67" fmla="*/ 59 h 169"/>
              <a:gd name="T68" fmla="*/ 80 w 168"/>
              <a:gd name="T69" fmla="*/ 145 h 169"/>
              <a:gd name="T70" fmla="*/ 73 w 168"/>
              <a:gd name="T71" fmla="*/ 141 h 169"/>
              <a:gd name="T72" fmla="*/ 73 w 168"/>
              <a:gd name="T73" fmla="*/ 141 h 169"/>
              <a:gd name="T74" fmla="*/ 65 w 168"/>
              <a:gd name="T75" fmla="*/ 141 h 169"/>
              <a:gd name="T76" fmla="*/ 105 w 168"/>
              <a:gd name="T77" fmla="*/ 146 h 169"/>
              <a:gd name="T78" fmla="*/ 65 w 168"/>
              <a:gd name="T79" fmla="*/ 35 h 169"/>
              <a:gd name="T80" fmla="*/ 51 w 168"/>
              <a:gd name="T81" fmla="*/ 132 h 169"/>
              <a:gd name="T82" fmla="*/ 131 w 168"/>
              <a:gd name="T83" fmla="*/ 52 h 169"/>
              <a:gd name="T84" fmla="*/ 131 w 168"/>
              <a:gd name="T85" fmla="*/ 52 h 169"/>
              <a:gd name="T86" fmla="*/ 90 w 168"/>
              <a:gd name="T87" fmla="*/ 30 h 169"/>
              <a:gd name="T88" fmla="*/ 125 w 168"/>
              <a:gd name="T89" fmla="*/ 136 h 169"/>
              <a:gd name="T90" fmla="*/ 131 w 168"/>
              <a:gd name="T91" fmla="*/ 130 h 169"/>
              <a:gd name="T92" fmla="*/ 90 w 168"/>
              <a:gd name="T93" fmla="*/ 146 h 169"/>
              <a:gd name="T94" fmla="*/ 72 w 168"/>
              <a:gd name="T95" fmla="*/ 35 h 169"/>
              <a:gd name="T96" fmla="*/ 72 w 168"/>
              <a:gd name="T97" fmla="*/ 35 h 169"/>
              <a:gd name="T98" fmla="*/ 80 w 168"/>
              <a:gd name="T99" fmla="*/ 31 h 169"/>
              <a:gd name="T100" fmla="*/ 135 w 168"/>
              <a:gd name="T101" fmla="*/ 55 h 169"/>
              <a:gd name="T102" fmla="*/ 55 w 168"/>
              <a:gd name="T103" fmla="*/ 44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 h="169">
                <a:moveTo>
                  <a:pt x="168" y="88"/>
                </a:moveTo>
                <a:cubicBezTo>
                  <a:pt x="168" y="67"/>
                  <a:pt x="160" y="47"/>
                  <a:pt x="145" y="31"/>
                </a:cubicBezTo>
                <a:cubicBezTo>
                  <a:pt x="113" y="0"/>
                  <a:pt x="63" y="0"/>
                  <a:pt x="31" y="31"/>
                </a:cubicBezTo>
                <a:cubicBezTo>
                  <a:pt x="2" y="61"/>
                  <a:pt x="0" y="108"/>
                  <a:pt x="27" y="140"/>
                </a:cubicBezTo>
                <a:cubicBezTo>
                  <a:pt x="24" y="146"/>
                  <a:pt x="20" y="153"/>
                  <a:pt x="13" y="156"/>
                </a:cubicBezTo>
                <a:cubicBezTo>
                  <a:pt x="10" y="157"/>
                  <a:pt x="9" y="160"/>
                  <a:pt x="9" y="162"/>
                </a:cubicBezTo>
                <a:cubicBezTo>
                  <a:pt x="10" y="165"/>
                  <a:pt x="12" y="167"/>
                  <a:pt x="14" y="167"/>
                </a:cubicBezTo>
                <a:cubicBezTo>
                  <a:pt x="16" y="168"/>
                  <a:pt x="18" y="168"/>
                  <a:pt x="21" y="168"/>
                </a:cubicBezTo>
                <a:cubicBezTo>
                  <a:pt x="28" y="168"/>
                  <a:pt x="38" y="166"/>
                  <a:pt x="49" y="158"/>
                </a:cubicBezTo>
                <a:cubicBezTo>
                  <a:pt x="61" y="165"/>
                  <a:pt x="75" y="168"/>
                  <a:pt x="88" y="168"/>
                </a:cubicBezTo>
                <a:cubicBezTo>
                  <a:pt x="109" y="168"/>
                  <a:pt x="129" y="160"/>
                  <a:pt x="144" y="145"/>
                </a:cubicBezTo>
                <a:cubicBezTo>
                  <a:pt x="160" y="129"/>
                  <a:pt x="168" y="109"/>
                  <a:pt x="168" y="88"/>
                </a:cubicBezTo>
                <a:close/>
                <a:moveTo>
                  <a:pt x="50" y="152"/>
                </a:moveTo>
                <a:cubicBezTo>
                  <a:pt x="49" y="151"/>
                  <a:pt x="48" y="151"/>
                  <a:pt x="47" y="152"/>
                </a:cubicBezTo>
                <a:cubicBezTo>
                  <a:pt x="47" y="153"/>
                  <a:pt x="46" y="153"/>
                  <a:pt x="46" y="153"/>
                </a:cubicBezTo>
                <a:cubicBezTo>
                  <a:pt x="33" y="163"/>
                  <a:pt x="20" y="162"/>
                  <a:pt x="15" y="161"/>
                </a:cubicBezTo>
                <a:cubicBezTo>
                  <a:pt x="15" y="161"/>
                  <a:pt x="15" y="161"/>
                  <a:pt x="15" y="161"/>
                </a:cubicBezTo>
                <a:cubicBezTo>
                  <a:pt x="25" y="157"/>
                  <a:pt x="30" y="148"/>
                  <a:pt x="33" y="141"/>
                </a:cubicBezTo>
                <a:cubicBezTo>
                  <a:pt x="33" y="140"/>
                  <a:pt x="33" y="139"/>
                  <a:pt x="33" y="139"/>
                </a:cubicBezTo>
                <a:cubicBezTo>
                  <a:pt x="33" y="138"/>
                  <a:pt x="33" y="138"/>
                  <a:pt x="32" y="137"/>
                </a:cubicBezTo>
                <a:cubicBezTo>
                  <a:pt x="7" y="108"/>
                  <a:pt x="8" y="63"/>
                  <a:pt x="36" y="36"/>
                </a:cubicBezTo>
                <a:cubicBezTo>
                  <a:pt x="64" y="7"/>
                  <a:pt x="111" y="7"/>
                  <a:pt x="140" y="36"/>
                </a:cubicBezTo>
                <a:cubicBezTo>
                  <a:pt x="154" y="50"/>
                  <a:pt x="162" y="68"/>
                  <a:pt x="162" y="88"/>
                </a:cubicBezTo>
                <a:cubicBezTo>
                  <a:pt x="162" y="108"/>
                  <a:pt x="154" y="126"/>
                  <a:pt x="140" y="140"/>
                </a:cubicBezTo>
                <a:cubicBezTo>
                  <a:pt x="116" y="164"/>
                  <a:pt x="80" y="169"/>
                  <a:pt x="50" y="152"/>
                </a:cubicBezTo>
                <a:close/>
                <a:moveTo>
                  <a:pt x="93" y="85"/>
                </a:moveTo>
                <a:cubicBezTo>
                  <a:pt x="83" y="85"/>
                  <a:pt x="83" y="85"/>
                  <a:pt x="83" y="85"/>
                </a:cubicBezTo>
                <a:cubicBezTo>
                  <a:pt x="78" y="85"/>
                  <a:pt x="75" y="81"/>
                  <a:pt x="75" y="77"/>
                </a:cubicBezTo>
                <a:cubicBezTo>
                  <a:pt x="75" y="72"/>
                  <a:pt x="78" y="68"/>
                  <a:pt x="83" y="68"/>
                </a:cubicBezTo>
                <a:cubicBezTo>
                  <a:pt x="101" y="68"/>
                  <a:pt x="101" y="68"/>
                  <a:pt x="101" y="68"/>
                </a:cubicBezTo>
                <a:cubicBezTo>
                  <a:pt x="102" y="68"/>
                  <a:pt x="104" y="67"/>
                  <a:pt x="104" y="65"/>
                </a:cubicBezTo>
                <a:cubicBezTo>
                  <a:pt x="104" y="64"/>
                  <a:pt x="102" y="62"/>
                  <a:pt x="101" y="62"/>
                </a:cubicBezTo>
                <a:cubicBezTo>
                  <a:pt x="91" y="62"/>
                  <a:pt x="91" y="62"/>
                  <a:pt x="91" y="62"/>
                </a:cubicBezTo>
                <a:cubicBezTo>
                  <a:pt x="91" y="55"/>
                  <a:pt x="91" y="55"/>
                  <a:pt x="91" y="55"/>
                </a:cubicBezTo>
                <a:cubicBezTo>
                  <a:pt x="91" y="53"/>
                  <a:pt x="90" y="52"/>
                  <a:pt x="88" y="52"/>
                </a:cubicBezTo>
                <a:cubicBezTo>
                  <a:pt x="86" y="52"/>
                  <a:pt x="85" y="53"/>
                  <a:pt x="85" y="55"/>
                </a:cubicBezTo>
                <a:cubicBezTo>
                  <a:pt x="85" y="63"/>
                  <a:pt x="85" y="63"/>
                  <a:pt x="85" y="63"/>
                </a:cubicBezTo>
                <a:cubicBezTo>
                  <a:pt x="83" y="63"/>
                  <a:pt x="83" y="63"/>
                  <a:pt x="83" y="63"/>
                </a:cubicBezTo>
                <a:cubicBezTo>
                  <a:pt x="75" y="63"/>
                  <a:pt x="69" y="69"/>
                  <a:pt x="69" y="77"/>
                </a:cubicBezTo>
                <a:cubicBezTo>
                  <a:pt x="69" y="84"/>
                  <a:pt x="75" y="91"/>
                  <a:pt x="83" y="91"/>
                </a:cubicBezTo>
                <a:cubicBezTo>
                  <a:pt x="93" y="91"/>
                  <a:pt x="93" y="91"/>
                  <a:pt x="93" y="91"/>
                </a:cubicBezTo>
                <a:cubicBezTo>
                  <a:pt x="98" y="91"/>
                  <a:pt x="101" y="95"/>
                  <a:pt x="101" y="99"/>
                </a:cubicBezTo>
                <a:cubicBezTo>
                  <a:pt x="101" y="104"/>
                  <a:pt x="98" y="107"/>
                  <a:pt x="93" y="107"/>
                </a:cubicBezTo>
                <a:cubicBezTo>
                  <a:pt x="75" y="107"/>
                  <a:pt x="75" y="107"/>
                  <a:pt x="75" y="107"/>
                </a:cubicBezTo>
                <a:cubicBezTo>
                  <a:pt x="73" y="107"/>
                  <a:pt x="72" y="109"/>
                  <a:pt x="72" y="110"/>
                </a:cubicBezTo>
                <a:cubicBezTo>
                  <a:pt x="72" y="112"/>
                  <a:pt x="73" y="113"/>
                  <a:pt x="75" y="113"/>
                </a:cubicBezTo>
                <a:cubicBezTo>
                  <a:pt x="85" y="113"/>
                  <a:pt x="85" y="113"/>
                  <a:pt x="85" y="113"/>
                </a:cubicBezTo>
                <a:cubicBezTo>
                  <a:pt x="85" y="121"/>
                  <a:pt x="85" y="121"/>
                  <a:pt x="85" y="121"/>
                </a:cubicBezTo>
                <a:cubicBezTo>
                  <a:pt x="85" y="123"/>
                  <a:pt x="86" y="124"/>
                  <a:pt x="88" y="124"/>
                </a:cubicBezTo>
                <a:cubicBezTo>
                  <a:pt x="90" y="124"/>
                  <a:pt x="91" y="123"/>
                  <a:pt x="91" y="121"/>
                </a:cubicBezTo>
                <a:cubicBezTo>
                  <a:pt x="91" y="113"/>
                  <a:pt x="91" y="113"/>
                  <a:pt x="91" y="113"/>
                </a:cubicBezTo>
                <a:cubicBezTo>
                  <a:pt x="93" y="113"/>
                  <a:pt x="93" y="113"/>
                  <a:pt x="93" y="113"/>
                </a:cubicBezTo>
                <a:cubicBezTo>
                  <a:pt x="101" y="113"/>
                  <a:pt x="107" y="107"/>
                  <a:pt x="107" y="99"/>
                </a:cubicBezTo>
                <a:cubicBezTo>
                  <a:pt x="107" y="91"/>
                  <a:pt x="101" y="85"/>
                  <a:pt x="93" y="85"/>
                </a:cubicBezTo>
                <a:close/>
                <a:moveTo>
                  <a:pt x="43" y="125"/>
                </a:moveTo>
                <a:cubicBezTo>
                  <a:pt x="42" y="126"/>
                  <a:pt x="42" y="128"/>
                  <a:pt x="43" y="129"/>
                </a:cubicBezTo>
                <a:cubicBezTo>
                  <a:pt x="44" y="130"/>
                  <a:pt x="45" y="130"/>
                  <a:pt x="45" y="130"/>
                </a:cubicBezTo>
                <a:cubicBezTo>
                  <a:pt x="46" y="130"/>
                  <a:pt x="47" y="130"/>
                  <a:pt x="47" y="129"/>
                </a:cubicBezTo>
                <a:cubicBezTo>
                  <a:pt x="49" y="128"/>
                  <a:pt x="49" y="126"/>
                  <a:pt x="48" y="125"/>
                </a:cubicBezTo>
                <a:cubicBezTo>
                  <a:pt x="46" y="124"/>
                  <a:pt x="45" y="124"/>
                  <a:pt x="43" y="125"/>
                </a:cubicBezTo>
                <a:close/>
                <a:moveTo>
                  <a:pt x="45" y="52"/>
                </a:moveTo>
                <a:cubicBezTo>
                  <a:pt x="46" y="52"/>
                  <a:pt x="47" y="52"/>
                  <a:pt x="47" y="51"/>
                </a:cubicBezTo>
                <a:cubicBezTo>
                  <a:pt x="49" y="50"/>
                  <a:pt x="48" y="48"/>
                  <a:pt x="47" y="47"/>
                </a:cubicBezTo>
                <a:cubicBezTo>
                  <a:pt x="46" y="46"/>
                  <a:pt x="44" y="46"/>
                  <a:pt x="43" y="47"/>
                </a:cubicBezTo>
                <a:cubicBezTo>
                  <a:pt x="42" y="48"/>
                  <a:pt x="42" y="50"/>
                  <a:pt x="43" y="51"/>
                </a:cubicBezTo>
                <a:cubicBezTo>
                  <a:pt x="44" y="52"/>
                  <a:pt x="45" y="52"/>
                  <a:pt x="45" y="52"/>
                </a:cubicBezTo>
                <a:close/>
                <a:moveTo>
                  <a:pt x="142" y="78"/>
                </a:moveTo>
                <a:cubicBezTo>
                  <a:pt x="142" y="79"/>
                  <a:pt x="143" y="80"/>
                  <a:pt x="145" y="80"/>
                </a:cubicBezTo>
                <a:cubicBezTo>
                  <a:pt x="145" y="80"/>
                  <a:pt x="145" y="80"/>
                  <a:pt x="145" y="80"/>
                </a:cubicBezTo>
                <a:cubicBezTo>
                  <a:pt x="147" y="80"/>
                  <a:pt x="148" y="78"/>
                  <a:pt x="148" y="77"/>
                </a:cubicBezTo>
                <a:cubicBezTo>
                  <a:pt x="147" y="75"/>
                  <a:pt x="146" y="74"/>
                  <a:pt x="144" y="74"/>
                </a:cubicBezTo>
                <a:cubicBezTo>
                  <a:pt x="143" y="75"/>
                  <a:pt x="141" y="76"/>
                  <a:pt x="142" y="78"/>
                </a:cubicBezTo>
                <a:close/>
                <a:moveTo>
                  <a:pt x="37" y="116"/>
                </a:moveTo>
                <a:cubicBezTo>
                  <a:pt x="36" y="117"/>
                  <a:pt x="36" y="119"/>
                  <a:pt x="36" y="120"/>
                </a:cubicBezTo>
                <a:cubicBezTo>
                  <a:pt x="37" y="121"/>
                  <a:pt x="38" y="121"/>
                  <a:pt x="39" y="121"/>
                </a:cubicBezTo>
                <a:cubicBezTo>
                  <a:pt x="39" y="121"/>
                  <a:pt x="40" y="121"/>
                  <a:pt x="40" y="121"/>
                </a:cubicBezTo>
                <a:cubicBezTo>
                  <a:pt x="42" y="120"/>
                  <a:pt x="42" y="118"/>
                  <a:pt x="41" y="117"/>
                </a:cubicBezTo>
                <a:cubicBezTo>
                  <a:pt x="41" y="115"/>
                  <a:pt x="39" y="115"/>
                  <a:pt x="37" y="116"/>
                </a:cubicBezTo>
                <a:close/>
                <a:moveTo>
                  <a:pt x="112" y="39"/>
                </a:moveTo>
                <a:cubicBezTo>
                  <a:pt x="113" y="39"/>
                  <a:pt x="113" y="39"/>
                  <a:pt x="114" y="39"/>
                </a:cubicBezTo>
                <a:cubicBezTo>
                  <a:pt x="115" y="39"/>
                  <a:pt x="116" y="39"/>
                  <a:pt x="116" y="38"/>
                </a:cubicBezTo>
                <a:cubicBezTo>
                  <a:pt x="117" y="36"/>
                  <a:pt x="116" y="34"/>
                  <a:pt x="115" y="34"/>
                </a:cubicBezTo>
                <a:cubicBezTo>
                  <a:pt x="113" y="33"/>
                  <a:pt x="112" y="33"/>
                  <a:pt x="111" y="35"/>
                </a:cubicBezTo>
                <a:cubicBezTo>
                  <a:pt x="110" y="36"/>
                  <a:pt x="111" y="38"/>
                  <a:pt x="112" y="39"/>
                </a:cubicBezTo>
                <a:close/>
                <a:moveTo>
                  <a:pt x="139" y="68"/>
                </a:moveTo>
                <a:cubicBezTo>
                  <a:pt x="139" y="68"/>
                  <a:pt x="139" y="68"/>
                  <a:pt x="139" y="68"/>
                </a:cubicBezTo>
                <a:cubicBezTo>
                  <a:pt x="139" y="69"/>
                  <a:pt x="141" y="70"/>
                  <a:pt x="142" y="70"/>
                </a:cubicBezTo>
                <a:cubicBezTo>
                  <a:pt x="142" y="70"/>
                  <a:pt x="142" y="70"/>
                  <a:pt x="143" y="70"/>
                </a:cubicBezTo>
                <a:cubicBezTo>
                  <a:pt x="144" y="69"/>
                  <a:pt x="145" y="68"/>
                  <a:pt x="145" y="66"/>
                </a:cubicBezTo>
                <a:cubicBezTo>
                  <a:pt x="144" y="64"/>
                  <a:pt x="142" y="64"/>
                  <a:pt x="141" y="64"/>
                </a:cubicBezTo>
                <a:cubicBezTo>
                  <a:pt x="139" y="65"/>
                  <a:pt x="138" y="67"/>
                  <a:pt x="139" y="68"/>
                </a:cubicBezTo>
                <a:close/>
                <a:moveTo>
                  <a:pt x="103" y="35"/>
                </a:moveTo>
                <a:cubicBezTo>
                  <a:pt x="103" y="35"/>
                  <a:pt x="103" y="35"/>
                  <a:pt x="104" y="35"/>
                </a:cubicBezTo>
                <a:cubicBezTo>
                  <a:pt x="105" y="35"/>
                  <a:pt x="106" y="34"/>
                  <a:pt x="107" y="33"/>
                </a:cubicBezTo>
                <a:cubicBezTo>
                  <a:pt x="107" y="32"/>
                  <a:pt x="106" y="30"/>
                  <a:pt x="105" y="30"/>
                </a:cubicBezTo>
                <a:cubicBezTo>
                  <a:pt x="103" y="29"/>
                  <a:pt x="101" y="30"/>
                  <a:pt x="101" y="32"/>
                </a:cubicBezTo>
                <a:cubicBezTo>
                  <a:pt x="100" y="33"/>
                  <a:pt x="101" y="35"/>
                  <a:pt x="103" y="35"/>
                </a:cubicBezTo>
                <a:close/>
                <a:moveTo>
                  <a:pt x="37" y="108"/>
                </a:moveTo>
                <a:cubicBezTo>
                  <a:pt x="36" y="106"/>
                  <a:pt x="35" y="106"/>
                  <a:pt x="33" y="106"/>
                </a:cubicBezTo>
                <a:cubicBezTo>
                  <a:pt x="32" y="107"/>
                  <a:pt x="31" y="108"/>
                  <a:pt x="31" y="110"/>
                </a:cubicBezTo>
                <a:cubicBezTo>
                  <a:pt x="32" y="111"/>
                  <a:pt x="33" y="112"/>
                  <a:pt x="34" y="112"/>
                </a:cubicBezTo>
                <a:cubicBezTo>
                  <a:pt x="35" y="112"/>
                  <a:pt x="35" y="112"/>
                  <a:pt x="35" y="112"/>
                </a:cubicBezTo>
                <a:cubicBezTo>
                  <a:pt x="37" y="111"/>
                  <a:pt x="38" y="109"/>
                  <a:pt x="37" y="108"/>
                </a:cubicBezTo>
                <a:close/>
                <a:moveTo>
                  <a:pt x="112" y="137"/>
                </a:moveTo>
                <a:cubicBezTo>
                  <a:pt x="111" y="138"/>
                  <a:pt x="110" y="139"/>
                  <a:pt x="111" y="141"/>
                </a:cubicBezTo>
                <a:cubicBezTo>
                  <a:pt x="112" y="142"/>
                  <a:pt x="113" y="143"/>
                  <a:pt x="114" y="143"/>
                </a:cubicBezTo>
                <a:cubicBezTo>
                  <a:pt x="114" y="143"/>
                  <a:pt x="115" y="142"/>
                  <a:pt x="115" y="142"/>
                </a:cubicBezTo>
                <a:cubicBezTo>
                  <a:pt x="117" y="142"/>
                  <a:pt x="117" y="140"/>
                  <a:pt x="116" y="138"/>
                </a:cubicBezTo>
                <a:cubicBezTo>
                  <a:pt x="116" y="137"/>
                  <a:pt x="114" y="136"/>
                  <a:pt x="112" y="137"/>
                </a:cubicBezTo>
                <a:close/>
                <a:moveTo>
                  <a:pt x="146" y="85"/>
                </a:moveTo>
                <a:cubicBezTo>
                  <a:pt x="144" y="85"/>
                  <a:pt x="143" y="86"/>
                  <a:pt x="143" y="88"/>
                </a:cubicBezTo>
                <a:cubicBezTo>
                  <a:pt x="143" y="90"/>
                  <a:pt x="144" y="91"/>
                  <a:pt x="146" y="91"/>
                </a:cubicBezTo>
                <a:cubicBezTo>
                  <a:pt x="147" y="91"/>
                  <a:pt x="149" y="89"/>
                  <a:pt x="149" y="88"/>
                </a:cubicBezTo>
                <a:cubicBezTo>
                  <a:pt x="149" y="86"/>
                  <a:pt x="147" y="85"/>
                  <a:pt x="146" y="85"/>
                </a:cubicBezTo>
                <a:close/>
                <a:moveTo>
                  <a:pt x="145" y="96"/>
                </a:moveTo>
                <a:cubicBezTo>
                  <a:pt x="144" y="95"/>
                  <a:pt x="142" y="96"/>
                  <a:pt x="142" y="98"/>
                </a:cubicBezTo>
                <a:cubicBezTo>
                  <a:pt x="141" y="100"/>
                  <a:pt x="143" y="101"/>
                  <a:pt x="144" y="101"/>
                </a:cubicBezTo>
                <a:cubicBezTo>
                  <a:pt x="144" y="101"/>
                  <a:pt x="145" y="101"/>
                  <a:pt x="145" y="101"/>
                </a:cubicBezTo>
                <a:cubicBezTo>
                  <a:pt x="146" y="101"/>
                  <a:pt x="147" y="100"/>
                  <a:pt x="148" y="99"/>
                </a:cubicBezTo>
                <a:cubicBezTo>
                  <a:pt x="148" y="97"/>
                  <a:pt x="147" y="96"/>
                  <a:pt x="145" y="96"/>
                </a:cubicBezTo>
                <a:close/>
                <a:moveTo>
                  <a:pt x="32" y="102"/>
                </a:moveTo>
                <a:cubicBezTo>
                  <a:pt x="33" y="101"/>
                  <a:pt x="34" y="100"/>
                  <a:pt x="34" y="98"/>
                </a:cubicBezTo>
                <a:cubicBezTo>
                  <a:pt x="34" y="97"/>
                  <a:pt x="32" y="95"/>
                  <a:pt x="31" y="96"/>
                </a:cubicBezTo>
                <a:cubicBezTo>
                  <a:pt x="29" y="96"/>
                  <a:pt x="28" y="98"/>
                  <a:pt x="28" y="99"/>
                </a:cubicBezTo>
                <a:cubicBezTo>
                  <a:pt x="29" y="101"/>
                  <a:pt x="30" y="102"/>
                  <a:pt x="31" y="102"/>
                </a:cubicBezTo>
                <a:cubicBezTo>
                  <a:pt x="31" y="102"/>
                  <a:pt x="32" y="102"/>
                  <a:pt x="32" y="102"/>
                </a:cubicBezTo>
                <a:close/>
                <a:moveTo>
                  <a:pt x="121" y="44"/>
                </a:moveTo>
                <a:cubicBezTo>
                  <a:pt x="121" y="45"/>
                  <a:pt x="122" y="45"/>
                  <a:pt x="123" y="45"/>
                </a:cubicBezTo>
                <a:cubicBezTo>
                  <a:pt x="124" y="45"/>
                  <a:pt x="124" y="44"/>
                  <a:pt x="125" y="44"/>
                </a:cubicBezTo>
                <a:cubicBezTo>
                  <a:pt x="126" y="42"/>
                  <a:pt x="126" y="40"/>
                  <a:pt x="124" y="39"/>
                </a:cubicBezTo>
                <a:cubicBezTo>
                  <a:pt x="123" y="39"/>
                  <a:pt x="121" y="39"/>
                  <a:pt x="120" y="40"/>
                </a:cubicBezTo>
                <a:cubicBezTo>
                  <a:pt x="119" y="41"/>
                  <a:pt x="120" y="43"/>
                  <a:pt x="121" y="44"/>
                </a:cubicBezTo>
                <a:close/>
                <a:moveTo>
                  <a:pt x="139" y="116"/>
                </a:moveTo>
                <a:cubicBezTo>
                  <a:pt x="137" y="115"/>
                  <a:pt x="135" y="115"/>
                  <a:pt x="135" y="117"/>
                </a:cubicBezTo>
                <a:cubicBezTo>
                  <a:pt x="134" y="118"/>
                  <a:pt x="134" y="120"/>
                  <a:pt x="136" y="121"/>
                </a:cubicBezTo>
                <a:cubicBezTo>
                  <a:pt x="136" y="121"/>
                  <a:pt x="137" y="121"/>
                  <a:pt x="137" y="121"/>
                </a:cubicBezTo>
                <a:cubicBezTo>
                  <a:pt x="138" y="121"/>
                  <a:pt x="139" y="121"/>
                  <a:pt x="140" y="120"/>
                </a:cubicBezTo>
                <a:cubicBezTo>
                  <a:pt x="140" y="118"/>
                  <a:pt x="140" y="117"/>
                  <a:pt x="139" y="116"/>
                </a:cubicBezTo>
                <a:close/>
                <a:moveTo>
                  <a:pt x="143" y="106"/>
                </a:moveTo>
                <a:cubicBezTo>
                  <a:pt x="141" y="105"/>
                  <a:pt x="140" y="106"/>
                  <a:pt x="139" y="108"/>
                </a:cubicBezTo>
                <a:cubicBezTo>
                  <a:pt x="139" y="108"/>
                  <a:pt x="139" y="108"/>
                  <a:pt x="139" y="108"/>
                </a:cubicBezTo>
                <a:cubicBezTo>
                  <a:pt x="138" y="109"/>
                  <a:pt x="139" y="111"/>
                  <a:pt x="141" y="111"/>
                </a:cubicBezTo>
                <a:cubicBezTo>
                  <a:pt x="141" y="112"/>
                  <a:pt x="141" y="112"/>
                  <a:pt x="142" y="112"/>
                </a:cubicBezTo>
                <a:cubicBezTo>
                  <a:pt x="143" y="112"/>
                  <a:pt x="144" y="111"/>
                  <a:pt x="145" y="110"/>
                </a:cubicBezTo>
                <a:cubicBezTo>
                  <a:pt x="145" y="110"/>
                  <a:pt x="145" y="110"/>
                  <a:pt x="145" y="110"/>
                </a:cubicBezTo>
                <a:cubicBezTo>
                  <a:pt x="145" y="108"/>
                  <a:pt x="144" y="107"/>
                  <a:pt x="143" y="106"/>
                </a:cubicBezTo>
                <a:close/>
                <a:moveTo>
                  <a:pt x="33" y="88"/>
                </a:moveTo>
                <a:cubicBezTo>
                  <a:pt x="33" y="88"/>
                  <a:pt x="33" y="88"/>
                  <a:pt x="33" y="88"/>
                </a:cubicBezTo>
                <a:cubicBezTo>
                  <a:pt x="33" y="88"/>
                  <a:pt x="33" y="88"/>
                  <a:pt x="33" y="88"/>
                </a:cubicBezTo>
                <a:cubicBezTo>
                  <a:pt x="33" y="86"/>
                  <a:pt x="32" y="85"/>
                  <a:pt x="30" y="85"/>
                </a:cubicBezTo>
                <a:cubicBezTo>
                  <a:pt x="29" y="85"/>
                  <a:pt x="27" y="86"/>
                  <a:pt x="27" y="88"/>
                </a:cubicBezTo>
                <a:cubicBezTo>
                  <a:pt x="27" y="88"/>
                  <a:pt x="27" y="88"/>
                  <a:pt x="27" y="88"/>
                </a:cubicBezTo>
                <a:cubicBezTo>
                  <a:pt x="27" y="88"/>
                  <a:pt x="27" y="88"/>
                  <a:pt x="27" y="88"/>
                </a:cubicBezTo>
                <a:cubicBezTo>
                  <a:pt x="27" y="90"/>
                  <a:pt x="29" y="91"/>
                  <a:pt x="30" y="91"/>
                </a:cubicBezTo>
                <a:cubicBezTo>
                  <a:pt x="32" y="91"/>
                  <a:pt x="33" y="90"/>
                  <a:pt x="33" y="88"/>
                </a:cubicBezTo>
                <a:close/>
                <a:moveTo>
                  <a:pt x="31" y="80"/>
                </a:moveTo>
                <a:cubicBezTo>
                  <a:pt x="31" y="80"/>
                  <a:pt x="31" y="80"/>
                  <a:pt x="31" y="80"/>
                </a:cubicBezTo>
                <a:cubicBezTo>
                  <a:pt x="33" y="80"/>
                  <a:pt x="34" y="79"/>
                  <a:pt x="34" y="78"/>
                </a:cubicBezTo>
                <a:cubicBezTo>
                  <a:pt x="34" y="76"/>
                  <a:pt x="33" y="75"/>
                  <a:pt x="32" y="74"/>
                </a:cubicBezTo>
                <a:cubicBezTo>
                  <a:pt x="30" y="74"/>
                  <a:pt x="29" y="75"/>
                  <a:pt x="28" y="77"/>
                </a:cubicBezTo>
                <a:cubicBezTo>
                  <a:pt x="28" y="78"/>
                  <a:pt x="29" y="80"/>
                  <a:pt x="31" y="80"/>
                </a:cubicBezTo>
                <a:close/>
                <a:moveTo>
                  <a:pt x="33" y="70"/>
                </a:moveTo>
                <a:cubicBezTo>
                  <a:pt x="33" y="70"/>
                  <a:pt x="34" y="70"/>
                  <a:pt x="34" y="70"/>
                </a:cubicBezTo>
                <a:cubicBezTo>
                  <a:pt x="35" y="70"/>
                  <a:pt x="36" y="69"/>
                  <a:pt x="37" y="68"/>
                </a:cubicBezTo>
                <a:cubicBezTo>
                  <a:pt x="37" y="67"/>
                  <a:pt x="37" y="65"/>
                  <a:pt x="35" y="64"/>
                </a:cubicBezTo>
                <a:cubicBezTo>
                  <a:pt x="34" y="64"/>
                  <a:pt x="32" y="65"/>
                  <a:pt x="31" y="66"/>
                </a:cubicBezTo>
                <a:cubicBezTo>
                  <a:pt x="31" y="68"/>
                  <a:pt x="31" y="69"/>
                  <a:pt x="33" y="70"/>
                </a:cubicBezTo>
                <a:close/>
                <a:moveTo>
                  <a:pt x="37" y="60"/>
                </a:moveTo>
                <a:cubicBezTo>
                  <a:pt x="38" y="60"/>
                  <a:pt x="38" y="61"/>
                  <a:pt x="39" y="61"/>
                </a:cubicBezTo>
                <a:cubicBezTo>
                  <a:pt x="40" y="61"/>
                  <a:pt x="41" y="60"/>
                  <a:pt x="41" y="59"/>
                </a:cubicBezTo>
                <a:cubicBezTo>
                  <a:pt x="42" y="58"/>
                  <a:pt x="42" y="56"/>
                  <a:pt x="40" y="55"/>
                </a:cubicBezTo>
                <a:cubicBezTo>
                  <a:pt x="39" y="54"/>
                  <a:pt x="37" y="55"/>
                  <a:pt x="36" y="56"/>
                </a:cubicBezTo>
                <a:cubicBezTo>
                  <a:pt x="35" y="57"/>
                  <a:pt x="36" y="59"/>
                  <a:pt x="37" y="60"/>
                </a:cubicBezTo>
                <a:close/>
                <a:moveTo>
                  <a:pt x="83" y="142"/>
                </a:moveTo>
                <a:cubicBezTo>
                  <a:pt x="81" y="142"/>
                  <a:pt x="80" y="144"/>
                  <a:pt x="80" y="145"/>
                </a:cubicBezTo>
                <a:cubicBezTo>
                  <a:pt x="80" y="147"/>
                  <a:pt x="81" y="148"/>
                  <a:pt x="82" y="148"/>
                </a:cubicBezTo>
                <a:cubicBezTo>
                  <a:pt x="83" y="148"/>
                  <a:pt x="83" y="148"/>
                  <a:pt x="83" y="148"/>
                </a:cubicBezTo>
                <a:cubicBezTo>
                  <a:pt x="84" y="148"/>
                  <a:pt x="86" y="147"/>
                  <a:pt x="86" y="146"/>
                </a:cubicBezTo>
                <a:cubicBezTo>
                  <a:pt x="86" y="144"/>
                  <a:pt x="85" y="143"/>
                  <a:pt x="83" y="142"/>
                </a:cubicBezTo>
                <a:close/>
                <a:moveTo>
                  <a:pt x="73" y="141"/>
                </a:moveTo>
                <a:cubicBezTo>
                  <a:pt x="72" y="140"/>
                  <a:pt x="70" y="141"/>
                  <a:pt x="69" y="143"/>
                </a:cubicBezTo>
                <a:cubicBezTo>
                  <a:pt x="69" y="144"/>
                  <a:pt x="70" y="146"/>
                  <a:pt x="71" y="146"/>
                </a:cubicBezTo>
                <a:cubicBezTo>
                  <a:pt x="72" y="146"/>
                  <a:pt x="72" y="146"/>
                  <a:pt x="72" y="146"/>
                </a:cubicBezTo>
                <a:cubicBezTo>
                  <a:pt x="74" y="146"/>
                  <a:pt x="75" y="146"/>
                  <a:pt x="75" y="144"/>
                </a:cubicBezTo>
                <a:cubicBezTo>
                  <a:pt x="76" y="143"/>
                  <a:pt x="75" y="141"/>
                  <a:pt x="73" y="141"/>
                </a:cubicBezTo>
                <a:close/>
                <a:moveTo>
                  <a:pt x="64" y="137"/>
                </a:moveTo>
                <a:cubicBezTo>
                  <a:pt x="62" y="136"/>
                  <a:pt x="60" y="137"/>
                  <a:pt x="60" y="138"/>
                </a:cubicBezTo>
                <a:cubicBezTo>
                  <a:pt x="59" y="140"/>
                  <a:pt x="60" y="142"/>
                  <a:pt x="61" y="142"/>
                </a:cubicBezTo>
                <a:cubicBezTo>
                  <a:pt x="61" y="143"/>
                  <a:pt x="62" y="143"/>
                  <a:pt x="62" y="143"/>
                </a:cubicBezTo>
                <a:cubicBezTo>
                  <a:pt x="63" y="143"/>
                  <a:pt x="64" y="142"/>
                  <a:pt x="65" y="141"/>
                </a:cubicBezTo>
                <a:cubicBezTo>
                  <a:pt x="66" y="140"/>
                  <a:pt x="65" y="138"/>
                  <a:pt x="64" y="137"/>
                </a:cubicBezTo>
                <a:close/>
                <a:moveTo>
                  <a:pt x="103" y="141"/>
                </a:moveTo>
                <a:cubicBezTo>
                  <a:pt x="101" y="141"/>
                  <a:pt x="101" y="143"/>
                  <a:pt x="101" y="144"/>
                </a:cubicBezTo>
                <a:cubicBezTo>
                  <a:pt x="101" y="146"/>
                  <a:pt x="103" y="146"/>
                  <a:pt x="104" y="146"/>
                </a:cubicBezTo>
                <a:cubicBezTo>
                  <a:pt x="104" y="146"/>
                  <a:pt x="104" y="146"/>
                  <a:pt x="105" y="146"/>
                </a:cubicBezTo>
                <a:cubicBezTo>
                  <a:pt x="106" y="146"/>
                  <a:pt x="107" y="144"/>
                  <a:pt x="107" y="143"/>
                </a:cubicBezTo>
                <a:cubicBezTo>
                  <a:pt x="106" y="141"/>
                  <a:pt x="105" y="140"/>
                  <a:pt x="103" y="141"/>
                </a:cubicBezTo>
                <a:close/>
                <a:moveTo>
                  <a:pt x="62" y="39"/>
                </a:moveTo>
                <a:cubicBezTo>
                  <a:pt x="63" y="39"/>
                  <a:pt x="63" y="39"/>
                  <a:pt x="64" y="39"/>
                </a:cubicBezTo>
                <a:cubicBezTo>
                  <a:pt x="65" y="38"/>
                  <a:pt x="66" y="36"/>
                  <a:pt x="65" y="35"/>
                </a:cubicBezTo>
                <a:cubicBezTo>
                  <a:pt x="64" y="33"/>
                  <a:pt x="62" y="33"/>
                  <a:pt x="61" y="34"/>
                </a:cubicBezTo>
                <a:cubicBezTo>
                  <a:pt x="59" y="34"/>
                  <a:pt x="59" y="36"/>
                  <a:pt x="60" y="38"/>
                </a:cubicBezTo>
                <a:cubicBezTo>
                  <a:pt x="60" y="39"/>
                  <a:pt x="61" y="39"/>
                  <a:pt x="62" y="39"/>
                </a:cubicBezTo>
                <a:close/>
                <a:moveTo>
                  <a:pt x="55" y="132"/>
                </a:moveTo>
                <a:cubicBezTo>
                  <a:pt x="54" y="131"/>
                  <a:pt x="52" y="131"/>
                  <a:pt x="51" y="132"/>
                </a:cubicBezTo>
                <a:cubicBezTo>
                  <a:pt x="50" y="134"/>
                  <a:pt x="50" y="136"/>
                  <a:pt x="51" y="136"/>
                </a:cubicBezTo>
                <a:cubicBezTo>
                  <a:pt x="52" y="137"/>
                  <a:pt x="53" y="137"/>
                  <a:pt x="53" y="137"/>
                </a:cubicBezTo>
                <a:cubicBezTo>
                  <a:pt x="54" y="137"/>
                  <a:pt x="55" y="137"/>
                  <a:pt x="56" y="136"/>
                </a:cubicBezTo>
                <a:cubicBezTo>
                  <a:pt x="57" y="135"/>
                  <a:pt x="56" y="133"/>
                  <a:pt x="55" y="132"/>
                </a:cubicBezTo>
                <a:close/>
                <a:moveTo>
                  <a:pt x="131" y="52"/>
                </a:moveTo>
                <a:cubicBezTo>
                  <a:pt x="131" y="52"/>
                  <a:pt x="132" y="52"/>
                  <a:pt x="133" y="51"/>
                </a:cubicBezTo>
                <a:cubicBezTo>
                  <a:pt x="134" y="50"/>
                  <a:pt x="134" y="48"/>
                  <a:pt x="133" y="47"/>
                </a:cubicBezTo>
                <a:cubicBezTo>
                  <a:pt x="132" y="46"/>
                  <a:pt x="130" y="46"/>
                  <a:pt x="129" y="47"/>
                </a:cubicBezTo>
                <a:cubicBezTo>
                  <a:pt x="127" y="48"/>
                  <a:pt x="127" y="50"/>
                  <a:pt x="128" y="51"/>
                </a:cubicBezTo>
                <a:cubicBezTo>
                  <a:pt x="129" y="52"/>
                  <a:pt x="130" y="52"/>
                  <a:pt x="131" y="52"/>
                </a:cubicBezTo>
                <a:close/>
                <a:moveTo>
                  <a:pt x="93" y="33"/>
                </a:moveTo>
                <a:cubicBezTo>
                  <a:pt x="93" y="33"/>
                  <a:pt x="93" y="33"/>
                  <a:pt x="93" y="33"/>
                </a:cubicBezTo>
                <a:cubicBezTo>
                  <a:pt x="95" y="33"/>
                  <a:pt x="96" y="32"/>
                  <a:pt x="96" y="31"/>
                </a:cubicBezTo>
                <a:cubicBezTo>
                  <a:pt x="96" y="29"/>
                  <a:pt x="95" y="28"/>
                  <a:pt x="93" y="28"/>
                </a:cubicBezTo>
                <a:cubicBezTo>
                  <a:pt x="92" y="27"/>
                  <a:pt x="90" y="29"/>
                  <a:pt x="90" y="30"/>
                </a:cubicBezTo>
                <a:cubicBezTo>
                  <a:pt x="90" y="32"/>
                  <a:pt x="91" y="33"/>
                  <a:pt x="93" y="33"/>
                </a:cubicBezTo>
                <a:close/>
                <a:moveTo>
                  <a:pt x="121" y="132"/>
                </a:moveTo>
                <a:cubicBezTo>
                  <a:pt x="120" y="133"/>
                  <a:pt x="119" y="134"/>
                  <a:pt x="120" y="136"/>
                </a:cubicBezTo>
                <a:cubicBezTo>
                  <a:pt x="121" y="137"/>
                  <a:pt x="122" y="137"/>
                  <a:pt x="123" y="137"/>
                </a:cubicBezTo>
                <a:cubicBezTo>
                  <a:pt x="123" y="137"/>
                  <a:pt x="124" y="137"/>
                  <a:pt x="125" y="136"/>
                </a:cubicBezTo>
                <a:cubicBezTo>
                  <a:pt x="126" y="135"/>
                  <a:pt x="126" y="133"/>
                  <a:pt x="125" y="132"/>
                </a:cubicBezTo>
                <a:cubicBezTo>
                  <a:pt x="124" y="131"/>
                  <a:pt x="122" y="131"/>
                  <a:pt x="121" y="132"/>
                </a:cubicBezTo>
                <a:close/>
                <a:moveTo>
                  <a:pt x="128" y="125"/>
                </a:moveTo>
                <a:cubicBezTo>
                  <a:pt x="127" y="126"/>
                  <a:pt x="127" y="128"/>
                  <a:pt x="129" y="129"/>
                </a:cubicBezTo>
                <a:cubicBezTo>
                  <a:pt x="129" y="129"/>
                  <a:pt x="130" y="130"/>
                  <a:pt x="131" y="130"/>
                </a:cubicBezTo>
                <a:cubicBezTo>
                  <a:pt x="131" y="130"/>
                  <a:pt x="132" y="129"/>
                  <a:pt x="133" y="129"/>
                </a:cubicBezTo>
                <a:cubicBezTo>
                  <a:pt x="134" y="128"/>
                  <a:pt x="134" y="126"/>
                  <a:pt x="133" y="125"/>
                </a:cubicBezTo>
                <a:cubicBezTo>
                  <a:pt x="131" y="123"/>
                  <a:pt x="130" y="124"/>
                  <a:pt x="128" y="125"/>
                </a:cubicBezTo>
                <a:close/>
                <a:moveTo>
                  <a:pt x="93" y="142"/>
                </a:moveTo>
                <a:cubicBezTo>
                  <a:pt x="91" y="143"/>
                  <a:pt x="90" y="144"/>
                  <a:pt x="90" y="146"/>
                </a:cubicBezTo>
                <a:cubicBezTo>
                  <a:pt x="91" y="147"/>
                  <a:pt x="92" y="148"/>
                  <a:pt x="93" y="148"/>
                </a:cubicBezTo>
                <a:cubicBezTo>
                  <a:pt x="93" y="148"/>
                  <a:pt x="94" y="148"/>
                  <a:pt x="94" y="148"/>
                </a:cubicBezTo>
                <a:cubicBezTo>
                  <a:pt x="95" y="148"/>
                  <a:pt x="96" y="147"/>
                  <a:pt x="96" y="145"/>
                </a:cubicBezTo>
                <a:cubicBezTo>
                  <a:pt x="96" y="144"/>
                  <a:pt x="95" y="142"/>
                  <a:pt x="93" y="142"/>
                </a:cubicBezTo>
                <a:close/>
                <a:moveTo>
                  <a:pt x="72" y="35"/>
                </a:moveTo>
                <a:cubicBezTo>
                  <a:pt x="72" y="35"/>
                  <a:pt x="73" y="35"/>
                  <a:pt x="73" y="35"/>
                </a:cubicBezTo>
                <a:cubicBezTo>
                  <a:pt x="75" y="35"/>
                  <a:pt x="75" y="33"/>
                  <a:pt x="75" y="32"/>
                </a:cubicBezTo>
                <a:cubicBezTo>
                  <a:pt x="75" y="30"/>
                  <a:pt x="73" y="29"/>
                  <a:pt x="71" y="30"/>
                </a:cubicBezTo>
                <a:cubicBezTo>
                  <a:pt x="70" y="30"/>
                  <a:pt x="69" y="32"/>
                  <a:pt x="69" y="33"/>
                </a:cubicBezTo>
                <a:cubicBezTo>
                  <a:pt x="70" y="35"/>
                  <a:pt x="71" y="35"/>
                  <a:pt x="72" y="35"/>
                </a:cubicBezTo>
                <a:close/>
                <a:moveTo>
                  <a:pt x="83" y="33"/>
                </a:moveTo>
                <a:cubicBezTo>
                  <a:pt x="83" y="33"/>
                  <a:pt x="83" y="33"/>
                  <a:pt x="83" y="33"/>
                </a:cubicBezTo>
                <a:cubicBezTo>
                  <a:pt x="84" y="33"/>
                  <a:pt x="86" y="32"/>
                  <a:pt x="86" y="30"/>
                </a:cubicBezTo>
                <a:cubicBezTo>
                  <a:pt x="85" y="29"/>
                  <a:pt x="84" y="27"/>
                  <a:pt x="82" y="28"/>
                </a:cubicBezTo>
                <a:cubicBezTo>
                  <a:pt x="81" y="28"/>
                  <a:pt x="79" y="29"/>
                  <a:pt x="80" y="31"/>
                </a:cubicBezTo>
                <a:cubicBezTo>
                  <a:pt x="80" y="32"/>
                  <a:pt x="81" y="33"/>
                  <a:pt x="83" y="33"/>
                </a:cubicBezTo>
                <a:close/>
                <a:moveTo>
                  <a:pt x="137" y="60"/>
                </a:moveTo>
                <a:cubicBezTo>
                  <a:pt x="138" y="60"/>
                  <a:pt x="138" y="60"/>
                  <a:pt x="139" y="60"/>
                </a:cubicBezTo>
                <a:cubicBezTo>
                  <a:pt x="140" y="59"/>
                  <a:pt x="140" y="57"/>
                  <a:pt x="140" y="56"/>
                </a:cubicBezTo>
                <a:cubicBezTo>
                  <a:pt x="139" y="55"/>
                  <a:pt x="137" y="54"/>
                  <a:pt x="135" y="55"/>
                </a:cubicBezTo>
                <a:cubicBezTo>
                  <a:pt x="134" y="56"/>
                  <a:pt x="134" y="58"/>
                  <a:pt x="134" y="59"/>
                </a:cubicBezTo>
                <a:cubicBezTo>
                  <a:pt x="135" y="60"/>
                  <a:pt x="136" y="60"/>
                  <a:pt x="137" y="60"/>
                </a:cubicBezTo>
                <a:close/>
                <a:moveTo>
                  <a:pt x="53" y="45"/>
                </a:moveTo>
                <a:cubicBezTo>
                  <a:pt x="54" y="45"/>
                  <a:pt x="54" y="45"/>
                  <a:pt x="55" y="44"/>
                </a:cubicBezTo>
                <a:cubicBezTo>
                  <a:pt x="55" y="44"/>
                  <a:pt x="55" y="44"/>
                  <a:pt x="55" y="44"/>
                </a:cubicBezTo>
                <a:cubicBezTo>
                  <a:pt x="56" y="43"/>
                  <a:pt x="57" y="41"/>
                  <a:pt x="56" y="40"/>
                </a:cubicBezTo>
                <a:cubicBezTo>
                  <a:pt x="55" y="39"/>
                  <a:pt x="53" y="39"/>
                  <a:pt x="51" y="40"/>
                </a:cubicBezTo>
                <a:cubicBezTo>
                  <a:pt x="50" y="41"/>
                  <a:pt x="50" y="42"/>
                  <a:pt x="51" y="44"/>
                </a:cubicBezTo>
                <a:cubicBezTo>
                  <a:pt x="51" y="44"/>
                  <a:pt x="52" y="45"/>
                  <a:pt x="53" y="45"/>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TextBox 23"/>
          <p:cNvSpPr txBox="1"/>
          <p:nvPr/>
        </p:nvSpPr>
        <p:spPr>
          <a:xfrm>
            <a:off x="1714500" y="1893460"/>
            <a:ext cx="2599430" cy="923330"/>
          </a:xfrm>
          <a:prstGeom prst="rect">
            <a:avLst/>
          </a:prstGeom>
          <a:noFill/>
        </p:spPr>
        <p:txBody>
          <a:bodyPr wrap="none" lIns="0" rtlCol="0">
            <a:spAutoFit/>
          </a:bodyPr>
          <a:lstStyle/>
          <a:p>
            <a:pPr marL="285750" indent="-285750">
              <a:lnSpc>
                <a:spcPct val="150000"/>
              </a:lnSpc>
              <a:buClr>
                <a:schemeClr val="accent1"/>
              </a:buClr>
              <a:buFont typeface="Arial" charset="0"/>
              <a:buChar char="•"/>
            </a:pPr>
            <a:r>
              <a:rPr lang="en-US" sz="1200" dirty="0">
                <a:solidFill>
                  <a:schemeClr val="tx1">
                    <a:alpha val="70000"/>
                  </a:schemeClr>
                </a:solidFill>
                <a:ea typeface="Titillium" charset="0"/>
                <a:cs typeface="Titillium" charset="0"/>
              </a:rPr>
              <a:t>Multiple bridges between pairs</a:t>
            </a:r>
          </a:p>
          <a:p>
            <a:pPr marL="285750" indent="-285750">
              <a:lnSpc>
                <a:spcPct val="150000"/>
              </a:lnSpc>
              <a:buClr>
                <a:schemeClr val="accent1"/>
              </a:buClr>
              <a:buFont typeface="Arial" charset="0"/>
              <a:buChar char="•"/>
            </a:pPr>
            <a:r>
              <a:rPr lang="en-US" sz="1200" dirty="0">
                <a:solidFill>
                  <a:schemeClr val="tx1">
                    <a:alpha val="70000"/>
                  </a:schemeClr>
                </a:solidFill>
                <a:ea typeface="Titillium" charset="0"/>
                <a:cs typeface="Titillium" charset="0"/>
              </a:rPr>
              <a:t>Product Release</a:t>
            </a:r>
          </a:p>
          <a:p>
            <a:pPr marL="285750" indent="-285750">
              <a:lnSpc>
                <a:spcPct val="150000"/>
              </a:lnSpc>
              <a:buClr>
                <a:schemeClr val="accent1"/>
              </a:buClr>
              <a:buFont typeface="Arial" charset="0"/>
              <a:buChar char="•"/>
            </a:pPr>
            <a:r>
              <a:rPr lang="en-US" sz="1200" dirty="0">
                <a:solidFill>
                  <a:schemeClr val="tx1">
                    <a:alpha val="70000"/>
                  </a:schemeClr>
                </a:solidFill>
                <a:ea typeface="Titillium" charset="0"/>
                <a:cs typeface="Titillium" charset="0"/>
              </a:rPr>
              <a:t>Pre-designed layout options</a:t>
            </a:r>
          </a:p>
        </p:txBody>
      </p:sp>
      <p:sp>
        <p:nvSpPr>
          <p:cNvPr id="25" name="TextBox 24"/>
          <p:cNvSpPr txBox="1"/>
          <p:nvPr/>
        </p:nvSpPr>
        <p:spPr>
          <a:xfrm>
            <a:off x="1714500" y="1646274"/>
            <a:ext cx="1754372" cy="175626"/>
          </a:xfrm>
          <a:prstGeom prst="rect">
            <a:avLst/>
          </a:prstGeom>
          <a:noFill/>
        </p:spPr>
        <p:txBody>
          <a:bodyPr wrap="square" lIns="0" tIns="0" rIns="0" bIns="0" rtlCol="0">
            <a:spAutoFit/>
          </a:bodyPr>
          <a:lstStyle/>
          <a:p>
            <a:pPr>
              <a:lnSpc>
                <a:spcPct val="80000"/>
              </a:lnSpc>
            </a:pPr>
            <a:r>
              <a:rPr lang="en-US" sz="1400" b="1" dirty="0">
                <a:ea typeface="Titillium" charset="0"/>
                <a:cs typeface="Titillium" charset="0"/>
              </a:rPr>
              <a:t>Federate</a:t>
            </a:r>
          </a:p>
        </p:txBody>
      </p:sp>
      <p:sp>
        <p:nvSpPr>
          <p:cNvPr id="26" name="TextBox 25"/>
          <p:cNvSpPr txBox="1"/>
          <p:nvPr/>
        </p:nvSpPr>
        <p:spPr>
          <a:xfrm>
            <a:off x="1714500" y="4616667"/>
            <a:ext cx="2599430" cy="923330"/>
          </a:xfrm>
          <a:prstGeom prst="rect">
            <a:avLst/>
          </a:prstGeom>
          <a:noFill/>
        </p:spPr>
        <p:txBody>
          <a:bodyPr wrap="none" lIns="0" rtlCol="0">
            <a:spAutoFit/>
          </a:bodyPr>
          <a:lstStyle/>
          <a:p>
            <a:pPr marL="285750" indent="-285750">
              <a:lnSpc>
                <a:spcPct val="150000"/>
              </a:lnSpc>
              <a:buClr>
                <a:schemeClr val="accent1"/>
              </a:buClr>
              <a:buFont typeface="Arial" charset="0"/>
              <a:buChar char="•"/>
            </a:pPr>
            <a:r>
              <a:rPr lang="en-US" sz="1200" dirty="0">
                <a:solidFill>
                  <a:schemeClr val="tx1">
                    <a:alpha val="70000"/>
                  </a:schemeClr>
                </a:solidFill>
                <a:ea typeface="Titillium" charset="0"/>
                <a:cs typeface="Titillium" charset="0"/>
              </a:rPr>
              <a:t>Multiple bridges between pairs</a:t>
            </a:r>
          </a:p>
          <a:p>
            <a:pPr marL="285750" indent="-285750">
              <a:lnSpc>
                <a:spcPct val="150000"/>
              </a:lnSpc>
              <a:buClr>
                <a:schemeClr val="accent1"/>
              </a:buClr>
              <a:buFont typeface="Arial" charset="0"/>
              <a:buChar char="•"/>
            </a:pPr>
            <a:r>
              <a:rPr lang="en-US" sz="1200" dirty="0">
                <a:solidFill>
                  <a:schemeClr val="tx1">
                    <a:alpha val="70000"/>
                  </a:schemeClr>
                </a:solidFill>
                <a:ea typeface="Titillium" charset="0"/>
                <a:cs typeface="Titillium" charset="0"/>
              </a:rPr>
              <a:t>Product Release</a:t>
            </a:r>
          </a:p>
          <a:p>
            <a:pPr marL="285750" indent="-285750">
              <a:lnSpc>
                <a:spcPct val="150000"/>
              </a:lnSpc>
              <a:buClr>
                <a:schemeClr val="accent1"/>
              </a:buClr>
              <a:buFont typeface="Arial" charset="0"/>
              <a:buChar char="•"/>
            </a:pPr>
            <a:r>
              <a:rPr lang="en-US" sz="1200" dirty="0">
                <a:solidFill>
                  <a:schemeClr val="tx1">
                    <a:alpha val="70000"/>
                  </a:schemeClr>
                </a:solidFill>
                <a:ea typeface="Titillium" charset="0"/>
                <a:cs typeface="Titillium" charset="0"/>
              </a:rPr>
              <a:t>Pre-designed layout options</a:t>
            </a:r>
          </a:p>
        </p:txBody>
      </p:sp>
      <p:sp>
        <p:nvSpPr>
          <p:cNvPr id="27" name="TextBox 26"/>
          <p:cNvSpPr txBox="1"/>
          <p:nvPr/>
        </p:nvSpPr>
        <p:spPr>
          <a:xfrm>
            <a:off x="1714500" y="4369481"/>
            <a:ext cx="1754372" cy="175626"/>
          </a:xfrm>
          <a:prstGeom prst="rect">
            <a:avLst/>
          </a:prstGeom>
          <a:noFill/>
        </p:spPr>
        <p:txBody>
          <a:bodyPr wrap="square" lIns="0" tIns="0" rIns="0" bIns="0" rtlCol="0">
            <a:spAutoFit/>
          </a:bodyPr>
          <a:lstStyle/>
          <a:p>
            <a:pPr>
              <a:lnSpc>
                <a:spcPct val="80000"/>
              </a:lnSpc>
            </a:pPr>
            <a:r>
              <a:rPr lang="en-US" sz="1400" b="1" dirty="0">
                <a:ea typeface="Titillium" charset="0"/>
                <a:cs typeface="Titillium" charset="0"/>
              </a:rPr>
              <a:t>Spoke</a:t>
            </a:r>
          </a:p>
        </p:txBody>
      </p:sp>
    </p:spTree>
    <p:extLst>
      <p:ext uri="{BB962C8B-B14F-4D97-AF65-F5344CB8AC3E}">
        <p14:creationId xmlns:p14="http://schemas.microsoft.com/office/powerpoint/2010/main" val="1565867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294" y="1090627"/>
            <a:ext cx="9715500" cy="1028700"/>
          </a:xfrm>
        </p:spPr>
        <p:txBody>
          <a:bodyPr/>
          <a:lstStyle/>
          <a:p>
            <a:r>
              <a:rPr lang="en-US" dirty="0">
                <a:solidFill>
                  <a:schemeClr val="accent1"/>
                </a:solidFill>
              </a:rPr>
              <a:t>Circle </a:t>
            </a:r>
            <a:r>
              <a:rPr lang="en-US" dirty="0"/>
              <a:t>chart</a:t>
            </a:r>
          </a:p>
        </p:txBody>
      </p:sp>
      <p:sp>
        <p:nvSpPr>
          <p:cNvPr id="4" name="Donut 3"/>
          <p:cNvSpPr/>
          <p:nvPr/>
        </p:nvSpPr>
        <p:spPr>
          <a:xfrm>
            <a:off x="630296" y="2656517"/>
            <a:ext cx="1795978" cy="1795979"/>
          </a:xfrm>
          <a:prstGeom prst="donut">
            <a:avLst>
              <a:gd name="adj" fmla="val 2147"/>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ea typeface="Titillium" charset="0"/>
                <a:cs typeface="Titillium" charset="0"/>
              </a:rPr>
              <a:t>75%</a:t>
            </a:r>
          </a:p>
        </p:txBody>
      </p:sp>
      <p:sp>
        <p:nvSpPr>
          <p:cNvPr id="5" name="Block Arc 4"/>
          <p:cNvSpPr/>
          <p:nvPr/>
        </p:nvSpPr>
        <p:spPr>
          <a:xfrm>
            <a:off x="624114" y="2653426"/>
            <a:ext cx="1802159" cy="1802160"/>
          </a:xfrm>
          <a:prstGeom prst="blockArc">
            <a:avLst>
              <a:gd name="adj1" fmla="val 118446"/>
              <a:gd name="adj2" fmla="val 16130534"/>
              <a:gd name="adj3" fmla="val 256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tillium" charset="0"/>
              <a:ea typeface="Titillium" charset="0"/>
              <a:cs typeface="Titillium" charset="0"/>
            </a:endParaRPr>
          </a:p>
        </p:txBody>
      </p:sp>
      <p:sp>
        <p:nvSpPr>
          <p:cNvPr id="9" name="TextBox 8"/>
          <p:cNvSpPr txBox="1"/>
          <p:nvPr/>
        </p:nvSpPr>
        <p:spPr>
          <a:xfrm>
            <a:off x="653143" y="4659224"/>
            <a:ext cx="1621021" cy="369332"/>
          </a:xfrm>
          <a:prstGeom prst="rect">
            <a:avLst/>
          </a:prstGeom>
          <a:noFill/>
        </p:spPr>
        <p:txBody>
          <a:bodyPr wrap="none" lIns="0" rIns="0" rtlCol="0">
            <a:spAutoFit/>
          </a:bodyPr>
          <a:lstStyle/>
          <a:p>
            <a:r>
              <a:rPr lang="en-US" b="1" dirty="0">
                <a:latin typeface="Open Sans" charset="0"/>
                <a:ea typeface="Open Sans" charset="0"/>
                <a:cs typeface="Open Sans" charset="0"/>
              </a:rPr>
              <a:t>Crowdfunding</a:t>
            </a:r>
          </a:p>
        </p:txBody>
      </p:sp>
      <p:sp>
        <p:nvSpPr>
          <p:cNvPr id="10" name="TextBox 9"/>
          <p:cNvSpPr txBox="1"/>
          <p:nvPr/>
        </p:nvSpPr>
        <p:spPr>
          <a:xfrm>
            <a:off x="653142" y="5064116"/>
            <a:ext cx="2226807" cy="692497"/>
          </a:xfrm>
          <a:prstGeom prst="rect">
            <a:avLst/>
          </a:prstGeom>
          <a:noFill/>
        </p:spPr>
        <p:txBody>
          <a:bodyPr wrap="square" lIns="0" rIns="0" rtlCol="0">
            <a:spAutoFit/>
          </a:bodyPr>
          <a:lstStyle/>
          <a:p>
            <a:pPr>
              <a:lnSpc>
                <a:spcPct val="130000"/>
              </a:lnSpc>
            </a:pPr>
            <a:r>
              <a:rPr lang="en-US" sz="1000" dirty="0" err="1">
                <a:solidFill>
                  <a:schemeClr val="tx1">
                    <a:alpha val="70000"/>
                  </a:schemeClr>
                </a:solidFill>
              </a:rPr>
              <a:t>Sed</a:t>
            </a:r>
            <a:r>
              <a:rPr lang="en-US" sz="1000" dirty="0">
                <a:solidFill>
                  <a:schemeClr val="tx1">
                    <a:alpha val="70000"/>
                  </a:schemeClr>
                </a:solidFill>
              </a:rPr>
              <a:t> </a:t>
            </a:r>
            <a:r>
              <a:rPr lang="en-US" sz="1000" dirty="0" err="1">
                <a:solidFill>
                  <a:schemeClr val="tx1">
                    <a:alpha val="70000"/>
                  </a:schemeClr>
                </a:solidFill>
              </a:rPr>
              <a:t>ut</a:t>
            </a:r>
            <a:r>
              <a:rPr lang="en-US" sz="1000" dirty="0">
                <a:solidFill>
                  <a:schemeClr val="tx1">
                    <a:alpha val="70000"/>
                  </a:schemeClr>
                </a:solidFill>
              </a:rPr>
              <a:t> </a:t>
            </a:r>
            <a:r>
              <a:rPr lang="en-US" sz="1000" dirty="0" err="1">
                <a:solidFill>
                  <a:schemeClr val="tx1">
                    <a:alpha val="70000"/>
                  </a:schemeClr>
                </a:solidFill>
              </a:rPr>
              <a:t>perspiciatis</a:t>
            </a:r>
            <a:r>
              <a:rPr lang="en-US" sz="1000" dirty="0">
                <a:solidFill>
                  <a:schemeClr val="tx1">
                    <a:alpha val="70000"/>
                  </a:schemeClr>
                </a:solidFill>
              </a:rPr>
              <a:t> </a:t>
            </a:r>
            <a:r>
              <a:rPr lang="en-US" sz="1000" dirty="0" err="1">
                <a:solidFill>
                  <a:schemeClr val="tx1">
                    <a:alpha val="70000"/>
                  </a:schemeClr>
                </a:solidFill>
              </a:rPr>
              <a:t>unde</a:t>
            </a:r>
            <a:r>
              <a:rPr lang="en-US" sz="1000" dirty="0">
                <a:solidFill>
                  <a:schemeClr val="tx1">
                    <a:alpha val="70000"/>
                  </a:schemeClr>
                </a:solidFill>
              </a:rPr>
              <a:t> </a:t>
            </a:r>
            <a:r>
              <a:rPr lang="en-US" sz="1000" dirty="0" err="1">
                <a:solidFill>
                  <a:schemeClr val="tx1">
                    <a:alpha val="70000"/>
                  </a:schemeClr>
                </a:solidFill>
              </a:rPr>
              <a:t>omnis</a:t>
            </a:r>
            <a:r>
              <a:rPr lang="en-US" sz="1000" dirty="0">
                <a:solidFill>
                  <a:schemeClr val="tx1">
                    <a:alpha val="70000"/>
                  </a:schemeClr>
                </a:solidFill>
              </a:rPr>
              <a:t> </a:t>
            </a:r>
            <a:r>
              <a:rPr lang="en-US" sz="1000" dirty="0" err="1">
                <a:solidFill>
                  <a:schemeClr val="tx1">
                    <a:alpha val="70000"/>
                  </a:schemeClr>
                </a:solidFill>
              </a:rPr>
              <a:t>iste</a:t>
            </a:r>
            <a:r>
              <a:rPr lang="en-US" sz="1000" dirty="0">
                <a:solidFill>
                  <a:schemeClr val="tx1">
                    <a:alpha val="70000"/>
                  </a:schemeClr>
                </a:solidFill>
              </a:rPr>
              <a:t> </a:t>
            </a:r>
            <a:r>
              <a:rPr lang="en-US" sz="1000" dirty="0" err="1">
                <a:solidFill>
                  <a:schemeClr val="tx1">
                    <a:alpha val="70000"/>
                  </a:schemeClr>
                </a:solidFill>
              </a:rPr>
              <a:t>natus</a:t>
            </a:r>
            <a:r>
              <a:rPr lang="en-US" sz="1000" dirty="0">
                <a:solidFill>
                  <a:schemeClr val="tx1">
                    <a:alpha val="70000"/>
                  </a:schemeClr>
                </a:solidFill>
              </a:rPr>
              <a:t> error sit </a:t>
            </a:r>
            <a:r>
              <a:rPr lang="en-US" sz="1000" dirty="0" err="1">
                <a:solidFill>
                  <a:schemeClr val="tx1">
                    <a:alpha val="70000"/>
                  </a:schemeClr>
                </a:solidFill>
              </a:rPr>
              <a:t>voluptatem</a:t>
            </a:r>
            <a:r>
              <a:rPr lang="en-US" sz="1000" dirty="0">
                <a:solidFill>
                  <a:schemeClr val="tx1">
                    <a:alpha val="70000"/>
                  </a:schemeClr>
                </a:solidFill>
              </a:rPr>
              <a:t> </a:t>
            </a:r>
            <a:r>
              <a:rPr lang="en-US" sz="1000" dirty="0" err="1">
                <a:solidFill>
                  <a:schemeClr val="tx1">
                    <a:alpha val="70000"/>
                  </a:schemeClr>
                </a:solidFill>
              </a:rPr>
              <a:t>accusantium</a:t>
            </a:r>
            <a:r>
              <a:rPr lang="en-US" sz="1000" dirty="0">
                <a:solidFill>
                  <a:schemeClr val="tx1">
                    <a:alpha val="70000"/>
                  </a:schemeClr>
                </a:solidFill>
              </a:rPr>
              <a:t> </a:t>
            </a:r>
            <a:r>
              <a:rPr lang="en-US" sz="1000" dirty="0" err="1">
                <a:solidFill>
                  <a:schemeClr val="tx1">
                    <a:alpha val="70000"/>
                  </a:schemeClr>
                </a:solidFill>
              </a:rPr>
              <a:t>laudantium</a:t>
            </a:r>
            <a:r>
              <a:rPr lang="en-US" sz="1000" dirty="0">
                <a:solidFill>
                  <a:schemeClr val="tx1">
                    <a:alpha val="70000"/>
                  </a:schemeClr>
                </a:solidFill>
              </a:rPr>
              <a:t>.</a:t>
            </a:r>
          </a:p>
        </p:txBody>
      </p:sp>
      <p:sp>
        <p:nvSpPr>
          <p:cNvPr id="11" name="Donut 10"/>
          <p:cNvSpPr/>
          <p:nvPr/>
        </p:nvSpPr>
        <p:spPr>
          <a:xfrm>
            <a:off x="3416025" y="2656517"/>
            <a:ext cx="1795978" cy="1795979"/>
          </a:xfrm>
          <a:prstGeom prst="donut">
            <a:avLst>
              <a:gd name="adj" fmla="val 2147"/>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ea typeface="Titillium" charset="0"/>
                <a:cs typeface="Titillium" charset="0"/>
              </a:rPr>
              <a:t>50%</a:t>
            </a:r>
          </a:p>
        </p:txBody>
      </p:sp>
      <p:sp>
        <p:nvSpPr>
          <p:cNvPr id="12" name="Block Arc 11"/>
          <p:cNvSpPr/>
          <p:nvPr/>
        </p:nvSpPr>
        <p:spPr>
          <a:xfrm>
            <a:off x="3409843" y="2653426"/>
            <a:ext cx="1802159" cy="1802160"/>
          </a:xfrm>
          <a:prstGeom prst="blockArc">
            <a:avLst>
              <a:gd name="adj1" fmla="val 5451536"/>
              <a:gd name="adj2" fmla="val 16130534"/>
              <a:gd name="adj3" fmla="val 256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tillium" charset="0"/>
              <a:ea typeface="Titillium" charset="0"/>
              <a:cs typeface="Titillium" charset="0"/>
            </a:endParaRPr>
          </a:p>
        </p:txBody>
      </p:sp>
      <p:sp>
        <p:nvSpPr>
          <p:cNvPr id="13" name="TextBox 12"/>
          <p:cNvSpPr txBox="1"/>
          <p:nvPr/>
        </p:nvSpPr>
        <p:spPr>
          <a:xfrm>
            <a:off x="3438872" y="4659224"/>
            <a:ext cx="772647" cy="369332"/>
          </a:xfrm>
          <a:prstGeom prst="rect">
            <a:avLst/>
          </a:prstGeom>
          <a:noFill/>
        </p:spPr>
        <p:txBody>
          <a:bodyPr wrap="none" lIns="0" rIns="0" rtlCol="0">
            <a:spAutoFit/>
          </a:bodyPr>
          <a:lstStyle/>
          <a:p>
            <a:r>
              <a:rPr lang="en-US" b="1" dirty="0">
                <a:latin typeface="Open Sans" charset="0"/>
                <a:ea typeface="Open Sans" charset="0"/>
                <a:cs typeface="Open Sans" charset="0"/>
              </a:rPr>
              <a:t>Crypto</a:t>
            </a:r>
          </a:p>
        </p:txBody>
      </p:sp>
      <p:sp>
        <p:nvSpPr>
          <p:cNvPr id="14" name="TextBox 13"/>
          <p:cNvSpPr txBox="1"/>
          <p:nvPr/>
        </p:nvSpPr>
        <p:spPr>
          <a:xfrm>
            <a:off x="3438871" y="5064116"/>
            <a:ext cx="2226807" cy="492443"/>
          </a:xfrm>
          <a:prstGeom prst="rect">
            <a:avLst/>
          </a:prstGeom>
          <a:noFill/>
        </p:spPr>
        <p:txBody>
          <a:bodyPr wrap="square" lIns="0" rIns="0" rtlCol="0">
            <a:spAutoFit/>
          </a:bodyPr>
          <a:lstStyle/>
          <a:p>
            <a:pPr>
              <a:lnSpc>
                <a:spcPct val="130000"/>
              </a:lnSpc>
            </a:pPr>
            <a:r>
              <a:rPr lang="en-US" sz="1000" dirty="0" err="1">
                <a:solidFill>
                  <a:schemeClr val="tx1">
                    <a:alpha val="70000"/>
                  </a:schemeClr>
                </a:solidFill>
              </a:rPr>
              <a:t>Sed</a:t>
            </a:r>
            <a:r>
              <a:rPr lang="en-US" sz="1000" dirty="0">
                <a:solidFill>
                  <a:schemeClr val="tx1">
                    <a:alpha val="70000"/>
                  </a:schemeClr>
                </a:solidFill>
              </a:rPr>
              <a:t> </a:t>
            </a:r>
            <a:r>
              <a:rPr lang="en-US" sz="1000" dirty="0" err="1">
                <a:solidFill>
                  <a:schemeClr val="tx1">
                    <a:alpha val="70000"/>
                  </a:schemeClr>
                </a:solidFill>
              </a:rPr>
              <a:t>ut</a:t>
            </a:r>
            <a:r>
              <a:rPr lang="en-US" sz="1000" dirty="0">
                <a:solidFill>
                  <a:schemeClr val="tx1">
                    <a:alpha val="70000"/>
                  </a:schemeClr>
                </a:solidFill>
              </a:rPr>
              <a:t> </a:t>
            </a:r>
            <a:r>
              <a:rPr lang="en-US" sz="1000" dirty="0" err="1">
                <a:solidFill>
                  <a:schemeClr val="tx1">
                    <a:alpha val="70000"/>
                  </a:schemeClr>
                </a:solidFill>
              </a:rPr>
              <a:t>perspiciatis</a:t>
            </a:r>
            <a:r>
              <a:rPr lang="en-US" sz="1000" dirty="0">
                <a:solidFill>
                  <a:schemeClr val="tx1">
                    <a:alpha val="70000"/>
                  </a:schemeClr>
                </a:solidFill>
              </a:rPr>
              <a:t> </a:t>
            </a:r>
            <a:r>
              <a:rPr lang="en-US" sz="1000" dirty="0" err="1">
                <a:solidFill>
                  <a:schemeClr val="tx1">
                    <a:alpha val="70000"/>
                  </a:schemeClr>
                </a:solidFill>
              </a:rPr>
              <a:t>unde</a:t>
            </a:r>
            <a:r>
              <a:rPr lang="en-US" sz="1000" dirty="0">
                <a:solidFill>
                  <a:schemeClr val="tx1">
                    <a:alpha val="70000"/>
                  </a:schemeClr>
                </a:solidFill>
              </a:rPr>
              <a:t> </a:t>
            </a:r>
            <a:r>
              <a:rPr lang="en-US" sz="1000" dirty="0" err="1">
                <a:solidFill>
                  <a:schemeClr val="tx1">
                    <a:alpha val="70000"/>
                  </a:schemeClr>
                </a:solidFill>
              </a:rPr>
              <a:t>omnis</a:t>
            </a:r>
            <a:r>
              <a:rPr lang="en-US" sz="1000" dirty="0">
                <a:solidFill>
                  <a:schemeClr val="tx1">
                    <a:alpha val="70000"/>
                  </a:schemeClr>
                </a:solidFill>
              </a:rPr>
              <a:t> </a:t>
            </a:r>
            <a:r>
              <a:rPr lang="en-US" sz="1000" dirty="0" err="1">
                <a:solidFill>
                  <a:schemeClr val="tx1">
                    <a:alpha val="70000"/>
                  </a:schemeClr>
                </a:solidFill>
              </a:rPr>
              <a:t>iste</a:t>
            </a:r>
            <a:r>
              <a:rPr lang="en-US" sz="1000" dirty="0">
                <a:solidFill>
                  <a:schemeClr val="tx1">
                    <a:alpha val="70000"/>
                  </a:schemeClr>
                </a:solidFill>
              </a:rPr>
              <a:t> </a:t>
            </a:r>
            <a:r>
              <a:rPr lang="en-US" sz="1000" dirty="0" err="1">
                <a:solidFill>
                  <a:schemeClr val="tx1">
                    <a:alpha val="70000"/>
                  </a:schemeClr>
                </a:solidFill>
              </a:rPr>
              <a:t>natus</a:t>
            </a:r>
            <a:r>
              <a:rPr lang="en-US" sz="1000" dirty="0">
                <a:solidFill>
                  <a:schemeClr val="tx1">
                    <a:alpha val="70000"/>
                  </a:schemeClr>
                </a:solidFill>
              </a:rPr>
              <a:t> error sit</a:t>
            </a:r>
          </a:p>
        </p:txBody>
      </p:sp>
      <p:sp>
        <p:nvSpPr>
          <p:cNvPr id="15" name="Donut 14"/>
          <p:cNvSpPr/>
          <p:nvPr/>
        </p:nvSpPr>
        <p:spPr>
          <a:xfrm>
            <a:off x="6195571" y="2656517"/>
            <a:ext cx="1795978" cy="1795979"/>
          </a:xfrm>
          <a:prstGeom prst="donut">
            <a:avLst>
              <a:gd name="adj" fmla="val 2147"/>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ea typeface="Titillium" charset="0"/>
                <a:cs typeface="Titillium" charset="0"/>
              </a:rPr>
              <a:t>25%</a:t>
            </a:r>
          </a:p>
        </p:txBody>
      </p:sp>
      <p:sp>
        <p:nvSpPr>
          <p:cNvPr id="16" name="Block Arc 15"/>
          <p:cNvSpPr/>
          <p:nvPr/>
        </p:nvSpPr>
        <p:spPr>
          <a:xfrm>
            <a:off x="6189389" y="2653426"/>
            <a:ext cx="1802159" cy="1802160"/>
          </a:xfrm>
          <a:prstGeom prst="blockArc">
            <a:avLst>
              <a:gd name="adj1" fmla="val 10716816"/>
              <a:gd name="adj2" fmla="val 16130534"/>
              <a:gd name="adj3" fmla="val 256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tillium" charset="0"/>
              <a:ea typeface="Titillium" charset="0"/>
              <a:cs typeface="Titillium" charset="0"/>
            </a:endParaRPr>
          </a:p>
        </p:txBody>
      </p:sp>
      <p:sp>
        <p:nvSpPr>
          <p:cNvPr id="17" name="TextBox 16"/>
          <p:cNvSpPr txBox="1"/>
          <p:nvPr/>
        </p:nvSpPr>
        <p:spPr>
          <a:xfrm>
            <a:off x="6218418" y="4659224"/>
            <a:ext cx="1258550" cy="369332"/>
          </a:xfrm>
          <a:prstGeom prst="rect">
            <a:avLst/>
          </a:prstGeom>
          <a:noFill/>
        </p:spPr>
        <p:txBody>
          <a:bodyPr wrap="none" lIns="0" rIns="0" rtlCol="0">
            <a:spAutoFit/>
          </a:bodyPr>
          <a:lstStyle/>
          <a:p>
            <a:r>
              <a:rPr lang="en-US" b="1" dirty="0" err="1">
                <a:latin typeface="Open Sans" charset="0"/>
                <a:ea typeface="Open Sans" charset="0"/>
                <a:cs typeface="Open Sans" charset="0"/>
              </a:rPr>
              <a:t>Blockchain</a:t>
            </a:r>
            <a:endParaRPr lang="en-US" b="1" dirty="0">
              <a:latin typeface="Open Sans" charset="0"/>
              <a:ea typeface="Open Sans" charset="0"/>
              <a:cs typeface="Open Sans" charset="0"/>
            </a:endParaRPr>
          </a:p>
        </p:txBody>
      </p:sp>
      <p:sp>
        <p:nvSpPr>
          <p:cNvPr id="18" name="TextBox 17"/>
          <p:cNvSpPr txBox="1"/>
          <p:nvPr/>
        </p:nvSpPr>
        <p:spPr>
          <a:xfrm>
            <a:off x="6218417" y="5064116"/>
            <a:ext cx="2226807" cy="492443"/>
          </a:xfrm>
          <a:prstGeom prst="rect">
            <a:avLst/>
          </a:prstGeom>
          <a:noFill/>
        </p:spPr>
        <p:txBody>
          <a:bodyPr wrap="square" lIns="0" rIns="0" rtlCol="0">
            <a:spAutoFit/>
          </a:bodyPr>
          <a:lstStyle/>
          <a:p>
            <a:pPr>
              <a:lnSpc>
                <a:spcPct val="130000"/>
              </a:lnSpc>
            </a:pPr>
            <a:r>
              <a:rPr lang="en-US" sz="1000" dirty="0" err="1">
                <a:solidFill>
                  <a:schemeClr val="tx1">
                    <a:alpha val="70000"/>
                  </a:schemeClr>
                </a:solidFill>
              </a:rPr>
              <a:t>Sed</a:t>
            </a:r>
            <a:r>
              <a:rPr lang="en-US" sz="1000" dirty="0">
                <a:solidFill>
                  <a:schemeClr val="tx1">
                    <a:alpha val="70000"/>
                  </a:schemeClr>
                </a:solidFill>
              </a:rPr>
              <a:t> </a:t>
            </a:r>
            <a:r>
              <a:rPr lang="en-US" sz="1000" dirty="0" err="1">
                <a:solidFill>
                  <a:schemeClr val="tx1">
                    <a:alpha val="70000"/>
                  </a:schemeClr>
                </a:solidFill>
              </a:rPr>
              <a:t>ut</a:t>
            </a:r>
            <a:r>
              <a:rPr lang="en-US" sz="1000" dirty="0">
                <a:solidFill>
                  <a:schemeClr val="tx1">
                    <a:alpha val="70000"/>
                  </a:schemeClr>
                </a:solidFill>
              </a:rPr>
              <a:t> </a:t>
            </a:r>
            <a:r>
              <a:rPr lang="en-US" sz="1000" dirty="0" err="1">
                <a:solidFill>
                  <a:schemeClr val="tx1">
                    <a:alpha val="70000"/>
                  </a:schemeClr>
                </a:solidFill>
              </a:rPr>
              <a:t>perspiciatis</a:t>
            </a:r>
            <a:r>
              <a:rPr lang="en-US" sz="1000" dirty="0">
                <a:solidFill>
                  <a:schemeClr val="tx1">
                    <a:alpha val="70000"/>
                  </a:schemeClr>
                </a:solidFill>
              </a:rPr>
              <a:t> </a:t>
            </a:r>
            <a:r>
              <a:rPr lang="en-US" sz="1000" dirty="0" err="1">
                <a:solidFill>
                  <a:schemeClr val="tx1">
                    <a:alpha val="70000"/>
                  </a:schemeClr>
                </a:solidFill>
              </a:rPr>
              <a:t>unde</a:t>
            </a:r>
            <a:r>
              <a:rPr lang="en-US" sz="1000" dirty="0">
                <a:solidFill>
                  <a:schemeClr val="tx1">
                    <a:alpha val="70000"/>
                  </a:schemeClr>
                </a:solidFill>
              </a:rPr>
              <a:t> </a:t>
            </a:r>
            <a:r>
              <a:rPr lang="en-US" sz="1000" dirty="0" err="1">
                <a:solidFill>
                  <a:schemeClr val="tx1">
                    <a:alpha val="70000"/>
                  </a:schemeClr>
                </a:solidFill>
              </a:rPr>
              <a:t>omnis</a:t>
            </a:r>
            <a:r>
              <a:rPr lang="en-US" sz="1000" dirty="0">
                <a:solidFill>
                  <a:schemeClr val="tx1">
                    <a:alpha val="70000"/>
                  </a:schemeClr>
                </a:solidFill>
              </a:rPr>
              <a:t> </a:t>
            </a:r>
            <a:r>
              <a:rPr lang="en-US" sz="1000" dirty="0" err="1">
                <a:solidFill>
                  <a:schemeClr val="tx1">
                    <a:alpha val="70000"/>
                  </a:schemeClr>
                </a:solidFill>
              </a:rPr>
              <a:t>iste</a:t>
            </a:r>
            <a:r>
              <a:rPr lang="en-US" sz="1000" dirty="0">
                <a:solidFill>
                  <a:schemeClr val="tx1">
                    <a:alpha val="70000"/>
                  </a:schemeClr>
                </a:solidFill>
              </a:rPr>
              <a:t> </a:t>
            </a:r>
            <a:r>
              <a:rPr lang="en-US" sz="1000" dirty="0" err="1">
                <a:solidFill>
                  <a:schemeClr val="tx1">
                    <a:alpha val="70000"/>
                  </a:schemeClr>
                </a:solidFill>
              </a:rPr>
              <a:t>natus</a:t>
            </a:r>
            <a:r>
              <a:rPr lang="en-US" sz="1000" dirty="0">
                <a:solidFill>
                  <a:schemeClr val="tx1">
                    <a:alpha val="70000"/>
                  </a:schemeClr>
                </a:solidFill>
              </a:rPr>
              <a:t> error sit</a:t>
            </a:r>
          </a:p>
        </p:txBody>
      </p:sp>
      <p:sp>
        <p:nvSpPr>
          <p:cNvPr id="19" name="TextBox 18"/>
          <p:cNvSpPr txBox="1"/>
          <p:nvPr/>
        </p:nvSpPr>
        <p:spPr>
          <a:xfrm>
            <a:off x="606836" y="1763144"/>
            <a:ext cx="5148754" cy="292388"/>
          </a:xfrm>
          <a:prstGeom prst="rect">
            <a:avLst/>
          </a:prstGeom>
          <a:noFill/>
        </p:spPr>
        <p:txBody>
          <a:bodyPr wrap="square" lIns="0" rIns="0" rtlCol="0">
            <a:spAutoFit/>
          </a:bodyPr>
          <a:lstStyle/>
          <a:p>
            <a:pPr>
              <a:lnSpc>
                <a:spcPct val="130000"/>
              </a:lnSpc>
            </a:pPr>
            <a:r>
              <a:rPr lang="en-US" sz="1000" dirty="0">
                <a:solidFill>
                  <a:schemeClr val="tx1">
                    <a:alpha val="70000"/>
                  </a:schemeClr>
                </a:solidFill>
              </a:rPr>
              <a:t>Minimum purchase is 50 Coins tokens. Get a bonus from 5% to 25%</a:t>
            </a:r>
          </a:p>
        </p:txBody>
      </p:sp>
      <p:sp>
        <p:nvSpPr>
          <p:cNvPr id="20" name="Donut 14">
            <a:extLst>
              <a:ext uri="{FF2B5EF4-FFF2-40B4-BE49-F238E27FC236}">
                <a16:creationId xmlns:a16="http://schemas.microsoft.com/office/drawing/2014/main" id="{3462B96D-C883-43C5-B48E-8AE5F5D08705}"/>
              </a:ext>
            </a:extLst>
          </p:cNvPr>
          <p:cNvSpPr/>
          <p:nvPr/>
        </p:nvSpPr>
        <p:spPr>
          <a:xfrm>
            <a:off x="9142544" y="2656517"/>
            <a:ext cx="1795978" cy="1795979"/>
          </a:xfrm>
          <a:prstGeom prst="donut">
            <a:avLst>
              <a:gd name="adj" fmla="val 2147"/>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ea typeface="Titillium" charset="0"/>
                <a:cs typeface="Titillium" charset="0"/>
              </a:rPr>
              <a:t>25%</a:t>
            </a:r>
          </a:p>
        </p:txBody>
      </p:sp>
      <p:sp>
        <p:nvSpPr>
          <p:cNvPr id="21" name="Block Arc 20">
            <a:extLst>
              <a:ext uri="{FF2B5EF4-FFF2-40B4-BE49-F238E27FC236}">
                <a16:creationId xmlns:a16="http://schemas.microsoft.com/office/drawing/2014/main" id="{B02AE7E8-A9E6-4B34-94D3-AB97B428AF47}"/>
              </a:ext>
            </a:extLst>
          </p:cNvPr>
          <p:cNvSpPr/>
          <p:nvPr/>
        </p:nvSpPr>
        <p:spPr>
          <a:xfrm>
            <a:off x="9136362" y="2653426"/>
            <a:ext cx="1802159" cy="1802160"/>
          </a:xfrm>
          <a:prstGeom prst="blockArc">
            <a:avLst>
              <a:gd name="adj1" fmla="val 10716816"/>
              <a:gd name="adj2" fmla="val 16130534"/>
              <a:gd name="adj3" fmla="val 256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tillium" charset="0"/>
              <a:ea typeface="Titillium" charset="0"/>
              <a:cs typeface="Titillium" charset="0"/>
            </a:endParaRPr>
          </a:p>
        </p:txBody>
      </p:sp>
      <p:sp>
        <p:nvSpPr>
          <p:cNvPr id="22" name="TextBox 21">
            <a:extLst>
              <a:ext uri="{FF2B5EF4-FFF2-40B4-BE49-F238E27FC236}">
                <a16:creationId xmlns:a16="http://schemas.microsoft.com/office/drawing/2014/main" id="{6881BADE-664E-400B-8881-809400B3DADB}"/>
              </a:ext>
            </a:extLst>
          </p:cNvPr>
          <p:cNvSpPr txBox="1"/>
          <p:nvPr/>
        </p:nvSpPr>
        <p:spPr>
          <a:xfrm>
            <a:off x="9165391" y="4659224"/>
            <a:ext cx="1258550" cy="369332"/>
          </a:xfrm>
          <a:prstGeom prst="rect">
            <a:avLst/>
          </a:prstGeom>
          <a:noFill/>
        </p:spPr>
        <p:txBody>
          <a:bodyPr wrap="none" lIns="0" rIns="0" rtlCol="0">
            <a:spAutoFit/>
          </a:bodyPr>
          <a:lstStyle/>
          <a:p>
            <a:r>
              <a:rPr lang="en-US" b="1" dirty="0" err="1">
                <a:latin typeface="Open Sans" charset="0"/>
                <a:ea typeface="Open Sans" charset="0"/>
                <a:cs typeface="Open Sans" charset="0"/>
              </a:rPr>
              <a:t>Blockchain</a:t>
            </a:r>
            <a:endParaRPr lang="en-US" b="1" dirty="0">
              <a:latin typeface="Open Sans" charset="0"/>
              <a:ea typeface="Open Sans" charset="0"/>
              <a:cs typeface="Open Sans" charset="0"/>
            </a:endParaRPr>
          </a:p>
        </p:txBody>
      </p:sp>
      <p:sp>
        <p:nvSpPr>
          <p:cNvPr id="23" name="TextBox 22">
            <a:extLst>
              <a:ext uri="{FF2B5EF4-FFF2-40B4-BE49-F238E27FC236}">
                <a16:creationId xmlns:a16="http://schemas.microsoft.com/office/drawing/2014/main" id="{29B238ED-F19E-41B9-BCFC-EBCEB01C8D92}"/>
              </a:ext>
            </a:extLst>
          </p:cNvPr>
          <p:cNvSpPr txBox="1"/>
          <p:nvPr/>
        </p:nvSpPr>
        <p:spPr>
          <a:xfrm>
            <a:off x="9165390" y="5064116"/>
            <a:ext cx="2226807" cy="492443"/>
          </a:xfrm>
          <a:prstGeom prst="rect">
            <a:avLst/>
          </a:prstGeom>
          <a:noFill/>
        </p:spPr>
        <p:txBody>
          <a:bodyPr wrap="square" lIns="0" rIns="0" rtlCol="0">
            <a:spAutoFit/>
          </a:bodyPr>
          <a:lstStyle/>
          <a:p>
            <a:pPr>
              <a:lnSpc>
                <a:spcPct val="130000"/>
              </a:lnSpc>
            </a:pPr>
            <a:r>
              <a:rPr lang="en-US" sz="1000" dirty="0" err="1">
                <a:solidFill>
                  <a:schemeClr val="tx1">
                    <a:alpha val="70000"/>
                  </a:schemeClr>
                </a:solidFill>
              </a:rPr>
              <a:t>Sed</a:t>
            </a:r>
            <a:r>
              <a:rPr lang="en-US" sz="1000" dirty="0">
                <a:solidFill>
                  <a:schemeClr val="tx1">
                    <a:alpha val="70000"/>
                  </a:schemeClr>
                </a:solidFill>
              </a:rPr>
              <a:t> </a:t>
            </a:r>
            <a:r>
              <a:rPr lang="en-US" sz="1000" dirty="0" err="1">
                <a:solidFill>
                  <a:schemeClr val="tx1">
                    <a:alpha val="70000"/>
                  </a:schemeClr>
                </a:solidFill>
              </a:rPr>
              <a:t>ut</a:t>
            </a:r>
            <a:r>
              <a:rPr lang="en-US" sz="1000" dirty="0">
                <a:solidFill>
                  <a:schemeClr val="tx1">
                    <a:alpha val="70000"/>
                  </a:schemeClr>
                </a:solidFill>
              </a:rPr>
              <a:t> </a:t>
            </a:r>
            <a:r>
              <a:rPr lang="en-US" sz="1000" dirty="0" err="1">
                <a:solidFill>
                  <a:schemeClr val="tx1">
                    <a:alpha val="70000"/>
                  </a:schemeClr>
                </a:solidFill>
              </a:rPr>
              <a:t>perspiciatis</a:t>
            </a:r>
            <a:r>
              <a:rPr lang="en-US" sz="1000" dirty="0">
                <a:solidFill>
                  <a:schemeClr val="tx1">
                    <a:alpha val="70000"/>
                  </a:schemeClr>
                </a:solidFill>
              </a:rPr>
              <a:t> </a:t>
            </a:r>
            <a:r>
              <a:rPr lang="en-US" sz="1000" dirty="0" err="1">
                <a:solidFill>
                  <a:schemeClr val="tx1">
                    <a:alpha val="70000"/>
                  </a:schemeClr>
                </a:solidFill>
              </a:rPr>
              <a:t>unde</a:t>
            </a:r>
            <a:r>
              <a:rPr lang="en-US" sz="1000" dirty="0">
                <a:solidFill>
                  <a:schemeClr val="tx1">
                    <a:alpha val="70000"/>
                  </a:schemeClr>
                </a:solidFill>
              </a:rPr>
              <a:t> </a:t>
            </a:r>
            <a:r>
              <a:rPr lang="en-US" sz="1000" dirty="0" err="1">
                <a:solidFill>
                  <a:schemeClr val="tx1">
                    <a:alpha val="70000"/>
                  </a:schemeClr>
                </a:solidFill>
              </a:rPr>
              <a:t>omnis</a:t>
            </a:r>
            <a:r>
              <a:rPr lang="en-US" sz="1000" dirty="0">
                <a:solidFill>
                  <a:schemeClr val="tx1">
                    <a:alpha val="70000"/>
                  </a:schemeClr>
                </a:solidFill>
              </a:rPr>
              <a:t> </a:t>
            </a:r>
            <a:r>
              <a:rPr lang="en-US" sz="1000" dirty="0" err="1">
                <a:solidFill>
                  <a:schemeClr val="tx1">
                    <a:alpha val="70000"/>
                  </a:schemeClr>
                </a:solidFill>
              </a:rPr>
              <a:t>iste</a:t>
            </a:r>
            <a:r>
              <a:rPr lang="en-US" sz="1000" dirty="0">
                <a:solidFill>
                  <a:schemeClr val="tx1">
                    <a:alpha val="70000"/>
                  </a:schemeClr>
                </a:solidFill>
              </a:rPr>
              <a:t> </a:t>
            </a:r>
            <a:r>
              <a:rPr lang="en-US" sz="1000" dirty="0" err="1">
                <a:solidFill>
                  <a:schemeClr val="tx1">
                    <a:alpha val="70000"/>
                  </a:schemeClr>
                </a:solidFill>
              </a:rPr>
              <a:t>natus</a:t>
            </a:r>
            <a:r>
              <a:rPr lang="en-US" sz="1000" dirty="0">
                <a:solidFill>
                  <a:schemeClr val="tx1">
                    <a:alpha val="70000"/>
                  </a:schemeClr>
                </a:solidFill>
              </a:rPr>
              <a:t> error sit</a:t>
            </a:r>
          </a:p>
        </p:txBody>
      </p:sp>
    </p:spTree>
    <p:extLst>
      <p:ext uri="{BB962C8B-B14F-4D97-AF65-F5344CB8AC3E}">
        <p14:creationId xmlns:p14="http://schemas.microsoft.com/office/powerpoint/2010/main" val="745279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p:cNvSpPr>
            <a:spLocks noGrp="1"/>
          </p:cNvSpPr>
          <p:nvPr>
            <p:ph type="title"/>
          </p:nvPr>
        </p:nvSpPr>
        <p:spPr>
          <a:xfrm>
            <a:off x="566058" y="1856675"/>
            <a:ext cx="4381500" cy="1703070"/>
          </a:xfrm>
        </p:spPr>
        <p:txBody>
          <a:bodyPr/>
          <a:lstStyle/>
          <a:p>
            <a:r>
              <a:rPr lang="en-US" dirty="0">
                <a:solidFill>
                  <a:schemeClr val="accent1"/>
                </a:solidFill>
              </a:rPr>
              <a:t>Pyramid</a:t>
            </a:r>
            <a:br>
              <a:rPr lang="en-US" dirty="0"/>
            </a:br>
            <a:r>
              <a:rPr lang="en-US" dirty="0"/>
              <a:t>Infographic</a:t>
            </a:r>
          </a:p>
        </p:txBody>
      </p:sp>
      <p:sp>
        <p:nvSpPr>
          <p:cNvPr id="6" name="Freeform 9"/>
          <p:cNvSpPr>
            <a:spLocks/>
          </p:cNvSpPr>
          <p:nvPr/>
        </p:nvSpPr>
        <p:spPr bwMode="auto">
          <a:xfrm>
            <a:off x="5119786" y="3873499"/>
            <a:ext cx="3265636" cy="1358119"/>
          </a:xfrm>
          <a:custGeom>
            <a:avLst/>
            <a:gdLst>
              <a:gd name="T0" fmla="*/ 0 w 3186"/>
              <a:gd name="T1" fmla="*/ 620 h 1325"/>
              <a:gd name="T2" fmla="*/ 1421 w 3186"/>
              <a:gd name="T3" fmla="*/ 0 h 1325"/>
              <a:gd name="T4" fmla="*/ 3186 w 3186"/>
              <a:gd name="T5" fmla="*/ 580 h 1325"/>
              <a:gd name="T6" fmla="*/ 1769 w 3186"/>
              <a:gd name="T7" fmla="*/ 1325 h 1325"/>
              <a:gd name="T8" fmla="*/ 0 w 3186"/>
              <a:gd name="T9" fmla="*/ 620 h 1325"/>
            </a:gdLst>
            <a:ahLst/>
            <a:cxnLst>
              <a:cxn ang="0">
                <a:pos x="T0" y="T1"/>
              </a:cxn>
              <a:cxn ang="0">
                <a:pos x="T2" y="T3"/>
              </a:cxn>
              <a:cxn ang="0">
                <a:pos x="T4" y="T5"/>
              </a:cxn>
              <a:cxn ang="0">
                <a:pos x="T6" y="T7"/>
              </a:cxn>
              <a:cxn ang="0">
                <a:pos x="T8" y="T9"/>
              </a:cxn>
            </a:cxnLst>
            <a:rect l="0" t="0" r="r" b="b"/>
            <a:pathLst>
              <a:path w="3186" h="1325">
                <a:moveTo>
                  <a:pt x="0" y="620"/>
                </a:moveTo>
                <a:lnTo>
                  <a:pt x="1421" y="0"/>
                </a:lnTo>
                <a:lnTo>
                  <a:pt x="3186" y="580"/>
                </a:lnTo>
                <a:lnTo>
                  <a:pt x="1769" y="1325"/>
                </a:lnTo>
                <a:lnTo>
                  <a:pt x="0" y="620"/>
                </a:lnTo>
                <a:close/>
              </a:path>
            </a:pathLst>
          </a:custGeom>
          <a:pattFill prst="wdUpDiag">
            <a:fgClr>
              <a:schemeClr val="bg1">
                <a:lumMod val="65000"/>
              </a:schemeClr>
            </a:fgClr>
            <a:bgClr>
              <a:schemeClr val="bg1"/>
            </a:bgClr>
          </a:pattFill>
          <a:ln w="25400">
            <a:solidFill>
              <a:schemeClr val="accent4"/>
            </a:solid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7" name="Freeform 12"/>
          <p:cNvSpPr>
            <a:spLocks/>
          </p:cNvSpPr>
          <p:nvPr/>
        </p:nvSpPr>
        <p:spPr bwMode="auto">
          <a:xfrm>
            <a:off x="6916284" y="4460501"/>
            <a:ext cx="1875742" cy="1448319"/>
          </a:xfrm>
          <a:custGeom>
            <a:avLst/>
            <a:gdLst>
              <a:gd name="T0" fmla="*/ 1426 w 1830"/>
              <a:gd name="T1" fmla="*/ 0 h 1413"/>
              <a:gd name="T2" fmla="*/ 0 w 1830"/>
              <a:gd name="T3" fmla="*/ 615 h 1413"/>
              <a:gd name="T4" fmla="*/ 37 w 1830"/>
              <a:gd name="T5" fmla="*/ 1413 h 1413"/>
              <a:gd name="T6" fmla="*/ 1830 w 1830"/>
              <a:gd name="T7" fmla="*/ 641 h 1413"/>
              <a:gd name="T8" fmla="*/ 1426 w 1830"/>
              <a:gd name="T9" fmla="*/ 0 h 1413"/>
            </a:gdLst>
            <a:ahLst/>
            <a:cxnLst>
              <a:cxn ang="0">
                <a:pos x="T0" y="T1"/>
              </a:cxn>
              <a:cxn ang="0">
                <a:pos x="T2" y="T3"/>
              </a:cxn>
              <a:cxn ang="0">
                <a:pos x="T4" y="T5"/>
              </a:cxn>
              <a:cxn ang="0">
                <a:pos x="T6" y="T7"/>
              </a:cxn>
              <a:cxn ang="0">
                <a:pos x="T8" y="T9"/>
              </a:cxn>
            </a:cxnLst>
            <a:rect l="0" t="0" r="r" b="b"/>
            <a:pathLst>
              <a:path w="1830" h="1413">
                <a:moveTo>
                  <a:pt x="1426" y="0"/>
                </a:moveTo>
                <a:lnTo>
                  <a:pt x="0" y="615"/>
                </a:lnTo>
                <a:lnTo>
                  <a:pt x="37" y="1413"/>
                </a:lnTo>
                <a:lnTo>
                  <a:pt x="1830" y="641"/>
                </a:lnTo>
                <a:lnTo>
                  <a:pt x="1426" y="0"/>
                </a:lnTo>
                <a:close/>
              </a:path>
            </a:pathLst>
          </a:custGeom>
          <a:solidFill>
            <a:schemeClr val="bg1"/>
          </a:solidFill>
          <a:ln w="25400">
            <a:solidFill>
              <a:schemeClr val="accent4"/>
            </a:solidFill>
            <a:beve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8" name="Freeform 16"/>
          <p:cNvSpPr>
            <a:spLocks/>
          </p:cNvSpPr>
          <p:nvPr/>
        </p:nvSpPr>
        <p:spPr bwMode="auto">
          <a:xfrm>
            <a:off x="4688263" y="4501501"/>
            <a:ext cx="2273440" cy="1407319"/>
          </a:xfrm>
          <a:custGeom>
            <a:avLst/>
            <a:gdLst>
              <a:gd name="T0" fmla="*/ 2181 w 2218"/>
              <a:gd name="T1" fmla="*/ 575 h 1373"/>
              <a:gd name="T2" fmla="*/ 2218 w 2218"/>
              <a:gd name="T3" fmla="*/ 1373 h 1373"/>
              <a:gd name="T4" fmla="*/ 0 w 2218"/>
              <a:gd name="T5" fmla="*/ 651 h 1373"/>
              <a:gd name="T6" fmla="*/ 419 w 2218"/>
              <a:gd name="T7" fmla="*/ 0 h 1373"/>
              <a:gd name="T8" fmla="*/ 2181 w 2218"/>
              <a:gd name="T9" fmla="*/ 575 h 1373"/>
            </a:gdLst>
            <a:ahLst/>
            <a:cxnLst>
              <a:cxn ang="0">
                <a:pos x="T0" y="T1"/>
              </a:cxn>
              <a:cxn ang="0">
                <a:pos x="T2" y="T3"/>
              </a:cxn>
              <a:cxn ang="0">
                <a:pos x="T4" y="T5"/>
              </a:cxn>
              <a:cxn ang="0">
                <a:pos x="T6" y="T7"/>
              </a:cxn>
              <a:cxn ang="0">
                <a:pos x="T8" y="T9"/>
              </a:cxn>
            </a:cxnLst>
            <a:rect l="0" t="0" r="r" b="b"/>
            <a:pathLst>
              <a:path w="2218" h="1373">
                <a:moveTo>
                  <a:pt x="2181" y="575"/>
                </a:moveTo>
                <a:lnTo>
                  <a:pt x="2218" y="1373"/>
                </a:lnTo>
                <a:lnTo>
                  <a:pt x="0" y="651"/>
                </a:lnTo>
                <a:lnTo>
                  <a:pt x="419" y="0"/>
                </a:lnTo>
                <a:lnTo>
                  <a:pt x="2181" y="575"/>
                </a:lnTo>
                <a:close/>
              </a:path>
            </a:pathLst>
          </a:custGeom>
          <a:solidFill>
            <a:schemeClr val="bg1"/>
          </a:solidFill>
          <a:ln w="25400">
            <a:solidFill>
              <a:schemeClr val="accent4"/>
            </a:solidFill>
            <a:bevel/>
          </a:ln>
        </p:spPr>
        <p:txBody>
          <a:bodyPr vert="horz" wrap="square" lIns="91440" tIns="45720" rIns="91440" bIns="45720" numCol="1" anchor="ctr" anchorCtr="0" compatLnSpc="1">
            <a:prstTxWarp prst="textNoShape">
              <a:avLst/>
            </a:prstTxWarp>
          </a:bodyPr>
          <a:lstStyle/>
          <a:p>
            <a:pPr algn="ctr"/>
            <a:endParaRPr lang="en-US" sz="3600" dirty="0">
              <a:solidFill>
                <a:srgbClr val="FFFFFF"/>
              </a:solidFill>
              <a:latin typeface="Source Sans Pro" charset="0"/>
            </a:endParaRPr>
          </a:p>
        </p:txBody>
      </p:sp>
      <p:sp>
        <p:nvSpPr>
          <p:cNvPr id="9" name="Freeform 10"/>
          <p:cNvSpPr>
            <a:spLocks/>
          </p:cNvSpPr>
          <p:nvPr/>
        </p:nvSpPr>
        <p:spPr bwMode="auto">
          <a:xfrm>
            <a:off x="5631259" y="3165971"/>
            <a:ext cx="2251915" cy="797447"/>
          </a:xfrm>
          <a:custGeom>
            <a:avLst/>
            <a:gdLst>
              <a:gd name="T0" fmla="*/ 0 w 2197"/>
              <a:gd name="T1" fmla="*/ 383 h 778"/>
              <a:gd name="T2" fmla="*/ 1005 w 2197"/>
              <a:gd name="T3" fmla="*/ 0 h 778"/>
              <a:gd name="T4" fmla="*/ 2197 w 2197"/>
              <a:gd name="T5" fmla="*/ 355 h 778"/>
              <a:gd name="T6" fmla="*/ 1213 w 2197"/>
              <a:gd name="T7" fmla="*/ 778 h 778"/>
              <a:gd name="T8" fmla="*/ 0 w 2197"/>
              <a:gd name="T9" fmla="*/ 383 h 778"/>
            </a:gdLst>
            <a:ahLst/>
            <a:cxnLst>
              <a:cxn ang="0">
                <a:pos x="T0" y="T1"/>
              </a:cxn>
              <a:cxn ang="0">
                <a:pos x="T2" y="T3"/>
              </a:cxn>
              <a:cxn ang="0">
                <a:pos x="T4" y="T5"/>
              </a:cxn>
              <a:cxn ang="0">
                <a:pos x="T6" y="T7"/>
              </a:cxn>
              <a:cxn ang="0">
                <a:pos x="T8" y="T9"/>
              </a:cxn>
            </a:cxnLst>
            <a:rect l="0" t="0" r="r" b="b"/>
            <a:pathLst>
              <a:path w="2197" h="778">
                <a:moveTo>
                  <a:pt x="0" y="383"/>
                </a:moveTo>
                <a:lnTo>
                  <a:pt x="1005" y="0"/>
                </a:lnTo>
                <a:lnTo>
                  <a:pt x="2197" y="355"/>
                </a:lnTo>
                <a:lnTo>
                  <a:pt x="1213" y="778"/>
                </a:lnTo>
                <a:lnTo>
                  <a:pt x="0" y="383"/>
                </a:lnTo>
                <a:close/>
              </a:path>
            </a:pathLst>
          </a:custGeom>
          <a:pattFill prst="wdUpDiag">
            <a:fgClr>
              <a:schemeClr val="bg1">
                <a:lumMod val="65000"/>
              </a:schemeClr>
            </a:fgClr>
            <a:bgClr>
              <a:schemeClr val="bg1"/>
            </a:bgClr>
          </a:pattFill>
          <a:ln w="25400">
            <a:solidFill>
              <a:schemeClr val="accent3"/>
            </a:solid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10" name="Freeform 13"/>
          <p:cNvSpPr>
            <a:spLocks/>
          </p:cNvSpPr>
          <p:nvPr/>
        </p:nvSpPr>
        <p:spPr bwMode="auto">
          <a:xfrm>
            <a:off x="6867084" y="3522350"/>
            <a:ext cx="1420644" cy="1249470"/>
          </a:xfrm>
          <a:custGeom>
            <a:avLst/>
            <a:gdLst>
              <a:gd name="T0" fmla="*/ 984 w 1386"/>
              <a:gd name="T1" fmla="*/ 0 h 1219"/>
              <a:gd name="T2" fmla="*/ 0 w 1386"/>
              <a:gd name="T3" fmla="*/ 423 h 1219"/>
              <a:gd name="T4" fmla="*/ 38 w 1386"/>
              <a:gd name="T5" fmla="*/ 1219 h 1219"/>
              <a:gd name="T6" fmla="*/ 1386 w 1386"/>
              <a:gd name="T7" fmla="*/ 636 h 1219"/>
              <a:gd name="T8" fmla="*/ 984 w 1386"/>
              <a:gd name="T9" fmla="*/ 0 h 1219"/>
            </a:gdLst>
            <a:ahLst/>
            <a:cxnLst>
              <a:cxn ang="0">
                <a:pos x="T0" y="T1"/>
              </a:cxn>
              <a:cxn ang="0">
                <a:pos x="T2" y="T3"/>
              </a:cxn>
              <a:cxn ang="0">
                <a:pos x="T4" y="T5"/>
              </a:cxn>
              <a:cxn ang="0">
                <a:pos x="T6" y="T7"/>
              </a:cxn>
              <a:cxn ang="0">
                <a:pos x="T8" y="T9"/>
              </a:cxn>
            </a:cxnLst>
            <a:rect l="0" t="0" r="r" b="b"/>
            <a:pathLst>
              <a:path w="1386" h="1219">
                <a:moveTo>
                  <a:pt x="984" y="0"/>
                </a:moveTo>
                <a:lnTo>
                  <a:pt x="0" y="423"/>
                </a:lnTo>
                <a:lnTo>
                  <a:pt x="38" y="1219"/>
                </a:lnTo>
                <a:lnTo>
                  <a:pt x="1386" y="636"/>
                </a:lnTo>
                <a:lnTo>
                  <a:pt x="984" y="0"/>
                </a:lnTo>
                <a:close/>
              </a:path>
            </a:pathLst>
          </a:custGeom>
          <a:solidFill>
            <a:schemeClr val="bg1"/>
          </a:solidFill>
          <a:ln w="25400">
            <a:solidFill>
              <a:schemeClr val="accent3"/>
            </a:solidFill>
            <a:beve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11" name="Freeform 17"/>
          <p:cNvSpPr>
            <a:spLocks/>
          </p:cNvSpPr>
          <p:nvPr/>
        </p:nvSpPr>
        <p:spPr bwMode="auto">
          <a:xfrm>
            <a:off x="5206911" y="3551049"/>
            <a:ext cx="1706618" cy="1220770"/>
          </a:xfrm>
          <a:custGeom>
            <a:avLst/>
            <a:gdLst>
              <a:gd name="T0" fmla="*/ 1665 w 1665"/>
              <a:gd name="T1" fmla="*/ 1191 h 1191"/>
              <a:gd name="T2" fmla="*/ 1627 w 1665"/>
              <a:gd name="T3" fmla="*/ 395 h 1191"/>
              <a:gd name="T4" fmla="*/ 414 w 1665"/>
              <a:gd name="T5" fmla="*/ 0 h 1191"/>
              <a:gd name="T6" fmla="*/ 0 w 1665"/>
              <a:gd name="T7" fmla="*/ 646 h 1191"/>
              <a:gd name="T8" fmla="*/ 1665 w 1665"/>
              <a:gd name="T9" fmla="*/ 1191 h 1191"/>
            </a:gdLst>
            <a:ahLst/>
            <a:cxnLst>
              <a:cxn ang="0">
                <a:pos x="T0" y="T1"/>
              </a:cxn>
              <a:cxn ang="0">
                <a:pos x="T2" y="T3"/>
              </a:cxn>
              <a:cxn ang="0">
                <a:pos x="T4" y="T5"/>
              </a:cxn>
              <a:cxn ang="0">
                <a:pos x="T6" y="T7"/>
              </a:cxn>
              <a:cxn ang="0">
                <a:pos x="T8" y="T9"/>
              </a:cxn>
            </a:cxnLst>
            <a:rect l="0" t="0" r="r" b="b"/>
            <a:pathLst>
              <a:path w="1665" h="1191">
                <a:moveTo>
                  <a:pt x="1665" y="1191"/>
                </a:moveTo>
                <a:lnTo>
                  <a:pt x="1627" y="395"/>
                </a:lnTo>
                <a:lnTo>
                  <a:pt x="414" y="0"/>
                </a:lnTo>
                <a:lnTo>
                  <a:pt x="0" y="646"/>
                </a:lnTo>
                <a:lnTo>
                  <a:pt x="1665" y="1191"/>
                </a:lnTo>
                <a:close/>
              </a:path>
            </a:pathLst>
          </a:custGeom>
          <a:solidFill>
            <a:schemeClr val="bg1"/>
          </a:solidFill>
          <a:ln w="25400">
            <a:solidFill>
              <a:schemeClr val="accent3"/>
            </a:solidFill>
            <a:bevel/>
          </a:ln>
        </p:spPr>
        <p:txBody>
          <a:bodyPr vert="horz" wrap="square" lIns="91440" tIns="45720" rIns="91440" bIns="45720" numCol="1" anchor="ctr" anchorCtr="0" compatLnSpc="1">
            <a:prstTxWarp prst="textNoShape">
              <a:avLst/>
            </a:prstTxWarp>
          </a:bodyPr>
          <a:lstStyle/>
          <a:p>
            <a:pPr algn="ctr"/>
            <a:endParaRPr lang="en-US" sz="2800" dirty="0">
              <a:solidFill>
                <a:srgbClr val="FFFFFF"/>
              </a:solidFill>
              <a:latin typeface="Source Sans Pro" charset="0"/>
            </a:endParaRPr>
          </a:p>
        </p:txBody>
      </p:sp>
      <p:sp>
        <p:nvSpPr>
          <p:cNvPr id="12" name="Freeform 11"/>
          <p:cNvSpPr>
            <a:spLocks/>
          </p:cNvSpPr>
          <p:nvPr/>
        </p:nvSpPr>
        <p:spPr bwMode="auto">
          <a:xfrm>
            <a:off x="6157082" y="2403487"/>
            <a:ext cx="1216670" cy="523773"/>
          </a:xfrm>
          <a:custGeom>
            <a:avLst/>
            <a:gdLst>
              <a:gd name="T0" fmla="*/ 0 w 1187"/>
              <a:gd name="T1" fmla="*/ 206 h 511"/>
              <a:gd name="T2" fmla="*/ 513 w 1187"/>
              <a:gd name="T3" fmla="*/ 0 h 511"/>
              <a:gd name="T4" fmla="*/ 1187 w 1187"/>
              <a:gd name="T5" fmla="*/ 194 h 511"/>
              <a:gd name="T6" fmla="*/ 662 w 1187"/>
              <a:gd name="T7" fmla="*/ 511 h 511"/>
              <a:gd name="T8" fmla="*/ 0 w 1187"/>
              <a:gd name="T9" fmla="*/ 206 h 511"/>
            </a:gdLst>
            <a:ahLst/>
            <a:cxnLst>
              <a:cxn ang="0">
                <a:pos x="T0" y="T1"/>
              </a:cxn>
              <a:cxn ang="0">
                <a:pos x="T2" y="T3"/>
              </a:cxn>
              <a:cxn ang="0">
                <a:pos x="T4" y="T5"/>
              </a:cxn>
              <a:cxn ang="0">
                <a:pos x="T6" y="T7"/>
              </a:cxn>
              <a:cxn ang="0">
                <a:pos x="T8" y="T9"/>
              </a:cxn>
            </a:cxnLst>
            <a:rect l="0" t="0" r="r" b="b"/>
            <a:pathLst>
              <a:path w="1187" h="511">
                <a:moveTo>
                  <a:pt x="0" y="206"/>
                </a:moveTo>
                <a:lnTo>
                  <a:pt x="513" y="0"/>
                </a:lnTo>
                <a:lnTo>
                  <a:pt x="1187" y="194"/>
                </a:lnTo>
                <a:lnTo>
                  <a:pt x="662" y="511"/>
                </a:lnTo>
                <a:lnTo>
                  <a:pt x="0" y="206"/>
                </a:lnTo>
                <a:close/>
              </a:path>
            </a:pathLst>
          </a:custGeom>
          <a:pattFill prst="wdUpDiag">
            <a:fgClr>
              <a:schemeClr val="bg1">
                <a:lumMod val="65000"/>
              </a:schemeClr>
            </a:fgClr>
            <a:bgClr>
              <a:schemeClr val="bg1"/>
            </a:bgClr>
          </a:pattFill>
          <a:ln w="25400">
            <a:solidFill>
              <a:schemeClr val="accent2"/>
            </a:solid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13" name="Freeform 14"/>
          <p:cNvSpPr>
            <a:spLocks/>
          </p:cNvSpPr>
          <p:nvPr/>
        </p:nvSpPr>
        <p:spPr bwMode="auto">
          <a:xfrm>
            <a:off x="6820959" y="2602336"/>
            <a:ext cx="958371" cy="1057796"/>
          </a:xfrm>
          <a:custGeom>
            <a:avLst/>
            <a:gdLst>
              <a:gd name="T0" fmla="*/ 532 w 935"/>
              <a:gd name="T1" fmla="*/ 0 h 1032"/>
              <a:gd name="T2" fmla="*/ 0 w 935"/>
              <a:gd name="T3" fmla="*/ 230 h 1032"/>
              <a:gd name="T4" fmla="*/ 38 w 935"/>
              <a:gd name="T5" fmla="*/ 1032 h 1032"/>
              <a:gd name="T6" fmla="*/ 935 w 935"/>
              <a:gd name="T7" fmla="*/ 646 h 1032"/>
              <a:gd name="T8" fmla="*/ 532 w 935"/>
              <a:gd name="T9" fmla="*/ 0 h 1032"/>
            </a:gdLst>
            <a:ahLst/>
            <a:cxnLst>
              <a:cxn ang="0">
                <a:pos x="T0" y="T1"/>
              </a:cxn>
              <a:cxn ang="0">
                <a:pos x="T2" y="T3"/>
              </a:cxn>
              <a:cxn ang="0">
                <a:pos x="T4" y="T5"/>
              </a:cxn>
              <a:cxn ang="0">
                <a:pos x="T6" y="T7"/>
              </a:cxn>
              <a:cxn ang="0">
                <a:pos x="T8" y="T9"/>
              </a:cxn>
            </a:cxnLst>
            <a:rect l="0" t="0" r="r" b="b"/>
            <a:pathLst>
              <a:path w="935" h="1032">
                <a:moveTo>
                  <a:pt x="532" y="0"/>
                </a:moveTo>
                <a:lnTo>
                  <a:pt x="0" y="230"/>
                </a:lnTo>
                <a:lnTo>
                  <a:pt x="38" y="1032"/>
                </a:lnTo>
                <a:lnTo>
                  <a:pt x="935" y="646"/>
                </a:lnTo>
                <a:lnTo>
                  <a:pt x="532" y="0"/>
                </a:lnTo>
                <a:close/>
              </a:path>
            </a:pathLst>
          </a:custGeom>
          <a:solidFill>
            <a:schemeClr val="bg1"/>
          </a:solidFill>
          <a:ln w="25400">
            <a:solidFill>
              <a:schemeClr val="accent2"/>
            </a:solidFill>
            <a:beve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14" name="Freeform 18"/>
          <p:cNvSpPr>
            <a:spLocks/>
          </p:cNvSpPr>
          <p:nvPr/>
        </p:nvSpPr>
        <p:spPr bwMode="auto">
          <a:xfrm>
            <a:off x="5728634" y="2614636"/>
            <a:ext cx="1138770" cy="1045496"/>
          </a:xfrm>
          <a:custGeom>
            <a:avLst/>
            <a:gdLst>
              <a:gd name="T0" fmla="*/ 1111 w 1111"/>
              <a:gd name="T1" fmla="*/ 1020 h 1020"/>
              <a:gd name="T2" fmla="*/ 1076 w 1111"/>
              <a:gd name="T3" fmla="*/ 215 h 1020"/>
              <a:gd name="T4" fmla="*/ 418 w 1111"/>
              <a:gd name="T5" fmla="*/ 0 h 1020"/>
              <a:gd name="T6" fmla="*/ 0 w 1111"/>
              <a:gd name="T7" fmla="*/ 655 h 1020"/>
              <a:gd name="T8" fmla="*/ 1111 w 1111"/>
              <a:gd name="T9" fmla="*/ 1020 h 1020"/>
            </a:gdLst>
            <a:ahLst/>
            <a:cxnLst>
              <a:cxn ang="0">
                <a:pos x="T0" y="T1"/>
              </a:cxn>
              <a:cxn ang="0">
                <a:pos x="T2" y="T3"/>
              </a:cxn>
              <a:cxn ang="0">
                <a:pos x="T4" y="T5"/>
              </a:cxn>
              <a:cxn ang="0">
                <a:pos x="T6" y="T7"/>
              </a:cxn>
              <a:cxn ang="0">
                <a:pos x="T8" y="T9"/>
              </a:cxn>
            </a:cxnLst>
            <a:rect l="0" t="0" r="r" b="b"/>
            <a:pathLst>
              <a:path w="1111" h="1020">
                <a:moveTo>
                  <a:pt x="1111" y="1020"/>
                </a:moveTo>
                <a:lnTo>
                  <a:pt x="1076" y="215"/>
                </a:lnTo>
                <a:lnTo>
                  <a:pt x="418" y="0"/>
                </a:lnTo>
                <a:lnTo>
                  <a:pt x="0" y="655"/>
                </a:lnTo>
                <a:lnTo>
                  <a:pt x="1111" y="1020"/>
                </a:lnTo>
                <a:close/>
              </a:path>
            </a:pathLst>
          </a:custGeom>
          <a:solidFill>
            <a:schemeClr val="bg1"/>
          </a:solidFill>
          <a:ln w="25400">
            <a:solidFill>
              <a:schemeClr val="accent2"/>
            </a:solidFill>
            <a:bevel/>
          </a:ln>
        </p:spPr>
        <p:txBody>
          <a:bodyPr vert="horz" wrap="square" lIns="91440" tIns="45720" rIns="91440" bIns="45720" numCol="1" anchor="ctr" anchorCtr="0" compatLnSpc="1">
            <a:prstTxWarp prst="textNoShape">
              <a:avLst/>
            </a:prstTxWarp>
          </a:bodyPr>
          <a:lstStyle/>
          <a:p>
            <a:pPr algn="ctr"/>
            <a:endParaRPr lang="en-US" sz="2400" dirty="0">
              <a:solidFill>
                <a:srgbClr val="FFFFFF"/>
              </a:solidFill>
              <a:latin typeface="Source Sans Pro" charset="0"/>
            </a:endParaRPr>
          </a:p>
        </p:txBody>
      </p:sp>
      <p:sp>
        <p:nvSpPr>
          <p:cNvPr id="15" name="Freeform 14"/>
          <p:cNvSpPr>
            <a:spLocks/>
          </p:cNvSpPr>
          <p:nvPr/>
        </p:nvSpPr>
        <p:spPr bwMode="auto">
          <a:xfrm>
            <a:off x="6775548" y="1592665"/>
            <a:ext cx="506348" cy="1002446"/>
          </a:xfrm>
          <a:custGeom>
            <a:avLst/>
            <a:gdLst>
              <a:gd name="T0" fmla="*/ 0 w 494"/>
              <a:gd name="T1" fmla="*/ 0 h 978"/>
              <a:gd name="T2" fmla="*/ 45 w 494"/>
              <a:gd name="T3" fmla="*/ 978 h 978"/>
              <a:gd name="T4" fmla="*/ 494 w 494"/>
              <a:gd name="T5" fmla="*/ 784 h 978"/>
              <a:gd name="T6" fmla="*/ 0 w 494"/>
              <a:gd name="T7" fmla="*/ 0 h 978"/>
            </a:gdLst>
            <a:ahLst/>
            <a:cxnLst>
              <a:cxn ang="0">
                <a:pos x="T0" y="T1"/>
              </a:cxn>
              <a:cxn ang="0">
                <a:pos x="T2" y="T3"/>
              </a:cxn>
              <a:cxn ang="0">
                <a:pos x="T4" y="T5"/>
              </a:cxn>
              <a:cxn ang="0">
                <a:pos x="T6" y="T7"/>
              </a:cxn>
            </a:cxnLst>
            <a:rect l="0" t="0" r="r" b="b"/>
            <a:pathLst>
              <a:path w="494" h="978">
                <a:moveTo>
                  <a:pt x="0" y="0"/>
                </a:moveTo>
                <a:lnTo>
                  <a:pt x="45" y="978"/>
                </a:lnTo>
                <a:lnTo>
                  <a:pt x="494" y="784"/>
                </a:lnTo>
                <a:lnTo>
                  <a:pt x="0" y="0"/>
                </a:lnTo>
                <a:close/>
              </a:path>
            </a:pathLst>
          </a:custGeom>
          <a:solidFill>
            <a:schemeClr val="bg1"/>
          </a:solidFill>
          <a:ln w="25400">
            <a:solidFill>
              <a:schemeClr val="accent1"/>
            </a:solidFill>
            <a:beve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sp>
        <p:nvSpPr>
          <p:cNvPr id="16" name="Freeform 19"/>
          <p:cNvSpPr>
            <a:spLocks/>
          </p:cNvSpPr>
          <p:nvPr/>
        </p:nvSpPr>
        <p:spPr bwMode="auto">
          <a:xfrm>
            <a:off x="6251381" y="1592665"/>
            <a:ext cx="567848" cy="999371"/>
          </a:xfrm>
          <a:custGeom>
            <a:avLst/>
            <a:gdLst>
              <a:gd name="T0" fmla="*/ 554 w 554"/>
              <a:gd name="T1" fmla="*/ 975 h 975"/>
              <a:gd name="T2" fmla="*/ 0 w 554"/>
              <a:gd name="T3" fmla="*/ 793 h 975"/>
              <a:gd name="T4" fmla="*/ 509 w 554"/>
              <a:gd name="T5" fmla="*/ 0 h 975"/>
              <a:gd name="T6" fmla="*/ 554 w 554"/>
              <a:gd name="T7" fmla="*/ 975 h 975"/>
            </a:gdLst>
            <a:ahLst/>
            <a:cxnLst>
              <a:cxn ang="0">
                <a:pos x="T0" y="T1"/>
              </a:cxn>
              <a:cxn ang="0">
                <a:pos x="T2" y="T3"/>
              </a:cxn>
              <a:cxn ang="0">
                <a:pos x="T4" y="T5"/>
              </a:cxn>
              <a:cxn ang="0">
                <a:pos x="T6" y="T7"/>
              </a:cxn>
            </a:cxnLst>
            <a:rect l="0" t="0" r="r" b="b"/>
            <a:pathLst>
              <a:path w="554" h="975">
                <a:moveTo>
                  <a:pt x="554" y="975"/>
                </a:moveTo>
                <a:lnTo>
                  <a:pt x="0" y="793"/>
                </a:lnTo>
                <a:lnTo>
                  <a:pt x="509" y="0"/>
                </a:lnTo>
                <a:lnTo>
                  <a:pt x="554" y="975"/>
                </a:lnTo>
                <a:close/>
              </a:path>
            </a:pathLst>
          </a:custGeom>
          <a:solidFill>
            <a:schemeClr val="bg1"/>
          </a:solidFill>
          <a:ln w="25400">
            <a:solidFill>
              <a:schemeClr val="accent1"/>
            </a:solidFill>
            <a:bevel/>
          </a:ln>
        </p:spPr>
        <p:txBody>
          <a:bodyPr vert="horz" wrap="square" lIns="91440" tIns="91440" rIns="0" bIns="182880" numCol="1" anchor="b" anchorCtr="0" compatLnSpc="1">
            <a:prstTxWarp prst="textNoShape">
              <a:avLst/>
            </a:prstTxWarp>
          </a:bodyPr>
          <a:lstStyle/>
          <a:p>
            <a:pPr algn="ctr"/>
            <a:endParaRPr lang="en-US" dirty="0">
              <a:solidFill>
                <a:srgbClr val="FFFFFF"/>
              </a:solidFill>
              <a:latin typeface="Source Sans Pro" charset="0"/>
            </a:endParaRPr>
          </a:p>
        </p:txBody>
      </p:sp>
      <p:sp>
        <p:nvSpPr>
          <p:cNvPr id="17" name="Oval 16"/>
          <p:cNvSpPr/>
          <p:nvPr/>
        </p:nvSpPr>
        <p:spPr>
          <a:xfrm>
            <a:off x="6912815" y="1824884"/>
            <a:ext cx="343116" cy="343114"/>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1000">
                <a:solidFill>
                  <a:srgbClr val="FFFFFF"/>
                </a:solidFill>
              </a:rPr>
              <a:t>01</a:t>
            </a:r>
            <a:endParaRPr lang="en-US" sz="1000" dirty="0">
              <a:solidFill>
                <a:srgbClr val="FFFFFF"/>
              </a:solidFill>
            </a:endParaRPr>
          </a:p>
        </p:txBody>
      </p:sp>
      <p:sp>
        <p:nvSpPr>
          <p:cNvPr id="18" name="TextBox 17"/>
          <p:cNvSpPr txBox="1"/>
          <p:nvPr/>
        </p:nvSpPr>
        <p:spPr>
          <a:xfrm>
            <a:off x="7532921" y="1591931"/>
            <a:ext cx="2379062" cy="760208"/>
          </a:xfrm>
          <a:prstGeom prst="rect">
            <a:avLst/>
          </a:prstGeom>
          <a:noFill/>
        </p:spPr>
        <p:txBody>
          <a:bodyPr wrap="square" lIns="0" rIns="0" rtlCol="0">
            <a:spAutoFit/>
          </a:bodyPr>
          <a:lstStyle/>
          <a:p>
            <a:pPr>
              <a:lnSpc>
                <a:spcPct val="120000"/>
              </a:lnSpc>
              <a:spcBef>
                <a:spcPts val="600"/>
              </a:spcBef>
            </a:pPr>
            <a:r>
              <a:rPr lang="en-US" sz="1200" b="1" dirty="0"/>
              <a:t>Write title here</a:t>
            </a:r>
          </a:p>
          <a:p>
            <a:pPr>
              <a:lnSpc>
                <a:spcPct val="120000"/>
              </a:lnSpc>
              <a:spcBef>
                <a:spcPts val="600"/>
              </a:spcBef>
            </a:pPr>
            <a:r>
              <a:rPr lang="en-US" sz="1000" dirty="0">
                <a:solidFill>
                  <a:schemeClr val="tx1">
                    <a:alpha val="70000"/>
                  </a:schemeClr>
                </a:solidFill>
              </a:rPr>
              <a:t>A peep at some distant orb has power to raise and purify. </a:t>
            </a:r>
          </a:p>
        </p:txBody>
      </p:sp>
      <p:sp>
        <p:nvSpPr>
          <p:cNvPr id="19" name="Oval 18"/>
          <p:cNvSpPr/>
          <p:nvPr/>
        </p:nvSpPr>
        <p:spPr>
          <a:xfrm>
            <a:off x="7405848" y="2750093"/>
            <a:ext cx="343116" cy="343114"/>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1000" dirty="0">
                <a:solidFill>
                  <a:srgbClr val="FFFFFF"/>
                </a:solidFill>
              </a:rPr>
              <a:t>02</a:t>
            </a:r>
          </a:p>
        </p:txBody>
      </p:sp>
      <p:sp>
        <p:nvSpPr>
          <p:cNvPr id="20" name="TextBox 19"/>
          <p:cNvSpPr txBox="1"/>
          <p:nvPr/>
        </p:nvSpPr>
        <p:spPr>
          <a:xfrm>
            <a:off x="8025954" y="2517140"/>
            <a:ext cx="2379062" cy="760208"/>
          </a:xfrm>
          <a:prstGeom prst="rect">
            <a:avLst/>
          </a:prstGeom>
          <a:noFill/>
        </p:spPr>
        <p:txBody>
          <a:bodyPr wrap="square" lIns="0" rIns="0" rtlCol="0">
            <a:spAutoFit/>
          </a:bodyPr>
          <a:lstStyle/>
          <a:p>
            <a:pPr>
              <a:lnSpc>
                <a:spcPct val="120000"/>
              </a:lnSpc>
              <a:spcBef>
                <a:spcPts val="600"/>
              </a:spcBef>
            </a:pPr>
            <a:r>
              <a:rPr lang="en-US" sz="1200" b="1" dirty="0"/>
              <a:t>Write title here</a:t>
            </a:r>
          </a:p>
          <a:p>
            <a:pPr>
              <a:lnSpc>
                <a:spcPct val="120000"/>
              </a:lnSpc>
              <a:spcBef>
                <a:spcPts val="600"/>
              </a:spcBef>
            </a:pPr>
            <a:r>
              <a:rPr lang="en-US" sz="1000" dirty="0">
                <a:solidFill>
                  <a:schemeClr val="tx1">
                    <a:alpha val="70000"/>
                  </a:schemeClr>
                </a:solidFill>
              </a:rPr>
              <a:t>A peep at some distant orb has power to raise and purify. </a:t>
            </a:r>
          </a:p>
        </p:txBody>
      </p:sp>
      <p:sp>
        <p:nvSpPr>
          <p:cNvPr id="21" name="Oval 20"/>
          <p:cNvSpPr/>
          <p:nvPr/>
        </p:nvSpPr>
        <p:spPr>
          <a:xfrm>
            <a:off x="7907471" y="3649705"/>
            <a:ext cx="343116" cy="343114"/>
          </a:xfrm>
          <a:prstGeom prst="ellipse">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1000" dirty="0">
                <a:solidFill>
                  <a:srgbClr val="FFFFFF"/>
                </a:solidFill>
              </a:rPr>
              <a:t>03</a:t>
            </a:r>
          </a:p>
        </p:txBody>
      </p:sp>
      <p:sp>
        <p:nvSpPr>
          <p:cNvPr id="22" name="TextBox 21"/>
          <p:cNvSpPr txBox="1"/>
          <p:nvPr/>
        </p:nvSpPr>
        <p:spPr>
          <a:xfrm>
            <a:off x="8527577" y="3416752"/>
            <a:ext cx="2379062" cy="760208"/>
          </a:xfrm>
          <a:prstGeom prst="rect">
            <a:avLst/>
          </a:prstGeom>
          <a:noFill/>
        </p:spPr>
        <p:txBody>
          <a:bodyPr wrap="square" lIns="0" rIns="0" rtlCol="0">
            <a:spAutoFit/>
          </a:bodyPr>
          <a:lstStyle/>
          <a:p>
            <a:pPr>
              <a:lnSpc>
                <a:spcPct val="120000"/>
              </a:lnSpc>
              <a:spcBef>
                <a:spcPts val="600"/>
              </a:spcBef>
            </a:pPr>
            <a:r>
              <a:rPr lang="en-US" sz="1200" b="1" dirty="0"/>
              <a:t>Write title here</a:t>
            </a:r>
          </a:p>
          <a:p>
            <a:pPr>
              <a:lnSpc>
                <a:spcPct val="120000"/>
              </a:lnSpc>
              <a:spcBef>
                <a:spcPts val="600"/>
              </a:spcBef>
            </a:pPr>
            <a:r>
              <a:rPr lang="en-US" sz="1000" dirty="0">
                <a:solidFill>
                  <a:schemeClr val="tx1">
                    <a:alpha val="70000"/>
                  </a:schemeClr>
                </a:solidFill>
              </a:rPr>
              <a:t>A peep at some distant orb has power to raise and purify. </a:t>
            </a:r>
          </a:p>
        </p:txBody>
      </p:sp>
      <p:sp>
        <p:nvSpPr>
          <p:cNvPr id="23" name="Oval 22"/>
          <p:cNvSpPr/>
          <p:nvPr/>
        </p:nvSpPr>
        <p:spPr>
          <a:xfrm>
            <a:off x="8430833" y="4600262"/>
            <a:ext cx="343116" cy="343114"/>
          </a:xfrm>
          <a:prstGeom prst="ellipse">
            <a:avLst/>
          </a:prstGeom>
          <a:solidFill>
            <a:schemeClr val="accent4"/>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1000" dirty="0">
                <a:solidFill>
                  <a:srgbClr val="FFFFFF"/>
                </a:solidFill>
              </a:rPr>
              <a:t>04</a:t>
            </a:r>
          </a:p>
        </p:txBody>
      </p:sp>
      <p:sp>
        <p:nvSpPr>
          <p:cNvPr id="24" name="TextBox 23"/>
          <p:cNvSpPr txBox="1"/>
          <p:nvPr/>
        </p:nvSpPr>
        <p:spPr>
          <a:xfrm>
            <a:off x="9050939" y="4367309"/>
            <a:ext cx="2379062" cy="760208"/>
          </a:xfrm>
          <a:prstGeom prst="rect">
            <a:avLst/>
          </a:prstGeom>
          <a:noFill/>
        </p:spPr>
        <p:txBody>
          <a:bodyPr wrap="square" lIns="0" rIns="0" rtlCol="0">
            <a:spAutoFit/>
          </a:bodyPr>
          <a:lstStyle/>
          <a:p>
            <a:pPr>
              <a:lnSpc>
                <a:spcPct val="120000"/>
              </a:lnSpc>
              <a:spcBef>
                <a:spcPts val="600"/>
              </a:spcBef>
            </a:pPr>
            <a:r>
              <a:rPr lang="en-US" sz="1200" b="1" dirty="0"/>
              <a:t>Write title here</a:t>
            </a:r>
          </a:p>
          <a:p>
            <a:pPr>
              <a:lnSpc>
                <a:spcPct val="120000"/>
              </a:lnSpc>
              <a:spcBef>
                <a:spcPts val="600"/>
              </a:spcBef>
            </a:pPr>
            <a:r>
              <a:rPr lang="en-US" sz="1000" dirty="0">
                <a:solidFill>
                  <a:schemeClr val="tx1">
                    <a:alpha val="70000"/>
                  </a:schemeClr>
                </a:solidFill>
              </a:rPr>
              <a:t>A peep at some distant orb has power to raise and purify. </a:t>
            </a:r>
          </a:p>
        </p:txBody>
      </p:sp>
      <p:sp>
        <p:nvSpPr>
          <p:cNvPr id="25" name="Freeform 19"/>
          <p:cNvSpPr>
            <a:spLocks/>
          </p:cNvSpPr>
          <p:nvPr/>
        </p:nvSpPr>
        <p:spPr bwMode="auto">
          <a:xfrm>
            <a:off x="6251381" y="1630774"/>
            <a:ext cx="567848" cy="999371"/>
          </a:xfrm>
          <a:custGeom>
            <a:avLst/>
            <a:gdLst>
              <a:gd name="T0" fmla="*/ 554 w 554"/>
              <a:gd name="T1" fmla="*/ 975 h 975"/>
              <a:gd name="T2" fmla="*/ 0 w 554"/>
              <a:gd name="T3" fmla="*/ 793 h 975"/>
              <a:gd name="T4" fmla="*/ 509 w 554"/>
              <a:gd name="T5" fmla="*/ 0 h 975"/>
              <a:gd name="T6" fmla="*/ 554 w 554"/>
              <a:gd name="T7" fmla="*/ 975 h 975"/>
            </a:gdLst>
            <a:ahLst/>
            <a:cxnLst>
              <a:cxn ang="0">
                <a:pos x="T0" y="T1"/>
              </a:cxn>
              <a:cxn ang="0">
                <a:pos x="T2" y="T3"/>
              </a:cxn>
              <a:cxn ang="0">
                <a:pos x="T4" y="T5"/>
              </a:cxn>
              <a:cxn ang="0">
                <a:pos x="T6" y="T7"/>
              </a:cxn>
            </a:cxnLst>
            <a:rect l="0" t="0" r="r" b="b"/>
            <a:pathLst>
              <a:path w="554" h="975">
                <a:moveTo>
                  <a:pt x="554" y="975"/>
                </a:moveTo>
                <a:lnTo>
                  <a:pt x="0" y="793"/>
                </a:lnTo>
                <a:lnTo>
                  <a:pt x="509" y="0"/>
                </a:lnTo>
                <a:lnTo>
                  <a:pt x="554" y="975"/>
                </a:lnTo>
                <a:close/>
              </a:path>
            </a:pathLst>
          </a:custGeom>
          <a:gradFill>
            <a:gsLst>
              <a:gs pos="0">
                <a:schemeClr val="accent1">
                  <a:alpha val="20000"/>
                </a:schemeClr>
              </a:gs>
              <a:gs pos="99000">
                <a:schemeClr val="bg1">
                  <a:alpha val="0"/>
                </a:schemeClr>
              </a:gs>
            </a:gsLst>
            <a:lin ang="6600000" scaled="0"/>
          </a:gradFill>
          <a:ln w="25400">
            <a:noFill/>
            <a:bevel/>
          </a:ln>
        </p:spPr>
        <p:txBody>
          <a:bodyPr vert="horz" wrap="square" lIns="91440" tIns="91440" rIns="0" bIns="182880" numCol="1" anchor="b" anchorCtr="0" compatLnSpc="1">
            <a:prstTxWarp prst="textNoShape">
              <a:avLst/>
            </a:prstTxWarp>
          </a:bodyPr>
          <a:lstStyle/>
          <a:p>
            <a:pPr algn="ctr"/>
            <a:endParaRPr lang="en-US" dirty="0">
              <a:solidFill>
                <a:srgbClr val="FFFFFF"/>
              </a:solidFill>
              <a:latin typeface="Source Sans Pro" charset="0"/>
            </a:endParaRPr>
          </a:p>
        </p:txBody>
      </p:sp>
      <p:sp>
        <p:nvSpPr>
          <p:cNvPr id="26" name="Freeform 18"/>
          <p:cNvSpPr>
            <a:spLocks/>
          </p:cNvSpPr>
          <p:nvPr/>
        </p:nvSpPr>
        <p:spPr bwMode="auto">
          <a:xfrm>
            <a:off x="5717519" y="2624222"/>
            <a:ext cx="1138770" cy="1045496"/>
          </a:xfrm>
          <a:custGeom>
            <a:avLst/>
            <a:gdLst>
              <a:gd name="T0" fmla="*/ 1111 w 1111"/>
              <a:gd name="T1" fmla="*/ 1020 h 1020"/>
              <a:gd name="T2" fmla="*/ 1076 w 1111"/>
              <a:gd name="T3" fmla="*/ 215 h 1020"/>
              <a:gd name="T4" fmla="*/ 418 w 1111"/>
              <a:gd name="T5" fmla="*/ 0 h 1020"/>
              <a:gd name="T6" fmla="*/ 0 w 1111"/>
              <a:gd name="T7" fmla="*/ 655 h 1020"/>
              <a:gd name="T8" fmla="*/ 1111 w 1111"/>
              <a:gd name="T9" fmla="*/ 1020 h 1020"/>
            </a:gdLst>
            <a:ahLst/>
            <a:cxnLst>
              <a:cxn ang="0">
                <a:pos x="T0" y="T1"/>
              </a:cxn>
              <a:cxn ang="0">
                <a:pos x="T2" y="T3"/>
              </a:cxn>
              <a:cxn ang="0">
                <a:pos x="T4" y="T5"/>
              </a:cxn>
              <a:cxn ang="0">
                <a:pos x="T6" y="T7"/>
              </a:cxn>
              <a:cxn ang="0">
                <a:pos x="T8" y="T9"/>
              </a:cxn>
            </a:cxnLst>
            <a:rect l="0" t="0" r="r" b="b"/>
            <a:pathLst>
              <a:path w="1111" h="1020">
                <a:moveTo>
                  <a:pt x="1111" y="1020"/>
                </a:moveTo>
                <a:lnTo>
                  <a:pt x="1076" y="215"/>
                </a:lnTo>
                <a:lnTo>
                  <a:pt x="418" y="0"/>
                </a:lnTo>
                <a:lnTo>
                  <a:pt x="0" y="655"/>
                </a:lnTo>
                <a:lnTo>
                  <a:pt x="1111" y="1020"/>
                </a:lnTo>
                <a:close/>
              </a:path>
            </a:pathLst>
          </a:custGeom>
          <a:gradFill>
            <a:gsLst>
              <a:gs pos="0">
                <a:schemeClr val="accent2">
                  <a:alpha val="20000"/>
                </a:schemeClr>
              </a:gs>
              <a:gs pos="99000">
                <a:schemeClr val="bg1">
                  <a:alpha val="0"/>
                </a:schemeClr>
              </a:gs>
            </a:gsLst>
            <a:lin ang="6600000" scaled="0"/>
          </a:gradFill>
          <a:ln w="25400">
            <a:noFill/>
            <a:bevel/>
          </a:ln>
        </p:spPr>
        <p:txBody>
          <a:bodyPr vert="horz" wrap="square" lIns="91440" tIns="45720" rIns="91440" bIns="45720" numCol="1" anchor="ctr" anchorCtr="0" compatLnSpc="1">
            <a:prstTxWarp prst="textNoShape">
              <a:avLst/>
            </a:prstTxWarp>
          </a:bodyPr>
          <a:lstStyle/>
          <a:p>
            <a:pPr algn="ctr"/>
            <a:endParaRPr lang="en-US" sz="2400" dirty="0">
              <a:solidFill>
                <a:srgbClr val="FFFFFF"/>
              </a:solidFill>
              <a:latin typeface="Source Sans Pro" charset="0"/>
            </a:endParaRPr>
          </a:p>
        </p:txBody>
      </p:sp>
      <p:sp>
        <p:nvSpPr>
          <p:cNvPr id="27" name="Freeform 17"/>
          <p:cNvSpPr>
            <a:spLocks/>
          </p:cNvSpPr>
          <p:nvPr/>
        </p:nvSpPr>
        <p:spPr bwMode="auto">
          <a:xfrm>
            <a:off x="5207767" y="3562094"/>
            <a:ext cx="1706618" cy="1220770"/>
          </a:xfrm>
          <a:custGeom>
            <a:avLst/>
            <a:gdLst>
              <a:gd name="T0" fmla="*/ 1665 w 1665"/>
              <a:gd name="T1" fmla="*/ 1191 h 1191"/>
              <a:gd name="T2" fmla="*/ 1627 w 1665"/>
              <a:gd name="T3" fmla="*/ 395 h 1191"/>
              <a:gd name="T4" fmla="*/ 414 w 1665"/>
              <a:gd name="T5" fmla="*/ 0 h 1191"/>
              <a:gd name="T6" fmla="*/ 0 w 1665"/>
              <a:gd name="T7" fmla="*/ 646 h 1191"/>
              <a:gd name="T8" fmla="*/ 1665 w 1665"/>
              <a:gd name="T9" fmla="*/ 1191 h 1191"/>
            </a:gdLst>
            <a:ahLst/>
            <a:cxnLst>
              <a:cxn ang="0">
                <a:pos x="T0" y="T1"/>
              </a:cxn>
              <a:cxn ang="0">
                <a:pos x="T2" y="T3"/>
              </a:cxn>
              <a:cxn ang="0">
                <a:pos x="T4" y="T5"/>
              </a:cxn>
              <a:cxn ang="0">
                <a:pos x="T6" y="T7"/>
              </a:cxn>
              <a:cxn ang="0">
                <a:pos x="T8" y="T9"/>
              </a:cxn>
            </a:cxnLst>
            <a:rect l="0" t="0" r="r" b="b"/>
            <a:pathLst>
              <a:path w="1665" h="1191">
                <a:moveTo>
                  <a:pt x="1665" y="1191"/>
                </a:moveTo>
                <a:lnTo>
                  <a:pt x="1627" y="395"/>
                </a:lnTo>
                <a:lnTo>
                  <a:pt x="414" y="0"/>
                </a:lnTo>
                <a:lnTo>
                  <a:pt x="0" y="646"/>
                </a:lnTo>
                <a:lnTo>
                  <a:pt x="1665" y="1191"/>
                </a:lnTo>
                <a:close/>
              </a:path>
            </a:pathLst>
          </a:custGeom>
          <a:gradFill>
            <a:gsLst>
              <a:gs pos="0">
                <a:schemeClr val="accent3">
                  <a:alpha val="20000"/>
                </a:schemeClr>
              </a:gs>
              <a:gs pos="99000">
                <a:schemeClr val="bg1">
                  <a:alpha val="0"/>
                </a:schemeClr>
              </a:gs>
            </a:gsLst>
            <a:lin ang="6600000" scaled="0"/>
          </a:gradFill>
          <a:ln w="25400">
            <a:noFill/>
            <a:bevel/>
          </a:ln>
        </p:spPr>
        <p:txBody>
          <a:bodyPr vert="horz" wrap="square" lIns="91440" tIns="45720" rIns="91440" bIns="45720" numCol="1" anchor="ctr" anchorCtr="0" compatLnSpc="1">
            <a:prstTxWarp prst="textNoShape">
              <a:avLst/>
            </a:prstTxWarp>
          </a:bodyPr>
          <a:lstStyle/>
          <a:p>
            <a:pPr algn="ctr"/>
            <a:endParaRPr lang="en-US" sz="2800" dirty="0">
              <a:solidFill>
                <a:srgbClr val="FFFFFF"/>
              </a:solidFill>
              <a:latin typeface="Source Sans Pro" charset="0"/>
            </a:endParaRPr>
          </a:p>
        </p:txBody>
      </p:sp>
      <p:sp>
        <p:nvSpPr>
          <p:cNvPr id="28" name="Freeform 16"/>
          <p:cNvSpPr>
            <a:spLocks/>
          </p:cNvSpPr>
          <p:nvPr/>
        </p:nvSpPr>
        <p:spPr bwMode="auto">
          <a:xfrm>
            <a:off x="4696373" y="4521211"/>
            <a:ext cx="2273440" cy="1407319"/>
          </a:xfrm>
          <a:custGeom>
            <a:avLst/>
            <a:gdLst>
              <a:gd name="T0" fmla="*/ 2181 w 2218"/>
              <a:gd name="T1" fmla="*/ 575 h 1373"/>
              <a:gd name="T2" fmla="*/ 2218 w 2218"/>
              <a:gd name="T3" fmla="*/ 1373 h 1373"/>
              <a:gd name="T4" fmla="*/ 0 w 2218"/>
              <a:gd name="T5" fmla="*/ 651 h 1373"/>
              <a:gd name="T6" fmla="*/ 419 w 2218"/>
              <a:gd name="T7" fmla="*/ 0 h 1373"/>
              <a:gd name="T8" fmla="*/ 2181 w 2218"/>
              <a:gd name="T9" fmla="*/ 575 h 1373"/>
            </a:gdLst>
            <a:ahLst/>
            <a:cxnLst>
              <a:cxn ang="0">
                <a:pos x="T0" y="T1"/>
              </a:cxn>
              <a:cxn ang="0">
                <a:pos x="T2" y="T3"/>
              </a:cxn>
              <a:cxn ang="0">
                <a:pos x="T4" y="T5"/>
              </a:cxn>
              <a:cxn ang="0">
                <a:pos x="T6" y="T7"/>
              </a:cxn>
              <a:cxn ang="0">
                <a:pos x="T8" y="T9"/>
              </a:cxn>
            </a:cxnLst>
            <a:rect l="0" t="0" r="r" b="b"/>
            <a:pathLst>
              <a:path w="2218" h="1373">
                <a:moveTo>
                  <a:pt x="2181" y="575"/>
                </a:moveTo>
                <a:lnTo>
                  <a:pt x="2218" y="1373"/>
                </a:lnTo>
                <a:lnTo>
                  <a:pt x="0" y="651"/>
                </a:lnTo>
                <a:lnTo>
                  <a:pt x="419" y="0"/>
                </a:lnTo>
                <a:lnTo>
                  <a:pt x="2181" y="575"/>
                </a:lnTo>
                <a:close/>
              </a:path>
            </a:pathLst>
          </a:custGeom>
          <a:gradFill>
            <a:gsLst>
              <a:gs pos="0">
                <a:schemeClr val="accent4">
                  <a:alpha val="20000"/>
                </a:schemeClr>
              </a:gs>
              <a:gs pos="99000">
                <a:schemeClr val="bg1">
                  <a:alpha val="0"/>
                </a:schemeClr>
              </a:gs>
            </a:gsLst>
            <a:lin ang="6300000" scaled="0"/>
          </a:gradFill>
          <a:ln w="25400">
            <a:noFill/>
            <a:bevel/>
          </a:ln>
        </p:spPr>
        <p:txBody>
          <a:bodyPr vert="horz" wrap="square" lIns="91440" tIns="45720" rIns="91440" bIns="45720" numCol="1" anchor="ctr" anchorCtr="0" compatLnSpc="1">
            <a:prstTxWarp prst="textNoShape">
              <a:avLst/>
            </a:prstTxWarp>
          </a:bodyPr>
          <a:lstStyle/>
          <a:p>
            <a:pPr algn="ctr"/>
            <a:endParaRPr lang="en-US" sz="3600" dirty="0">
              <a:solidFill>
                <a:srgbClr val="FFFFFF"/>
              </a:solidFill>
              <a:latin typeface="Source Sans Pro" charset="0"/>
            </a:endParaRPr>
          </a:p>
        </p:txBody>
      </p:sp>
      <p:sp>
        <p:nvSpPr>
          <p:cNvPr id="30" name="TextBox 29"/>
          <p:cNvSpPr txBox="1"/>
          <p:nvPr/>
        </p:nvSpPr>
        <p:spPr>
          <a:xfrm>
            <a:off x="624114" y="3467516"/>
            <a:ext cx="2353003" cy="1754326"/>
          </a:xfrm>
          <a:prstGeom prst="rect">
            <a:avLst/>
          </a:prstGeom>
          <a:noFill/>
        </p:spPr>
        <p:txBody>
          <a:bodyPr wrap="square" lIns="0" rIns="0" rtlCol="0">
            <a:spAutoFit/>
          </a:bodyPr>
          <a:lstStyle/>
          <a:p>
            <a:pPr>
              <a:lnSpc>
                <a:spcPct val="120000"/>
              </a:lnSpc>
            </a:pPr>
            <a:r>
              <a:rPr lang="en-US" sz="1000" dirty="0">
                <a:solidFill>
                  <a:schemeClr val="tx1">
                    <a:alpha val="70000"/>
                  </a:schemeClr>
                </a:solidFill>
              </a:rPr>
              <a:t>A peep at some distant orb has power to raise and purify our thoughts like a strain of sacred music, or a noble picture, or a passage from the grander poets. It always does one good. Apparently we had reached a great height in the atmosphere, for the sky was a dead black, and the stars had ceased to twinkle. </a:t>
            </a:r>
          </a:p>
        </p:txBody>
      </p:sp>
    </p:spTree>
    <p:extLst>
      <p:ext uri="{BB962C8B-B14F-4D97-AF65-F5344CB8AC3E}">
        <p14:creationId xmlns:p14="http://schemas.microsoft.com/office/powerpoint/2010/main" val="616142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Notched Right Arrow 15"/>
          <p:cNvSpPr/>
          <p:nvPr/>
        </p:nvSpPr>
        <p:spPr>
          <a:xfrm>
            <a:off x="609600" y="2446218"/>
            <a:ext cx="10857938" cy="1752904"/>
          </a:xfrm>
          <a:prstGeom prst="notched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8724" y="1090627"/>
            <a:ext cx="9715500" cy="1028700"/>
          </a:xfrm>
        </p:spPr>
        <p:txBody>
          <a:bodyPr/>
          <a:lstStyle/>
          <a:p>
            <a:r>
              <a:rPr lang="en-US" sz="4400" dirty="0">
                <a:solidFill>
                  <a:schemeClr val="accent1"/>
                </a:solidFill>
              </a:rPr>
              <a:t>Process</a:t>
            </a:r>
            <a:r>
              <a:rPr lang="en-US" sz="4400" dirty="0"/>
              <a:t> infographic</a:t>
            </a:r>
          </a:p>
        </p:txBody>
      </p:sp>
      <p:sp>
        <p:nvSpPr>
          <p:cNvPr id="4" name="Oval 3"/>
          <p:cNvSpPr/>
          <p:nvPr/>
        </p:nvSpPr>
        <p:spPr>
          <a:xfrm>
            <a:off x="1523739" y="2815183"/>
            <a:ext cx="1014974" cy="1014974"/>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1400" dirty="0">
              <a:solidFill>
                <a:schemeClr val="tx1"/>
              </a:solidFill>
            </a:endParaRPr>
          </a:p>
        </p:txBody>
      </p:sp>
      <p:sp>
        <p:nvSpPr>
          <p:cNvPr id="5" name="Oval 4"/>
          <p:cNvSpPr/>
          <p:nvPr/>
        </p:nvSpPr>
        <p:spPr>
          <a:xfrm>
            <a:off x="2141549" y="2763281"/>
            <a:ext cx="302671" cy="302671"/>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1000" dirty="0">
                <a:solidFill>
                  <a:srgbClr val="FFFFFF"/>
                </a:solidFill>
              </a:rPr>
              <a:t>01</a:t>
            </a:r>
          </a:p>
        </p:txBody>
      </p:sp>
      <p:sp>
        <p:nvSpPr>
          <p:cNvPr id="6" name="TextBox 5"/>
          <p:cNvSpPr txBox="1"/>
          <p:nvPr/>
        </p:nvSpPr>
        <p:spPr>
          <a:xfrm>
            <a:off x="1281500" y="4266889"/>
            <a:ext cx="1499452" cy="944874"/>
          </a:xfrm>
          <a:prstGeom prst="rect">
            <a:avLst/>
          </a:prstGeom>
          <a:noFill/>
        </p:spPr>
        <p:txBody>
          <a:bodyPr wrap="square" lIns="0" rIns="0" rtlCol="0">
            <a:spAutoFit/>
          </a:bodyPr>
          <a:lstStyle/>
          <a:p>
            <a:pPr algn="ctr">
              <a:lnSpc>
                <a:spcPct val="120000"/>
              </a:lnSpc>
              <a:spcBef>
                <a:spcPts val="600"/>
              </a:spcBef>
            </a:pPr>
            <a:r>
              <a:rPr lang="en-US" sz="1200" b="1" dirty="0"/>
              <a:t>Write title here</a:t>
            </a:r>
          </a:p>
          <a:p>
            <a:pPr algn="ctr">
              <a:lnSpc>
                <a:spcPct val="120000"/>
              </a:lnSpc>
              <a:spcBef>
                <a:spcPts val="600"/>
              </a:spcBef>
            </a:pPr>
            <a:r>
              <a:rPr lang="en-US" sz="1000" dirty="0">
                <a:solidFill>
                  <a:schemeClr val="tx1">
                    <a:alpha val="70000"/>
                  </a:schemeClr>
                </a:solidFill>
              </a:rPr>
              <a:t>A peep at some distant orb has power to raise and purify.</a:t>
            </a:r>
          </a:p>
        </p:txBody>
      </p:sp>
      <p:sp>
        <p:nvSpPr>
          <p:cNvPr id="7" name="Oval 6"/>
          <p:cNvSpPr/>
          <p:nvPr/>
        </p:nvSpPr>
        <p:spPr>
          <a:xfrm>
            <a:off x="3389227" y="2815183"/>
            <a:ext cx="1014974" cy="1014974"/>
          </a:xfrm>
          <a:prstGeom prst="ellipse">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1400" dirty="0">
              <a:solidFill>
                <a:schemeClr val="tx1"/>
              </a:solidFill>
            </a:endParaRPr>
          </a:p>
        </p:txBody>
      </p:sp>
      <p:sp>
        <p:nvSpPr>
          <p:cNvPr id="8" name="Oval 7"/>
          <p:cNvSpPr/>
          <p:nvPr/>
        </p:nvSpPr>
        <p:spPr>
          <a:xfrm>
            <a:off x="4007037" y="2763281"/>
            <a:ext cx="302671" cy="302671"/>
          </a:xfrm>
          <a:prstGeom prst="ellips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1000" dirty="0">
                <a:solidFill>
                  <a:srgbClr val="FFFFFF"/>
                </a:solidFill>
              </a:rPr>
              <a:t>02</a:t>
            </a:r>
          </a:p>
        </p:txBody>
      </p:sp>
      <p:sp>
        <p:nvSpPr>
          <p:cNvPr id="9" name="Oval 8"/>
          <p:cNvSpPr/>
          <p:nvPr/>
        </p:nvSpPr>
        <p:spPr>
          <a:xfrm>
            <a:off x="5254715" y="2815183"/>
            <a:ext cx="1014974" cy="1014974"/>
          </a:xfrm>
          <a:prstGeom prst="ellipse">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1400" dirty="0">
              <a:solidFill>
                <a:schemeClr val="tx1"/>
              </a:solidFill>
            </a:endParaRPr>
          </a:p>
        </p:txBody>
      </p:sp>
      <p:sp>
        <p:nvSpPr>
          <p:cNvPr id="10" name="Oval 9"/>
          <p:cNvSpPr/>
          <p:nvPr/>
        </p:nvSpPr>
        <p:spPr>
          <a:xfrm>
            <a:off x="5872525" y="2763281"/>
            <a:ext cx="302671" cy="302671"/>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1000" dirty="0">
                <a:solidFill>
                  <a:srgbClr val="FFFFFF"/>
                </a:solidFill>
              </a:rPr>
              <a:t>03</a:t>
            </a:r>
          </a:p>
        </p:txBody>
      </p:sp>
      <p:sp>
        <p:nvSpPr>
          <p:cNvPr id="11" name="Oval 10"/>
          <p:cNvSpPr/>
          <p:nvPr/>
        </p:nvSpPr>
        <p:spPr>
          <a:xfrm>
            <a:off x="7120203" y="2815183"/>
            <a:ext cx="1014974" cy="1014974"/>
          </a:xfrm>
          <a:prstGeom prst="ellipse">
            <a:avLst/>
          </a:prstGeom>
          <a:solidFill>
            <a:schemeClr val="bg1"/>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1400" dirty="0">
              <a:solidFill>
                <a:schemeClr val="tx1"/>
              </a:solidFill>
            </a:endParaRPr>
          </a:p>
        </p:txBody>
      </p:sp>
      <p:sp>
        <p:nvSpPr>
          <p:cNvPr id="12" name="Oval 11"/>
          <p:cNvSpPr/>
          <p:nvPr/>
        </p:nvSpPr>
        <p:spPr>
          <a:xfrm>
            <a:off x="7738013" y="2763281"/>
            <a:ext cx="302671" cy="302671"/>
          </a:xfrm>
          <a:prstGeom prst="ellipse">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1000" dirty="0">
                <a:solidFill>
                  <a:srgbClr val="FFFFFF"/>
                </a:solidFill>
              </a:rPr>
              <a:t>04</a:t>
            </a:r>
          </a:p>
        </p:txBody>
      </p:sp>
      <p:sp>
        <p:nvSpPr>
          <p:cNvPr id="13" name="Oval 12"/>
          <p:cNvSpPr/>
          <p:nvPr/>
        </p:nvSpPr>
        <p:spPr>
          <a:xfrm>
            <a:off x="8985691" y="2815183"/>
            <a:ext cx="1014974" cy="1014974"/>
          </a:xfrm>
          <a:prstGeom prst="ellipse">
            <a:avLst/>
          </a:prstGeom>
          <a:solidFill>
            <a:schemeClr val="bg1"/>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1400" dirty="0">
              <a:solidFill>
                <a:schemeClr val="tx1"/>
              </a:solidFill>
            </a:endParaRPr>
          </a:p>
        </p:txBody>
      </p:sp>
      <p:sp>
        <p:nvSpPr>
          <p:cNvPr id="14" name="Oval 13"/>
          <p:cNvSpPr/>
          <p:nvPr/>
        </p:nvSpPr>
        <p:spPr>
          <a:xfrm>
            <a:off x="9603501" y="2763281"/>
            <a:ext cx="302671" cy="302671"/>
          </a:xfrm>
          <a:prstGeom prst="ellipse">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1000" dirty="0">
                <a:solidFill>
                  <a:srgbClr val="FFFFFF"/>
                </a:solidFill>
              </a:rPr>
              <a:t>05</a:t>
            </a:r>
          </a:p>
        </p:txBody>
      </p:sp>
      <p:sp>
        <p:nvSpPr>
          <p:cNvPr id="18" name="TextBox 17"/>
          <p:cNvSpPr txBox="1"/>
          <p:nvPr/>
        </p:nvSpPr>
        <p:spPr>
          <a:xfrm>
            <a:off x="3146988" y="4266889"/>
            <a:ext cx="1499452" cy="944874"/>
          </a:xfrm>
          <a:prstGeom prst="rect">
            <a:avLst/>
          </a:prstGeom>
          <a:noFill/>
        </p:spPr>
        <p:txBody>
          <a:bodyPr wrap="square" lIns="0" rIns="0" rtlCol="0">
            <a:spAutoFit/>
          </a:bodyPr>
          <a:lstStyle/>
          <a:p>
            <a:pPr algn="ctr">
              <a:lnSpc>
                <a:spcPct val="120000"/>
              </a:lnSpc>
              <a:spcBef>
                <a:spcPts val="600"/>
              </a:spcBef>
            </a:pPr>
            <a:r>
              <a:rPr lang="en-US" sz="1200" b="1" dirty="0"/>
              <a:t>Write title here</a:t>
            </a:r>
          </a:p>
          <a:p>
            <a:pPr algn="ctr">
              <a:lnSpc>
                <a:spcPct val="120000"/>
              </a:lnSpc>
              <a:spcBef>
                <a:spcPts val="600"/>
              </a:spcBef>
            </a:pPr>
            <a:r>
              <a:rPr lang="en-US" sz="1000" dirty="0">
                <a:solidFill>
                  <a:schemeClr val="tx1">
                    <a:alpha val="70000"/>
                  </a:schemeClr>
                </a:solidFill>
              </a:rPr>
              <a:t>A peep at some distant orb has power to raise and purify.</a:t>
            </a:r>
          </a:p>
        </p:txBody>
      </p:sp>
      <p:sp>
        <p:nvSpPr>
          <p:cNvPr id="19" name="TextBox 18"/>
          <p:cNvSpPr txBox="1"/>
          <p:nvPr/>
        </p:nvSpPr>
        <p:spPr>
          <a:xfrm>
            <a:off x="5012476" y="4266889"/>
            <a:ext cx="1499452" cy="944874"/>
          </a:xfrm>
          <a:prstGeom prst="rect">
            <a:avLst/>
          </a:prstGeom>
          <a:noFill/>
        </p:spPr>
        <p:txBody>
          <a:bodyPr wrap="square" lIns="0" rIns="0" rtlCol="0">
            <a:spAutoFit/>
          </a:bodyPr>
          <a:lstStyle/>
          <a:p>
            <a:pPr algn="ctr">
              <a:lnSpc>
                <a:spcPct val="120000"/>
              </a:lnSpc>
              <a:spcBef>
                <a:spcPts val="600"/>
              </a:spcBef>
            </a:pPr>
            <a:r>
              <a:rPr lang="en-US" sz="1200" b="1" dirty="0"/>
              <a:t>Write title here</a:t>
            </a:r>
          </a:p>
          <a:p>
            <a:pPr algn="ctr">
              <a:lnSpc>
                <a:spcPct val="120000"/>
              </a:lnSpc>
              <a:spcBef>
                <a:spcPts val="600"/>
              </a:spcBef>
            </a:pPr>
            <a:r>
              <a:rPr lang="en-US" sz="1000" dirty="0">
                <a:solidFill>
                  <a:schemeClr val="tx1">
                    <a:alpha val="70000"/>
                  </a:schemeClr>
                </a:solidFill>
              </a:rPr>
              <a:t>A peep at some distant orb has power to raise and purify.</a:t>
            </a:r>
          </a:p>
        </p:txBody>
      </p:sp>
      <p:sp>
        <p:nvSpPr>
          <p:cNvPr id="20" name="TextBox 19"/>
          <p:cNvSpPr txBox="1"/>
          <p:nvPr/>
        </p:nvSpPr>
        <p:spPr>
          <a:xfrm>
            <a:off x="6877964" y="4266889"/>
            <a:ext cx="1499452" cy="944874"/>
          </a:xfrm>
          <a:prstGeom prst="rect">
            <a:avLst/>
          </a:prstGeom>
          <a:noFill/>
        </p:spPr>
        <p:txBody>
          <a:bodyPr wrap="square" lIns="0" rIns="0" rtlCol="0">
            <a:spAutoFit/>
          </a:bodyPr>
          <a:lstStyle/>
          <a:p>
            <a:pPr algn="ctr">
              <a:lnSpc>
                <a:spcPct val="120000"/>
              </a:lnSpc>
              <a:spcBef>
                <a:spcPts val="600"/>
              </a:spcBef>
            </a:pPr>
            <a:r>
              <a:rPr lang="en-US" sz="1200" b="1" dirty="0"/>
              <a:t>Write title here</a:t>
            </a:r>
          </a:p>
          <a:p>
            <a:pPr algn="ctr">
              <a:lnSpc>
                <a:spcPct val="120000"/>
              </a:lnSpc>
              <a:spcBef>
                <a:spcPts val="600"/>
              </a:spcBef>
            </a:pPr>
            <a:r>
              <a:rPr lang="en-US" sz="1000" dirty="0">
                <a:solidFill>
                  <a:schemeClr val="tx1">
                    <a:alpha val="70000"/>
                  </a:schemeClr>
                </a:solidFill>
              </a:rPr>
              <a:t>A peep at some distant orb has power to raise and purify.</a:t>
            </a:r>
          </a:p>
        </p:txBody>
      </p:sp>
      <p:sp>
        <p:nvSpPr>
          <p:cNvPr id="21" name="TextBox 20"/>
          <p:cNvSpPr txBox="1"/>
          <p:nvPr/>
        </p:nvSpPr>
        <p:spPr>
          <a:xfrm>
            <a:off x="8743452" y="4266889"/>
            <a:ext cx="1499452" cy="944874"/>
          </a:xfrm>
          <a:prstGeom prst="rect">
            <a:avLst/>
          </a:prstGeom>
          <a:noFill/>
        </p:spPr>
        <p:txBody>
          <a:bodyPr wrap="square" lIns="0" rIns="0" rtlCol="0">
            <a:spAutoFit/>
          </a:bodyPr>
          <a:lstStyle/>
          <a:p>
            <a:pPr algn="ctr">
              <a:lnSpc>
                <a:spcPct val="120000"/>
              </a:lnSpc>
              <a:spcBef>
                <a:spcPts val="600"/>
              </a:spcBef>
            </a:pPr>
            <a:r>
              <a:rPr lang="en-US" sz="1200" b="1" dirty="0"/>
              <a:t>Write title here</a:t>
            </a:r>
          </a:p>
          <a:p>
            <a:pPr algn="ctr">
              <a:lnSpc>
                <a:spcPct val="120000"/>
              </a:lnSpc>
              <a:spcBef>
                <a:spcPts val="600"/>
              </a:spcBef>
            </a:pPr>
            <a:r>
              <a:rPr lang="en-US" sz="1000" dirty="0">
                <a:solidFill>
                  <a:schemeClr val="tx1">
                    <a:alpha val="70000"/>
                  </a:schemeClr>
                </a:solidFill>
              </a:rPr>
              <a:t>A peep at some distant orb has power to raise and purify.</a:t>
            </a:r>
          </a:p>
        </p:txBody>
      </p:sp>
      <p:sp>
        <p:nvSpPr>
          <p:cNvPr id="22" name="Freeform 851"/>
          <p:cNvSpPr>
            <a:spLocks noEditPoints="1"/>
          </p:cNvSpPr>
          <p:nvPr/>
        </p:nvSpPr>
        <p:spPr bwMode="auto">
          <a:xfrm>
            <a:off x="7463420" y="3117854"/>
            <a:ext cx="328539" cy="376247"/>
          </a:xfrm>
          <a:custGeom>
            <a:avLst/>
            <a:gdLst>
              <a:gd name="T0" fmla="*/ 119 w 141"/>
              <a:gd name="T1" fmla="*/ 84 h 160"/>
              <a:gd name="T2" fmla="*/ 95 w 141"/>
              <a:gd name="T3" fmla="*/ 20 h 160"/>
              <a:gd name="T4" fmla="*/ 84 w 141"/>
              <a:gd name="T5" fmla="*/ 15 h 160"/>
              <a:gd name="T6" fmla="*/ 55 w 141"/>
              <a:gd name="T7" fmla="*/ 15 h 160"/>
              <a:gd name="T8" fmla="*/ 46 w 141"/>
              <a:gd name="T9" fmla="*/ 20 h 160"/>
              <a:gd name="T10" fmla="*/ 20 w 141"/>
              <a:gd name="T11" fmla="*/ 84 h 160"/>
              <a:gd name="T12" fmla="*/ 0 w 141"/>
              <a:gd name="T13" fmla="*/ 135 h 160"/>
              <a:gd name="T14" fmla="*/ 30 w 141"/>
              <a:gd name="T15" fmla="*/ 141 h 160"/>
              <a:gd name="T16" fmla="*/ 70 w 141"/>
              <a:gd name="T17" fmla="*/ 160 h 160"/>
              <a:gd name="T18" fmla="*/ 111 w 141"/>
              <a:gd name="T19" fmla="*/ 141 h 160"/>
              <a:gd name="T20" fmla="*/ 140 w 141"/>
              <a:gd name="T21" fmla="*/ 135 h 160"/>
              <a:gd name="T22" fmla="*/ 61 w 141"/>
              <a:gd name="T23" fmla="*/ 15 h 160"/>
              <a:gd name="T24" fmla="*/ 79 w 141"/>
              <a:gd name="T25" fmla="*/ 15 h 160"/>
              <a:gd name="T26" fmla="*/ 61 w 141"/>
              <a:gd name="T27" fmla="*/ 15 h 160"/>
              <a:gd name="T28" fmla="*/ 52 w 141"/>
              <a:gd name="T29" fmla="*/ 145 h 160"/>
              <a:gd name="T30" fmla="*/ 89 w 141"/>
              <a:gd name="T31" fmla="*/ 145 h 160"/>
              <a:gd name="T32" fmla="*/ 110 w 141"/>
              <a:gd name="T33" fmla="*/ 136 h 160"/>
              <a:gd name="T34" fmla="*/ 94 w 141"/>
              <a:gd name="T35" fmla="*/ 138 h 160"/>
              <a:gd name="T36" fmla="*/ 88 w 141"/>
              <a:gd name="T37" fmla="*/ 139 h 160"/>
              <a:gd name="T38" fmla="*/ 81 w 141"/>
              <a:gd name="T39" fmla="*/ 139 h 160"/>
              <a:gd name="T40" fmla="*/ 76 w 141"/>
              <a:gd name="T41" fmla="*/ 140 h 160"/>
              <a:gd name="T42" fmla="*/ 64 w 141"/>
              <a:gd name="T43" fmla="*/ 140 h 160"/>
              <a:gd name="T44" fmla="*/ 58 w 141"/>
              <a:gd name="T45" fmla="*/ 139 h 160"/>
              <a:gd name="T46" fmla="*/ 53 w 141"/>
              <a:gd name="T47" fmla="*/ 139 h 160"/>
              <a:gd name="T48" fmla="*/ 47 w 141"/>
              <a:gd name="T49" fmla="*/ 138 h 160"/>
              <a:gd name="T50" fmla="*/ 9 w 141"/>
              <a:gd name="T51" fmla="*/ 132 h 160"/>
              <a:gd name="T52" fmla="*/ 26 w 141"/>
              <a:gd name="T53" fmla="*/ 58 h 160"/>
              <a:gd name="T54" fmla="*/ 59 w 141"/>
              <a:gd name="T55" fmla="*/ 22 h 160"/>
              <a:gd name="T56" fmla="*/ 81 w 141"/>
              <a:gd name="T57" fmla="*/ 21 h 160"/>
              <a:gd name="T58" fmla="*/ 92 w 141"/>
              <a:gd name="T59" fmla="*/ 25 h 160"/>
              <a:gd name="T60" fmla="*/ 114 w 141"/>
              <a:gd name="T61" fmla="*/ 84 h 160"/>
              <a:gd name="T62" fmla="*/ 110 w 141"/>
              <a:gd name="T63" fmla="*/ 136 h 160"/>
              <a:gd name="T64" fmla="*/ 86 w 141"/>
              <a:gd name="T65" fmla="*/ 38 h 160"/>
              <a:gd name="T66" fmla="*/ 41 w 141"/>
              <a:gd name="T67" fmla="*/ 58 h 160"/>
              <a:gd name="T68" fmla="*/ 38 w 141"/>
              <a:gd name="T69" fmla="*/ 61 h 160"/>
              <a:gd name="T70" fmla="*/ 52 w 141"/>
              <a:gd name="T71" fmla="*/ 33 h 160"/>
              <a:gd name="T72" fmla="*/ 90 w 141"/>
              <a:gd name="T73" fmla="*/ 3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1" h="160">
                <a:moveTo>
                  <a:pt x="140" y="132"/>
                </a:moveTo>
                <a:cubicBezTo>
                  <a:pt x="126" y="118"/>
                  <a:pt x="119" y="102"/>
                  <a:pt x="119" y="84"/>
                </a:cubicBezTo>
                <a:cubicBezTo>
                  <a:pt x="119" y="58"/>
                  <a:pt x="119" y="58"/>
                  <a:pt x="119" y="58"/>
                </a:cubicBezTo>
                <a:cubicBezTo>
                  <a:pt x="119" y="38"/>
                  <a:pt x="106" y="25"/>
                  <a:pt x="95" y="20"/>
                </a:cubicBezTo>
                <a:cubicBezTo>
                  <a:pt x="91" y="18"/>
                  <a:pt x="88" y="17"/>
                  <a:pt x="84" y="16"/>
                </a:cubicBezTo>
                <a:cubicBezTo>
                  <a:pt x="84" y="15"/>
                  <a:pt x="84" y="15"/>
                  <a:pt x="84" y="15"/>
                </a:cubicBezTo>
                <a:cubicBezTo>
                  <a:pt x="84" y="7"/>
                  <a:pt x="78" y="0"/>
                  <a:pt x="70" y="0"/>
                </a:cubicBezTo>
                <a:cubicBezTo>
                  <a:pt x="62" y="0"/>
                  <a:pt x="55" y="7"/>
                  <a:pt x="55" y="15"/>
                </a:cubicBezTo>
                <a:cubicBezTo>
                  <a:pt x="55" y="16"/>
                  <a:pt x="55" y="16"/>
                  <a:pt x="55" y="16"/>
                </a:cubicBezTo>
                <a:cubicBezTo>
                  <a:pt x="52" y="17"/>
                  <a:pt x="49" y="18"/>
                  <a:pt x="46" y="20"/>
                </a:cubicBezTo>
                <a:cubicBezTo>
                  <a:pt x="33" y="26"/>
                  <a:pt x="20" y="40"/>
                  <a:pt x="20" y="58"/>
                </a:cubicBezTo>
                <a:cubicBezTo>
                  <a:pt x="20" y="84"/>
                  <a:pt x="20" y="84"/>
                  <a:pt x="20" y="84"/>
                </a:cubicBezTo>
                <a:cubicBezTo>
                  <a:pt x="20" y="103"/>
                  <a:pt x="14" y="119"/>
                  <a:pt x="1" y="132"/>
                </a:cubicBezTo>
                <a:cubicBezTo>
                  <a:pt x="0" y="133"/>
                  <a:pt x="0" y="134"/>
                  <a:pt x="0" y="135"/>
                </a:cubicBezTo>
                <a:cubicBezTo>
                  <a:pt x="0" y="136"/>
                  <a:pt x="1" y="137"/>
                  <a:pt x="2" y="137"/>
                </a:cubicBezTo>
                <a:cubicBezTo>
                  <a:pt x="30" y="141"/>
                  <a:pt x="30" y="141"/>
                  <a:pt x="30" y="141"/>
                </a:cubicBezTo>
                <a:cubicBezTo>
                  <a:pt x="35" y="142"/>
                  <a:pt x="40" y="143"/>
                  <a:pt x="44" y="144"/>
                </a:cubicBezTo>
                <a:cubicBezTo>
                  <a:pt x="49" y="154"/>
                  <a:pt x="59" y="160"/>
                  <a:pt x="70" y="160"/>
                </a:cubicBezTo>
                <a:cubicBezTo>
                  <a:pt x="81" y="160"/>
                  <a:pt x="91" y="154"/>
                  <a:pt x="96" y="144"/>
                </a:cubicBezTo>
                <a:cubicBezTo>
                  <a:pt x="101" y="143"/>
                  <a:pt x="105" y="142"/>
                  <a:pt x="111" y="141"/>
                </a:cubicBezTo>
                <a:cubicBezTo>
                  <a:pt x="138" y="137"/>
                  <a:pt x="138" y="137"/>
                  <a:pt x="138" y="137"/>
                </a:cubicBezTo>
                <a:cubicBezTo>
                  <a:pt x="139" y="137"/>
                  <a:pt x="140" y="136"/>
                  <a:pt x="140" y="135"/>
                </a:cubicBezTo>
                <a:cubicBezTo>
                  <a:pt x="141" y="134"/>
                  <a:pt x="141" y="133"/>
                  <a:pt x="140" y="132"/>
                </a:cubicBezTo>
                <a:close/>
                <a:moveTo>
                  <a:pt x="61" y="15"/>
                </a:moveTo>
                <a:cubicBezTo>
                  <a:pt x="61" y="10"/>
                  <a:pt x="65" y="6"/>
                  <a:pt x="70" y="6"/>
                </a:cubicBezTo>
                <a:cubicBezTo>
                  <a:pt x="75" y="6"/>
                  <a:pt x="79" y="10"/>
                  <a:pt x="79" y="15"/>
                </a:cubicBezTo>
                <a:cubicBezTo>
                  <a:pt x="79" y="15"/>
                  <a:pt x="79" y="15"/>
                  <a:pt x="79" y="15"/>
                </a:cubicBezTo>
                <a:cubicBezTo>
                  <a:pt x="73" y="14"/>
                  <a:pt x="67" y="14"/>
                  <a:pt x="61" y="15"/>
                </a:cubicBezTo>
                <a:close/>
                <a:moveTo>
                  <a:pt x="70" y="154"/>
                </a:moveTo>
                <a:cubicBezTo>
                  <a:pt x="63" y="154"/>
                  <a:pt x="56" y="151"/>
                  <a:pt x="52" y="145"/>
                </a:cubicBezTo>
                <a:cubicBezTo>
                  <a:pt x="58" y="145"/>
                  <a:pt x="64" y="146"/>
                  <a:pt x="70" y="146"/>
                </a:cubicBezTo>
                <a:cubicBezTo>
                  <a:pt x="76" y="146"/>
                  <a:pt x="82" y="145"/>
                  <a:pt x="89" y="145"/>
                </a:cubicBezTo>
                <a:cubicBezTo>
                  <a:pt x="85" y="151"/>
                  <a:pt x="78" y="154"/>
                  <a:pt x="70" y="154"/>
                </a:cubicBezTo>
                <a:close/>
                <a:moveTo>
                  <a:pt x="110" y="136"/>
                </a:moveTo>
                <a:cubicBezTo>
                  <a:pt x="104" y="137"/>
                  <a:pt x="99" y="137"/>
                  <a:pt x="94" y="138"/>
                </a:cubicBezTo>
                <a:cubicBezTo>
                  <a:pt x="94" y="138"/>
                  <a:pt x="94" y="138"/>
                  <a:pt x="94" y="138"/>
                </a:cubicBezTo>
                <a:cubicBezTo>
                  <a:pt x="92" y="138"/>
                  <a:pt x="90" y="139"/>
                  <a:pt x="88" y="139"/>
                </a:cubicBezTo>
                <a:cubicBezTo>
                  <a:pt x="88" y="139"/>
                  <a:pt x="88" y="139"/>
                  <a:pt x="88" y="139"/>
                </a:cubicBezTo>
                <a:cubicBezTo>
                  <a:pt x="86" y="139"/>
                  <a:pt x="84" y="139"/>
                  <a:pt x="82" y="139"/>
                </a:cubicBezTo>
                <a:cubicBezTo>
                  <a:pt x="82" y="139"/>
                  <a:pt x="82" y="139"/>
                  <a:pt x="81" y="139"/>
                </a:cubicBezTo>
                <a:cubicBezTo>
                  <a:pt x="80" y="139"/>
                  <a:pt x="78" y="140"/>
                  <a:pt x="77" y="140"/>
                </a:cubicBezTo>
                <a:cubicBezTo>
                  <a:pt x="76" y="140"/>
                  <a:pt x="76" y="140"/>
                  <a:pt x="76" y="140"/>
                </a:cubicBezTo>
                <a:cubicBezTo>
                  <a:pt x="72" y="140"/>
                  <a:pt x="69" y="140"/>
                  <a:pt x="65" y="140"/>
                </a:cubicBezTo>
                <a:cubicBezTo>
                  <a:pt x="65" y="140"/>
                  <a:pt x="64" y="140"/>
                  <a:pt x="64" y="140"/>
                </a:cubicBezTo>
                <a:cubicBezTo>
                  <a:pt x="62" y="140"/>
                  <a:pt x="61" y="139"/>
                  <a:pt x="59" y="139"/>
                </a:cubicBezTo>
                <a:cubicBezTo>
                  <a:pt x="59" y="139"/>
                  <a:pt x="59" y="139"/>
                  <a:pt x="58" y="139"/>
                </a:cubicBezTo>
                <a:cubicBezTo>
                  <a:pt x="57" y="139"/>
                  <a:pt x="55" y="139"/>
                  <a:pt x="53" y="139"/>
                </a:cubicBezTo>
                <a:cubicBezTo>
                  <a:pt x="53" y="139"/>
                  <a:pt x="53" y="139"/>
                  <a:pt x="53" y="139"/>
                </a:cubicBezTo>
                <a:cubicBezTo>
                  <a:pt x="51" y="139"/>
                  <a:pt x="49" y="138"/>
                  <a:pt x="47" y="138"/>
                </a:cubicBezTo>
                <a:cubicBezTo>
                  <a:pt x="47" y="138"/>
                  <a:pt x="47" y="138"/>
                  <a:pt x="47" y="138"/>
                </a:cubicBezTo>
                <a:cubicBezTo>
                  <a:pt x="42" y="137"/>
                  <a:pt x="37" y="137"/>
                  <a:pt x="31" y="136"/>
                </a:cubicBezTo>
                <a:cubicBezTo>
                  <a:pt x="9" y="132"/>
                  <a:pt x="9" y="132"/>
                  <a:pt x="9" y="132"/>
                </a:cubicBezTo>
                <a:cubicBezTo>
                  <a:pt x="20" y="119"/>
                  <a:pt x="26" y="103"/>
                  <a:pt x="26" y="84"/>
                </a:cubicBezTo>
                <a:cubicBezTo>
                  <a:pt x="26" y="58"/>
                  <a:pt x="26" y="58"/>
                  <a:pt x="26" y="58"/>
                </a:cubicBezTo>
                <a:cubicBezTo>
                  <a:pt x="26" y="42"/>
                  <a:pt x="37" y="30"/>
                  <a:pt x="49" y="25"/>
                </a:cubicBezTo>
                <a:cubicBezTo>
                  <a:pt x="52" y="24"/>
                  <a:pt x="55" y="22"/>
                  <a:pt x="59" y="22"/>
                </a:cubicBezTo>
                <a:cubicBezTo>
                  <a:pt x="59" y="22"/>
                  <a:pt x="59" y="22"/>
                  <a:pt x="59" y="22"/>
                </a:cubicBezTo>
                <a:cubicBezTo>
                  <a:pt x="66" y="20"/>
                  <a:pt x="74" y="20"/>
                  <a:pt x="81" y="21"/>
                </a:cubicBezTo>
                <a:cubicBezTo>
                  <a:pt x="81" y="21"/>
                  <a:pt x="81" y="21"/>
                  <a:pt x="81" y="21"/>
                </a:cubicBezTo>
                <a:cubicBezTo>
                  <a:pt x="85" y="22"/>
                  <a:pt x="89" y="23"/>
                  <a:pt x="92" y="25"/>
                </a:cubicBezTo>
                <a:cubicBezTo>
                  <a:pt x="103" y="30"/>
                  <a:pt x="114" y="42"/>
                  <a:pt x="114" y="58"/>
                </a:cubicBezTo>
                <a:cubicBezTo>
                  <a:pt x="114" y="84"/>
                  <a:pt x="114" y="84"/>
                  <a:pt x="114" y="84"/>
                </a:cubicBezTo>
                <a:cubicBezTo>
                  <a:pt x="114" y="102"/>
                  <a:pt x="120" y="118"/>
                  <a:pt x="132" y="132"/>
                </a:cubicBezTo>
                <a:lnTo>
                  <a:pt x="110" y="136"/>
                </a:lnTo>
                <a:close/>
                <a:moveTo>
                  <a:pt x="90" y="37"/>
                </a:moveTo>
                <a:cubicBezTo>
                  <a:pt x="89" y="38"/>
                  <a:pt x="88" y="39"/>
                  <a:pt x="86" y="38"/>
                </a:cubicBezTo>
                <a:cubicBezTo>
                  <a:pt x="76" y="34"/>
                  <a:pt x="64" y="34"/>
                  <a:pt x="55" y="38"/>
                </a:cubicBezTo>
                <a:cubicBezTo>
                  <a:pt x="50" y="41"/>
                  <a:pt x="41" y="48"/>
                  <a:pt x="41" y="58"/>
                </a:cubicBezTo>
                <a:cubicBezTo>
                  <a:pt x="41" y="60"/>
                  <a:pt x="39" y="61"/>
                  <a:pt x="38" y="61"/>
                </a:cubicBezTo>
                <a:cubicBezTo>
                  <a:pt x="38" y="61"/>
                  <a:pt x="38" y="61"/>
                  <a:pt x="38" y="61"/>
                </a:cubicBezTo>
                <a:cubicBezTo>
                  <a:pt x="36" y="61"/>
                  <a:pt x="35" y="60"/>
                  <a:pt x="35" y="58"/>
                </a:cubicBezTo>
                <a:cubicBezTo>
                  <a:pt x="35" y="45"/>
                  <a:pt x="46" y="36"/>
                  <a:pt x="52" y="33"/>
                </a:cubicBezTo>
                <a:cubicBezTo>
                  <a:pt x="63" y="28"/>
                  <a:pt x="77" y="28"/>
                  <a:pt x="88" y="33"/>
                </a:cubicBezTo>
                <a:cubicBezTo>
                  <a:pt x="90" y="34"/>
                  <a:pt x="91" y="35"/>
                  <a:pt x="90" y="3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050"/>
          <p:cNvSpPr>
            <a:spLocks noEditPoints="1"/>
          </p:cNvSpPr>
          <p:nvPr/>
        </p:nvSpPr>
        <p:spPr bwMode="auto">
          <a:xfrm>
            <a:off x="1844728" y="3153522"/>
            <a:ext cx="372995" cy="338296"/>
          </a:xfrm>
          <a:custGeom>
            <a:avLst/>
            <a:gdLst>
              <a:gd name="T0" fmla="*/ 115 w 160"/>
              <a:gd name="T1" fmla="*/ 0 h 144"/>
              <a:gd name="T2" fmla="*/ 89 w 160"/>
              <a:gd name="T3" fmla="*/ 37 h 144"/>
              <a:gd name="T4" fmla="*/ 63 w 160"/>
              <a:gd name="T5" fmla="*/ 7 h 144"/>
              <a:gd name="T6" fmla="*/ 4 w 160"/>
              <a:gd name="T7" fmla="*/ 91 h 144"/>
              <a:gd name="T8" fmla="*/ 71 w 160"/>
              <a:gd name="T9" fmla="*/ 110 h 144"/>
              <a:gd name="T10" fmla="*/ 71 w 160"/>
              <a:gd name="T11" fmla="*/ 82 h 144"/>
              <a:gd name="T12" fmla="*/ 89 w 160"/>
              <a:gd name="T13" fmla="*/ 110 h 144"/>
              <a:gd name="T14" fmla="*/ 160 w 160"/>
              <a:gd name="T15" fmla="*/ 109 h 144"/>
              <a:gd name="T16" fmla="*/ 6 w 160"/>
              <a:gd name="T17" fmla="*/ 109 h 144"/>
              <a:gd name="T18" fmla="*/ 12 w 160"/>
              <a:gd name="T19" fmla="*/ 90 h 144"/>
              <a:gd name="T20" fmla="*/ 20 w 160"/>
              <a:gd name="T21" fmla="*/ 83 h 144"/>
              <a:gd name="T22" fmla="*/ 28 w 160"/>
              <a:gd name="T23" fmla="*/ 80 h 144"/>
              <a:gd name="T24" fmla="*/ 36 w 160"/>
              <a:gd name="T25" fmla="*/ 79 h 144"/>
              <a:gd name="T26" fmla="*/ 65 w 160"/>
              <a:gd name="T27" fmla="*/ 110 h 144"/>
              <a:gd name="T28" fmla="*/ 63 w 160"/>
              <a:gd name="T29" fmla="*/ 86 h 144"/>
              <a:gd name="T30" fmla="*/ 59 w 160"/>
              <a:gd name="T31" fmla="*/ 82 h 144"/>
              <a:gd name="T32" fmla="*/ 53 w 160"/>
              <a:gd name="T33" fmla="*/ 78 h 144"/>
              <a:gd name="T34" fmla="*/ 48 w 160"/>
              <a:gd name="T35" fmla="*/ 75 h 144"/>
              <a:gd name="T36" fmla="*/ 41 w 160"/>
              <a:gd name="T37" fmla="*/ 73 h 144"/>
              <a:gd name="T38" fmla="*/ 32 w 160"/>
              <a:gd name="T39" fmla="*/ 73 h 144"/>
              <a:gd name="T40" fmla="*/ 27 w 160"/>
              <a:gd name="T41" fmla="*/ 74 h 144"/>
              <a:gd name="T42" fmla="*/ 23 w 160"/>
              <a:gd name="T43" fmla="*/ 75 h 144"/>
              <a:gd name="T44" fmla="*/ 18 w 160"/>
              <a:gd name="T45" fmla="*/ 78 h 144"/>
              <a:gd name="T46" fmla="*/ 15 w 160"/>
              <a:gd name="T47" fmla="*/ 80 h 144"/>
              <a:gd name="T48" fmla="*/ 45 w 160"/>
              <a:gd name="T49" fmla="*/ 6 h 144"/>
              <a:gd name="T50" fmla="*/ 65 w 160"/>
              <a:gd name="T51" fmla="*/ 40 h 144"/>
              <a:gd name="T52" fmla="*/ 65 w 160"/>
              <a:gd name="T53" fmla="*/ 89 h 144"/>
              <a:gd name="T54" fmla="*/ 71 w 160"/>
              <a:gd name="T55" fmla="*/ 43 h 144"/>
              <a:gd name="T56" fmla="*/ 71 w 160"/>
              <a:gd name="T57" fmla="*/ 76 h 144"/>
              <a:gd name="T58" fmla="*/ 95 w 160"/>
              <a:gd name="T59" fmla="*/ 40 h 144"/>
              <a:gd name="T60" fmla="*/ 114 w 160"/>
              <a:gd name="T61" fmla="*/ 6 h 144"/>
              <a:gd name="T62" fmla="*/ 147 w 160"/>
              <a:gd name="T63" fmla="*/ 81 h 144"/>
              <a:gd name="T64" fmla="*/ 140 w 160"/>
              <a:gd name="T65" fmla="*/ 77 h 144"/>
              <a:gd name="T66" fmla="*/ 136 w 160"/>
              <a:gd name="T67" fmla="*/ 75 h 144"/>
              <a:gd name="T68" fmla="*/ 131 w 160"/>
              <a:gd name="T69" fmla="*/ 74 h 144"/>
              <a:gd name="T70" fmla="*/ 124 w 160"/>
              <a:gd name="T71" fmla="*/ 73 h 144"/>
              <a:gd name="T72" fmla="*/ 116 w 160"/>
              <a:gd name="T73" fmla="*/ 74 h 144"/>
              <a:gd name="T74" fmla="*/ 111 w 160"/>
              <a:gd name="T75" fmla="*/ 76 h 144"/>
              <a:gd name="T76" fmla="*/ 104 w 160"/>
              <a:gd name="T77" fmla="*/ 79 h 144"/>
              <a:gd name="T78" fmla="*/ 100 w 160"/>
              <a:gd name="T79" fmla="*/ 83 h 144"/>
              <a:gd name="T80" fmla="*/ 95 w 160"/>
              <a:gd name="T81" fmla="*/ 89 h 144"/>
              <a:gd name="T82" fmla="*/ 95 w 160"/>
              <a:gd name="T83" fmla="*/ 110 h 144"/>
              <a:gd name="T84" fmla="*/ 95 w 160"/>
              <a:gd name="T85" fmla="*/ 109 h 144"/>
              <a:gd name="T86" fmla="*/ 129 w 160"/>
              <a:gd name="T87" fmla="*/ 79 h 144"/>
              <a:gd name="T88" fmla="*/ 139 w 160"/>
              <a:gd name="T89" fmla="*/ 83 h 144"/>
              <a:gd name="T90" fmla="*/ 143 w 160"/>
              <a:gd name="T91" fmla="*/ 85 h 144"/>
              <a:gd name="T92" fmla="*/ 150 w 160"/>
              <a:gd name="T93" fmla="*/ 9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0" h="144">
                <a:moveTo>
                  <a:pt x="156" y="91"/>
                </a:moveTo>
                <a:cubicBezTo>
                  <a:pt x="138" y="20"/>
                  <a:pt x="138" y="20"/>
                  <a:pt x="138" y="20"/>
                </a:cubicBezTo>
                <a:cubicBezTo>
                  <a:pt x="135" y="9"/>
                  <a:pt x="126" y="1"/>
                  <a:pt x="115" y="0"/>
                </a:cubicBezTo>
                <a:cubicBezTo>
                  <a:pt x="108" y="0"/>
                  <a:pt x="102" y="2"/>
                  <a:pt x="97" y="7"/>
                </a:cubicBezTo>
                <a:cubicBezTo>
                  <a:pt x="92" y="12"/>
                  <a:pt x="89" y="18"/>
                  <a:pt x="89" y="25"/>
                </a:cubicBezTo>
                <a:cubicBezTo>
                  <a:pt x="89" y="37"/>
                  <a:pt x="89" y="37"/>
                  <a:pt x="89" y="37"/>
                </a:cubicBezTo>
                <a:cubicBezTo>
                  <a:pt x="71" y="37"/>
                  <a:pt x="71" y="37"/>
                  <a:pt x="71" y="37"/>
                </a:cubicBezTo>
                <a:cubicBezTo>
                  <a:pt x="71" y="25"/>
                  <a:pt x="71" y="25"/>
                  <a:pt x="71" y="25"/>
                </a:cubicBezTo>
                <a:cubicBezTo>
                  <a:pt x="71" y="18"/>
                  <a:pt x="68" y="12"/>
                  <a:pt x="63" y="7"/>
                </a:cubicBezTo>
                <a:cubicBezTo>
                  <a:pt x="58" y="2"/>
                  <a:pt x="52" y="0"/>
                  <a:pt x="45" y="0"/>
                </a:cubicBezTo>
                <a:cubicBezTo>
                  <a:pt x="34" y="1"/>
                  <a:pt x="25" y="9"/>
                  <a:pt x="22" y="20"/>
                </a:cubicBezTo>
                <a:cubicBezTo>
                  <a:pt x="4" y="91"/>
                  <a:pt x="4" y="91"/>
                  <a:pt x="4" y="91"/>
                </a:cubicBezTo>
                <a:cubicBezTo>
                  <a:pt x="2" y="97"/>
                  <a:pt x="0" y="102"/>
                  <a:pt x="0" y="109"/>
                </a:cubicBezTo>
                <a:cubicBezTo>
                  <a:pt x="0" y="128"/>
                  <a:pt x="16" y="144"/>
                  <a:pt x="36" y="144"/>
                </a:cubicBezTo>
                <a:cubicBezTo>
                  <a:pt x="55" y="144"/>
                  <a:pt x="70" y="129"/>
                  <a:pt x="71" y="110"/>
                </a:cubicBezTo>
                <a:cubicBezTo>
                  <a:pt x="71" y="110"/>
                  <a:pt x="71" y="110"/>
                  <a:pt x="71" y="110"/>
                </a:cubicBezTo>
                <a:cubicBezTo>
                  <a:pt x="71" y="109"/>
                  <a:pt x="71" y="109"/>
                  <a:pt x="71" y="109"/>
                </a:cubicBezTo>
                <a:cubicBezTo>
                  <a:pt x="71" y="82"/>
                  <a:pt x="71" y="82"/>
                  <a:pt x="71" y="82"/>
                </a:cubicBezTo>
                <a:cubicBezTo>
                  <a:pt x="89" y="82"/>
                  <a:pt x="89" y="82"/>
                  <a:pt x="89" y="82"/>
                </a:cubicBezTo>
                <a:cubicBezTo>
                  <a:pt x="89" y="109"/>
                  <a:pt x="89" y="109"/>
                  <a:pt x="89" y="109"/>
                </a:cubicBezTo>
                <a:cubicBezTo>
                  <a:pt x="89" y="110"/>
                  <a:pt x="89" y="110"/>
                  <a:pt x="89" y="110"/>
                </a:cubicBezTo>
                <a:cubicBezTo>
                  <a:pt x="89" y="110"/>
                  <a:pt x="89" y="110"/>
                  <a:pt x="89" y="110"/>
                </a:cubicBezTo>
                <a:cubicBezTo>
                  <a:pt x="90" y="129"/>
                  <a:pt x="105" y="144"/>
                  <a:pt x="124" y="144"/>
                </a:cubicBezTo>
                <a:cubicBezTo>
                  <a:pt x="144" y="144"/>
                  <a:pt x="160" y="128"/>
                  <a:pt x="160" y="109"/>
                </a:cubicBezTo>
                <a:cubicBezTo>
                  <a:pt x="160" y="102"/>
                  <a:pt x="158" y="97"/>
                  <a:pt x="156" y="91"/>
                </a:cubicBezTo>
                <a:close/>
                <a:moveTo>
                  <a:pt x="36" y="138"/>
                </a:moveTo>
                <a:cubicBezTo>
                  <a:pt x="19" y="138"/>
                  <a:pt x="6" y="125"/>
                  <a:pt x="6" y="109"/>
                </a:cubicBezTo>
                <a:cubicBezTo>
                  <a:pt x="6" y="103"/>
                  <a:pt x="7" y="98"/>
                  <a:pt x="10" y="94"/>
                </a:cubicBezTo>
                <a:cubicBezTo>
                  <a:pt x="10" y="93"/>
                  <a:pt x="11" y="92"/>
                  <a:pt x="12" y="91"/>
                </a:cubicBezTo>
                <a:cubicBezTo>
                  <a:pt x="12" y="91"/>
                  <a:pt x="12" y="91"/>
                  <a:pt x="12" y="90"/>
                </a:cubicBezTo>
                <a:cubicBezTo>
                  <a:pt x="14" y="89"/>
                  <a:pt x="15" y="87"/>
                  <a:pt x="17" y="85"/>
                </a:cubicBezTo>
                <a:cubicBezTo>
                  <a:pt x="17" y="85"/>
                  <a:pt x="18" y="85"/>
                  <a:pt x="18" y="85"/>
                </a:cubicBezTo>
                <a:cubicBezTo>
                  <a:pt x="19" y="84"/>
                  <a:pt x="19" y="84"/>
                  <a:pt x="20" y="83"/>
                </a:cubicBezTo>
                <a:cubicBezTo>
                  <a:pt x="21" y="83"/>
                  <a:pt x="21" y="83"/>
                  <a:pt x="21" y="83"/>
                </a:cubicBezTo>
                <a:cubicBezTo>
                  <a:pt x="23" y="82"/>
                  <a:pt x="25" y="81"/>
                  <a:pt x="28" y="80"/>
                </a:cubicBezTo>
                <a:cubicBezTo>
                  <a:pt x="28" y="80"/>
                  <a:pt x="28" y="80"/>
                  <a:pt x="28" y="80"/>
                </a:cubicBezTo>
                <a:cubicBezTo>
                  <a:pt x="29" y="80"/>
                  <a:pt x="30" y="79"/>
                  <a:pt x="31" y="79"/>
                </a:cubicBezTo>
                <a:cubicBezTo>
                  <a:pt x="31" y="79"/>
                  <a:pt x="32" y="79"/>
                  <a:pt x="32" y="79"/>
                </a:cubicBezTo>
                <a:cubicBezTo>
                  <a:pt x="33" y="79"/>
                  <a:pt x="34" y="79"/>
                  <a:pt x="36" y="79"/>
                </a:cubicBezTo>
                <a:cubicBezTo>
                  <a:pt x="52" y="79"/>
                  <a:pt x="65" y="92"/>
                  <a:pt x="65" y="109"/>
                </a:cubicBezTo>
                <a:cubicBezTo>
                  <a:pt x="65" y="109"/>
                  <a:pt x="65" y="109"/>
                  <a:pt x="65" y="109"/>
                </a:cubicBezTo>
                <a:cubicBezTo>
                  <a:pt x="65" y="110"/>
                  <a:pt x="65" y="110"/>
                  <a:pt x="65" y="110"/>
                </a:cubicBezTo>
                <a:cubicBezTo>
                  <a:pt x="65" y="110"/>
                  <a:pt x="65" y="110"/>
                  <a:pt x="65" y="110"/>
                </a:cubicBezTo>
                <a:cubicBezTo>
                  <a:pt x="64" y="126"/>
                  <a:pt x="51" y="138"/>
                  <a:pt x="36" y="138"/>
                </a:cubicBezTo>
                <a:close/>
                <a:moveTo>
                  <a:pt x="63" y="86"/>
                </a:moveTo>
                <a:cubicBezTo>
                  <a:pt x="63" y="85"/>
                  <a:pt x="62" y="85"/>
                  <a:pt x="62" y="85"/>
                </a:cubicBezTo>
                <a:cubicBezTo>
                  <a:pt x="61" y="84"/>
                  <a:pt x="61" y="83"/>
                  <a:pt x="60" y="83"/>
                </a:cubicBezTo>
                <a:cubicBezTo>
                  <a:pt x="60" y="83"/>
                  <a:pt x="59" y="82"/>
                  <a:pt x="59" y="82"/>
                </a:cubicBezTo>
                <a:cubicBezTo>
                  <a:pt x="58" y="81"/>
                  <a:pt x="58" y="81"/>
                  <a:pt x="57" y="80"/>
                </a:cubicBezTo>
                <a:cubicBezTo>
                  <a:pt x="57" y="80"/>
                  <a:pt x="56" y="80"/>
                  <a:pt x="56" y="79"/>
                </a:cubicBezTo>
                <a:cubicBezTo>
                  <a:pt x="55" y="79"/>
                  <a:pt x="54" y="78"/>
                  <a:pt x="53" y="78"/>
                </a:cubicBezTo>
                <a:cubicBezTo>
                  <a:pt x="53" y="78"/>
                  <a:pt x="53" y="77"/>
                  <a:pt x="53" y="77"/>
                </a:cubicBezTo>
                <a:cubicBezTo>
                  <a:pt x="51" y="77"/>
                  <a:pt x="50" y="76"/>
                  <a:pt x="49" y="76"/>
                </a:cubicBezTo>
                <a:cubicBezTo>
                  <a:pt x="49" y="76"/>
                  <a:pt x="48" y="75"/>
                  <a:pt x="48" y="75"/>
                </a:cubicBezTo>
                <a:cubicBezTo>
                  <a:pt x="47" y="75"/>
                  <a:pt x="46" y="75"/>
                  <a:pt x="45" y="74"/>
                </a:cubicBezTo>
                <a:cubicBezTo>
                  <a:pt x="45" y="74"/>
                  <a:pt x="44" y="74"/>
                  <a:pt x="44" y="74"/>
                </a:cubicBezTo>
                <a:cubicBezTo>
                  <a:pt x="43" y="74"/>
                  <a:pt x="42" y="74"/>
                  <a:pt x="41" y="73"/>
                </a:cubicBezTo>
                <a:cubicBezTo>
                  <a:pt x="41" y="73"/>
                  <a:pt x="40" y="73"/>
                  <a:pt x="40" y="73"/>
                </a:cubicBezTo>
                <a:cubicBezTo>
                  <a:pt x="38" y="73"/>
                  <a:pt x="37" y="73"/>
                  <a:pt x="36" y="73"/>
                </a:cubicBezTo>
                <a:cubicBezTo>
                  <a:pt x="34" y="73"/>
                  <a:pt x="33" y="73"/>
                  <a:pt x="32" y="73"/>
                </a:cubicBezTo>
                <a:cubicBezTo>
                  <a:pt x="32" y="73"/>
                  <a:pt x="31" y="73"/>
                  <a:pt x="31" y="73"/>
                </a:cubicBezTo>
                <a:cubicBezTo>
                  <a:pt x="30" y="73"/>
                  <a:pt x="30" y="74"/>
                  <a:pt x="29" y="74"/>
                </a:cubicBezTo>
                <a:cubicBezTo>
                  <a:pt x="28" y="74"/>
                  <a:pt x="28" y="74"/>
                  <a:pt x="27" y="74"/>
                </a:cubicBezTo>
                <a:cubicBezTo>
                  <a:pt x="27" y="74"/>
                  <a:pt x="26" y="74"/>
                  <a:pt x="26" y="74"/>
                </a:cubicBezTo>
                <a:cubicBezTo>
                  <a:pt x="25" y="75"/>
                  <a:pt x="25" y="75"/>
                  <a:pt x="24" y="75"/>
                </a:cubicBezTo>
                <a:cubicBezTo>
                  <a:pt x="24" y="75"/>
                  <a:pt x="23" y="75"/>
                  <a:pt x="23" y="75"/>
                </a:cubicBezTo>
                <a:cubicBezTo>
                  <a:pt x="22" y="76"/>
                  <a:pt x="22" y="76"/>
                  <a:pt x="21" y="76"/>
                </a:cubicBezTo>
                <a:cubicBezTo>
                  <a:pt x="21" y="76"/>
                  <a:pt x="20" y="76"/>
                  <a:pt x="20" y="77"/>
                </a:cubicBezTo>
                <a:cubicBezTo>
                  <a:pt x="19" y="77"/>
                  <a:pt x="19" y="77"/>
                  <a:pt x="18" y="78"/>
                </a:cubicBezTo>
                <a:cubicBezTo>
                  <a:pt x="18" y="78"/>
                  <a:pt x="18" y="78"/>
                  <a:pt x="17" y="78"/>
                </a:cubicBezTo>
                <a:cubicBezTo>
                  <a:pt x="17" y="79"/>
                  <a:pt x="16" y="79"/>
                  <a:pt x="15" y="79"/>
                </a:cubicBezTo>
                <a:cubicBezTo>
                  <a:pt x="15" y="79"/>
                  <a:pt x="15" y="79"/>
                  <a:pt x="15" y="80"/>
                </a:cubicBezTo>
                <a:cubicBezTo>
                  <a:pt x="14" y="80"/>
                  <a:pt x="14" y="81"/>
                  <a:pt x="13" y="81"/>
                </a:cubicBezTo>
                <a:cubicBezTo>
                  <a:pt x="28" y="21"/>
                  <a:pt x="28" y="21"/>
                  <a:pt x="28" y="21"/>
                </a:cubicBezTo>
                <a:cubicBezTo>
                  <a:pt x="30" y="13"/>
                  <a:pt x="37" y="6"/>
                  <a:pt x="45" y="6"/>
                </a:cubicBezTo>
                <a:cubicBezTo>
                  <a:pt x="51" y="6"/>
                  <a:pt x="56" y="8"/>
                  <a:pt x="59" y="11"/>
                </a:cubicBezTo>
                <a:cubicBezTo>
                  <a:pt x="63" y="15"/>
                  <a:pt x="65" y="20"/>
                  <a:pt x="65" y="25"/>
                </a:cubicBezTo>
                <a:cubicBezTo>
                  <a:pt x="65" y="40"/>
                  <a:pt x="65" y="40"/>
                  <a:pt x="65" y="40"/>
                </a:cubicBezTo>
                <a:cubicBezTo>
                  <a:pt x="65" y="79"/>
                  <a:pt x="65" y="79"/>
                  <a:pt x="65" y="79"/>
                </a:cubicBezTo>
                <a:cubicBezTo>
                  <a:pt x="65" y="89"/>
                  <a:pt x="65" y="89"/>
                  <a:pt x="65" y="89"/>
                </a:cubicBezTo>
                <a:cubicBezTo>
                  <a:pt x="65" y="89"/>
                  <a:pt x="65" y="89"/>
                  <a:pt x="65" y="89"/>
                </a:cubicBezTo>
                <a:cubicBezTo>
                  <a:pt x="64" y="88"/>
                  <a:pt x="64" y="87"/>
                  <a:pt x="63" y="86"/>
                </a:cubicBezTo>
                <a:close/>
                <a:moveTo>
                  <a:pt x="71" y="76"/>
                </a:moveTo>
                <a:cubicBezTo>
                  <a:pt x="71" y="43"/>
                  <a:pt x="71" y="43"/>
                  <a:pt x="71" y="43"/>
                </a:cubicBezTo>
                <a:cubicBezTo>
                  <a:pt x="89" y="43"/>
                  <a:pt x="89" y="43"/>
                  <a:pt x="89" y="43"/>
                </a:cubicBezTo>
                <a:cubicBezTo>
                  <a:pt x="89" y="76"/>
                  <a:pt x="89" y="76"/>
                  <a:pt x="89" y="76"/>
                </a:cubicBezTo>
                <a:lnTo>
                  <a:pt x="71" y="76"/>
                </a:lnTo>
                <a:close/>
                <a:moveTo>
                  <a:pt x="95" y="89"/>
                </a:moveTo>
                <a:cubicBezTo>
                  <a:pt x="95" y="79"/>
                  <a:pt x="95" y="79"/>
                  <a:pt x="95" y="79"/>
                </a:cubicBezTo>
                <a:cubicBezTo>
                  <a:pt x="95" y="40"/>
                  <a:pt x="95" y="40"/>
                  <a:pt x="95" y="40"/>
                </a:cubicBezTo>
                <a:cubicBezTo>
                  <a:pt x="95" y="25"/>
                  <a:pt x="95" y="25"/>
                  <a:pt x="95" y="25"/>
                </a:cubicBezTo>
                <a:cubicBezTo>
                  <a:pt x="95" y="20"/>
                  <a:pt x="97" y="15"/>
                  <a:pt x="101" y="11"/>
                </a:cubicBezTo>
                <a:cubicBezTo>
                  <a:pt x="104" y="8"/>
                  <a:pt x="109" y="6"/>
                  <a:pt x="114" y="6"/>
                </a:cubicBezTo>
                <a:cubicBezTo>
                  <a:pt x="114" y="6"/>
                  <a:pt x="114" y="6"/>
                  <a:pt x="115" y="6"/>
                </a:cubicBezTo>
                <a:cubicBezTo>
                  <a:pt x="123" y="6"/>
                  <a:pt x="130" y="13"/>
                  <a:pt x="132" y="21"/>
                </a:cubicBezTo>
                <a:cubicBezTo>
                  <a:pt x="147" y="81"/>
                  <a:pt x="147" y="81"/>
                  <a:pt x="147" y="81"/>
                </a:cubicBezTo>
                <a:cubicBezTo>
                  <a:pt x="146" y="80"/>
                  <a:pt x="144" y="79"/>
                  <a:pt x="143" y="78"/>
                </a:cubicBezTo>
                <a:cubicBezTo>
                  <a:pt x="142" y="78"/>
                  <a:pt x="142" y="78"/>
                  <a:pt x="142" y="78"/>
                </a:cubicBezTo>
                <a:cubicBezTo>
                  <a:pt x="141" y="77"/>
                  <a:pt x="141" y="77"/>
                  <a:pt x="140" y="77"/>
                </a:cubicBezTo>
                <a:cubicBezTo>
                  <a:pt x="140" y="76"/>
                  <a:pt x="139" y="76"/>
                  <a:pt x="139" y="76"/>
                </a:cubicBezTo>
                <a:cubicBezTo>
                  <a:pt x="138" y="76"/>
                  <a:pt x="138" y="76"/>
                  <a:pt x="137" y="75"/>
                </a:cubicBezTo>
                <a:cubicBezTo>
                  <a:pt x="137" y="75"/>
                  <a:pt x="136" y="75"/>
                  <a:pt x="136" y="75"/>
                </a:cubicBezTo>
                <a:cubicBezTo>
                  <a:pt x="135" y="75"/>
                  <a:pt x="135" y="75"/>
                  <a:pt x="134" y="74"/>
                </a:cubicBezTo>
                <a:cubicBezTo>
                  <a:pt x="134" y="74"/>
                  <a:pt x="133" y="74"/>
                  <a:pt x="133" y="74"/>
                </a:cubicBezTo>
                <a:cubicBezTo>
                  <a:pt x="132" y="74"/>
                  <a:pt x="132" y="74"/>
                  <a:pt x="131" y="74"/>
                </a:cubicBezTo>
                <a:cubicBezTo>
                  <a:pt x="130" y="74"/>
                  <a:pt x="130" y="73"/>
                  <a:pt x="129" y="73"/>
                </a:cubicBezTo>
                <a:cubicBezTo>
                  <a:pt x="129" y="73"/>
                  <a:pt x="128" y="73"/>
                  <a:pt x="128" y="73"/>
                </a:cubicBezTo>
                <a:cubicBezTo>
                  <a:pt x="127" y="73"/>
                  <a:pt x="126" y="73"/>
                  <a:pt x="124" y="73"/>
                </a:cubicBezTo>
                <a:cubicBezTo>
                  <a:pt x="123" y="73"/>
                  <a:pt x="122" y="73"/>
                  <a:pt x="120" y="73"/>
                </a:cubicBezTo>
                <a:cubicBezTo>
                  <a:pt x="120" y="73"/>
                  <a:pt x="119" y="73"/>
                  <a:pt x="119" y="73"/>
                </a:cubicBezTo>
                <a:cubicBezTo>
                  <a:pt x="118" y="74"/>
                  <a:pt x="117" y="74"/>
                  <a:pt x="116" y="74"/>
                </a:cubicBezTo>
                <a:cubicBezTo>
                  <a:pt x="116" y="74"/>
                  <a:pt x="115" y="74"/>
                  <a:pt x="115" y="74"/>
                </a:cubicBezTo>
                <a:cubicBezTo>
                  <a:pt x="114" y="75"/>
                  <a:pt x="113" y="75"/>
                  <a:pt x="112" y="75"/>
                </a:cubicBezTo>
                <a:cubicBezTo>
                  <a:pt x="112" y="75"/>
                  <a:pt x="111" y="76"/>
                  <a:pt x="111" y="76"/>
                </a:cubicBezTo>
                <a:cubicBezTo>
                  <a:pt x="110" y="76"/>
                  <a:pt x="109" y="77"/>
                  <a:pt x="107" y="77"/>
                </a:cubicBezTo>
                <a:cubicBezTo>
                  <a:pt x="107" y="77"/>
                  <a:pt x="107" y="78"/>
                  <a:pt x="107" y="78"/>
                </a:cubicBezTo>
                <a:cubicBezTo>
                  <a:pt x="106" y="78"/>
                  <a:pt x="105" y="79"/>
                  <a:pt x="104" y="79"/>
                </a:cubicBezTo>
                <a:cubicBezTo>
                  <a:pt x="104" y="80"/>
                  <a:pt x="103" y="80"/>
                  <a:pt x="103" y="80"/>
                </a:cubicBezTo>
                <a:cubicBezTo>
                  <a:pt x="102" y="81"/>
                  <a:pt x="102" y="81"/>
                  <a:pt x="101" y="82"/>
                </a:cubicBezTo>
                <a:cubicBezTo>
                  <a:pt x="101" y="82"/>
                  <a:pt x="100" y="83"/>
                  <a:pt x="100" y="83"/>
                </a:cubicBezTo>
                <a:cubicBezTo>
                  <a:pt x="99" y="83"/>
                  <a:pt x="99" y="84"/>
                  <a:pt x="98" y="85"/>
                </a:cubicBezTo>
                <a:cubicBezTo>
                  <a:pt x="98" y="85"/>
                  <a:pt x="97" y="85"/>
                  <a:pt x="97" y="86"/>
                </a:cubicBezTo>
                <a:cubicBezTo>
                  <a:pt x="96" y="87"/>
                  <a:pt x="96" y="88"/>
                  <a:pt x="95" y="89"/>
                </a:cubicBezTo>
                <a:cubicBezTo>
                  <a:pt x="95" y="89"/>
                  <a:pt x="95" y="89"/>
                  <a:pt x="95" y="89"/>
                </a:cubicBezTo>
                <a:close/>
                <a:moveTo>
                  <a:pt x="124" y="138"/>
                </a:moveTo>
                <a:cubicBezTo>
                  <a:pt x="109" y="138"/>
                  <a:pt x="96" y="126"/>
                  <a:pt x="95" y="110"/>
                </a:cubicBezTo>
                <a:cubicBezTo>
                  <a:pt x="95" y="110"/>
                  <a:pt x="95" y="110"/>
                  <a:pt x="95" y="110"/>
                </a:cubicBezTo>
                <a:cubicBezTo>
                  <a:pt x="95" y="109"/>
                  <a:pt x="95" y="109"/>
                  <a:pt x="95" y="109"/>
                </a:cubicBezTo>
                <a:cubicBezTo>
                  <a:pt x="95" y="109"/>
                  <a:pt x="95" y="109"/>
                  <a:pt x="95" y="109"/>
                </a:cubicBezTo>
                <a:cubicBezTo>
                  <a:pt x="95" y="92"/>
                  <a:pt x="108" y="79"/>
                  <a:pt x="124" y="79"/>
                </a:cubicBezTo>
                <a:cubicBezTo>
                  <a:pt x="126" y="79"/>
                  <a:pt x="127" y="79"/>
                  <a:pt x="128" y="79"/>
                </a:cubicBezTo>
                <a:cubicBezTo>
                  <a:pt x="128" y="79"/>
                  <a:pt x="129" y="79"/>
                  <a:pt x="129" y="79"/>
                </a:cubicBezTo>
                <a:cubicBezTo>
                  <a:pt x="130" y="79"/>
                  <a:pt x="131" y="80"/>
                  <a:pt x="132" y="80"/>
                </a:cubicBezTo>
                <a:cubicBezTo>
                  <a:pt x="132" y="80"/>
                  <a:pt x="132" y="80"/>
                  <a:pt x="132" y="80"/>
                </a:cubicBezTo>
                <a:cubicBezTo>
                  <a:pt x="135" y="81"/>
                  <a:pt x="137" y="82"/>
                  <a:pt x="139" y="83"/>
                </a:cubicBezTo>
                <a:cubicBezTo>
                  <a:pt x="139" y="83"/>
                  <a:pt x="139" y="83"/>
                  <a:pt x="140" y="83"/>
                </a:cubicBezTo>
                <a:cubicBezTo>
                  <a:pt x="141" y="84"/>
                  <a:pt x="141" y="84"/>
                  <a:pt x="142" y="85"/>
                </a:cubicBezTo>
                <a:cubicBezTo>
                  <a:pt x="142" y="85"/>
                  <a:pt x="143" y="85"/>
                  <a:pt x="143" y="85"/>
                </a:cubicBezTo>
                <a:cubicBezTo>
                  <a:pt x="145" y="87"/>
                  <a:pt x="146" y="89"/>
                  <a:pt x="148" y="90"/>
                </a:cubicBezTo>
                <a:cubicBezTo>
                  <a:pt x="148" y="91"/>
                  <a:pt x="148" y="91"/>
                  <a:pt x="148" y="91"/>
                </a:cubicBezTo>
                <a:cubicBezTo>
                  <a:pt x="149" y="92"/>
                  <a:pt x="150" y="93"/>
                  <a:pt x="150" y="94"/>
                </a:cubicBezTo>
                <a:cubicBezTo>
                  <a:pt x="153" y="98"/>
                  <a:pt x="154" y="103"/>
                  <a:pt x="154" y="109"/>
                </a:cubicBezTo>
                <a:cubicBezTo>
                  <a:pt x="154" y="125"/>
                  <a:pt x="141" y="138"/>
                  <a:pt x="124" y="13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137"/>
          <p:cNvSpPr>
            <a:spLocks noEditPoints="1"/>
          </p:cNvSpPr>
          <p:nvPr/>
        </p:nvSpPr>
        <p:spPr bwMode="auto">
          <a:xfrm>
            <a:off x="5575704" y="3175750"/>
            <a:ext cx="372995" cy="338296"/>
          </a:xfrm>
          <a:custGeom>
            <a:avLst/>
            <a:gdLst>
              <a:gd name="T0" fmla="*/ 160 w 160"/>
              <a:gd name="T1" fmla="*/ 45 h 144"/>
              <a:gd name="T2" fmla="*/ 160 w 160"/>
              <a:gd name="T3" fmla="*/ 45 h 144"/>
              <a:gd name="T4" fmla="*/ 160 w 160"/>
              <a:gd name="T5" fmla="*/ 44 h 144"/>
              <a:gd name="T6" fmla="*/ 160 w 160"/>
              <a:gd name="T7" fmla="*/ 44 h 144"/>
              <a:gd name="T8" fmla="*/ 133 w 160"/>
              <a:gd name="T9" fmla="*/ 1 h 144"/>
              <a:gd name="T10" fmla="*/ 132 w 160"/>
              <a:gd name="T11" fmla="*/ 0 h 144"/>
              <a:gd name="T12" fmla="*/ 132 w 160"/>
              <a:gd name="T13" fmla="*/ 0 h 144"/>
              <a:gd name="T14" fmla="*/ 29 w 160"/>
              <a:gd name="T15" fmla="*/ 0 h 144"/>
              <a:gd name="T16" fmla="*/ 28 w 160"/>
              <a:gd name="T17" fmla="*/ 0 h 144"/>
              <a:gd name="T18" fmla="*/ 28 w 160"/>
              <a:gd name="T19" fmla="*/ 1 h 144"/>
              <a:gd name="T20" fmla="*/ 27 w 160"/>
              <a:gd name="T21" fmla="*/ 1 h 144"/>
              <a:gd name="T22" fmla="*/ 0 w 160"/>
              <a:gd name="T23" fmla="*/ 44 h 144"/>
              <a:gd name="T24" fmla="*/ 0 w 160"/>
              <a:gd name="T25" fmla="*/ 44 h 144"/>
              <a:gd name="T26" fmla="*/ 0 w 160"/>
              <a:gd name="T27" fmla="*/ 45 h 144"/>
              <a:gd name="T28" fmla="*/ 0 w 160"/>
              <a:gd name="T29" fmla="*/ 46 h 144"/>
              <a:gd name="T30" fmla="*/ 0 w 160"/>
              <a:gd name="T31" fmla="*/ 46 h 144"/>
              <a:gd name="T32" fmla="*/ 0 w 160"/>
              <a:gd name="T33" fmla="*/ 47 h 144"/>
              <a:gd name="T34" fmla="*/ 78 w 160"/>
              <a:gd name="T35" fmla="*/ 143 h 144"/>
              <a:gd name="T36" fmla="*/ 78 w 160"/>
              <a:gd name="T37" fmla="*/ 143 h 144"/>
              <a:gd name="T38" fmla="*/ 79 w 160"/>
              <a:gd name="T39" fmla="*/ 144 h 144"/>
              <a:gd name="T40" fmla="*/ 80 w 160"/>
              <a:gd name="T41" fmla="*/ 144 h 144"/>
              <a:gd name="T42" fmla="*/ 81 w 160"/>
              <a:gd name="T43" fmla="*/ 144 h 144"/>
              <a:gd name="T44" fmla="*/ 82 w 160"/>
              <a:gd name="T45" fmla="*/ 143 h 144"/>
              <a:gd name="T46" fmla="*/ 159 w 160"/>
              <a:gd name="T47" fmla="*/ 47 h 144"/>
              <a:gd name="T48" fmla="*/ 160 w 160"/>
              <a:gd name="T49" fmla="*/ 47 h 144"/>
              <a:gd name="T50" fmla="*/ 160 w 160"/>
              <a:gd name="T51" fmla="*/ 46 h 144"/>
              <a:gd name="T52" fmla="*/ 86 w 160"/>
              <a:gd name="T53" fmla="*/ 5 h 144"/>
              <a:gd name="T54" fmla="*/ 114 w 160"/>
              <a:gd name="T55" fmla="*/ 40 h 144"/>
              <a:gd name="T56" fmla="*/ 109 w 160"/>
              <a:gd name="T57" fmla="*/ 43 h 144"/>
              <a:gd name="T58" fmla="*/ 80 w 160"/>
              <a:gd name="T59" fmla="*/ 7 h 144"/>
              <a:gd name="T60" fmla="*/ 46 w 160"/>
              <a:gd name="T61" fmla="*/ 40 h 144"/>
              <a:gd name="T62" fmla="*/ 74 w 160"/>
              <a:gd name="T63" fmla="*/ 5 h 144"/>
              <a:gd name="T64" fmla="*/ 111 w 160"/>
              <a:gd name="T65" fmla="*/ 48 h 144"/>
              <a:gd name="T66" fmla="*/ 49 w 160"/>
              <a:gd name="T67" fmla="*/ 48 h 144"/>
              <a:gd name="T68" fmla="*/ 131 w 160"/>
              <a:gd name="T69" fmla="*/ 9 h 144"/>
              <a:gd name="T70" fmla="*/ 119 w 160"/>
              <a:gd name="T71" fmla="*/ 43 h 144"/>
              <a:gd name="T72" fmla="*/ 29 w 160"/>
              <a:gd name="T73" fmla="*/ 9 h 144"/>
              <a:gd name="T74" fmla="*/ 7 w 160"/>
              <a:gd name="T75" fmla="*/ 43 h 144"/>
              <a:gd name="T76" fmla="*/ 43 w 160"/>
              <a:gd name="T77" fmla="*/ 48 h 144"/>
              <a:gd name="T78" fmla="*/ 8 w 160"/>
              <a:gd name="T79" fmla="*/ 48 h 144"/>
              <a:gd name="T80" fmla="*/ 86 w 160"/>
              <a:gd name="T81" fmla="*/ 129 h 144"/>
              <a:gd name="T82" fmla="*/ 152 w 160"/>
              <a:gd name="T83" fmla="*/ 4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0" h="144">
                <a:moveTo>
                  <a:pt x="160" y="46"/>
                </a:moveTo>
                <a:cubicBezTo>
                  <a:pt x="160" y="46"/>
                  <a:pt x="160" y="46"/>
                  <a:pt x="160" y="45"/>
                </a:cubicBezTo>
                <a:cubicBezTo>
                  <a:pt x="160" y="45"/>
                  <a:pt x="160" y="45"/>
                  <a:pt x="160" y="45"/>
                </a:cubicBezTo>
                <a:cubicBezTo>
                  <a:pt x="160" y="45"/>
                  <a:pt x="160" y="45"/>
                  <a:pt x="160" y="45"/>
                </a:cubicBezTo>
                <a:cubicBezTo>
                  <a:pt x="160" y="45"/>
                  <a:pt x="160" y="45"/>
                  <a:pt x="160" y="44"/>
                </a:cubicBezTo>
                <a:cubicBezTo>
                  <a:pt x="160" y="44"/>
                  <a:pt x="160" y="44"/>
                  <a:pt x="160" y="44"/>
                </a:cubicBezTo>
                <a:cubicBezTo>
                  <a:pt x="160" y="44"/>
                  <a:pt x="160" y="44"/>
                  <a:pt x="160" y="44"/>
                </a:cubicBezTo>
                <a:cubicBezTo>
                  <a:pt x="160" y="44"/>
                  <a:pt x="160" y="44"/>
                  <a:pt x="160" y="44"/>
                </a:cubicBezTo>
                <a:cubicBezTo>
                  <a:pt x="133" y="1"/>
                  <a:pt x="133" y="1"/>
                  <a:pt x="133" y="1"/>
                </a:cubicBezTo>
                <a:cubicBezTo>
                  <a:pt x="133" y="1"/>
                  <a:pt x="133" y="1"/>
                  <a:pt x="133" y="1"/>
                </a:cubicBezTo>
                <a:cubicBezTo>
                  <a:pt x="133" y="1"/>
                  <a:pt x="133" y="1"/>
                  <a:pt x="133" y="1"/>
                </a:cubicBezTo>
                <a:cubicBezTo>
                  <a:pt x="132" y="1"/>
                  <a:pt x="132" y="0"/>
                  <a:pt x="132" y="0"/>
                </a:cubicBezTo>
                <a:cubicBezTo>
                  <a:pt x="132" y="0"/>
                  <a:pt x="132" y="0"/>
                  <a:pt x="132" y="0"/>
                </a:cubicBezTo>
                <a:cubicBezTo>
                  <a:pt x="132" y="0"/>
                  <a:pt x="132" y="0"/>
                  <a:pt x="132" y="0"/>
                </a:cubicBezTo>
                <a:cubicBezTo>
                  <a:pt x="131" y="0"/>
                  <a:pt x="131" y="0"/>
                  <a:pt x="131"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1"/>
                </a:cubicBezTo>
                <a:cubicBezTo>
                  <a:pt x="28" y="1"/>
                  <a:pt x="28" y="1"/>
                  <a:pt x="28" y="1"/>
                </a:cubicBezTo>
                <a:cubicBezTo>
                  <a:pt x="27" y="1"/>
                  <a:pt x="27" y="1"/>
                  <a:pt x="27" y="1"/>
                </a:cubicBezTo>
                <a:cubicBezTo>
                  <a:pt x="0" y="44"/>
                  <a:pt x="0" y="44"/>
                  <a:pt x="0" y="44"/>
                </a:cubicBezTo>
                <a:cubicBezTo>
                  <a:pt x="0" y="44"/>
                  <a:pt x="0" y="44"/>
                  <a:pt x="0" y="44"/>
                </a:cubicBezTo>
                <a:cubicBezTo>
                  <a:pt x="0" y="44"/>
                  <a:pt x="0" y="44"/>
                  <a:pt x="0" y="44"/>
                </a:cubicBezTo>
                <a:cubicBezTo>
                  <a:pt x="0" y="44"/>
                  <a:pt x="0" y="44"/>
                  <a:pt x="0" y="44"/>
                </a:cubicBezTo>
                <a:cubicBezTo>
                  <a:pt x="0" y="45"/>
                  <a:pt x="0" y="45"/>
                  <a:pt x="0" y="45"/>
                </a:cubicBezTo>
                <a:cubicBezTo>
                  <a:pt x="0" y="45"/>
                  <a:pt x="0" y="45"/>
                  <a:pt x="0" y="45"/>
                </a:cubicBezTo>
                <a:cubicBezTo>
                  <a:pt x="0" y="45"/>
                  <a:pt x="0" y="45"/>
                  <a:pt x="0" y="45"/>
                </a:cubicBezTo>
                <a:cubicBezTo>
                  <a:pt x="0" y="46"/>
                  <a:pt x="0" y="46"/>
                  <a:pt x="0" y="46"/>
                </a:cubicBezTo>
                <a:cubicBezTo>
                  <a:pt x="0" y="46"/>
                  <a:pt x="0" y="46"/>
                  <a:pt x="0" y="46"/>
                </a:cubicBezTo>
                <a:cubicBezTo>
                  <a:pt x="0" y="46"/>
                  <a:pt x="0" y="46"/>
                  <a:pt x="0" y="46"/>
                </a:cubicBezTo>
                <a:cubicBezTo>
                  <a:pt x="0" y="47"/>
                  <a:pt x="0" y="47"/>
                  <a:pt x="0" y="47"/>
                </a:cubicBezTo>
                <a:cubicBezTo>
                  <a:pt x="0" y="47"/>
                  <a:pt x="0" y="47"/>
                  <a:pt x="0" y="47"/>
                </a:cubicBezTo>
                <a:cubicBezTo>
                  <a:pt x="1" y="47"/>
                  <a:pt x="1" y="47"/>
                  <a:pt x="1" y="47"/>
                </a:cubicBezTo>
                <a:cubicBezTo>
                  <a:pt x="78" y="143"/>
                  <a:pt x="78" y="143"/>
                  <a:pt x="78" y="143"/>
                </a:cubicBezTo>
                <a:cubicBezTo>
                  <a:pt x="78" y="143"/>
                  <a:pt x="78" y="143"/>
                  <a:pt x="78" y="143"/>
                </a:cubicBezTo>
                <a:cubicBezTo>
                  <a:pt x="78" y="143"/>
                  <a:pt x="78" y="143"/>
                  <a:pt x="78" y="143"/>
                </a:cubicBezTo>
                <a:cubicBezTo>
                  <a:pt x="78" y="143"/>
                  <a:pt x="78" y="143"/>
                  <a:pt x="78" y="143"/>
                </a:cubicBezTo>
                <a:cubicBezTo>
                  <a:pt x="78" y="143"/>
                  <a:pt x="78" y="144"/>
                  <a:pt x="79" y="144"/>
                </a:cubicBezTo>
                <a:cubicBezTo>
                  <a:pt x="79" y="144"/>
                  <a:pt x="79" y="144"/>
                  <a:pt x="79" y="144"/>
                </a:cubicBezTo>
                <a:cubicBezTo>
                  <a:pt x="79" y="144"/>
                  <a:pt x="80" y="144"/>
                  <a:pt x="80" y="144"/>
                </a:cubicBezTo>
                <a:cubicBezTo>
                  <a:pt x="80" y="144"/>
                  <a:pt x="81" y="144"/>
                  <a:pt x="81" y="144"/>
                </a:cubicBezTo>
                <a:cubicBezTo>
                  <a:pt x="81" y="144"/>
                  <a:pt x="81" y="144"/>
                  <a:pt x="81" y="144"/>
                </a:cubicBezTo>
                <a:cubicBezTo>
                  <a:pt x="81" y="144"/>
                  <a:pt x="81" y="144"/>
                  <a:pt x="81" y="144"/>
                </a:cubicBezTo>
                <a:cubicBezTo>
                  <a:pt x="82" y="143"/>
                  <a:pt x="82" y="143"/>
                  <a:pt x="82" y="143"/>
                </a:cubicBezTo>
                <a:cubicBezTo>
                  <a:pt x="82" y="143"/>
                  <a:pt x="82" y="143"/>
                  <a:pt x="82" y="143"/>
                </a:cubicBezTo>
                <a:cubicBezTo>
                  <a:pt x="159" y="47"/>
                  <a:pt x="159" y="47"/>
                  <a:pt x="159" y="47"/>
                </a:cubicBezTo>
                <a:cubicBezTo>
                  <a:pt x="159" y="47"/>
                  <a:pt x="159" y="47"/>
                  <a:pt x="160" y="47"/>
                </a:cubicBezTo>
                <a:cubicBezTo>
                  <a:pt x="160" y="47"/>
                  <a:pt x="160" y="47"/>
                  <a:pt x="160" y="47"/>
                </a:cubicBezTo>
                <a:cubicBezTo>
                  <a:pt x="160" y="47"/>
                  <a:pt x="160" y="47"/>
                  <a:pt x="160" y="46"/>
                </a:cubicBezTo>
                <a:cubicBezTo>
                  <a:pt x="160" y="46"/>
                  <a:pt x="160" y="46"/>
                  <a:pt x="160" y="46"/>
                </a:cubicBezTo>
                <a:cubicBezTo>
                  <a:pt x="160" y="46"/>
                  <a:pt x="160" y="46"/>
                  <a:pt x="160" y="46"/>
                </a:cubicBezTo>
                <a:close/>
                <a:moveTo>
                  <a:pt x="86" y="5"/>
                </a:moveTo>
                <a:cubicBezTo>
                  <a:pt x="127" y="5"/>
                  <a:pt x="127" y="5"/>
                  <a:pt x="127" y="5"/>
                </a:cubicBezTo>
                <a:cubicBezTo>
                  <a:pt x="114" y="40"/>
                  <a:pt x="114" y="40"/>
                  <a:pt x="114" y="40"/>
                </a:cubicBezTo>
                <a:lnTo>
                  <a:pt x="86" y="5"/>
                </a:lnTo>
                <a:close/>
                <a:moveTo>
                  <a:pt x="109" y="43"/>
                </a:moveTo>
                <a:cubicBezTo>
                  <a:pt x="51" y="43"/>
                  <a:pt x="51" y="43"/>
                  <a:pt x="51" y="43"/>
                </a:cubicBezTo>
                <a:cubicBezTo>
                  <a:pt x="80" y="7"/>
                  <a:pt x="80" y="7"/>
                  <a:pt x="80" y="7"/>
                </a:cubicBezTo>
                <a:lnTo>
                  <a:pt x="109" y="43"/>
                </a:lnTo>
                <a:close/>
                <a:moveTo>
                  <a:pt x="46" y="40"/>
                </a:moveTo>
                <a:cubicBezTo>
                  <a:pt x="33" y="5"/>
                  <a:pt x="33" y="5"/>
                  <a:pt x="33" y="5"/>
                </a:cubicBezTo>
                <a:cubicBezTo>
                  <a:pt x="74" y="5"/>
                  <a:pt x="74" y="5"/>
                  <a:pt x="74" y="5"/>
                </a:cubicBezTo>
                <a:lnTo>
                  <a:pt x="46" y="40"/>
                </a:lnTo>
                <a:close/>
                <a:moveTo>
                  <a:pt x="111" y="48"/>
                </a:moveTo>
                <a:cubicBezTo>
                  <a:pt x="80" y="132"/>
                  <a:pt x="80" y="132"/>
                  <a:pt x="80" y="132"/>
                </a:cubicBezTo>
                <a:cubicBezTo>
                  <a:pt x="49" y="48"/>
                  <a:pt x="49" y="48"/>
                  <a:pt x="49" y="48"/>
                </a:cubicBezTo>
                <a:lnTo>
                  <a:pt x="111" y="48"/>
                </a:lnTo>
                <a:close/>
                <a:moveTo>
                  <a:pt x="131" y="9"/>
                </a:moveTo>
                <a:cubicBezTo>
                  <a:pt x="153" y="43"/>
                  <a:pt x="153" y="43"/>
                  <a:pt x="153" y="43"/>
                </a:cubicBezTo>
                <a:cubicBezTo>
                  <a:pt x="119" y="43"/>
                  <a:pt x="119" y="43"/>
                  <a:pt x="119" y="43"/>
                </a:cubicBezTo>
                <a:lnTo>
                  <a:pt x="131" y="9"/>
                </a:lnTo>
                <a:close/>
                <a:moveTo>
                  <a:pt x="29" y="9"/>
                </a:moveTo>
                <a:cubicBezTo>
                  <a:pt x="41" y="43"/>
                  <a:pt x="41" y="43"/>
                  <a:pt x="41" y="43"/>
                </a:cubicBezTo>
                <a:cubicBezTo>
                  <a:pt x="7" y="43"/>
                  <a:pt x="7" y="43"/>
                  <a:pt x="7" y="43"/>
                </a:cubicBezTo>
                <a:lnTo>
                  <a:pt x="29" y="9"/>
                </a:lnTo>
                <a:close/>
                <a:moveTo>
                  <a:pt x="43" y="48"/>
                </a:moveTo>
                <a:cubicBezTo>
                  <a:pt x="72" y="127"/>
                  <a:pt x="72" y="127"/>
                  <a:pt x="72" y="127"/>
                </a:cubicBezTo>
                <a:cubicBezTo>
                  <a:pt x="8" y="48"/>
                  <a:pt x="8" y="48"/>
                  <a:pt x="8" y="48"/>
                </a:cubicBezTo>
                <a:lnTo>
                  <a:pt x="43" y="48"/>
                </a:lnTo>
                <a:close/>
                <a:moveTo>
                  <a:pt x="86" y="129"/>
                </a:moveTo>
                <a:cubicBezTo>
                  <a:pt x="117" y="48"/>
                  <a:pt x="117" y="48"/>
                  <a:pt x="117" y="48"/>
                </a:cubicBezTo>
                <a:cubicBezTo>
                  <a:pt x="152" y="48"/>
                  <a:pt x="152" y="48"/>
                  <a:pt x="152" y="48"/>
                </a:cubicBezTo>
                <a:lnTo>
                  <a:pt x="86" y="12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147"/>
          <p:cNvSpPr>
            <a:spLocks noEditPoints="1"/>
          </p:cNvSpPr>
          <p:nvPr/>
        </p:nvSpPr>
        <p:spPr bwMode="auto">
          <a:xfrm>
            <a:off x="3706422" y="3131293"/>
            <a:ext cx="380584" cy="382753"/>
          </a:xfrm>
          <a:custGeom>
            <a:avLst/>
            <a:gdLst>
              <a:gd name="T0" fmla="*/ 116 w 163"/>
              <a:gd name="T1" fmla="*/ 11 h 163"/>
              <a:gd name="T2" fmla="*/ 11 w 163"/>
              <a:gd name="T3" fmla="*/ 115 h 163"/>
              <a:gd name="T4" fmla="*/ 10 w 163"/>
              <a:gd name="T5" fmla="*/ 116 h 163"/>
              <a:gd name="T6" fmla="*/ 10 w 163"/>
              <a:gd name="T7" fmla="*/ 116 h 163"/>
              <a:gd name="T8" fmla="*/ 0 w 163"/>
              <a:gd name="T9" fmla="*/ 160 h 163"/>
              <a:gd name="T10" fmla="*/ 0 w 163"/>
              <a:gd name="T11" fmla="*/ 161 h 163"/>
              <a:gd name="T12" fmla="*/ 1 w 163"/>
              <a:gd name="T13" fmla="*/ 162 h 163"/>
              <a:gd name="T14" fmla="*/ 3 w 163"/>
              <a:gd name="T15" fmla="*/ 163 h 163"/>
              <a:gd name="T16" fmla="*/ 47 w 163"/>
              <a:gd name="T17" fmla="*/ 153 h 163"/>
              <a:gd name="T18" fmla="*/ 47 w 163"/>
              <a:gd name="T19" fmla="*/ 152 h 163"/>
              <a:gd name="T20" fmla="*/ 48 w 163"/>
              <a:gd name="T21" fmla="*/ 152 h 163"/>
              <a:gd name="T22" fmla="*/ 152 w 163"/>
              <a:gd name="T23" fmla="*/ 47 h 163"/>
              <a:gd name="T24" fmla="*/ 148 w 163"/>
              <a:gd name="T25" fmla="*/ 15 h 163"/>
              <a:gd name="T26" fmla="*/ 122 w 163"/>
              <a:gd name="T27" fmla="*/ 13 h 163"/>
              <a:gd name="T28" fmla="*/ 134 w 163"/>
              <a:gd name="T29" fmla="*/ 58 h 163"/>
              <a:gd name="T30" fmla="*/ 109 w 163"/>
              <a:gd name="T31" fmla="*/ 25 h 163"/>
              <a:gd name="T32" fmla="*/ 134 w 163"/>
              <a:gd name="T33" fmla="*/ 58 h 163"/>
              <a:gd name="T34" fmla="*/ 10 w 163"/>
              <a:gd name="T35" fmla="*/ 149 h 163"/>
              <a:gd name="T36" fmla="*/ 15 w 163"/>
              <a:gd name="T37" fmla="*/ 120 h 163"/>
              <a:gd name="T38" fmla="*/ 27 w 163"/>
              <a:gd name="T39" fmla="*/ 133 h 163"/>
              <a:gd name="T40" fmla="*/ 27 w 163"/>
              <a:gd name="T41" fmla="*/ 134 h 163"/>
              <a:gd name="T42" fmla="*/ 27 w 163"/>
              <a:gd name="T43" fmla="*/ 135 h 163"/>
              <a:gd name="T44" fmla="*/ 27 w 163"/>
              <a:gd name="T45" fmla="*/ 135 h 163"/>
              <a:gd name="T46" fmla="*/ 28 w 163"/>
              <a:gd name="T47" fmla="*/ 136 h 163"/>
              <a:gd name="T48" fmla="*/ 29 w 163"/>
              <a:gd name="T49" fmla="*/ 136 h 163"/>
              <a:gd name="T50" fmla="*/ 30 w 163"/>
              <a:gd name="T51" fmla="*/ 136 h 163"/>
              <a:gd name="T52" fmla="*/ 30 w 163"/>
              <a:gd name="T53" fmla="*/ 136 h 163"/>
              <a:gd name="T54" fmla="*/ 30 w 163"/>
              <a:gd name="T55" fmla="*/ 136 h 163"/>
              <a:gd name="T56" fmla="*/ 43 w 163"/>
              <a:gd name="T57" fmla="*/ 148 h 163"/>
              <a:gd name="T58" fmla="*/ 14 w 163"/>
              <a:gd name="T59" fmla="*/ 153 h 163"/>
              <a:gd name="T60" fmla="*/ 51 w 163"/>
              <a:gd name="T61" fmla="*/ 133 h 163"/>
              <a:gd name="T62" fmla="*/ 116 w 163"/>
              <a:gd name="T63" fmla="*/ 64 h 163"/>
              <a:gd name="T64" fmla="*/ 47 w 163"/>
              <a:gd name="T65" fmla="*/ 129 h 163"/>
              <a:gd name="T66" fmla="*/ 34 w 163"/>
              <a:gd name="T67" fmla="*/ 116 h 163"/>
              <a:gd name="T68" fmla="*/ 99 w 163"/>
              <a:gd name="T69" fmla="*/ 47 h 163"/>
              <a:gd name="T70" fmla="*/ 30 w 163"/>
              <a:gd name="T71" fmla="*/ 112 h 163"/>
              <a:gd name="T72" fmla="*/ 101 w 163"/>
              <a:gd name="T73" fmla="*/ 33 h 163"/>
              <a:gd name="T74" fmla="*/ 50 w 163"/>
              <a:gd name="T75" fmla="*/ 142 h 163"/>
              <a:gd name="T76" fmla="*/ 142 w 163"/>
              <a:gd name="T77" fmla="*/ 50 h 163"/>
              <a:gd name="T78" fmla="*/ 118 w 163"/>
              <a:gd name="T79" fmla="*/ 17 h 163"/>
              <a:gd name="T80" fmla="*/ 142 w 163"/>
              <a:gd name="T81" fmla="*/ 5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3" h="163">
                <a:moveTo>
                  <a:pt x="152" y="11"/>
                </a:moveTo>
                <a:cubicBezTo>
                  <a:pt x="142" y="0"/>
                  <a:pt x="126" y="0"/>
                  <a:pt x="116" y="11"/>
                </a:cubicBezTo>
                <a:cubicBezTo>
                  <a:pt x="11" y="115"/>
                  <a:pt x="11" y="115"/>
                  <a:pt x="11" y="115"/>
                </a:cubicBezTo>
                <a:cubicBezTo>
                  <a:pt x="11" y="115"/>
                  <a:pt x="11" y="115"/>
                  <a:pt x="11" y="115"/>
                </a:cubicBezTo>
                <a:cubicBezTo>
                  <a:pt x="11" y="115"/>
                  <a:pt x="11" y="115"/>
                  <a:pt x="11" y="115"/>
                </a:cubicBezTo>
                <a:cubicBezTo>
                  <a:pt x="11" y="116"/>
                  <a:pt x="11" y="116"/>
                  <a:pt x="10" y="116"/>
                </a:cubicBezTo>
                <a:cubicBezTo>
                  <a:pt x="10" y="116"/>
                  <a:pt x="10" y="116"/>
                  <a:pt x="10" y="116"/>
                </a:cubicBezTo>
                <a:cubicBezTo>
                  <a:pt x="10" y="116"/>
                  <a:pt x="10" y="116"/>
                  <a:pt x="10" y="116"/>
                </a:cubicBezTo>
                <a:cubicBezTo>
                  <a:pt x="0" y="159"/>
                  <a:pt x="0" y="159"/>
                  <a:pt x="0" y="159"/>
                </a:cubicBezTo>
                <a:cubicBezTo>
                  <a:pt x="0" y="160"/>
                  <a:pt x="0" y="160"/>
                  <a:pt x="0" y="160"/>
                </a:cubicBezTo>
                <a:cubicBezTo>
                  <a:pt x="0" y="160"/>
                  <a:pt x="0" y="160"/>
                  <a:pt x="0" y="160"/>
                </a:cubicBezTo>
                <a:cubicBezTo>
                  <a:pt x="0" y="160"/>
                  <a:pt x="0" y="161"/>
                  <a:pt x="0" y="161"/>
                </a:cubicBezTo>
                <a:cubicBezTo>
                  <a:pt x="0" y="161"/>
                  <a:pt x="0" y="161"/>
                  <a:pt x="0" y="161"/>
                </a:cubicBezTo>
                <a:cubicBezTo>
                  <a:pt x="0" y="162"/>
                  <a:pt x="1" y="162"/>
                  <a:pt x="1" y="162"/>
                </a:cubicBezTo>
                <a:cubicBezTo>
                  <a:pt x="1" y="162"/>
                  <a:pt x="1" y="163"/>
                  <a:pt x="2" y="163"/>
                </a:cubicBezTo>
                <a:cubicBezTo>
                  <a:pt x="2" y="163"/>
                  <a:pt x="3" y="163"/>
                  <a:pt x="3" y="163"/>
                </a:cubicBezTo>
                <a:cubicBezTo>
                  <a:pt x="3" y="163"/>
                  <a:pt x="3" y="163"/>
                  <a:pt x="4" y="163"/>
                </a:cubicBezTo>
                <a:cubicBezTo>
                  <a:pt x="47" y="153"/>
                  <a:pt x="47" y="153"/>
                  <a:pt x="47" y="153"/>
                </a:cubicBezTo>
                <a:cubicBezTo>
                  <a:pt x="47" y="153"/>
                  <a:pt x="47" y="153"/>
                  <a:pt x="47" y="153"/>
                </a:cubicBezTo>
                <a:cubicBezTo>
                  <a:pt x="47" y="153"/>
                  <a:pt x="47" y="153"/>
                  <a:pt x="47" y="152"/>
                </a:cubicBezTo>
                <a:cubicBezTo>
                  <a:pt x="47" y="152"/>
                  <a:pt x="47" y="152"/>
                  <a:pt x="48" y="152"/>
                </a:cubicBezTo>
                <a:cubicBezTo>
                  <a:pt x="48" y="152"/>
                  <a:pt x="48" y="152"/>
                  <a:pt x="48" y="152"/>
                </a:cubicBezTo>
                <a:cubicBezTo>
                  <a:pt x="48" y="152"/>
                  <a:pt x="48" y="152"/>
                  <a:pt x="48" y="152"/>
                </a:cubicBezTo>
                <a:cubicBezTo>
                  <a:pt x="152" y="47"/>
                  <a:pt x="152" y="47"/>
                  <a:pt x="152" y="47"/>
                </a:cubicBezTo>
                <a:cubicBezTo>
                  <a:pt x="163" y="37"/>
                  <a:pt x="163" y="21"/>
                  <a:pt x="152" y="11"/>
                </a:cubicBezTo>
                <a:close/>
                <a:moveTo>
                  <a:pt x="148" y="15"/>
                </a:moveTo>
                <a:cubicBezTo>
                  <a:pt x="155" y="22"/>
                  <a:pt x="156" y="33"/>
                  <a:pt x="150" y="41"/>
                </a:cubicBezTo>
                <a:cubicBezTo>
                  <a:pt x="122" y="13"/>
                  <a:pt x="122" y="13"/>
                  <a:pt x="122" y="13"/>
                </a:cubicBezTo>
                <a:cubicBezTo>
                  <a:pt x="130" y="7"/>
                  <a:pt x="141" y="8"/>
                  <a:pt x="148" y="15"/>
                </a:cubicBezTo>
                <a:close/>
                <a:moveTo>
                  <a:pt x="134" y="58"/>
                </a:moveTo>
                <a:cubicBezTo>
                  <a:pt x="105" y="29"/>
                  <a:pt x="105" y="29"/>
                  <a:pt x="105" y="29"/>
                </a:cubicBezTo>
                <a:cubicBezTo>
                  <a:pt x="109" y="25"/>
                  <a:pt x="109" y="25"/>
                  <a:pt x="109" y="25"/>
                </a:cubicBezTo>
                <a:cubicBezTo>
                  <a:pt x="138" y="54"/>
                  <a:pt x="138" y="54"/>
                  <a:pt x="138" y="54"/>
                </a:cubicBezTo>
                <a:lnTo>
                  <a:pt x="134" y="58"/>
                </a:lnTo>
                <a:close/>
                <a:moveTo>
                  <a:pt x="14" y="149"/>
                </a:moveTo>
                <a:cubicBezTo>
                  <a:pt x="13" y="148"/>
                  <a:pt x="11" y="148"/>
                  <a:pt x="10" y="149"/>
                </a:cubicBezTo>
                <a:cubicBezTo>
                  <a:pt x="8" y="151"/>
                  <a:pt x="8" y="151"/>
                  <a:pt x="8" y="151"/>
                </a:cubicBezTo>
                <a:cubicBezTo>
                  <a:pt x="15" y="120"/>
                  <a:pt x="15" y="120"/>
                  <a:pt x="15" y="120"/>
                </a:cubicBezTo>
                <a:cubicBezTo>
                  <a:pt x="28" y="118"/>
                  <a:pt x="28" y="118"/>
                  <a:pt x="28" y="118"/>
                </a:cubicBezTo>
                <a:cubicBezTo>
                  <a:pt x="27" y="133"/>
                  <a:pt x="27" y="133"/>
                  <a:pt x="27" y="133"/>
                </a:cubicBezTo>
                <a:cubicBezTo>
                  <a:pt x="27" y="133"/>
                  <a:pt x="27" y="133"/>
                  <a:pt x="27" y="133"/>
                </a:cubicBezTo>
                <a:cubicBezTo>
                  <a:pt x="27" y="134"/>
                  <a:pt x="27" y="134"/>
                  <a:pt x="27" y="134"/>
                </a:cubicBezTo>
                <a:cubicBezTo>
                  <a:pt x="27" y="134"/>
                  <a:pt x="27" y="134"/>
                  <a:pt x="27" y="134"/>
                </a:cubicBezTo>
                <a:cubicBezTo>
                  <a:pt x="27" y="134"/>
                  <a:pt x="27" y="134"/>
                  <a:pt x="27" y="135"/>
                </a:cubicBezTo>
                <a:cubicBezTo>
                  <a:pt x="27" y="135"/>
                  <a:pt x="27" y="135"/>
                  <a:pt x="27" y="135"/>
                </a:cubicBezTo>
                <a:cubicBezTo>
                  <a:pt x="27" y="135"/>
                  <a:pt x="27" y="135"/>
                  <a:pt x="27" y="135"/>
                </a:cubicBezTo>
                <a:cubicBezTo>
                  <a:pt x="28" y="136"/>
                  <a:pt x="28" y="136"/>
                  <a:pt x="28" y="136"/>
                </a:cubicBezTo>
                <a:cubicBezTo>
                  <a:pt x="28" y="136"/>
                  <a:pt x="28" y="136"/>
                  <a:pt x="28" y="136"/>
                </a:cubicBezTo>
                <a:cubicBezTo>
                  <a:pt x="28" y="136"/>
                  <a:pt x="29" y="136"/>
                  <a:pt x="29" y="136"/>
                </a:cubicBezTo>
                <a:cubicBezTo>
                  <a:pt x="29" y="136"/>
                  <a:pt x="29" y="136"/>
                  <a:pt x="29" y="136"/>
                </a:cubicBezTo>
                <a:cubicBezTo>
                  <a:pt x="29" y="136"/>
                  <a:pt x="29" y="136"/>
                  <a:pt x="30" y="136"/>
                </a:cubicBezTo>
                <a:cubicBezTo>
                  <a:pt x="30" y="136"/>
                  <a:pt x="30" y="136"/>
                  <a:pt x="30" y="136"/>
                </a:cubicBezTo>
                <a:cubicBezTo>
                  <a:pt x="30" y="136"/>
                  <a:pt x="30" y="136"/>
                  <a:pt x="30" y="136"/>
                </a:cubicBezTo>
                <a:cubicBezTo>
                  <a:pt x="30" y="136"/>
                  <a:pt x="30" y="136"/>
                  <a:pt x="30" y="136"/>
                </a:cubicBezTo>
                <a:cubicBezTo>
                  <a:pt x="30" y="136"/>
                  <a:pt x="30" y="136"/>
                  <a:pt x="30" y="136"/>
                </a:cubicBezTo>
                <a:cubicBezTo>
                  <a:pt x="30" y="136"/>
                  <a:pt x="30" y="136"/>
                  <a:pt x="30" y="136"/>
                </a:cubicBezTo>
                <a:cubicBezTo>
                  <a:pt x="45" y="135"/>
                  <a:pt x="45" y="135"/>
                  <a:pt x="45" y="135"/>
                </a:cubicBezTo>
                <a:cubicBezTo>
                  <a:pt x="43" y="148"/>
                  <a:pt x="43" y="148"/>
                  <a:pt x="43" y="148"/>
                </a:cubicBezTo>
                <a:cubicBezTo>
                  <a:pt x="12" y="155"/>
                  <a:pt x="12" y="155"/>
                  <a:pt x="12" y="155"/>
                </a:cubicBezTo>
                <a:cubicBezTo>
                  <a:pt x="14" y="153"/>
                  <a:pt x="14" y="153"/>
                  <a:pt x="14" y="153"/>
                </a:cubicBezTo>
                <a:cubicBezTo>
                  <a:pt x="15" y="152"/>
                  <a:pt x="15" y="150"/>
                  <a:pt x="14" y="149"/>
                </a:cubicBezTo>
                <a:close/>
                <a:moveTo>
                  <a:pt x="51" y="133"/>
                </a:moveTo>
                <a:cubicBezTo>
                  <a:pt x="116" y="68"/>
                  <a:pt x="116" y="68"/>
                  <a:pt x="116" y="68"/>
                </a:cubicBezTo>
                <a:cubicBezTo>
                  <a:pt x="117" y="67"/>
                  <a:pt x="117" y="65"/>
                  <a:pt x="116" y="64"/>
                </a:cubicBezTo>
                <a:cubicBezTo>
                  <a:pt x="114" y="63"/>
                  <a:pt x="113" y="63"/>
                  <a:pt x="111" y="64"/>
                </a:cubicBezTo>
                <a:cubicBezTo>
                  <a:pt x="47" y="129"/>
                  <a:pt x="47" y="129"/>
                  <a:pt x="47" y="129"/>
                </a:cubicBezTo>
                <a:cubicBezTo>
                  <a:pt x="33" y="130"/>
                  <a:pt x="33" y="130"/>
                  <a:pt x="33" y="130"/>
                </a:cubicBezTo>
                <a:cubicBezTo>
                  <a:pt x="34" y="116"/>
                  <a:pt x="34" y="116"/>
                  <a:pt x="34" y="116"/>
                </a:cubicBezTo>
                <a:cubicBezTo>
                  <a:pt x="99" y="52"/>
                  <a:pt x="99" y="52"/>
                  <a:pt x="99" y="52"/>
                </a:cubicBezTo>
                <a:cubicBezTo>
                  <a:pt x="100" y="50"/>
                  <a:pt x="100" y="49"/>
                  <a:pt x="99" y="47"/>
                </a:cubicBezTo>
                <a:cubicBezTo>
                  <a:pt x="98" y="46"/>
                  <a:pt x="96" y="46"/>
                  <a:pt x="95" y="47"/>
                </a:cubicBezTo>
                <a:cubicBezTo>
                  <a:pt x="30" y="112"/>
                  <a:pt x="30" y="112"/>
                  <a:pt x="30" y="112"/>
                </a:cubicBezTo>
                <a:cubicBezTo>
                  <a:pt x="21" y="113"/>
                  <a:pt x="21" y="113"/>
                  <a:pt x="21" y="113"/>
                </a:cubicBezTo>
                <a:cubicBezTo>
                  <a:pt x="101" y="33"/>
                  <a:pt x="101" y="33"/>
                  <a:pt x="101" y="33"/>
                </a:cubicBezTo>
                <a:cubicBezTo>
                  <a:pt x="130" y="62"/>
                  <a:pt x="130" y="62"/>
                  <a:pt x="130" y="62"/>
                </a:cubicBezTo>
                <a:cubicBezTo>
                  <a:pt x="50" y="142"/>
                  <a:pt x="50" y="142"/>
                  <a:pt x="50" y="142"/>
                </a:cubicBezTo>
                <a:lnTo>
                  <a:pt x="51" y="133"/>
                </a:lnTo>
                <a:close/>
                <a:moveTo>
                  <a:pt x="142" y="50"/>
                </a:moveTo>
                <a:cubicBezTo>
                  <a:pt x="113" y="21"/>
                  <a:pt x="113" y="21"/>
                  <a:pt x="113" y="21"/>
                </a:cubicBezTo>
                <a:cubicBezTo>
                  <a:pt x="118" y="17"/>
                  <a:pt x="118" y="17"/>
                  <a:pt x="118" y="17"/>
                </a:cubicBezTo>
                <a:cubicBezTo>
                  <a:pt x="146" y="45"/>
                  <a:pt x="146" y="45"/>
                  <a:pt x="146" y="45"/>
                </a:cubicBezTo>
                <a:lnTo>
                  <a:pt x="142" y="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123"/>
          <p:cNvSpPr>
            <a:spLocks noEditPoints="1"/>
          </p:cNvSpPr>
          <p:nvPr/>
        </p:nvSpPr>
        <p:spPr bwMode="auto">
          <a:xfrm>
            <a:off x="9320776" y="3116656"/>
            <a:ext cx="344803" cy="375162"/>
          </a:xfrm>
          <a:custGeom>
            <a:avLst/>
            <a:gdLst>
              <a:gd name="T0" fmla="*/ 24 w 148"/>
              <a:gd name="T1" fmla="*/ 74 h 160"/>
              <a:gd name="T2" fmla="*/ 56 w 148"/>
              <a:gd name="T3" fmla="*/ 148 h 160"/>
              <a:gd name="T4" fmla="*/ 62 w 148"/>
              <a:gd name="T5" fmla="*/ 151 h 160"/>
              <a:gd name="T6" fmla="*/ 65 w 148"/>
              <a:gd name="T7" fmla="*/ 160 h 160"/>
              <a:gd name="T8" fmla="*/ 86 w 148"/>
              <a:gd name="T9" fmla="*/ 157 h 160"/>
              <a:gd name="T10" fmla="*/ 89 w 148"/>
              <a:gd name="T11" fmla="*/ 151 h 160"/>
              <a:gd name="T12" fmla="*/ 92 w 148"/>
              <a:gd name="T13" fmla="*/ 121 h 160"/>
              <a:gd name="T14" fmla="*/ 74 w 148"/>
              <a:gd name="T15" fmla="*/ 24 h 160"/>
              <a:gd name="T16" fmla="*/ 80 w 148"/>
              <a:gd name="T17" fmla="*/ 148 h 160"/>
              <a:gd name="T18" fmla="*/ 68 w 148"/>
              <a:gd name="T19" fmla="*/ 154 h 160"/>
              <a:gd name="T20" fmla="*/ 65 w 148"/>
              <a:gd name="T21" fmla="*/ 145 h 160"/>
              <a:gd name="T22" fmla="*/ 62 w 148"/>
              <a:gd name="T23" fmla="*/ 130 h 160"/>
              <a:gd name="T24" fmla="*/ 86 w 148"/>
              <a:gd name="T25" fmla="*/ 145 h 160"/>
              <a:gd name="T26" fmla="*/ 88 w 148"/>
              <a:gd name="T27" fmla="*/ 116 h 160"/>
              <a:gd name="T28" fmla="*/ 86 w 148"/>
              <a:gd name="T29" fmla="*/ 124 h 160"/>
              <a:gd name="T30" fmla="*/ 62 w 148"/>
              <a:gd name="T31" fmla="*/ 119 h 160"/>
              <a:gd name="T32" fmla="*/ 30 w 148"/>
              <a:gd name="T33" fmla="*/ 74 h 160"/>
              <a:gd name="T34" fmla="*/ 119 w 148"/>
              <a:gd name="T35" fmla="*/ 74 h 160"/>
              <a:gd name="T36" fmla="*/ 71 w 148"/>
              <a:gd name="T37" fmla="*/ 15 h 160"/>
              <a:gd name="T38" fmla="*/ 74 w 148"/>
              <a:gd name="T39" fmla="*/ 0 h 160"/>
              <a:gd name="T40" fmla="*/ 77 w 148"/>
              <a:gd name="T41" fmla="*/ 15 h 160"/>
              <a:gd name="T42" fmla="*/ 71 w 148"/>
              <a:gd name="T43" fmla="*/ 15 h 160"/>
              <a:gd name="T44" fmla="*/ 145 w 148"/>
              <a:gd name="T45" fmla="*/ 77 h 160"/>
              <a:gd name="T46" fmla="*/ 130 w 148"/>
              <a:gd name="T47" fmla="*/ 74 h 160"/>
              <a:gd name="T48" fmla="*/ 145 w 148"/>
              <a:gd name="T49" fmla="*/ 71 h 160"/>
              <a:gd name="T50" fmla="*/ 18 w 148"/>
              <a:gd name="T51" fmla="*/ 74 h 160"/>
              <a:gd name="T52" fmla="*/ 3 w 148"/>
              <a:gd name="T53" fmla="*/ 77 h 160"/>
              <a:gd name="T54" fmla="*/ 3 w 148"/>
              <a:gd name="T55" fmla="*/ 71 h 160"/>
              <a:gd name="T56" fmla="*/ 18 w 148"/>
              <a:gd name="T57" fmla="*/ 74 h 160"/>
              <a:gd name="T58" fmla="*/ 126 w 148"/>
              <a:gd name="T59" fmla="*/ 26 h 160"/>
              <a:gd name="T60" fmla="*/ 116 w 148"/>
              <a:gd name="T61" fmla="*/ 35 h 160"/>
              <a:gd name="T62" fmla="*/ 114 w 148"/>
              <a:gd name="T63" fmla="*/ 30 h 160"/>
              <a:gd name="T64" fmla="*/ 126 w 148"/>
              <a:gd name="T65" fmla="*/ 22 h 160"/>
              <a:gd name="T66" fmla="*/ 34 w 148"/>
              <a:gd name="T67" fmla="*/ 118 h 160"/>
              <a:gd name="T68" fmla="*/ 24 w 148"/>
              <a:gd name="T69" fmla="*/ 127 h 160"/>
              <a:gd name="T70" fmla="*/ 22 w 148"/>
              <a:gd name="T71" fmla="*/ 122 h 160"/>
              <a:gd name="T72" fmla="*/ 34 w 148"/>
              <a:gd name="T73" fmla="*/ 114 h 160"/>
              <a:gd name="T74" fmla="*/ 126 w 148"/>
              <a:gd name="T75" fmla="*/ 126 h 160"/>
              <a:gd name="T76" fmla="*/ 122 w 148"/>
              <a:gd name="T77" fmla="*/ 126 h 160"/>
              <a:gd name="T78" fmla="*/ 114 w 148"/>
              <a:gd name="T79" fmla="*/ 114 h 160"/>
              <a:gd name="T80" fmla="*/ 126 w 148"/>
              <a:gd name="T81" fmla="*/ 122 h 160"/>
              <a:gd name="T82" fmla="*/ 22 w 148"/>
              <a:gd name="T83" fmla="*/ 22 h 160"/>
              <a:gd name="T84" fmla="*/ 34 w 148"/>
              <a:gd name="T85" fmla="*/ 30 h 160"/>
              <a:gd name="T86" fmla="*/ 32 w 148"/>
              <a:gd name="T87" fmla="*/ 35 h 160"/>
              <a:gd name="T88" fmla="*/ 22 w 148"/>
              <a:gd name="T89" fmla="*/ 26 h 160"/>
              <a:gd name="T90" fmla="*/ 74 w 148"/>
              <a:gd name="T91" fmla="*/ 44 h 160"/>
              <a:gd name="T92" fmla="*/ 41 w 148"/>
              <a:gd name="T93" fmla="*/ 77 h 160"/>
              <a:gd name="T94" fmla="*/ 74 w 148"/>
              <a:gd name="T95" fmla="*/ 3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8" h="160">
                <a:moveTo>
                  <a:pt x="74" y="24"/>
                </a:moveTo>
                <a:cubicBezTo>
                  <a:pt x="46" y="24"/>
                  <a:pt x="24" y="46"/>
                  <a:pt x="24" y="74"/>
                </a:cubicBezTo>
                <a:cubicBezTo>
                  <a:pt x="24" y="95"/>
                  <a:pt x="37" y="114"/>
                  <a:pt x="56" y="121"/>
                </a:cubicBezTo>
                <a:cubicBezTo>
                  <a:pt x="56" y="148"/>
                  <a:pt x="56" y="148"/>
                  <a:pt x="56" y="148"/>
                </a:cubicBezTo>
                <a:cubicBezTo>
                  <a:pt x="56" y="150"/>
                  <a:pt x="58" y="151"/>
                  <a:pt x="59" y="151"/>
                </a:cubicBezTo>
                <a:cubicBezTo>
                  <a:pt x="62" y="151"/>
                  <a:pt x="62" y="151"/>
                  <a:pt x="62" y="151"/>
                </a:cubicBezTo>
                <a:cubicBezTo>
                  <a:pt x="62" y="157"/>
                  <a:pt x="62" y="157"/>
                  <a:pt x="62" y="157"/>
                </a:cubicBezTo>
                <a:cubicBezTo>
                  <a:pt x="62" y="159"/>
                  <a:pt x="64" y="160"/>
                  <a:pt x="65" y="160"/>
                </a:cubicBezTo>
                <a:cubicBezTo>
                  <a:pt x="83" y="160"/>
                  <a:pt x="83" y="160"/>
                  <a:pt x="83" y="160"/>
                </a:cubicBezTo>
                <a:cubicBezTo>
                  <a:pt x="85" y="160"/>
                  <a:pt x="86" y="159"/>
                  <a:pt x="86" y="157"/>
                </a:cubicBezTo>
                <a:cubicBezTo>
                  <a:pt x="86" y="151"/>
                  <a:pt x="86" y="151"/>
                  <a:pt x="86" y="151"/>
                </a:cubicBezTo>
                <a:cubicBezTo>
                  <a:pt x="89" y="151"/>
                  <a:pt x="89" y="151"/>
                  <a:pt x="89" y="151"/>
                </a:cubicBezTo>
                <a:cubicBezTo>
                  <a:pt x="91" y="151"/>
                  <a:pt x="92" y="150"/>
                  <a:pt x="92" y="148"/>
                </a:cubicBezTo>
                <a:cubicBezTo>
                  <a:pt x="92" y="121"/>
                  <a:pt x="92" y="121"/>
                  <a:pt x="92" y="121"/>
                </a:cubicBezTo>
                <a:cubicBezTo>
                  <a:pt x="111" y="114"/>
                  <a:pt x="124" y="95"/>
                  <a:pt x="124" y="74"/>
                </a:cubicBezTo>
                <a:cubicBezTo>
                  <a:pt x="124" y="46"/>
                  <a:pt x="102" y="24"/>
                  <a:pt x="74" y="24"/>
                </a:cubicBezTo>
                <a:close/>
                <a:moveTo>
                  <a:pt x="83" y="145"/>
                </a:moveTo>
                <a:cubicBezTo>
                  <a:pt x="81" y="145"/>
                  <a:pt x="80" y="147"/>
                  <a:pt x="80" y="148"/>
                </a:cubicBezTo>
                <a:cubicBezTo>
                  <a:pt x="80" y="154"/>
                  <a:pt x="80" y="154"/>
                  <a:pt x="80" y="154"/>
                </a:cubicBezTo>
                <a:cubicBezTo>
                  <a:pt x="68" y="154"/>
                  <a:pt x="68" y="154"/>
                  <a:pt x="68" y="154"/>
                </a:cubicBezTo>
                <a:cubicBezTo>
                  <a:pt x="68" y="148"/>
                  <a:pt x="68" y="148"/>
                  <a:pt x="68" y="148"/>
                </a:cubicBezTo>
                <a:cubicBezTo>
                  <a:pt x="68" y="147"/>
                  <a:pt x="67" y="145"/>
                  <a:pt x="65" y="145"/>
                </a:cubicBezTo>
                <a:cubicBezTo>
                  <a:pt x="62" y="145"/>
                  <a:pt x="62" y="145"/>
                  <a:pt x="62" y="145"/>
                </a:cubicBezTo>
                <a:cubicBezTo>
                  <a:pt x="62" y="130"/>
                  <a:pt x="62" y="130"/>
                  <a:pt x="62" y="130"/>
                </a:cubicBezTo>
                <a:cubicBezTo>
                  <a:pt x="86" y="130"/>
                  <a:pt x="86" y="130"/>
                  <a:pt x="86" y="130"/>
                </a:cubicBezTo>
                <a:cubicBezTo>
                  <a:pt x="86" y="145"/>
                  <a:pt x="86" y="145"/>
                  <a:pt x="86" y="145"/>
                </a:cubicBezTo>
                <a:lnTo>
                  <a:pt x="83" y="145"/>
                </a:lnTo>
                <a:close/>
                <a:moveTo>
                  <a:pt x="88" y="116"/>
                </a:moveTo>
                <a:cubicBezTo>
                  <a:pt x="87" y="117"/>
                  <a:pt x="86" y="118"/>
                  <a:pt x="86" y="119"/>
                </a:cubicBezTo>
                <a:cubicBezTo>
                  <a:pt x="86" y="124"/>
                  <a:pt x="86" y="124"/>
                  <a:pt x="86" y="124"/>
                </a:cubicBezTo>
                <a:cubicBezTo>
                  <a:pt x="62" y="124"/>
                  <a:pt x="62" y="124"/>
                  <a:pt x="62" y="124"/>
                </a:cubicBezTo>
                <a:cubicBezTo>
                  <a:pt x="62" y="119"/>
                  <a:pt x="62" y="119"/>
                  <a:pt x="62" y="119"/>
                </a:cubicBezTo>
                <a:cubicBezTo>
                  <a:pt x="62" y="118"/>
                  <a:pt x="61" y="117"/>
                  <a:pt x="60" y="116"/>
                </a:cubicBezTo>
                <a:cubicBezTo>
                  <a:pt x="42" y="110"/>
                  <a:pt x="30" y="93"/>
                  <a:pt x="30" y="74"/>
                </a:cubicBezTo>
                <a:cubicBezTo>
                  <a:pt x="30" y="50"/>
                  <a:pt x="50" y="30"/>
                  <a:pt x="74" y="30"/>
                </a:cubicBezTo>
                <a:cubicBezTo>
                  <a:pt x="99" y="30"/>
                  <a:pt x="119" y="50"/>
                  <a:pt x="119" y="74"/>
                </a:cubicBezTo>
                <a:cubicBezTo>
                  <a:pt x="119" y="93"/>
                  <a:pt x="106" y="110"/>
                  <a:pt x="88" y="116"/>
                </a:cubicBezTo>
                <a:close/>
                <a:moveTo>
                  <a:pt x="71" y="15"/>
                </a:moveTo>
                <a:cubicBezTo>
                  <a:pt x="71" y="3"/>
                  <a:pt x="71" y="3"/>
                  <a:pt x="71" y="3"/>
                </a:cubicBezTo>
                <a:cubicBezTo>
                  <a:pt x="71" y="1"/>
                  <a:pt x="72" y="0"/>
                  <a:pt x="74" y="0"/>
                </a:cubicBezTo>
                <a:cubicBezTo>
                  <a:pt x="76" y="0"/>
                  <a:pt x="77" y="1"/>
                  <a:pt x="77" y="3"/>
                </a:cubicBezTo>
                <a:cubicBezTo>
                  <a:pt x="77" y="15"/>
                  <a:pt x="77" y="15"/>
                  <a:pt x="77" y="15"/>
                </a:cubicBezTo>
                <a:cubicBezTo>
                  <a:pt x="77" y="16"/>
                  <a:pt x="76" y="18"/>
                  <a:pt x="74" y="18"/>
                </a:cubicBezTo>
                <a:cubicBezTo>
                  <a:pt x="72" y="18"/>
                  <a:pt x="71" y="16"/>
                  <a:pt x="71" y="15"/>
                </a:cubicBezTo>
                <a:close/>
                <a:moveTo>
                  <a:pt x="148" y="74"/>
                </a:moveTo>
                <a:cubicBezTo>
                  <a:pt x="148" y="76"/>
                  <a:pt x="147" y="77"/>
                  <a:pt x="145" y="77"/>
                </a:cubicBezTo>
                <a:cubicBezTo>
                  <a:pt x="133" y="77"/>
                  <a:pt x="133" y="77"/>
                  <a:pt x="133" y="77"/>
                </a:cubicBezTo>
                <a:cubicBezTo>
                  <a:pt x="132" y="77"/>
                  <a:pt x="130" y="76"/>
                  <a:pt x="130" y="74"/>
                </a:cubicBezTo>
                <a:cubicBezTo>
                  <a:pt x="130" y="72"/>
                  <a:pt x="132" y="71"/>
                  <a:pt x="133" y="71"/>
                </a:cubicBezTo>
                <a:cubicBezTo>
                  <a:pt x="145" y="71"/>
                  <a:pt x="145" y="71"/>
                  <a:pt x="145" y="71"/>
                </a:cubicBezTo>
                <a:cubicBezTo>
                  <a:pt x="147" y="71"/>
                  <a:pt x="148" y="72"/>
                  <a:pt x="148" y="74"/>
                </a:cubicBezTo>
                <a:close/>
                <a:moveTo>
                  <a:pt x="18" y="74"/>
                </a:moveTo>
                <a:cubicBezTo>
                  <a:pt x="18" y="76"/>
                  <a:pt x="16" y="77"/>
                  <a:pt x="15" y="77"/>
                </a:cubicBezTo>
                <a:cubicBezTo>
                  <a:pt x="3" y="77"/>
                  <a:pt x="3" y="77"/>
                  <a:pt x="3" y="77"/>
                </a:cubicBezTo>
                <a:cubicBezTo>
                  <a:pt x="1" y="77"/>
                  <a:pt x="0" y="76"/>
                  <a:pt x="0" y="74"/>
                </a:cubicBezTo>
                <a:cubicBezTo>
                  <a:pt x="0" y="72"/>
                  <a:pt x="1" y="71"/>
                  <a:pt x="3" y="71"/>
                </a:cubicBezTo>
                <a:cubicBezTo>
                  <a:pt x="15" y="71"/>
                  <a:pt x="15" y="71"/>
                  <a:pt x="15" y="71"/>
                </a:cubicBezTo>
                <a:cubicBezTo>
                  <a:pt x="16" y="71"/>
                  <a:pt x="18" y="72"/>
                  <a:pt x="18" y="74"/>
                </a:cubicBezTo>
                <a:close/>
                <a:moveTo>
                  <a:pt x="126" y="22"/>
                </a:moveTo>
                <a:cubicBezTo>
                  <a:pt x="128" y="23"/>
                  <a:pt x="128" y="25"/>
                  <a:pt x="126" y="26"/>
                </a:cubicBezTo>
                <a:cubicBezTo>
                  <a:pt x="118" y="34"/>
                  <a:pt x="118" y="34"/>
                  <a:pt x="118" y="34"/>
                </a:cubicBezTo>
                <a:cubicBezTo>
                  <a:pt x="117" y="35"/>
                  <a:pt x="117" y="35"/>
                  <a:pt x="116" y="35"/>
                </a:cubicBezTo>
                <a:cubicBezTo>
                  <a:pt x="115" y="35"/>
                  <a:pt x="114" y="35"/>
                  <a:pt x="114" y="34"/>
                </a:cubicBezTo>
                <a:cubicBezTo>
                  <a:pt x="113" y="33"/>
                  <a:pt x="113" y="31"/>
                  <a:pt x="114" y="30"/>
                </a:cubicBezTo>
                <a:cubicBezTo>
                  <a:pt x="122" y="22"/>
                  <a:pt x="122" y="22"/>
                  <a:pt x="122" y="22"/>
                </a:cubicBezTo>
                <a:cubicBezTo>
                  <a:pt x="123" y="21"/>
                  <a:pt x="125" y="21"/>
                  <a:pt x="126" y="22"/>
                </a:cubicBezTo>
                <a:close/>
                <a:moveTo>
                  <a:pt x="34" y="114"/>
                </a:moveTo>
                <a:cubicBezTo>
                  <a:pt x="35" y="115"/>
                  <a:pt x="35" y="117"/>
                  <a:pt x="34" y="118"/>
                </a:cubicBezTo>
                <a:cubicBezTo>
                  <a:pt x="26" y="126"/>
                  <a:pt x="26" y="126"/>
                  <a:pt x="26" y="126"/>
                </a:cubicBezTo>
                <a:cubicBezTo>
                  <a:pt x="25" y="127"/>
                  <a:pt x="25" y="127"/>
                  <a:pt x="24" y="127"/>
                </a:cubicBezTo>
                <a:cubicBezTo>
                  <a:pt x="23" y="127"/>
                  <a:pt x="22" y="127"/>
                  <a:pt x="22" y="126"/>
                </a:cubicBezTo>
                <a:cubicBezTo>
                  <a:pt x="21" y="125"/>
                  <a:pt x="21" y="123"/>
                  <a:pt x="22" y="122"/>
                </a:cubicBezTo>
                <a:cubicBezTo>
                  <a:pt x="30" y="114"/>
                  <a:pt x="30" y="114"/>
                  <a:pt x="30" y="114"/>
                </a:cubicBezTo>
                <a:cubicBezTo>
                  <a:pt x="31" y="113"/>
                  <a:pt x="33" y="113"/>
                  <a:pt x="34" y="114"/>
                </a:cubicBezTo>
                <a:close/>
                <a:moveTo>
                  <a:pt x="126" y="122"/>
                </a:moveTo>
                <a:cubicBezTo>
                  <a:pt x="128" y="123"/>
                  <a:pt x="128" y="125"/>
                  <a:pt x="126" y="126"/>
                </a:cubicBezTo>
                <a:cubicBezTo>
                  <a:pt x="126" y="127"/>
                  <a:pt x="125" y="127"/>
                  <a:pt x="124" y="127"/>
                </a:cubicBezTo>
                <a:cubicBezTo>
                  <a:pt x="124" y="127"/>
                  <a:pt x="123" y="127"/>
                  <a:pt x="122" y="126"/>
                </a:cubicBezTo>
                <a:cubicBezTo>
                  <a:pt x="114" y="118"/>
                  <a:pt x="114" y="118"/>
                  <a:pt x="114" y="118"/>
                </a:cubicBezTo>
                <a:cubicBezTo>
                  <a:pt x="113" y="117"/>
                  <a:pt x="113" y="115"/>
                  <a:pt x="114" y="114"/>
                </a:cubicBezTo>
                <a:cubicBezTo>
                  <a:pt x="115" y="113"/>
                  <a:pt x="117" y="113"/>
                  <a:pt x="118" y="114"/>
                </a:cubicBezTo>
                <a:lnTo>
                  <a:pt x="126" y="122"/>
                </a:lnTo>
                <a:close/>
                <a:moveTo>
                  <a:pt x="22" y="26"/>
                </a:moveTo>
                <a:cubicBezTo>
                  <a:pt x="21" y="25"/>
                  <a:pt x="21" y="23"/>
                  <a:pt x="22" y="22"/>
                </a:cubicBezTo>
                <a:cubicBezTo>
                  <a:pt x="23" y="21"/>
                  <a:pt x="25" y="21"/>
                  <a:pt x="26" y="22"/>
                </a:cubicBezTo>
                <a:cubicBezTo>
                  <a:pt x="34" y="30"/>
                  <a:pt x="34" y="30"/>
                  <a:pt x="34" y="30"/>
                </a:cubicBezTo>
                <a:cubicBezTo>
                  <a:pt x="35" y="31"/>
                  <a:pt x="35" y="33"/>
                  <a:pt x="34" y="34"/>
                </a:cubicBezTo>
                <a:cubicBezTo>
                  <a:pt x="34" y="35"/>
                  <a:pt x="33" y="35"/>
                  <a:pt x="32" y="35"/>
                </a:cubicBezTo>
                <a:cubicBezTo>
                  <a:pt x="31" y="35"/>
                  <a:pt x="31" y="35"/>
                  <a:pt x="30" y="34"/>
                </a:cubicBezTo>
                <a:lnTo>
                  <a:pt x="22" y="26"/>
                </a:lnTo>
                <a:close/>
                <a:moveTo>
                  <a:pt x="77" y="41"/>
                </a:moveTo>
                <a:cubicBezTo>
                  <a:pt x="77" y="43"/>
                  <a:pt x="76" y="44"/>
                  <a:pt x="74" y="44"/>
                </a:cubicBezTo>
                <a:cubicBezTo>
                  <a:pt x="58" y="44"/>
                  <a:pt x="44" y="58"/>
                  <a:pt x="44" y="74"/>
                </a:cubicBezTo>
                <a:cubicBezTo>
                  <a:pt x="44" y="76"/>
                  <a:pt x="43" y="77"/>
                  <a:pt x="41" y="77"/>
                </a:cubicBezTo>
                <a:cubicBezTo>
                  <a:pt x="40" y="77"/>
                  <a:pt x="39" y="76"/>
                  <a:pt x="39" y="74"/>
                </a:cubicBezTo>
                <a:cubicBezTo>
                  <a:pt x="39" y="54"/>
                  <a:pt x="54" y="39"/>
                  <a:pt x="74" y="39"/>
                </a:cubicBezTo>
                <a:cubicBezTo>
                  <a:pt x="76" y="39"/>
                  <a:pt x="77" y="40"/>
                  <a:pt x="77" y="4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76769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086" y="1090627"/>
            <a:ext cx="9715500" cy="1028700"/>
          </a:xfrm>
        </p:spPr>
        <p:txBody>
          <a:bodyPr/>
          <a:lstStyle/>
          <a:p>
            <a:r>
              <a:rPr lang="en-US" dirty="0"/>
              <a:t>Crypto live </a:t>
            </a:r>
            <a:r>
              <a:rPr lang="en-US" dirty="0">
                <a:solidFill>
                  <a:schemeClr val="accent1"/>
                </a:solidFill>
              </a:rPr>
              <a:t>price</a:t>
            </a:r>
            <a:r>
              <a:rPr lang="en-US" dirty="0"/>
              <a:t> tables</a:t>
            </a:r>
          </a:p>
        </p:txBody>
      </p:sp>
      <p:sp>
        <p:nvSpPr>
          <p:cNvPr id="4" name="TextBox 3"/>
          <p:cNvSpPr txBox="1"/>
          <p:nvPr/>
        </p:nvSpPr>
        <p:spPr>
          <a:xfrm>
            <a:off x="624114" y="1806686"/>
            <a:ext cx="3291840" cy="475515"/>
          </a:xfrm>
          <a:prstGeom prst="rect">
            <a:avLst/>
          </a:prstGeom>
          <a:noFill/>
        </p:spPr>
        <p:txBody>
          <a:bodyPr wrap="square" lIns="0" rIns="0" rtlCol="0">
            <a:spAutoFit/>
          </a:bodyPr>
          <a:lstStyle/>
          <a:p>
            <a:pPr>
              <a:lnSpc>
                <a:spcPct val="130000"/>
              </a:lnSpc>
            </a:pPr>
            <a:r>
              <a:rPr lang="en-US" sz="1000" dirty="0">
                <a:solidFill>
                  <a:schemeClr val="tx1">
                    <a:alpha val="70000"/>
                  </a:schemeClr>
                </a:solidFill>
              </a:rPr>
              <a:t>Minimum purchase is 50 Coins tokens. Get a bonus from 5% to 25%</a:t>
            </a:r>
          </a:p>
        </p:txBody>
      </p:sp>
      <p:graphicFrame>
        <p:nvGraphicFramePr>
          <p:cNvPr id="5" name="Table 4"/>
          <p:cNvGraphicFramePr>
            <a:graphicFrameLocks noGrp="1"/>
          </p:cNvGraphicFramePr>
          <p:nvPr>
            <p:extLst>
              <p:ext uri="{D42A27DB-BD31-4B8C-83A1-F6EECF244321}">
                <p14:modId xmlns:p14="http://schemas.microsoft.com/office/powerpoint/2010/main" val="2168441588"/>
              </p:ext>
            </p:extLst>
          </p:nvPr>
        </p:nvGraphicFramePr>
        <p:xfrm>
          <a:off x="609600" y="2911176"/>
          <a:ext cx="10972800" cy="3093195"/>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gridCol w="1828800">
                  <a:extLst>
                    <a:ext uri="{9D8B030D-6E8A-4147-A177-3AD203B41FA5}">
                      <a16:colId xmlns:a16="http://schemas.microsoft.com/office/drawing/2014/main" val="20005"/>
                    </a:ext>
                  </a:extLst>
                </a:gridCol>
              </a:tblGrid>
              <a:tr h="758285">
                <a:tc>
                  <a:txBody>
                    <a:bodyPr/>
                    <a:lstStyle/>
                    <a:p>
                      <a:r>
                        <a:rPr lang="en-US" sz="1000" b="0" dirty="0">
                          <a:solidFill>
                            <a:schemeClr val="tx1">
                              <a:alpha val="60000"/>
                            </a:schemeClr>
                          </a:solidFill>
                        </a:rPr>
                        <a:t>Symbol</a:t>
                      </a:r>
                    </a:p>
                  </a:txBody>
                  <a:tcPr anchor="ctr">
                    <a:noFill/>
                  </a:tcPr>
                </a:tc>
                <a:tc>
                  <a:txBody>
                    <a:bodyPr/>
                    <a:lstStyle/>
                    <a:p>
                      <a:r>
                        <a:rPr lang="en-US" sz="1000" b="0" dirty="0">
                          <a:solidFill>
                            <a:schemeClr val="tx1">
                              <a:alpha val="60000"/>
                            </a:schemeClr>
                          </a:solidFill>
                        </a:rPr>
                        <a:t>Name</a:t>
                      </a:r>
                    </a:p>
                  </a:txBody>
                  <a:tcPr anchor="ctr">
                    <a:noFill/>
                  </a:tcPr>
                </a:tc>
                <a:tc>
                  <a:txBody>
                    <a:bodyPr/>
                    <a:lstStyle/>
                    <a:p>
                      <a:r>
                        <a:rPr lang="en-US" sz="1000" b="0" dirty="0">
                          <a:solidFill>
                            <a:schemeClr val="tx1">
                              <a:alpha val="60000"/>
                            </a:schemeClr>
                          </a:solidFill>
                        </a:rPr>
                        <a:t>USD</a:t>
                      </a:r>
                    </a:p>
                  </a:txBody>
                  <a:tcPr anchor="ctr">
                    <a:noFill/>
                  </a:tcPr>
                </a:tc>
                <a:tc>
                  <a:txBody>
                    <a:bodyPr/>
                    <a:lstStyle/>
                    <a:p>
                      <a:r>
                        <a:rPr lang="en-US" sz="1000" b="0" dirty="0">
                          <a:solidFill>
                            <a:schemeClr val="tx1">
                              <a:alpha val="60000"/>
                            </a:schemeClr>
                          </a:solidFill>
                        </a:rPr>
                        <a:t>Change 1h</a:t>
                      </a:r>
                    </a:p>
                  </a:txBody>
                  <a:tcPr anchor="ctr">
                    <a:noFill/>
                  </a:tcPr>
                </a:tc>
                <a:tc>
                  <a:txBody>
                    <a:bodyPr/>
                    <a:lstStyle/>
                    <a:p>
                      <a:r>
                        <a:rPr lang="en-US" sz="1000" b="0" dirty="0">
                          <a:solidFill>
                            <a:schemeClr val="tx1">
                              <a:alpha val="60000"/>
                            </a:schemeClr>
                          </a:solidFill>
                        </a:rPr>
                        <a:t>Change 24h</a:t>
                      </a:r>
                    </a:p>
                  </a:txBody>
                  <a:tcPr anchor="ctr">
                    <a:noFill/>
                  </a:tcPr>
                </a:tc>
                <a:tc>
                  <a:txBody>
                    <a:bodyPr/>
                    <a:lstStyle/>
                    <a:p>
                      <a:r>
                        <a:rPr lang="en-US" sz="1000" b="0" dirty="0">
                          <a:solidFill>
                            <a:schemeClr val="tx1">
                              <a:alpha val="60000"/>
                            </a:schemeClr>
                          </a:solidFill>
                        </a:rPr>
                        <a:t>Change 7d</a:t>
                      </a:r>
                    </a:p>
                  </a:txBody>
                  <a:tcPr anchor="ctr">
                    <a:noFill/>
                  </a:tcPr>
                </a:tc>
                <a:extLst>
                  <a:ext uri="{0D108BD9-81ED-4DB2-BD59-A6C34878D82A}">
                    <a16:rowId xmlns:a16="http://schemas.microsoft.com/office/drawing/2014/main" val="10000"/>
                  </a:ext>
                </a:extLst>
              </a:tr>
              <a:tr h="466982">
                <a:tc>
                  <a:txBody>
                    <a:bodyPr/>
                    <a:lstStyle/>
                    <a:p>
                      <a:r>
                        <a:rPr lang="en-US" sz="1200" b="1" dirty="0">
                          <a:solidFill>
                            <a:schemeClr val="tx1"/>
                          </a:solidFill>
                        </a:rPr>
                        <a:t>BTC</a:t>
                      </a:r>
                    </a:p>
                  </a:txBody>
                  <a:tcPr anchor="ctr">
                    <a:solidFill>
                      <a:schemeClr val="tx1">
                        <a:alpha val="10000"/>
                      </a:schemeClr>
                    </a:solidFill>
                  </a:tcPr>
                </a:tc>
                <a:tc>
                  <a:txBody>
                    <a:bodyPr/>
                    <a:lstStyle/>
                    <a:p>
                      <a:r>
                        <a:rPr lang="en-US" sz="1200" dirty="0">
                          <a:solidFill>
                            <a:schemeClr val="tx1"/>
                          </a:solidFill>
                        </a:rPr>
                        <a:t>Bitcoin</a:t>
                      </a:r>
                    </a:p>
                  </a:txBody>
                  <a:tcPr anchor="ctr">
                    <a:solidFill>
                      <a:schemeClr val="tx1">
                        <a:alpha val="10000"/>
                      </a:schemeClr>
                    </a:solidFill>
                  </a:tcPr>
                </a:tc>
                <a:tc>
                  <a:txBody>
                    <a:bodyPr/>
                    <a:lstStyle/>
                    <a:p>
                      <a:r>
                        <a:rPr lang="en-US" sz="1200" b="1" dirty="0">
                          <a:solidFill>
                            <a:schemeClr val="tx1"/>
                          </a:solidFill>
                        </a:rPr>
                        <a:t>11,509</a:t>
                      </a:r>
                    </a:p>
                  </a:txBody>
                  <a:tcPr anchor="ctr">
                    <a:solidFill>
                      <a:schemeClr val="tx1">
                        <a:alpha val="10000"/>
                      </a:schemeClr>
                    </a:solidFill>
                  </a:tcPr>
                </a:tc>
                <a:tc>
                  <a:txBody>
                    <a:bodyPr/>
                    <a:lstStyle/>
                    <a:p>
                      <a:r>
                        <a:rPr lang="en-US" sz="1200" dirty="0">
                          <a:solidFill>
                            <a:schemeClr val="tx1"/>
                          </a:solidFill>
                        </a:rPr>
                        <a:t>-0.55%</a:t>
                      </a:r>
                    </a:p>
                  </a:txBody>
                  <a:tcPr anchor="ctr">
                    <a:solidFill>
                      <a:schemeClr val="tx1">
                        <a:alpha val="10000"/>
                      </a:schemeClr>
                    </a:solidFill>
                  </a:tcPr>
                </a:tc>
                <a:tc>
                  <a:txBody>
                    <a:bodyPr/>
                    <a:lstStyle/>
                    <a:p>
                      <a:r>
                        <a:rPr lang="en-US" sz="1200" dirty="0">
                          <a:solidFill>
                            <a:schemeClr val="tx1"/>
                          </a:solidFill>
                        </a:rPr>
                        <a:t>-0.55%</a:t>
                      </a:r>
                    </a:p>
                  </a:txBody>
                  <a:tcPr anchor="ctr">
                    <a:solidFill>
                      <a:schemeClr val="tx1">
                        <a:alpha val="10000"/>
                      </a:schemeClr>
                    </a:solidFill>
                  </a:tcPr>
                </a:tc>
                <a:tc>
                  <a:txBody>
                    <a:bodyPr/>
                    <a:lstStyle/>
                    <a:p>
                      <a:r>
                        <a:rPr lang="en-US" sz="1200" dirty="0">
                          <a:solidFill>
                            <a:schemeClr val="tx1"/>
                          </a:solidFill>
                        </a:rPr>
                        <a:t>-0.55%</a:t>
                      </a:r>
                    </a:p>
                  </a:txBody>
                  <a:tcPr anchor="ctr">
                    <a:solidFill>
                      <a:schemeClr val="tx1">
                        <a:alpha val="10000"/>
                      </a:schemeClr>
                    </a:solidFill>
                  </a:tcPr>
                </a:tc>
                <a:extLst>
                  <a:ext uri="{0D108BD9-81ED-4DB2-BD59-A6C34878D82A}">
                    <a16:rowId xmlns:a16="http://schemas.microsoft.com/office/drawing/2014/main" val="10001"/>
                  </a:ext>
                </a:extLst>
              </a:tr>
              <a:tr h="466982">
                <a:tc>
                  <a:txBody>
                    <a:bodyPr/>
                    <a:lstStyle/>
                    <a:p>
                      <a:r>
                        <a:rPr lang="en-US" sz="1200" b="1" dirty="0">
                          <a:solidFill>
                            <a:schemeClr val="tx1"/>
                          </a:solidFill>
                        </a:rPr>
                        <a:t>ETH</a:t>
                      </a:r>
                    </a:p>
                  </a:txBody>
                  <a:tcPr anchor="ctr">
                    <a:noFill/>
                  </a:tcPr>
                </a:tc>
                <a:tc>
                  <a:txBody>
                    <a:bodyPr/>
                    <a:lstStyle/>
                    <a:p>
                      <a:r>
                        <a:rPr lang="en-US" sz="1200" dirty="0" err="1">
                          <a:solidFill>
                            <a:schemeClr val="tx1"/>
                          </a:solidFill>
                        </a:rPr>
                        <a:t>Ethereum</a:t>
                      </a:r>
                      <a:endParaRPr lang="en-US" sz="1200" dirty="0">
                        <a:solidFill>
                          <a:schemeClr val="tx1"/>
                        </a:solidFill>
                      </a:endParaRPr>
                    </a:p>
                  </a:txBody>
                  <a:tcPr anchor="ctr">
                    <a:noFill/>
                  </a:tcPr>
                </a:tc>
                <a:tc>
                  <a:txBody>
                    <a:bodyPr/>
                    <a:lstStyle/>
                    <a:p>
                      <a:r>
                        <a:rPr lang="en-US" sz="1200" b="1" dirty="0">
                          <a:solidFill>
                            <a:schemeClr val="tx1"/>
                          </a:solidFill>
                        </a:rPr>
                        <a:t>1,065</a:t>
                      </a:r>
                    </a:p>
                  </a:txBody>
                  <a:tcPr anchor="ctr">
                    <a:noFill/>
                  </a:tcPr>
                </a:tc>
                <a:tc>
                  <a:txBody>
                    <a:bodyPr/>
                    <a:lstStyle/>
                    <a:p>
                      <a:r>
                        <a:rPr lang="en-US" sz="1200" dirty="0">
                          <a:solidFill>
                            <a:schemeClr val="tx1"/>
                          </a:solidFill>
                        </a:rPr>
                        <a:t>-0.32%</a:t>
                      </a:r>
                    </a:p>
                  </a:txBody>
                  <a:tcPr anchor="ctr">
                    <a:noFill/>
                  </a:tcPr>
                </a:tc>
                <a:tc>
                  <a:txBody>
                    <a:bodyPr/>
                    <a:lstStyle/>
                    <a:p>
                      <a:r>
                        <a:rPr lang="en-US" sz="1200" dirty="0">
                          <a:solidFill>
                            <a:schemeClr val="tx1"/>
                          </a:solidFill>
                        </a:rPr>
                        <a:t>-0.32%</a:t>
                      </a:r>
                    </a:p>
                  </a:txBody>
                  <a:tcPr anchor="ctr">
                    <a:noFill/>
                  </a:tcPr>
                </a:tc>
                <a:tc>
                  <a:txBody>
                    <a:bodyPr/>
                    <a:lstStyle/>
                    <a:p>
                      <a:r>
                        <a:rPr lang="en-US" sz="1200" dirty="0">
                          <a:solidFill>
                            <a:schemeClr val="tx1"/>
                          </a:solidFill>
                        </a:rPr>
                        <a:t>-0.32%</a:t>
                      </a:r>
                    </a:p>
                  </a:txBody>
                  <a:tcPr anchor="ctr">
                    <a:noFill/>
                  </a:tcPr>
                </a:tc>
                <a:extLst>
                  <a:ext uri="{0D108BD9-81ED-4DB2-BD59-A6C34878D82A}">
                    <a16:rowId xmlns:a16="http://schemas.microsoft.com/office/drawing/2014/main" val="10002"/>
                  </a:ext>
                </a:extLst>
              </a:tr>
              <a:tr h="466982">
                <a:tc>
                  <a:txBody>
                    <a:bodyPr/>
                    <a:lstStyle/>
                    <a:p>
                      <a:r>
                        <a:rPr lang="en-US" sz="1200" b="1" dirty="0">
                          <a:solidFill>
                            <a:schemeClr val="tx1"/>
                          </a:solidFill>
                        </a:rPr>
                        <a:t>XRP</a:t>
                      </a:r>
                    </a:p>
                  </a:txBody>
                  <a:tcPr anchor="ctr">
                    <a:solidFill>
                      <a:schemeClr val="tx1">
                        <a:alpha val="10000"/>
                      </a:schemeClr>
                    </a:solidFill>
                  </a:tcPr>
                </a:tc>
                <a:tc>
                  <a:txBody>
                    <a:bodyPr/>
                    <a:lstStyle/>
                    <a:p>
                      <a:r>
                        <a:rPr lang="en-US" sz="1200" dirty="0">
                          <a:solidFill>
                            <a:schemeClr val="tx1"/>
                          </a:solidFill>
                        </a:rPr>
                        <a:t>Ripple</a:t>
                      </a:r>
                    </a:p>
                  </a:txBody>
                  <a:tcPr anchor="ctr">
                    <a:solidFill>
                      <a:schemeClr val="tx1">
                        <a:alpha val="10000"/>
                      </a:schemeClr>
                    </a:solidFill>
                  </a:tcPr>
                </a:tc>
                <a:tc>
                  <a:txBody>
                    <a:bodyPr/>
                    <a:lstStyle/>
                    <a:p>
                      <a:r>
                        <a:rPr lang="en-US" sz="1200" b="1" dirty="0">
                          <a:solidFill>
                            <a:schemeClr val="tx1"/>
                          </a:solidFill>
                        </a:rPr>
                        <a:t>1.231</a:t>
                      </a:r>
                    </a:p>
                  </a:txBody>
                  <a:tcPr anchor="ctr">
                    <a:solidFill>
                      <a:schemeClr val="tx1">
                        <a:alpha val="10000"/>
                      </a:schemeClr>
                    </a:solidFill>
                  </a:tcPr>
                </a:tc>
                <a:tc>
                  <a:txBody>
                    <a:bodyPr/>
                    <a:lstStyle/>
                    <a:p>
                      <a:r>
                        <a:rPr lang="en-US" sz="1200" dirty="0">
                          <a:solidFill>
                            <a:schemeClr val="tx1"/>
                          </a:solidFill>
                        </a:rPr>
                        <a:t>-0.23%</a:t>
                      </a:r>
                    </a:p>
                  </a:txBody>
                  <a:tcPr anchor="ctr">
                    <a:solidFill>
                      <a:schemeClr val="tx1">
                        <a:alpha val="10000"/>
                      </a:schemeClr>
                    </a:solidFill>
                  </a:tcPr>
                </a:tc>
                <a:tc>
                  <a:txBody>
                    <a:bodyPr/>
                    <a:lstStyle/>
                    <a:p>
                      <a:r>
                        <a:rPr lang="en-US" sz="1200" dirty="0">
                          <a:solidFill>
                            <a:schemeClr val="tx1"/>
                          </a:solidFill>
                        </a:rPr>
                        <a:t>-0.23%</a:t>
                      </a:r>
                    </a:p>
                  </a:txBody>
                  <a:tcPr anchor="ctr">
                    <a:solidFill>
                      <a:schemeClr val="tx1">
                        <a:alpha val="10000"/>
                      </a:schemeClr>
                    </a:solidFill>
                  </a:tcPr>
                </a:tc>
                <a:tc>
                  <a:txBody>
                    <a:bodyPr/>
                    <a:lstStyle/>
                    <a:p>
                      <a:r>
                        <a:rPr lang="en-US" sz="1200" dirty="0">
                          <a:solidFill>
                            <a:schemeClr val="tx1"/>
                          </a:solidFill>
                        </a:rPr>
                        <a:t>-0.23%</a:t>
                      </a:r>
                    </a:p>
                  </a:txBody>
                  <a:tcPr anchor="ctr">
                    <a:solidFill>
                      <a:schemeClr val="tx1">
                        <a:alpha val="10000"/>
                      </a:schemeClr>
                    </a:solidFill>
                  </a:tcPr>
                </a:tc>
                <a:extLst>
                  <a:ext uri="{0D108BD9-81ED-4DB2-BD59-A6C34878D82A}">
                    <a16:rowId xmlns:a16="http://schemas.microsoft.com/office/drawing/2014/main" val="10003"/>
                  </a:ext>
                </a:extLst>
              </a:tr>
              <a:tr h="466982">
                <a:tc>
                  <a:txBody>
                    <a:bodyPr/>
                    <a:lstStyle/>
                    <a:p>
                      <a:r>
                        <a:rPr lang="en-US" sz="1200" b="1" dirty="0">
                          <a:solidFill>
                            <a:schemeClr val="tx1"/>
                          </a:solidFill>
                        </a:rPr>
                        <a:t>LTC</a:t>
                      </a:r>
                    </a:p>
                  </a:txBody>
                  <a:tcPr anchor="ctr">
                    <a:noFill/>
                  </a:tcPr>
                </a:tc>
                <a:tc>
                  <a:txBody>
                    <a:bodyPr/>
                    <a:lstStyle/>
                    <a:p>
                      <a:r>
                        <a:rPr lang="en-US" sz="1200" dirty="0" err="1">
                          <a:solidFill>
                            <a:schemeClr val="tx1"/>
                          </a:solidFill>
                        </a:rPr>
                        <a:t>Litecoin</a:t>
                      </a:r>
                      <a:endParaRPr lang="en-US" sz="1200" dirty="0">
                        <a:solidFill>
                          <a:schemeClr val="tx1"/>
                        </a:solidFill>
                      </a:endParaRPr>
                    </a:p>
                  </a:txBody>
                  <a:tcPr anchor="ctr">
                    <a:noFill/>
                  </a:tcPr>
                </a:tc>
                <a:tc>
                  <a:txBody>
                    <a:bodyPr/>
                    <a:lstStyle/>
                    <a:p>
                      <a:r>
                        <a:rPr lang="en-US" sz="1200" b="1" dirty="0">
                          <a:solidFill>
                            <a:schemeClr val="tx1"/>
                          </a:solidFill>
                        </a:rPr>
                        <a:t>181.5</a:t>
                      </a:r>
                    </a:p>
                  </a:txBody>
                  <a:tcPr anchor="ctr">
                    <a:noFill/>
                  </a:tcPr>
                </a:tc>
                <a:tc>
                  <a:txBody>
                    <a:bodyPr/>
                    <a:lstStyle/>
                    <a:p>
                      <a:r>
                        <a:rPr lang="en-US" sz="1200" dirty="0">
                          <a:solidFill>
                            <a:schemeClr val="tx1"/>
                          </a:solidFill>
                        </a:rPr>
                        <a:t>-0.1%</a:t>
                      </a:r>
                    </a:p>
                  </a:txBody>
                  <a:tcPr anchor="ctr">
                    <a:noFill/>
                  </a:tcPr>
                </a:tc>
                <a:tc>
                  <a:txBody>
                    <a:bodyPr/>
                    <a:lstStyle/>
                    <a:p>
                      <a:r>
                        <a:rPr lang="en-US" sz="1200" dirty="0">
                          <a:solidFill>
                            <a:schemeClr val="tx1"/>
                          </a:solidFill>
                        </a:rPr>
                        <a:t>-0.1%</a:t>
                      </a:r>
                    </a:p>
                  </a:txBody>
                  <a:tcPr anchor="ctr">
                    <a:noFill/>
                  </a:tcPr>
                </a:tc>
                <a:tc>
                  <a:txBody>
                    <a:bodyPr/>
                    <a:lstStyle/>
                    <a:p>
                      <a:r>
                        <a:rPr lang="en-US" sz="1200" dirty="0">
                          <a:solidFill>
                            <a:schemeClr val="tx1"/>
                          </a:solidFill>
                        </a:rPr>
                        <a:t>-0.1%</a:t>
                      </a:r>
                    </a:p>
                  </a:txBody>
                  <a:tcPr anchor="ctr">
                    <a:noFill/>
                  </a:tcPr>
                </a:tc>
                <a:extLst>
                  <a:ext uri="{0D108BD9-81ED-4DB2-BD59-A6C34878D82A}">
                    <a16:rowId xmlns:a16="http://schemas.microsoft.com/office/drawing/2014/main" val="10004"/>
                  </a:ext>
                </a:extLst>
              </a:tr>
              <a:tr h="466982">
                <a:tc>
                  <a:txBody>
                    <a:bodyPr/>
                    <a:lstStyle/>
                    <a:p>
                      <a:r>
                        <a:rPr lang="en-US" sz="1200" b="1" dirty="0">
                          <a:solidFill>
                            <a:schemeClr val="tx1"/>
                          </a:solidFill>
                        </a:rPr>
                        <a:t>XMR</a:t>
                      </a:r>
                    </a:p>
                  </a:txBody>
                  <a:tcPr anchor="ctr">
                    <a:solidFill>
                      <a:schemeClr val="tx1">
                        <a:alpha val="10000"/>
                      </a:schemeClr>
                    </a:solidFill>
                  </a:tcPr>
                </a:tc>
                <a:tc>
                  <a:txBody>
                    <a:bodyPr/>
                    <a:lstStyle/>
                    <a:p>
                      <a:r>
                        <a:rPr lang="en-US" sz="1200" dirty="0" err="1">
                          <a:solidFill>
                            <a:schemeClr val="tx1"/>
                          </a:solidFill>
                        </a:rPr>
                        <a:t>Monero</a:t>
                      </a:r>
                      <a:endParaRPr lang="en-US" sz="1200" dirty="0">
                        <a:solidFill>
                          <a:schemeClr val="tx1"/>
                        </a:solidFill>
                      </a:endParaRPr>
                    </a:p>
                  </a:txBody>
                  <a:tcPr anchor="ctr">
                    <a:solidFill>
                      <a:schemeClr val="tx1">
                        <a:alpha val="10000"/>
                      </a:schemeClr>
                    </a:solidFill>
                  </a:tcPr>
                </a:tc>
                <a:tc>
                  <a:txBody>
                    <a:bodyPr/>
                    <a:lstStyle/>
                    <a:p>
                      <a:r>
                        <a:rPr lang="en-US" sz="1200" b="1" dirty="0">
                          <a:solidFill>
                            <a:schemeClr val="tx1"/>
                          </a:solidFill>
                        </a:rPr>
                        <a:t>325.3</a:t>
                      </a:r>
                    </a:p>
                  </a:txBody>
                  <a:tcPr anchor="ctr">
                    <a:solidFill>
                      <a:schemeClr val="tx1">
                        <a:alpha val="10000"/>
                      </a:schemeClr>
                    </a:solidFill>
                  </a:tcPr>
                </a:tc>
                <a:tc>
                  <a:txBody>
                    <a:bodyPr/>
                    <a:lstStyle/>
                    <a:p>
                      <a:r>
                        <a:rPr lang="en-US" sz="1200" dirty="0">
                          <a:solidFill>
                            <a:schemeClr val="tx1"/>
                          </a:solidFill>
                        </a:rPr>
                        <a:t>+0.3%</a:t>
                      </a:r>
                    </a:p>
                  </a:txBody>
                  <a:tcPr anchor="ctr">
                    <a:solidFill>
                      <a:schemeClr val="tx1">
                        <a:alpha val="10000"/>
                      </a:schemeClr>
                    </a:solidFill>
                  </a:tcPr>
                </a:tc>
                <a:tc>
                  <a:txBody>
                    <a:bodyPr/>
                    <a:lstStyle/>
                    <a:p>
                      <a:r>
                        <a:rPr lang="en-US" sz="1200" dirty="0">
                          <a:solidFill>
                            <a:schemeClr val="tx1"/>
                          </a:solidFill>
                        </a:rPr>
                        <a:t>+0.3%</a:t>
                      </a:r>
                    </a:p>
                  </a:txBody>
                  <a:tcPr anchor="ctr">
                    <a:solidFill>
                      <a:schemeClr val="tx1">
                        <a:alpha val="10000"/>
                      </a:schemeClr>
                    </a:solidFill>
                  </a:tcPr>
                </a:tc>
                <a:tc>
                  <a:txBody>
                    <a:bodyPr/>
                    <a:lstStyle/>
                    <a:p>
                      <a:r>
                        <a:rPr lang="en-US" sz="1200" dirty="0">
                          <a:solidFill>
                            <a:schemeClr val="tx1"/>
                          </a:solidFill>
                        </a:rPr>
                        <a:t>+0.3%</a:t>
                      </a:r>
                    </a:p>
                  </a:txBody>
                  <a:tcPr anchor="ctr">
                    <a:solidFill>
                      <a:schemeClr val="tx1">
                        <a:alpha val="1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58315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29245"/>
            <a:ext cx="4381500" cy="1703070"/>
          </a:xfrm>
        </p:spPr>
        <p:txBody>
          <a:bodyPr/>
          <a:lstStyle/>
          <a:p>
            <a:r>
              <a:rPr lang="en-US" dirty="0">
                <a:solidFill>
                  <a:schemeClr val="accent1"/>
                </a:solidFill>
              </a:rPr>
              <a:t>Stacked</a:t>
            </a:r>
            <a:br>
              <a:rPr lang="en-US" dirty="0"/>
            </a:br>
            <a:r>
              <a:rPr lang="en-US" dirty="0"/>
              <a:t>Chart</a:t>
            </a:r>
            <a:br>
              <a:rPr lang="en-US" dirty="0"/>
            </a:br>
            <a:r>
              <a:rPr lang="en-US" dirty="0"/>
              <a:t>Style</a:t>
            </a:r>
          </a:p>
        </p:txBody>
      </p:sp>
      <p:graphicFrame>
        <p:nvGraphicFramePr>
          <p:cNvPr id="6" name="Chart 5"/>
          <p:cNvGraphicFramePr/>
          <p:nvPr>
            <p:extLst>
              <p:ext uri="{D42A27DB-BD31-4B8C-83A1-F6EECF244321}">
                <p14:modId xmlns:p14="http://schemas.microsoft.com/office/powerpoint/2010/main" val="1551901393"/>
              </p:ext>
            </p:extLst>
          </p:nvPr>
        </p:nvGraphicFramePr>
        <p:xfrm>
          <a:off x="5093954" y="1143000"/>
          <a:ext cx="6136474" cy="5372099"/>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609600" y="5231446"/>
            <a:ext cx="2882665" cy="646331"/>
          </a:xfrm>
          <a:prstGeom prst="rect">
            <a:avLst/>
          </a:prstGeom>
          <a:noFill/>
        </p:spPr>
        <p:txBody>
          <a:bodyPr wrap="square" lIns="0" rIns="0" rtlCol="0">
            <a:spAutoFit/>
          </a:bodyPr>
          <a:lstStyle/>
          <a:p>
            <a:pPr>
              <a:lnSpc>
                <a:spcPct val="120000"/>
              </a:lnSpc>
            </a:pPr>
            <a:r>
              <a:rPr lang="en-US" sz="1000" dirty="0">
                <a:solidFill>
                  <a:schemeClr val="tx1">
                    <a:alpha val="70000"/>
                  </a:schemeClr>
                </a:solidFill>
              </a:rPr>
              <a:t>A peep at some distant orb has power to raise and purify our thoughts like a strain of sacred music, or a noble picture.</a:t>
            </a:r>
          </a:p>
        </p:txBody>
      </p:sp>
      <p:sp>
        <p:nvSpPr>
          <p:cNvPr id="10" name="TextBox 9"/>
          <p:cNvSpPr txBox="1"/>
          <p:nvPr/>
        </p:nvSpPr>
        <p:spPr>
          <a:xfrm>
            <a:off x="609600" y="4742592"/>
            <a:ext cx="1429494" cy="307777"/>
          </a:xfrm>
          <a:prstGeom prst="rect">
            <a:avLst/>
          </a:prstGeom>
          <a:noFill/>
        </p:spPr>
        <p:txBody>
          <a:bodyPr wrap="none" lIns="0" rIns="0" rtlCol="0">
            <a:spAutoFit/>
          </a:bodyPr>
          <a:lstStyle/>
          <a:p>
            <a:r>
              <a:rPr lang="en-US" sz="1400" b="1">
                <a:solidFill>
                  <a:schemeClr val="accent3"/>
                </a:solidFill>
              </a:rPr>
              <a:t>Crypto title text</a:t>
            </a:r>
            <a:endParaRPr lang="en-US" sz="1400" dirty="0">
              <a:solidFill>
                <a:schemeClr val="accent3"/>
              </a:solidFill>
            </a:endParaRPr>
          </a:p>
        </p:txBody>
      </p:sp>
    </p:spTree>
    <p:extLst>
      <p:ext uri="{BB962C8B-B14F-4D97-AF65-F5344CB8AC3E}">
        <p14:creationId xmlns:p14="http://schemas.microsoft.com/office/powerpoint/2010/main" val="2110766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572" y="1929245"/>
            <a:ext cx="4381500" cy="1703070"/>
          </a:xfrm>
        </p:spPr>
        <p:txBody>
          <a:bodyPr/>
          <a:lstStyle/>
          <a:p>
            <a:r>
              <a:rPr lang="en-US" dirty="0">
                <a:solidFill>
                  <a:schemeClr val="accent1"/>
                </a:solidFill>
              </a:rPr>
              <a:t>Pie</a:t>
            </a:r>
            <a:br>
              <a:rPr lang="en-US" dirty="0"/>
            </a:br>
            <a:r>
              <a:rPr lang="en-US" dirty="0"/>
              <a:t>Chart</a:t>
            </a:r>
            <a:br>
              <a:rPr lang="en-US" dirty="0"/>
            </a:br>
            <a:r>
              <a:rPr lang="en-US" dirty="0"/>
              <a:t>Style</a:t>
            </a:r>
          </a:p>
        </p:txBody>
      </p:sp>
      <p:graphicFrame>
        <p:nvGraphicFramePr>
          <p:cNvPr id="6" name="Chart 5"/>
          <p:cNvGraphicFramePr/>
          <p:nvPr>
            <p:extLst>
              <p:ext uri="{D42A27DB-BD31-4B8C-83A1-F6EECF244321}">
                <p14:modId xmlns:p14="http://schemas.microsoft.com/office/powerpoint/2010/main" val="1843977424"/>
              </p:ext>
            </p:extLst>
          </p:nvPr>
        </p:nvGraphicFramePr>
        <p:xfrm>
          <a:off x="4904089" y="626620"/>
          <a:ext cx="6640212" cy="568163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609600" y="5231446"/>
            <a:ext cx="2882665" cy="646331"/>
          </a:xfrm>
          <a:prstGeom prst="rect">
            <a:avLst/>
          </a:prstGeom>
          <a:noFill/>
        </p:spPr>
        <p:txBody>
          <a:bodyPr wrap="square" lIns="0" rIns="0" rtlCol="0">
            <a:spAutoFit/>
          </a:bodyPr>
          <a:lstStyle/>
          <a:p>
            <a:pPr>
              <a:lnSpc>
                <a:spcPct val="120000"/>
              </a:lnSpc>
            </a:pPr>
            <a:r>
              <a:rPr lang="en-US" sz="1000" dirty="0">
                <a:solidFill>
                  <a:schemeClr val="tx1">
                    <a:alpha val="70000"/>
                  </a:schemeClr>
                </a:solidFill>
              </a:rPr>
              <a:t>A peep at some distant orb has power to raise and purify our thoughts like a strain of sacred music, or a noble picture.</a:t>
            </a:r>
          </a:p>
        </p:txBody>
      </p:sp>
      <p:sp>
        <p:nvSpPr>
          <p:cNvPr id="10" name="TextBox 9"/>
          <p:cNvSpPr txBox="1"/>
          <p:nvPr/>
        </p:nvSpPr>
        <p:spPr>
          <a:xfrm>
            <a:off x="609600" y="4742592"/>
            <a:ext cx="1429494" cy="307777"/>
          </a:xfrm>
          <a:prstGeom prst="rect">
            <a:avLst/>
          </a:prstGeom>
          <a:noFill/>
        </p:spPr>
        <p:txBody>
          <a:bodyPr wrap="none" lIns="0" rIns="0" rtlCol="0">
            <a:spAutoFit/>
          </a:bodyPr>
          <a:lstStyle/>
          <a:p>
            <a:r>
              <a:rPr lang="en-US" sz="1400" b="1">
                <a:solidFill>
                  <a:schemeClr val="accent3"/>
                </a:solidFill>
              </a:rPr>
              <a:t>Crypto title text</a:t>
            </a:r>
            <a:endParaRPr lang="en-US" sz="1400" dirty="0">
              <a:solidFill>
                <a:schemeClr val="accent3"/>
              </a:solidFill>
            </a:endParaRPr>
          </a:p>
        </p:txBody>
      </p:sp>
    </p:spTree>
    <p:extLst>
      <p:ext uri="{BB962C8B-B14F-4D97-AF65-F5344CB8AC3E}">
        <p14:creationId xmlns:p14="http://schemas.microsoft.com/office/powerpoint/2010/main" val="1324820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8B3DE18-C775-40E4-A5F4-542BB3491BE0}"/>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6667" r="16667"/>
          <a:stretch>
            <a:fillRect/>
          </a:stretch>
        </p:blipFill>
        <p:spPr/>
      </p:pic>
      <p:sp>
        <p:nvSpPr>
          <p:cNvPr id="23" name="Rectangle 22"/>
          <p:cNvSpPr/>
          <p:nvPr/>
        </p:nvSpPr>
        <p:spPr>
          <a:xfrm>
            <a:off x="0" y="0"/>
            <a:ext cx="6096000" cy="6858000"/>
          </a:xfrm>
          <a:prstGeom prst="rect">
            <a:avLst/>
          </a:prstGeom>
          <a:gradFill>
            <a:gsLst>
              <a:gs pos="100000">
                <a:srgbClr val="4348E5">
                  <a:alpha val="80000"/>
                </a:srgbClr>
              </a:gs>
              <a:gs pos="0">
                <a:schemeClr val="accent2">
                  <a:alpha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1" y="2389412"/>
            <a:ext cx="4187371" cy="1189811"/>
          </a:xfrm>
        </p:spPr>
        <p:txBody>
          <a:bodyPr/>
          <a:lstStyle/>
          <a:p>
            <a:r>
              <a:rPr lang="en-US" sz="4400" dirty="0">
                <a:solidFill>
                  <a:schemeClr val="bg1"/>
                </a:solidFill>
              </a:rPr>
              <a:t>Presentation</a:t>
            </a:r>
            <a:br>
              <a:rPr lang="en-US" sz="4400" dirty="0">
                <a:solidFill>
                  <a:schemeClr val="bg1"/>
                </a:solidFill>
              </a:rPr>
            </a:br>
            <a:r>
              <a:rPr lang="en-US" sz="4400" dirty="0">
                <a:solidFill>
                  <a:schemeClr val="bg1"/>
                </a:solidFill>
              </a:rPr>
              <a:t>Agenda</a:t>
            </a:r>
          </a:p>
        </p:txBody>
      </p:sp>
      <p:sp>
        <p:nvSpPr>
          <p:cNvPr id="11" name="TextBox 10"/>
          <p:cNvSpPr txBox="1"/>
          <p:nvPr/>
        </p:nvSpPr>
        <p:spPr>
          <a:xfrm>
            <a:off x="6972574" y="1626166"/>
            <a:ext cx="4030626" cy="3605667"/>
          </a:xfrm>
          <a:prstGeom prst="rect">
            <a:avLst/>
          </a:prstGeom>
          <a:noFill/>
        </p:spPr>
        <p:txBody>
          <a:bodyPr wrap="square" lIns="0" tIns="0" rIns="0" bIns="0" rtlCol="0">
            <a:spAutoFit/>
          </a:bodyPr>
          <a:lstStyle/>
          <a:p>
            <a:pPr marL="274320">
              <a:lnSpc>
                <a:spcPct val="200000"/>
              </a:lnSpc>
              <a:buSzPct val="60000"/>
            </a:pPr>
            <a:r>
              <a:rPr lang="en-US" sz="2000" dirty="0">
                <a:ea typeface="Titillium Light" charset="0"/>
                <a:cs typeface="Titillium Light" charset="0"/>
              </a:rPr>
              <a:t>Introduction</a:t>
            </a:r>
          </a:p>
          <a:p>
            <a:pPr marL="274320">
              <a:lnSpc>
                <a:spcPct val="200000"/>
              </a:lnSpc>
              <a:buSzPct val="60000"/>
            </a:pPr>
            <a:r>
              <a:rPr lang="en-US" sz="2000" dirty="0">
                <a:ea typeface="Titillium Light" charset="0"/>
                <a:cs typeface="Titillium Light" charset="0"/>
              </a:rPr>
              <a:t>About Crypto</a:t>
            </a:r>
          </a:p>
          <a:p>
            <a:pPr marL="274320">
              <a:lnSpc>
                <a:spcPct val="200000"/>
              </a:lnSpc>
              <a:buSzPct val="60000"/>
            </a:pPr>
            <a:r>
              <a:rPr lang="en-US" sz="2000" dirty="0">
                <a:ea typeface="Titillium Light" charset="0"/>
                <a:cs typeface="Titillium Light" charset="0"/>
              </a:rPr>
              <a:t>Blockchain Technology</a:t>
            </a:r>
          </a:p>
          <a:p>
            <a:pPr marL="274320">
              <a:lnSpc>
                <a:spcPct val="200000"/>
              </a:lnSpc>
              <a:buSzPct val="60000"/>
            </a:pPr>
            <a:r>
              <a:rPr lang="en-US" sz="2000" dirty="0">
                <a:ea typeface="Titillium Light" charset="0"/>
                <a:cs typeface="Titillium Light" charset="0"/>
              </a:rPr>
              <a:t>Our Team</a:t>
            </a:r>
          </a:p>
          <a:p>
            <a:pPr marL="274320">
              <a:lnSpc>
                <a:spcPct val="200000"/>
              </a:lnSpc>
              <a:buSzPct val="60000"/>
            </a:pPr>
            <a:r>
              <a:rPr lang="en-US" sz="2000" dirty="0">
                <a:ea typeface="Titillium Light" charset="0"/>
                <a:cs typeface="Titillium Light" charset="0"/>
              </a:rPr>
              <a:t>Future</a:t>
            </a:r>
          </a:p>
          <a:p>
            <a:pPr marL="274320">
              <a:lnSpc>
                <a:spcPct val="200000"/>
              </a:lnSpc>
              <a:buSzPct val="60000"/>
            </a:pPr>
            <a:r>
              <a:rPr lang="en-US" sz="2000" dirty="0">
                <a:ea typeface="Titillium Light" charset="0"/>
                <a:cs typeface="Titillium Light" charset="0"/>
              </a:rPr>
              <a:t>Contact</a:t>
            </a:r>
          </a:p>
        </p:txBody>
      </p:sp>
      <p:sp>
        <p:nvSpPr>
          <p:cNvPr id="24" name="TextBox 23"/>
          <p:cNvSpPr txBox="1"/>
          <p:nvPr/>
        </p:nvSpPr>
        <p:spPr>
          <a:xfrm>
            <a:off x="609600" y="4539336"/>
            <a:ext cx="3303549" cy="874214"/>
          </a:xfrm>
          <a:prstGeom prst="rect">
            <a:avLst/>
          </a:prstGeom>
          <a:noFill/>
        </p:spPr>
        <p:txBody>
          <a:bodyPr wrap="square" lIns="0" rIns="0" rtlCol="0">
            <a:spAutoFit/>
          </a:bodyPr>
          <a:lstStyle/>
          <a:p>
            <a:pPr>
              <a:lnSpc>
                <a:spcPct val="130000"/>
              </a:lnSpc>
            </a:pPr>
            <a:r>
              <a:rPr lang="en-US" sz="1000" dirty="0">
                <a:solidFill>
                  <a:schemeClr val="bg1"/>
                </a:solidFill>
              </a:rPr>
              <a:t>It always does one good. Apparently we had reached a great height in the atmosphere, for the sky was a dead black, and the stars had ceased to twinkle. </a:t>
            </a:r>
          </a:p>
        </p:txBody>
      </p:sp>
      <p:sp>
        <p:nvSpPr>
          <p:cNvPr id="9" name="Freeform: Shape 8">
            <a:extLst>
              <a:ext uri="{FF2B5EF4-FFF2-40B4-BE49-F238E27FC236}">
                <a16:creationId xmlns:a16="http://schemas.microsoft.com/office/drawing/2014/main" id="{8CEEC6BA-3F8F-4497-8805-A7F1CE42D6DE}"/>
              </a:ext>
            </a:extLst>
          </p:cNvPr>
          <p:cNvSpPr/>
          <p:nvPr/>
        </p:nvSpPr>
        <p:spPr>
          <a:xfrm>
            <a:off x="609600" y="274926"/>
            <a:ext cx="832439" cy="384646"/>
          </a:xfrm>
          <a:custGeom>
            <a:avLst/>
            <a:gdLst>
              <a:gd name="connsiteX0" fmla="*/ 86325 w 1541516"/>
              <a:gd name="connsiteY0" fmla="*/ 558319 h 712291"/>
              <a:gd name="connsiteX1" fmla="*/ 86325 w 1541516"/>
              <a:gd name="connsiteY1" fmla="*/ 638586 h 712291"/>
              <a:gd name="connsiteX2" fmla="*/ 147914 w 1541516"/>
              <a:gd name="connsiteY2" fmla="*/ 638586 h 712291"/>
              <a:gd name="connsiteX3" fmla="*/ 195872 w 1541516"/>
              <a:gd name="connsiteY3" fmla="*/ 599210 h 712291"/>
              <a:gd name="connsiteX4" fmla="*/ 183251 w 1541516"/>
              <a:gd name="connsiteY4" fmla="*/ 569173 h 712291"/>
              <a:gd name="connsiteX5" fmla="*/ 147409 w 1541516"/>
              <a:gd name="connsiteY5" fmla="*/ 558319 h 712291"/>
              <a:gd name="connsiteX6" fmla="*/ 755866 w 1541516"/>
              <a:gd name="connsiteY6" fmla="*/ 491682 h 712291"/>
              <a:gd name="connsiteX7" fmla="*/ 716489 w 1541516"/>
              <a:gd name="connsiteY7" fmla="*/ 505817 h 712291"/>
              <a:gd name="connsiteX8" fmla="*/ 698821 w 1541516"/>
              <a:gd name="connsiteY8" fmla="*/ 547213 h 712291"/>
              <a:gd name="connsiteX9" fmla="*/ 808872 w 1541516"/>
              <a:gd name="connsiteY9" fmla="*/ 547213 h 712291"/>
              <a:gd name="connsiteX10" fmla="*/ 793980 w 1541516"/>
              <a:gd name="connsiteY10" fmla="*/ 505565 h 712291"/>
              <a:gd name="connsiteX11" fmla="*/ 755866 w 1541516"/>
              <a:gd name="connsiteY11" fmla="*/ 491682 h 712291"/>
              <a:gd name="connsiteX12" fmla="*/ 1070191 w 1541516"/>
              <a:gd name="connsiteY12" fmla="*/ 423531 h 712291"/>
              <a:gd name="connsiteX13" fmla="*/ 1161564 w 1541516"/>
              <a:gd name="connsiteY13" fmla="*/ 453568 h 712291"/>
              <a:gd name="connsiteX14" fmla="*/ 1208008 w 1541516"/>
              <a:gd name="connsiteY14" fmla="*/ 536107 h 712291"/>
              <a:gd name="connsiteX15" fmla="*/ 1116635 w 1541516"/>
              <a:gd name="connsiteY15" fmla="*/ 536107 h 712291"/>
              <a:gd name="connsiteX16" fmla="*/ 1099976 w 1541516"/>
              <a:gd name="connsiteY16" fmla="*/ 507837 h 712291"/>
              <a:gd name="connsiteX17" fmla="*/ 1068171 w 1541516"/>
              <a:gd name="connsiteY17" fmla="*/ 497740 h 712291"/>
              <a:gd name="connsiteX18" fmla="*/ 1030814 w 1541516"/>
              <a:gd name="connsiteY18" fmla="*/ 515661 h 712291"/>
              <a:gd name="connsiteX19" fmla="*/ 1016175 w 1541516"/>
              <a:gd name="connsiteY19" fmla="*/ 567911 h 712291"/>
              <a:gd name="connsiteX20" fmla="*/ 1030814 w 1541516"/>
              <a:gd name="connsiteY20" fmla="*/ 620160 h 712291"/>
              <a:gd name="connsiteX21" fmla="*/ 1068171 w 1541516"/>
              <a:gd name="connsiteY21" fmla="*/ 638082 h 712291"/>
              <a:gd name="connsiteX22" fmla="*/ 1099976 w 1541516"/>
              <a:gd name="connsiteY22" fmla="*/ 627985 h 712291"/>
              <a:gd name="connsiteX23" fmla="*/ 1116635 w 1541516"/>
              <a:gd name="connsiteY23" fmla="*/ 599715 h 712291"/>
              <a:gd name="connsiteX24" fmla="*/ 1208008 w 1541516"/>
              <a:gd name="connsiteY24" fmla="*/ 599715 h 712291"/>
              <a:gd name="connsiteX25" fmla="*/ 1161564 w 1541516"/>
              <a:gd name="connsiteY25" fmla="*/ 682254 h 712291"/>
              <a:gd name="connsiteX26" fmla="*/ 1070191 w 1541516"/>
              <a:gd name="connsiteY26" fmla="*/ 712291 h 712291"/>
              <a:gd name="connsiteX27" fmla="*/ 996739 w 1541516"/>
              <a:gd name="connsiteY27" fmla="*/ 694874 h 712291"/>
              <a:gd name="connsiteX28" fmla="*/ 946509 w 1541516"/>
              <a:gd name="connsiteY28" fmla="*/ 644644 h 712291"/>
              <a:gd name="connsiteX29" fmla="*/ 928335 w 1541516"/>
              <a:gd name="connsiteY29" fmla="*/ 567911 h 712291"/>
              <a:gd name="connsiteX30" fmla="*/ 946256 w 1541516"/>
              <a:gd name="connsiteY30" fmla="*/ 490925 h 712291"/>
              <a:gd name="connsiteX31" fmla="*/ 996486 w 1541516"/>
              <a:gd name="connsiteY31" fmla="*/ 440947 h 712291"/>
              <a:gd name="connsiteX32" fmla="*/ 1070191 w 1541516"/>
              <a:gd name="connsiteY32" fmla="*/ 423531 h 712291"/>
              <a:gd name="connsiteX33" fmla="*/ 755866 w 1541516"/>
              <a:gd name="connsiteY33" fmla="*/ 423531 h 712291"/>
              <a:gd name="connsiteX34" fmla="*/ 829570 w 1541516"/>
              <a:gd name="connsiteY34" fmla="*/ 440695 h 712291"/>
              <a:gd name="connsiteX35" fmla="*/ 878791 w 1541516"/>
              <a:gd name="connsiteY35" fmla="*/ 488906 h 712291"/>
              <a:gd name="connsiteX36" fmla="*/ 896207 w 1541516"/>
              <a:gd name="connsiteY36" fmla="*/ 560338 h 712291"/>
              <a:gd name="connsiteX37" fmla="*/ 893683 w 1541516"/>
              <a:gd name="connsiteY37" fmla="*/ 583560 h 712291"/>
              <a:gd name="connsiteX38" fmla="*/ 698316 w 1541516"/>
              <a:gd name="connsiteY38" fmla="*/ 583560 h 712291"/>
              <a:gd name="connsiteX39" fmla="*/ 714470 w 1541516"/>
              <a:gd name="connsiteY39" fmla="*/ 629247 h 712291"/>
              <a:gd name="connsiteX40" fmla="*/ 751827 w 1541516"/>
              <a:gd name="connsiteY40" fmla="*/ 643130 h 712291"/>
              <a:gd name="connsiteX41" fmla="*/ 783631 w 1541516"/>
              <a:gd name="connsiteY41" fmla="*/ 633538 h 712291"/>
              <a:gd name="connsiteX42" fmla="*/ 800290 w 1541516"/>
              <a:gd name="connsiteY42" fmla="*/ 608802 h 712291"/>
              <a:gd name="connsiteX43" fmla="*/ 891664 w 1541516"/>
              <a:gd name="connsiteY43" fmla="*/ 608802 h 712291"/>
              <a:gd name="connsiteX44" fmla="*/ 867432 w 1541516"/>
              <a:gd name="connsiteY44" fmla="*/ 662061 h 712291"/>
              <a:gd name="connsiteX45" fmla="*/ 819979 w 1541516"/>
              <a:gd name="connsiteY45" fmla="*/ 698913 h 712291"/>
              <a:gd name="connsiteX46" fmla="*/ 755866 w 1541516"/>
              <a:gd name="connsiteY46" fmla="*/ 712291 h 712291"/>
              <a:gd name="connsiteX47" fmla="*/ 682414 w 1541516"/>
              <a:gd name="connsiteY47" fmla="*/ 694874 h 712291"/>
              <a:gd name="connsiteX48" fmla="*/ 632184 w 1541516"/>
              <a:gd name="connsiteY48" fmla="*/ 644644 h 712291"/>
              <a:gd name="connsiteX49" fmla="*/ 614010 w 1541516"/>
              <a:gd name="connsiteY49" fmla="*/ 567911 h 712291"/>
              <a:gd name="connsiteX50" fmla="*/ 631931 w 1541516"/>
              <a:gd name="connsiteY50" fmla="*/ 490925 h 712291"/>
              <a:gd name="connsiteX51" fmla="*/ 682161 w 1541516"/>
              <a:gd name="connsiteY51" fmla="*/ 440947 h 712291"/>
              <a:gd name="connsiteX52" fmla="*/ 755866 w 1541516"/>
              <a:gd name="connsiteY52" fmla="*/ 423531 h 712291"/>
              <a:gd name="connsiteX53" fmla="*/ 86325 w 1541516"/>
              <a:gd name="connsiteY53" fmla="*/ 421007 h 712291"/>
              <a:gd name="connsiteX54" fmla="*/ 86325 w 1541516"/>
              <a:gd name="connsiteY54" fmla="*/ 497740 h 712291"/>
              <a:gd name="connsiteX55" fmla="*/ 142865 w 1541516"/>
              <a:gd name="connsiteY55" fmla="*/ 497740 h 712291"/>
              <a:gd name="connsiteX56" fmla="*/ 187795 w 1541516"/>
              <a:gd name="connsiteY56" fmla="*/ 459373 h 712291"/>
              <a:gd name="connsiteX57" fmla="*/ 141856 w 1541516"/>
              <a:gd name="connsiteY57" fmla="*/ 421007 h 712291"/>
              <a:gd name="connsiteX58" fmla="*/ 310153 w 1541516"/>
              <a:gd name="connsiteY58" fmla="*/ 351846 h 712291"/>
              <a:gd name="connsiteX59" fmla="*/ 589826 w 1541516"/>
              <a:gd name="connsiteY59" fmla="*/ 351846 h 712291"/>
              <a:gd name="connsiteX60" fmla="*/ 589826 w 1541516"/>
              <a:gd name="connsiteY60" fmla="*/ 420502 h 712291"/>
              <a:gd name="connsiteX61" fmla="*/ 492900 w 1541516"/>
              <a:gd name="connsiteY61" fmla="*/ 420502 h 712291"/>
              <a:gd name="connsiteX62" fmla="*/ 492900 w 1541516"/>
              <a:gd name="connsiteY62" fmla="*/ 708757 h 712291"/>
              <a:gd name="connsiteX63" fmla="*/ 406070 w 1541516"/>
              <a:gd name="connsiteY63" fmla="*/ 708757 h 712291"/>
              <a:gd name="connsiteX64" fmla="*/ 406070 w 1541516"/>
              <a:gd name="connsiteY64" fmla="*/ 420502 h 712291"/>
              <a:gd name="connsiteX65" fmla="*/ 310153 w 1541516"/>
              <a:gd name="connsiteY65" fmla="*/ 420502 h 712291"/>
              <a:gd name="connsiteX66" fmla="*/ 0 w 1541516"/>
              <a:gd name="connsiteY66" fmla="*/ 351846 h 712291"/>
              <a:gd name="connsiteX67" fmla="*/ 162049 w 1541516"/>
              <a:gd name="connsiteY67" fmla="*/ 351846 h 712291"/>
              <a:gd name="connsiteX68" fmla="*/ 246354 w 1541516"/>
              <a:gd name="connsiteY68" fmla="*/ 375572 h 712291"/>
              <a:gd name="connsiteX69" fmla="*/ 276139 w 1541516"/>
              <a:gd name="connsiteY69" fmla="*/ 443219 h 712291"/>
              <a:gd name="connsiteX70" fmla="*/ 258975 w 1541516"/>
              <a:gd name="connsiteY70" fmla="*/ 496983 h 712291"/>
              <a:gd name="connsiteX71" fmla="*/ 214046 w 1541516"/>
              <a:gd name="connsiteY71" fmla="*/ 525001 h 712291"/>
              <a:gd name="connsiteX72" fmla="*/ 265285 w 1541516"/>
              <a:gd name="connsiteY72" fmla="*/ 556300 h 712291"/>
              <a:gd name="connsiteX73" fmla="*/ 284216 w 1541516"/>
              <a:gd name="connsiteY73" fmla="*/ 611326 h 712291"/>
              <a:gd name="connsiteX74" fmla="*/ 253674 w 1541516"/>
              <a:gd name="connsiteY74" fmla="*/ 683011 h 712291"/>
              <a:gd name="connsiteX75" fmla="*/ 166087 w 1541516"/>
              <a:gd name="connsiteY75" fmla="*/ 708757 h 712291"/>
              <a:gd name="connsiteX76" fmla="*/ 0 w 1541516"/>
              <a:gd name="connsiteY76" fmla="*/ 708757 h 712291"/>
              <a:gd name="connsiteX77" fmla="*/ 1257300 w 1541516"/>
              <a:gd name="connsiteY77" fmla="*/ 335186 h 712291"/>
              <a:gd name="connsiteX78" fmla="*/ 1343625 w 1541516"/>
              <a:gd name="connsiteY78" fmla="*/ 335186 h 712291"/>
              <a:gd name="connsiteX79" fmla="*/ 1343625 w 1541516"/>
              <a:gd name="connsiteY79" fmla="*/ 478557 h 712291"/>
              <a:gd name="connsiteX80" fmla="*/ 1379720 w 1541516"/>
              <a:gd name="connsiteY80" fmla="*/ 438676 h 712291"/>
              <a:gd name="connsiteX81" fmla="*/ 1436008 w 1541516"/>
              <a:gd name="connsiteY81" fmla="*/ 424036 h 712291"/>
              <a:gd name="connsiteX82" fmla="*/ 1512994 w 1541516"/>
              <a:gd name="connsiteY82" fmla="*/ 456344 h 712291"/>
              <a:gd name="connsiteX83" fmla="*/ 1541516 w 1541516"/>
              <a:gd name="connsiteY83" fmla="*/ 545194 h 712291"/>
              <a:gd name="connsiteX84" fmla="*/ 1541516 w 1541516"/>
              <a:gd name="connsiteY84" fmla="*/ 708757 h 712291"/>
              <a:gd name="connsiteX85" fmla="*/ 1455191 w 1541516"/>
              <a:gd name="connsiteY85" fmla="*/ 708757 h 712291"/>
              <a:gd name="connsiteX86" fmla="*/ 1455191 w 1541516"/>
              <a:gd name="connsiteY86" fmla="*/ 555290 h 712291"/>
              <a:gd name="connsiteX87" fmla="*/ 1440299 w 1541516"/>
              <a:gd name="connsiteY87" fmla="*/ 511118 h 712291"/>
              <a:gd name="connsiteX88" fmla="*/ 1400670 w 1541516"/>
              <a:gd name="connsiteY88" fmla="*/ 495216 h 712291"/>
              <a:gd name="connsiteX89" fmla="*/ 1359022 w 1541516"/>
              <a:gd name="connsiteY89" fmla="*/ 511875 h 712291"/>
              <a:gd name="connsiteX90" fmla="*/ 1343625 w 1541516"/>
              <a:gd name="connsiteY90" fmla="*/ 559329 h 712291"/>
              <a:gd name="connsiteX91" fmla="*/ 1343625 w 1541516"/>
              <a:gd name="connsiteY91" fmla="*/ 708757 h 712291"/>
              <a:gd name="connsiteX92" fmla="*/ 1257300 w 1541516"/>
              <a:gd name="connsiteY92" fmla="*/ 708757 h 712291"/>
              <a:gd name="connsiteX93" fmla="*/ 295500 w 1541516"/>
              <a:gd name="connsiteY93" fmla="*/ 5 h 712291"/>
              <a:gd name="connsiteX94" fmla="*/ 441450 w 1541516"/>
              <a:gd name="connsiteY94" fmla="*/ 40212 h 712291"/>
              <a:gd name="connsiteX95" fmla="*/ 585095 w 1541516"/>
              <a:gd name="connsiteY95" fmla="*/ 294871 h 712291"/>
              <a:gd name="connsiteX96" fmla="*/ 491817 w 1541516"/>
              <a:gd name="connsiteY96" fmla="*/ 293749 h 712291"/>
              <a:gd name="connsiteX97" fmla="*/ 394162 w 1541516"/>
              <a:gd name="connsiteY97" fmla="*/ 120622 h 712291"/>
              <a:gd name="connsiteX98" fmla="*/ 195396 w 1541516"/>
              <a:gd name="connsiteY98" fmla="*/ 119427 h 712291"/>
              <a:gd name="connsiteX99" fmla="*/ 95666 w 1541516"/>
              <a:gd name="connsiteY99" fmla="*/ 291367 h 712291"/>
              <a:gd name="connsiteX100" fmla="*/ 2381 w 1541516"/>
              <a:gd name="connsiteY100" fmla="*/ 291368 h 712291"/>
              <a:gd name="connsiteX101" fmla="*/ 149077 w 1541516"/>
              <a:gd name="connsiteY101" fmla="*/ 38454 h 712291"/>
              <a:gd name="connsiteX102" fmla="*/ 295500 w 1541516"/>
              <a:gd name="connsiteY102" fmla="*/ 5 h 712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541516" h="712291">
                <a:moveTo>
                  <a:pt x="86325" y="558319"/>
                </a:moveTo>
                <a:lnTo>
                  <a:pt x="86325" y="638586"/>
                </a:lnTo>
                <a:lnTo>
                  <a:pt x="147914" y="638586"/>
                </a:lnTo>
                <a:cubicBezTo>
                  <a:pt x="179886" y="638586"/>
                  <a:pt x="195872" y="625461"/>
                  <a:pt x="195872" y="599210"/>
                </a:cubicBezTo>
                <a:cubicBezTo>
                  <a:pt x="195872" y="586421"/>
                  <a:pt x="191665" y="576409"/>
                  <a:pt x="183251" y="569173"/>
                </a:cubicBezTo>
                <a:cubicBezTo>
                  <a:pt x="174838" y="561937"/>
                  <a:pt x="162890" y="558319"/>
                  <a:pt x="147409" y="558319"/>
                </a:cubicBezTo>
                <a:close/>
                <a:moveTo>
                  <a:pt x="755866" y="491682"/>
                </a:moveTo>
                <a:cubicBezTo>
                  <a:pt x="740048" y="491682"/>
                  <a:pt x="726923" y="496394"/>
                  <a:pt x="716489" y="505817"/>
                </a:cubicBezTo>
                <a:cubicBezTo>
                  <a:pt x="706056" y="515241"/>
                  <a:pt x="700167" y="529039"/>
                  <a:pt x="698821" y="547213"/>
                </a:cubicBezTo>
                <a:lnTo>
                  <a:pt x="808872" y="547213"/>
                </a:lnTo>
                <a:cubicBezTo>
                  <a:pt x="809209" y="528703"/>
                  <a:pt x="804245" y="514820"/>
                  <a:pt x="793980" y="505565"/>
                </a:cubicBezTo>
                <a:cubicBezTo>
                  <a:pt x="783715" y="496310"/>
                  <a:pt x="771011" y="491682"/>
                  <a:pt x="755866" y="491682"/>
                </a:cubicBezTo>
                <a:close/>
                <a:moveTo>
                  <a:pt x="1070191" y="423531"/>
                </a:moveTo>
                <a:cubicBezTo>
                  <a:pt x="1106538" y="423531"/>
                  <a:pt x="1136996" y="433543"/>
                  <a:pt x="1161564" y="453568"/>
                </a:cubicBezTo>
                <a:cubicBezTo>
                  <a:pt x="1186132" y="473593"/>
                  <a:pt x="1201614" y="501106"/>
                  <a:pt x="1208008" y="536107"/>
                </a:cubicBezTo>
                <a:lnTo>
                  <a:pt x="1116635" y="536107"/>
                </a:lnTo>
                <a:cubicBezTo>
                  <a:pt x="1113942" y="523991"/>
                  <a:pt x="1108389" y="514568"/>
                  <a:pt x="1099976" y="507837"/>
                </a:cubicBezTo>
                <a:cubicBezTo>
                  <a:pt x="1091562" y="501106"/>
                  <a:pt x="1080960" y="497740"/>
                  <a:pt x="1068171" y="497740"/>
                </a:cubicBezTo>
                <a:cubicBezTo>
                  <a:pt x="1053027" y="497740"/>
                  <a:pt x="1040574" y="503714"/>
                  <a:pt x="1030814" y="515661"/>
                </a:cubicBezTo>
                <a:cubicBezTo>
                  <a:pt x="1021055" y="527609"/>
                  <a:pt x="1016175" y="545025"/>
                  <a:pt x="1016175" y="567911"/>
                </a:cubicBezTo>
                <a:cubicBezTo>
                  <a:pt x="1016175" y="590796"/>
                  <a:pt x="1021055" y="608213"/>
                  <a:pt x="1030814" y="620160"/>
                </a:cubicBezTo>
                <a:cubicBezTo>
                  <a:pt x="1040574" y="632108"/>
                  <a:pt x="1053027" y="638082"/>
                  <a:pt x="1068171" y="638082"/>
                </a:cubicBezTo>
                <a:cubicBezTo>
                  <a:pt x="1080960" y="638082"/>
                  <a:pt x="1091562" y="634716"/>
                  <a:pt x="1099976" y="627985"/>
                </a:cubicBezTo>
                <a:cubicBezTo>
                  <a:pt x="1108389" y="621254"/>
                  <a:pt x="1113942" y="611831"/>
                  <a:pt x="1116635" y="599715"/>
                </a:cubicBezTo>
                <a:lnTo>
                  <a:pt x="1208008" y="599715"/>
                </a:lnTo>
                <a:cubicBezTo>
                  <a:pt x="1201614" y="634716"/>
                  <a:pt x="1186132" y="662229"/>
                  <a:pt x="1161564" y="682254"/>
                </a:cubicBezTo>
                <a:cubicBezTo>
                  <a:pt x="1136996" y="702278"/>
                  <a:pt x="1106538" y="712291"/>
                  <a:pt x="1070191" y="712291"/>
                </a:cubicBezTo>
                <a:cubicBezTo>
                  <a:pt x="1042594" y="712291"/>
                  <a:pt x="1018110" y="706485"/>
                  <a:pt x="996739" y="694874"/>
                </a:cubicBezTo>
                <a:cubicBezTo>
                  <a:pt x="975368" y="683263"/>
                  <a:pt x="958624" y="666520"/>
                  <a:pt x="946509" y="644644"/>
                </a:cubicBezTo>
                <a:cubicBezTo>
                  <a:pt x="934393" y="622769"/>
                  <a:pt x="928335" y="597191"/>
                  <a:pt x="928335" y="567911"/>
                </a:cubicBezTo>
                <a:cubicBezTo>
                  <a:pt x="928335" y="538294"/>
                  <a:pt x="934309" y="512633"/>
                  <a:pt x="946256" y="490925"/>
                </a:cubicBezTo>
                <a:cubicBezTo>
                  <a:pt x="958204" y="469217"/>
                  <a:pt x="974947" y="452558"/>
                  <a:pt x="996486" y="440947"/>
                </a:cubicBezTo>
                <a:cubicBezTo>
                  <a:pt x="1018026" y="429336"/>
                  <a:pt x="1042594" y="423531"/>
                  <a:pt x="1070191" y="423531"/>
                </a:cubicBezTo>
                <a:close/>
                <a:moveTo>
                  <a:pt x="755866" y="423531"/>
                </a:moveTo>
                <a:cubicBezTo>
                  <a:pt x="783799" y="423531"/>
                  <a:pt x="808368" y="429252"/>
                  <a:pt x="829570" y="440695"/>
                </a:cubicBezTo>
                <a:cubicBezTo>
                  <a:pt x="850773" y="452138"/>
                  <a:pt x="867180" y="468208"/>
                  <a:pt x="878791" y="488906"/>
                </a:cubicBezTo>
                <a:cubicBezTo>
                  <a:pt x="890402" y="509604"/>
                  <a:pt x="896207" y="533415"/>
                  <a:pt x="896207" y="560338"/>
                </a:cubicBezTo>
                <a:cubicBezTo>
                  <a:pt x="896207" y="567406"/>
                  <a:pt x="895366" y="575147"/>
                  <a:pt x="893683" y="583560"/>
                </a:cubicBezTo>
                <a:lnTo>
                  <a:pt x="698316" y="583560"/>
                </a:lnTo>
                <a:cubicBezTo>
                  <a:pt x="699325" y="604763"/>
                  <a:pt x="704710" y="619992"/>
                  <a:pt x="714470" y="629247"/>
                </a:cubicBezTo>
                <a:cubicBezTo>
                  <a:pt x="724230" y="638502"/>
                  <a:pt x="736682" y="643130"/>
                  <a:pt x="751827" y="643130"/>
                </a:cubicBezTo>
                <a:cubicBezTo>
                  <a:pt x="764616" y="643130"/>
                  <a:pt x="775217" y="639933"/>
                  <a:pt x="783631" y="633538"/>
                </a:cubicBezTo>
                <a:cubicBezTo>
                  <a:pt x="792045" y="627144"/>
                  <a:pt x="797598" y="618898"/>
                  <a:pt x="800290" y="608802"/>
                </a:cubicBezTo>
                <a:lnTo>
                  <a:pt x="891664" y="608802"/>
                </a:lnTo>
                <a:cubicBezTo>
                  <a:pt x="887962" y="628658"/>
                  <a:pt x="879884" y="646411"/>
                  <a:pt x="867432" y="662061"/>
                </a:cubicBezTo>
                <a:cubicBezTo>
                  <a:pt x="854980" y="677710"/>
                  <a:pt x="839162" y="689994"/>
                  <a:pt x="819979" y="698913"/>
                </a:cubicBezTo>
                <a:cubicBezTo>
                  <a:pt x="800795" y="707832"/>
                  <a:pt x="779424" y="712291"/>
                  <a:pt x="755866" y="712291"/>
                </a:cubicBezTo>
                <a:cubicBezTo>
                  <a:pt x="728269" y="712291"/>
                  <a:pt x="703785" y="706485"/>
                  <a:pt x="682414" y="694874"/>
                </a:cubicBezTo>
                <a:cubicBezTo>
                  <a:pt x="661043" y="683263"/>
                  <a:pt x="644299" y="666520"/>
                  <a:pt x="632184" y="644644"/>
                </a:cubicBezTo>
                <a:cubicBezTo>
                  <a:pt x="620068" y="622769"/>
                  <a:pt x="614010" y="597191"/>
                  <a:pt x="614010" y="567911"/>
                </a:cubicBezTo>
                <a:cubicBezTo>
                  <a:pt x="614010" y="538294"/>
                  <a:pt x="619984" y="512633"/>
                  <a:pt x="631931" y="490925"/>
                </a:cubicBezTo>
                <a:cubicBezTo>
                  <a:pt x="643879" y="469217"/>
                  <a:pt x="660622" y="452558"/>
                  <a:pt x="682161" y="440947"/>
                </a:cubicBezTo>
                <a:cubicBezTo>
                  <a:pt x="703701" y="429336"/>
                  <a:pt x="728269" y="423531"/>
                  <a:pt x="755866" y="423531"/>
                </a:cubicBezTo>
                <a:close/>
                <a:moveTo>
                  <a:pt x="86325" y="421007"/>
                </a:moveTo>
                <a:lnTo>
                  <a:pt x="86325" y="497740"/>
                </a:lnTo>
                <a:lnTo>
                  <a:pt x="142865" y="497740"/>
                </a:lnTo>
                <a:cubicBezTo>
                  <a:pt x="172818" y="497740"/>
                  <a:pt x="187795" y="484951"/>
                  <a:pt x="187795" y="459373"/>
                </a:cubicBezTo>
                <a:cubicBezTo>
                  <a:pt x="187795" y="433796"/>
                  <a:pt x="172482" y="421007"/>
                  <a:pt x="141856" y="421007"/>
                </a:cubicBezTo>
                <a:close/>
                <a:moveTo>
                  <a:pt x="310153" y="351846"/>
                </a:moveTo>
                <a:lnTo>
                  <a:pt x="589826" y="351846"/>
                </a:lnTo>
                <a:lnTo>
                  <a:pt x="589826" y="420502"/>
                </a:lnTo>
                <a:lnTo>
                  <a:pt x="492900" y="420502"/>
                </a:lnTo>
                <a:lnTo>
                  <a:pt x="492900" y="708757"/>
                </a:lnTo>
                <a:lnTo>
                  <a:pt x="406070" y="708757"/>
                </a:lnTo>
                <a:lnTo>
                  <a:pt x="406070" y="420502"/>
                </a:lnTo>
                <a:lnTo>
                  <a:pt x="310153" y="420502"/>
                </a:lnTo>
                <a:close/>
                <a:moveTo>
                  <a:pt x="0" y="351846"/>
                </a:moveTo>
                <a:lnTo>
                  <a:pt x="162049" y="351846"/>
                </a:lnTo>
                <a:cubicBezTo>
                  <a:pt x="198396" y="351846"/>
                  <a:pt x="226498" y="359755"/>
                  <a:pt x="246354" y="375572"/>
                </a:cubicBezTo>
                <a:cubicBezTo>
                  <a:pt x="266211" y="391390"/>
                  <a:pt x="276139" y="413939"/>
                  <a:pt x="276139" y="443219"/>
                </a:cubicBezTo>
                <a:cubicBezTo>
                  <a:pt x="276139" y="464758"/>
                  <a:pt x="270418" y="482680"/>
                  <a:pt x="258975" y="496983"/>
                </a:cubicBezTo>
                <a:cubicBezTo>
                  <a:pt x="247532" y="511286"/>
                  <a:pt x="232556" y="520626"/>
                  <a:pt x="214046" y="525001"/>
                </a:cubicBezTo>
                <a:cubicBezTo>
                  <a:pt x="235585" y="530049"/>
                  <a:pt x="252665" y="540482"/>
                  <a:pt x="265285" y="556300"/>
                </a:cubicBezTo>
                <a:cubicBezTo>
                  <a:pt x="277906" y="572118"/>
                  <a:pt x="284216" y="590460"/>
                  <a:pt x="284216" y="611326"/>
                </a:cubicBezTo>
                <a:cubicBezTo>
                  <a:pt x="284216" y="641952"/>
                  <a:pt x="274036" y="665847"/>
                  <a:pt x="253674" y="683011"/>
                </a:cubicBezTo>
                <a:cubicBezTo>
                  <a:pt x="233313" y="700175"/>
                  <a:pt x="204117" y="708757"/>
                  <a:pt x="166087" y="708757"/>
                </a:cubicBezTo>
                <a:lnTo>
                  <a:pt x="0" y="708757"/>
                </a:lnTo>
                <a:close/>
                <a:moveTo>
                  <a:pt x="1257300" y="335186"/>
                </a:moveTo>
                <a:lnTo>
                  <a:pt x="1343625" y="335186"/>
                </a:lnTo>
                <a:lnTo>
                  <a:pt x="1343625" y="478557"/>
                </a:lnTo>
                <a:cubicBezTo>
                  <a:pt x="1351702" y="461729"/>
                  <a:pt x="1363734" y="448436"/>
                  <a:pt x="1379720" y="438676"/>
                </a:cubicBezTo>
                <a:cubicBezTo>
                  <a:pt x="1395706" y="428916"/>
                  <a:pt x="1414469" y="424036"/>
                  <a:pt x="1436008" y="424036"/>
                </a:cubicBezTo>
                <a:cubicBezTo>
                  <a:pt x="1468317" y="424036"/>
                  <a:pt x="1493979" y="434805"/>
                  <a:pt x="1512994" y="456344"/>
                </a:cubicBezTo>
                <a:cubicBezTo>
                  <a:pt x="1532009" y="477884"/>
                  <a:pt x="1541516" y="507500"/>
                  <a:pt x="1541516" y="545194"/>
                </a:cubicBezTo>
                <a:lnTo>
                  <a:pt x="1541516" y="708757"/>
                </a:lnTo>
                <a:lnTo>
                  <a:pt x="1455191" y="708757"/>
                </a:lnTo>
                <a:lnTo>
                  <a:pt x="1455191" y="555290"/>
                </a:lnTo>
                <a:cubicBezTo>
                  <a:pt x="1455191" y="536443"/>
                  <a:pt x="1450227" y="521719"/>
                  <a:pt x="1440299" y="511118"/>
                </a:cubicBezTo>
                <a:cubicBezTo>
                  <a:pt x="1430371" y="500517"/>
                  <a:pt x="1417161" y="495216"/>
                  <a:pt x="1400670" y="495216"/>
                </a:cubicBezTo>
                <a:cubicBezTo>
                  <a:pt x="1383170" y="495216"/>
                  <a:pt x="1369287" y="500769"/>
                  <a:pt x="1359022" y="511875"/>
                </a:cubicBezTo>
                <a:cubicBezTo>
                  <a:pt x="1348757" y="522981"/>
                  <a:pt x="1343625" y="538799"/>
                  <a:pt x="1343625" y="559329"/>
                </a:cubicBezTo>
                <a:lnTo>
                  <a:pt x="1343625" y="708757"/>
                </a:lnTo>
                <a:lnTo>
                  <a:pt x="1257300" y="708757"/>
                </a:lnTo>
                <a:close/>
                <a:moveTo>
                  <a:pt x="295500" y="5"/>
                </a:moveTo>
                <a:cubicBezTo>
                  <a:pt x="345992" y="309"/>
                  <a:pt x="396406" y="13722"/>
                  <a:pt x="441450" y="40212"/>
                </a:cubicBezTo>
                <a:cubicBezTo>
                  <a:pt x="531539" y="93192"/>
                  <a:pt x="586352" y="190366"/>
                  <a:pt x="585095" y="294871"/>
                </a:cubicBezTo>
                <a:lnTo>
                  <a:pt x="491817" y="293749"/>
                </a:lnTo>
                <a:cubicBezTo>
                  <a:pt x="492671" y="222702"/>
                  <a:pt x="455408" y="156640"/>
                  <a:pt x="394162" y="120622"/>
                </a:cubicBezTo>
                <a:cubicBezTo>
                  <a:pt x="332916" y="84604"/>
                  <a:pt x="257070" y="84148"/>
                  <a:pt x="195396" y="119427"/>
                </a:cubicBezTo>
                <a:cubicBezTo>
                  <a:pt x="133721" y="154706"/>
                  <a:pt x="95666" y="220316"/>
                  <a:pt x="95666" y="291367"/>
                </a:cubicBezTo>
                <a:lnTo>
                  <a:pt x="2381" y="291368"/>
                </a:lnTo>
                <a:cubicBezTo>
                  <a:pt x="2381" y="186855"/>
                  <a:pt x="58358" y="90347"/>
                  <a:pt x="149077" y="38454"/>
                </a:cubicBezTo>
                <a:cubicBezTo>
                  <a:pt x="194437" y="12508"/>
                  <a:pt x="245008" y="-298"/>
                  <a:pt x="295500" y="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106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4896" y="1866266"/>
            <a:ext cx="3123314" cy="1703070"/>
          </a:xfrm>
        </p:spPr>
        <p:txBody>
          <a:bodyPr/>
          <a:lstStyle/>
          <a:p>
            <a:r>
              <a:rPr lang="en-US" sz="4400" dirty="0">
                <a:solidFill>
                  <a:schemeClr val="accent1"/>
                </a:solidFill>
              </a:rPr>
              <a:t>Laptop</a:t>
            </a:r>
            <a:br>
              <a:rPr lang="en-US" sz="4400" dirty="0"/>
            </a:br>
            <a:r>
              <a:rPr lang="en-US" sz="4400" dirty="0"/>
              <a:t>Device</a:t>
            </a:r>
            <a:br>
              <a:rPr lang="en-US" sz="4400" dirty="0"/>
            </a:br>
            <a:r>
              <a:rPr lang="en-US" sz="4400" dirty="0"/>
              <a:t>Slide</a:t>
            </a:r>
          </a:p>
        </p:txBody>
      </p:sp>
      <p:sp>
        <p:nvSpPr>
          <p:cNvPr id="8" name="TextBox 7"/>
          <p:cNvSpPr txBox="1"/>
          <p:nvPr/>
        </p:nvSpPr>
        <p:spPr>
          <a:xfrm>
            <a:off x="613924" y="5231446"/>
            <a:ext cx="2230179" cy="830997"/>
          </a:xfrm>
          <a:prstGeom prst="rect">
            <a:avLst/>
          </a:prstGeom>
          <a:noFill/>
        </p:spPr>
        <p:txBody>
          <a:bodyPr wrap="square" lIns="0" rIns="0" rtlCol="0">
            <a:spAutoFit/>
          </a:bodyPr>
          <a:lstStyle/>
          <a:p>
            <a:pPr>
              <a:lnSpc>
                <a:spcPct val="120000"/>
              </a:lnSpc>
            </a:pPr>
            <a:r>
              <a:rPr lang="en-US" sz="1000" dirty="0">
                <a:solidFill>
                  <a:schemeClr val="tx1">
                    <a:alpha val="70000"/>
                  </a:schemeClr>
                </a:solidFill>
              </a:rPr>
              <a:t>A peep at some distant orb has power to raise and purify our thoughts like a strain of sacred music, or a noble picture.</a:t>
            </a:r>
          </a:p>
        </p:txBody>
      </p:sp>
      <p:sp>
        <p:nvSpPr>
          <p:cNvPr id="10" name="TextBox 9"/>
          <p:cNvSpPr txBox="1"/>
          <p:nvPr/>
        </p:nvSpPr>
        <p:spPr>
          <a:xfrm>
            <a:off x="613924" y="4742592"/>
            <a:ext cx="1429494" cy="307777"/>
          </a:xfrm>
          <a:prstGeom prst="rect">
            <a:avLst/>
          </a:prstGeom>
          <a:noFill/>
        </p:spPr>
        <p:txBody>
          <a:bodyPr wrap="none" lIns="0" rIns="0" rtlCol="0">
            <a:spAutoFit/>
          </a:bodyPr>
          <a:lstStyle/>
          <a:p>
            <a:r>
              <a:rPr lang="en-US" sz="1400" b="1" dirty="0">
                <a:solidFill>
                  <a:schemeClr val="accent3"/>
                </a:solidFill>
              </a:rPr>
              <a:t>Crypto title text</a:t>
            </a:r>
            <a:endParaRPr lang="en-US" sz="1400" dirty="0">
              <a:solidFill>
                <a:schemeClr val="accent3"/>
              </a:solidFill>
            </a:endParaRPr>
          </a:p>
        </p:txBody>
      </p:sp>
      <p:sp>
        <p:nvSpPr>
          <p:cNvPr id="4" name="Picture Placeholder 3"/>
          <p:cNvSpPr>
            <a:spLocks noGrp="1"/>
          </p:cNvSpPr>
          <p:nvPr>
            <p:ph type="pic" sz="quarter" idx="14"/>
          </p:nvPr>
        </p:nvSpPr>
        <p:spPr/>
      </p:sp>
    </p:spTree>
    <p:extLst>
      <p:ext uri="{BB962C8B-B14F-4D97-AF65-F5344CB8AC3E}">
        <p14:creationId xmlns:p14="http://schemas.microsoft.com/office/powerpoint/2010/main" val="11643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0310" y="1881412"/>
            <a:ext cx="3123314" cy="1726021"/>
          </a:xfrm>
        </p:spPr>
        <p:txBody>
          <a:bodyPr/>
          <a:lstStyle/>
          <a:p>
            <a:r>
              <a:rPr lang="en-US" sz="4400" dirty="0">
                <a:solidFill>
                  <a:schemeClr val="accent1"/>
                </a:solidFill>
              </a:rPr>
              <a:t>Phone</a:t>
            </a:r>
            <a:br>
              <a:rPr lang="en-US" sz="4400" dirty="0">
                <a:solidFill>
                  <a:schemeClr val="accent1"/>
                </a:solidFill>
              </a:rPr>
            </a:br>
            <a:r>
              <a:rPr lang="en-US" sz="4400" dirty="0"/>
              <a:t>Device</a:t>
            </a:r>
            <a:br>
              <a:rPr lang="en-US" sz="4400" dirty="0"/>
            </a:br>
            <a:r>
              <a:rPr lang="en-US" sz="4400" dirty="0"/>
              <a:t>Slide</a:t>
            </a:r>
          </a:p>
        </p:txBody>
      </p:sp>
      <p:sp>
        <p:nvSpPr>
          <p:cNvPr id="9" name="TextBox 8"/>
          <p:cNvSpPr txBox="1"/>
          <p:nvPr/>
        </p:nvSpPr>
        <p:spPr>
          <a:xfrm>
            <a:off x="812912" y="4756315"/>
            <a:ext cx="1038874" cy="276999"/>
          </a:xfrm>
          <a:prstGeom prst="rect">
            <a:avLst/>
          </a:prstGeom>
          <a:noFill/>
        </p:spPr>
        <p:txBody>
          <a:bodyPr wrap="none" lIns="0" rIns="0" rtlCol="0">
            <a:spAutoFit/>
          </a:bodyPr>
          <a:lstStyle/>
          <a:p>
            <a:r>
              <a:rPr lang="en-US" sz="1200" b="1" dirty="0">
                <a:solidFill>
                  <a:schemeClr val="tx1">
                    <a:alpha val="60000"/>
                  </a:schemeClr>
                </a:solidFill>
                <a:latin typeface="Open Sans" charset="0"/>
                <a:ea typeface="Open Sans" charset="0"/>
                <a:cs typeface="Open Sans" charset="0"/>
              </a:rPr>
              <a:t>Phone Screen</a:t>
            </a:r>
          </a:p>
        </p:txBody>
      </p:sp>
      <p:sp>
        <p:nvSpPr>
          <p:cNvPr id="10" name="TextBox 9"/>
          <p:cNvSpPr txBox="1"/>
          <p:nvPr/>
        </p:nvSpPr>
        <p:spPr>
          <a:xfrm>
            <a:off x="613852" y="5139035"/>
            <a:ext cx="2677473" cy="461665"/>
          </a:xfrm>
          <a:prstGeom prst="rect">
            <a:avLst/>
          </a:prstGeom>
          <a:noFill/>
        </p:spPr>
        <p:txBody>
          <a:bodyPr wrap="square" lIns="0" rIns="0" rtlCol="0">
            <a:spAutoFit/>
          </a:bodyPr>
          <a:lstStyle/>
          <a:p>
            <a:pPr>
              <a:lnSpc>
                <a:spcPct val="120000"/>
              </a:lnSpc>
            </a:pPr>
            <a:r>
              <a:rPr lang="en-US" sz="1000" dirty="0">
                <a:solidFill>
                  <a:schemeClr val="tx1">
                    <a:alpha val="70000"/>
                  </a:schemeClr>
                </a:solidFill>
              </a:rPr>
              <a:t>A peep at some distant orb has power to raise and purify our thoughts.</a:t>
            </a:r>
          </a:p>
        </p:txBody>
      </p:sp>
      <p:sp>
        <p:nvSpPr>
          <p:cNvPr id="11" name="TextBox 10"/>
          <p:cNvSpPr txBox="1"/>
          <p:nvPr/>
        </p:nvSpPr>
        <p:spPr>
          <a:xfrm>
            <a:off x="605914" y="4348749"/>
            <a:ext cx="904094" cy="461665"/>
          </a:xfrm>
          <a:prstGeom prst="rect">
            <a:avLst/>
          </a:prstGeom>
          <a:noFill/>
        </p:spPr>
        <p:txBody>
          <a:bodyPr wrap="none" lIns="0" rIns="0" rtlCol="0">
            <a:spAutoFit/>
          </a:bodyPr>
          <a:lstStyle/>
          <a:p>
            <a:r>
              <a:rPr lang="en-US" sz="2400" dirty="0">
                <a:latin typeface="Open Sans" charset="0"/>
                <a:ea typeface="Open Sans" charset="0"/>
                <a:cs typeface="Open Sans" charset="0"/>
              </a:rPr>
              <a:t>$500B</a:t>
            </a:r>
          </a:p>
        </p:txBody>
      </p:sp>
      <p:sp>
        <p:nvSpPr>
          <p:cNvPr id="12" name="Oval 11"/>
          <p:cNvSpPr/>
          <p:nvPr/>
        </p:nvSpPr>
        <p:spPr>
          <a:xfrm>
            <a:off x="620592" y="4823666"/>
            <a:ext cx="130546" cy="1305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p:cNvSpPr>
            <a:spLocks noGrp="1"/>
          </p:cNvSpPr>
          <p:nvPr>
            <p:ph type="pic" sz="quarter" idx="14"/>
          </p:nvPr>
        </p:nvSpPr>
        <p:spPr/>
      </p:sp>
      <p:sp>
        <p:nvSpPr>
          <p:cNvPr id="5" name="Picture Placeholder 4"/>
          <p:cNvSpPr>
            <a:spLocks noGrp="1"/>
          </p:cNvSpPr>
          <p:nvPr>
            <p:ph type="pic" sz="quarter" idx="15"/>
          </p:nvPr>
        </p:nvSpPr>
        <p:spPr/>
      </p:sp>
      <p:sp>
        <p:nvSpPr>
          <p:cNvPr id="8" name="Picture Placeholder 7"/>
          <p:cNvSpPr>
            <a:spLocks noGrp="1"/>
          </p:cNvSpPr>
          <p:nvPr>
            <p:ph type="pic" sz="quarter" idx="16"/>
          </p:nvPr>
        </p:nvSpPr>
        <p:spPr/>
      </p:sp>
    </p:spTree>
    <p:extLst>
      <p:ext uri="{BB962C8B-B14F-4D97-AF65-F5344CB8AC3E}">
        <p14:creationId xmlns:p14="http://schemas.microsoft.com/office/powerpoint/2010/main" val="1044788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29245"/>
            <a:ext cx="4381500" cy="1703070"/>
          </a:xfrm>
        </p:spPr>
        <p:txBody>
          <a:bodyPr/>
          <a:lstStyle/>
          <a:p>
            <a:r>
              <a:rPr lang="en-US" dirty="0">
                <a:solidFill>
                  <a:schemeClr val="accent1"/>
                </a:solidFill>
              </a:rPr>
              <a:t>World</a:t>
            </a:r>
            <a:br>
              <a:rPr lang="en-US" dirty="0"/>
            </a:br>
            <a:r>
              <a:rPr lang="en-US" dirty="0"/>
              <a:t>Map</a:t>
            </a:r>
          </a:p>
        </p:txBody>
      </p:sp>
      <p:sp>
        <p:nvSpPr>
          <p:cNvPr id="6" name="Freeform 8"/>
          <p:cNvSpPr>
            <a:spLocks noEditPoints="1"/>
          </p:cNvSpPr>
          <p:nvPr/>
        </p:nvSpPr>
        <p:spPr bwMode="auto">
          <a:xfrm>
            <a:off x="2969778" y="1046033"/>
            <a:ext cx="9222222" cy="5234519"/>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Oval 8"/>
          <p:cNvSpPr/>
          <p:nvPr/>
        </p:nvSpPr>
        <p:spPr>
          <a:xfrm>
            <a:off x="7645015" y="1852517"/>
            <a:ext cx="913022" cy="9130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ea typeface="Open Sans" charset="0"/>
                <a:cs typeface="Open Sans" charset="0"/>
              </a:rPr>
              <a:t>58%</a:t>
            </a:r>
          </a:p>
        </p:txBody>
      </p:sp>
      <p:sp>
        <p:nvSpPr>
          <p:cNvPr id="11" name="Arc 10"/>
          <p:cNvSpPr/>
          <p:nvPr/>
        </p:nvSpPr>
        <p:spPr>
          <a:xfrm>
            <a:off x="7580889" y="1801875"/>
            <a:ext cx="1014770" cy="1014768"/>
          </a:xfrm>
          <a:prstGeom prst="arc">
            <a:avLst>
              <a:gd name="adj1" fmla="val 16200000"/>
              <a:gd name="adj2" fmla="val 6189625"/>
            </a:avLst>
          </a:prstGeom>
          <a:ln w="38100" cap="rnd" cmpd="sng">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solidFill>
                <a:schemeClr val="bg1"/>
              </a:solidFill>
            </a:endParaRPr>
          </a:p>
        </p:txBody>
      </p:sp>
      <p:sp>
        <p:nvSpPr>
          <p:cNvPr id="12" name="TextBox 11"/>
          <p:cNvSpPr txBox="1"/>
          <p:nvPr/>
        </p:nvSpPr>
        <p:spPr>
          <a:xfrm>
            <a:off x="7750841" y="2918168"/>
            <a:ext cx="674865" cy="307777"/>
          </a:xfrm>
          <a:prstGeom prst="rect">
            <a:avLst/>
          </a:prstGeom>
          <a:noFill/>
        </p:spPr>
        <p:txBody>
          <a:bodyPr wrap="none" lIns="0" rIns="0" rtlCol="0">
            <a:spAutoFit/>
          </a:bodyPr>
          <a:lstStyle/>
          <a:p>
            <a:pPr algn="ctr"/>
            <a:r>
              <a:rPr lang="en-US" sz="1400" b="1" dirty="0">
                <a:solidFill>
                  <a:schemeClr val="accent1"/>
                </a:solidFill>
                <a:ea typeface="Open Sans" charset="0"/>
                <a:cs typeface="Open Sans" charset="0"/>
              </a:rPr>
              <a:t>Europe</a:t>
            </a:r>
          </a:p>
        </p:txBody>
      </p:sp>
      <p:sp>
        <p:nvSpPr>
          <p:cNvPr id="15" name="Oval 14"/>
          <p:cNvSpPr/>
          <p:nvPr/>
        </p:nvSpPr>
        <p:spPr>
          <a:xfrm>
            <a:off x="9659345" y="2780169"/>
            <a:ext cx="913022" cy="9130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ea typeface="Open Sans" charset="0"/>
                <a:cs typeface="Open Sans" charset="0"/>
              </a:rPr>
              <a:t>75%</a:t>
            </a:r>
          </a:p>
        </p:txBody>
      </p:sp>
      <p:sp>
        <p:nvSpPr>
          <p:cNvPr id="16" name="Arc 15"/>
          <p:cNvSpPr/>
          <p:nvPr/>
        </p:nvSpPr>
        <p:spPr>
          <a:xfrm>
            <a:off x="9595219" y="2729527"/>
            <a:ext cx="1014770" cy="1014768"/>
          </a:xfrm>
          <a:prstGeom prst="arc">
            <a:avLst>
              <a:gd name="adj1" fmla="val 16200000"/>
              <a:gd name="adj2" fmla="val 9149369"/>
            </a:avLst>
          </a:prstGeom>
          <a:ln w="38100" cap="rnd" cmpd="sng">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solidFill>
                <a:schemeClr val="bg1"/>
              </a:solidFill>
            </a:endParaRPr>
          </a:p>
        </p:txBody>
      </p:sp>
      <p:sp>
        <p:nvSpPr>
          <p:cNvPr id="17" name="TextBox 16"/>
          <p:cNvSpPr txBox="1"/>
          <p:nvPr/>
        </p:nvSpPr>
        <p:spPr>
          <a:xfrm>
            <a:off x="9830894" y="3845820"/>
            <a:ext cx="543418" cy="307777"/>
          </a:xfrm>
          <a:prstGeom prst="rect">
            <a:avLst/>
          </a:prstGeom>
          <a:noFill/>
        </p:spPr>
        <p:txBody>
          <a:bodyPr wrap="none" lIns="0" rIns="0" rtlCol="0">
            <a:spAutoFit/>
          </a:bodyPr>
          <a:lstStyle/>
          <a:p>
            <a:pPr algn="ctr"/>
            <a:r>
              <a:rPr lang="en-US" sz="1400" b="1">
                <a:solidFill>
                  <a:schemeClr val="accent1"/>
                </a:solidFill>
                <a:ea typeface="Open Sans" charset="0"/>
                <a:cs typeface="Open Sans" charset="0"/>
              </a:rPr>
              <a:t>China</a:t>
            </a:r>
            <a:endParaRPr lang="en-US" sz="1400" b="1" dirty="0">
              <a:solidFill>
                <a:schemeClr val="accent1"/>
              </a:solidFill>
              <a:ea typeface="Open Sans" charset="0"/>
              <a:cs typeface="Open Sans" charset="0"/>
            </a:endParaRPr>
          </a:p>
        </p:txBody>
      </p:sp>
      <p:sp>
        <p:nvSpPr>
          <p:cNvPr id="19" name="Oval 18"/>
          <p:cNvSpPr/>
          <p:nvPr/>
        </p:nvSpPr>
        <p:spPr>
          <a:xfrm>
            <a:off x="4725057" y="2579940"/>
            <a:ext cx="913022" cy="9130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ea typeface="Open Sans" charset="0"/>
                <a:cs typeface="Open Sans" charset="0"/>
              </a:rPr>
              <a:t>90%</a:t>
            </a:r>
          </a:p>
        </p:txBody>
      </p:sp>
      <p:sp>
        <p:nvSpPr>
          <p:cNvPr id="20" name="Arc 19"/>
          <p:cNvSpPr/>
          <p:nvPr/>
        </p:nvSpPr>
        <p:spPr>
          <a:xfrm>
            <a:off x="4650297" y="2508031"/>
            <a:ext cx="1059385" cy="1059383"/>
          </a:xfrm>
          <a:prstGeom prst="arc">
            <a:avLst>
              <a:gd name="adj1" fmla="val 16200000"/>
              <a:gd name="adj2" fmla="val 14357667"/>
            </a:avLst>
          </a:prstGeom>
          <a:ln w="38100" cap="rnd" cmpd="sng">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solidFill>
                <a:schemeClr val="bg1"/>
              </a:solidFill>
            </a:endParaRPr>
          </a:p>
        </p:txBody>
      </p:sp>
      <p:sp>
        <p:nvSpPr>
          <p:cNvPr id="21" name="TextBox 20"/>
          <p:cNvSpPr txBox="1"/>
          <p:nvPr/>
        </p:nvSpPr>
        <p:spPr>
          <a:xfrm>
            <a:off x="4479026" y="3645591"/>
            <a:ext cx="1378583" cy="307777"/>
          </a:xfrm>
          <a:prstGeom prst="rect">
            <a:avLst/>
          </a:prstGeom>
          <a:noFill/>
        </p:spPr>
        <p:txBody>
          <a:bodyPr wrap="none" lIns="0" rIns="0" rtlCol="0">
            <a:spAutoFit/>
          </a:bodyPr>
          <a:lstStyle/>
          <a:p>
            <a:pPr algn="ctr"/>
            <a:r>
              <a:rPr lang="en-US" sz="1400" b="1" dirty="0">
                <a:solidFill>
                  <a:schemeClr val="accent1"/>
                </a:solidFill>
                <a:ea typeface="Open Sans" charset="0"/>
                <a:cs typeface="Open Sans" charset="0"/>
              </a:rPr>
              <a:t>North America</a:t>
            </a:r>
          </a:p>
        </p:txBody>
      </p:sp>
      <p:sp>
        <p:nvSpPr>
          <p:cNvPr id="23" name="Oval 22"/>
          <p:cNvSpPr/>
          <p:nvPr/>
        </p:nvSpPr>
        <p:spPr>
          <a:xfrm>
            <a:off x="9076449" y="1148298"/>
            <a:ext cx="913022" cy="9130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ea typeface="Open Sans" charset="0"/>
                <a:cs typeface="Open Sans" charset="0"/>
              </a:rPr>
              <a:t>30%</a:t>
            </a:r>
          </a:p>
        </p:txBody>
      </p:sp>
      <p:sp>
        <p:nvSpPr>
          <p:cNvPr id="24" name="Arc 23"/>
          <p:cNvSpPr/>
          <p:nvPr/>
        </p:nvSpPr>
        <p:spPr>
          <a:xfrm>
            <a:off x="9012323" y="1097656"/>
            <a:ext cx="1014770" cy="1014768"/>
          </a:xfrm>
          <a:prstGeom prst="arc">
            <a:avLst>
              <a:gd name="adj1" fmla="val 16200000"/>
              <a:gd name="adj2" fmla="val 20339537"/>
            </a:avLst>
          </a:prstGeom>
          <a:ln w="38100" cap="rnd" cmpd="sng">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solidFill>
                <a:schemeClr val="bg1"/>
              </a:solidFill>
            </a:endParaRPr>
          </a:p>
        </p:txBody>
      </p:sp>
      <p:sp>
        <p:nvSpPr>
          <p:cNvPr id="25" name="TextBox 24"/>
          <p:cNvSpPr txBox="1"/>
          <p:nvPr/>
        </p:nvSpPr>
        <p:spPr>
          <a:xfrm>
            <a:off x="9215137" y="2213949"/>
            <a:ext cx="609142" cy="307777"/>
          </a:xfrm>
          <a:prstGeom prst="rect">
            <a:avLst/>
          </a:prstGeom>
          <a:noFill/>
        </p:spPr>
        <p:txBody>
          <a:bodyPr wrap="none" lIns="0" rIns="0" rtlCol="0">
            <a:spAutoFit/>
          </a:bodyPr>
          <a:lstStyle/>
          <a:p>
            <a:pPr algn="ctr"/>
            <a:r>
              <a:rPr lang="en-US" sz="1400" b="1" dirty="0">
                <a:solidFill>
                  <a:schemeClr val="accent1"/>
                </a:solidFill>
                <a:ea typeface="Open Sans" charset="0"/>
                <a:cs typeface="Open Sans" charset="0"/>
              </a:rPr>
              <a:t>Russia</a:t>
            </a:r>
          </a:p>
        </p:txBody>
      </p:sp>
      <p:sp>
        <p:nvSpPr>
          <p:cNvPr id="26" name="TextBox 25"/>
          <p:cNvSpPr txBox="1"/>
          <p:nvPr/>
        </p:nvSpPr>
        <p:spPr>
          <a:xfrm>
            <a:off x="624114" y="5074277"/>
            <a:ext cx="2882665" cy="646331"/>
          </a:xfrm>
          <a:prstGeom prst="rect">
            <a:avLst/>
          </a:prstGeom>
          <a:noFill/>
        </p:spPr>
        <p:txBody>
          <a:bodyPr wrap="square" lIns="0" rIns="0" rtlCol="0">
            <a:spAutoFit/>
          </a:bodyPr>
          <a:lstStyle/>
          <a:p>
            <a:pPr>
              <a:lnSpc>
                <a:spcPct val="120000"/>
              </a:lnSpc>
            </a:pPr>
            <a:r>
              <a:rPr lang="en-US" sz="1000" dirty="0">
                <a:solidFill>
                  <a:schemeClr val="tx1">
                    <a:alpha val="70000"/>
                  </a:schemeClr>
                </a:solidFill>
              </a:rPr>
              <a:t>A peep at some distant orb has power to raise and purify our thoughts like a strain of sacred music, or a noble picture.</a:t>
            </a:r>
          </a:p>
        </p:txBody>
      </p:sp>
      <p:sp>
        <p:nvSpPr>
          <p:cNvPr id="27" name="TextBox 26"/>
          <p:cNvSpPr txBox="1"/>
          <p:nvPr/>
        </p:nvSpPr>
        <p:spPr>
          <a:xfrm>
            <a:off x="624114" y="4753224"/>
            <a:ext cx="1465979" cy="307777"/>
          </a:xfrm>
          <a:prstGeom prst="rect">
            <a:avLst/>
          </a:prstGeom>
          <a:noFill/>
        </p:spPr>
        <p:txBody>
          <a:bodyPr wrap="none" lIns="0" rIns="0" rtlCol="0">
            <a:spAutoFit/>
          </a:bodyPr>
          <a:lstStyle/>
          <a:p>
            <a:r>
              <a:rPr lang="en-US" sz="1400" b="1" dirty="0"/>
              <a:t>Crypto text here</a:t>
            </a:r>
            <a:endParaRPr lang="en-US" sz="1400" dirty="0"/>
          </a:p>
        </p:txBody>
      </p:sp>
    </p:spTree>
    <p:extLst>
      <p:ext uri="{BB962C8B-B14F-4D97-AF65-F5344CB8AC3E}">
        <p14:creationId xmlns:p14="http://schemas.microsoft.com/office/powerpoint/2010/main" val="92484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572" y="1929245"/>
            <a:ext cx="4381500" cy="1703070"/>
          </a:xfrm>
        </p:spPr>
        <p:txBody>
          <a:bodyPr/>
          <a:lstStyle/>
          <a:p>
            <a:r>
              <a:rPr lang="en-US" dirty="0">
                <a:solidFill>
                  <a:schemeClr val="accent1"/>
                </a:solidFill>
              </a:rPr>
              <a:t>USA</a:t>
            </a:r>
            <a:r>
              <a:rPr lang="en-US" dirty="0"/>
              <a:t> Chart</a:t>
            </a:r>
            <a:br>
              <a:rPr lang="en-US" dirty="0"/>
            </a:br>
            <a:r>
              <a:rPr lang="en-US" dirty="0"/>
              <a:t>Slides</a:t>
            </a:r>
          </a:p>
        </p:txBody>
      </p:sp>
      <p:sp>
        <p:nvSpPr>
          <p:cNvPr id="6" name="Freeform 7"/>
          <p:cNvSpPr>
            <a:spLocks/>
          </p:cNvSpPr>
          <p:nvPr/>
        </p:nvSpPr>
        <p:spPr bwMode="auto">
          <a:xfrm>
            <a:off x="7421842" y="3948315"/>
            <a:ext cx="1163638" cy="603250"/>
          </a:xfrm>
          <a:custGeom>
            <a:avLst/>
            <a:gdLst>
              <a:gd name="T0" fmla="*/ 87 w 733"/>
              <a:gd name="T1" fmla="*/ 5 h 380"/>
              <a:gd name="T2" fmla="*/ 0 w 733"/>
              <a:gd name="T3" fmla="*/ 53 h 380"/>
              <a:gd name="T4" fmla="*/ 250 w 733"/>
              <a:gd name="T5" fmla="*/ 274 h 380"/>
              <a:gd name="T6" fmla="*/ 265 w 733"/>
              <a:gd name="T7" fmla="*/ 282 h 380"/>
              <a:gd name="T8" fmla="*/ 281 w 733"/>
              <a:gd name="T9" fmla="*/ 301 h 380"/>
              <a:gd name="T10" fmla="*/ 305 w 733"/>
              <a:gd name="T11" fmla="*/ 294 h 380"/>
              <a:gd name="T12" fmla="*/ 317 w 733"/>
              <a:gd name="T13" fmla="*/ 303 h 380"/>
              <a:gd name="T14" fmla="*/ 322 w 733"/>
              <a:gd name="T15" fmla="*/ 315 h 380"/>
              <a:gd name="T16" fmla="*/ 349 w 733"/>
              <a:gd name="T17" fmla="*/ 322 h 380"/>
              <a:gd name="T18" fmla="*/ 361 w 733"/>
              <a:gd name="T19" fmla="*/ 325 h 380"/>
              <a:gd name="T20" fmla="*/ 370 w 733"/>
              <a:gd name="T21" fmla="*/ 322 h 380"/>
              <a:gd name="T22" fmla="*/ 385 w 733"/>
              <a:gd name="T23" fmla="*/ 334 h 380"/>
              <a:gd name="T24" fmla="*/ 414 w 733"/>
              <a:gd name="T25" fmla="*/ 332 h 380"/>
              <a:gd name="T26" fmla="*/ 423 w 733"/>
              <a:gd name="T27" fmla="*/ 344 h 380"/>
              <a:gd name="T28" fmla="*/ 428 w 733"/>
              <a:gd name="T29" fmla="*/ 356 h 380"/>
              <a:gd name="T30" fmla="*/ 447 w 733"/>
              <a:gd name="T31" fmla="*/ 349 h 380"/>
              <a:gd name="T32" fmla="*/ 476 w 733"/>
              <a:gd name="T33" fmla="*/ 361 h 380"/>
              <a:gd name="T34" fmla="*/ 488 w 733"/>
              <a:gd name="T35" fmla="*/ 356 h 380"/>
              <a:gd name="T36" fmla="*/ 495 w 733"/>
              <a:gd name="T37" fmla="*/ 358 h 380"/>
              <a:gd name="T38" fmla="*/ 498 w 733"/>
              <a:gd name="T39" fmla="*/ 375 h 380"/>
              <a:gd name="T40" fmla="*/ 502 w 733"/>
              <a:gd name="T41" fmla="*/ 366 h 380"/>
              <a:gd name="T42" fmla="*/ 517 w 733"/>
              <a:gd name="T43" fmla="*/ 351 h 380"/>
              <a:gd name="T44" fmla="*/ 522 w 733"/>
              <a:gd name="T45" fmla="*/ 358 h 380"/>
              <a:gd name="T46" fmla="*/ 536 w 733"/>
              <a:gd name="T47" fmla="*/ 361 h 380"/>
              <a:gd name="T48" fmla="*/ 546 w 733"/>
              <a:gd name="T49" fmla="*/ 358 h 380"/>
              <a:gd name="T50" fmla="*/ 548 w 733"/>
              <a:gd name="T51" fmla="*/ 361 h 380"/>
              <a:gd name="T52" fmla="*/ 570 w 733"/>
              <a:gd name="T53" fmla="*/ 375 h 380"/>
              <a:gd name="T54" fmla="*/ 589 w 733"/>
              <a:gd name="T55" fmla="*/ 361 h 380"/>
              <a:gd name="T56" fmla="*/ 625 w 733"/>
              <a:gd name="T57" fmla="*/ 354 h 380"/>
              <a:gd name="T58" fmla="*/ 637 w 733"/>
              <a:gd name="T59" fmla="*/ 354 h 380"/>
              <a:gd name="T60" fmla="*/ 670 w 733"/>
              <a:gd name="T61" fmla="*/ 351 h 380"/>
              <a:gd name="T62" fmla="*/ 716 w 733"/>
              <a:gd name="T63" fmla="*/ 373 h 380"/>
              <a:gd name="T64" fmla="*/ 726 w 733"/>
              <a:gd name="T65" fmla="*/ 378 h 380"/>
              <a:gd name="T66" fmla="*/ 733 w 733"/>
              <a:gd name="T67" fmla="*/ 190 h 380"/>
              <a:gd name="T68" fmla="*/ 716 w 733"/>
              <a:gd name="T69" fmla="*/ 2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3" h="380">
                <a:moveTo>
                  <a:pt x="716" y="20"/>
                </a:moveTo>
                <a:lnTo>
                  <a:pt x="87" y="5"/>
                </a:lnTo>
                <a:lnTo>
                  <a:pt x="3" y="0"/>
                </a:lnTo>
                <a:lnTo>
                  <a:pt x="0" y="53"/>
                </a:lnTo>
                <a:lnTo>
                  <a:pt x="255" y="68"/>
                </a:lnTo>
                <a:lnTo>
                  <a:pt x="250" y="274"/>
                </a:lnTo>
                <a:lnTo>
                  <a:pt x="257" y="277"/>
                </a:lnTo>
                <a:lnTo>
                  <a:pt x="265" y="282"/>
                </a:lnTo>
                <a:lnTo>
                  <a:pt x="277" y="296"/>
                </a:lnTo>
                <a:lnTo>
                  <a:pt x="281" y="301"/>
                </a:lnTo>
                <a:lnTo>
                  <a:pt x="301" y="298"/>
                </a:lnTo>
                <a:lnTo>
                  <a:pt x="305" y="294"/>
                </a:lnTo>
                <a:lnTo>
                  <a:pt x="315" y="298"/>
                </a:lnTo>
                <a:lnTo>
                  <a:pt x="317" y="303"/>
                </a:lnTo>
                <a:lnTo>
                  <a:pt x="317" y="308"/>
                </a:lnTo>
                <a:lnTo>
                  <a:pt x="322" y="315"/>
                </a:lnTo>
                <a:lnTo>
                  <a:pt x="325" y="318"/>
                </a:lnTo>
                <a:lnTo>
                  <a:pt x="349" y="322"/>
                </a:lnTo>
                <a:lnTo>
                  <a:pt x="356" y="325"/>
                </a:lnTo>
                <a:lnTo>
                  <a:pt x="361" y="325"/>
                </a:lnTo>
                <a:lnTo>
                  <a:pt x="363" y="325"/>
                </a:lnTo>
                <a:lnTo>
                  <a:pt x="370" y="322"/>
                </a:lnTo>
                <a:lnTo>
                  <a:pt x="375" y="330"/>
                </a:lnTo>
                <a:lnTo>
                  <a:pt x="385" y="334"/>
                </a:lnTo>
                <a:lnTo>
                  <a:pt x="392" y="327"/>
                </a:lnTo>
                <a:lnTo>
                  <a:pt x="414" y="332"/>
                </a:lnTo>
                <a:lnTo>
                  <a:pt x="414" y="334"/>
                </a:lnTo>
                <a:lnTo>
                  <a:pt x="423" y="344"/>
                </a:lnTo>
                <a:lnTo>
                  <a:pt x="428" y="344"/>
                </a:lnTo>
                <a:lnTo>
                  <a:pt x="428" y="356"/>
                </a:lnTo>
                <a:lnTo>
                  <a:pt x="445" y="358"/>
                </a:lnTo>
                <a:lnTo>
                  <a:pt x="447" y="349"/>
                </a:lnTo>
                <a:lnTo>
                  <a:pt x="454" y="346"/>
                </a:lnTo>
                <a:lnTo>
                  <a:pt x="476" y="361"/>
                </a:lnTo>
                <a:lnTo>
                  <a:pt x="478" y="361"/>
                </a:lnTo>
                <a:lnTo>
                  <a:pt x="488" y="356"/>
                </a:lnTo>
                <a:lnTo>
                  <a:pt x="495" y="356"/>
                </a:lnTo>
                <a:lnTo>
                  <a:pt x="495" y="358"/>
                </a:lnTo>
                <a:lnTo>
                  <a:pt x="495" y="368"/>
                </a:lnTo>
                <a:lnTo>
                  <a:pt x="498" y="375"/>
                </a:lnTo>
                <a:lnTo>
                  <a:pt x="502" y="371"/>
                </a:lnTo>
                <a:lnTo>
                  <a:pt x="502" y="366"/>
                </a:lnTo>
                <a:lnTo>
                  <a:pt x="510" y="356"/>
                </a:lnTo>
                <a:lnTo>
                  <a:pt x="517" y="351"/>
                </a:lnTo>
                <a:lnTo>
                  <a:pt x="522" y="351"/>
                </a:lnTo>
                <a:lnTo>
                  <a:pt x="522" y="358"/>
                </a:lnTo>
                <a:lnTo>
                  <a:pt x="531" y="361"/>
                </a:lnTo>
                <a:lnTo>
                  <a:pt x="536" y="361"/>
                </a:lnTo>
                <a:lnTo>
                  <a:pt x="541" y="356"/>
                </a:lnTo>
                <a:lnTo>
                  <a:pt x="546" y="358"/>
                </a:lnTo>
                <a:lnTo>
                  <a:pt x="548" y="358"/>
                </a:lnTo>
                <a:lnTo>
                  <a:pt x="548" y="361"/>
                </a:lnTo>
                <a:lnTo>
                  <a:pt x="555" y="366"/>
                </a:lnTo>
                <a:lnTo>
                  <a:pt x="570" y="375"/>
                </a:lnTo>
                <a:lnTo>
                  <a:pt x="584" y="363"/>
                </a:lnTo>
                <a:lnTo>
                  <a:pt x="589" y="361"/>
                </a:lnTo>
                <a:lnTo>
                  <a:pt x="608" y="361"/>
                </a:lnTo>
                <a:lnTo>
                  <a:pt x="625" y="354"/>
                </a:lnTo>
                <a:lnTo>
                  <a:pt x="630" y="354"/>
                </a:lnTo>
                <a:lnTo>
                  <a:pt x="637" y="354"/>
                </a:lnTo>
                <a:lnTo>
                  <a:pt x="656" y="356"/>
                </a:lnTo>
                <a:lnTo>
                  <a:pt x="670" y="351"/>
                </a:lnTo>
                <a:lnTo>
                  <a:pt x="673" y="349"/>
                </a:lnTo>
                <a:lnTo>
                  <a:pt x="716" y="373"/>
                </a:lnTo>
                <a:lnTo>
                  <a:pt x="723" y="375"/>
                </a:lnTo>
                <a:lnTo>
                  <a:pt x="726" y="378"/>
                </a:lnTo>
                <a:lnTo>
                  <a:pt x="731" y="380"/>
                </a:lnTo>
                <a:lnTo>
                  <a:pt x="733" y="190"/>
                </a:lnTo>
                <a:lnTo>
                  <a:pt x="718" y="72"/>
                </a:lnTo>
                <a:lnTo>
                  <a:pt x="716" y="2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8"/>
          <p:cNvSpPr>
            <a:spLocks/>
          </p:cNvSpPr>
          <p:nvPr/>
        </p:nvSpPr>
        <p:spPr bwMode="auto">
          <a:xfrm>
            <a:off x="9809442" y="4197553"/>
            <a:ext cx="742950" cy="766762"/>
          </a:xfrm>
          <a:custGeom>
            <a:avLst/>
            <a:gdLst>
              <a:gd name="T0" fmla="*/ 65 w 468"/>
              <a:gd name="T1" fmla="*/ 254 h 483"/>
              <a:gd name="T2" fmla="*/ 74 w 468"/>
              <a:gd name="T3" fmla="*/ 276 h 483"/>
              <a:gd name="T4" fmla="*/ 86 w 468"/>
              <a:gd name="T5" fmla="*/ 288 h 483"/>
              <a:gd name="T6" fmla="*/ 89 w 468"/>
              <a:gd name="T7" fmla="*/ 305 h 483"/>
              <a:gd name="T8" fmla="*/ 93 w 468"/>
              <a:gd name="T9" fmla="*/ 317 h 483"/>
              <a:gd name="T10" fmla="*/ 86 w 468"/>
              <a:gd name="T11" fmla="*/ 343 h 483"/>
              <a:gd name="T12" fmla="*/ 81 w 468"/>
              <a:gd name="T13" fmla="*/ 375 h 483"/>
              <a:gd name="T14" fmla="*/ 91 w 468"/>
              <a:gd name="T15" fmla="*/ 427 h 483"/>
              <a:gd name="T16" fmla="*/ 103 w 468"/>
              <a:gd name="T17" fmla="*/ 449 h 483"/>
              <a:gd name="T18" fmla="*/ 113 w 468"/>
              <a:gd name="T19" fmla="*/ 463 h 483"/>
              <a:gd name="T20" fmla="*/ 117 w 468"/>
              <a:gd name="T21" fmla="*/ 478 h 483"/>
              <a:gd name="T22" fmla="*/ 367 w 468"/>
              <a:gd name="T23" fmla="*/ 475 h 483"/>
              <a:gd name="T24" fmla="*/ 384 w 468"/>
              <a:gd name="T25" fmla="*/ 483 h 483"/>
              <a:gd name="T26" fmla="*/ 379 w 468"/>
              <a:gd name="T27" fmla="*/ 447 h 483"/>
              <a:gd name="T28" fmla="*/ 382 w 468"/>
              <a:gd name="T29" fmla="*/ 432 h 483"/>
              <a:gd name="T30" fmla="*/ 406 w 468"/>
              <a:gd name="T31" fmla="*/ 437 h 483"/>
              <a:gd name="T32" fmla="*/ 430 w 468"/>
              <a:gd name="T33" fmla="*/ 435 h 483"/>
              <a:gd name="T34" fmla="*/ 422 w 468"/>
              <a:gd name="T35" fmla="*/ 408 h 483"/>
              <a:gd name="T36" fmla="*/ 425 w 468"/>
              <a:gd name="T37" fmla="*/ 387 h 483"/>
              <a:gd name="T38" fmla="*/ 439 w 468"/>
              <a:gd name="T39" fmla="*/ 334 h 483"/>
              <a:gd name="T40" fmla="*/ 454 w 468"/>
              <a:gd name="T41" fmla="*/ 305 h 483"/>
              <a:gd name="T42" fmla="*/ 466 w 468"/>
              <a:gd name="T43" fmla="*/ 295 h 483"/>
              <a:gd name="T44" fmla="*/ 461 w 468"/>
              <a:gd name="T45" fmla="*/ 288 h 483"/>
              <a:gd name="T46" fmla="*/ 456 w 468"/>
              <a:gd name="T47" fmla="*/ 286 h 483"/>
              <a:gd name="T48" fmla="*/ 439 w 468"/>
              <a:gd name="T49" fmla="*/ 283 h 483"/>
              <a:gd name="T50" fmla="*/ 432 w 468"/>
              <a:gd name="T51" fmla="*/ 254 h 483"/>
              <a:gd name="T52" fmla="*/ 408 w 468"/>
              <a:gd name="T53" fmla="*/ 235 h 483"/>
              <a:gd name="T54" fmla="*/ 391 w 468"/>
              <a:gd name="T55" fmla="*/ 201 h 483"/>
              <a:gd name="T56" fmla="*/ 382 w 468"/>
              <a:gd name="T57" fmla="*/ 187 h 483"/>
              <a:gd name="T58" fmla="*/ 355 w 468"/>
              <a:gd name="T59" fmla="*/ 170 h 483"/>
              <a:gd name="T60" fmla="*/ 346 w 468"/>
              <a:gd name="T61" fmla="*/ 156 h 483"/>
              <a:gd name="T62" fmla="*/ 336 w 468"/>
              <a:gd name="T63" fmla="*/ 144 h 483"/>
              <a:gd name="T64" fmla="*/ 295 w 468"/>
              <a:gd name="T65" fmla="*/ 113 h 483"/>
              <a:gd name="T66" fmla="*/ 278 w 468"/>
              <a:gd name="T67" fmla="*/ 98 h 483"/>
              <a:gd name="T68" fmla="*/ 259 w 468"/>
              <a:gd name="T69" fmla="*/ 72 h 483"/>
              <a:gd name="T70" fmla="*/ 247 w 468"/>
              <a:gd name="T71" fmla="*/ 57 h 483"/>
              <a:gd name="T72" fmla="*/ 206 w 468"/>
              <a:gd name="T73" fmla="*/ 43 h 483"/>
              <a:gd name="T74" fmla="*/ 206 w 468"/>
              <a:gd name="T75" fmla="*/ 16 h 483"/>
              <a:gd name="T76" fmla="*/ 216 w 468"/>
              <a:gd name="T77" fmla="*/ 7 h 483"/>
              <a:gd name="T78" fmla="*/ 216 w 468"/>
              <a:gd name="T79" fmla="*/ 0 h 483"/>
              <a:gd name="T80" fmla="*/ 0 w 468"/>
              <a:gd name="T81" fmla="*/ 28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8" h="483">
                <a:moveTo>
                  <a:pt x="0" y="28"/>
                </a:moveTo>
                <a:lnTo>
                  <a:pt x="65" y="254"/>
                </a:lnTo>
                <a:lnTo>
                  <a:pt x="69" y="262"/>
                </a:lnTo>
                <a:lnTo>
                  <a:pt x="74" y="276"/>
                </a:lnTo>
                <a:lnTo>
                  <a:pt x="77" y="283"/>
                </a:lnTo>
                <a:lnTo>
                  <a:pt x="86" y="288"/>
                </a:lnTo>
                <a:lnTo>
                  <a:pt x="91" y="295"/>
                </a:lnTo>
                <a:lnTo>
                  <a:pt x="89" y="305"/>
                </a:lnTo>
                <a:lnTo>
                  <a:pt x="96" y="314"/>
                </a:lnTo>
                <a:lnTo>
                  <a:pt x="93" y="317"/>
                </a:lnTo>
                <a:lnTo>
                  <a:pt x="86" y="329"/>
                </a:lnTo>
                <a:lnTo>
                  <a:pt x="86" y="343"/>
                </a:lnTo>
                <a:lnTo>
                  <a:pt x="81" y="355"/>
                </a:lnTo>
                <a:lnTo>
                  <a:pt x="81" y="375"/>
                </a:lnTo>
                <a:lnTo>
                  <a:pt x="93" y="399"/>
                </a:lnTo>
                <a:lnTo>
                  <a:pt x="91" y="427"/>
                </a:lnTo>
                <a:lnTo>
                  <a:pt x="103" y="444"/>
                </a:lnTo>
                <a:lnTo>
                  <a:pt x="103" y="449"/>
                </a:lnTo>
                <a:lnTo>
                  <a:pt x="105" y="454"/>
                </a:lnTo>
                <a:lnTo>
                  <a:pt x="113" y="463"/>
                </a:lnTo>
                <a:lnTo>
                  <a:pt x="113" y="471"/>
                </a:lnTo>
                <a:lnTo>
                  <a:pt x="117" y="478"/>
                </a:lnTo>
                <a:lnTo>
                  <a:pt x="362" y="463"/>
                </a:lnTo>
                <a:lnTo>
                  <a:pt x="367" y="475"/>
                </a:lnTo>
                <a:lnTo>
                  <a:pt x="370" y="480"/>
                </a:lnTo>
                <a:lnTo>
                  <a:pt x="384" y="483"/>
                </a:lnTo>
                <a:lnTo>
                  <a:pt x="386" y="468"/>
                </a:lnTo>
                <a:lnTo>
                  <a:pt x="379" y="447"/>
                </a:lnTo>
                <a:lnTo>
                  <a:pt x="379" y="437"/>
                </a:lnTo>
                <a:lnTo>
                  <a:pt x="382" y="432"/>
                </a:lnTo>
                <a:lnTo>
                  <a:pt x="389" y="427"/>
                </a:lnTo>
                <a:lnTo>
                  <a:pt x="406" y="437"/>
                </a:lnTo>
                <a:lnTo>
                  <a:pt x="422" y="437"/>
                </a:lnTo>
                <a:lnTo>
                  <a:pt x="430" y="435"/>
                </a:lnTo>
                <a:lnTo>
                  <a:pt x="427" y="418"/>
                </a:lnTo>
                <a:lnTo>
                  <a:pt x="422" y="408"/>
                </a:lnTo>
                <a:lnTo>
                  <a:pt x="422" y="396"/>
                </a:lnTo>
                <a:lnTo>
                  <a:pt x="425" y="387"/>
                </a:lnTo>
                <a:lnTo>
                  <a:pt x="437" y="350"/>
                </a:lnTo>
                <a:lnTo>
                  <a:pt x="439" y="334"/>
                </a:lnTo>
                <a:lnTo>
                  <a:pt x="446" y="319"/>
                </a:lnTo>
                <a:lnTo>
                  <a:pt x="454" y="305"/>
                </a:lnTo>
                <a:lnTo>
                  <a:pt x="461" y="295"/>
                </a:lnTo>
                <a:lnTo>
                  <a:pt x="466" y="295"/>
                </a:lnTo>
                <a:lnTo>
                  <a:pt x="468" y="290"/>
                </a:lnTo>
                <a:lnTo>
                  <a:pt x="461" y="288"/>
                </a:lnTo>
                <a:lnTo>
                  <a:pt x="461" y="286"/>
                </a:lnTo>
                <a:lnTo>
                  <a:pt x="456" y="286"/>
                </a:lnTo>
                <a:lnTo>
                  <a:pt x="444" y="286"/>
                </a:lnTo>
                <a:lnTo>
                  <a:pt x="439" y="283"/>
                </a:lnTo>
                <a:lnTo>
                  <a:pt x="437" y="276"/>
                </a:lnTo>
                <a:lnTo>
                  <a:pt x="432" y="254"/>
                </a:lnTo>
                <a:lnTo>
                  <a:pt x="420" y="240"/>
                </a:lnTo>
                <a:lnTo>
                  <a:pt x="408" y="235"/>
                </a:lnTo>
                <a:lnTo>
                  <a:pt x="401" y="214"/>
                </a:lnTo>
                <a:lnTo>
                  <a:pt x="391" y="201"/>
                </a:lnTo>
                <a:lnTo>
                  <a:pt x="389" y="189"/>
                </a:lnTo>
                <a:lnTo>
                  <a:pt x="382" y="187"/>
                </a:lnTo>
                <a:lnTo>
                  <a:pt x="365" y="182"/>
                </a:lnTo>
                <a:lnTo>
                  <a:pt x="355" y="170"/>
                </a:lnTo>
                <a:lnTo>
                  <a:pt x="346" y="163"/>
                </a:lnTo>
                <a:lnTo>
                  <a:pt x="346" y="156"/>
                </a:lnTo>
                <a:lnTo>
                  <a:pt x="341" y="146"/>
                </a:lnTo>
                <a:lnTo>
                  <a:pt x="336" y="144"/>
                </a:lnTo>
                <a:lnTo>
                  <a:pt x="322" y="137"/>
                </a:lnTo>
                <a:lnTo>
                  <a:pt x="295" y="113"/>
                </a:lnTo>
                <a:lnTo>
                  <a:pt x="283" y="108"/>
                </a:lnTo>
                <a:lnTo>
                  <a:pt x="278" y="98"/>
                </a:lnTo>
                <a:lnTo>
                  <a:pt x="266" y="89"/>
                </a:lnTo>
                <a:lnTo>
                  <a:pt x="259" y="72"/>
                </a:lnTo>
                <a:lnTo>
                  <a:pt x="250" y="64"/>
                </a:lnTo>
                <a:lnTo>
                  <a:pt x="247" y="57"/>
                </a:lnTo>
                <a:lnTo>
                  <a:pt x="230" y="52"/>
                </a:lnTo>
                <a:lnTo>
                  <a:pt x="206" y="43"/>
                </a:lnTo>
                <a:lnTo>
                  <a:pt x="199" y="36"/>
                </a:lnTo>
                <a:lnTo>
                  <a:pt x="206" y="16"/>
                </a:lnTo>
                <a:lnTo>
                  <a:pt x="214" y="12"/>
                </a:lnTo>
                <a:lnTo>
                  <a:pt x="216" y="7"/>
                </a:lnTo>
                <a:lnTo>
                  <a:pt x="218" y="2"/>
                </a:lnTo>
                <a:lnTo>
                  <a:pt x="216" y="0"/>
                </a:lnTo>
                <a:lnTo>
                  <a:pt x="89" y="19"/>
                </a:lnTo>
                <a:lnTo>
                  <a:pt x="0" y="28"/>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9"/>
          <p:cNvSpPr>
            <a:spLocks noEditPoints="1"/>
          </p:cNvSpPr>
          <p:nvPr/>
        </p:nvSpPr>
        <p:spPr bwMode="auto">
          <a:xfrm>
            <a:off x="10052329" y="3341890"/>
            <a:ext cx="1060450" cy="592137"/>
          </a:xfrm>
          <a:custGeom>
            <a:avLst/>
            <a:gdLst>
              <a:gd name="T0" fmla="*/ 200 w 668"/>
              <a:gd name="T1" fmla="*/ 349 h 373"/>
              <a:gd name="T2" fmla="*/ 164 w 668"/>
              <a:gd name="T3" fmla="*/ 354 h 373"/>
              <a:gd name="T4" fmla="*/ 142 w 668"/>
              <a:gd name="T5" fmla="*/ 356 h 373"/>
              <a:gd name="T6" fmla="*/ 37 w 668"/>
              <a:gd name="T7" fmla="*/ 354 h 373"/>
              <a:gd name="T8" fmla="*/ 56 w 668"/>
              <a:gd name="T9" fmla="*/ 327 h 373"/>
              <a:gd name="T10" fmla="*/ 68 w 668"/>
              <a:gd name="T11" fmla="*/ 308 h 373"/>
              <a:gd name="T12" fmla="*/ 123 w 668"/>
              <a:gd name="T13" fmla="*/ 255 h 373"/>
              <a:gd name="T14" fmla="*/ 137 w 668"/>
              <a:gd name="T15" fmla="*/ 277 h 373"/>
              <a:gd name="T16" fmla="*/ 173 w 668"/>
              <a:gd name="T17" fmla="*/ 277 h 373"/>
              <a:gd name="T18" fmla="*/ 188 w 668"/>
              <a:gd name="T19" fmla="*/ 274 h 373"/>
              <a:gd name="T20" fmla="*/ 219 w 668"/>
              <a:gd name="T21" fmla="*/ 267 h 373"/>
              <a:gd name="T22" fmla="*/ 231 w 668"/>
              <a:gd name="T23" fmla="*/ 257 h 373"/>
              <a:gd name="T24" fmla="*/ 267 w 668"/>
              <a:gd name="T25" fmla="*/ 226 h 373"/>
              <a:gd name="T26" fmla="*/ 279 w 668"/>
              <a:gd name="T27" fmla="*/ 180 h 373"/>
              <a:gd name="T28" fmla="*/ 310 w 668"/>
              <a:gd name="T29" fmla="*/ 116 h 373"/>
              <a:gd name="T30" fmla="*/ 329 w 668"/>
              <a:gd name="T31" fmla="*/ 123 h 373"/>
              <a:gd name="T32" fmla="*/ 349 w 668"/>
              <a:gd name="T33" fmla="*/ 75 h 373"/>
              <a:gd name="T34" fmla="*/ 373 w 668"/>
              <a:gd name="T35" fmla="*/ 60 h 373"/>
              <a:gd name="T36" fmla="*/ 387 w 668"/>
              <a:gd name="T37" fmla="*/ 34 h 373"/>
              <a:gd name="T38" fmla="*/ 387 w 668"/>
              <a:gd name="T39" fmla="*/ 7 h 373"/>
              <a:gd name="T40" fmla="*/ 430 w 668"/>
              <a:gd name="T41" fmla="*/ 27 h 373"/>
              <a:gd name="T42" fmla="*/ 442 w 668"/>
              <a:gd name="T43" fmla="*/ 5 h 373"/>
              <a:gd name="T44" fmla="*/ 464 w 668"/>
              <a:gd name="T45" fmla="*/ 10 h 373"/>
              <a:gd name="T46" fmla="*/ 483 w 668"/>
              <a:gd name="T47" fmla="*/ 29 h 373"/>
              <a:gd name="T48" fmla="*/ 510 w 668"/>
              <a:gd name="T49" fmla="*/ 48 h 373"/>
              <a:gd name="T50" fmla="*/ 490 w 668"/>
              <a:gd name="T51" fmla="*/ 89 h 373"/>
              <a:gd name="T52" fmla="*/ 514 w 668"/>
              <a:gd name="T53" fmla="*/ 96 h 373"/>
              <a:gd name="T54" fmla="*/ 534 w 668"/>
              <a:gd name="T55" fmla="*/ 108 h 373"/>
              <a:gd name="T56" fmla="*/ 548 w 668"/>
              <a:gd name="T57" fmla="*/ 113 h 373"/>
              <a:gd name="T58" fmla="*/ 584 w 668"/>
              <a:gd name="T59" fmla="*/ 128 h 373"/>
              <a:gd name="T60" fmla="*/ 586 w 668"/>
              <a:gd name="T61" fmla="*/ 144 h 373"/>
              <a:gd name="T62" fmla="*/ 582 w 668"/>
              <a:gd name="T63" fmla="*/ 164 h 373"/>
              <a:gd name="T64" fmla="*/ 603 w 668"/>
              <a:gd name="T65" fmla="*/ 183 h 373"/>
              <a:gd name="T66" fmla="*/ 589 w 668"/>
              <a:gd name="T67" fmla="*/ 188 h 373"/>
              <a:gd name="T68" fmla="*/ 594 w 668"/>
              <a:gd name="T69" fmla="*/ 197 h 373"/>
              <a:gd name="T70" fmla="*/ 582 w 668"/>
              <a:gd name="T71" fmla="*/ 202 h 373"/>
              <a:gd name="T72" fmla="*/ 596 w 668"/>
              <a:gd name="T73" fmla="*/ 209 h 373"/>
              <a:gd name="T74" fmla="*/ 598 w 668"/>
              <a:gd name="T75" fmla="*/ 229 h 373"/>
              <a:gd name="T76" fmla="*/ 579 w 668"/>
              <a:gd name="T77" fmla="*/ 229 h 373"/>
              <a:gd name="T78" fmla="*/ 606 w 668"/>
              <a:gd name="T79" fmla="*/ 236 h 373"/>
              <a:gd name="T80" fmla="*/ 637 w 668"/>
              <a:gd name="T81" fmla="*/ 231 h 373"/>
              <a:gd name="T82" fmla="*/ 639 w 668"/>
              <a:gd name="T83" fmla="*/ 267 h 373"/>
              <a:gd name="T84" fmla="*/ 634 w 668"/>
              <a:gd name="T85" fmla="*/ 118 h 373"/>
              <a:gd name="T86" fmla="*/ 637 w 668"/>
              <a:gd name="T87" fmla="*/ 132 h 373"/>
              <a:gd name="T88" fmla="*/ 625 w 668"/>
              <a:gd name="T89" fmla="*/ 164 h 373"/>
              <a:gd name="T90" fmla="*/ 632 w 668"/>
              <a:gd name="T91" fmla="*/ 207 h 373"/>
              <a:gd name="T92" fmla="*/ 649 w 668"/>
              <a:gd name="T93" fmla="*/ 152 h 373"/>
              <a:gd name="T94" fmla="*/ 654 w 668"/>
              <a:gd name="T95" fmla="*/ 118 h 373"/>
              <a:gd name="T96" fmla="*/ 668 w 668"/>
              <a:gd name="T97" fmla="*/ 99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8" h="373">
                <a:moveTo>
                  <a:pt x="639" y="272"/>
                </a:moveTo>
                <a:lnTo>
                  <a:pt x="426" y="313"/>
                </a:lnTo>
                <a:lnTo>
                  <a:pt x="200" y="349"/>
                </a:lnTo>
                <a:lnTo>
                  <a:pt x="195" y="349"/>
                </a:lnTo>
                <a:lnTo>
                  <a:pt x="185" y="351"/>
                </a:lnTo>
                <a:lnTo>
                  <a:pt x="164" y="354"/>
                </a:lnTo>
                <a:lnTo>
                  <a:pt x="164" y="349"/>
                </a:lnTo>
                <a:lnTo>
                  <a:pt x="142" y="354"/>
                </a:lnTo>
                <a:lnTo>
                  <a:pt x="142" y="356"/>
                </a:lnTo>
                <a:lnTo>
                  <a:pt x="0" y="373"/>
                </a:lnTo>
                <a:lnTo>
                  <a:pt x="5" y="368"/>
                </a:lnTo>
                <a:lnTo>
                  <a:pt x="37" y="354"/>
                </a:lnTo>
                <a:lnTo>
                  <a:pt x="39" y="346"/>
                </a:lnTo>
                <a:lnTo>
                  <a:pt x="56" y="334"/>
                </a:lnTo>
                <a:lnTo>
                  <a:pt x="56" y="327"/>
                </a:lnTo>
                <a:lnTo>
                  <a:pt x="58" y="322"/>
                </a:lnTo>
                <a:lnTo>
                  <a:pt x="68" y="317"/>
                </a:lnTo>
                <a:lnTo>
                  <a:pt x="68" y="308"/>
                </a:lnTo>
                <a:lnTo>
                  <a:pt x="77" y="301"/>
                </a:lnTo>
                <a:lnTo>
                  <a:pt x="121" y="262"/>
                </a:lnTo>
                <a:lnTo>
                  <a:pt x="123" y="255"/>
                </a:lnTo>
                <a:lnTo>
                  <a:pt x="125" y="257"/>
                </a:lnTo>
                <a:lnTo>
                  <a:pt x="123" y="265"/>
                </a:lnTo>
                <a:lnTo>
                  <a:pt x="137" y="277"/>
                </a:lnTo>
                <a:lnTo>
                  <a:pt x="154" y="284"/>
                </a:lnTo>
                <a:lnTo>
                  <a:pt x="164" y="286"/>
                </a:lnTo>
                <a:lnTo>
                  <a:pt x="173" y="277"/>
                </a:lnTo>
                <a:lnTo>
                  <a:pt x="173" y="272"/>
                </a:lnTo>
                <a:lnTo>
                  <a:pt x="181" y="267"/>
                </a:lnTo>
                <a:lnTo>
                  <a:pt x="188" y="274"/>
                </a:lnTo>
                <a:lnTo>
                  <a:pt x="193" y="277"/>
                </a:lnTo>
                <a:lnTo>
                  <a:pt x="197" y="274"/>
                </a:lnTo>
                <a:lnTo>
                  <a:pt x="219" y="267"/>
                </a:lnTo>
                <a:lnTo>
                  <a:pt x="224" y="253"/>
                </a:lnTo>
                <a:lnTo>
                  <a:pt x="226" y="253"/>
                </a:lnTo>
                <a:lnTo>
                  <a:pt x="231" y="257"/>
                </a:lnTo>
                <a:lnTo>
                  <a:pt x="248" y="241"/>
                </a:lnTo>
                <a:lnTo>
                  <a:pt x="253" y="245"/>
                </a:lnTo>
                <a:lnTo>
                  <a:pt x="267" y="226"/>
                </a:lnTo>
                <a:lnTo>
                  <a:pt x="265" y="219"/>
                </a:lnTo>
                <a:lnTo>
                  <a:pt x="265" y="207"/>
                </a:lnTo>
                <a:lnTo>
                  <a:pt x="279" y="180"/>
                </a:lnTo>
                <a:lnTo>
                  <a:pt x="298" y="111"/>
                </a:lnTo>
                <a:lnTo>
                  <a:pt x="301" y="108"/>
                </a:lnTo>
                <a:lnTo>
                  <a:pt x="310" y="116"/>
                </a:lnTo>
                <a:lnTo>
                  <a:pt x="313" y="120"/>
                </a:lnTo>
                <a:lnTo>
                  <a:pt x="317" y="125"/>
                </a:lnTo>
                <a:lnTo>
                  <a:pt x="329" y="123"/>
                </a:lnTo>
                <a:lnTo>
                  <a:pt x="337" y="111"/>
                </a:lnTo>
                <a:lnTo>
                  <a:pt x="342" y="84"/>
                </a:lnTo>
                <a:lnTo>
                  <a:pt x="349" y="75"/>
                </a:lnTo>
                <a:lnTo>
                  <a:pt x="358" y="80"/>
                </a:lnTo>
                <a:lnTo>
                  <a:pt x="366" y="63"/>
                </a:lnTo>
                <a:lnTo>
                  <a:pt x="373" y="60"/>
                </a:lnTo>
                <a:lnTo>
                  <a:pt x="378" y="53"/>
                </a:lnTo>
                <a:lnTo>
                  <a:pt x="382" y="39"/>
                </a:lnTo>
                <a:lnTo>
                  <a:pt x="387" y="34"/>
                </a:lnTo>
                <a:lnTo>
                  <a:pt x="387" y="31"/>
                </a:lnTo>
                <a:lnTo>
                  <a:pt x="385" y="29"/>
                </a:lnTo>
                <a:lnTo>
                  <a:pt x="387" y="7"/>
                </a:lnTo>
                <a:lnTo>
                  <a:pt x="387" y="5"/>
                </a:lnTo>
                <a:lnTo>
                  <a:pt x="392" y="0"/>
                </a:lnTo>
                <a:lnTo>
                  <a:pt x="430" y="27"/>
                </a:lnTo>
                <a:lnTo>
                  <a:pt x="435" y="27"/>
                </a:lnTo>
                <a:lnTo>
                  <a:pt x="438" y="27"/>
                </a:lnTo>
                <a:lnTo>
                  <a:pt x="442" y="5"/>
                </a:lnTo>
                <a:lnTo>
                  <a:pt x="450" y="5"/>
                </a:lnTo>
                <a:lnTo>
                  <a:pt x="454" y="7"/>
                </a:lnTo>
                <a:lnTo>
                  <a:pt x="464" y="10"/>
                </a:lnTo>
                <a:lnTo>
                  <a:pt x="459" y="17"/>
                </a:lnTo>
                <a:lnTo>
                  <a:pt x="469" y="29"/>
                </a:lnTo>
                <a:lnTo>
                  <a:pt x="483" y="29"/>
                </a:lnTo>
                <a:lnTo>
                  <a:pt x="490" y="36"/>
                </a:lnTo>
                <a:lnTo>
                  <a:pt x="502" y="41"/>
                </a:lnTo>
                <a:lnTo>
                  <a:pt x="510" y="48"/>
                </a:lnTo>
                <a:lnTo>
                  <a:pt x="507" y="56"/>
                </a:lnTo>
                <a:lnTo>
                  <a:pt x="498" y="72"/>
                </a:lnTo>
                <a:lnTo>
                  <a:pt x="490" y="89"/>
                </a:lnTo>
                <a:lnTo>
                  <a:pt x="493" y="101"/>
                </a:lnTo>
                <a:lnTo>
                  <a:pt x="505" y="101"/>
                </a:lnTo>
                <a:lnTo>
                  <a:pt x="514" y="96"/>
                </a:lnTo>
                <a:lnTo>
                  <a:pt x="524" y="106"/>
                </a:lnTo>
                <a:lnTo>
                  <a:pt x="529" y="108"/>
                </a:lnTo>
                <a:lnTo>
                  <a:pt x="534" y="108"/>
                </a:lnTo>
                <a:lnTo>
                  <a:pt x="541" y="116"/>
                </a:lnTo>
                <a:lnTo>
                  <a:pt x="543" y="116"/>
                </a:lnTo>
                <a:lnTo>
                  <a:pt x="548" y="113"/>
                </a:lnTo>
                <a:lnTo>
                  <a:pt x="553" y="113"/>
                </a:lnTo>
                <a:lnTo>
                  <a:pt x="572" y="123"/>
                </a:lnTo>
                <a:lnTo>
                  <a:pt x="584" y="128"/>
                </a:lnTo>
                <a:lnTo>
                  <a:pt x="594" y="135"/>
                </a:lnTo>
                <a:lnTo>
                  <a:pt x="591" y="140"/>
                </a:lnTo>
                <a:lnTo>
                  <a:pt x="586" y="144"/>
                </a:lnTo>
                <a:lnTo>
                  <a:pt x="589" y="156"/>
                </a:lnTo>
                <a:lnTo>
                  <a:pt x="586" y="161"/>
                </a:lnTo>
                <a:lnTo>
                  <a:pt x="582" y="164"/>
                </a:lnTo>
                <a:lnTo>
                  <a:pt x="582" y="164"/>
                </a:lnTo>
                <a:lnTo>
                  <a:pt x="598" y="171"/>
                </a:lnTo>
                <a:lnTo>
                  <a:pt x="603" y="183"/>
                </a:lnTo>
                <a:lnTo>
                  <a:pt x="601" y="185"/>
                </a:lnTo>
                <a:lnTo>
                  <a:pt x="598" y="190"/>
                </a:lnTo>
                <a:lnTo>
                  <a:pt x="589" y="188"/>
                </a:lnTo>
                <a:lnTo>
                  <a:pt x="586" y="193"/>
                </a:lnTo>
                <a:lnTo>
                  <a:pt x="591" y="197"/>
                </a:lnTo>
                <a:lnTo>
                  <a:pt x="594" y="197"/>
                </a:lnTo>
                <a:lnTo>
                  <a:pt x="594" y="200"/>
                </a:lnTo>
                <a:lnTo>
                  <a:pt x="586" y="202"/>
                </a:lnTo>
                <a:lnTo>
                  <a:pt x="582" y="202"/>
                </a:lnTo>
                <a:lnTo>
                  <a:pt x="582" y="205"/>
                </a:lnTo>
                <a:lnTo>
                  <a:pt x="586" y="209"/>
                </a:lnTo>
                <a:lnTo>
                  <a:pt x="596" y="209"/>
                </a:lnTo>
                <a:lnTo>
                  <a:pt x="606" y="214"/>
                </a:lnTo>
                <a:lnTo>
                  <a:pt x="608" y="219"/>
                </a:lnTo>
                <a:lnTo>
                  <a:pt x="598" y="229"/>
                </a:lnTo>
                <a:lnTo>
                  <a:pt x="594" y="229"/>
                </a:lnTo>
                <a:lnTo>
                  <a:pt x="579" y="224"/>
                </a:lnTo>
                <a:lnTo>
                  <a:pt x="579" y="229"/>
                </a:lnTo>
                <a:lnTo>
                  <a:pt x="589" y="233"/>
                </a:lnTo>
                <a:lnTo>
                  <a:pt x="596" y="241"/>
                </a:lnTo>
                <a:lnTo>
                  <a:pt x="606" y="236"/>
                </a:lnTo>
                <a:lnTo>
                  <a:pt x="615" y="231"/>
                </a:lnTo>
                <a:lnTo>
                  <a:pt x="625" y="231"/>
                </a:lnTo>
                <a:lnTo>
                  <a:pt x="637" y="231"/>
                </a:lnTo>
                <a:lnTo>
                  <a:pt x="637" y="231"/>
                </a:lnTo>
                <a:lnTo>
                  <a:pt x="646" y="260"/>
                </a:lnTo>
                <a:lnTo>
                  <a:pt x="639" y="267"/>
                </a:lnTo>
                <a:lnTo>
                  <a:pt x="637" y="267"/>
                </a:lnTo>
                <a:lnTo>
                  <a:pt x="639" y="272"/>
                </a:lnTo>
                <a:close/>
                <a:moveTo>
                  <a:pt x="634" y="118"/>
                </a:moveTo>
                <a:lnTo>
                  <a:pt x="637" y="118"/>
                </a:lnTo>
                <a:lnTo>
                  <a:pt x="637" y="128"/>
                </a:lnTo>
                <a:lnTo>
                  <a:pt x="637" y="132"/>
                </a:lnTo>
                <a:lnTo>
                  <a:pt x="630" y="140"/>
                </a:lnTo>
                <a:lnTo>
                  <a:pt x="627" y="147"/>
                </a:lnTo>
                <a:lnTo>
                  <a:pt x="625" y="164"/>
                </a:lnTo>
                <a:lnTo>
                  <a:pt x="627" y="178"/>
                </a:lnTo>
                <a:lnTo>
                  <a:pt x="627" y="195"/>
                </a:lnTo>
                <a:lnTo>
                  <a:pt x="632" y="207"/>
                </a:lnTo>
                <a:lnTo>
                  <a:pt x="634" y="190"/>
                </a:lnTo>
                <a:lnTo>
                  <a:pt x="639" y="173"/>
                </a:lnTo>
                <a:lnTo>
                  <a:pt x="649" y="152"/>
                </a:lnTo>
                <a:lnTo>
                  <a:pt x="654" y="140"/>
                </a:lnTo>
                <a:lnTo>
                  <a:pt x="656" y="132"/>
                </a:lnTo>
                <a:lnTo>
                  <a:pt x="654" y="118"/>
                </a:lnTo>
                <a:lnTo>
                  <a:pt x="656" y="113"/>
                </a:lnTo>
                <a:lnTo>
                  <a:pt x="668" y="104"/>
                </a:lnTo>
                <a:lnTo>
                  <a:pt x="668" y="99"/>
                </a:lnTo>
                <a:lnTo>
                  <a:pt x="642" y="108"/>
                </a:lnTo>
                <a:lnTo>
                  <a:pt x="634" y="118"/>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10"/>
          <p:cNvSpPr>
            <a:spLocks/>
          </p:cNvSpPr>
          <p:nvPr/>
        </p:nvSpPr>
        <p:spPr bwMode="auto">
          <a:xfrm>
            <a:off x="10396817" y="2281440"/>
            <a:ext cx="1020763" cy="782637"/>
          </a:xfrm>
          <a:custGeom>
            <a:avLst/>
            <a:gdLst>
              <a:gd name="T0" fmla="*/ 492 w 643"/>
              <a:gd name="T1" fmla="*/ 442 h 493"/>
              <a:gd name="T2" fmla="*/ 482 w 643"/>
              <a:gd name="T3" fmla="*/ 459 h 493"/>
              <a:gd name="T4" fmla="*/ 473 w 643"/>
              <a:gd name="T5" fmla="*/ 474 h 493"/>
              <a:gd name="T6" fmla="*/ 470 w 643"/>
              <a:gd name="T7" fmla="*/ 493 h 493"/>
              <a:gd name="T8" fmla="*/ 485 w 643"/>
              <a:gd name="T9" fmla="*/ 476 h 493"/>
              <a:gd name="T10" fmla="*/ 514 w 643"/>
              <a:gd name="T11" fmla="*/ 474 h 493"/>
              <a:gd name="T12" fmla="*/ 547 w 643"/>
              <a:gd name="T13" fmla="*/ 459 h 493"/>
              <a:gd name="T14" fmla="*/ 605 w 643"/>
              <a:gd name="T15" fmla="*/ 418 h 493"/>
              <a:gd name="T16" fmla="*/ 624 w 643"/>
              <a:gd name="T17" fmla="*/ 404 h 493"/>
              <a:gd name="T18" fmla="*/ 641 w 643"/>
              <a:gd name="T19" fmla="*/ 387 h 493"/>
              <a:gd name="T20" fmla="*/ 634 w 643"/>
              <a:gd name="T21" fmla="*/ 389 h 493"/>
              <a:gd name="T22" fmla="*/ 607 w 643"/>
              <a:gd name="T23" fmla="*/ 401 h 493"/>
              <a:gd name="T24" fmla="*/ 593 w 643"/>
              <a:gd name="T25" fmla="*/ 411 h 493"/>
              <a:gd name="T26" fmla="*/ 612 w 643"/>
              <a:gd name="T27" fmla="*/ 382 h 493"/>
              <a:gd name="T28" fmla="*/ 598 w 643"/>
              <a:gd name="T29" fmla="*/ 394 h 493"/>
              <a:gd name="T30" fmla="*/ 542 w 643"/>
              <a:gd name="T31" fmla="*/ 425 h 493"/>
              <a:gd name="T32" fmla="*/ 504 w 643"/>
              <a:gd name="T33" fmla="*/ 452 h 493"/>
              <a:gd name="T34" fmla="*/ 499 w 643"/>
              <a:gd name="T35" fmla="*/ 430 h 493"/>
              <a:gd name="T36" fmla="*/ 511 w 643"/>
              <a:gd name="T37" fmla="*/ 404 h 493"/>
              <a:gd name="T38" fmla="*/ 497 w 643"/>
              <a:gd name="T39" fmla="*/ 313 h 493"/>
              <a:gd name="T40" fmla="*/ 485 w 643"/>
              <a:gd name="T41" fmla="*/ 219 h 493"/>
              <a:gd name="T42" fmla="*/ 475 w 643"/>
              <a:gd name="T43" fmla="*/ 159 h 493"/>
              <a:gd name="T44" fmla="*/ 463 w 643"/>
              <a:gd name="T45" fmla="*/ 149 h 493"/>
              <a:gd name="T46" fmla="*/ 461 w 643"/>
              <a:gd name="T47" fmla="*/ 132 h 493"/>
              <a:gd name="T48" fmla="*/ 451 w 643"/>
              <a:gd name="T49" fmla="*/ 79 h 493"/>
              <a:gd name="T50" fmla="*/ 434 w 643"/>
              <a:gd name="T51" fmla="*/ 22 h 493"/>
              <a:gd name="T52" fmla="*/ 427 w 643"/>
              <a:gd name="T53" fmla="*/ 0 h 493"/>
              <a:gd name="T54" fmla="*/ 324 w 643"/>
              <a:gd name="T55" fmla="*/ 22 h 493"/>
              <a:gd name="T56" fmla="*/ 288 w 643"/>
              <a:gd name="T57" fmla="*/ 53 h 493"/>
              <a:gd name="T58" fmla="*/ 261 w 643"/>
              <a:gd name="T59" fmla="*/ 99 h 493"/>
              <a:gd name="T60" fmla="*/ 228 w 643"/>
              <a:gd name="T61" fmla="*/ 142 h 493"/>
              <a:gd name="T62" fmla="*/ 230 w 643"/>
              <a:gd name="T63" fmla="*/ 159 h 493"/>
              <a:gd name="T64" fmla="*/ 242 w 643"/>
              <a:gd name="T65" fmla="*/ 166 h 493"/>
              <a:gd name="T66" fmla="*/ 247 w 643"/>
              <a:gd name="T67" fmla="*/ 190 h 493"/>
              <a:gd name="T68" fmla="*/ 206 w 643"/>
              <a:gd name="T69" fmla="*/ 238 h 493"/>
              <a:gd name="T70" fmla="*/ 134 w 643"/>
              <a:gd name="T71" fmla="*/ 250 h 493"/>
              <a:gd name="T72" fmla="*/ 79 w 643"/>
              <a:gd name="T73" fmla="*/ 255 h 493"/>
              <a:gd name="T74" fmla="*/ 40 w 643"/>
              <a:gd name="T75" fmla="*/ 284 h 493"/>
              <a:gd name="T76" fmla="*/ 60 w 643"/>
              <a:gd name="T77" fmla="*/ 313 h 493"/>
              <a:gd name="T78" fmla="*/ 52 w 643"/>
              <a:gd name="T79" fmla="*/ 332 h 493"/>
              <a:gd name="T80" fmla="*/ 0 w 643"/>
              <a:gd name="T81" fmla="*/ 389 h 493"/>
              <a:gd name="T82" fmla="*/ 357 w 643"/>
              <a:gd name="T83" fmla="*/ 353 h 493"/>
              <a:gd name="T84" fmla="*/ 365 w 643"/>
              <a:gd name="T85" fmla="*/ 361 h 493"/>
              <a:gd name="T86" fmla="*/ 384 w 643"/>
              <a:gd name="T87" fmla="*/ 385 h 493"/>
              <a:gd name="T88" fmla="*/ 391 w 643"/>
              <a:gd name="T89" fmla="*/ 399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43" h="493">
                <a:moveTo>
                  <a:pt x="417" y="406"/>
                </a:moveTo>
                <a:lnTo>
                  <a:pt x="487" y="430"/>
                </a:lnTo>
                <a:lnTo>
                  <a:pt x="492" y="442"/>
                </a:lnTo>
                <a:lnTo>
                  <a:pt x="487" y="447"/>
                </a:lnTo>
                <a:lnTo>
                  <a:pt x="482" y="452"/>
                </a:lnTo>
                <a:lnTo>
                  <a:pt x="482" y="459"/>
                </a:lnTo>
                <a:lnTo>
                  <a:pt x="482" y="471"/>
                </a:lnTo>
                <a:lnTo>
                  <a:pt x="478" y="471"/>
                </a:lnTo>
                <a:lnTo>
                  <a:pt x="473" y="474"/>
                </a:lnTo>
                <a:lnTo>
                  <a:pt x="468" y="488"/>
                </a:lnTo>
                <a:lnTo>
                  <a:pt x="468" y="493"/>
                </a:lnTo>
                <a:lnTo>
                  <a:pt x="470" y="493"/>
                </a:lnTo>
                <a:lnTo>
                  <a:pt x="473" y="490"/>
                </a:lnTo>
                <a:lnTo>
                  <a:pt x="475" y="488"/>
                </a:lnTo>
                <a:lnTo>
                  <a:pt x="485" y="476"/>
                </a:lnTo>
                <a:lnTo>
                  <a:pt x="492" y="478"/>
                </a:lnTo>
                <a:lnTo>
                  <a:pt x="506" y="478"/>
                </a:lnTo>
                <a:lnTo>
                  <a:pt x="514" y="474"/>
                </a:lnTo>
                <a:lnTo>
                  <a:pt x="526" y="471"/>
                </a:lnTo>
                <a:lnTo>
                  <a:pt x="538" y="464"/>
                </a:lnTo>
                <a:lnTo>
                  <a:pt x="547" y="459"/>
                </a:lnTo>
                <a:lnTo>
                  <a:pt x="557" y="452"/>
                </a:lnTo>
                <a:lnTo>
                  <a:pt x="595" y="425"/>
                </a:lnTo>
                <a:lnTo>
                  <a:pt x="605" y="418"/>
                </a:lnTo>
                <a:lnTo>
                  <a:pt x="612" y="411"/>
                </a:lnTo>
                <a:lnTo>
                  <a:pt x="619" y="409"/>
                </a:lnTo>
                <a:lnTo>
                  <a:pt x="624" y="404"/>
                </a:lnTo>
                <a:lnTo>
                  <a:pt x="634" y="399"/>
                </a:lnTo>
                <a:lnTo>
                  <a:pt x="638" y="397"/>
                </a:lnTo>
                <a:lnTo>
                  <a:pt x="641" y="387"/>
                </a:lnTo>
                <a:lnTo>
                  <a:pt x="643" y="382"/>
                </a:lnTo>
                <a:lnTo>
                  <a:pt x="641" y="382"/>
                </a:lnTo>
                <a:lnTo>
                  <a:pt x="634" y="389"/>
                </a:lnTo>
                <a:lnTo>
                  <a:pt x="624" y="392"/>
                </a:lnTo>
                <a:lnTo>
                  <a:pt x="614" y="397"/>
                </a:lnTo>
                <a:lnTo>
                  <a:pt x="607" y="401"/>
                </a:lnTo>
                <a:lnTo>
                  <a:pt x="605" y="409"/>
                </a:lnTo>
                <a:lnTo>
                  <a:pt x="595" y="413"/>
                </a:lnTo>
                <a:lnTo>
                  <a:pt x="593" y="411"/>
                </a:lnTo>
                <a:lnTo>
                  <a:pt x="598" y="404"/>
                </a:lnTo>
                <a:lnTo>
                  <a:pt x="605" y="397"/>
                </a:lnTo>
                <a:lnTo>
                  <a:pt x="612" y="382"/>
                </a:lnTo>
                <a:lnTo>
                  <a:pt x="610" y="380"/>
                </a:lnTo>
                <a:lnTo>
                  <a:pt x="602" y="387"/>
                </a:lnTo>
                <a:lnTo>
                  <a:pt x="598" y="394"/>
                </a:lnTo>
                <a:lnTo>
                  <a:pt x="593" y="399"/>
                </a:lnTo>
                <a:lnTo>
                  <a:pt x="571" y="411"/>
                </a:lnTo>
                <a:lnTo>
                  <a:pt x="542" y="425"/>
                </a:lnTo>
                <a:lnTo>
                  <a:pt x="521" y="438"/>
                </a:lnTo>
                <a:lnTo>
                  <a:pt x="511" y="440"/>
                </a:lnTo>
                <a:lnTo>
                  <a:pt x="504" y="452"/>
                </a:lnTo>
                <a:lnTo>
                  <a:pt x="499" y="450"/>
                </a:lnTo>
                <a:lnTo>
                  <a:pt x="497" y="440"/>
                </a:lnTo>
                <a:lnTo>
                  <a:pt x="499" y="430"/>
                </a:lnTo>
                <a:lnTo>
                  <a:pt x="506" y="425"/>
                </a:lnTo>
                <a:lnTo>
                  <a:pt x="499" y="416"/>
                </a:lnTo>
                <a:lnTo>
                  <a:pt x="511" y="404"/>
                </a:lnTo>
                <a:lnTo>
                  <a:pt x="514" y="397"/>
                </a:lnTo>
                <a:lnTo>
                  <a:pt x="506" y="389"/>
                </a:lnTo>
                <a:lnTo>
                  <a:pt x="497" y="313"/>
                </a:lnTo>
                <a:lnTo>
                  <a:pt x="494" y="310"/>
                </a:lnTo>
                <a:lnTo>
                  <a:pt x="494" y="236"/>
                </a:lnTo>
                <a:lnTo>
                  <a:pt x="485" y="219"/>
                </a:lnTo>
                <a:lnTo>
                  <a:pt x="480" y="200"/>
                </a:lnTo>
                <a:lnTo>
                  <a:pt x="480" y="185"/>
                </a:lnTo>
                <a:lnTo>
                  <a:pt x="475" y="159"/>
                </a:lnTo>
                <a:lnTo>
                  <a:pt x="466" y="144"/>
                </a:lnTo>
                <a:lnTo>
                  <a:pt x="461" y="144"/>
                </a:lnTo>
                <a:lnTo>
                  <a:pt x="463" y="149"/>
                </a:lnTo>
                <a:lnTo>
                  <a:pt x="461" y="149"/>
                </a:lnTo>
                <a:lnTo>
                  <a:pt x="458" y="144"/>
                </a:lnTo>
                <a:lnTo>
                  <a:pt x="461" y="132"/>
                </a:lnTo>
                <a:lnTo>
                  <a:pt x="446" y="101"/>
                </a:lnTo>
                <a:lnTo>
                  <a:pt x="446" y="89"/>
                </a:lnTo>
                <a:lnTo>
                  <a:pt x="451" y="79"/>
                </a:lnTo>
                <a:lnTo>
                  <a:pt x="446" y="55"/>
                </a:lnTo>
                <a:lnTo>
                  <a:pt x="434" y="24"/>
                </a:lnTo>
                <a:lnTo>
                  <a:pt x="434" y="22"/>
                </a:lnTo>
                <a:lnTo>
                  <a:pt x="429" y="17"/>
                </a:lnTo>
                <a:lnTo>
                  <a:pt x="432" y="12"/>
                </a:lnTo>
                <a:lnTo>
                  <a:pt x="427" y="0"/>
                </a:lnTo>
                <a:lnTo>
                  <a:pt x="427" y="0"/>
                </a:lnTo>
                <a:lnTo>
                  <a:pt x="326" y="27"/>
                </a:lnTo>
                <a:lnTo>
                  <a:pt x="324" y="22"/>
                </a:lnTo>
                <a:lnTo>
                  <a:pt x="319" y="24"/>
                </a:lnTo>
                <a:lnTo>
                  <a:pt x="312" y="29"/>
                </a:lnTo>
                <a:lnTo>
                  <a:pt x="288" y="53"/>
                </a:lnTo>
                <a:lnTo>
                  <a:pt x="264" y="87"/>
                </a:lnTo>
                <a:lnTo>
                  <a:pt x="259" y="94"/>
                </a:lnTo>
                <a:lnTo>
                  <a:pt x="261" y="99"/>
                </a:lnTo>
                <a:lnTo>
                  <a:pt x="257" y="111"/>
                </a:lnTo>
                <a:lnTo>
                  <a:pt x="252" y="118"/>
                </a:lnTo>
                <a:lnTo>
                  <a:pt x="228" y="142"/>
                </a:lnTo>
                <a:lnTo>
                  <a:pt x="225" y="147"/>
                </a:lnTo>
                <a:lnTo>
                  <a:pt x="228" y="156"/>
                </a:lnTo>
                <a:lnTo>
                  <a:pt x="230" y="159"/>
                </a:lnTo>
                <a:lnTo>
                  <a:pt x="237" y="159"/>
                </a:lnTo>
                <a:lnTo>
                  <a:pt x="242" y="161"/>
                </a:lnTo>
                <a:lnTo>
                  <a:pt x="242" y="166"/>
                </a:lnTo>
                <a:lnTo>
                  <a:pt x="237" y="173"/>
                </a:lnTo>
                <a:lnTo>
                  <a:pt x="240" y="180"/>
                </a:lnTo>
                <a:lnTo>
                  <a:pt x="247" y="190"/>
                </a:lnTo>
                <a:lnTo>
                  <a:pt x="245" y="204"/>
                </a:lnTo>
                <a:lnTo>
                  <a:pt x="228" y="212"/>
                </a:lnTo>
                <a:lnTo>
                  <a:pt x="206" y="238"/>
                </a:lnTo>
                <a:lnTo>
                  <a:pt x="187" y="243"/>
                </a:lnTo>
                <a:lnTo>
                  <a:pt x="149" y="255"/>
                </a:lnTo>
                <a:lnTo>
                  <a:pt x="134" y="250"/>
                </a:lnTo>
                <a:lnTo>
                  <a:pt x="122" y="248"/>
                </a:lnTo>
                <a:lnTo>
                  <a:pt x="100" y="250"/>
                </a:lnTo>
                <a:lnTo>
                  <a:pt x="79" y="255"/>
                </a:lnTo>
                <a:lnTo>
                  <a:pt x="55" y="262"/>
                </a:lnTo>
                <a:lnTo>
                  <a:pt x="45" y="272"/>
                </a:lnTo>
                <a:lnTo>
                  <a:pt x="40" y="284"/>
                </a:lnTo>
                <a:lnTo>
                  <a:pt x="40" y="293"/>
                </a:lnTo>
                <a:lnTo>
                  <a:pt x="55" y="310"/>
                </a:lnTo>
                <a:lnTo>
                  <a:pt x="60" y="313"/>
                </a:lnTo>
                <a:lnTo>
                  <a:pt x="60" y="320"/>
                </a:lnTo>
                <a:lnTo>
                  <a:pt x="57" y="327"/>
                </a:lnTo>
                <a:lnTo>
                  <a:pt x="52" y="332"/>
                </a:lnTo>
                <a:lnTo>
                  <a:pt x="45" y="346"/>
                </a:lnTo>
                <a:lnTo>
                  <a:pt x="14" y="380"/>
                </a:lnTo>
                <a:lnTo>
                  <a:pt x="0" y="389"/>
                </a:lnTo>
                <a:lnTo>
                  <a:pt x="7" y="418"/>
                </a:lnTo>
                <a:lnTo>
                  <a:pt x="350" y="349"/>
                </a:lnTo>
                <a:lnTo>
                  <a:pt x="357" y="353"/>
                </a:lnTo>
                <a:lnTo>
                  <a:pt x="360" y="358"/>
                </a:lnTo>
                <a:lnTo>
                  <a:pt x="362" y="361"/>
                </a:lnTo>
                <a:lnTo>
                  <a:pt x="365" y="361"/>
                </a:lnTo>
                <a:lnTo>
                  <a:pt x="367" y="363"/>
                </a:lnTo>
                <a:lnTo>
                  <a:pt x="372" y="365"/>
                </a:lnTo>
                <a:lnTo>
                  <a:pt x="384" y="385"/>
                </a:lnTo>
                <a:lnTo>
                  <a:pt x="386" y="394"/>
                </a:lnTo>
                <a:lnTo>
                  <a:pt x="389" y="397"/>
                </a:lnTo>
                <a:lnTo>
                  <a:pt x="391" y="399"/>
                </a:lnTo>
                <a:lnTo>
                  <a:pt x="410" y="401"/>
                </a:lnTo>
                <a:lnTo>
                  <a:pt x="417" y="406"/>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11"/>
          <p:cNvSpPr>
            <a:spLocks/>
          </p:cNvSpPr>
          <p:nvPr/>
        </p:nvSpPr>
        <p:spPr bwMode="auto">
          <a:xfrm>
            <a:off x="9595129" y="4875415"/>
            <a:ext cx="1231900" cy="935037"/>
          </a:xfrm>
          <a:custGeom>
            <a:avLst/>
            <a:gdLst>
              <a:gd name="T0" fmla="*/ 3 w 776"/>
              <a:gd name="T1" fmla="*/ 51 h 589"/>
              <a:gd name="T2" fmla="*/ 0 w 776"/>
              <a:gd name="T3" fmla="*/ 63 h 589"/>
              <a:gd name="T4" fmla="*/ 15 w 776"/>
              <a:gd name="T5" fmla="*/ 77 h 589"/>
              <a:gd name="T6" fmla="*/ 20 w 776"/>
              <a:gd name="T7" fmla="*/ 97 h 589"/>
              <a:gd name="T8" fmla="*/ 27 w 776"/>
              <a:gd name="T9" fmla="*/ 104 h 589"/>
              <a:gd name="T10" fmla="*/ 22 w 776"/>
              <a:gd name="T11" fmla="*/ 118 h 589"/>
              <a:gd name="T12" fmla="*/ 41 w 776"/>
              <a:gd name="T13" fmla="*/ 111 h 589"/>
              <a:gd name="T14" fmla="*/ 53 w 776"/>
              <a:gd name="T15" fmla="*/ 97 h 589"/>
              <a:gd name="T16" fmla="*/ 65 w 776"/>
              <a:gd name="T17" fmla="*/ 97 h 589"/>
              <a:gd name="T18" fmla="*/ 58 w 776"/>
              <a:gd name="T19" fmla="*/ 109 h 589"/>
              <a:gd name="T20" fmla="*/ 118 w 776"/>
              <a:gd name="T21" fmla="*/ 89 h 589"/>
              <a:gd name="T22" fmla="*/ 118 w 776"/>
              <a:gd name="T23" fmla="*/ 101 h 589"/>
              <a:gd name="T24" fmla="*/ 156 w 776"/>
              <a:gd name="T25" fmla="*/ 111 h 589"/>
              <a:gd name="T26" fmla="*/ 180 w 776"/>
              <a:gd name="T27" fmla="*/ 116 h 589"/>
              <a:gd name="T28" fmla="*/ 200 w 776"/>
              <a:gd name="T29" fmla="*/ 121 h 589"/>
              <a:gd name="T30" fmla="*/ 200 w 776"/>
              <a:gd name="T31" fmla="*/ 125 h 589"/>
              <a:gd name="T32" fmla="*/ 226 w 776"/>
              <a:gd name="T33" fmla="*/ 154 h 589"/>
              <a:gd name="T34" fmla="*/ 219 w 776"/>
              <a:gd name="T35" fmla="*/ 161 h 589"/>
              <a:gd name="T36" fmla="*/ 216 w 776"/>
              <a:gd name="T37" fmla="*/ 166 h 589"/>
              <a:gd name="T38" fmla="*/ 257 w 776"/>
              <a:gd name="T39" fmla="*/ 154 h 589"/>
              <a:gd name="T40" fmla="*/ 313 w 776"/>
              <a:gd name="T41" fmla="*/ 130 h 589"/>
              <a:gd name="T42" fmla="*/ 315 w 776"/>
              <a:gd name="T43" fmla="*/ 111 h 589"/>
              <a:gd name="T44" fmla="*/ 387 w 776"/>
              <a:gd name="T45" fmla="*/ 135 h 589"/>
              <a:gd name="T46" fmla="*/ 435 w 776"/>
              <a:gd name="T47" fmla="*/ 178 h 589"/>
              <a:gd name="T48" fmla="*/ 466 w 776"/>
              <a:gd name="T49" fmla="*/ 190 h 589"/>
              <a:gd name="T50" fmla="*/ 483 w 776"/>
              <a:gd name="T51" fmla="*/ 224 h 589"/>
              <a:gd name="T52" fmla="*/ 481 w 776"/>
              <a:gd name="T53" fmla="*/ 303 h 589"/>
              <a:gd name="T54" fmla="*/ 502 w 776"/>
              <a:gd name="T55" fmla="*/ 344 h 589"/>
              <a:gd name="T56" fmla="*/ 497 w 776"/>
              <a:gd name="T57" fmla="*/ 315 h 589"/>
              <a:gd name="T58" fmla="*/ 514 w 776"/>
              <a:gd name="T59" fmla="*/ 325 h 589"/>
              <a:gd name="T60" fmla="*/ 521 w 776"/>
              <a:gd name="T61" fmla="*/ 315 h 589"/>
              <a:gd name="T62" fmla="*/ 521 w 776"/>
              <a:gd name="T63" fmla="*/ 334 h 589"/>
              <a:gd name="T64" fmla="*/ 507 w 776"/>
              <a:gd name="T65" fmla="*/ 361 h 589"/>
              <a:gd name="T66" fmla="*/ 521 w 776"/>
              <a:gd name="T67" fmla="*/ 385 h 589"/>
              <a:gd name="T68" fmla="*/ 560 w 776"/>
              <a:gd name="T69" fmla="*/ 431 h 589"/>
              <a:gd name="T70" fmla="*/ 574 w 776"/>
              <a:gd name="T71" fmla="*/ 435 h 589"/>
              <a:gd name="T72" fmla="*/ 591 w 776"/>
              <a:gd name="T73" fmla="*/ 467 h 589"/>
              <a:gd name="T74" fmla="*/ 622 w 776"/>
              <a:gd name="T75" fmla="*/ 517 h 589"/>
              <a:gd name="T76" fmla="*/ 680 w 776"/>
              <a:gd name="T77" fmla="*/ 558 h 589"/>
              <a:gd name="T78" fmla="*/ 702 w 776"/>
              <a:gd name="T79" fmla="*/ 570 h 589"/>
              <a:gd name="T80" fmla="*/ 694 w 776"/>
              <a:gd name="T81" fmla="*/ 575 h 589"/>
              <a:gd name="T82" fmla="*/ 687 w 776"/>
              <a:gd name="T83" fmla="*/ 582 h 589"/>
              <a:gd name="T84" fmla="*/ 709 w 776"/>
              <a:gd name="T85" fmla="*/ 584 h 589"/>
              <a:gd name="T86" fmla="*/ 764 w 776"/>
              <a:gd name="T87" fmla="*/ 553 h 589"/>
              <a:gd name="T88" fmla="*/ 762 w 776"/>
              <a:gd name="T89" fmla="*/ 520 h 589"/>
              <a:gd name="T90" fmla="*/ 766 w 776"/>
              <a:gd name="T91" fmla="*/ 467 h 589"/>
              <a:gd name="T92" fmla="*/ 762 w 776"/>
              <a:gd name="T93" fmla="*/ 387 h 589"/>
              <a:gd name="T94" fmla="*/ 714 w 776"/>
              <a:gd name="T95" fmla="*/ 306 h 589"/>
              <a:gd name="T96" fmla="*/ 692 w 776"/>
              <a:gd name="T97" fmla="*/ 267 h 589"/>
              <a:gd name="T98" fmla="*/ 692 w 776"/>
              <a:gd name="T99" fmla="*/ 238 h 589"/>
              <a:gd name="T100" fmla="*/ 651 w 776"/>
              <a:gd name="T101" fmla="*/ 183 h 589"/>
              <a:gd name="T102" fmla="*/ 622 w 776"/>
              <a:gd name="T103" fmla="*/ 149 h 589"/>
              <a:gd name="T104" fmla="*/ 579 w 776"/>
              <a:gd name="T105" fmla="*/ 53 h 589"/>
              <a:gd name="T106" fmla="*/ 569 w 776"/>
              <a:gd name="T107" fmla="*/ 39 h 589"/>
              <a:gd name="T108" fmla="*/ 557 w 776"/>
              <a:gd name="T109" fmla="*/ 10 h 589"/>
              <a:gd name="T110" fmla="*/ 517 w 776"/>
              <a:gd name="T111" fmla="*/ 5 h 589"/>
              <a:gd name="T112" fmla="*/ 521 w 776"/>
              <a:gd name="T113" fmla="*/ 41 h 589"/>
              <a:gd name="T114" fmla="*/ 502 w 776"/>
              <a:gd name="T115" fmla="*/ 48 h 589"/>
              <a:gd name="T116" fmla="*/ 248 w 776"/>
              <a:gd name="T117" fmla="*/ 44 h 589"/>
              <a:gd name="T118" fmla="*/ 238 w 776"/>
              <a:gd name="T119" fmla="*/ 22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6" h="589">
                <a:moveTo>
                  <a:pt x="238" y="22"/>
                </a:moveTo>
                <a:lnTo>
                  <a:pt x="3" y="46"/>
                </a:lnTo>
                <a:lnTo>
                  <a:pt x="3" y="51"/>
                </a:lnTo>
                <a:lnTo>
                  <a:pt x="3" y="53"/>
                </a:lnTo>
                <a:lnTo>
                  <a:pt x="0" y="56"/>
                </a:lnTo>
                <a:lnTo>
                  <a:pt x="0" y="63"/>
                </a:lnTo>
                <a:lnTo>
                  <a:pt x="8" y="73"/>
                </a:lnTo>
                <a:lnTo>
                  <a:pt x="12" y="77"/>
                </a:lnTo>
                <a:lnTo>
                  <a:pt x="15" y="77"/>
                </a:lnTo>
                <a:lnTo>
                  <a:pt x="22" y="85"/>
                </a:lnTo>
                <a:lnTo>
                  <a:pt x="24" y="87"/>
                </a:lnTo>
                <a:lnTo>
                  <a:pt x="20" y="97"/>
                </a:lnTo>
                <a:lnTo>
                  <a:pt x="20" y="99"/>
                </a:lnTo>
                <a:lnTo>
                  <a:pt x="24" y="101"/>
                </a:lnTo>
                <a:lnTo>
                  <a:pt x="27" y="104"/>
                </a:lnTo>
                <a:lnTo>
                  <a:pt x="27" y="106"/>
                </a:lnTo>
                <a:lnTo>
                  <a:pt x="22" y="111"/>
                </a:lnTo>
                <a:lnTo>
                  <a:pt x="22" y="118"/>
                </a:lnTo>
                <a:lnTo>
                  <a:pt x="24" y="121"/>
                </a:lnTo>
                <a:lnTo>
                  <a:pt x="36" y="116"/>
                </a:lnTo>
                <a:lnTo>
                  <a:pt x="41" y="111"/>
                </a:lnTo>
                <a:lnTo>
                  <a:pt x="46" y="99"/>
                </a:lnTo>
                <a:lnTo>
                  <a:pt x="48" y="94"/>
                </a:lnTo>
                <a:lnTo>
                  <a:pt x="53" y="97"/>
                </a:lnTo>
                <a:lnTo>
                  <a:pt x="60" y="97"/>
                </a:lnTo>
                <a:lnTo>
                  <a:pt x="63" y="94"/>
                </a:lnTo>
                <a:lnTo>
                  <a:pt x="65" y="97"/>
                </a:lnTo>
                <a:lnTo>
                  <a:pt x="65" y="99"/>
                </a:lnTo>
                <a:lnTo>
                  <a:pt x="56" y="106"/>
                </a:lnTo>
                <a:lnTo>
                  <a:pt x="58" y="109"/>
                </a:lnTo>
                <a:lnTo>
                  <a:pt x="65" y="106"/>
                </a:lnTo>
                <a:lnTo>
                  <a:pt x="77" y="104"/>
                </a:lnTo>
                <a:lnTo>
                  <a:pt x="118" y="89"/>
                </a:lnTo>
                <a:lnTo>
                  <a:pt x="125" y="89"/>
                </a:lnTo>
                <a:lnTo>
                  <a:pt x="125" y="94"/>
                </a:lnTo>
                <a:lnTo>
                  <a:pt x="118" y="101"/>
                </a:lnTo>
                <a:lnTo>
                  <a:pt x="120" y="101"/>
                </a:lnTo>
                <a:lnTo>
                  <a:pt x="140" y="104"/>
                </a:lnTo>
                <a:lnTo>
                  <a:pt x="156" y="111"/>
                </a:lnTo>
                <a:lnTo>
                  <a:pt x="176" y="121"/>
                </a:lnTo>
                <a:lnTo>
                  <a:pt x="180" y="121"/>
                </a:lnTo>
                <a:lnTo>
                  <a:pt x="180" y="116"/>
                </a:lnTo>
                <a:lnTo>
                  <a:pt x="185" y="111"/>
                </a:lnTo>
                <a:lnTo>
                  <a:pt x="188" y="118"/>
                </a:lnTo>
                <a:lnTo>
                  <a:pt x="200" y="121"/>
                </a:lnTo>
                <a:lnTo>
                  <a:pt x="202" y="123"/>
                </a:lnTo>
                <a:lnTo>
                  <a:pt x="202" y="123"/>
                </a:lnTo>
                <a:lnTo>
                  <a:pt x="200" y="125"/>
                </a:lnTo>
                <a:lnTo>
                  <a:pt x="200" y="130"/>
                </a:lnTo>
                <a:lnTo>
                  <a:pt x="224" y="147"/>
                </a:lnTo>
                <a:lnTo>
                  <a:pt x="226" y="154"/>
                </a:lnTo>
                <a:lnTo>
                  <a:pt x="224" y="159"/>
                </a:lnTo>
                <a:lnTo>
                  <a:pt x="224" y="164"/>
                </a:lnTo>
                <a:lnTo>
                  <a:pt x="219" y="161"/>
                </a:lnTo>
                <a:lnTo>
                  <a:pt x="219" y="157"/>
                </a:lnTo>
                <a:lnTo>
                  <a:pt x="216" y="161"/>
                </a:lnTo>
                <a:lnTo>
                  <a:pt x="216" y="166"/>
                </a:lnTo>
                <a:lnTo>
                  <a:pt x="221" y="166"/>
                </a:lnTo>
                <a:lnTo>
                  <a:pt x="255" y="159"/>
                </a:lnTo>
                <a:lnTo>
                  <a:pt x="257" y="154"/>
                </a:lnTo>
                <a:lnTo>
                  <a:pt x="269" y="154"/>
                </a:lnTo>
                <a:lnTo>
                  <a:pt x="296" y="130"/>
                </a:lnTo>
                <a:lnTo>
                  <a:pt x="313" y="130"/>
                </a:lnTo>
                <a:lnTo>
                  <a:pt x="313" y="128"/>
                </a:lnTo>
                <a:lnTo>
                  <a:pt x="310" y="123"/>
                </a:lnTo>
                <a:lnTo>
                  <a:pt x="315" y="111"/>
                </a:lnTo>
                <a:lnTo>
                  <a:pt x="344" y="109"/>
                </a:lnTo>
                <a:lnTo>
                  <a:pt x="387" y="130"/>
                </a:lnTo>
                <a:lnTo>
                  <a:pt x="387" y="135"/>
                </a:lnTo>
                <a:lnTo>
                  <a:pt x="399" y="145"/>
                </a:lnTo>
                <a:lnTo>
                  <a:pt x="409" y="159"/>
                </a:lnTo>
                <a:lnTo>
                  <a:pt x="435" y="178"/>
                </a:lnTo>
                <a:lnTo>
                  <a:pt x="437" y="185"/>
                </a:lnTo>
                <a:lnTo>
                  <a:pt x="445" y="193"/>
                </a:lnTo>
                <a:lnTo>
                  <a:pt x="466" y="190"/>
                </a:lnTo>
                <a:lnTo>
                  <a:pt x="481" y="214"/>
                </a:lnTo>
                <a:lnTo>
                  <a:pt x="485" y="217"/>
                </a:lnTo>
                <a:lnTo>
                  <a:pt x="483" y="224"/>
                </a:lnTo>
                <a:lnTo>
                  <a:pt x="490" y="248"/>
                </a:lnTo>
                <a:lnTo>
                  <a:pt x="488" y="274"/>
                </a:lnTo>
                <a:lnTo>
                  <a:pt x="481" y="303"/>
                </a:lnTo>
                <a:lnTo>
                  <a:pt x="483" y="325"/>
                </a:lnTo>
                <a:lnTo>
                  <a:pt x="485" y="332"/>
                </a:lnTo>
                <a:lnTo>
                  <a:pt x="502" y="344"/>
                </a:lnTo>
                <a:lnTo>
                  <a:pt x="507" y="334"/>
                </a:lnTo>
                <a:lnTo>
                  <a:pt x="502" y="330"/>
                </a:lnTo>
                <a:lnTo>
                  <a:pt x="497" y="315"/>
                </a:lnTo>
                <a:lnTo>
                  <a:pt x="497" y="313"/>
                </a:lnTo>
                <a:lnTo>
                  <a:pt x="507" y="310"/>
                </a:lnTo>
                <a:lnTo>
                  <a:pt x="514" y="325"/>
                </a:lnTo>
                <a:lnTo>
                  <a:pt x="519" y="325"/>
                </a:lnTo>
                <a:lnTo>
                  <a:pt x="519" y="318"/>
                </a:lnTo>
                <a:lnTo>
                  <a:pt x="521" y="315"/>
                </a:lnTo>
                <a:lnTo>
                  <a:pt x="526" y="320"/>
                </a:lnTo>
                <a:lnTo>
                  <a:pt x="526" y="327"/>
                </a:lnTo>
                <a:lnTo>
                  <a:pt x="521" y="334"/>
                </a:lnTo>
                <a:lnTo>
                  <a:pt x="517" y="339"/>
                </a:lnTo>
                <a:lnTo>
                  <a:pt x="512" y="359"/>
                </a:lnTo>
                <a:lnTo>
                  <a:pt x="507" y="361"/>
                </a:lnTo>
                <a:lnTo>
                  <a:pt x="507" y="368"/>
                </a:lnTo>
                <a:lnTo>
                  <a:pt x="512" y="375"/>
                </a:lnTo>
                <a:lnTo>
                  <a:pt x="521" y="385"/>
                </a:lnTo>
                <a:lnTo>
                  <a:pt x="536" y="416"/>
                </a:lnTo>
                <a:lnTo>
                  <a:pt x="557" y="431"/>
                </a:lnTo>
                <a:lnTo>
                  <a:pt x="560" y="431"/>
                </a:lnTo>
                <a:lnTo>
                  <a:pt x="562" y="421"/>
                </a:lnTo>
                <a:lnTo>
                  <a:pt x="569" y="421"/>
                </a:lnTo>
                <a:lnTo>
                  <a:pt x="574" y="435"/>
                </a:lnTo>
                <a:lnTo>
                  <a:pt x="574" y="443"/>
                </a:lnTo>
                <a:lnTo>
                  <a:pt x="581" y="459"/>
                </a:lnTo>
                <a:lnTo>
                  <a:pt x="591" y="467"/>
                </a:lnTo>
                <a:lnTo>
                  <a:pt x="601" y="469"/>
                </a:lnTo>
                <a:lnTo>
                  <a:pt x="617" y="515"/>
                </a:lnTo>
                <a:lnTo>
                  <a:pt x="622" y="517"/>
                </a:lnTo>
                <a:lnTo>
                  <a:pt x="644" y="522"/>
                </a:lnTo>
                <a:lnTo>
                  <a:pt x="654" y="527"/>
                </a:lnTo>
                <a:lnTo>
                  <a:pt x="680" y="558"/>
                </a:lnTo>
                <a:lnTo>
                  <a:pt x="690" y="565"/>
                </a:lnTo>
                <a:lnTo>
                  <a:pt x="694" y="565"/>
                </a:lnTo>
                <a:lnTo>
                  <a:pt x="702" y="570"/>
                </a:lnTo>
                <a:lnTo>
                  <a:pt x="704" y="575"/>
                </a:lnTo>
                <a:lnTo>
                  <a:pt x="697" y="577"/>
                </a:lnTo>
                <a:lnTo>
                  <a:pt x="694" y="575"/>
                </a:lnTo>
                <a:lnTo>
                  <a:pt x="692" y="575"/>
                </a:lnTo>
                <a:lnTo>
                  <a:pt x="687" y="577"/>
                </a:lnTo>
                <a:lnTo>
                  <a:pt x="687" y="582"/>
                </a:lnTo>
                <a:lnTo>
                  <a:pt x="690" y="584"/>
                </a:lnTo>
                <a:lnTo>
                  <a:pt x="704" y="589"/>
                </a:lnTo>
                <a:lnTo>
                  <a:pt x="709" y="584"/>
                </a:lnTo>
                <a:lnTo>
                  <a:pt x="721" y="582"/>
                </a:lnTo>
                <a:lnTo>
                  <a:pt x="757" y="570"/>
                </a:lnTo>
                <a:lnTo>
                  <a:pt x="764" y="553"/>
                </a:lnTo>
                <a:lnTo>
                  <a:pt x="766" y="551"/>
                </a:lnTo>
                <a:lnTo>
                  <a:pt x="762" y="529"/>
                </a:lnTo>
                <a:lnTo>
                  <a:pt x="762" y="520"/>
                </a:lnTo>
                <a:lnTo>
                  <a:pt x="769" y="503"/>
                </a:lnTo>
                <a:lnTo>
                  <a:pt x="776" y="505"/>
                </a:lnTo>
                <a:lnTo>
                  <a:pt x="766" y="467"/>
                </a:lnTo>
                <a:lnTo>
                  <a:pt x="769" y="450"/>
                </a:lnTo>
                <a:lnTo>
                  <a:pt x="769" y="414"/>
                </a:lnTo>
                <a:lnTo>
                  <a:pt x="762" y="387"/>
                </a:lnTo>
                <a:lnTo>
                  <a:pt x="757" y="375"/>
                </a:lnTo>
                <a:lnTo>
                  <a:pt x="730" y="344"/>
                </a:lnTo>
                <a:lnTo>
                  <a:pt x="714" y="306"/>
                </a:lnTo>
                <a:lnTo>
                  <a:pt x="694" y="279"/>
                </a:lnTo>
                <a:lnTo>
                  <a:pt x="694" y="274"/>
                </a:lnTo>
                <a:lnTo>
                  <a:pt x="692" y="267"/>
                </a:lnTo>
                <a:lnTo>
                  <a:pt x="687" y="253"/>
                </a:lnTo>
                <a:lnTo>
                  <a:pt x="687" y="248"/>
                </a:lnTo>
                <a:lnTo>
                  <a:pt x="692" y="238"/>
                </a:lnTo>
                <a:lnTo>
                  <a:pt x="692" y="234"/>
                </a:lnTo>
                <a:lnTo>
                  <a:pt x="668" y="197"/>
                </a:lnTo>
                <a:lnTo>
                  <a:pt x="651" y="183"/>
                </a:lnTo>
                <a:lnTo>
                  <a:pt x="642" y="178"/>
                </a:lnTo>
                <a:lnTo>
                  <a:pt x="639" y="173"/>
                </a:lnTo>
                <a:lnTo>
                  <a:pt x="622" y="149"/>
                </a:lnTo>
                <a:lnTo>
                  <a:pt x="601" y="109"/>
                </a:lnTo>
                <a:lnTo>
                  <a:pt x="593" y="87"/>
                </a:lnTo>
                <a:lnTo>
                  <a:pt x="579" y="53"/>
                </a:lnTo>
                <a:lnTo>
                  <a:pt x="579" y="48"/>
                </a:lnTo>
                <a:lnTo>
                  <a:pt x="574" y="41"/>
                </a:lnTo>
                <a:lnTo>
                  <a:pt x="569" y="39"/>
                </a:lnTo>
                <a:lnTo>
                  <a:pt x="567" y="17"/>
                </a:lnTo>
                <a:lnTo>
                  <a:pt x="565" y="8"/>
                </a:lnTo>
                <a:lnTo>
                  <a:pt x="557" y="10"/>
                </a:lnTo>
                <a:lnTo>
                  <a:pt x="541" y="10"/>
                </a:lnTo>
                <a:lnTo>
                  <a:pt x="524" y="0"/>
                </a:lnTo>
                <a:lnTo>
                  <a:pt x="517" y="5"/>
                </a:lnTo>
                <a:lnTo>
                  <a:pt x="514" y="10"/>
                </a:lnTo>
                <a:lnTo>
                  <a:pt x="514" y="20"/>
                </a:lnTo>
                <a:lnTo>
                  <a:pt x="521" y="41"/>
                </a:lnTo>
                <a:lnTo>
                  <a:pt x="519" y="56"/>
                </a:lnTo>
                <a:lnTo>
                  <a:pt x="505" y="53"/>
                </a:lnTo>
                <a:lnTo>
                  <a:pt x="502" y="48"/>
                </a:lnTo>
                <a:lnTo>
                  <a:pt x="497" y="36"/>
                </a:lnTo>
                <a:lnTo>
                  <a:pt x="252" y="51"/>
                </a:lnTo>
                <a:lnTo>
                  <a:pt x="248" y="44"/>
                </a:lnTo>
                <a:lnTo>
                  <a:pt x="248" y="36"/>
                </a:lnTo>
                <a:lnTo>
                  <a:pt x="240" y="27"/>
                </a:lnTo>
                <a:lnTo>
                  <a:pt x="238" y="22"/>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2"/>
          <p:cNvSpPr>
            <a:spLocks/>
          </p:cNvSpPr>
          <p:nvPr/>
        </p:nvSpPr>
        <p:spPr bwMode="auto">
          <a:xfrm>
            <a:off x="6480454" y="3857828"/>
            <a:ext cx="946150" cy="976312"/>
          </a:xfrm>
          <a:custGeom>
            <a:avLst/>
            <a:gdLst>
              <a:gd name="T0" fmla="*/ 87 w 596"/>
              <a:gd name="T1" fmla="*/ 0 h 615"/>
              <a:gd name="T2" fmla="*/ 0 w 596"/>
              <a:gd name="T3" fmla="*/ 605 h 615"/>
              <a:gd name="T4" fmla="*/ 0 w 596"/>
              <a:gd name="T5" fmla="*/ 608 h 615"/>
              <a:gd name="T6" fmla="*/ 80 w 596"/>
              <a:gd name="T7" fmla="*/ 615 h 615"/>
              <a:gd name="T8" fmla="*/ 84 w 596"/>
              <a:gd name="T9" fmla="*/ 569 h 615"/>
              <a:gd name="T10" fmla="*/ 233 w 596"/>
              <a:gd name="T11" fmla="*/ 586 h 615"/>
              <a:gd name="T12" fmla="*/ 231 w 596"/>
              <a:gd name="T13" fmla="*/ 586 h 615"/>
              <a:gd name="T14" fmla="*/ 226 w 596"/>
              <a:gd name="T15" fmla="*/ 577 h 615"/>
              <a:gd name="T16" fmla="*/ 231 w 596"/>
              <a:gd name="T17" fmla="*/ 569 h 615"/>
              <a:gd name="T18" fmla="*/ 231 w 596"/>
              <a:gd name="T19" fmla="*/ 569 h 615"/>
              <a:gd name="T20" fmla="*/ 226 w 596"/>
              <a:gd name="T21" fmla="*/ 564 h 615"/>
              <a:gd name="T22" fmla="*/ 228 w 596"/>
              <a:gd name="T23" fmla="*/ 562 h 615"/>
              <a:gd name="T24" fmla="*/ 550 w 596"/>
              <a:gd name="T25" fmla="*/ 593 h 615"/>
              <a:gd name="T26" fmla="*/ 589 w 596"/>
              <a:gd name="T27" fmla="*/ 110 h 615"/>
              <a:gd name="T28" fmla="*/ 593 w 596"/>
              <a:gd name="T29" fmla="*/ 110 h 615"/>
              <a:gd name="T30" fmla="*/ 596 w 596"/>
              <a:gd name="T31" fmla="*/ 57 h 615"/>
              <a:gd name="T32" fmla="*/ 87 w 596"/>
              <a:gd name="T33"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6" h="615">
                <a:moveTo>
                  <a:pt x="87" y="0"/>
                </a:moveTo>
                <a:lnTo>
                  <a:pt x="0" y="605"/>
                </a:lnTo>
                <a:lnTo>
                  <a:pt x="0" y="608"/>
                </a:lnTo>
                <a:lnTo>
                  <a:pt x="80" y="615"/>
                </a:lnTo>
                <a:lnTo>
                  <a:pt x="84" y="569"/>
                </a:lnTo>
                <a:lnTo>
                  <a:pt x="233" y="586"/>
                </a:lnTo>
                <a:lnTo>
                  <a:pt x="231" y="586"/>
                </a:lnTo>
                <a:lnTo>
                  <a:pt x="226" y="577"/>
                </a:lnTo>
                <a:lnTo>
                  <a:pt x="231" y="569"/>
                </a:lnTo>
                <a:lnTo>
                  <a:pt x="231" y="569"/>
                </a:lnTo>
                <a:lnTo>
                  <a:pt x="226" y="564"/>
                </a:lnTo>
                <a:lnTo>
                  <a:pt x="228" y="562"/>
                </a:lnTo>
                <a:lnTo>
                  <a:pt x="550" y="593"/>
                </a:lnTo>
                <a:lnTo>
                  <a:pt x="589" y="110"/>
                </a:lnTo>
                <a:lnTo>
                  <a:pt x="593" y="110"/>
                </a:lnTo>
                <a:lnTo>
                  <a:pt x="596" y="57"/>
                </a:lnTo>
                <a:lnTo>
                  <a:pt x="87" y="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3"/>
          <p:cNvSpPr>
            <a:spLocks/>
          </p:cNvSpPr>
          <p:nvPr/>
        </p:nvSpPr>
        <p:spPr bwMode="auto">
          <a:xfrm>
            <a:off x="10511117" y="3232353"/>
            <a:ext cx="617538" cy="296862"/>
          </a:xfrm>
          <a:custGeom>
            <a:avLst/>
            <a:gdLst>
              <a:gd name="T0" fmla="*/ 223 w 389"/>
              <a:gd name="T1" fmla="*/ 12 h 187"/>
              <a:gd name="T2" fmla="*/ 12 w 389"/>
              <a:gd name="T3" fmla="*/ 110 h 187"/>
              <a:gd name="T4" fmla="*/ 21 w 389"/>
              <a:gd name="T5" fmla="*/ 100 h 187"/>
              <a:gd name="T6" fmla="*/ 45 w 389"/>
              <a:gd name="T7" fmla="*/ 79 h 187"/>
              <a:gd name="T8" fmla="*/ 57 w 389"/>
              <a:gd name="T9" fmla="*/ 67 h 187"/>
              <a:gd name="T10" fmla="*/ 67 w 389"/>
              <a:gd name="T11" fmla="*/ 62 h 187"/>
              <a:gd name="T12" fmla="*/ 86 w 389"/>
              <a:gd name="T13" fmla="*/ 60 h 187"/>
              <a:gd name="T14" fmla="*/ 117 w 389"/>
              <a:gd name="T15" fmla="*/ 43 h 187"/>
              <a:gd name="T16" fmla="*/ 129 w 389"/>
              <a:gd name="T17" fmla="*/ 48 h 187"/>
              <a:gd name="T18" fmla="*/ 139 w 389"/>
              <a:gd name="T19" fmla="*/ 55 h 187"/>
              <a:gd name="T20" fmla="*/ 153 w 389"/>
              <a:gd name="T21" fmla="*/ 74 h 187"/>
              <a:gd name="T22" fmla="*/ 161 w 389"/>
              <a:gd name="T23" fmla="*/ 74 h 187"/>
              <a:gd name="T24" fmla="*/ 175 w 389"/>
              <a:gd name="T25" fmla="*/ 79 h 187"/>
              <a:gd name="T26" fmla="*/ 180 w 389"/>
              <a:gd name="T27" fmla="*/ 98 h 187"/>
              <a:gd name="T28" fmla="*/ 201 w 389"/>
              <a:gd name="T29" fmla="*/ 105 h 187"/>
              <a:gd name="T30" fmla="*/ 221 w 389"/>
              <a:gd name="T31" fmla="*/ 117 h 187"/>
              <a:gd name="T32" fmla="*/ 209 w 389"/>
              <a:gd name="T33" fmla="*/ 141 h 187"/>
              <a:gd name="T34" fmla="*/ 204 w 389"/>
              <a:gd name="T35" fmla="*/ 170 h 187"/>
              <a:gd name="T36" fmla="*/ 225 w 389"/>
              <a:gd name="T37" fmla="*/ 165 h 187"/>
              <a:gd name="T38" fmla="*/ 240 w 389"/>
              <a:gd name="T39" fmla="*/ 177 h 187"/>
              <a:gd name="T40" fmla="*/ 252 w 389"/>
              <a:gd name="T41" fmla="*/ 170 h 187"/>
              <a:gd name="T42" fmla="*/ 281 w 389"/>
              <a:gd name="T43" fmla="*/ 177 h 187"/>
              <a:gd name="T44" fmla="*/ 293 w 389"/>
              <a:gd name="T45" fmla="*/ 182 h 187"/>
              <a:gd name="T46" fmla="*/ 290 w 389"/>
              <a:gd name="T47" fmla="*/ 173 h 187"/>
              <a:gd name="T48" fmla="*/ 273 w 389"/>
              <a:gd name="T49" fmla="*/ 161 h 187"/>
              <a:gd name="T50" fmla="*/ 273 w 389"/>
              <a:gd name="T51" fmla="*/ 153 h 187"/>
              <a:gd name="T52" fmla="*/ 281 w 389"/>
              <a:gd name="T53" fmla="*/ 151 h 187"/>
              <a:gd name="T54" fmla="*/ 264 w 389"/>
              <a:gd name="T55" fmla="*/ 137 h 187"/>
              <a:gd name="T56" fmla="*/ 257 w 389"/>
              <a:gd name="T57" fmla="*/ 110 h 187"/>
              <a:gd name="T58" fmla="*/ 259 w 389"/>
              <a:gd name="T59" fmla="*/ 81 h 187"/>
              <a:gd name="T60" fmla="*/ 254 w 389"/>
              <a:gd name="T61" fmla="*/ 72 h 187"/>
              <a:gd name="T62" fmla="*/ 254 w 389"/>
              <a:gd name="T63" fmla="*/ 62 h 187"/>
              <a:gd name="T64" fmla="*/ 259 w 389"/>
              <a:gd name="T65" fmla="*/ 50 h 187"/>
              <a:gd name="T66" fmla="*/ 276 w 389"/>
              <a:gd name="T67" fmla="*/ 38 h 187"/>
              <a:gd name="T68" fmla="*/ 290 w 389"/>
              <a:gd name="T69" fmla="*/ 24 h 187"/>
              <a:gd name="T70" fmla="*/ 288 w 389"/>
              <a:gd name="T71" fmla="*/ 40 h 187"/>
              <a:gd name="T72" fmla="*/ 276 w 389"/>
              <a:gd name="T73" fmla="*/ 55 h 187"/>
              <a:gd name="T74" fmla="*/ 276 w 389"/>
              <a:gd name="T75" fmla="*/ 74 h 187"/>
              <a:gd name="T76" fmla="*/ 288 w 389"/>
              <a:gd name="T77" fmla="*/ 96 h 187"/>
              <a:gd name="T78" fmla="*/ 276 w 389"/>
              <a:gd name="T79" fmla="*/ 108 h 187"/>
              <a:gd name="T80" fmla="*/ 288 w 389"/>
              <a:gd name="T81" fmla="*/ 115 h 187"/>
              <a:gd name="T82" fmla="*/ 288 w 389"/>
              <a:gd name="T83" fmla="*/ 127 h 187"/>
              <a:gd name="T84" fmla="*/ 288 w 389"/>
              <a:gd name="T85" fmla="*/ 137 h 187"/>
              <a:gd name="T86" fmla="*/ 305 w 389"/>
              <a:gd name="T87" fmla="*/ 158 h 187"/>
              <a:gd name="T88" fmla="*/ 314 w 389"/>
              <a:gd name="T89" fmla="*/ 153 h 187"/>
              <a:gd name="T90" fmla="*/ 326 w 389"/>
              <a:gd name="T91" fmla="*/ 156 h 187"/>
              <a:gd name="T92" fmla="*/ 331 w 389"/>
              <a:gd name="T93" fmla="*/ 175 h 187"/>
              <a:gd name="T94" fmla="*/ 336 w 389"/>
              <a:gd name="T95" fmla="*/ 185 h 187"/>
              <a:gd name="T96" fmla="*/ 345 w 389"/>
              <a:gd name="T97" fmla="*/ 187 h 187"/>
              <a:gd name="T98" fmla="*/ 379 w 389"/>
              <a:gd name="T99" fmla="*/ 168 h 187"/>
              <a:gd name="T100" fmla="*/ 382 w 389"/>
              <a:gd name="T101" fmla="*/ 158 h 187"/>
              <a:gd name="T102" fmla="*/ 389 w 389"/>
              <a:gd name="T103" fmla="*/ 120 h 187"/>
              <a:gd name="T104" fmla="*/ 295 w 389"/>
              <a:gd name="T10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9" h="187">
                <a:moveTo>
                  <a:pt x="295" y="0"/>
                </a:moveTo>
                <a:lnTo>
                  <a:pt x="223" y="12"/>
                </a:lnTo>
                <a:lnTo>
                  <a:pt x="0" y="55"/>
                </a:lnTo>
                <a:lnTo>
                  <a:pt x="12" y="110"/>
                </a:lnTo>
                <a:lnTo>
                  <a:pt x="16" y="103"/>
                </a:lnTo>
                <a:lnTo>
                  <a:pt x="21" y="100"/>
                </a:lnTo>
                <a:lnTo>
                  <a:pt x="38" y="81"/>
                </a:lnTo>
                <a:lnTo>
                  <a:pt x="45" y="79"/>
                </a:lnTo>
                <a:lnTo>
                  <a:pt x="50" y="69"/>
                </a:lnTo>
                <a:lnTo>
                  <a:pt x="57" y="67"/>
                </a:lnTo>
                <a:lnTo>
                  <a:pt x="62" y="57"/>
                </a:lnTo>
                <a:lnTo>
                  <a:pt x="67" y="62"/>
                </a:lnTo>
                <a:lnTo>
                  <a:pt x="77" y="64"/>
                </a:lnTo>
                <a:lnTo>
                  <a:pt x="86" y="60"/>
                </a:lnTo>
                <a:lnTo>
                  <a:pt x="91" y="52"/>
                </a:lnTo>
                <a:lnTo>
                  <a:pt x="117" y="43"/>
                </a:lnTo>
                <a:lnTo>
                  <a:pt x="122" y="48"/>
                </a:lnTo>
                <a:lnTo>
                  <a:pt x="129" y="48"/>
                </a:lnTo>
                <a:lnTo>
                  <a:pt x="137" y="45"/>
                </a:lnTo>
                <a:lnTo>
                  <a:pt x="139" y="55"/>
                </a:lnTo>
                <a:lnTo>
                  <a:pt x="144" y="55"/>
                </a:lnTo>
                <a:lnTo>
                  <a:pt x="153" y="74"/>
                </a:lnTo>
                <a:lnTo>
                  <a:pt x="153" y="74"/>
                </a:lnTo>
                <a:lnTo>
                  <a:pt x="161" y="74"/>
                </a:lnTo>
                <a:lnTo>
                  <a:pt x="165" y="76"/>
                </a:lnTo>
                <a:lnTo>
                  <a:pt x="175" y="79"/>
                </a:lnTo>
                <a:lnTo>
                  <a:pt x="170" y="86"/>
                </a:lnTo>
                <a:lnTo>
                  <a:pt x="180" y="98"/>
                </a:lnTo>
                <a:lnTo>
                  <a:pt x="194" y="98"/>
                </a:lnTo>
                <a:lnTo>
                  <a:pt x="201" y="105"/>
                </a:lnTo>
                <a:lnTo>
                  <a:pt x="213" y="110"/>
                </a:lnTo>
                <a:lnTo>
                  <a:pt x="221" y="117"/>
                </a:lnTo>
                <a:lnTo>
                  <a:pt x="218" y="125"/>
                </a:lnTo>
                <a:lnTo>
                  <a:pt x="209" y="141"/>
                </a:lnTo>
                <a:lnTo>
                  <a:pt x="201" y="158"/>
                </a:lnTo>
                <a:lnTo>
                  <a:pt x="204" y="170"/>
                </a:lnTo>
                <a:lnTo>
                  <a:pt x="216" y="170"/>
                </a:lnTo>
                <a:lnTo>
                  <a:pt x="225" y="165"/>
                </a:lnTo>
                <a:lnTo>
                  <a:pt x="235" y="175"/>
                </a:lnTo>
                <a:lnTo>
                  <a:pt x="240" y="177"/>
                </a:lnTo>
                <a:lnTo>
                  <a:pt x="240" y="173"/>
                </a:lnTo>
                <a:lnTo>
                  <a:pt x="252" y="170"/>
                </a:lnTo>
                <a:lnTo>
                  <a:pt x="264" y="173"/>
                </a:lnTo>
                <a:lnTo>
                  <a:pt x="281" y="177"/>
                </a:lnTo>
                <a:lnTo>
                  <a:pt x="290" y="182"/>
                </a:lnTo>
                <a:lnTo>
                  <a:pt x="293" y="182"/>
                </a:lnTo>
                <a:lnTo>
                  <a:pt x="293" y="177"/>
                </a:lnTo>
                <a:lnTo>
                  <a:pt x="290" y="173"/>
                </a:lnTo>
                <a:lnTo>
                  <a:pt x="283" y="161"/>
                </a:lnTo>
                <a:lnTo>
                  <a:pt x="273" y="161"/>
                </a:lnTo>
                <a:lnTo>
                  <a:pt x="273" y="158"/>
                </a:lnTo>
                <a:lnTo>
                  <a:pt x="273" y="153"/>
                </a:lnTo>
                <a:lnTo>
                  <a:pt x="276" y="153"/>
                </a:lnTo>
                <a:lnTo>
                  <a:pt x="281" y="151"/>
                </a:lnTo>
                <a:lnTo>
                  <a:pt x="271" y="146"/>
                </a:lnTo>
                <a:lnTo>
                  <a:pt x="264" y="137"/>
                </a:lnTo>
                <a:lnTo>
                  <a:pt x="259" y="117"/>
                </a:lnTo>
                <a:lnTo>
                  <a:pt x="257" y="110"/>
                </a:lnTo>
                <a:lnTo>
                  <a:pt x="254" y="98"/>
                </a:lnTo>
                <a:lnTo>
                  <a:pt x="259" y="81"/>
                </a:lnTo>
                <a:lnTo>
                  <a:pt x="257" y="74"/>
                </a:lnTo>
                <a:lnTo>
                  <a:pt x="254" y="72"/>
                </a:lnTo>
                <a:lnTo>
                  <a:pt x="254" y="67"/>
                </a:lnTo>
                <a:lnTo>
                  <a:pt x="254" y="62"/>
                </a:lnTo>
                <a:lnTo>
                  <a:pt x="257" y="57"/>
                </a:lnTo>
                <a:lnTo>
                  <a:pt x="259" y="50"/>
                </a:lnTo>
                <a:lnTo>
                  <a:pt x="273" y="40"/>
                </a:lnTo>
                <a:lnTo>
                  <a:pt x="276" y="38"/>
                </a:lnTo>
                <a:lnTo>
                  <a:pt x="281" y="24"/>
                </a:lnTo>
                <a:lnTo>
                  <a:pt x="290" y="24"/>
                </a:lnTo>
                <a:lnTo>
                  <a:pt x="293" y="28"/>
                </a:lnTo>
                <a:lnTo>
                  <a:pt x="288" y="40"/>
                </a:lnTo>
                <a:lnTo>
                  <a:pt x="283" y="48"/>
                </a:lnTo>
                <a:lnTo>
                  <a:pt x="276" y="55"/>
                </a:lnTo>
                <a:lnTo>
                  <a:pt x="273" y="64"/>
                </a:lnTo>
                <a:lnTo>
                  <a:pt x="276" y="74"/>
                </a:lnTo>
                <a:lnTo>
                  <a:pt x="283" y="76"/>
                </a:lnTo>
                <a:lnTo>
                  <a:pt x="288" y="96"/>
                </a:lnTo>
                <a:lnTo>
                  <a:pt x="288" y="100"/>
                </a:lnTo>
                <a:lnTo>
                  <a:pt x="276" y="108"/>
                </a:lnTo>
                <a:lnTo>
                  <a:pt x="278" y="110"/>
                </a:lnTo>
                <a:lnTo>
                  <a:pt x="288" y="115"/>
                </a:lnTo>
                <a:lnTo>
                  <a:pt x="290" y="117"/>
                </a:lnTo>
                <a:lnTo>
                  <a:pt x="288" y="127"/>
                </a:lnTo>
                <a:lnTo>
                  <a:pt x="290" y="132"/>
                </a:lnTo>
                <a:lnTo>
                  <a:pt x="288" y="137"/>
                </a:lnTo>
                <a:lnTo>
                  <a:pt x="293" y="149"/>
                </a:lnTo>
                <a:lnTo>
                  <a:pt x="305" y="158"/>
                </a:lnTo>
                <a:lnTo>
                  <a:pt x="312" y="158"/>
                </a:lnTo>
                <a:lnTo>
                  <a:pt x="314" y="153"/>
                </a:lnTo>
                <a:lnTo>
                  <a:pt x="321" y="153"/>
                </a:lnTo>
                <a:lnTo>
                  <a:pt x="326" y="156"/>
                </a:lnTo>
                <a:lnTo>
                  <a:pt x="324" y="163"/>
                </a:lnTo>
                <a:lnTo>
                  <a:pt x="331" y="175"/>
                </a:lnTo>
                <a:lnTo>
                  <a:pt x="331" y="180"/>
                </a:lnTo>
                <a:lnTo>
                  <a:pt x="336" y="185"/>
                </a:lnTo>
                <a:lnTo>
                  <a:pt x="345" y="185"/>
                </a:lnTo>
                <a:lnTo>
                  <a:pt x="345" y="187"/>
                </a:lnTo>
                <a:lnTo>
                  <a:pt x="353" y="177"/>
                </a:lnTo>
                <a:lnTo>
                  <a:pt x="379" y="168"/>
                </a:lnTo>
                <a:lnTo>
                  <a:pt x="382" y="165"/>
                </a:lnTo>
                <a:lnTo>
                  <a:pt x="382" y="158"/>
                </a:lnTo>
                <a:lnTo>
                  <a:pt x="389" y="122"/>
                </a:lnTo>
                <a:lnTo>
                  <a:pt x="389" y="120"/>
                </a:lnTo>
                <a:lnTo>
                  <a:pt x="336" y="132"/>
                </a:lnTo>
                <a:lnTo>
                  <a:pt x="295" y="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p:cNvSpPr>
            <a:spLocks/>
          </p:cNvSpPr>
          <p:nvPr/>
        </p:nvSpPr>
        <p:spPr bwMode="auto">
          <a:xfrm>
            <a:off x="6839229" y="4032453"/>
            <a:ext cx="1890713" cy="1843087"/>
          </a:xfrm>
          <a:custGeom>
            <a:avLst/>
            <a:gdLst>
              <a:gd name="T0" fmla="*/ 1083 w 1191"/>
              <a:gd name="T1" fmla="*/ 320 h 1161"/>
              <a:gd name="T2" fmla="*/ 1004 w 1191"/>
              <a:gd name="T3" fmla="*/ 301 h 1161"/>
              <a:gd name="T4" fmla="*/ 956 w 1191"/>
              <a:gd name="T5" fmla="*/ 308 h 1161"/>
              <a:gd name="T6" fmla="*/ 915 w 1191"/>
              <a:gd name="T7" fmla="*/ 308 h 1161"/>
              <a:gd name="T8" fmla="*/ 903 w 1191"/>
              <a:gd name="T9" fmla="*/ 308 h 1161"/>
              <a:gd name="T10" fmla="*/ 884 w 1191"/>
              <a:gd name="T11" fmla="*/ 298 h 1161"/>
              <a:gd name="T12" fmla="*/ 865 w 1191"/>
              <a:gd name="T13" fmla="*/ 322 h 1161"/>
              <a:gd name="T14" fmla="*/ 855 w 1191"/>
              <a:gd name="T15" fmla="*/ 303 h 1161"/>
              <a:gd name="T16" fmla="*/ 814 w 1191"/>
              <a:gd name="T17" fmla="*/ 296 h 1161"/>
              <a:gd name="T18" fmla="*/ 790 w 1191"/>
              <a:gd name="T19" fmla="*/ 291 h 1161"/>
              <a:gd name="T20" fmla="*/ 752 w 1191"/>
              <a:gd name="T21" fmla="*/ 281 h 1161"/>
              <a:gd name="T22" fmla="*/ 728 w 1191"/>
              <a:gd name="T23" fmla="*/ 272 h 1161"/>
              <a:gd name="T24" fmla="*/ 689 w 1191"/>
              <a:gd name="T25" fmla="*/ 262 h 1161"/>
              <a:gd name="T26" fmla="*/ 672 w 1191"/>
              <a:gd name="T27" fmla="*/ 241 h 1161"/>
              <a:gd name="T28" fmla="*/ 632 w 1191"/>
              <a:gd name="T29" fmla="*/ 229 h 1161"/>
              <a:gd name="T30" fmla="*/ 367 w 1191"/>
              <a:gd name="T31" fmla="*/ 0 h 1161"/>
              <a:gd name="T32" fmla="*/ 0 w 1191"/>
              <a:gd name="T33" fmla="*/ 454 h 1161"/>
              <a:gd name="T34" fmla="*/ 5 w 1191"/>
              <a:gd name="T35" fmla="*/ 476 h 1161"/>
              <a:gd name="T36" fmla="*/ 34 w 1191"/>
              <a:gd name="T37" fmla="*/ 515 h 1161"/>
              <a:gd name="T38" fmla="*/ 147 w 1191"/>
              <a:gd name="T39" fmla="*/ 623 h 1161"/>
              <a:gd name="T40" fmla="*/ 161 w 1191"/>
              <a:gd name="T41" fmla="*/ 661 h 1161"/>
              <a:gd name="T42" fmla="*/ 240 w 1191"/>
              <a:gd name="T43" fmla="*/ 777 h 1161"/>
              <a:gd name="T44" fmla="*/ 312 w 1191"/>
              <a:gd name="T45" fmla="*/ 789 h 1161"/>
              <a:gd name="T46" fmla="*/ 353 w 1191"/>
              <a:gd name="T47" fmla="*/ 724 h 1161"/>
              <a:gd name="T48" fmla="*/ 377 w 1191"/>
              <a:gd name="T49" fmla="*/ 714 h 1161"/>
              <a:gd name="T50" fmla="*/ 425 w 1191"/>
              <a:gd name="T51" fmla="*/ 731 h 1161"/>
              <a:gd name="T52" fmla="*/ 473 w 1191"/>
              <a:gd name="T53" fmla="*/ 753 h 1161"/>
              <a:gd name="T54" fmla="*/ 490 w 1191"/>
              <a:gd name="T55" fmla="*/ 765 h 1161"/>
              <a:gd name="T56" fmla="*/ 528 w 1191"/>
              <a:gd name="T57" fmla="*/ 817 h 1161"/>
              <a:gd name="T58" fmla="*/ 593 w 1191"/>
              <a:gd name="T59" fmla="*/ 940 h 1161"/>
              <a:gd name="T60" fmla="*/ 632 w 1191"/>
              <a:gd name="T61" fmla="*/ 981 h 1161"/>
              <a:gd name="T62" fmla="*/ 644 w 1191"/>
              <a:gd name="T63" fmla="*/ 1046 h 1161"/>
              <a:gd name="T64" fmla="*/ 701 w 1191"/>
              <a:gd name="T65" fmla="*/ 1111 h 1161"/>
              <a:gd name="T66" fmla="*/ 800 w 1191"/>
              <a:gd name="T67" fmla="*/ 1142 h 1161"/>
              <a:gd name="T68" fmla="*/ 850 w 1191"/>
              <a:gd name="T69" fmla="*/ 1151 h 1161"/>
              <a:gd name="T70" fmla="*/ 848 w 1191"/>
              <a:gd name="T71" fmla="*/ 1137 h 1161"/>
              <a:gd name="T72" fmla="*/ 829 w 1191"/>
              <a:gd name="T73" fmla="*/ 1024 h 1161"/>
              <a:gd name="T74" fmla="*/ 819 w 1191"/>
              <a:gd name="T75" fmla="*/ 1010 h 1161"/>
              <a:gd name="T76" fmla="*/ 843 w 1191"/>
              <a:gd name="T77" fmla="*/ 969 h 1161"/>
              <a:gd name="T78" fmla="*/ 850 w 1191"/>
              <a:gd name="T79" fmla="*/ 952 h 1161"/>
              <a:gd name="T80" fmla="*/ 865 w 1191"/>
              <a:gd name="T81" fmla="*/ 914 h 1161"/>
              <a:gd name="T82" fmla="*/ 881 w 1191"/>
              <a:gd name="T83" fmla="*/ 916 h 1161"/>
              <a:gd name="T84" fmla="*/ 891 w 1191"/>
              <a:gd name="T85" fmla="*/ 899 h 1161"/>
              <a:gd name="T86" fmla="*/ 903 w 1191"/>
              <a:gd name="T87" fmla="*/ 897 h 1161"/>
              <a:gd name="T88" fmla="*/ 927 w 1191"/>
              <a:gd name="T89" fmla="*/ 882 h 1161"/>
              <a:gd name="T90" fmla="*/ 939 w 1191"/>
              <a:gd name="T91" fmla="*/ 861 h 1161"/>
              <a:gd name="T92" fmla="*/ 949 w 1191"/>
              <a:gd name="T93" fmla="*/ 870 h 1161"/>
              <a:gd name="T94" fmla="*/ 1042 w 1191"/>
              <a:gd name="T95" fmla="*/ 822 h 1161"/>
              <a:gd name="T96" fmla="*/ 1059 w 1191"/>
              <a:gd name="T97" fmla="*/ 767 h 1161"/>
              <a:gd name="T98" fmla="*/ 1081 w 1191"/>
              <a:gd name="T99" fmla="*/ 762 h 1161"/>
              <a:gd name="T100" fmla="*/ 1143 w 1191"/>
              <a:gd name="T101" fmla="*/ 753 h 1161"/>
              <a:gd name="T102" fmla="*/ 1162 w 1191"/>
              <a:gd name="T103" fmla="*/ 743 h 1161"/>
              <a:gd name="T104" fmla="*/ 1172 w 1191"/>
              <a:gd name="T105" fmla="*/ 719 h 1161"/>
              <a:gd name="T106" fmla="*/ 1174 w 1191"/>
              <a:gd name="T107" fmla="*/ 673 h 1161"/>
              <a:gd name="T108" fmla="*/ 1189 w 1191"/>
              <a:gd name="T109" fmla="*/ 637 h 1161"/>
              <a:gd name="T110" fmla="*/ 1182 w 1191"/>
              <a:gd name="T111" fmla="*/ 577 h 1161"/>
              <a:gd name="T112" fmla="*/ 1172 w 1191"/>
              <a:gd name="T113" fmla="*/ 553 h 1161"/>
              <a:gd name="T114" fmla="*/ 1160 w 1191"/>
              <a:gd name="T115" fmla="*/ 519 h 1161"/>
              <a:gd name="T116" fmla="*/ 1141 w 1191"/>
              <a:gd name="T117" fmla="*/ 337 h 1161"/>
              <a:gd name="T118" fmla="*/ 1098 w 1191"/>
              <a:gd name="T119" fmla="*/ 327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91" h="1161">
                <a:moveTo>
                  <a:pt x="1098" y="327"/>
                </a:moveTo>
                <a:lnTo>
                  <a:pt x="1093" y="325"/>
                </a:lnTo>
                <a:lnTo>
                  <a:pt x="1090" y="322"/>
                </a:lnTo>
                <a:lnTo>
                  <a:pt x="1083" y="320"/>
                </a:lnTo>
                <a:lnTo>
                  <a:pt x="1040" y="296"/>
                </a:lnTo>
                <a:lnTo>
                  <a:pt x="1037" y="298"/>
                </a:lnTo>
                <a:lnTo>
                  <a:pt x="1023" y="303"/>
                </a:lnTo>
                <a:lnTo>
                  <a:pt x="1004" y="301"/>
                </a:lnTo>
                <a:lnTo>
                  <a:pt x="997" y="301"/>
                </a:lnTo>
                <a:lnTo>
                  <a:pt x="992" y="301"/>
                </a:lnTo>
                <a:lnTo>
                  <a:pt x="975" y="308"/>
                </a:lnTo>
                <a:lnTo>
                  <a:pt x="956" y="308"/>
                </a:lnTo>
                <a:lnTo>
                  <a:pt x="951" y="310"/>
                </a:lnTo>
                <a:lnTo>
                  <a:pt x="937" y="322"/>
                </a:lnTo>
                <a:lnTo>
                  <a:pt x="922" y="313"/>
                </a:lnTo>
                <a:lnTo>
                  <a:pt x="915" y="308"/>
                </a:lnTo>
                <a:lnTo>
                  <a:pt x="915" y="305"/>
                </a:lnTo>
                <a:lnTo>
                  <a:pt x="913" y="305"/>
                </a:lnTo>
                <a:lnTo>
                  <a:pt x="908" y="303"/>
                </a:lnTo>
                <a:lnTo>
                  <a:pt x="903" y="308"/>
                </a:lnTo>
                <a:lnTo>
                  <a:pt x="898" y="308"/>
                </a:lnTo>
                <a:lnTo>
                  <a:pt x="889" y="305"/>
                </a:lnTo>
                <a:lnTo>
                  <a:pt x="889" y="298"/>
                </a:lnTo>
                <a:lnTo>
                  <a:pt x="884" y="298"/>
                </a:lnTo>
                <a:lnTo>
                  <a:pt x="877" y="303"/>
                </a:lnTo>
                <a:lnTo>
                  <a:pt x="869" y="313"/>
                </a:lnTo>
                <a:lnTo>
                  <a:pt x="869" y="318"/>
                </a:lnTo>
                <a:lnTo>
                  <a:pt x="865" y="322"/>
                </a:lnTo>
                <a:lnTo>
                  <a:pt x="862" y="315"/>
                </a:lnTo>
                <a:lnTo>
                  <a:pt x="862" y="305"/>
                </a:lnTo>
                <a:lnTo>
                  <a:pt x="862" y="303"/>
                </a:lnTo>
                <a:lnTo>
                  <a:pt x="855" y="303"/>
                </a:lnTo>
                <a:lnTo>
                  <a:pt x="845" y="308"/>
                </a:lnTo>
                <a:lnTo>
                  <a:pt x="843" y="308"/>
                </a:lnTo>
                <a:lnTo>
                  <a:pt x="821" y="293"/>
                </a:lnTo>
                <a:lnTo>
                  <a:pt x="814" y="296"/>
                </a:lnTo>
                <a:lnTo>
                  <a:pt x="812" y="305"/>
                </a:lnTo>
                <a:lnTo>
                  <a:pt x="795" y="303"/>
                </a:lnTo>
                <a:lnTo>
                  <a:pt x="795" y="291"/>
                </a:lnTo>
                <a:lnTo>
                  <a:pt x="790" y="291"/>
                </a:lnTo>
                <a:lnTo>
                  <a:pt x="781" y="281"/>
                </a:lnTo>
                <a:lnTo>
                  <a:pt x="781" y="279"/>
                </a:lnTo>
                <a:lnTo>
                  <a:pt x="759" y="274"/>
                </a:lnTo>
                <a:lnTo>
                  <a:pt x="752" y="281"/>
                </a:lnTo>
                <a:lnTo>
                  <a:pt x="742" y="277"/>
                </a:lnTo>
                <a:lnTo>
                  <a:pt x="737" y="269"/>
                </a:lnTo>
                <a:lnTo>
                  <a:pt x="730" y="272"/>
                </a:lnTo>
                <a:lnTo>
                  <a:pt x="728" y="272"/>
                </a:lnTo>
                <a:lnTo>
                  <a:pt x="723" y="272"/>
                </a:lnTo>
                <a:lnTo>
                  <a:pt x="716" y="269"/>
                </a:lnTo>
                <a:lnTo>
                  <a:pt x="692" y="265"/>
                </a:lnTo>
                <a:lnTo>
                  <a:pt x="689" y="262"/>
                </a:lnTo>
                <a:lnTo>
                  <a:pt x="684" y="255"/>
                </a:lnTo>
                <a:lnTo>
                  <a:pt x="684" y="250"/>
                </a:lnTo>
                <a:lnTo>
                  <a:pt x="682" y="245"/>
                </a:lnTo>
                <a:lnTo>
                  <a:pt x="672" y="241"/>
                </a:lnTo>
                <a:lnTo>
                  <a:pt x="668" y="245"/>
                </a:lnTo>
                <a:lnTo>
                  <a:pt x="648" y="248"/>
                </a:lnTo>
                <a:lnTo>
                  <a:pt x="644" y="243"/>
                </a:lnTo>
                <a:lnTo>
                  <a:pt x="632" y="229"/>
                </a:lnTo>
                <a:lnTo>
                  <a:pt x="624" y="224"/>
                </a:lnTo>
                <a:lnTo>
                  <a:pt x="617" y="221"/>
                </a:lnTo>
                <a:lnTo>
                  <a:pt x="622" y="15"/>
                </a:lnTo>
                <a:lnTo>
                  <a:pt x="367" y="0"/>
                </a:lnTo>
                <a:lnTo>
                  <a:pt x="363" y="0"/>
                </a:lnTo>
                <a:lnTo>
                  <a:pt x="324" y="483"/>
                </a:lnTo>
                <a:lnTo>
                  <a:pt x="2" y="452"/>
                </a:lnTo>
                <a:lnTo>
                  <a:pt x="0" y="454"/>
                </a:lnTo>
                <a:lnTo>
                  <a:pt x="5" y="459"/>
                </a:lnTo>
                <a:lnTo>
                  <a:pt x="5" y="459"/>
                </a:lnTo>
                <a:lnTo>
                  <a:pt x="0" y="467"/>
                </a:lnTo>
                <a:lnTo>
                  <a:pt x="5" y="476"/>
                </a:lnTo>
                <a:lnTo>
                  <a:pt x="7" y="476"/>
                </a:lnTo>
                <a:lnTo>
                  <a:pt x="24" y="488"/>
                </a:lnTo>
                <a:lnTo>
                  <a:pt x="26" y="498"/>
                </a:lnTo>
                <a:lnTo>
                  <a:pt x="34" y="515"/>
                </a:lnTo>
                <a:lnTo>
                  <a:pt x="50" y="524"/>
                </a:lnTo>
                <a:lnTo>
                  <a:pt x="101" y="584"/>
                </a:lnTo>
                <a:lnTo>
                  <a:pt x="142" y="618"/>
                </a:lnTo>
                <a:lnTo>
                  <a:pt x="147" y="623"/>
                </a:lnTo>
                <a:lnTo>
                  <a:pt x="149" y="632"/>
                </a:lnTo>
                <a:lnTo>
                  <a:pt x="147" y="640"/>
                </a:lnTo>
                <a:lnTo>
                  <a:pt x="151" y="644"/>
                </a:lnTo>
                <a:lnTo>
                  <a:pt x="161" y="661"/>
                </a:lnTo>
                <a:lnTo>
                  <a:pt x="159" y="695"/>
                </a:lnTo>
                <a:lnTo>
                  <a:pt x="161" y="704"/>
                </a:lnTo>
                <a:lnTo>
                  <a:pt x="178" y="728"/>
                </a:lnTo>
                <a:lnTo>
                  <a:pt x="240" y="777"/>
                </a:lnTo>
                <a:lnTo>
                  <a:pt x="283" y="803"/>
                </a:lnTo>
                <a:lnTo>
                  <a:pt x="293" y="805"/>
                </a:lnTo>
                <a:lnTo>
                  <a:pt x="303" y="801"/>
                </a:lnTo>
                <a:lnTo>
                  <a:pt x="312" y="789"/>
                </a:lnTo>
                <a:lnTo>
                  <a:pt x="319" y="781"/>
                </a:lnTo>
                <a:lnTo>
                  <a:pt x="339" y="741"/>
                </a:lnTo>
                <a:lnTo>
                  <a:pt x="346" y="726"/>
                </a:lnTo>
                <a:lnTo>
                  <a:pt x="353" y="724"/>
                </a:lnTo>
                <a:lnTo>
                  <a:pt x="367" y="728"/>
                </a:lnTo>
                <a:lnTo>
                  <a:pt x="372" y="726"/>
                </a:lnTo>
                <a:lnTo>
                  <a:pt x="375" y="721"/>
                </a:lnTo>
                <a:lnTo>
                  <a:pt x="377" y="714"/>
                </a:lnTo>
                <a:lnTo>
                  <a:pt x="387" y="719"/>
                </a:lnTo>
                <a:lnTo>
                  <a:pt x="394" y="724"/>
                </a:lnTo>
                <a:lnTo>
                  <a:pt x="418" y="726"/>
                </a:lnTo>
                <a:lnTo>
                  <a:pt x="425" y="731"/>
                </a:lnTo>
                <a:lnTo>
                  <a:pt x="439" y="736"/>
                </a:lnTo>
                <a:lnTo>
                  <a:pt x="449" y="731"/>
                </a:lnTo>
                <a:lnTo>
                  <a:pt x="468" y="743"/>
                </a:lnTo>
                <a:lnTo>
                  <a:pt x="473" y="753"/>
                </a:lnTo>
                <a:lnTo>
                  <a:pt x="476" y="755"/>
                </a:lnTo>
                <a:lnTo>
                  <a:pt x="478" y="760"/>
                </a:lnTo>
                <a:lnTo>
                  <a:pt x="480" y="760"/>
                </a:lnTo>
                <a:lnTo>
                  <a:pt x="490" y="765"/>
                </a:lnTo>
                <a:lnTo>
                  <a:pt x="500" y="779"/>
                </a:lnTo>
                <a:lnTo>
                  <a:pt x="519" y="796"/>
                </a:lnTo>
                <a:lnTo>
                  <a:pt x="528" y="810"/>
                </a:lnTo>
                <a:lnTo>
                  <a:pt x="528" y="817"/>
                </a:lnTo>
                <a:lnTo>
                  <a:pt x="555" y="882"/>
                </a:lnTo>
                <a:lnTo>
                  <a:pt x="560" y="897"/>
                </a:lnTo>
                <a:lnTo>
                  <a:pt x="591" y="930"/>
                </a:lnTo>
                <a:lnTo>
                  <a:pt x="593" y="940"/>
                </a:lnTo>
                <a:lnTo>
                  <a:pt x="615" y="962"/>
                </a:lnTo>
                <a:lnTo>
                  <a:pt x="620" y="966"/>
                </a:lnTo>
                <a:lnTo>
                  <a:pt x="629" y="976"/>
                </a:lnTo>
                <a:lnTo>
                  <a:pt x="632" y="981"/>
                </a:lnTo>
                <a:lnTo>
                  <a:pt x="629" y="1005"/>
                </a:lnTo>
                <a:lnTo>
                  <a:pt x="636" y="1012"/>
                </a:lnTo>
                <a:lnTo>
                  <a:pt x="639" y="1039"/>
                </a:lnTo>
                <a:lnTo>
                  <a:pt x="644" y="1046"/>
                </a:lnTo>
                <a:lnTo>
                  <a:pt x="668" y="1089"/>
                </a:lnTo>
                <a:lnTo>
                  <a:pt x="668" y="1101"/>
                </a:lnTo>
                <a:lnTo>
                  <a:pt x="684" y="1101"/>
                </a:lnTo>
                <a:lnTo>
                  <a:pt x="701" y="1111"/>
                </a:lnTo>
                <a:lnTo>
                  <a:pt x="720" y="1118"/>
                </a:lnTo>
                <a:lnTo>
                  <a:pt x="752" y="1137"/>
                </a:lnTo>
                <a:lnTo>
                  <a:pt x="790" y="1142"/>
                </a:lnTo>
                <a:lnTo>
                  <a:pt x="800" y="1142"/>
                </a:lnTo>
                <a:lnTo>
                  <a:pt x="821" y="1156"/>
                </a:lnTo>
                <a:lnTo>
                  <a:pt x="831" y="1161"/>
                </a:lnTo>
                <a:lnTo>
                  <a:pt x="843" y="1149"/>
                </a:lnTo>
                <a:lnTo>
                  <a:pt x="850" y="1151"/>
                </a:lnTo>
                <a:lnTo>
                  <a:pt x="855" y="1149"/>
                </a:lnTo>
                <a:lnTo>
                  <a:pt x="855" y="1142"/>
                </a:lnTo>
                <a:lnTo>
                  <a:pt x="845" y="1139"/>
                </a:lnTo>
                <a:lnTo>
                  <a:pt x="848" y="1137"/>
                </a:lnTo>
                <a:lnTo>
                  <a:pt x="838" y="1125"/>
                </a:lnTo>
                <a:lnTo>
                  <a:pt x="824" y="1075"/>
                </a:lnTo>
                <a:lnTo>
                  <a:pt x="817" y="1055"/>
                </a:lnTo>
                <a:lnTo>
                  <a:pt x="829" y="1024"/>
                </a:lnTo>
                <a:lnTo>
                  <a:pt x="826" y="1014"/>
                </a:lnTo>
                <a:lnTo>
                  <a:pt x="824" y="1012"/>
                </a:lnTo>
                <a:lnTo>
                  <a:pt x="821" y="1012"/>
                </a:lnTo>
                <a:lnTo>
                  <a:pt x="819" y="1010"/>
                </a:lnTo>
                <a:lnTo>
                  <a:pt x="819" y="1007"/>
                </a:lnTo>
                <a:lnTo>
                  <a:pt x="821" y="1005"/>
                </a:lnTo>
                <a:lnTo>
                  <a:pt x="833" y="998"/>
                </a:lnTo>
                <a:lnTo>
                  <a:pt x="843" y="969"/>
                </a:lnTo>
                <a:lnTo>
                  <a:pt x="836" y="966"/>
                </a:lnTo>
                <a:lnTo>
                  <a:pt x="833" y="954"/>
                </a:lnTo>
                <a:lnTo>
                  <a:pt x="841" y="945"/>
                </a:lnTo>
                <a:lnTo>
                  <a:pt x="850" y="952"/>
                </a:lnTo>
                <a:lnTo>
                  <a:pt x="865" y="940"/>
                </a:lnTo>
                <a:lnTo>
                  <a:pt x="869" y="928"/>
                </a:lnTo>
                <a:lnTo>
                  <a:pt x="862" y="921"/>
                </a:lnTo>
                <a:lnTo>
                  <a:pt x="865" y="914"/>
                </a:lnTo>
                <a:lnTo>
                  <a:pt x="867" y="916"/>
                </a:lnTo>
                <a:lnTo>
                  <a:pt x="872" y="916"/>
                </a:lnTo>
                <a:lnTo>
                  <a:pt x="877" y="914"/>
                </a:lnTo>
                <a:lnTo>
                  <a:pt x="881" y="916"/>
                </a:lnTo>
                <a:lnTo>
                  <a:pt x="886" y="916"/>
                </a:lnTo>
                <a:lnTo>
                  <a:pt x="891" y="914"/>
                </a:lnTo>
                <a:lnTo>
                  <a:pt x="891" y="911"/>
                </a:lnTo>
                <a:lnTo>
                  <a:pt x="891" y="899"/>
                </a:lnTo>
                <a:lnTo>
                  <a:pt x="893" y="894"/>
                </a:lnTo>
                <a:lnTo>
                  <a:pt x="896" y="894"/>
                </a:lnTo>
                <a:lnTo>
                  <a:pt x="898" y="897"/>
                </a:lnTo>
                <a:lnTo>
                  <a:pt x="903" y="897"/>
                </a:lnTo>
                <a:lnTo>
                  <a:pt x="925" y="892"/>
                </a:lnTo>
                <a:lnTo>
                  <a:pt x="927" y="890"/>
                </a:lnTo>
                <a:lnTo>
                  <a:pt x="929" y="885"/>
                </a:lnTo>
                <a:lnTo>
                  <a:pt x="927" y="882"/>
                </a:lnTo>
                <a:lnTo>
                  <a:pt x="915" y="878"/>
                </a:lnTo>
                <a:lnTo>
                  <a:pt x="915" y="870"/>
                </a:lnTo>
                <a:lnTo>
                  <a:pt x="937" y="865"/>
                </a:lnTo>
                <a:lnTo>
                  <a:pt x="939" y="861"/>
                </a:lnTo>
                <a:lnTo>
                  <a:pt x="946" y="861"/>
                </a:lnTo>
                <a:lnTo>
                  <a:pt x="946" y="861"/>
                </a:lnTo>
                <a:lnTo>
                  <a:pt x="944" y="863"/>
                </a:lnTo>
                <a:lnTo>
                  <a:pt x="949" y="870"/>
                </a:lnTo>
                <a:lnTo>
                  <a:pt x="951" y="870"/>
                </a:lnTo>
                <a:lnTo>
                  <a:pt x="956" y="865"/>
                </a:lnTo>
                <a:lnTo>
                  <a:pt x="987" y="856"/>
                </a:lnTo>
                <a:lnTo>
                  <a:pt x="1042" y="822"/>
                </a:lnTo>
                <a:lnTo>
                  <a:pt x="1045" y="808"/>
                </a:lnTo>
                <a:lnTo>
                  <a:pt x="1071" y="786"/>
                </a:lnTo>
                <a:lnTo>
                  <a:pt x="1071" y="781"/>
                </a:lnTo>
                <a:lnTo>
                  <a:pt x="1059" y="767"/>
                </a:lnTo>
                <a:lnTo>
                  <a:pt x="1061" y="755"/>
                </a:lnTo>
                <a:lnTo>
                  <a:pt x="1078" y="748"/>
                </a:lnTo>
                <a:lnTo>
                  <a:pt x="1083" y="748"/>
                </a:lnTo>
                <a:lnTo>
                  <a:pt x="1081" y="762"/>
                </a:lnTo>
                <a:lnTo>
                  <a:pt x="1083" y="767"/>
                </a:lnTo>
                <a:lnTo>
                  <a:pt x="1102" y="765"/>
                </a:lnTo>
                <a:lnTo>
                  <a:pt x="1105" y="769"/>
                </a:lnTo>
                <a:lnTo>
                  <a:pt x="1143" y="753"/>
                </a:lnTo>
                <a:lnTo>
                  <a:pt x="1165" y="750"/>
                </a:lnTo>
                <a:lnTo>
                  <a:pt x="1167" y="748"/>
                </a:lnTo>
                <a:lnTo>
                  <a:pt x="1165" y="745"/>
                </a:lnTo>
                <a:lnTo>
                  <a:pt x="1162" y="743"/>
                </a:lnTo>
                <a:lnTo>
                  <a:pt x="1160" y="736"/>
                </a:lnTo>
                <a:lnTo>
                  <a:pt x="1162" y="731"/>
                </a:lnTo>
                <a:lnTo>
                  <a:pt x="1165" y="726"/>
                </a:lnTo>
                <a:lnTo>
                  <a:pt x="1172" y="719"/>
                </a:lnTo>
                <a:lnTo>
                  <a:pt x="1179" y="695"/>
                </a:lnTo>
                <a:lnTo>
                  <a:pt x="1174" y="685"/>
                </a:lnTo>
                <a:lnTo>
                  <a:pt x="1174" y="678"/>
                </a:lnTo>
                <a:lnTo>
                  <a:pt x="1174" y="673"/>
                </a:lnTo>
                <a:lnTo>
                  <a:pt x="1174" y="666"/>
                </a:lnTo>
                <a:lnTo>
                  <a:pt x="1177" y="652"/>
                </a:lnTo>
                <a:lnTo>
                  <a:pt x="1184" y="647"/>
                </a:lnTo>
                <a:lnTo>
                  <a:pt x="1189" y="637"/>
                </a:lnTo>
                <a:lnTo>
                  <a:pt x="1191" y="618"/>
                </a:lnTo>
                <a:lnTo>
                  <a:pt x="1191" y="606"/>
                </a:lnTo>
                <a:lnTo>
                  <a:pt x="1189" y="589"/>
                </a:lnTo>
                <a:lnTo>
                  <a:pt x="1182" y="577"/>
                </a:lnTo>
                <a:lnTo>
                  <a:pt x="1177" y="575"/>
                </a:lnTo>
                <a:lnTo>
                  <a:pt x="1179" y="567"/>
                </a:lnTo>
                <a:lnTo>
                  <a:pt x="1177" y="565"/>
                </a:lnTo>
                <a:lnTo>
                  <a:pt x="1172" y="553"/>
                </a:lnTo>
                <a:lnTo>
                  <a:pt x="1165" y="548"/>
                </a:lnTo>
                <a:lnTo>
                  <a:pt x="1162" y="546"/>
                </a:lnTo>
                <a:lnTo>
                  <a:pt x="1167" y="534"/>
                </a:lnTo>
                <a:lnTo>
                  <a:pt x="1160" y="519"/>
                </a:lnTo>
                <a:lnTo>
                  <a:pt x="1146" y="507"/>
                </a:lnTo>
                <a:lnTo>
                  <a:pt x="1143" y="500"/>
                </a:lnTo>
                <a:lnTo>
                  <a:pt x="1141" y="392"/>
                </a:lnTo>
                <a:lnTo>
                  <a:pt x="1141" y="337"/>
                </a:lnTo>
                <a:lnTo>
                  <a:pt x="1126" y="332"/>
                </a:lnTo>
                <a:lnTo>
                  <a:pt x="1114" y="337"/>
                </a:lnTo>
                <a:lnTo>
                  <a:pt x="1110" y="337"/>
                </a:lnTo>
                <a:lnTo>
                  <a:pt x="1098" y="327"/>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5"/>
          <p:cNvSpPr>
            <a:spLocks/>
          </p:cNvSpPr>
          <p:nvPr/>
        </p:nvSpPr>
        <p:spPr bwMode="auto">
          <a:xfrm>
            <a:off x="7559954" y="3441903"/>
            <a:ext cx="998538" cy="538162"/>
          </a:xfrm>
          <a:custGeom>
            <a:avLst/>
            <a:gdLst>
              <a:gd name="T0" fmla="*/ 19 w 629"/>
              <a:gd name="T1" fmla="*/ 0 h 339"/>
              <a:gd name="T2" fmla="*/ 564 w 629"/>
              <a:gd name="T3" fmla="*/ 12 h 339"/>
              <a:gd name="T4" fmla="*/ 600 w 629"/>
              <a:gd name="T5" fmla="*/ 38 h 339"/>
              <a:gd name="T6" fmla="*/ 588 w 629"/>
              <a:gd name="T7" fmla="*/ 53 h 339"/>
              <a:gd name="T8" fmla="*/ 586 w 629"/>
              <a:gd name="T9" fmla="*/ 67 h 339"/>
              <a:gd name="T10" fmla="*/ 593 w 629"/>
              <a:gd name="T11" fmla="*/ 72 h 339"/>
              <a:gd name="T12" fmla="*/ 603 w 629"/>
              <a:gd name="T13" fmla="*/ 77 h 339"/>
              <a:gd name="T14" fmla="*/ 607 w 629"/>
              <a:gd name="T15" fmla="*/ 96 h 339"/>
              <a:gd name="T16" fmla="*/ 615 w 629"/>
              <a:gd name="T17" fmla="*/ 101 h 339"/>
              <a:gd name="T18" fmla="*/ 624 w 629"/>
              <a:gd name="T19" fmla="*/ 103 h 339"/>
              <a:gd name="T20" fmla="*/ 627 w 629"/>
              <a:gd name="T21" fmla="*/ 105 h 339"/>
              <a:gd name="T22" fmla="*/ 629 w 629"/>
              <a:gd name="T23" fmla="*/ 339 h 339"/>
              <a:gd name="T24" fmla="*/ 0 w 629"/>
              <a:gd name="T25" fmla="*/ 324 h 339"/>
              <a:gd name="T26" fmla="*/ 19 w 629"/>
              <a:gd name="T27" fmla="*/ 0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9" h="339">
                <a:moveTo>
                  <a:pt x="19" y="0"/>
                </a:moveTo>
                <a:lnTo>
                  <a:pt x="564" y="12"/>
                </a:lnTo>
                <a:lnTo>
                  <a:pt x="600" y="38"/>
                </a:lnTo>
                <a:lnTo>
                  <a:pt x="588" y="53"/>
                </a:lnTo>
                <a:lnTo>
                  <a:pt x="586" y="67"/>
                </a:lnTo>
                <a:lnTo>
                  <a:pt x="593" y="72"/>
                </a:lnTo>
                <a:lnTo>
                  <a:pt x="603" y="77"/>
                </a:lnTo>
                <a:lnTo>
                  <a:pt x="607" y="96"/>
                </a:lnTo>
                <a:lnTo>
                  <a:pt x="615" y="101"/>
                </a:lnTo>
                <a:lnTo>
                  <a:pt x="624" y="103"/>
                </a:lnTo>
                <a:lnTo>
                  <a:pt x="627" y="105"/>
                </a:lnTo>
                <a:lnTo>
                  <a:pt x="629" y="339"/>
                </a:lnTo>
                <a:lnTo>
                  <a:pt x="0" y="324"/>
                </a:lnTo>
                <a:lnTo>
                  <a:pt x="19" y="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6"/>
          <p:cNvSpPr>
            <a:spLocks/>
          </p:cNvSpPr>
          <p:nvPr/>
        </p:nvSpPr>
        <p:spPr bwMode="auto">
          <a:xfrm>
            <a:off x="7342467" y="2906915"/>
            <a:ext cx="1117600" cy="554037"/>
          </a:xfrm>
          <a:custGeom>
            <a:avLst/>
            <a:gdLst>
              <a:gd name="T0" fmla="*/ 0 w 704"/>
              <a:gd name="T1" fmla="*/ 217 h 349"/>
              <a:gd name="T2" fmla="*/ 19 w 704"/>
              <a:gd name="T3" fmla="*/ 0 h 349"/>
              <a:gd name="T4" fmla="*/ 451 w 704"/>
              <a:gd name="T5" fmla="*/ 24 h 349"/>
              <a:gd name="T6" fmla="*/ 464 w 704"/>
              <a:gd name="T7" fmla="*/ 41 h 349"/>
              <a:gd name="T8" fmla="*/ 478 w 704"/>
              <a:gd name="T9" fmla="*/ 41 h 349"/>
              <a:gd name="T10" fmla="*/ 490 w 704"/>
              <a:gd name="T11" fmla="*/ 39 h 349"/>
              <a:gd name="T12" fmla="*/ 497 w 704"/>
              <a:gd name="T13" fmla="*/ 44 h 349"/>
              <a:gd name="T14" fmla="*/ 504 w 704"/>
              <a:gd name="T15" fmla="*/ 58 h 349"/>
              <a:gd name="T16" fmla="*/ 514 w 704"/>
              <a:gd name="T17" fmla="*/ 60 h 349"/>
              <a:gd name="T18" fmla="*/ 526 w 704"/>
              <a:gd name="T19" fmla="*/ 58 h 349"/>
              <a:gd name="T20" fmla="*/ 538 w 704"/>
              <a:gd name="T21" fmla="*/ 48 h 349"/>
              <a:gd name="T22" fmla="*/ 552 w 704"/>
              <a:gd name="T23" fmla="*/ 48 h 349"/>
              <a:gd name="T24" fmla="*/ 560 w 704"/>
              <a:gd name="T25" fmla="*/ 53 h 349"/>
              <a:gd name="T26" fmla="*/ 596 w 704"/>
              <a:gd name="T27" fmla="*/ 75 h 349"/>
              <a:gd name="T28" fmla="*/ 612 w 704"/>
              <a:gd name="T29" fmla="*/ 87 h 349"/>
              <a:gd name="T30" fmla="*/ 612 w 704"/>
              <a:gd name="T31" fmla="*/ 96 h 349"/>
              <a:gd name="T32" fmla="*/ 622 w 704"/>
              <a:gd name="T33" fmla="*/ 104 h 349"/>
              <a:gd name="T34" fmla="*/ 622 w 704"/>
              <a:gd name="T35" fmla="*/ 111 h 349"/>
              <a:gd name="T36" fmla="*/ 617 w 704"/>
              <a:gd name="T37" fmla="*/ 128 h 349"/>
              <a:gd name="T38" fmla="*/ 627 w 704"/>
              <a:gd name="T39" fmla="*/ 135 h 349"/>
              <a:gd name="T40" fmla="*/ 632 w 704"/>
              <a:gd name="T41" fmla="*/ 152 h 349"/>
              <a:gd name="T42" fmla="*/ 641 w 704"/>
              <a:gd name="T43" fmla="*/ 161 h 349"/>
              <a:gd name="T44" fmla="*/ 636 w 704"/>
              <a:gd name="T45" fmla="*/ 168 h 349"/>
              <a:gd name="T46" fmla="*/ 641 w 704"/>
              <a:gd name="T47" fmla="*/ 178 h 349"/>
              <a:gd name="T48" fmla="*/ 651 w 704"/>
              <a:gd name="T49" fmla="*/ 185 h 349"/>
              <a:gd name="T50" fmla="*/ 656 w 704"/>
              <a:gd name="T51" fmla="*/ 195 h 349"/>
              <a:gd name="T52" fmla="*/ 651 w 704"/>
              <a:gd name="T53" fmla="*/ 205 h 349"/>
              <a:gd name="T54" fmla="*/ 648 w 704"/>
              <a:gd name="T55" fmla="*/ 221 h 349"/>
              <a:gd name="T56" fmla="*/ 660 w 704"/>
              <a:gd name="T57" fmla="*/ 226 h 349"/>
              <a:gd name="T58" fmla="*/ 663 w 704"/>
              <a:gd name="T59" fmla="*/ 236 h 349"/>
              <a:gd name="T60" fmla="*/ 658 w 704"/>
              <a:gd name="T61" fmla="*/ 243 h 349"/>
              <a:gd name="T62" fmla="*/ 660 w 704"/>
              <a:gd name="T63" fmla="*/ 253 h 349"/>
              <a:gd name="T64" fmla="*/ 665 w 704"/>
              <a:gd name="T65" fmla="*/ 260 h 349"/>
              <a:gd name="T66" fmla="*/ 663 w 704"/>
              <a:gd name="T67" fmla="*/ 269 h 349"/>
              <a:gd name="T68" fmla="*/ 665 w 704"/>
              <a:gd name="T69" fmla="*/ 281 h 349"/>
              <a:gd name="T70" fmla="*/ 670 w 704"/>
              <a:gd name="T71" fmla="*/ 286 h 349"/>
              <a:gd name="T72" fmla="*/ 675 w 704"/>
              <a:gd name="T73" fmla="*/ 296 h 349"/>
              <a:gd name="T74" fmla="*/ 684 w 704"/>
              <a:gd name="T75" fmla="*/ 303 h 349"/>
              <a:gd name="T76" fmla="*/ 687 w 704"/>
              <a:gd name="T77" fmla="*/ 317 h 349"/>
              <a:gd name="T78" fmla="*/ 699 w 704"/>
              <a:gd name="T79" fmla="*/ 332 h 349"/>
              <a:gd name="T80" fmla="*/ 704 w 704"/>
              <a:gd name="T81" fmla="*/ 334 h 349"/>
              <a:gd name="T82" fmla="*/ 701 w 704"/>
              <a:gd name="T83" fmla="*/ 346 h 349"/>
              <a:gd name="T84" fmla="*/ 701 w 704"/>
              <a:gd name="T85" fmla="*/ 349 h 349"/>
              <a:gd name="T86" fmla="*/ 156 w 704"/>
              <a:gd name="T87" fmla="*/ 337 h 349"/>
              <a:gd name="T88" fmla="*/ 161 w 704"/>
              <a:gd name="T89" fmla="*/ 229 h 349"/>
              <a:gd name="T90" fmla="*/ 0 w 704"/>
              <a:gd name="T91" fmla="*/ 217 h 349"/>
              <a:gd name="T92" fmla="*/ 0 w 704"/>
              <a:gd name="T93" fmla="*/ 217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4" h="349">
                <a:moveTo>
                  <a:pt x="0" y="217"/>
                </a:moveTo>
                <a:lnTo>
                  <a:pt x="19" y="0"/>
                </a:lnTo>
                <a:lnTo>
                  <a:pt x="451" y="24"/>
                </a:lnTo>
                <a:lnTo>
                  <a:pt x="464" y="41"/>
                </a:lnTo>
                <a:lnTo>
                  <a:pt x="478" y="41"/>
                </a:lnTo>
                <a:lnTo>
                  <a:pt x="490" y="39"/>
                </a:lnTo>
                <a:lnTo>
                  <a:pt x="497" y="44"/>
                </a:lnTo>
                <a:lnTo>
                  <a:pt x="504" y="58"/>
                </a:lnTo>
                <a:lnTo>
                  <a:pt x="514" y="60"/>
                </a:lnTo>
                <a:lnTo>
                  <a:pt x="526" y="58"/>
                </a:lnTo>
                <a:lnTo>
                  <a:pt x="538" y="48"/>
                </a:lnTo>
                <a:lnTo>
                  <a:pt x="552" y="48"/>
                </a:lnTo>
                <a:lnTo>
                  <a:pt x="560" y="53"/>
                </a:lnTo>
                <a:lnTo>
                  <a:pt x="596" y="75"/>
                </a:lnTo>
                <a:lnTo>
                  <a:pt x="612" y="87"/>
                </a:lnTo>
                <a:lnTo>
                  <a:pt x="612" y="96"/>
                </a:lnTo>
                <a:lnTo>
                  <a:pt x="622" y="104"/>
                </a:lnTo>
                <a:lnTo>
                  <a:pt x="622" y="111"/>
                </a:lnTo>
                <a:lnTo>
                  <a:pt x="617" y="128"/>
                </a:lnTo>
                <a:lnTo>
                  <a:pt x="627" y="135"/>
                </a:lnTo>
                <a:lnTo>
                  <a:pt x="632" y="152"/>
                </a:lnTo>
                <a:lnTo>
                  <a:pt x="641" y="161"/>
                </a:lnTo>
                <a:lnTo>
                  <a:pt x="636" y="168"/>
                </a:lnTo>
                <a:lnTo>
                  <a:pt x="641" y="178"/>
                </a:lnTo>
                <a:lnTo>
                  <a:pt x="651" y="185"/>
                </a:lnTo>
                <a:lnTo>
                  <a:pt x="656" y="195"/>
                </a:lnTo>
                <a:lnTo>
                  <a:pt x="651" y="205"/>
                </a:lnTo>
                <a:lnTo>
                  <a:pt x="648" y="221"/>
                </a:lnTo>
                <a:lnTo>
                  <a:pt x="660" y="226"/>
                </a:lnTo>
                <a:lnTo>
                  <a:pt x="663" y="236"/>
                </a:lnTo>
                <a:lnTo>
                  <a:pt x="658" y="243"/>
                </a:lnTo>
                <a:lnTo>
                  <a:pt x="660" y="253"/>
                </a:lnTo>
                <a:lnTo>
                  <a:pt x="665" y="260"/>
                </a:lnTo>
                <a:lnTo>
                  <a:pt x="663" y="269"/>
                </a:lnTo>
                <a:lnTo>
                  <a:pt x="665" y="281"/>
                </a:lnTo>
                <a:lnTo>
                  <a:pt x="670" y="286"/>
                </a:lnTo>
                <a:lnTo>
                  <a:pt x="675" y="296"/>
                </a:lnTo>
                <a:lnTo>
                  <a:pt x="684" y="303"/>
                </a:lnTo>
                <a:lnTo>
                  <a:pt x="687" y="317"/>
                </a:lnTo>
                <a:lnTo>
                  <a:pt x="699" y="332"/>
                </a:lnTo>
                <a:lnTo>
                  <a:pt x="704" y="334"/>
                </a:lnTo>
                <a:lnTo>
                  <a:pt x="701" y="346"/>
                </a:lnTo>
                <a:lnTo>
                  <a:pt x="701" y="349"/>
                </a:lnTo>
                <a:lnTo>
                  <a:pt x="156" y="337"/>
                </a:lnTo>
                <a:lnTo>
                  <a:pt x="161" y="229"/>
                </a:lnTo>
                <a:lnTo>
                  <a:pt x="0" y="217"/>
                </a:lnTo>
                <a:lnTo>
                  <a:pt x="0" y="217"/>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7"/>
          <p:cNvSpPr>
            <a:spLocks/>
          </p:cNvSpPr>
          <p:nvPr/>
        </p:nvSpPr>
        <p:spPr bwMode="auto">
          <a:xfrm>
            <a:off x="7372629" y="2406853"/>
            <a:ext cx="946150" cy="638175"/>
          </a:xfrm>
          <a:custGeom>
            <a:avLst/>
            <a:gdLst>
              <a:gd name="T0" fmla="*/ 0 w 596"/>
              <a:gd name="T1" fmla="*/ 315 h 402"/>
              <a:gd name="T2" fmla="*/ 17 w 596"/>
              <a:gd name="T3" fmla="*/ 104 h 402"/>
              <a:gd name="T4" fmla="*/ 27 w 596"/>
              <a:gd name="T5" fmla="*/ 0 h 402"/>
              <a:gd name="T6" fmla="*/ 584 w 596"/>
              <a:gd name="T7" fmla="*/ 24 h 402"/>
              <a:gd name="T8" fmla="*/ 586 w 596"/>
              <a:gd name="T9" fmla="*/ 32 h 402"/>
              <a:gd name="T10" fmla="*/ 581 w 596"/>
              <a:gd name="T11" fmla="*/ 44 h 402"/>
              <a:gd name="T12" fmla="*/ 567 w 596"/>
              <a:gd name="T13" fmla="*/ 58 h 402"/>
              <a:gd name="T14" fmla="*/ 567 w 596"/>
              <a:gd name="T15" fmla="*/ 68 h 402"/>
              <a:gd name="T16" fmla="*/ 596 w 596"/>
              <a:gd name="T17" fmla="*/ 94 h 402"/>
              <a:gd name="T18" fmla="*/ 596 w 596"/>
              <a:gd name="T19" fmla="*/ 289 h 402"/>
              <a:gd name="T20" fmla="*/ 591 w 596"/>
              <a:gd name="T21" fmla="*/ 289 h 402"/>
              <a:gd name="T22" fmla="*/ 584 w 596"/>
              <a:gd name="T23" fmla="*/ 289 h 402"/>
              <a:gd name="T24" fmla="*/ 586 w 596"/>
              <a:gd name="T25" fmla="*/ 296 h 402"/>
              <a:gd name="T26" fmla="*/ 591 w 596"/>
              <a:gd name="T27" fmla="*/ 301 h 402"/>
              <a:gd name="T28" fmla="*/ 586 w 596"/>
              <a:gd name="T29" fmla="*/ 313 h 402"/>
              <a:gd name="T30" fmla="*/ 591 w 596"/>
              <a:gd name="T31" fmla="*/ 318 h 402"/>
              <a:gd name="T32" fmla="*/ 596 w 596"/>
              <a:gd name="T33" fmla="*/ 334 h 402"/>
              <a:gd name="T34" fmla="*/ 589 w 596"/>
              <a:gd name="T35" fmla="*/ 339 h 402"/>
              <a:gd name="T36" fmla="*/ 591 w 596"/>
              <a:gd name="T37" fmla="*/ 349 h 402"/>
              <a:gd name="T38" fmla="*/ 581 w 596"/>
              <a:gd name="T39" fmla="*/ 368 h 402"/>
              <a:gd name="T40" fmla="*/ 591 w 596"/>
              <a:gd name="T41" fmla="*/ 387 h 402"/>
              <a:gd name="T42" fmla="*/ 593 w 596"/>
              <a:gd name="T43" fmla="*/ 399 h 402"/>
              <a:gd name="T44" fmla="*/ 593 w 596"/>
              <a:gd name="T45" fmla="*/ 402 h 402"/>
              <a:gd name="T46" fmla="*/ 577 w 596"/>
              <a:gd name="T47" fmla="*/ 390 h 402"/>
              <a:gd name="T48" fmla="*/ 541 w 596"/>
              <a:gd name="T49" fmla="*/ 368 h 402"/>
              <a:gd name="T50" fmla="*/ 533 w 596"/>
              <a:gd name="T51" fmla="*/ 363 h 402"/>
              <a:gd name="T52" fmla="*/ 519 w 596"/>
              <a:gd name="T53" fmla="*/ 363 h 402"/>
              <a:gd name="T54" fmla="*/ 507 w 596"/>
              <a:gd name="T55" fmla="*/ 373 h 402"/>
              <a:gd name="T56" fmla="*/ 495 w 596"/>
              <a:gd name="T57" fmla="*/ 375 h 402"/>
              <a:gd name="T58" fmla="*/ 485 w 596"/>
              <a:gd name="T59" fmla="*/ 373 h 402"/>
              <a:gd name="T60" fmla="*/ 478 w 596"/>
              <a:gd name="T61" fmla="*/ 359 h 402"/>
              <a:gd name="T62" fmla="*/ 471 w 596"/>
              <a:gd name="T63" fmla="*/ 354 h 402"/>
              <a:gd name="T64" fmla="*/ 459 w 596"/>
              <a:gd name="T65" fmla="*/ 356 h 402"/>
              <a:gd name="T66" fmla="*/ 445 w 596"/>
              <a:gd name="T67" fmla="*/ 356 h 402"/>
              <a:gd name="T68" fmla="*/ 432 w 596"/>
              <a:gd name="T69" fmla="*/ 339 h 402"/>
              <a:gd name="T70" fmla="*/ 0 w 596"/>
              <a:gd name="T71" fmla="*/ 315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96" h="402">
                <a:moveTo>
                  <a:pt x="0" y="315"/>
                </a:moveTo>
                <a:lnTo>
                  <a:pt x="17" y="104"/>
                </a:lnTo>
                <a:lnTo>
                  <a:pt x="27" y="0"/>
                </a:lnTo>
                <a:lnTo>
                  <a:pt x="584" y="24"/>
                </a:lnTo>
                <a:lnTo>
                  <a:pt x="586" y="32"/>
                </a:lnTo>
                <a:lnTo>
                  <a:pt x="581" y="44"/>
                </a:lnTo>
                <a:lnTo>
                  <a:pt x="567" y="58"/>
                </a:lnTo>
                <a:lnTo>
                  <a:pt x="567" y="68"/>
                </a:lnTo>
                <a:lnTo>
                  <a:pt x="596" y="94"/>
                </a:lnTo>
                <a:lnTo>
                  <a:pt x="596" y="289"/>
                </a:lnTo>
                <a:lnTo>
                  <a:pt x="591" y="289"/>
                </a:lnTo>
                <a:lnTo>
                  <a:pt x="584" y="289"/>
                </a:lnTo>
                <a:lnTo>
                  <a:pt x="586" y="296"/>
                </a:lnTo>
                <a:lnTo>
                  <a:pt x="591" y="301"/>
                </a:lnTo>
                <a:lnTo>
                  <a:pt x="586" y="313"/>
                </a:lnTo>
                <a:lnTo>
                  <a:pt x="591" y="318"/>
                </a:lnTo>
                <a:lnTo>
                  <a:pt x="596" y="334"/>
                </a:lnTo>
                <a:lnTo>
                  <a:pt x="589" y="339"/>
                </a:lnTo>
                <a:lnTo>
                  <a:pt x="591" y="349"/>
                </a:lnTo>
                <a:lnTo>
                  <a:pt x="581" y="368"/>
                </a:lnTo>
                <a:lnTo>
                  <a:pt x="591" y="387"/>
                </a:lnTo>
                <a:lnTo>
                  <a:pt x="593" y="399"/>
                </a:lnTo>
                <a:lnTo>
                  <a:pt x="593" y="402"/>
                </a:lnTo>
                <a:lnTo>
                  <a:pt x="577" y="390"/>
                </a:lnTo>
                <a:lnTo>
                  <a:pt x="541" y="368"/>
                </a:lnTo>
                <a:lnTo>
                  <a:pt x="533" y="363"/>
                </a:lnTo>
                <a:lnTo>
                  <a:pt x="519" y="363"/>
                </a:lnTo>
                <a:lnTo>
                  <a:pt x="507" y="373"/>
                </a:lnTo>
                <a:lnTo>
                  <a:pt x="495" y="375"/>
                </a:lnTo>
                <a:lnTo>
                  <a:pt x="485" y="373"/>
                </a:lnTo>
                <a:lnTo>
                  <a:pt x="478" y="359"/>
                </a:lnTo>
                <a:lnTo>
                  <a:pt x="471" y="354"/>
                </a:lnTo>
                <a:lnTo>
                  <a:pt x="459" y="356"/>
                </a:lnTo>
                <a:lnTo>
                  <a:pt x="445" y="356"/>
                </a:lnTo>
                <a:lnTo>
                  <a:pt x="432" y="339"/>
                </a:lnTo>
                <a:lnTo>
                  <a:pt x="0" y="315"/>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auto">
          <a:xfrm>
            <a:off x="7415492" y="1889328"/>
            <a:ext cx="887413" cy="555625"/>
          </a:xfrm>
          <a:custGeom>
            <a:avLst/>
            <a:gdLst>
              <a:gd name="T0" fmla="*/ 0 w 559"/>
              <a:gd name="T1" fmla="*/ 326 h 350"/>
              <a:gd name="T2" fmla="*/ 26 w 559"/>
              <a:gd name="T3" fmla="*/ 0 h 350"/>
              <a:gd name="T4" fmla="*/ 170 w 559"/>
              <a:gd name="T5" fmla="*/ 9 h 350"/>
              <a:gd name="T6" fmla="*/ 273 w 559"/>
              <a:gd name="T7" fmla="*/ 19 h 350"/>
              <a:gd name="T8" fmla="*/ 514 w 559"/>
              <a:gd name="T9" fmla="*/ 24 h 350"/>
              <a:gd name="T10" fmla="*/ 516 w 559"/>
              <a:gd name="T11" fmla="*/ 33 h 350"/>
              <a:gd name="T12" fmla="*/ 523 w 559"/>
              <a:gd name="T13" fmla="*/ 57 h 350"/>
              <a:gd name="T14" fmla="*/ 521 w 559"/>
              <a:gd name="T15" fmla="*/ 67 h 350"/>
              <a:gd name="T16" fmla="*/ 518 w 559"/>
              <a:gd name="T17" fmla="*/ 84 h 350"/>
              <a:gd name="T18" fmla="*/ 518 w 559"/>
              <a:gd name="T19" fmla="*/ 112 h 350"/>
              <a:gd name="T20" fmla="*/ 526 w 559"/>
              <a:gd name="T21" fmla="*/ 149 h 350"/>
              <a:gd name="T22" fmla="*/ 535 w 559"/>
              <a:gd name="T23" fmla="*/ 158 h 350"/>
              <a:gd name="T24" fmla="*/ 540 w 559"/>
              <a:gd name="T25" fmla="*/ 189 h 350"/>
              <a:gd name="T26" fmla="*/ 542 w 559"/>
              <a:gd name="T27" fmla="*/ 242 h 350"/>
              <a:gd name="T28" fmla="*/ 545 w 559"/>
              <a:gd name="T29" fmla="*/ 254 h 350"/>
              <a:gd name="T30" fmla="*/ 545 w 559"/>
              <a:gd name="T31" fmla="*/ 274 h 350"/>
              <a:gd name="T32" fmla="*/ 547 w 559"/>
              <a:gd name="T33" fmla="*/ 281 h 350"/>
              <a:gd name="T34" fmla="*/ 559 w 559"/>
              <a:gd name="T35" fmla="*/ 319 h 350"/>
              <a:gd name="T36" fmla="*/ 557 w 559"/>
              <a:gd name="T37" fmla="*/ 334 h 350"/>
              <a:gd name="T38" fmla="*/ 557 w 559"/>
              <a:gd name="T39" fmla="*/ 350 h 350"/>
              <a:gd name="T40" fmla="*/ 0 w 559"/>
              <a:gd name="T41" fmla="*/ 32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59" h="350">
                <a:moveTo>
                  <a:pt x="0" y="326"/>
                </a:moveTo>
                <a:lnTo>
                  <a:pt x="26" y="0"/>
                </a:lnTo>
                <a:lnTo>
                  <a:pt x="170" y="9"/>
                </a:lnTo>
                <a:lnTo>
                  <a:pt x="273" y="19"/>
                </a:lnTo>
                <a:lnTo>
                  <a:pt x="514" y="24"/>
                </a:lnTo>
                <a:lnTo>
                  <a:pt x="516" y="33"/>
                </a:lnTo>
                <a:lnTo>
                  <a:pt x="523" y="57"/>
                </a:lnTo>
                <a:lnTo>
                  <a:pt x="521" y="67"/>
                </a:lnTo>
                <a:lnTo>
                  <a:pt x="518" y="84"/>
                </a:lnTo>
                <a:lnTo>
                  <a:pt x="518" y="112"/>
                </a:lnTo>
                <a:lnTo>
                  <a:pt x="526" y="149"/>
                </a:lnTo>
                <a:lnTo>
                  <a:pt x="535" y="158"/>
                </a:lnTo>
                <a:lnTo>
                  <a:pt x="540" y="189"/>
                </a:lnTo>
                <a:lnTo>
                  <a:pt x="542" y="242"/>
                </a:lnTo>
                <a:lnTo>
                  <a:pt x="545" y="254"/>
                </a:lnTo>
                <a:lnTo>
                  <a:pt x="545" y="274"/>
                </a:lnTo>
                <a:lnTo>
                  <a:pt x="547" y="281"/>
                </a:lnTo>
                <a:lnTo>
                  <a:pt x="559" y="319"/>
                </a:lnTo>
                <a:lnTo>
                  <a:pt x="557" y="334"/>
                </a:lnTo>
                <a:lnTo>
                  <a:pt x="557" y="350"/>
                </a:lnTo>
                <a:lnTo>
                  <a:pt x="0" y="326"/>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9"/>
          <p:cNvSpPr>
            <a:spLocks/>
          </p:cNvSpPr>
          <p:nvPr/>
        </p:nvSpPr>
        <p:spPr bwMode="auto">
          <a:xfrm>
            <a:off x="6077229" y="1697240"/>
            <a:ext cx="1379538" cy="874712"/>
          </a:xfrm>
          <a:custGeom>
            <a:avLst/>
            <a:gdLst>
              <a:gd name="T0" fmla="*/ 305 w 869"/>
              <a:gd name="T1" fmla="*/ 486 h 551"/>
              <a:gd name="T2" fmla="*/ 297 w 869"/>
              <a:gd name="T3" fmla="*/ 541 h 551"/>
              <a:gd name="T4" fmla="*/ 285 w 869"/>
              <a:gd name="T5" fmla="*/ 519 h 551"/>
              <a:gd name="T6" fmla="*/ 266 w 869"/>
              <a:gd name="T7" fmla="*/ 517 h 551"/>
              <a:gd name="T8" fmla="*/ 245 w 869"/>
              <a:gd name="T9" fmla="*/ 524 h 551"/>
              <a:gd name="T10" fmla="*/ 233 w 869"/>
              <a:gd name="T11" fmla="*/ 522 h 551"/>
              <a:gd name="T12" fmla="*/ 209 w 869"/>
              <a:gd name="T13" fmla="*/ 517 h 551"/>
              <a:gd name="T14" fmla="*/ 194 w 869"/>
              <a:gd name="T15" fmla="*/ 524 h 551"/>
              <a:gd name="T16" fmla="*/ 170 w 869"/>
              <a:gd name="T17" fmla="*/ 517 h 551"/>
              <a:gd name="T18" fmla="*/ 161 w 869"/>
              <a:gd name="T19" fmla="*/ 529 h 551"/>
              <a:gd name="T20" fmla="*/ 146 w 869"/>
              <a:gd name="T21" fmla="*/ 512 h 551"/>
              <a:gd name="T22" fmla="*/ 149 w 869"/>
              <a:gd name="T23" fmla="*/ 493 h 551"/>
              <a:gd name="T24" fmla="*/ 139 w 869"/>
              <a:gd name="T25" fmla="*/ 476 h 551"/>
              <a:gd name="T26" fmla="*/ 122 w 869"/>
              <a:gd name="T27" fmla="*/ 462 h 551"/>
              <a:gd name="T28" fmla="*/ 127 w 869"/>
              <a:gd name="T29" fmla="*/ 447 h 551"/>
              <a:gd name="T30" fmla="*/ 113 w 869"/>
              <a:gd name="T31" fmla="*/ 421 h 551"/>
              <a:gd name="T32" fmla="*/ 115 w 869"/>
              <a:gd name="T33" fmla="*/ 385 h 551"/>
              <a:gd name="T34" fmla="*/ 108 w 869"/>
              <a:gd name="T35" fmla="*/ 380 h 551"/>
              <a:gd name="T36" fmla="*/ 103 w 869"/>
              <a:gd name="T37" fmla="*/ 370 h 551"/>
              <a:gd name="T38" fmla="*/ 77 w 869"/>
              <a:gd name="T39" fmla="*/ 390 h 551"/>
              <a:gd name="T40" fmla="*/ 57 w 869"/>
              <a:gd name="T41" fmla="*/ 378 h 551"/>
              <a:gd name="T42" fmla="*/ 60 w 869"/>
              <a:gd name="T43" fmla="*/ 363 h 551"/>
              <a:gd name="T44" fmla="*/ 72 w 869"/>
              <a:gd name="T45" fmla="*/ 344 h 551"/>
              <a:gd name="T46" fmla="*/ 72 w 869"/>
              <a:gd name="T47" fmla="*/ 334 h 551"/>
              <a:gd name="T48" fmla="*/ 79 w 869"/>
              <a:gd name="T49" fmla="*/ 313 h 551"/>
              <a:gd name="T50" fmla="*/ 93 w 869"/>
              <a:gd name="T51" fmla="*/ 272 h 551"/>
              <a:gd name="T52" fmla="*/ 74 w 869"/>
              <a:gd name="T53" fmla="*/ 262 h 551"/>
              <a:gd name="T54" fmla="*/ 60 w 869"/>
              <a:gd name="T55" fmla="*/ 253 h 551"/>
              <a:gd name="T56" fmla="*/ 53 w 869"/>
              <a:gd name="T57" fmla="*/ 226 h 551"/>
              <a:gd name="T58" fmla="*/ 21 w 869"/>
              <a:gd name="T59" fmla="*/ 181 h 551"/>
              <a:gd name="T60" fmla="*/ 7 w 869"/>
              <a:gd name="T61" fmla="*/ 164 h 551"/>
              <a:gd name="T62" fmla="*/ 17 w 869"/>
              <a:gd name="T63" fmla="*/ 147 h 551"/>
              <a:gd name="T64" fmla="*/ 0 w 869"/>
              <a:gd name="T65" fmla="*/ 101 h 551"/>
              <a:gd name="T66" fmla="*/ 98 w 869"/>
              <a:gd name="T67" fmla="*/ 12 h 551"/>
              <a:gd name="T68" fmla="*/ 528 w 869"/>
              <a:gd name="T69" fmla="*/ 87 h 551"/>
              <a:gd name="T70" fmla="*/ 843 w 869"/>
              <a:gd name="T71" fmla="*/ 447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9" h="551">
                <a:moveTo>
                  <a:pt x="833" y="551"/>
                </a:moveTo>
                <a:lnTo>
                  <a:pt x="305" y="486"/>
                </a:lnTo>
                <a:lnTo>
                  <a:pt x="297" y="539"/>
                </a:lnTo>
                <a:lnTo>
                  <a:pt x="297" y="541"/>
                </a:lnTo>
                <a:lnTo>
                  <a:pt x="288" y="532"/>
                </a:lnTo>
                <a:lnTo>
                  <a:pt x="285" y="519"/>
                </a:lnTo>
                <a:lnTo>
                  <a:pt x="276" y="507"/>
                </a:lnTo>
                <a:lnTo>
                  <a:pt x="266" y="517"/>
                </a:lnTo>
                <a:lnTo>
                  <a:pt x="266" y="524"/>
                </a:lnTo>
                <a:lnTo>
                  <a:pt x="245" y="524"/>
                </a:lnTo>
                <a:lnTo>
                  <a:pt x="242" y="527"/>
                </a:lnTo>
                <a:lnTo>
                  <a:pt x="233" y="522"/>
                </a:lnTo>
                <a:lnTo>
                  <a:pt x="211" y="519"/>
                </a:lnTo>
                <a:lnTo>
                  <a:pt x="209" y="517"/>
                </a:lnTo>
                <a:lnTo>
                  <a:pt x="201" y="517"/>
                </a:lnTo>
                <a:lnTo>
                  <a:pt x="194" y="524"/>
                </a:lnTo>
                <a:lnTo>
                  <a:pt x="187" y="522"/>
                </a:lnTo>
                <a:lnTo>
                  <a:pt x="170" y="517"/>
                </a:lnTo>
                <a:lnTo>
                  <a:pt x="165" y="519"/>
                </a:lnTo>
                <a:lnTo>
                  <a:pt x="161" y="529"/>
                </a:lnTo>
                <a:lnTo>
                  <a:pt x="151" y="524"/>
                </a:lnTo>
                <a:lnTo>
                  <a:pt x="146" y="512"/>
                </a:lnTo>
                <a:lnTo>
                  <a:pt x="146" y="507"/>
                </a:lnTo>
                <a:lnTo>
                  <a:pt x="149" y="493"/>
                </a:lnTo>
                <a:lnTo>
                  <a:pt x="146" y="486"/>
                </a:lnTo>
                <a:lnTo>
                  <a:pt x="139" y="476"/>
                </a:lnTo>
                <a:lnTo>
                  <a:pt x="129" y="476"/>
                </a:lnTo>
                <a:lnTo>
                  <a:pt x="122" y="462"/>
                </a:lnTo>
                <a:lnTo>
                  <a:pt x="127" y="455"/>
                </a:lnTo>
                <a:lnTo>
                  <a:pt x="127" y="447"/>
                </a:lnTo>
                <a:lnTo>
                  <a:pt x="117" y="435"/>
                </a:lnTo>
                <a:lnTo>
                  <a:pt x="113" y="421"/>
                </a:lnTo>
                <a:lnTo>
                  <a:pt x="113" y="399"/>
                </a:lnTo>
                <a:lnTo>
                  <a:pt x="115" y="385"/>
                </a:lnTo>
                <a:lnTo>
                  <a:pt x="110" y="383"/>
                </a:lnTo>
                <a:lnTo>
                  <a:pt x="108" y="380"/>
                </a:lnTo>
                <a:lnTo>
                  <a:pt x="105" y="373"/>
                </a:lnTo>
                <a:lnTo>
                  <a:pt x="103" y="370"/>
                </a:lnTo>
                <a:lnTo>
                  <a:pt x="101" y="373"/>
                </a:lnTo>
                <a:lnTo>
                  <a:pt x="77" y="390"/>
                </a:lnTo>
                <a:lnTo>
                  <a:pt x="72" y="392"/>
                </a:lnTo>
                <a:lnTo>
                  <a:pt x="57" y="378"/>
                </a:lnTo>
                <a:lnTo>
                  <a:pt x="60" y="368"/>
                </a:lnTo>
                <a:lnTo>
                  <a:pt x="60" y="363"/>
                </a:lnTo>
                <a:lnTo>
                  <a:pt x="60" y="354"/>
                </a:lnTo>
                <a:lnTo>
                  <a:pt x="72" y="344"/>
                </a:lnTo>
                <a:lnTo>
                  <a:pt x="74" y="334"/>
                </a:lnTo>
                <a:lnTo>
                  <a:pt x="72" y="334"/>
                </a:lnTo>
                <a:lnTo>
                  <a:pt x="72" y="318"/>
                </a:lnTo>
                <a:lnTo>
                  <a:pt x="79" y="313"/>
                </a:lnTo>
                <a:lnTo>
                  <a:pt x="77" y="306"/>
                </a:lnTo>
                <a:lnTo>
                  <a:pt x="93" y="272"/>
                </a:lnTo>
                <a:lnTo>
                  <a:pt x="89" y="265"/>
                </a:lnTo>
                <a:lnTo>
                  <a:pt x="74" y="262"/>
                </a:lnTo>
                <a:lnTo>
                  <a:pt x="72" y="255"/>
                </a:lnTo>
                <a:lnTo>
                  <a:pt x="60" y="253"/>
                </a:lnTo>
                <a:lnTo>
                  <a:pt x="55" y="241"/>
                </a:lnTo>
                <a:lnTo>
                  <a:pt x="53" y="226"/>
                </a:lnTo>
                <a:lnTo>
                  <a:pt x="41" y="197"/>
                </a:lnTo>
                <a:lnTo>
                  <a:pt x="21" y="181"/>
                </a:lnTo>
                <a:lnTo>
                  <a:pt x="14" y="169"/>
                </a:lnTo>
                <a:lnTo>
                  <a:pt x="7" y="164"/>
                </a:lnTo>
                <a:lnTo>
                  <a:pt x="12" y="159"/>
                </a:lnTo>
                <a:lnTo>
                  <a:pt x="17" y="147"/>
                </a:lnTo>
                <a:lnTo>
                  <a:pt x="12" y="130"/>
                </a:lnTo>
                <a:lnTo>
                  <a:pt x="0" y="101"/>
                </a:lnTo>
                <a:lnTo>
                  <a:pt x="19" y="0"/>
                </a:lnTo>
                <a:lnTo>
                  <a:pt x="98" y="12"/>
                </a:lnTo>
                <a:lnTo>
                  <a:pt x="312" y="48"/>
                </a:lnTo>
                <a:lnTo>
                  <a:pt x="528" y="87"/>
                </a:lnTo>
                <a:lnTo>
                  <a:pt x="869" y="121"/>
                </a:lnTo>
                <a:lnTo>
                  <a:pt x="843" y="447"/>
                </a:lnTo>
                <a:lnTo>
                  <a:pt x="833" y="551"/>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20"/>
          <p:cNvSpPr>
            <a:spLocks/>
          </p:cNvSpPr>
          <p:nvPr/>
        </p:nvSpPr>
        <p:spPr bwMode="auto">
          <a:xfrm>
            <a:off x="6458229" y="2468765"/>
            <a:ext cx="941388" cy="782637"/>
          </a:xfrm>
          <a:custGeom>
            <a:avLst/>
            <a:gdLst>
              <a:gd name="T0" fmla="*/ 557 w 593"/>
              <a:gd name="T1" fmla="*/ 493 h 493"/>
              <a:gd name="T2" fmla="*/ 576 w 593"/>
              <a:gd name="T3" fmla="*/ 276 h 493"/>
              <a:gd name="T4" fmla="*/ 593 w 593"/>
              <a:gd name="T5" fmla="*/ 65 h 493"/>
              <a:gd name="T6" fmla="*/ 65 w 593"/>
              <a:gd name="T7" fmla="*/ 0 h 493"/>
              <a:gd name="T8" fmla="*/ 57 w 593"/>
              <a:gd name="T9" fmla="*/ 53 h 493"/>
              <a:gd name="T10" fmla="*/ 19 w 593"/>
              <a:gd name="T11" fmla="*/ 320 h 493"/>
              <a:gd name="T12" fmla="*/ 17 w 593"/>
              <a:gd name="T13" fmla="*/ 320 h 493"/>
              <a:gd name="T14" fmla="*/ 0 w 593"/>
              <a:gd name="T15" fmla="*/ 423 h 493"/>
              <a:gd name="T16" fmla="*/ 158 w 593"/>
              <a:gd name="T17" fmla="*/ 449 h 493"/>
              <a:gd name="T18" fmla="*/ 557 w 593"/>
              <a:gd name="T19" fmla="*/ 493 h 493"/>
              <a:gd name="T20" fmla="*/ 557 w 593"/>
              <a:gd name="T21" fmla="*/ 493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3" h="493">
                <a:moveTo>
                  <a:pt x="557" y="493"/>
                </a:moveTo>
                <a:lnTo>
                  <a:pt x="576" y="276"/>
                </a:lnTo>
                <a:lnTo>
                  <a:pt x="593" y="65"/>
                </a:lnTo>
                <a:lnTo>
                  <a:pt x="65" y="0"/>
                </a:lnTo>
                <a:lnTo>
                  <a:pt x="57" y="53"/>
                </a:lnTo>
                <a:lnTo>
                  <a:pt x="19" y="320"/>
                </a:lnTo>
                <a:lnTo>
                  <a:pt x="17" y="320"/>
                </a:lnTo>
                <a:lnTo>
                  <a:pt x="0" y="423"/>
                </a:lnTo>
                <a:lnTo>
                  <a:pt x="158" y="449"/>
                </a:lnTo>
                <a:lnTo>
                  <a:pt x="557" y="493"/>
                </a:lnTo>
                <a:lnTo>
                  <a:pt x="557" y="493"/>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21"/>
          <p:cNvSpPr>
            <a:spLocks/>
          </p:cNvSpPr>
          <p:nvPr/>
        </p:nvSpPr>
        <p:spPr bwMode="auto">
          <a:xfrm>
            <a:off x="6618567" y="3181553"/>
            <a:ext cx="979488" cy="774700"/>
          </a:xfrm>
          <a:custGeom>
            <a:avLst/>
            <a:gdLst>
              <a:gd name="T0" fmla="*/ 0 w 617"/>
              <a:gd name="T1" fmla="*/ 426 h 488"/>
              <a:gd name="T2" fmla="*/ 57 w 617"/>
              <a:gd name="T3" fmla="*/ 0 h 488"/>
              <a:gd name="T4" fmla="*/ 456 w 617"/>
              <a:gd name="T5" fmla="*/ 44 h 488"/>
              <a:gd name="T6" fmla="*/ 617 w 617"/>
              <a:gd name="T7" fmla="*/ 56 h 488"/>
              <a:gd name="T8" fmla="*/ 612 w 617"/>
              <a:gd name="T9" fmla="*/ 164 h 488"/>
              <a:gd name="T10" fmla="*/ 593 w 617"/>
              <a:gd name="T11" fmla="*/ 488 h 488"/>
              <a:gd name="T12" fmla="*/ 509 w 617"/>
              <a:gd name="T13" fmla="*/ 483 h 488"/>
              <a:gd name="T14" fmla="*/ 0 w 617"/>
              <a:gd name="T15" fmla="*/ 426 h 4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7" h="488">
                <a:moveTo>
                  <a:pt x="0" y="426"/>
                </a:moveTo>
                <a:lnTo>
                  <a:pt x="57" y="0"/>
                </a:lnTo>
                <a:lnTo>
                  <a:pt x="456" y="44"/>
                </a:lnTo>
                <a:lnTo>
                  <a:pt x="617" y="56"/>
                </a:lnTo>
                <a:lnTo>
                  <a:pt x="612" y="164"/>
                </a:lnTo>
                <a:lnTo>
                  <a:pt x="593" y="488"/>
                </a:lnTo>
                <a:lnTo>
                  <a:pt x="509" y="483"/>
                </a:lnTo>
                <a:lnTo>
                  <a:pt x="0" y="426"/>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22"/>
          <p:cNvSpPr>
            <a:spLocks/>
          </p:cNvSpPr>
          <p:nvPr/>
        </p:nvSpPr>
        <p:spPr bwMode="auto">
          <a:xfrm>
            <a:off x="5947054" y="2911678"/>
            <a:ext cx="762000" cy="946150"/>
          </a:xfrm>
          <a:custGeom>
            <a:avLst/>
            <a:gdLst>
              <a:gd name="T0" fmla="*/ 423 w 480"/>
              <a:gd name="T1" fmla="*/ 596 h 596"/>
              <a:gd name="T2" fmla="*/ 480 w 480"/>
              <a:gd name="T3" fmla="*/ 170 h 596"/>
              <a:gd name="T4" fmla="*/ 322 w 480"/>
              <a:gd name="T5" fmla="*/ 144 h 596"/>
              <a:gd name="T6" fmla="*/ 339 w 480"/>
              <a:gd name="T7" fmla="*/ 41 h 596"/>
              <a:gd name="T8" fmla="*/ 103 w 480"/>
              <a:gd name="T9" fmla="*/ 0 h 596"/>
              <a:gd name="T10" fmla="*/ 0 w 480"/>
              <a:gd name="T11" fmla="*/ 531 h 596"/>
              <a:gd name="T12" fmla="*/ 0 w 480"/>
              <a:gd name="T13" fmla="*/ 531 h 596"/>
              <a:gd name="T14" fmla="*/ 423 w 480"/>
              <a:gd name="T15" fmla="*/ 596 h 5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0" h="596">
                <a:moveTo>
                  <a:pt x="423" y="596"/>
                </a:moveTo>
                <a:lnTo>
                  <a:pt x="480" y="170"/>
                </a:lnTo>
                <a:lnTo>
                  <a:pt x="322" y="144"/>
                </a:lnTo>
                <a:lnTo>
                  <a:pt x="339" y="41"/>
                </a:lnTo>
                <a:lnTo>
                  <a:pt x="103" y="0"/>
                </a:lnTo>
                <a:lnTo>
                  <a:pt x="0" y="531"/>
                </a:lnTo>
                <a:lnTo>
                  <a:pt x="0" y="531"/>
                </a:lnTo>
                <a:lnTo>
                  <a:pt x="423" y="596"/>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3"/>
          <p:cNvSpPr>
            <a:spLocks/>
          </p:cNvSpPr>
          <p:nvPr/>
        </p:nvSpPr>
        <p:spPr bwMode="auto">
          <a:xfrm>
            <a:off x="5740679" y="1675015"/>
            <a:ext cx="808038" cy="1301750"/>
          </a:xfrm>
          <a:custGeom>
            <a:avLst/>
            <a:gdLst>
              <a:gd name="T0" fmla="*/ 231 w 509"/>
              <a:gd name="T1" fmla="*/ 14 h 820"/>
              <a:gd name="T2" fmla="*/ 224 w 509"/>
              <a:gd name="T3" fmla="*/ 144 h 820"/>
              <a:gd name="T4" fmla="*/ 224 w 509"/>
              <a:gd name="T5" fmla="*/ 173 h 820"/>
              <a:gd name="T6" fmla="*/ 226 w 509"/>
              <a:gd name="T7" fmla="*/ 183 h 820"/>
              <a:gd name="T8" fmla="*/ 253 w 509"/>
              <a:gd name="T9" fmla="*/ 211 h 820"/>
              <a:gd name="T10" fmla="*/ 267 w 509"/>
              <a:gd name="T11" fmla="*/ 255 h 820"/>
              <a:gd name="T12" fmla="*/ 284 w 509"/>
              <a:gd name="T13" fmla="*/ 269 h 820"/>
              <a:gd name="T14" fmla="*/ 301 w 509"/>
              <a:gd name="T15" fmla="*/ 279 h 820"/>
              <a:gd name="T16" fmla="*/ 289 w 509"/>
              <a:gd name="T17" fmla="*/ 320 h 820"/>
              <a:gd name="T18" fmla="*/ 284 w 509"/>
              <a:gd name="T19" fmla="*/ 332 h 820"/>
              <a:gd name="T20" fmla="*/ 286 w 509"/>
              <a:gd name="T21" fmla="*/ 348 h 820"/>
              <a:gd name="T22" fmla="*/ 272 w 509"/>
              <a:gd name="T23" fmla="*/ 368 h 820"/>
              <a:gd name="T24" fmla="*/ 272 w 509"/>
              <a:gd name="T25" fmla="*/ 382 h 820"/>
              <a:gd name="T26" fmla="*/ 284 w 509"/>
              <a:gd name="T27" fmla="*/ 406 h 820"/>
              <a:gd name="T28" fmla="*/ 313 w 509"/>
              <a:gd name="T29" fmla="*/ 387 h 820"/>
              <a:gd name="T30" fmla="*/ 317 w 509"/>
              <a:gd name="T31" fmla="*/ 387 h 820"/>
              <a:gd name="T32" fmla="*/ 322 w 509"/>
              <a:gd name="T33" fmla="*/ 397 h 820"/>
              <a:gd name="T34" fmla="*/ 325 w 509"/>
              <a:gd name="T35" fmla="*/ 413 h 820"/>
              <a:gd name="T36" fmla="*/ 329 w 509"/>
              <a:gd name="T37" fmla="*/ 449 h 820"/>
              <a:gd name="T38" fmla="*/ 339 w 509"/>
              <a:gd name="T39" fmla="*/ 469 h 820"/>
              <a:gd name="T40" fmla="*/ 341 w 509"/>
              <a:gd name="T41" fmla="*/ 490 h 820"/>
              <a:gd name="T42" fmla="*/ 358 w 509"/>
              <a:gd name="T43" fmla="*/ 500 h 820"/>
              <a:gd name="T44" fmla="*/ 358 w 509"/>
              <a:gd name="T45" fmla="*/ 521 h 820"/>
              <a:gd name="T46" fmla="*/ 363 w 509"/>
              <a:gd name="T47" fmla="*/ 538 h 820"/>
              <a:gd name="T48" fmla="*/ 377 w 509"/>
              <a:gd name="T49" fmla="*/ 533 h 820"/>
              <a:gd name="T50" fmla="*/ 399 w 509"/>
              <a:gd name="T51" fmla="*/ 536 h 820"/>
              <a:gd name="T52" fmla="*/ 413 w 509"/>
              <a:gd name="T53" fmla="*/ 531 h 820"/>
              <a:gd name="T54" fmla="*/ 423 w 509"/>
              <a:gd name="T55" fmla="*/ 533 h 820"/>
              <a:gd name="T56" fmla="*/ 454 w 509"/>
              <a:gd name="T57" fmla="*/ 541 h 820"/>
              <a:gd name="T58" fmla="*/ 478 w 509"/>
              <a:gd name="T59" fmla="*/ 538 h 820"/>
              <a:gd name="T60" fmla="*/ 488 w 509"/>
              <a:gd name="T61" fmla="*/ 521 h 820"/>
              <a:gd name="T62" fmla="*/ 500 w 509"/>
              <a:gd name="T63" fmla="*/ 546 h 820"/>
              <a:gd name="T64" fmla="*/ 509 w 509"/>
              <a:gd name="T65" fmla="*/ 553 h 820"/>
              <a:gd name="T66" fmla="*/ 469 w 509"/>
              <a:gd name="T67" fmla="*/ 820 h 820"/>
              <a:gd name="T68" fmla="*/ 0 w 509"/>
              <a:gd name="T69" fmla="*/ 728 h 820"/>
              <a:gd name="T70" fmla="*/ 53 w 509"/>
              <a:gd name="T71" fmla="*/ 526 h 820"/>
              <a:gd name="T72" fmla="*/ 56 w 509"/>
              <a:gd name="T73" fmla="*/ 512 h 820"/>
              <a:gd name="T74" fmla="*/ 60 w 509"/>
              <a:gd name="T75" fmla="*/ 502 h 820"/>
              <a:gd name="T76" fmla="*/ 44 w 509"/>
              <a:gd name="T77" fmla="*/ 488 h 820"/>
              <a:gd name="T78" fmla="*/ 44 w 509"/>
              <a:gd name="T79" fmla="*/ 469 h 820"/>
              <a:gd name="T80" fmla="*/ 75 w 509"/>
              <a:gd name="T81" fmla="*/ 433 h 820"/>
              <a:gd name="T82" fmla="*/ 82 w 509"/>
              <a:gd name="T83" fmla="*/ 418 h 820"/>
              <a:gd name="T84" fmla="*/ 128 w 509"/>
              <a:gd name="T85" fmla="*/ 353 h 820"/>
              <a:gd name="T86" fmla="*/ 116 w 509"/>
              <a:gd name="T87" fmla="*/ 332 h 820"/>
              <a:gd name="T88" fmla="*/ 104 w 509"/>
              <a:gd name="T89" fmla="*/ 322 h 820"/>
              <a:gd name="T90" fmla="*/ 99 w 509"/>
              <a:gd name="T91" fmla="*/ 298 h 820"/>
              <a:gd name="T92" fmla="*/ 106 w 509"/>
              <a:gd name="T93" fmla="*/ 288 h 820"/>
              <a:gd name="T94" fmla="*/ 99 w 509"/>
              <a:gd name="T95" fmla="*/ 269 h 820"/>
              <a:gd name="T96" fmla="*/ 161 w 509"/>
              <a:gd name="T97" fmla="*/ 0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9" h="820">
                <a:moveTo>
                  <a:pt x="161" y="0"/>
                </a:moveTo>
                <a:lnTo>
                  <a:pt x="231" y="14"/>
                </a:lnTo>
                <a:lnTo>
                  <a:pt x="212" y="115"/>
                </a:lnTo>
                <a:lnTo>
                  <a:pt x="224" y="144"/>
                </a:lnTo>
                <a:lnTo>
                  <a:pt x="229" y="161"/>
                </a:lnTo>
                <a:lnTo>
                  <a:pt x="224" y="173"/>
                </a:lnTo>
                <a:lnTo>
                  <a:pt x="219" y="178"/>
                </a:lnTo>
                <a:lnTo>
                  <a:pt x="226" y="183"/>
                </a:lnTo>
                <a:lnTo>
                  <a:pt x="233" y="195"/>
                </a:lnTo>
                <a:lnTo>
                  <a:pt x="253" y="211"/>
                </a:lnTo>
                <a:lnTo>
                  <a:pt x="265" y="240"/>
                </a:lnTo>
                <a:lnTo>
                  <a:pt x="267" y="255"/>
                </a:lnTo>
                <a:lnTo>
                  <a:pt x="272" y="267"/>
                </a:lnTo>
                <a:lnTo>
                  <a:pt x="284" y="269"/>
                </a:lnTo>
                <a:lnTo>
                  <a:pt x="286" y="276"/>
                </a:lnTo>
                <a:lnTo>
                  <a:pt x="301" y="279"/>
                </a:lnTo>
                <a:lnTo>
                  <a:pt x="305" y="286"/>
                </a:lnTo>
                <a:lnTo>
                  <a:pt x="289" y="320"/>
                </a:lnTo>
                <a:lnTo>
                  <a:pt x="291" y="327"/>
                </a:lnTo>
                <a:lnTo>
                  <a:pt x="284" y="332"/>
                </a:lnTo>
                <a:lnTo>
                  <a:pt x="284" y="348"/>
                </a:lnTo>
                <a:lnTo>
                  <a:pt x="286" y="348"/>
                </a:lnTo>
                <a:lnTo>
                  <a:pt x="284" y="358"/>
                </a:lnTo>
                <a:lnTo>
                  <a:pt x="272" y="368"/>
                </a:lnTo>
                <a:lnTo>
                  <a:pt x="272" y="377"/>
                </a:lnTo>
                <a:lnTo>
                  <a:pt x="272" y="382"/>
                </a:lnTo>
                <a:lnTo>
                  <a:pt x="269" y="392"/>
                </a:lnTo>
                <a:lnTo>
                  <a:pt x="284" y="406"/>
                </a:lnTo>
                <a:lnTo>
                  <a:pt x="289" y="404"/>
                </a:lnTo>
                <a:lnTo>
                  <a:pt x="313" y="387"/>
                </a:lnTo>
                <a:lnTo>
                  <a:pt x="315" y="384"/>
                </a:lnTo>
                <a:lnTo>
                  <a:pt x="317" y="387"/>
                </a:lnTo>
                <a:lnTo>
                  <a:pt x="320" y="394"/>
                </a:lnTo>
                <a:lnTo>
                  <a:pt x="322" y="397"/>
                </a:lnTo>
                <a:lnTo>
                  <a:pt x="327" y="399"/>
                </a:lnTo>
                <a:lnTo>
                  <a:pt x="325" y="413"/>
                </a:lnTo>
                <a:lnTo>
                  <a:pt x="325" y="435"/>
                </a:lnTo>
                <a:lnTo>
                  <a:pt x="329" y="449"/>
                </a:lnTo>
                <a:lnTo>
                  <a:pt x="339" y="461"/>
                </a:lnTo>
                <a:lnTo>
                  <a:pt x="339" y="469"/>
                </a:lnTo>
                <a:lnTo>
                  <a:pt x="334" y="476"/>
                </a:lnTo>
                <a:lnTo>
                  <a:pt x="341" y="490"/>
                </a:lnTo>
                <a:lnTo>
                  <a:pt x="351" y="490"/>
                </a:lnTo>
                <a:lnTo>
                  <a:pt x="358" y="500"/>
                </a:lnTo>
                <a:lnTo>
                  <a:pt x="361" y="507"/>
                </a:lnTo>
                <a:lnTo>
                  <a:pt x="358" y="521"/>
                </a:lnTo>
                <a:lnTo>
                  <a:pt x="358" y="526"/>
                </a:lnTo>
                <a:lnTo>
                  <a:pt x="363" y="538"/>
                </a:lnTo>
                <a:lnTo>
                  <a:pt x="373" y="543"/>
                </a:lnTo>
                <a:lnTo>
                  <a:pt x="377" y="533"/>
                </a:lnTo>
                <a:lnTo>
                  <a:pt x="382" y="531"/>
                </a:lnTo>
                <a:lnTo>
                  <a:pt x="399" y="536"/>
                </a:lnTo>
                <a:lnTo>
                  <a:pt x="406" y="538"/>
                </a:lnTo>
                <a:lnTo>
                  <a:pt x="413" y="531"/>
                </a:lnTo>
                <a:lnTo>
                  <a:pt x="421" y="531"/>
                </a:lnTo>
                <a:lnTo>
                  <a:pt x="423" y="533"/>
                </a:lnTo>
                <a:lnTo>
                  <a:pt x="445" y="536"/>
                </a:lnTo>
                <a:lnTo>
                  <a:pt x="454" y="541"/>
                </a:lnTo>
                <a:lnTo>
                  <a:pt x="457" y="538"/>
                </a:lnTo>
                <a:lnTo>
                  <a:pt x="478" y="538"/>
                </a:lnTo>
                <a:lnTo>
                  <a:pt x="478" y="531"/>
                </a:lnTo>
                <a:lnTo>
                  <a:pt x="488" y="521"/>
                </a:lnTo>
                <a:lnTo>
                  <a:pt x="497" y="533"/>
                </a:lnTo>
                <a:lnTo>
                  <a:pt x="500" y="546"/>
                </a:lnTo>
                <a:lnTo>
                  <a:pt x="509" y="555"/>
                </a:lnTo>
                <a:lnTo>
                  <a:pt x="509" y="553"/>
                </a:lnTo>
                <a:lnTo>
                  <a:pt x="471" y="820"/>
                </a:lnTo>
                <a:lnTo>
                  <a:pt x="469" y="820"/>
                </a:lnTo>
                <a:lnTo>
                  <a:pt x="233" y="779"/>
                </a:lnTo>
                <a:lnTo>
                  <a:pt x="0" y="728"/>
                </a:lnTo>
                <a:lnTo>
                  <a:pt x="41" y="538"/>
                </a:lnTo>
                <a:lnTo>
                  <a:pt x="53" y="526"/>
                </a:lnTo>
                <a:lnTo>
                  <a:pt x="53" y="514"/>
                </a:lnTo>
                <a:lnTo>
                  <a:pt x="56" y="512"/>
                </a:lnTo>
                <a:lnTo>
                  <a:pt x="58" y="507"/>
                </a:lnTo>
                <a:lnTo>
                  <a:pt x="60" y="502"/>
                </a:lnTo>
                <a:lnTo>
                  <a:pt x="56" y="493"/>
                </a:lnTo>
                <a:lnTo>
                  <a:pt x="44" y="488"/>
                </a:lnTo>
                <a:lnTo>
                  <a:pt x="41" y="481"/>
                </a:lnTo>
                <a:lnTo>
                  <a:pt x="44" y="469"/>
                </a:lnTo>
                <a:lnTo>
                  <a:pt x="63" y="440"/>
                </a:lnTo>
                <a:lnTo>
                  <a:pt x="75" y="433"/>
                </a:lnTo>
                <a:lnTo>
                  <a:pt x="82" y="425"/>
                </a:lnTo>
                <a:lnTo>
                  <a:pt x="82" y="418"/>
                </a:lnTo>
                <a:lnTo>
                  <a:pt x="89" y="411"/>
                </a:lnTo>
                <a:lnTo>
                  <a:pt x="128" y="353"/>
                </a:lnTo>
                <a:lnTo>
                  <a:pt x="125" y="339"/>
                </a:lnTo>
                <a:lnTo>
                  <a:pt x="116" y="332"/>
                </a:lnTo>
                <a:lnTo>
                  <a:pt x="111" y="332"/>
                </a:lnTo>
                <a:lnTo>
                  <a:pt x="104" y="322"/>
                </a:lnTo>
                <a:lnTo>
                  <a:pt x="101" y="312"/>
                </a:lnTo>
                <a:lnTo>
                  <a:pt x="99" y="298"/>
                </a:lnTo>
                <a:lnTo>
                  <a:pt x="104" y="293"/>
                </a:lnTo>
                <a:lnTo>
                  <a:pt x="106" y="288"/>
                </a:lnTo>
                <a:lnTo>
                  <a:pt x="99" y="279"/>
                </a:lnTo>
                <a:lnTo>
                  <a:pt x="99" y="269"/>
                </a:lnTo>
                <a:lnTo>
                  <a:pt x="104" y="264"/>
                </a:lnTo>
                <a:lnTo>
                  <a:pt x="161" y="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4"/>
          <p:cNvSpPr>
            <a:spLocks/>
          </p:cNvSpPr>
          <p:nvPr/>
        </p:nvSpPr>
        <p:spPr bwMode="auto">
          <a:xfrm>
            <a:off x="5696229" y="3754640"/>
            <a:ext cx="922338" cy="1068387"/>
          </a:xfrm>
          <a:custGeom>
            <a:avLst/>
            <a:gdLst>
              <a:gd name="T0" fmla="*/ 494 w 581"/>
              <a:gd name="T1" fmla="*/ 670 h 673"/>
              <a:gd name="T2" fmla="*/ 581 w 581"/>
              <a:gd name="T3" fmla="*/ 65 h 673"/>
              <a:gd name="T4" fmla="*/ 158 w 581"/>
              <a:gd name="T5" fmla="*/ 0 h 673"/>
              <a:gd name="T6" fmla="*/ 158 w 581"/>
              <a:gd name="T7" fmla="*/ 0 h 673"/>
              <a:gd name="T8" fmla="*/ 148 w 581"/>
              <a:gd name="T9" fmla="*/ 55 h 673"/>
              <a:gd name="T10" fmla="*/ 132 w 581"/>
              <a:gd name="T11" fmla="*/ 101 h 673"/>
              <a:gd name="T12" fmla="*/ 122 w 581"/>
              <a:gd name="T13" fmla="*/ 101 h 673"/>
              <a:gd name="T14" fmla="*/ 117 w 581"/>
              <a:gd name="T15" fmla="*/ 94 h 673"/>
              <a:gd name="T16" fmla="*/ 117 w 581"/>
              <a:gd name="T17" fmla="*/ 89 h 673"/>
              <a:gd name="T18" fmla="*/ 110 w 581"/>
              <a:gd name="T19" fmla="*/ 82 h 673"/>
              <a:gd name="T20" fmla="*/ 93 w 581"/>
              <a:gd name="T21" fmla="*/ 79 h 673"/>
              <a:gd name="T22" fmla="*/ 81 w 581"/>
              <a:gd name="T23" fmla="*/ 82 h 673"/>
              <a:gd name="T24" fmla="*/ 76 w 581"/>
              <a:gd name="T25" fmla="*/ 86 h 673"/>
              <a:gd name="T26" fmla="*/ 81 w 581"/>
              <a:gd name="T27" fmla="*/ 106 h 673"/>
              <a:gd name="T28" fmla="*/ 76 w 581"/>
              <a:gd name="T29" fmla="*/ 156 h 673"/>
              <a:gd name="T30" fmla="*/ 81 w 581"/>
              <a:gd name="T31" fmla="*/ 166 h 673"/>
              <a:gd name="T32" fmla="*/ 74 w 581"/>
              <a:gd name="T33" fmla="*/ 187 h 673"/>
              <a:gd name="T34" fmla="*/ 69 w 581"/>
              <a:gd name="T35" fmla="*/ 194 h 673"/>
              <a:gd name="T36" fmla="*/ 69 w 581"/>
              <a:gd name="T37" fmla="*/ 199 h 673"/>
              <a:gd name="T38" fmla="*/ 69 w 581"/>
              <a:gd name="T39" fmla="*/ 216 h 673"/>
              <a:gd name="T40" fmla="*/ 69 w 581"/>
              <a:gd name="T41" fmla="*/ 221 h 673"/>
              <a:gd name="T42" fmla="*/ 69 w 581"/>
              <a:gd name="T43" fmla="*/ 226 h 673"/>
              <a:gd name="T44" fmla="*/ 76 w 581"/>
              <a:gd name="T45" fmla="*/ 238 h 673"/>
              <a:gd name="T46" fmla="*/ 76 w 581"/>
              <a:gd name="T47" fmla="*/ 250 h 673"/>
              <a:gd name="T48" fmla="*/ 79 w 581"/>
              <a:gd name="T49" fmla="*/ 257 h 673"/>
              <a:gd name="T50" fmla="*/ 84 w 581"/>
              <a:gd name="T51" fmla="*/ 269 h 673"/>
              <a:gd name="T52" fmla="*/ 88 w 581"/>
              <a:gd name="T53" fmla="*/ 271 h 673"/>
              <a:gd name="T54" fmla="*/ 93 w 581"/>
              <a:gd name="T55" fmla="*/ 279 h 673"/>
              <a:gd name="T56" fmla="*/ 93 w 581"/>
              <a:gd name="T57" fmla="*/ 288 h 673"/>
              <a:gd name="T58" fmla="*/ 93 w 581"/>
              <a:gd name="T59" fmla="*/ 293 h 673"/>
              <a:gd name="T60" fmla="*/ 88 w 581"/>
              <a:gd name="T61" fmla="*/ 291 h 673"/>
              <a:gd name="T62" fmla="*/ 79 w 581"/>
              <a:gd name="T63" fmla="*/ 300 h 673"/>
              <a:gd name="T64" fmla="*/ 67 w 581"/>
              <a:gd name="T65" fmla="*/ 303 h 673"/>
              <a:gd name="T66" fmla="*/ 57 w 581"/>
              <a:gd name="T67" fmla="*/ 315 h 673"/>
              <a:gd name="T68" fmla="*/ 50 w 581"/>
              <a:gd name="T69" fmla="*/ 346 h 673"/>
              <a:gd name="T70" fmla="*/ 33 w 581"/>
              <a:gd name="T71" fmla="*/ 368 h 673"/>
              <a:gd name="T72" fmla="*/ 24 w 581"/>
              <a:gd name="T73" fmla="*/ 368 h 673"/>
              <a:gd name="T74" fmla="*/ 24 w 581"/>
              <a:gd name="T75" fmla="*/ 372 h 673"/>
              <a:gd name="T76" fmla="*/ 26 w 581"/>
              <a:gd name="T77" fmla="*/ 380 h 673"/>
              <a:gd name="T78" fmla="*/ 24 w 581"/>
              <a:gd name="T79" fmla="*/ 387 h 673"/>
              <a:gd name="T80" fmla="*/ 21 w 581"/>
              <a:gd name="T81" fmla="*/ 399 h 673"/>
              <a:gd name="T82" fmla="*/ 24 w 581"/>
              <a:gd name="T83" fmla="*/ 406 h 673"/>
              <a:gd name="T84" fmla="*/ 36 w 581"/>
              <a:gd name="T85" fmla="*/ 416 h 673"/>
              <a:gd name="T86" fmla="*/ 38 w 581"/>
              <a:gd name="T87" fmla="*/ 420 h 673"/>
              <a:gd name="T88" fmla="*/ 33 w 581"/>
              <a:gd name="T89" fmla="*/ 425 h 673"/>
              <a:gd name="T90" fmla="*/ 33 w 581"/>
              <a:gd name="T91" fmla="*/ 432 h 673"/>
              <a:gd name="T92" fmla="*/ 24 w 581"/>
              <a:gd name="T93" fmla="*/ 440 h 673"/>
              <a:gd name="T94" fmla="*/ 21 w 581"/>
              <a:gd name="T95" fmla="*/ 440 h 673"/>
              <a:gd name="T96" fmla="*/ 7 w 581"/>
              <a:gd name="T97" fmla="*/ 437 h 673"/>
              <a:gd name="T98" fmla="*/ 0 w 581"/>
              <a:gd name="T99" fmla="*/ 461 h 673"/>
              <a:gd name="T100" fmla="*/ 312 w 581"/>
              <a:gd name="T101" fmla="*/ 642 h 673"/>
              <a:gd name="T102" fmla="*/ 494 w 581"/>
              <a:gd name="T103" fmla="*/ 673 h 673"/>
              <a:gd name="T104" fmla="*/ 494 w 581"/>
              <a:gd name="T105" fmla="*/ 67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1" h="673">
                <a:moveTo>
                  <a:pt x="494" y="670"/>
                </a:moveTo>
                <a:lnTo>
                  <a:pt x="581" y="65"/>
                </a:lnTo>
                <a:lnTo>
                  <a:pt x="158" y="0"/>
                </a:lnTo>
                <a:lnTo>
                  <a:pt x="158" y="0"/>
                </a:lnTo>
                <a:lnTo>
                  <a:pt x="148" y="55"/>
                </a:lnTo>
                <a:lnTo>
                  <a:pt x="132" y="101"/>
                </a:lnTo>
                <a:lnTo>
                  <a:pt x="122" y="101"/>
                </a:lnTo>
                <a:lnTo>
                  <a:pt x="117" y="94"/>
                </a:lnTo>
                <a:lnTo>
                  <a:pt x="117" y="89"/>
                </a:lnTo>
                <a:lnTo>
                  <a:pt x="110" y="82"/>
                </a:lnTo>
                <a:lnTo>
                  <a:pt x="93" y="79"/>
                </a:lnTo>
                <a:lnTo>
                  <a:pt x="81" y="82"/>
                </a:lnTo>
                <a:lnTo>
                  <a:pt x="76" y="86"/>
                </a:lnTo>
                <a:lnTo>
                  <a:pt x="81" y="106"/>
                </a:lnTo>
                <a:lnTo>
                  <a:pt x="76" y="156"/>
                </a:lnTo>
                <a:lnTo>
                  <a:pt x="81" y="166"/>
                </a:lnTo>
                <a:lnTo>
                  <a:pt x="74" y="187"/>
                </a:lnTo>
                <a:lnTo>
                  <a:pt x="69" y="194"/>
                </a:lnTo>
                <a:lnTo>
                  <a:pt x="69" y="199"/>
                </a:lnTo>
                <a:lnTo>
                  <a:pt x="69" y="216"/>
                </a:lnTo>
                <a:lnTo>
                  <a:pt x="69" y="221"/>
                </a:lnTo>
                <a:lnTo>
                  <a:pt x="69" y="226"/>
                </a:lnTo>
                <a:lnTo>
                  <a:pt x="76" y="238"/>
                </a:lnTo>
                <a:lnTo>
                  <a:pt x="76" y="250"/>
                </a:lnTo>
                <a:lnTo>
                  <a:pt x="79" y="257"/>
                </a:lnTo>
                <a:lnTo>
                  <a:pt x="84" y="269"/>
                </a:lnTo>
                <a:lnTo>
                  <a:pt x="88" y="271"/>
                </a:lnTo>
                <a:lnTo>
                  <a:pt x="93" y="279"/>
                </a:lnTo>
                <a:lnTo>
                  <a:pt x="93" y="288"/>
                </a:lnTo>
                <a:lnTo>
                  <a:pt x="93" y="293"/>
                </a:lnTo>
                <a:lnTo>
                  <a:pt x="88" y="291"/>
                </a:lnTo>
                <a:lnTo>
                  <a:pt x="79" y="300"/>
                </a:lnTo>
                <a:lnTo>
                  <a:pt x="67" y="303"/>
                </a:lnTo>
                <a:lnTo>
                  <a:pt x="57" y="315"/>
                </a:lnTo>
                <a:lnTo>
                  <a:pt x="50" y="346"/>
                </a:lnTo>
                <a:lnTo>
                  <a:pt x="33" y="368"/>
                </a:lnTo>
                <a:lnTo>
                  <a:pt x="24" y="368"/>
                </a:lnTo>
                <a:lnTo>
                  <a:pt x="24" y="372"/>
                </a:lnTo>
                <a:lnTo>
                  <a:pt x="26" y="380"/>
                </a:lnTo>
                <a:lnTo>
                  <a:pt x="24" y="387"/>
                </a:lnTo>
                <a:lnTo>
                  <a:pt x="21" y="399"/>
                </a:lnTo>
                <a:lnTo>
                  <a:pt x="24" y="406"/>
                </a:lnTo>
                <a:lnTo>
                  <a:pt x="36" y="416"/>
                </a:lnTo>
                <a:lnTo>
                  <a:pt x="38" y="420"/>
                </a:lnTo>
                <a:lnTo>
                  <a:pt x="33" y="425"/>
                </a:lnTo>
                <a:lnTo>
                  <a:pt x="33" y="432"/>
                </a:lnTo>
                <a:lnTo>
                  <a:pt x="24" y="440"/>
                </a:lnTo>
                <a:lnTo>
                  <a:pt x="21" y="440"/>
                </a:lnTo>
                <a:lnTo>
                  <a:pt x="7" y="437"/>
                </a:lnTo>
                <a:lnTo>
                  <a:pt x="0" y="461"/>
                </a:lnTo>
                <a:lnTo>
                  <a:pt x="312" y="642"/>
                </a:lnTo>
                <a:lnTo>
                  <a:pt x="494" y="673"/>
                </a:lnTo>
                <a:lnTo>
                  <a:pt x="494" y="67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5"/>
          <p:cNvSpPr>
            <a:spLocks/>
          </p:cNvSpPr>
          <p:nvPr/>
        </p:nvSpPr>
        <p:spPr bwMode="auto">
          <a:xfrm>
            <a:off x="5250142" y="2746578"/>
            <a:ext cx="860425" cy="1323975"/>
          </a:xfrm>
          <a:custGeom>
            <a:avLst/>
            <a:gdLst>
              <a:gd name="T0" fmla="*/ 79 w 542"/>
              <a:gd name="T1" fmla="*/ 0 h 834"/>
              <a:gd name="T2" fmla="*/ 0 w 542"/>
              <a:gd name="T3" fmla="*/ 318 h 834"/>
              <a:gd name="T4" fmla="*/ 350 w 542"/>
              <a:gd name="T5" fmla="*/ 834 h 834"/>
              <a:gd name="T6" fmla="*/ 350 w 542"/>
              <a:gd name="T7" fmla="*/ 829 h 834"/>
              <a:gd name="T8" fmla="*/ 355 w 542"/>
              <a:gd name="T9" fmla="*/ 822 h 834"/>
              <a:gd name="T10" fmla="*/ 362 w 542"/>
              <a:gd name="T11" fmla="*/ 801 h 834"/>
              <a:gd name="T12" fmla="*/ 357 w 542"/>
              <a:gd name="T13" fmla="*/ 791 h 834"/>
              <a:gd name="T14" fmla="*/ 362 w 542"/>
              <a:gd name="T15" fmla="*/ 741 h 834"/>
              <a:gd name="T16" fmla="*/ 357 w 542"/>
              <a:gd name="T17" fmla="*/ 721 h 834"/>
              <a:gd name="T18" fmla="*/ 362 w 542"/>
              <a:gd name="T19" fmla="*/ 717 h 834"/>
              <a:gd name="T20" fmla="*/ 374 w 542"/>
              <a:gd name="T21" fmla="*/ 714 h 834"/>
              <a:gd name="T22" fmla="*/ 391 w 542"/>
              <a:gd name="T23" fmla="*/ 717 h 834"/>
              <a:gd name="T24" fmla="*/ 398 w 542"/>
              <a:gd name="T25" fmla="*/ 724 h 834"/>
              <a:gd name="T26" fmla="*/ 398 w 542"/>
              <a:gd name="T27" fmla="*/ 729 h 834"/>
              <a:gd name="T28" fmla="*/ 403 w 542"/>
              <a:gd name="T29" fmla="*/ 736 h 834"/>
              <a:gd name="T30" fmla="*/ 413 w 542"/>
              <a:gd name="T31" fmla="*/ 736 h 834"/>
              <a:gd name="T32" fmla="*/ 429 w 542"/>
              <a:gd name="T33" fmla="*/ 690 h 834"/>
              <a:gd name="T34" fmla="*/ 439 w 542"/>
              <a:gd name="T35" fmla="*/ 635 h 834"/>
              <a:gd name="T36" fmla="*/ 542 w 542"/>
              <a:gd name="T37" fmla="*/ 104 h 834"/>
              <a:gd name="T38" fmla="*/ 309 w 542"/>
              <a:gd name="T39" fmla="*/ 53 h 834"/>
              <a:gd name="T40" fmla="*/ 79 w 542"/>
              <a:gd name="T41"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2" h="834">
                <a:moveTo>
                  <a:pt x="79" y="0"/>
                </a:moveTo>
                <a:lnTo>
                  <a:pt x="0" y="318"/>
                </a:lnTo>
                <a:lnTo>
                  <a:pt x="350" y="834"/>
                </a:lnTo>
                <a:lnTo>
                  <a:pt x="350" y="829"/>
                </a:lnTo>
                <a:lnTo>
                  <a:pt x="355" y="822"/>
                </a:lnTo>
                <a:lnTo>
                  <a:pt x="362" y="801"/>
                </a:lnTo>
                <a:lnTo>
                  <a:pt x="357" y="791"/>
                </a:lnTo>
                <a:lnTo>
                  <a:pt x="362" y="741"/>
                </a:lnTo>
                <a:lnTo>
                  <a:pt x="357" y="721"/>
                </a:lnTo>
                <a:lnTo>
                  <a:pt x="362" y="717"/>
                </a:lnTo>
                <a:lnTo>
                  <a:pt x="374" y="714"/>
                </a:lnTo>
                <a:lnTo>
                  <a:pt x="391" y="717"/>
                </a:lnTo>
                <a:lnTo>
                  <a:pt x="398" y="724"/>
                </a:lnTo>
                <a:lnTo>
                  <a:pt x="398" y="729"/>
                </a:lnTo>
                <a:lnTo>
                  <a:pt x="403" y="736"/>
                </a:lnTo>
                <a:lnTo>
                  <a:pt x="413" y="736"/>
                </a:lnTo>
                <a:lnTo>
                  <a:pt x="429" y="690"/>
                </a:lnTo>
                <a:lnTo>
                  <a:pt x="439" y="635"/>
                </a:lnTo>
                <a:lnTo>
                  <a:pt x="542" y="104"/>
                </a:lnTo>
                <a:lnTo>
                  <a:pt x="309" y="53"/>
                </a:lnTo>
                <a:lnTo>
                  <a:pt x="79" y="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6"/>
          <p:cNvSpPr>
            <a:spLocks/>
          </p:cNvSpPr>
          <p:nvPr/>
        </p:nvSpPr>
        <p:spPr bwMode="auto">
          <a:xfrm>
            <a:off x="5100917" y="1511503"/>
            <a:ext cx="895350" cy="658812"/>
          </a:xfrm>
          <a:custGeom>
            <a:avLst/>
            <a:gdLst>
              <a:gd name="T0" fmla="*/ 507 w 564"/>
              <a:gd name="T1" fmla="*/ 396 h 415"/>
              <a:gd name="T2" fmla="*/ 504 w 564"/>
              <a:gd name="T3" fmla="*/ 415 h 415"/>
              <a:gd name="T4" fmla="*/ 343 w 564"/>
              <a:gd name="T5" fmla="*/ 384 h 415"/>
              <a:gd name="T6" fmla="*/ 329 w 564"/>
              <a:gd name="T7" fmla="*/ 382 h 415"/>
              <a:gd name="T8" fmla="*/ 312 w 564"/>
              <a:gd name="T9" fmla="*/ 379 h 415"/>
              <a:gd name="T10" fmla="*/ 298 w 564"/>
              <a:gd name="T11" fmla="*/ 382 h 415"/>
              <a:gd name="T12" fmla="*/ 276 w 564"/>
              <a:gd name="T13" fmla="*/ 379 h 415"/>
              <a:gd name="T14" fmla="*/ 257 w 564"/>
              <a:gd name="T15" fmla="*/ 384 h 415"/>
              <a:gd name="T16" fmla="*/ 233 w 564"/>
              <a:gd name="T17" fmla="*/ 379 h 415"/>
              <a:gd name="T18" fmla="*/ 187 w 564"/>
              <a:gd name="T19" fmla="*/ 379 h 415"/>
              <a:gd name="T20" fmla="*/ 154 w 564"/>
              <a:gd name="T21" fmla="*/ 363 h 415"/>
              <a:gd name="T22" fmla="*/ 122 w 564"/>
              <a:gd name="T23" fmla="*/ 363 h 415"/>
              <a:gd name="T24" fmla="*/ 74 w 564"/>
              <a:gd name="T25" fmla="*/ 348 h 415"/>
              <a:gd name="T26" fmla="*/ 72 w 564"/>
              <a:gd name="T27" fmla="*/ 312 h 415"/>
              <a:gd name="T28" fmla="*/ 72 w 564"/>
              <a:gd name="T29" fmla="*/ 290 h 415"/>
              <a:gd name="T30" fmla="*/ 43 w 564"/>
              <a:gd name="T31" fmla="*/ 278 h 415"/>
              <a:gd name="T32" fmla="*/ 34 w 564"/>
              <a:gd name="T33" fmla="*/ 269 h 415"/>
              <a:gd name="T34" fmla="*/ 19 w 564"/>
              <a:gd name="T35" fmla="*/ 259 h 415"/>
              <a:gd name="T36" fmla="*/ 2 w 564"/>
              <a:gd name="T37" fmla="*/ 252 h 415"/>
              <a:gd name="T38" fmla="*/ 0 w 564"/>
              <a:gd name="T39" fmla="*/ 245 h 415"/>
              <a:gd name="T40" fmla="*/ 5 w 564"/>
              <a:gd name="T41" fmla="*/ 228 h 415"/>
              <a:gd name="T42" fmla="*/ 5 w 564"/>
              <a:gd name="T43" fmla="*/ 218 h 415"/>
              <a:gd name="T44" fmla="*/ 10 w 564"/>
              <a:gd name="T45" fmla="*/ 218 h 415"/>
              <a:gd name="T46" fmla="*/ 10 w 564"/>
              <a:gd name="T47" fmla="*/ 230 h 415"/>
              <a:gd name="T48" fmla="*/ 10 w 564"/>
              <a:gd name="T49" fmla="*/ 238 h 415"/>
              <a:gd name="T50" fmla="*/ 19 w 564"/>
              <a:gd name="T51" fmla="*/ 223 h 415"/>
              <a:gd name="T52" fmla="*/ 24 w 564"/>
              <a:gd name="T53" fmla="*/ 213 h 415"/>
              <a:gd name="T54" fmla="*/ 14 w 564"/>
              <a:gd name="T55" fmla="*/ 206 h 415"/>
              <a:gd name="T56" fmla="*/ 14 w 564"/>
              <a:gd name="T57" fmla="*/ 187 h 415"/>
              <a:gd name="T58" fmla="*/ 24 w 564"/>
              <a:gd name="T59" fmla="*/ 187 h 415"/>
              <a:gd name="T60" fmla="*/ 26 w 564"/>
              <a:gd name="T61" fmla="*/ 177 h 415"/>
              <a:gd name="T62" fmla="*/ 24 w 564"/>
              <a:gd name="T63" fmla="*/ 173 h 415"/>
              <a:gd name="T64" fmla="*/ 17 w 564"/>
              <a:gd name="T65" fmla="*/ 168 h 415"/>
              <a:gd name="T66" fmla="*/ 19 w 564"/>
              <a:gd name="T67" fmla="*/ 146 h 415"/>
              <a:gd name="T68" fmla="*/ 17 w 564"/>
              <a:gd name="T69" fmla="*/ 127 h 415"/>
              <a:gd name="T70" fmla="*/ 22 w 564"/>
              <a:gd name="T71" fmla="*/ 96 h 415"/>
              <a:gd name="T72" fmla="*/ 12 w 564"/>
              <a:gd name="T73" fmla="*/ 48 h 415"/>
              <a:gd name="T74" fmla="*/ 19 w 564"/>
              <a:gd name="T75" fmla="*/ 21 h 415"/>
              <a:gd name="T76" fmla="*/ 98 w 564"/>
              <a:gd name="T77" fmla="*/ 72 h 415"/>
              <a:gd name="T78" fmla="*/ 132 w 564"/>
              <a:gd name="T79" fmla="*/ 86 h 415"/>
              <a:gd name="T80" fmla="*/ 149 w 564"/>
              <a:gd name="T81" fmla="*/ 89 h 415"/>
              <a:gd name="T82" fmla="*/ 154 w 564"/>
              <a:gd name="T83" fmla="*/ 122 h 415"/>
              <a:gd name="T84" fmla="*/ 144 w 564"/>
              <a:gd name="T85" fmla="*/ 134 h 415"/>
              <a:gd name="T86" fmla="*/ 142 w 564"/>
              <a:gd name="T87" fmla="*/ 156 h 415"/>
              <a:gd name="T88" fmla="*/ 142 w 564"/>
              <a:gd name="T89" fmla="*/ 165 h 415"/>
              <a:gd name="T90" fmla="*/ 137 w 564"/>
              <a:gd name="T91" fmla="*/ 173 h 415"/>
              <a:gd name="T92" fmla="*/ 154 w 564"/>
              <a:gd name="T93" fmla="*/ 173 h 415"/>
              <a:gd name="T94" fmla="*/ 163 w 564"/>
              <a:gd name="T95" fmla="*/ 144 h 415"/>
              <a:gd name="T96" fmla="*/ 182 w 564"/>
              <a:gd name="T97" fmla="*/ 120 h 415"/>
              <a:gd name="T98" fmla="*/ 178 w 564"/>
              <a:gd name="T99" fmla="*/ 91 h 415"/>
              <a:gd name="T100" fmla="*/ 166 w 564"/>
              <a:gd name="T101" fmla="*/ 57 h 415"/>
              <a:gd name="T102" fmla="*/ 175 w 564"/>
              <a:gd name="T103" fmla="*/ 57 h 415"/>
              <a:gd name="T104" fmla="*/ 180 w 564"/>
              <a:gd name="T105" fmla="*/ 28 h 415"/>
              <a:gd name="T106" fmla="*/ 170 w 564"/>
              <a:gd name="T107" fmla="*/ 19 h 415"/>
              <a:gd name="T108" fmla="*/ 283 w 564"/>
              <a:gd name="T109" fmla="*/ 31 h 415"/>
              <a:gd name="T110" fmla="*/ 564 w 564"/>
              <a:gd name="T111" fmla="*/ 103 h 415"/>
              <a:gd name="T112" fmla="*/ 502 w 564"/>
              <a:gd name="T113" fmla="*/ 372 h 415"/>
              <a:gd name="T114" fmla="*/ 509 w 564"/>
              <a:gd name="T115" fmla="*/ 391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64" h="415">
                <a:moveTo>
                  <a:pt x="509" y="391"/>
                </a:moveTo>
                <a:lnTo>
                  <a:pt x="507" y="396"/>
                </a:lnTo>
                <a:lnTo>
                  <a:pt x="502" y="401"/>
                </a:lnTo>
                <a:lnTo>
                  <a:pt x="504" y="415"/>
                </a:lnTo>
                <a:lnTo>
                  <a:pt x="355" y="379"/>
                </a:lnTo>
                <a:lnTo>
                  <a:pt x="343" y="384"/>
                </a:lnTo>
                <a:lnTo>
                  <a:pt x="336" y="384"/>
                </a:lnTo>
                <a:lnTo>
                  <a:pt x="329" y="382"/>
                </a:lnTo>
                <a:lnTo>
                  <a:pt x="319" y="382"/>
                </a:lnTo>
                <a:lnTo>
                  <a:pt x="312" y="379"/>
                </a:lnTo>
                <a:lnTo>
                  <a:pt x="305" y="379"/>
                </a:lnTo>
                <a:lnTo>
                  <a:pt x="298" y="382"/>
                </a:lnTo>
                <a:lnTo>
                  <a:pt x="286" y="379"/>
                </a:lnTo>
                <a:lnTo>
                  <a:pt x="276" y="379"/>
                </a:lnTo>
                <a:lnTo>
                  <a:pt x="266" y="384"/>
                </a:lnTo>
                <a:lnTo>
                  <a:pt x="257" y="384"/>
                </a:lnTo>
                <a:lnTo>
                  <a:pt x="238" y="382"/>
                </a:lnTo>
                <a:lnTo>
                  <a:pt x="233" y="379"/>
                </a:lnTo>
                <a:lnTo>
                  <a:pt x="223" y="375"/>
                </a:lnTo>
                <a:lnTo>
                  <a:pt x="187" y="379"/>
                </a:lnTo>
                <a:lnTo>
                  <a:pt x="182" y="370"/>
                </a:lnTo>
                <a:lnTo>
                  <a:pt x="154" y="363"/>
                </a:lnTo>
                <a:lnTo>
                  <a:pt x="139" y="360"/>
                </a:lnTo>
                <a:lnTo>
                  <a:pt x="122" y="363"/>
                </a:lnTo>
                <a:lnTo>
                  <a:pt x="96" y="360"/>
                </a:lnTo>
                <a:lnTo>
                  <a:pt x="74" y="348"/>
                </a:lnTo>
                <a:lnTo>
                  <a:pt x="70" y="341"/>
                </a:lnTo>
                <a:lnTo>
                  <a:pt x="72" y="312"/>
                </a:lnTo>
                <a:lnTo>
                  <a:pt x="74" y="307"/>
                </a:lnTo>
                <a:lnTo>
                  <a:pt x="72" y="290"/>
                </a:lnTo>
                <a:lnTo>
                  <a:pt x="55" y="278"/>
                </a:lnTo>
                <a:lnTo>
                  <a:pt x="43" y="278"/>
                </a:lnTo>
                <a:lnTo>
                  <a:pt x="41" y="274"/>
                </a:lnTo>
                <a:lnTo>
                  <a:pt x="34" y="269"/>
                </a:lnTo>
                <a:lnTo>
                  <a:pt x="22" y="262"/>
                </a:lnTo>
                <a:lnTo>
                  <a:pt x="19" y="259"/>
                </a:lnTo>
                <a:lnTo>
                  <a:pt x="7" y="252"/>
                </a:lnTo>
                <a:lnTo>
                  <a:pt x="2" y="252"/>
                </a:lnTo>
                <a:lnTo>
                  <a:pt x="0" y="250"/>
                </a:lnTo>
                <a:lnTo>
                  <a:pt x="0" y="245"/>
                </a:lnTo>
                <a:lnTo>
                  <a:pt x="2" y="233"/>
                </a:lnTo>
                <a:lnTo>
                  <a:pt x="5" y="228"/>
                </a:lnTo>
                <a:lnTo>
                  <a:pt x="5" y="223"/>
                </a:lnTo>
                <a:lnTo>
                  <a:pt x="5" y="218"/>
                </a:lnTo>
                <a:lnTo>
                  <a:pt x="7" y="218"/>
                </a:lnTo>
                <a:lnTo>
                  <a:pt x="10" y="218"/>
                </a:lnTo>
                <a:lnTo>
                  <a:pt x="10" y="226"/>
                </a:lnTo>
                <a:lnTo>
                  <a:pt x="10" y="230"/>
                </a:lnTo>
                <a:lnTo>
                  <a:pt x="10" y="233"/>
                </a:lnTo>
                <a:lnTo>
                  <a:pt x="10" y="238"/>
                </a:lnTo>
                <a:lnTo>
                  <a:pt x="19" y="228"/>
                </a:lnTo>
                <a:lnTo>
                  <a:pt x="19" y="223"/>
                </a:lnTo>
                <a:lnTo>
                  <a:pt x="19" y="218"/>
                </a:lnTo>
                <a:lnTo>
                  <a:pt x="24" y="213"/>
                </a:lnTo>
                <a:lnTo>
                  <a:pt x="19" y="206"/>
                </a:lnTo>
                <a:lnTo>
                  <a:pt x="14" y="206"/>
                </a:lnTo>
                <a:lnTo>
                  <a:pt x="12" y="189"/>
                </a:lnTo>
                <a:lnTo>
                  <a:pt x="14" y="187"/>
                </a:lnTo>
                <a:lnTo>
                  <a:pt x="22" y="189"/>
                </a:lnTo>
                <a:lnTo>
                  <a:pt x="24" y="187"/>
                </a:lnTo>
                <a:lnTo>
                  <a:pt x="34" y="185"/>
                </a:lnTo>
                <a:lnTo>
                  <a:pt x="26" y="177"/>
                </a:lnTo>
                <a:lnTo>
                  <a:pt x="26" y="175"/>
                </a:lnTo>
                <a:lnTo>
                  <a:pt x="24" y="173"/>
                </a:lnTo>
                <a:lnTo>
                  <a:pt x="17" y="177"/>
                </a:lnTo>
                <a:lnTo>
                  <a:pt x="17" y="168"/>
                </a:lnTo>
                <a:lnTo>
                  <a:pt x="17" y="161"/>
                </a:lnTo>
                <a:lnTo>
                  <a:pt x="19" y="146"/>
                </a:lnTo>
                <a:lnTo>
                  <a:pt x="17" y="137"/>
                </a:lnTo>
                <a:lnTo>
                  <a:pt x="17" y="127"/>
                </a:lnTo>
                <a:lnTo>
                  <a:pt x="19" y="105"/>
                </a:lnTo>
                <a:lnTo>
                  <a:pt x="22" y="96"/>
                </a:lnTo>
                <a:lnTo>
                  <a:pt x="12" y="67"/>
                </a:lnTo>
                <a:lnTo>
                  <a:pt x="12" y="48"/>
                </a:lnTo>
                <a:lnTo>
                  <a:pt x="14" y="36"/>
                </a:lnTo>
                <a:lnTo>
                  <a:pt x="19" y="21"/>
                </a:lnTo>
                <a:lnTo>
                  <a:pt x="72" y="57"/>
                </a:lnTo>
                <a:lnTo>
                  <a:pt x="98" y="72"/>
                </a:lnTo>
                <a:lnTo>
                  <a:pt x="120" y="79"/>
                </a:lnTo>
                <a:lnTo>
                  <a:pt x="132" y="86"/>
                </a:lnTo>
                <a:lnTo>
                  <a:pt x="144" y="86"/>
                </a:lnTo>
                <a:lnTo>
                  <a:pt x="149" y="89"/>
                </a:lnTo>
                <a:lnTo>
                  <a:pt x="151" y="96"/>
                </a:lnTo>
                <a:lnTo>
                  <a:pt x="154" y="122"/>
                </a:lnTo>
                <a:lnTo>
                  <a:pt x="151" y="129"/>
                </a:lnTo>
                <a:lnTo>
                  <a:pt x="144" y="134"/>
                </a:lnTo>
                <a:lnTo>
                  <a:pt x="142" y="146"/>
                </a:lnTo>
                <a:lnTo>
                  <a:pt x="142" y="156"/>
                </a:lnTo>
                <a:lnTo>
                  <a:pt x="142" y="161"/>
                </a:lnTo>
                <a:lnTo>
                  <a:pt x="142" y="165"/>
                </a:lnTo>
                <a:lnTo>
                  <a:pt x="137" y="170"/>
                </a:lnTo>
                <a:lnTo>
                  <a:pt x="137" y="173"/>
                </a:lnTo>
                <a:lnTo>
                  <a:pt x="144" y="177"/>
                </a:lnTo>
                <a:lnTo>
                  <a:pt x="154" y="173"/>
                </a:lnTo>
                <a:lnTo>
                  <a:pt x="161" y="149"/>
                </a:lnTo>
                <a:lnTo>
                  <a:pt x="163" y="144"/>
                </a:lnTo>
                <a:lnTo>
                  <a:pt x="168" y="134"/>
                </a:lnTo>
                <a:lnTo>
                  <a:pt x="182" y="120"/>
                </a:lnTo>
                <a:lnTo>
                  <a:pt x="182" y="113"/>
                </a:lnTo>
                <a:lnTo>
                  <a:pt x="178" y="91"/>
                </a:lnTo>
                <a:lnTo>
                  <a:pt x="166" y="62"/>
                </a:lnTo>
                <a:lnTo>
                  <a:pt x="166" y="57"/>
                </a:lnTo>
                <a:lnTo>
                  <a:pt x="168" y="55"/>
                </a:lnTo>
                <a:lnTo>
                  <a:pt x="175" y="57"/>
                </a:lnTo>
                <a:lnTo>
                  <a:pt x="182" y="45"/>
                </a:lnTo>
                <a:lnTo>
                  <a:pt x="180" y="28"/>
                </a:lnTo>
                <a:lnTo>
                  <a:pt x="170" y="28"/>
                </a:lnTo>
                <a:lnTo>
                  <a:pt x="170" y="19"/>
                </a:lnTo>
                <a:lnTo>
                  <a:pt x="170" y="0"/>
                </a:lnTo>
                <a:lnTo>
                  <a:pt x="283" y="31"/>
                </a:lnTo>
                <a:lnTo>
                  <a:pt x="389" y="60"/>
                </a:lnTo>
                <a:lnTo>
                  <a:pt x="564" y="103"/>
                </a:lnTo>
                <a:lnTo>
                  <a:pt x="507" y="367"/>
                </a:lnTo>
                <a:lnTo>
                  <a:pt x="502" y="372"/>
                </a:lnTo>
                <a:lnTo>
                  <a:pt x="502" y="382"/>
                </a:lnTo>
                <a:lnTo>
                  <a:pt x="509" y="391"/>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7"/>
          <p:cNvSpPr>
            <a:spLocks/>
          </p:cNvSpPr>
          <p:nvPr/>
        </p:nvSpPr>
        <p:spPr bwMode="auto">
          <a:xfrm>
            <a:off x="4765954" y="2610053"/>
            <a:ext cx="1077913" cy="1843087"/>
          </a:xfrm>
          <a:custGeom>
            <a:avLst/>
            <a:gdLst>
              <a:gd name="T0" fmla="*/ 670 w 679"/>
              <a:gd name="T1" fmla="*/ 990 h 1161"/>
              <a:gd name="T2" fmla="*/ 662 w 679"/>
              <a:gd name="T3" fmla="*/ 959 h 1161"/>
              <a:gd name="T4" fmla="*/ 655 w 679"/>
              <a:gd name="T5" fmla="*/ 937 h 1161"/>
              <a:gd name="T6" fmla="*/ 384 w 679"/>
              <a:gd name="T7" fmla="*/ 86 h 1161"/>
              <a:gd name="T8" fmla="*/ 57 w 679"/>
              <a:gd name="T9" fmla="*/ 19 h 1161"/>
              <a:gd name="T10" fmla="*/ 52 w 679"/>
              <a:gd name="T11" fmla="*/ 74 h 1161"/>
              <a:gd name="T12" fmla="*/ 43 w 679"/>
              <a:gd name="T13" fmla="*/ 101 h 1161"/>
              <a:gd name="T14" fmla="*/ 2 w 679"/>
              <a:gd name="T15" fmla="*/ 163 h 1161"/>
              <a:gd name="T16" fmla="*/ 4 w 679"/>
              <a:gd name="T17" fmla="*/ 190 h 1161"/>
              <a:gd name="T18" fmla="*/ 14 w 679"/>
              <a:gd name="T19" fmla="*/ 206 h 1161"/>
              <a:gd name="T20" fmla="*/ 24 w 679"/>
              <a:gd name="T21" fmla="*/ 259 h 1161"/>
              <a:gd name="T22" fmla="*/ 12 w 679"/>
              <a:gd name="T23" fmla="*/ 303 h 1161"/>
              <a:gd name="T24" fmla="*/ 19 w 679"/>
              <a:gd name="T25" fmla="*/ 355 h 1161"/>
              <a:gd name="T26" fmla="*/ 43 w 679"/>
              <a:gd name="T27" fmla="*/ 428 h 1161"/>
              <a:gd name="T28" fmla="*/ 62 w 679"/>
              <a:gd name="T29" fmla="*/ 461 h 1161"/>
              <a:gd name="T30" fmla="*/ 76 w 679"/>
              <a:gd name="T31" fmla="*/ 454 h 1161"/>
              <a:gd name="T32" fmla="*/ 86 w 679"/>
              <a:gd name="T33" fmla="*/ 461 h 1161"/>
              <a:gd name="T34" fmla="*/ 93 w 679"/>
              <a:gd name="T35" fmla="*/ 502 h 1161"/>
              <a:gd name="T36" fmla="*/ 76 w 679"/>
              <a:gd name="T37" fmla="*/ 492 h 1161"/>
              <a:gd name="T38" fmla="*/ 69 w 679"/>
              <a:gd name="T39" fmla="*/ 473 h 1161"/>
              <a:gd name="T40" fmla="*/ 64 w 679"/>
              <a:gd name="T41" fmla="*/ 502 h 1161"/>
              <a:gd name="T42" fmla="*/ 67 w 679"/>
              <a:gd name="T43" fmla="*/ 555 h 1161"/>
              <a:gd name="T44" fmla="*/ 98 w 679"/>
              <a:gd name="T45" fmla="*/ 579 h 1161"/>
              <a:gd name="T46" fmla="*/ 84 w 679"/>
              <a:gd name="T47" fmla="*/ 610 h 1161"/>
              <a:gd name="T48" fmla="*/ 96 w 679"/>
              <a:gd name="T49" fmla="*/ 668 h 1161"/>
              <a:gd name="T50" fmla="*/ 103 w 679"/>
              <a:gd name="T51" fmla="*/ 702 h 1161"/>
              <a:gd name="T52" fmla="*/ 139 w 679"/>
              <a:gd name="T53" fmla="*/ 766 h 1161"/>
              <a:gd name="T54" fmla="*/ 134 w 679"/>
              <a:gd name="T55" fmla="*/ 781 h 1161"/>
              <a:gd name="T56" fmla="*/ 146 w 679"/>
              <a:gd name="T57" fmla="*/ 805 h 1161"/>
              <a:gd name="T58" fmla="*/ 134 w 679"/>
              <a:gd name="T59" fmla="*/ 843 h 1161"/>
              <a:gd name="T60" fmla="*/ 158 w 679"/>
              <a:gd name="T61" fmla="*/ 872 h 1161"/>
              <a:gd name="T62" fmla="*/ 223 w 679"/>
              <a:gd name="T63" fmla="*/ 891 h 1161"/>
              <a:gd name="T64" fmla="*/ 261 w 679"/>
              <a:gd name="T65" fmla="*/ 940 h 1161"/>
              <a:gd name="T66" fmla="*/ 302 w 679"/>
              <a:gd name="T67" fmla="*/ 956 h 1161"/>
              <a:gd name="T68" fmla="*/ 302 w 679"/>
              <a:gd name="T69" fmla="*/ 978 h 1161"/>
              <a:gd name="T70" fmla="*/ 341 w 679"/>
              <a:gd name="T71" fmla="*/ 1004 h 1161"/>
              <a:gd name="T72" fmla="*/ 379 w 679"/>
              <a:gd name="T73" fmla="*/ 1067 h 1161"/>
              <a:gd name="T74" fmla="*/ 381 w 679"/>
              <a:gd name="T75" fmla="*/ 1115 h 1161"/>
              <a:gd name="T76" fmla="*/ 384 w 679"/>
              <a:gd name="T77" fmla="*/ 1117 h 1161"/>
              <a:gd name="T78" fmla="*/ 386 w 679"/>
              <a:gd name="T79" fmla="*/ 1137 h 1161"/>
              <a:gd name="T80" fmla="*/ 610 w 679"/>
              <a:gd name="T81" fmla="*/ 1161 h 1161"/>
              <a:gd name="T82" fmla="*/ 624 w 679"/>
              <a:gd name="T83" fmla="*/ 1141 h 1161"/>
              <a:gd name="T84" fmla="*/ 607 w 679"/>
              <a:gd name="T85" fmla="*/ 1120 h 1161"/>
              <a:gd name="T86" fmla="*/ 610 w 679"/>
              <a:gd name="T87" fmla="*/ 1093 h 1161"/>
              <a:gd name="T88" fmla="*/ 636 w 679"/>
              <a:gd name="T89" fmla="*/ 1067 h 1161"/>
              <a:gd name="T90" fmla="*/ 665 w 679"/>
              <a:gd name="T91" fmla="*/ 1021 h 1161"/>
              <a:gd name="T92" fmla="*/ 679 w 679"/>
              <a:gd name="T93" fmla="*/ 1009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79" h="1161">
                <a:moveTo>
                  <a:pt x="679" y="1000"/>
                </a:moveTo>
                <a:lnTo>
                  <a:pt x="674" y="992"/>
                </a:lnTo>
                <a:lnTo>
                  <a:pt x="670" y="990"/>
                </a:lnTo>
                <a:lnTo>
                  <a:pt x="665" y="978"/>
                </a:lnTo>
                <a:lnTo>
                  <a:pt x="662" y="971"/>
                </a:lnTo>
                <a:lnTo>
                  <a:pt x="662" y="959"/>
                </a:lnTo>
                <a:lnTo>
                  <a:pt x="655" y="947"/>
                </a:lnTo>
                <a:lnTo>
                  <a:pt x="655" y="942"/>
                </a:lnTo>
                <a:lnTo>
                  <a:pt x="655" y="937"/>
                </a:lnTo>
                <a:lnTo>
                  <a:pt x="655" y="920"/>
                </a:lnTo>
                <a:lnTo>
                  <a:pt x="305" y="404"/>
                </a:lnTo>
                <a:lnTo>
                  <a:pt x="384" y="86"/>
                </a:lnTo>
                <a:lnTo>
                  <a:pt x="67" y="0"/>
                </a:lnTo>
                <a:lnTo>
                  <a:pt x="62" y="5"/>
                </a:lnTo>
                <a:lnTo>
                  <a:pt x="57" y="19"/>
                </a:lnTo>
                <a:lnTo>
                  <a:pt x="62" y="33"/>
                </a:lnTo>
                <a:lnTo>
                  <a:pt x="60" y="62"/>
                </a:lnTo>
                <a:lnTo>
                  <a:pt x="52" y="74"/>
                </a:lnTo>
                <a:lnTo>
                  <a:pt x="45" y="81"/>
                </a:lnTo>
                <a:lnTo>
                  <a:pt x="43" y="94"/>
                </a:lnTo>
                <a:lnTo>
                  <a:pt x="43" y="101"/>
                </a:lnTo>
                <a:lnTo>
                  <a:pt x="12" y="134"/>
                </a:lnTo>
                <a:lnTo>
                  <a:pt x="2" y="151"/>
                </a:lnTo>
                <a:lnTo>
                  <a:pt x="2" y="163"/>
                </a:lnTo>
                <a:lnTo>
                  <a:pt x="0" y="168"/>
                </a:lnTo>
                <a:lnTo>
                  <a:pt x="2" y="180"/>
                </a:lnTo>
                <a:lnTo>
                  <a:pt x="4" y="190"/>
                </a:lnTo>
                <a:lnTo>
                  <a:pt x="9" y="194"/>
                </a:lnTo>
                <a:lnTo>
                  <a:pt x="12" y="202"/>
                </a:lnTo>
                <a:lnTo>
                  <a:pt x="14" y="206"/>
                </a:lnTo>
                <a:lnTo>
                  <a:pt x="24" y="231"/>
                </a:lnTo>
                <a:lnTo>
                  <a:pt x="26" y="252"/>
                </a:lnTo>
                <a:lnTo>
                  <a:pt x="24" y="259"/>
                </a:lnTo>
                <a:lnTo>
                  <a:pt x="16" y="269"/>
                </a:lnTo>
                <a:lnTo>
                  <a:pt x="9" y="293"/>
                </a:lnTo>
                <a:lnTo>
                  <a:pt x="12" y="303"/>
                </a:lnTo>
                <a:lnTo>
                  <a:pt x="14" y="312"/>
                </a:lnTo>
                <a:lnTo>
                  <a:pt x="7" y="322"/>
                </a:lnTo>
                <a:lnTo>
                  <a:pt x="19" y="355"/>
                </a:lnTo>
                <a:lnTo>
                  <a:pt x="26" y="370"/>
                </a:lnTo>
                <a:lnTo>
                  <a:pt x="43" y="389"/>
                </a:lnTo>
                <a:lnTo>
                  <a:pt x="43" y="428"/>
                </a:lnTo>
                <a:lnTo>
                  <a:pt x="36" y="440"/>
                </a:lnTo>
                <a:lnTo>
                  <a:pt x="48" y="444"/>
                </a:lnTo>
                <a:lnTo>
                  <a:pt x="62" y="461"/>
                </a:lnTo>
                <a:lnTo>
                  <a:pt x="74" y="466"/>
                </a:lnTo>
                <a:lnTo>
                  <a:pt x="76" y="461"/>
                </a:lnTo>
                <a:lnTo>
                  <a:pt x="76" y="454"/>
                </a:lnTo>
                <a:lnTo>
                  <a:pt x="86" y="447"/>
                </a:lnTo>
                <a:lnTo>
                  <a:pt x="88" y="447"/>
                </a:lnTo>
                <a:lnTo>
                  <a:pt x="86" y="461"/>
                </a:lnTo>
                <a:lnTo>
                  <a:pt x="88" y="473"/>
                </a:lnTo>
                <a:lnTo>
                  <a:pt x="93" y="492"/>
                </a:lnTo>
                <a:lnTo>
                  <a:pt x="93" y="502"/>
                </a:lnTo>
                <a:lnTo>
                  <a:pt x="91" y="507"/>
                </a:lnTo>
                <a:lnTo>
                  <a:pt x="79" y="497"/>
                </a:lnTo>
                <a:lnTo>
                  <a:pt x="76" y="492"/>
                </a:lnTo>
                <a:lnTo>
                  <a:pt x="76" y="478"/>
                </a:lnTo>
                <a:lnTo>
                  <a:pt x="74" y="473"/>
                </a:lnTo>
                <a:lnTo>
                  <a:pt x="69" y="473"/>
                </a:lnTo>
                <a:lnTo>
                  <a:pt x="67" y="490"/>
                </a:lnTo>
                <a:lnTo>
                  <a:pt x="62" y="492"/>
                </a:lnTo>
                <a:lnTo>
                  <a:pt x="64" y="502"/>
                </a:lnTo>
                <a:lnTo>
                  <a:pt x="62" y="507"/>
                </a:lnTo>
                <a:lnTo>
                  <a:pt x="62" y="543"/>
                </a:lnTo>
                <a:lnTo>
                  <a:pt x="67" y="555"/>
                </a:lnTo>
                <a:lnTo>
                  <a:pt x="79" y="567"/>
                </a:lnTo>
                <a:lnTo>
                  <a:pt x="93" y="574"/>
                </a:lnTo>
                <a:lnTo>
                  <a:pt x="98" y="579"/>
                </a:lnTo>
                <a:lnTo>
                  <a:pt x="98" y="598"/>
                </a:lnTo>
                <a:lnTo>
                  <a:pt x="88" y="608"/>
                </a:lnTo>
                <a:lnTo>
                  <a:pt x="84" y="610"/>
                </a:lnTo>
                <a:lnTo>
                  <a:pt x="79" y="615"/>
                </a:lnTo>
                <a:lnTo>
                  <a:pt x="76" y="641"/>
                </a:lnTo>
                <a:lnTo>
                  <a:pt x="96" y="668"/>
                </a:lnTo>
                <a:lnTo>
                  <a:pt x="96" y="678"/>
                </a:lnTo>
                <a:lnTo>
                  <a:pt x="100" y="687"/>
                </a:lnTo>
                <a:lnTo>
                  <a:pt x="103" y="702"/>
                </a:lnTo>
                <a:lnTo>
                  <a:pt x="129" y="747"/>
                </a:lnTo>
                <a:lnTo>
                  <a:pt x="139" y="754"/>
                </a:lnTo>
                <a:lnTo>
                  <a:pt x="139" y="766"/>
                </a:lnTo>
                <a:lnTo>
                  <a:pt x="136" y="766"/>
                </a:lnTo>
                <a:lnTo>
                  <a:pt x="134" y="769"/>
                </a:lnTo>
                <a:lnTo>
                  <a:pt x="134" y="781"/>
                </a:lnTo>
                <a:lnTo>
                  <a:pt x="144" y="786"/>
                </a:lnTo>
                <a:lnTo>
                  <a:pt x="148" y="800"/>
                </a:lnTo>
                <a:lnTo>
                  <a:pt x="146" y="805"/>
                </a:lnTo>
                <a:lnTo>
                  <a:pt x="144" y="817"/>
                </a:lnTo>
                <a:lnTo>
                  <a:pt x="139" y="836"/>
                </a:lnTo>
                <a:lnTo>
                  <a:pt x="134" y="843"/>
                </a:lnTo>
                <a:lnTo>
                  <a:pt x="134" y="851"/>
                </a:lnTo>
                <a:lnTo>
                  <a:pt x="144" y="860"/>
                </a:lnTo>
                <a:lnTo>
                  <a:pt x="158" y="872"/>
                </a:lnTo>
                <a:lnTo>
                  <a:pt x="172" y="872"/>
                </a:lnTo>
                <a:lnTo>
                  <a:pt x="211" y="889"/>
                </a:lnTo>
                <a:lnTo>
                  <a:pt x="223" y="891"/>
                </a:lnTo>
                <a:lnTo>
                  <a:pt x="237" y="903"/>
                </a:lnTo>
                <a:lnTo>
                  <a:pt x="247" y="925"/>
                </a:lnTo>
                <a:lnTo>
                  <a:pt x="261" y="940"/>
                </a:lnTo>
                <a:lnTo>
                  <a:pt x="273" y="944"/>
                </a:lnTo>
                <a:lnTo>
                  <a:pt x="295" y="947"/>
                </a:lnTo>
                <a:lnTo>
                  <a:pt x="302" y="956"/>
                </a:lnTo>
                <a:lnTo>
                  <a:pt x="302" y="961"/>
                </a:lnTo>
                <a:lnTo>
                  <a:pt x="305" y="968"/>
                </a:lnTo>
                <a:lnTo>
                  <a:pt x="302" y="978"/>
                </a:lnTo>
                <a:lnTo>
                  <a:pt x="307" y="985"/>
                </a:lnTo>
                <a:lnTo>
                  <a:pt x="321" y="985"/>
                </a:lnTo>
                <a:lnTo>
                  <a:pt x="341" y="1004"/>
                </a:lnTo>
                <a:lnTo>
                  <a:pt x="350" y="1019"/>
                </a:lnTo>
                <a:lnTo>
                  <a:pt x="360" y="1028"/>
                </a:lnTo>
                <a:lnTo>
                  <a:pt x="379" y="1067"/>
                </a:lnTo>
                <a:lnTo>
                  <a:pt x="379" y="1101"/>
                </a:lnTo>
                <a:lnTo>
                  <a:pt x="379" y="1105"/>
                </a:lnTo>
                <a:lnTo>
                  <a:pt x="381" y="1115"/>
                </a:lnTo>
                <a:lnTo>
                  <a:pt x="384" y="1115"/>
                </a:lnTo>
                <a:lnTo>
                  <a:pt x="386" y="1117"/>
                </a:lnTo>
                <a:lnTo>
                  <a:pt x="384" y="1117"/>
                </a:lnTo>
                <a:lnTo>
                  <a:pt x="381" y="1125"/>
                </a:lnTo>
                <a:lnTo>
                  <a:pt x="384" y="1134"/>
                </a:lnTo>
                <a:lnTo>
                  <a:pt x="386" y="1137"/>
                </a:lnTo>
                <a:lnTo>
                  <a:pt x="593" y="1158"/>
                </a:lnTo>
                <a:lnTo>
                  <a:pt x="607" y="1161"/>
                </a:lnTo>
                <a:lnTo>
                  <a:pt x="610" y="1161"/>
                </a:lnTo>
                <a:lnTo>
                  <a:pt x="619" y="1153"/>
                </a:lnTo>
                <a:lnTo>
                  <a:pt x="619" y="1146"/>
                </a:lnTo>
                <a:lnTo>
                  <a:pt x="624" y="1141"/>
                </a:lnTo>
                <a:lnTo>
                  <a:pt x="622" y="1137"/>
                </a:lnTo>
                <a:lnTo>
                  <a:pt x="610" y="1127"/>
                </a:lnTo>
                <a:lnTo>
                  <a:pt x="607" y="1120"/>
                </a:lnTo>
                <a:lnTo>
                  <a:pt x="610" y="1108"/>
                </a:lnTo>
                <a:lnTo>
                  <a:pt x="612" y="1101"/>
                </a:lnTo>
                <a:lnTo>
                  <a:pt x="610" y="1093"/>
                </a:lnTo>
                <a:lnTo>
                  <a:pt x="610" y="1089"/>
                </a:lnTo>
                <a:lnTo>
                  <a:pt x="619" y="1089"/>
                </a:lnTo>
                <a:lnTo>
                  <a:pt x="636" y="1067"/>
                </a:lnTo>
                <a:lnTo>
                  <a:pt x="643" y="1036"/>
                </a:lnTo>
                <a:lnTo>
                  <a:pt x="653" y="1024"/>
                </a:lnTo>
                <a:lnTo>
                  <a:pt x="665" y="1021"/>
                </a:lnTo>
                <a:lnTo>
                  <a:pt x="674" y="1012"/>
                </a:lnTo>
                <a:lnTo>
                  <a:pt x="679" y="1014"/>
                </a:lnTo>
                <a:lnTo>
                  <a:pt x="679" y="1009"/>
                </a:lnTo>
                <a:lnTo>
                  <a:pt x="679" y="100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8"/>
          <p:cNvSpPr>
            <a:spLocks/>
          </p:cNvSpPr>
          <p:nvPr/>
        </p:nvSpPr>
        <p:spPr bwMode="auto">
          <a:xfrm>
            <a:off x="4856442" y="1927428"/>
            <a:ext cx="1087438" cy="903287"/>
          </a:xfrm>
          <a:custGeom>
            <a:avLst/>
            <a:gdLst>
              <a:gd name="T0" fmla="*/ 613 w 685"/>
              <a:gd name="T1" fmla="*/ 353 h 569"/>
              <a:gd name="T2" fmla="*/ 610 w 685"/>
              <a:gd name="T3" fmla="*/ 367 h 569"/>
              <a:gd name="T4" fmla="*/ 557 w 685"/>
              <a:gd name="T5" fmla="*/ 569 h 569"/>
              <a:gd name="T6" fmla="*/ 10 w 685"/>
              <a:gd name="T7" fmla="*/ 430 h 569"/>
              <a:gd name="T8" fmla="*/ 0 w 685"/>
              <a:gd name="T9" fmla="*/ 401 h 569"/>
              <a:gd name="T10" fmla="*/ 5 w 685"/>
              <a:gd name="T11" fmla="*/ 382 h 569"/>
              <a:gd name="T12" fmla="*/ 7 w 685"/>
              <a:gd name="T13" fmla="*/ 331 h 569"/>
              <a:gd name="T14" fmla="*/ 19 w 685"/>
              <a:gd name="T15" fmla="*/ 322 h 569"/>
              <a:gd name="T16" fmla="*/ 27 w 685"/>
              <a:gd name="T17" fmla="*/ 305 h 569"/>
              <a:gd name="T18" fmla="*/ 34 w 685"/>
              <a:gd name="T19" fmla="*/ 286 h 569"/>
              <a:gd name="T20" fmla="*/ 58 w 685"/>
              <a:gd name="T21" fmla="*/ 259 h 569"/>
              <a:gd name="T22" fmla="*/ 84 w 685"/>
              <a:gd name="T23" fmla="*/ 204 h 569"/>
              <a:gd name="T24" fmla="*/ 118 w 685"/>
              <a:gd name="T25" fmla="*/ 120 h 569"/>
              <a:gd name="T26" fmla="*/ 147 w 685"/>
              <a:gd name="T27" fmla="*/ 36 h 569"/>
              <a:gd name="T28" fmla="*/ 154 w 685"/>
              <a:gd name="T29" fmla="*/ 7 h 569"/>
              <a:gd name="T30" fmla="*/ 161 w 685"/>
              <a:gd name="T31" fmla="*/ 0 h 569"/>
              <a:gd name="T32" fmla="*/ 176 w 685"/>
              <a:gd name="T33" fmla="*/ 0 h 569"/>
              <a:gd name="T34" fmla="*/ 195 w 685"/>
              <a:gd name="T35" fmla="*/ 12 h 569"/>
              <a:gd name="T36" fmla="*/ 209 w 685"/>
              <a:gd name="T37" fmla="*/ 16 h 569"/>
              <a:gd name="T38" fmla="*/ 228 w 685"/>
              <a:gd name="T39" fmla="*/ 45 h 569"/>
              <a:gd name="T40" fmla="*/ 224 w 685"/>
              <a:gd name="T41" fmla="*/ 79 h 569"/>
              <a:gd name="T42" fmla="*/ 250 w 685"/>
              <a:gd name="T43" fmla="*/ 98 h 569"/>
              <a:gd name="T44" fmla="*/ 293 w 685"/>
              <a:gd name="T45" fmla="*/ 98 h 569"/>
              <a:gd name="T46" fmla="*/ 336 w 685"/>
              <a:gd name="T47" fmla="*/ 108 h 569"/>
              <a:gd name="T48" fmla="*/ 377 w 685"/>
              <a:gd name="T49" fmla="*/ 113 h 569"/>
              <a:gd name="T50" fmla="*/ 392 w 685"/>
              <a:gd name="T51" fmla="*/ 120 h 569"/>
              <a:gd name="T52" fmla="*/ 420 w 685"/>
              <a:gd name="T53" fmla="*/ 122 h 569"/>
              <a:gd name="T54" fmla="*/ 440 w 685"/>
              <a:gd name="T55" fmla="*/ 117 h 569"/>
              <a:gd name="T56" fmla="*/ 459 w 685"/>
              <a:gd name="T57" fmla="*/ 117 h 569"/>
              <a:gd name="T58" fmla="*/ 473 w 685"/>
              <a:gd name="T59" fmla="*/ 120 h 569"/>
              <a:gd name="T60" fmla="*/ 490 w 685"/>
              <a:gd name="T61" fmla="*/ 122 h 569"/>
              <a:gd name="T62" fmla="*/ 509 w 685"/>
              <a:gd name="T63" fmla="*/ 117 h 569"/>
              <a:gd name="T64" fmla="*/ 661 w 685"/>
              <a:gd name="T65" fmla="*/ 163 h 569"/>
              <a:gd name="T66" fmla="*/ 673 w 685"/>
              <a:gd name="T67" fmla="*/ 173 h 569"/>
              <a:gd name="T68" fmla="*/ 685 w 685"/>
              <a:gd name="T69" fmla="*/ 194 h 569"/>
              <a:gd name="T70" fmla="*/ 639 w 685"/>
              <a:gd name="T71" fmla="*/ 259 h 569"/>
              <a:gd name="T72" fmla="*/ 632 w 685"/>
              <a:gd name="T73" fmla="*/ 274 h 569"/>
              <a:gd name="T74" fmla="*/ 601 w 685"/>
              <a:gd name="T75" fmla="*/ 310 h 569"/>
              <a:gd name="T76" fmla="*/ 601 w 685"/>
              <a:gd name="T77" fmla="*/ 329 h 569"/>
              <a:gd name="T78" fmla="*/ 615 w 685"/>
              <a:gd name="T79" fmla="*/ 348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5" h="569">
                <a:moveTo>
                  <a:pt x="615" y="348"/>
                </a:moveTo>
                <a:lnTo>
                  <a:pt x="613" y="353"/>
                </a:lnTo>
                <a:lnTo>
                  <a:pt x="610" y="355"/>
                </a:lnTo>
                <a:lnTo>
                  <a:pt x="610" y="367"/>
                </a:lnTo>
                <a:lnTo>
                  <a:pt x="598" y="379"/>
                </a:lnTo>
                <a:lnTo>
                  <a:pt x="557" y="569"/>
                </a:lnTo>
                <a:lnTo>
                  <a:pt x="327" y="516"/>
                </a:lnTo>
                <a:lnTo>
                  <a:pt x="10" y="430"/>
                </a:lnTo>
                <a:lnTo>
                  <a:pt x="5" y="425"/>
                </a:lnTo>
                <a:lnTo>
                  <a:pt x="0" y="401"/>
                </a:lnTo>
                <a:lnTo>
                  <a:pt x="5" y="391"/>
                </a:lnTo>
                <a:lnTo>
                  <a:pt x="5" y="382"/>
                </a:lnTo>
                <a:lnTo>
                  <a:pt x="10" y="365"/>
                </a:lnTo>
                <a:lnTo>
                  <a:pt x="7" y="331"/>
                </a:lnTo>
                <a:lnTo>
                  <a:pt x="12" y="324"/>
                </a:lnTo>
                <a:lnTo>
                  <a:pt x="19" y="322"/>
                </a:lnTo>
                <a:lnTo>
                  <a:pt x="24" y="314"/>
                </a:lnTo>
                <a:lnTo>
                  <a:pt x="27" y="305"/>
                </a:lnTo>
                <a:lnTo>
                  <a:pt x="31" y="300"/>
                </a:lnTo>
                <a:lnTo>
                  <a:pt x="34" y="286"/>
                </a:lnTo>
                <a:lnTo>
                  <a:pt x="36" y="283"/>
                </a:lnTo>
                <a:lnTo>
                  <a:pt x="58" y="259"/>
                </a:lnTo>
                <a:lnTo>
                  <a:pt x="67" y="238"/>
                </a:lnTo>
                <a:lnTo>
                  <a:pt x="84" y="204"/>
                </a:lnTo>
                <a:lnTo>
                  <a:pt x="103" y="144"/>
                </a:lnTo>
                <a:lnTo>
                  <a:pt x="118" y="120"/>
                </a:lnTo>
                <a:lnTo>
                  <a:pt x="130" y="81"/>
                </a:lnTo>
                <a:lnTo>
                  <a:pt x="147" y="36"/>
                </a:lnTo>
                <a:lnTo>
                  <a:pt x="152" y="19"/>
                </a:lnTo>
                <a:lnTo>
                  <a:pt x="154" y="7"/>
                </a:lnTo>
                <a:lnTo>
                  <a:pt x="154" y="2"/>
                </a:lnTo>
                <a:lnTo>
                  <a:pt x="161" y="0"/>
                </a:lnTo>
                <a:lnTo>
                  <a:pt x="171" y="2"/>
                </a:lnTo>
                <a:lnTo>
                  <a:pt x="176" y="0"/>
                </a:lnTo>
                <a:lnTo>
                  <a:pt x="188" y="7"/>
                </a:lnTo>
                <a:lnTo>
                  <a:pt x="195" y="12"/>
                </a:lnTo>
                <a:lnTo>
                  <a:pt x="197" y="16"/>
                </a:lnTo>
                <a:lnTo>
                  <a:pt x="209" y="16"/>
                </a:lnTo>
                <a:lnTo>
                  <a:pt x="226" y="28"/>
                </a:lnTo>
                <a:lnTo>
                  <a:pt x="228" y="45"/>
                </a:lnTo>
                <a:lnTo>
                  <a:pt x="226" y="50"/>
                </a:lnTo>
                <a:lnTo>
                  <a:pt x="224" y="79"/>
                </a:lnTo>
                <a:lnTo>
                  <a:pt x="228" y="86"/>
                </a:lnTo>
                <a:lnTo>
                  <a:pt x="250" y="98"/>
                </a:lnTo>
                <a:lnTo>
                  <a:pt x="276" y="101"/>
                </a:lnTo>
                <a:lnTo>
                  <a:pt x="293" y="98"/>
                </a:lnTo>
                <a:lnTo>
                  <a:pt x="308" y="101"/>
                </a:lnTo>
                <a:lnTo>
                  <a:pt x="336" y="108"/>
                </a:lnTo>
                <a:lnTo>
                  <a:pt x="341" y="117"/>
                </a:lnTo>
                <a:lnTo>
                  <a:pt x="377" y="113"/>
                </a:lnTo>
                <a:lnTo>
                  <a:pt x="387" y="117"/>
                </a:lnTo>
                <a:lnTo>
                  <a:pt x="392" y="120"/>
                </a:lnTo>
                <a:lnTo>
                  <a:pt x="411" y="122"/>
                </a:lnTo>
                <a:lnTo>
                  <a:pt x="420" y="122"/>
                </a:lnTo>
                <a:lnTo>
                  <a:pt x="430" y="117"/>
                </a:lnTo>
                <a:lnTo>
                  <a:pt x="440" y="117"/>
                </a:lnTo>
                <a:lnTo>
                  <a:pt x="452" y="120"/>
                </a:lnTo>
                <a:lnTo>
                  <a:pt x="459" y="117"/>
                </a:lnTo>
                <a:lnTo>
                  <a:pt x="466" y="117"/>
                </a:lnTo>
                <a:lnTo>
                  <a:pt x="473" y="120"/>
                </a:lnTo>
                <a:lnTo>
                  <a:pt x="483" y="120"/>
                </a:lnTo>
                <a:lnTo>
                  <a:pt x="490" y="122"/>
                </a:lnTo>
                <a:lnTo>
                  <a:pt x="497" y="122"/>
                </a:lnTo>
                <a:lnTo>
                  <a:pt x="509" y="117"/>
                </a:lnTo>
                <a:lnTo>
                  <a:pt x="658" y="153"/>
                </a:lnTo>
                <a:lnTo>
                  <a:pt x="661" y="163"/>
                </a:lnTo>
                <a:lnTo>
                  <a:pt x="668" y="173"/>
                </a:lnTo>
                <a:lnTo>
                  <a:pt x="673" y="173"/>
                </a:lnTo>
                <a:lnTo>
                  <a:pt x="682" y="180"/>
                </a:lnTo>
                <a:lnTo>
                  <a:pt x="685" y="194"/>
                </a:lnTo>
                <a:lnTo>
                  <a:pt x="646" y="252"/>
                </a:lnTo>
                <a:lnTo>
                  <a:pt x="639" y="259"/>
                </a:lnTo>
                <a:lnTo>
                  <a:pt x="639" y="266"/>
                </a:lnTo>
                <a:lnTo>
                  <a:pt x="632" y="274"/>
                </a:lnTo>
                <a:lnTo>
                  <a:pt x="620" y="281"/>
                </a:lnTo>
                <a:lnTo>
                  <a:pt x="601" y="310"/>
                </a:lnTo>
                <a:lnTo>
                  <a:pt x="598" y="322"/>
                </a:lnTo>
                <a:lnTo>
                  <a:pt x="601" y="329"/>
                </a:lnTo>
                <a:lnTo>
                  <a:pt x="613" y="334"/>
                </a:lnTo>
                <a:lnTo>
                  <a:pt x="615" y="348"/>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30"/>
          <p:cNvSpPr>
            <a:spLocks/>
          </p:cNvSpPr>
          <p:nvPr/>
        </p:nvSpPr>
        <p:spPr bwMode="auto">
          <a:xfrm>
            <a:off x="9256992" y="3526040"/>
            <a:ext cx="990600" cy="506412"/>
          </a:xfrm>
          <a:custGeom>
            <a:avLst/>
            <a:gdLst>
              <a:gd name="T0" fmla="*/ 124 w 624"/>
              <a:gd name="T1" fmla="*/ 310 h 319"/>
              <a:gd name="T2" fmla="*/ 120 w 624"/>
              <a:gd name="T3" fmla="*/ 293 h 319"/>
              <a:gd name="T4" fmla="*/ 141 w 624"/>
              <a:gd name="T5" fmla="*/ 295 h 319"/>
              <a:gd name="T6" fmla="*/ 501 w 624"/>
              <a:gd name="T7" fmla="*/ 257 h 319"/>
              <a:gd name="T8" fmla="*/ 538 w 624"/>
              <a:gd name="T9" fmla="*/ 238 h 319"/>
              <a:gd name="T10" fmla="*/ 557 w 624"/>
              <a:gd name="T11" fmla="*/ 218 h 319"/>
              <a:gd name="T12" fmla="*/ 559 w 624"/>
              <a:gd name="T13" fmla="*/ 206 h 319"/>
              <a:gd name="T14" fmla="*/ 569 w 624"/>
              <a:gd name="T15" fmla="*/ 192 h 319"/>
              <a:gd name="T16" fmla="*/ 622 w 624"/>
              <a:gd name="T17" fmla="*/ 146 h 319"/>
              <a:gd name="T18" fmla="*/ 617 w 624"/>
              <a:gd name="T19" fmla="*/ 139 h 319"/>
              <a:gd name="T20" fmla="*/ 610 w 624"/>
              <a:gd name="T21" fmla="*/ 134 h 319"/>
              <a:gd name="T22" fmla="*/ 598 w 624"/>
              <a:gd name="T23" fmla="*/ 127 h 319"/>
              <a:gd name="T24" fmla="*/ 593 w 624"/>
              <a:gd name="T25" fmla="*/ 125 h 319"/>
              <a:gd name="T26" fmla="*/ 564 w 624"/>
              <a:gd name="T27" fmla="*/ 86 h 319"/>
              <a:gd name="T28" fmla="*/ 562 w 624"/>
              <a:gd name="T29" fmla="*/ 74 h 319"/>
              <a:gd name="T30" fmla="*/ 559 w 624"/>
              <a:gd name="T31" fmla="*/ 50 h 319"/>
              <a:gd name="T32" fmla="*/ 547 w 624"/>
              <a:gd name="T33" fmla="*/ 40 h 319"/>
              <a:gd name="T34" fmla="*/ 530 w 624"/>
              <a:gd name="T35" fmla="*/ 26 h 319"/>
              <a:gd name="T36" fmla="*/ 516 w 624"/>
              <a:gd name="T37" fmla="*/ 26 h 319"/>
              <a:gd name="T38" fmla="*/ 506 w 624"/>
              <a:gd name="T39" fmla="*/ 33 h 319"/>
              <a:gd name="T40" fmla="*/ 492 w 624"/>
              <a:gd name="T41" fmla="*/ 38 h 319"/>
              <a:gd name="T42" fmla="*/ 473 w 624"/>
              <a:gd name="T43" fmla="*/ 33 h 319"/>
              <a:gd name="T44" fmla="*/ 449 w 624"/>
              <a:gd name="T45" fmla="*/ 31 h 319"/>
              <a:gd name="T46" fmla="*/ 417 w 624"/>
              <a:gd name="T47" fmla="*/ 26 h 319"/>
              <a:gd name="T48" fmla="*/ 396 w 624"/>
              <a:gd name="T49" fmla="*/ 0 h 319"/>
              <a:gd name="T50" fmla="*/ 381 w 624"/>
              <a:gd name="T51" fmla="*/ 4 h 319"/>
              <a:gd name="T52" fmla="*/ 365 w 624"/>
              <a:gd name="T53" fmla="*/ 0 h 319"/>
              <a:gd name="T54" fmla="*/ 362 w 624"/>
              <a:gd name="T55" fmla="*/ 14 h 319"/>
              <a:gd name="T56" fmla="*/ 365 w 624"/>
              <a:gd name="T57" fmla="*/ 38 h 319"/>
              <a:gd name="T58" fmla="*/ 343 w 624"/>
              <a:gd name="T59" fmla="*/ 50 h 319"/>
              <a:gd name="T60" fmla="*/ 321 w 624"/>
              <a:gd name="T61" fmla="*/ 52 h 319"/>
              <a:gd name="T62" fmla="*/ 288 w 624"/>
              <a:gd name="T63" fmla="*/ 110 h 319"/>
              <a:gd name="T64" fmla="*/ 261 w 624"/>
              <a:gd name="T65" fmla="*/ 132 h 319"/>
              <a:gd name="T66" fmla="*/ 247 w 624"/>
              <a:gd name="T67" fmla="*/ 120 h 319"/>
              <a:gd name="T68" fmla="*/ 235 w 624"/>
              <a:gd name="T69" fmla="*/ 149 h 319"/>
              <a:gd name="T70" fmla="*/ 221 w 624"/>
              <a:gd name="T71" fmla="*/ 149 h 319"/>
              <a:gd name="T72" fmla="*/ 199 w 624"/>
              <a:gd name="T73" fmla="*/ 146 h 319"/>
              <a:gd name="T74" fmla="*/ 189 w 624"/>
              <a:gd name="T75" fmla="*/ 163 h 319"/>
              <a:gd name="T76" fmla="*/ 160 w 624"/>
              <a:gd name="T77" fmla="*/ 151 h 319"/>
              <a:gd name="T78" fmla="*/ 124 w 624"/>
              <a:gd name="T79" fmla="*/ 156 h 319"/>
              <a:gd name="T80" fmla="*/ 124 w 624"/>
              <a:gd name="T81" fmla="*/ 168 h 319"/>
              <a:gd name="T82" fmla="*/ 110 w 624"/>
              <a:gd name="T83" fmla="*/ 170 h 319"/>
              <a:gd name="T84" fmla="*/ 112 w 624"/>
              <a:gd name="T85" fmla="*/ 170 h 319"/>
              <a:gd name="T86" fmla="*/ 108 w 624"/>
              <a:gd name="T87" fmla="*/ 185 h 319"/>
              <a:gd name="T88" fmla="*/ 103 w 624"/>
              <a:gd name="T89" fmla="*/ 189 h 319"/>
              <a:gd name="T90" fmla="*/ 110 w 624"/>
              <a:gd name="T91" fmla="*/ 204 h 319"/>
              <a:gd name="T92" fmla="*/ 76 w 624"/>
              <a:gd name="T93" fmla="*/ 214 h 319"/>
              <a:gd name="T94" fmla="*/ 84 w 624"/>
              <a:gd name="T95" fmla="*/ 247 h 319"/>
              <a:gd name="T96" fmla="*/ 62 w 624"/>
              <a:gd name="T97" fmla="*/ 245 h 319"/>
              <a:gd name="T98" fmla="*/ 36 w 624"/>
              <a:gd name="T99" fmla="*/ 238 h 319"/>
              <a:gd name="T100" fmla="*/ 21 w 624"/>
              <a:gd name="T101" fmla="*/ 262 h 319"/>
              <a:gd name="T102" fmla="*/ 26 w 624"/>
              <a:gd name="T103" fmla="*/ 264 h 319"/>
              <a:gd name="T104" fmla="*/ 33 w 624"/>
              <a:gd name="T105" fmla="*/ 278 h 319"/>
              <a:gd name="T106" fmla="*/ 19 w 624"/>
              <a:gd name="T107" fmla="*/ 310 h 319"/>
              <a:gd name="T108" fmla="*/ 4 w 624"/>
              <a:gd name="T109" fmla="*/ 312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4" h="319">
                <a:moveTo>
                  <a:pt x="0" y="319"/>
                </a:moveTo>
                <a:lnTo>
                  <a:pt x="124" y="310"/>
                </a:lnTo>
                <a:lnTo>
                  <a:pt x="124" y="298"/>
                </a:lnTo>
                <a:lnTo>
                  <a:pt x="120" y="293"/>
                </a:lnTo>
                <a:lnTo>
                  <a:pt x="134" y="290"/>
                </a:lnTo>
                <a:lnTo>
                  <a:pt x="141" y="295"/>
                </a:lnTo>
                <a:lnTo>
                  <a:pt x="492" y="262"/>
                </a:lnTo>
                <a:lnTo>
                  <a:pt x="501" y="257"/>
                </a:lnTo>
                <a:lnTo>
                  <a:pt x="506" y="252"/>
                </a:lnTo>
                <a:lnTo>
                  <a:pt x="538" y="238"/>
                </a:lnTo>
                <a:lnTo>
                  <a:pt x="540" y="230"/>
                </a:lnTo>
                <a:lnTo>
                  <a:pt x="557" y="218"/>
                </a:lnTo>
                <a:lnTo>
                  <a:pt x="557" y="211"/>
                </a:lnTo>
                <a:lnTo>
                  <a:pt x="559" y="206"/>
                </a:lnTo>
                <a:lnTo>
                  <a:pt x="569" y="201"/>
                </a:lnTo>
                <a:lnTo>
                  <a:pt x="569" y="192"/>
                </a:lnTo>
                <a:lnTo>
                  <a:pt x="578" y="185"/>
                </a:lnTo>
                <a:lnTo>
                  <a:pt x="622" y="146"/>
                </a:lnTo>
                <a:lnTo>
                  <a:pt x="624" y="139"/>
                </a:lnTo>
                <a:lnTo>
                  <a:pt x="617" y="139"/>
                </a:lnTo>
                <a:lnTo>
                  <a:pt x="612" y="134"/>
                </a:lnTo>
                <a:lnTo>
                  <a:pt x="610" y="134"/>
                </a:lnTo>
                <a:lnTo>
                  <a:pt x="607" y="132"/>
                </a:lnTo>
                <a:lnTo>
                  <a:pt x="598" y="127"/>
                </a:lnTo>
                <a:lnTo>
                  <a:pt x="595" y="127"/>
                </a:lnTo>
                <a:lnTo>
                  <a:pt x="593" y="125"/>
                </a:lnTo>
                <a:lnTo>
                  <a:pt x="581" y="108"/>
                </a:lnTo>
                <a:lnTo>
                  <a:pt x="564" y="86"/>
                </a:lnTo>
                <a:lnTo>
                  <a:pt x="562" y="81"/>
                </a:lnTo>
                <a:lnTo>
                  <a:pt x="562" y="74"/>
                </a:lnTo>
                <a:lnTo>
                  <a:pt x="562" y="64"/>
                </a:lnTo>
                <a:lnTo>
                  <a:pt x="559" y="50"/>
                </a:lnTo>
                <a:lnTo>
                  <a:pt x="557" y="48"/>
                </a:lnTo>
                <a:lnTo>
                  <a:pt x="547" y="40"/>
                </a:lnTo>
                <a:lnTo>
                  <a:pt x="538" y="38"/>
                </a:lnTo>
                <a:lnTo>
                  <a:pt x="530" y="26"/>
                </a:lnTo>
                <a:lnTo>
                  <a:pt x="526" y="19"/>
                </a:lnTo>
                <a:lnTo>
                  <a:pt x="516" y="26"/>
                </a:lnTo>
                <a:lnTo>
                  <a:pt x="513" y="31"/>
                </a:lnTo>
                <a:lnTo>
                  <a:pt x="506" y="33"/>
                </a:lnTo>
                <a:lnTo>
                  <a:pt x="506" y="36"/>
                </a:lnTo>
                <a:lnTo>
                  <a:pt x="492" y="38"/>
                </a:lnTo>
                <a:lnTo>
                  <a:pt x="477" y="33"/>
                </a:lnTo>
                <a:lnTo>
                  <a:pt x="473" y="33"/>
                </a:lnTo>
                <a:lnTo>
                  <a:pt x="465" y="43"/>
                </a:lnTo>
                <a:lnTo>
                  <a:pt x="449" y="31"/>
                </a:lnTo>
                <a:lnTo>
                  <a:pt x="429" y="31"/>
                </a:lnTo>
                <a:lnTo>
                  <a:pt x="417" y="26"/>
                </a:lnTo>
                <a:lnTo>
                  <a:pt x="413" y="12"/>
                </a:lnTo>
                <a:lnTo>
                  <a:pt x="396" y="0"/>
                </a:lnTo>
                <a:lnTo>
                  <a:pt x="386" y="4"/>
                </a:lnTo>
                <a:lnTo>
                  <a:pt x="381" y="4"/>
                </a:lnTo>
                <a:lnTo>
                  <a:pt x="372" y="0"/>
                </a:lnTo>
                <a:lnTo>
                  <a:pt x="365" y="0"/>
                </a:lnTo>
                <a:lnTo>
                  <a:pt x="362" y="7"/>
                </a:lnTo>
                <a:lnTo>
                  <a:pt x="362" y="14"/>
                </a:lnTo>
                <a:lnTo>
                  <a:pt x="367" y="31"/>
                </a:lnTo>
                <a:lnTo>
                  <a:pt x="365" y="38"/>
                </a:lnTo>
                <a:lnTo>
                  <a:pt x="355" y="40"/>
                </a:lnTo>
                <a:lnTo>
                  <a:pt x="343" y="50"/>
                </a:lnTo>
                <a:lnTo>
                  <a:pt x="329" y="48"/>
                </a:lnTo>
                <a:lnTo>
                  <a:pt x="321" y="52"/>
                </a:lnTo>
                <a:lnTo>
                  <a:pt x="321" y="67"/>
                </a:lnTo>
                <a:lnTo>
                  <a:pt x="288" y="110"/>
                </a:lnTo>
                <a:lnTo>
                  <a:pt x="283" y="132"/>
                </a:lnTo>
                <a:lnTo>
                  <a:pt x="261" y="132"/>
                </a:lnTo>
                <a:lnTo>
                  <a:pt x="252" y="120"/>
                </a:lnTo>
                <a:lnTo>
                  <a:pt x="247" y="120"/>
                </a:lnTo>
                <a:lnTo>
                  <a:pt x="242" y="127"/>
                </a:lnTo>
                <a:lnTo>
                  <a:pt x="235" y="149"/>
                </a:lnTo>
                <a:lnTo>
                  <a:pt x="228" y="153"/>
                </a:lnTo>
                <a:lnTo>
                  <a:pt x="221" y="149"/>
                </a:lnTo>
                <a:lnTo>
                  <a:pt x="213" y="141"/>
                </a:lnTo>
                <a:lnTo>
                  <a:pt x="199" y="146"/>
                </a:lnTo>
                <a:lnTo>
                  <a:pt x="194" y="163"/>
                </a:lnTo>
                <a:lnTo>
                  <a:pt x="189" y="163"/>
                </a:lnTo>
                <a:lnTo>
                  <a:pt x="187" y="161"/>
                </a:lnTo>
                <a:lnTo>
                  <a:pt x="160" y="151"/>
                </a:lnTo>
                <a:lnTo>
                  <a:pt x="141" y="158"/>
                </a:lnTo>
                <a:lnTo>
                  <a:pt x="124" y="156"/>
                </a:lnTo>
                <a:lnTo>
                  <a:pt x="122" y="163"/>
                </a:lnTo>
                <a:lnTo>
                  <a:pt x="124" y="168"/>
                </a:lnTo>
                <a:lnTo>
                  <a:pt x="117" y="170"/>
                </a:lnTo>
                <a:lnTo>
                  <a:pt x="110" y="170"/>
                </a:lnTo>
                <a:lnTo>
                  <a:pt x="110" y="170"/>
                </a:lnTo>
                <a:lnTo>
                  <a:pt x="112" y="170"/>
                </a:lnTo>
                <a:lnTo>
                  <a:pt x="108" y="175"/>
                </a:lnTo>
                <a:lnTo>
                  <a:pt x="108" y="185"/>
                </a:lnTo>
                <a:lnTo>
                  <a:pt x="103" y="187"/>
                </a:lnTo>
                <a:lnTo>
                  <a:pt x="103" y="189"/>
                </a:lnTo>
                <a:lnTo>
                  <a:pt x="112" y="201"/>
                </a:lnTo>
                <a:lnTo>
                  <a:pt x="110" y="204"/>
                </a:lnTo>
                <a:lnTo>
                  <a:pt x="84" y="211"/>
                </a:lnTo>
                <a:lnTo>
                  <a:pt x="76" y="214"/>
                </a:lnTo>
                <a:lnTo>
                  <a:pt x="79" y="226"/>
                </a:lnTo>
                <a:lnTo>
                  <a:pt x="84" y="247"/>
                </a:lnTo>
                <a:lnTo>
                  <a:pt x="72" y="252"/>
                </a:lnTo>
                <a:lnTo>
                  <a:pt x="62" y="245"/>
                </a:lnTo>
                <a:lnTo>
                  <a:pt x="50" y="240"/>
                </a:lnTo>
                <a:lnTo>
                  <a:pt x="36" y="238"/>
                </a:lnTo>
                <a:lnTo>
                  <a:pt x="26" y="242"/>
                </a:lnTo>
                <a:lnTo>
                  <a:pt x="21" y="262"/>
                </a:lnTo>
                <a:lnTo>
                  <a:pt x="24" y="264"/>
                </a:lnTo>
                <a:lnTo>
                  <a:pt x="26" y="264"/>
                </a:lnTo>
                <a:lnTo>
                  <a:pt x="31" y="269"/>
                </a:lnTo>
                <a:lnTo>
                  <a:pt x="33" y="278"/>
                </a:lnTo>
                <a:lnTo>
                  <a:pt x="24" y="305"/>
                </a:lnTo>
                <a:lnTo>
                  <a:pt x="19" y="310"/>
                </a:lnTo>
                <a:lnTo>
                  <a:pt x="16" y="307"/>
                </a:lnTo>
                <a:lnTo>
                  <a:pt x="4" y="312"/>
                </a:lnTo>
                <a:lnTo>
                  <a:pt x="0" y="319"/>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31"/>
          <p:cNvSpPr>
            <a:spLocks/>
          </p:cNvSpPr>
          <p:nvPr/>
        </p:nvSpPr>
        <p:spPr bwMode="auto">
          <a:xfrm>
            <a:off x="11327092" y="1740103"/>
            <a:ext cx="495300" cy="793750"/>
          </a:xfrm>
          <a:custGeom>
            <a:avLst/>
            <a:gdLst>
              <a:gd name="T0" fmla="*/ 60 w 312"/>
              <a:gd name="T1" fmla="*/ 449 h 500"/>
              <a:gd name="T2" fmla="*/ 60 w 312"/>
              <a:gd name="T3" fmla="*/ 461 h 500"/>
              <a:gd name="T4" fmla="*/ 76 w 312"/>
              <a:gd name="T5" fmla="*/ 476 h 500"/>
              <a:gd name="T6" fmla="*/ 81 w 312"/>
              <a:gd name="T7" fmla="*/ 483 h 500"/>
              <a:gd name="T8" fmla="*/ 91 w 312"/>
              <a:gd name="T9" fmla="*/ 500 h 500"/>
              <a:gd name="T10" fmla="*/ 93 w 312"/>
              <a:gd name="T11" fmla="*/ 485 h 500"/>
              <a:gd name="T12" fmla="*/ 103 w 312"/>
              <a:gd name="T13" fmla="*/ 459 h 500"/>
              <a:gd name="T14" fmla="*/ 115 w 312"/>
              <a:gd name="T15" fmla="*/ 432 h 500"/>
              <a:gd name="T16" fmla="*/ 110 w 312"/>
              <a:gd name="T17" fmla="*/ 425 h 500"/>
              <a:gd name="T18" fmla="*/ 127 w 312"/>
              <a:gd name="T19" fmla="*/ 394 h 500"/>
              <a:gd name="T20" fmla="*/ 134 w 312"/>
              <a:gd name="T21" fmla="*/ 406 h 500"/>
              <a:gd name="T22" fmla="*/ 139 w 312"/>
              <a:gd name="T23" fmla="*/ 406 h 500"/>
              <a:gd name="T24" fmla="*/ 141 w 312"/>
              <a:gd name="T25" fmla="*/ 392 h 500"/>
              <a:gd name="T26" fmla="*/ 163 w 312"/>
              <a:gd name="T27" fmla="*/ 382 h 500"/>
              <a:gd name="T28" fmla="*/ 165 w 312"/>
              <a:gd name="T29" fmla="*/ 372 h 500"/>
              <a:gd name="T30" fmla="*/ 177 w 312"/>
              <a:gd name="T31" fmla="*/ 370 h 500"/>
              <a:gd name="T32" fmla="*/ 185 w 312"/>
              <a:gd name="T33" fmla="*/ 353 h 500"/>
              <a:gd name="T34" fmla="*/ 192 w 312"/>
              <a:gd name="T35" fmla="*/ 331 h 500"/>
              <a:gd name="T36" fmla="*/ 197 w 312"/>
              <a:gd name="T37" fmla="*/ 324 h 500"/>
              <a:gd name="T38" fmla="*/ 213 w 312"/>
              <a:gd name="T39" fmla="*/ 324 h 500"/>
              <a:gd name="T40" fmla="*/ 221 w 312"/>
              <a:gd name="T41" fmla="*/ 307 h 500"/>
              <a:gd name="T42" fmla="*/ 230 w 312"/>
              <a:gd name="T43" fmla="*/ 295 h 500"/>
              <a:gd name="T44" fmla="*/ 252 w 312"/>
              <a:gd name="T45" fmla="*/ 305 h 500"/>
              <a:gd name="T46" fmla="*/ 273 w 312"/>
              <a:gd name="T47" fmla="*/ 279 h 500"/>
              <a:gd name="T48" fmla="*/ 293 w 312"/>
              <a:gd name="T49" fmla="*/ 257 h 500"/>
              <a:gd name="T50" fmla="*/ 300 w 312"/>
              <a:gd name="T51" fmla="*/ 255 h 500"/>
              <a:gd name="T52" fmla="*/ 312 w 312"/>
              <a:gd name="T53" fmla="*/ 240 h 500"/>
              <a:gd name="T54" fmla="*/ 302 w 312"/>
              <a:gd name="T55" fmla="*/ 231 h 500"/>
              <a:gd name="T56" fmla="*/ 297 w 312"/>
              <a:gd name="T57" fmla="*/ 231 h 500"/>
              <a:gd name="T58" fmla="*/ 302 w 312"/>
              <a:gd name="T59" fmla="*/ 221 h 500"/>
              <a:gd name="T60" fmla="*/ 297 w 312"/>
              <a:gd name="T61" fmla="*/ 202 h 500"/>
              <a:gd name="T62" fmla="*/ 283 w 312"/>
              <a:gd name="T63" fmla="*/ 199 h 500"/>
              <a:gd name="T64" fmla="*/ 273 w 312"/>
              <a:gd name="T65" fmla="*/ 204 h 500"/>
              <a:gd name="T66" fmla="*/ 259 w 312"/>
              <a:gd name="T67" fmla="*/ 173 h 500"/>
              <a:gd name="T68" fmla="*/ 261 w 312"/>
              <a:gd name="T69" fmla="*/ 166 h 500"/>
              <a:gd name="T70" fmla="*/ 252 w 312"/>
              <a:gd name="T71" fmla="*/ 163 h 500"/>
              <a:gd name="T72" fmla="*/ 240 w 312"/>
              <a:gd name="T73" fmla="*/ 161 h 500"/>
              <a:gd name="T74" fmla="*/ 228 w 312"/>
              <a:gd name="T75" fmla="*/ 158 h 500"/>
              <a:gd name="T76" fmla="*/ 223 w 312"/>
              <a:gd name="T77" fmla="*/ 137 h 500"/>
              <a:gd name="T78" fmla="*/ 153 w 312"/>
              <a:gd name="T79" fmla="*/ 0 h 500"/>
              <a:gd name="T80" fmla="*/ 136 w 312"/>
              <a:gd name="T81" fmla="*/ 0 h 500"/>
              <a:gd name="T82" fmla="*/ 132 w 312"/>
              <a:gd name="T83" fmla="*/ 9 h 500"/>
              <a:gd name="T84" fmla="*/ 115 w 312"/>
              <a:gd name="T85" fmla="*/ 17 h 500"/>
              <a:gd name="T86" fmla="*/ 93 w 312"/>
              <a:gd name="T87" fmla="*/ 31 h 500"/>
              <a:gd name="T88" fmla="*/ 88 w 312"/>
              <a:gd name="T89" fmla="*/ 12 h 500"/>
              <a:gd name="T90" fmla="*/ 79 w 312"/>
              <a:gd name="T91" fmla="*/ 7 h 500"/>
              <a:gd name="T92" fmla="*/ 40 w 312"/>
              <a:gd name="T93" fmla="*/ 103 h 500"/>
              <a:gd name="T94" fmla="*/ 43 w 312"/>
              <a:gd name="T95" fmla="*/ 122 h 500"/>
              <a:gd name="T96" fmla="*/ 40 w 312"/>
              <a:gd name="T97" fmla="*/ 139 h 500"/>
              <a:gd name="T98" fmla="*/ 33 w 312"/>
              <a:gd name="T99" fmla="*/ 151 h 500"/>
              <a:gd name="T100" fmla="*/ 38 w 312"/>
              <a:gd name="T101" fmla="*/ 202 h 500"/>
              <a:gd name="T102" fmla="*/ 24 w 312"/>
              <a:gd name="T103" fmla="*/ 228 h 500"/>
              <a:gd name="T104" fmla="*/ 28 w 312"/>
              <a:gd name="T105" fmla="*/ 247 h 500"/>
              <a:gd name="T106" fmla="*/ 19 w 312"/>
              <a:gd name="T107" fmla="*/ 250 h 500"/>
              <a:gd name="T108" fmla="*/ 19 w 312"/>
              <a:gd name="T109" fmla="*/ 264 h 500"/>
              <a:gd name="T110" fmla="*/ 7 w 312"/>
              <a:gd name="T111" fmla="*/ 26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2" h="500">
                <a:moveTo>
                  <a:pt x="0" y="269"/>
                </a:moveTo>
                <a:lnTo>
                  <a:pt x="60" y="449"/>
                </a:lnTo>
                <a:lnTo>
                  <a:pt x="62" y="452"/>
                </a:lnTo>
                <a:lnTo>
                  <a:pt x="60" y="461"/>
                </a:lnTo>
                <a:lnTo>
                  <a:pt x="62" y="464"/>
                </a:lnTo>
                <a:lnTo>
                  <a:pt x="76" y="476"/>
                </a:lnTo>
                <a:lnTo>
                  <a:pt x="79" y="476"/>
                </a:lnTo>
                <a:lnTo>
                  <a:pt x="81" y="483"/>
                </a:lnTo>
                <a:lnTo>
                  <a:pt x="81" y="485"/>
                </a:lnTo>
                <a:lnTo>
                  <a:pt x="91" y="500"/>
                </a:lnTo>
                <a:lnTo>
                  <a:pt x="91" y="497"/>
                </a:lnTo>
                <a:lnTo>
                  <a:pt x="93" y="485"/>
                </a:lnTo>
                <a:lnTo>
                  <a:pt x="96" y="473"/>
                </a:lnTo>
                <a:lnTo>
                  <a:pt x="103" y="459"/>
                </a:lnTo>
                <a:lnTo>
                  <a:pt x="105" y="440"/>
                </a:lnTo>
                <a:lnTo>
                  <a:pt x="115" y="432"/>
                </a:lnTo>
                <a:lnTo>
                  <a:pt x="115" y="428"/>
                </a:lnTo>
                <a:lnTo>
                  <a:pt x="110" y="425"/>
                </a:lnTo>
                <a:lnTo>
                  <a:pt x="108" y="413"/>
                </a:lnTo>
                <a:lnTo>
                  <a:pt x="127" y="394"/>
                </a:lnTo>
                <a:lnTo>
                  <a:pt x="129" y="396"/>
                </a:lnTo>
                <a:lnTo>
                  <a:pt x="134" y="406"/>
                </a:lnTo>
                <a:lnTo>
                  <a:pt x="136" y="408"/>
                </a:lnTo>
                <a:lnTo>
                  <a:pt x="139" y="406"/>
                </a:lnTo>
                <a:lnTo>
                  <a:pt x="139" y="396"/>
                </a:lnTo>
                <a:lnTo>
                  <a:pt x="141" y="392"/>
                </a:lnTo>
                <a:lnTo>
                  <a:pt x="156" y="389"/>
                </a:lnTo>
                <a:lnTo>
                  <a:pt x="163" y="382"/>
                </a:lnTo>
                <a:lnTo>
                  <a:pt x="163" y="375"/>
                </a:lnTo>
                <a:lnTo>
                  <a:pt x="165" y="372"/>
                </a:lnTo>
                <a:lnTo>
                  <a:pt x="172" y="372"/>
                </a:lnTo>
                <a:lnTo>
                  <a:pt x="177" y="370"/>
                </a:lnTo>
                <a:lnTo>
                  <a:pt x="180" y="365"/>
                </a:lnTo>
                <a:lnTo>
                  <a:pt x="185" y="353"/>
                </a:lnTo>
                <a:lnTo>
                  <a:pt x="182" y="341"/>
                </a:lnTo>
                <a:lnTo>
                  <a:pt x="192" y="331"/>
                </a:lnTo>
                <a:lnTo>
                  <a:pt x="192" y="324"/>
                </a:lnTo>
                <a:lnTo>
                  <a:pt x="197" y="324"/>
                </a:lnTo>
                <a:lnTo>
                  <a:pt x="209" y="327"/>
                </a:lnTo>
                <a:lnTo>
                  <a:pt x="213" y="324"/>
                </a:lnTo>
                <a:lnTo>
                  <a:pt x="216" y="317"/>
                </a:lnTo>
                <a:lnTo>
                  <a:pt x="221" y="307"/>
                </a:lnTo>
                <a:lnTo>
                  <a:pt x="225" y="307"/>
                </a:lnTo>
                <a:lnTo>
                  <a:pt x="230" y="295"/>
                </a:lnTo>
                <a:lnTo>
                  <a:pt x="242" y="295"/>
                </a:lnTo>
                <a:lnTo>
                  <a:pt x="252" y="305"/>
                </a:lnTo>
                <a:lnTo>
                  <a:pt x="264" y="283"/>
                </a:lnTo>
                <a:lnTo>
                  <a:pt x="273" y="279"/>
                </a:lnTo>
                <a:lnTo>
                  <a:pt x="288" y="264"/>
                </a:lnTo>
                <a:lnTo>
                  <a:pt x="293" y="257"/>
                </a:lnTo>
                <a:lnTo>
                  <a:pt x="295" y="255"/>
                </a:lnTo>
                <a:lnTo>
                  <a:pt x="300" y="255"/>
                </a:lnTo>
                <a:lnTo>
                  <a:pt x="307" y="250"/>
                </a:lnTo>
                <a:lnTo>
                  <a:pt x="312" y="240"/>
                </a:lnTo>
                <a:lnTo>
                  <a:pt x="309" y="235"/>
                </a:lnTo>
                <a:lnTo>
                  <a:pt x="302" y="231"/>
                </a:lnTo>
                <a:lnTo>
                  <a:pt x="302" y="233"/>
                </a:lnTo>
                <a:lnTo>
                  <a:pt x="297" y="231"/>
                </a:lnTo>
                <a:lnTo>
                  <a:pt x="300" y="223"/>
                </a:lnTo>
                <a:lnTo>
                  <a:pt x="302" y="221"/>
                </a:lnTo>
                <a:lnTo>
                  <a:pt x="302" y="216"/>
                </a:lnTo>
                <a:lnTo>
                  <a:pt x="297" y="202"/>
                </a:lnTo>
                <a:lnTo>
                  <a:pt x="288" y="197"/>
                </a:lnTo>
                <a:lnTo>
                  <a:pt x="283" y="199"/>
                </a:lnTo>
                <a:lnTo>
                  <a:pt x="281" y="202"/>
                </a:lnTo>
                <a:lnTo>
                  <a:pt x="273" y="204"/>
                </a:lnTo>
                <a:lnTo>
                  <a:pt x="266" y="202"/>
                </a:lnTo>
                <a:lnTo>
                  <a:pt x="259" y="173"/>
                </a:lnTo>
                <a:lnTo>
                  <a:pt x="261" y="170"/>
                </a:lnTo>
                <a:lnTo>
                  <a:pt x="261" y="166"/>
                </a:lnTo>
                <a:lnTo>
                  <a:pt x="259" y="163"/>
                </a:lnTo>
                <a:lnTo>
                  <a:pt x="252" y="163"/>
                </a:lnTo>
                <a:lnTo>
                  <a:pt x="249" y="166"/>
                </a:lnTo>
                <a:lnTo>
                  <a:pt x="240" y="161"/>
                </a:lnTo>
                <a:lnTo>
                  <a:pt x="233" y="161"/>
                </a:lnTo>
                <a:lnTo>
                  <a:pt x="228" y="158"/>
                </a:lnTo>
                <a:lnTo>
                  <a:pt x="223" y="142"/>
                </a:lnTo>
                <a:lnTo>
                  <a:pt x="223" y="137"/>
                </a:lnTo>
                <a:lnTo>
                  <a:pt x="187" y="21"/>
                </a:lnTo>
                <a:lnTo>
                  <a:pt x="153" y="0"/>
                </a:lnTo>
                <a:lnTo>
                  <a:pt x="144" y="0"/>
                </a:lnTo>
                <a:lnTo>
                  <a:pt x="136" y="0"/>
                </a:lnTo>
                <a:lnTo>
                  <a:pt x="134" y="5"/>
                </a:lnTo>
                <a:lnTo>
                  <a:pt x="132" y="9"/>
                </a:lnTo>
                <a:lnTo>
                  <a:pt x="127" y="9"/>
                </a:lnTo>
                <a:lnTo>
                  <a:pt x="115" y="17"/>
                </a:lnTo>
                <a:lnTo>
                  <a:pt x="98" y="29"/>
                </a:lnTo>
                <a:lnTo>
                  <a:pt x="93" y="31"/>
                </a:lnTo>
                <a:lnTo>
                  <a:pt x="86" y="24"/>
                </a:lnTo>
                <a:lnTo>
                  <a:pt x="88" y="12"/>
                </a:lnTo>
                <a:lnTo>
                  <a:pt x="86" y="7"/>
                </a:lnTo>
                <a:lnTo>
                  <a:pt x="79" y="7"/>
                </a:lnTo>
                <a:lnTo>
                  <a:pt x="67" y="12"/>
                </a:lnTo>
                <a:lnTo>
                  <a:pt x="40" y="103"/>
                </a:lnTo>
                <a:lnTo>
                  <a:pt x="38" y="115"/>
                </a:lnTo>
                <a:lnTo>
                  <a:pt x="43" y="122"/>
                </a:lnTo>
                <a:lnTo>
                  <a:pt x="45" y="132"/>
                </a:lnTo>
                <a:lnTo>
                  <a:pt x="40" y="139"/>
                </a:lnTo>
                <a:lnTo>
                  <a:pt x="38" y="144"/>
                </a:lnTo>
                <a:lnTo>
                  <a:pt x="33" y="151"/>
                </a:lnTo>
                <a:lnTo>
                  <a:pt x="43" y="190"/>
                </a:lnTo>
                <a:lnTo>
                  <a:pt x="38" y="202"/>
                </a:lnTo>
                <a:lnTo>
                  <a:pt x="38" y="211"/>
                </a:lnTo>
                <a:lnTo>
                  <a:pt x="24" y="228"/>
                </a:lnTo>
                <a:lnTo>
                  <a:pt x="24" y="235"/>
                </a:lnTo>
                <a:lnTo>
                  <a:pt x="28" y="247"/>
                </a:lnTo>
                <a:lnTo>
                  <a:pt x="26" y="250"/>
                </a:lnTo>
                <a:lnTo>
                  <a:pt x="19" y="250"/>
                </a:lnTo>
                <a:lnTo>
                  <a:pt x="21" y="259"/>
                </a:lnTo>
                <a:lnTo>
                  <a:pt x="19" y="264"/>
                </a:lnTo>
                <a:lnTo>
                  <a:pt x="14" y="264"/>
                </a:lnTo>
                <a:lnTo>
                  <a:pt x="7" y="262"/>
                </a:lnTo>
                <a:lnTo>
                  <a:pt x="0" y="269"/>
                </a:lnTo>
                <a:close/>
              </a:path>
            </a:pathLst>
          </a:custGeom>
          <a:solidFill>
            <a:schemeClr val="tx1">
              <a:alpha val="13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2"/>
          <p:cNvSpPr>
            <a:spLocks/>
          </p:cNvSpPr>
          <p:nvPr/>
        </p:nvSpPr>
        <p:spPr bwMode="auto">
          <a:xfrm>
            <a:off x="10312679" y="2835478"/>
            <a:ext cx="792163" cy="511175"/>
          </a:xfrm>
          <a:custGeom>
            <a:avLst/>
            <a:gdLst>
              <a:gd name="T0" fmla="*/ 125 w 499"/>
              <a:gd name="T1" fmla="*/ 305 h 322"/>
              <a:gd name="T2" fmla="*/ 348 w 499"/>
              <a:gd name="T3" fmla="*/ 262 h 322"/>
              <a:gd name="T4" fmla="*/ 420 w 499"/>
              <a:gd name="T5" fmla="*/ 250 h 322"/>
              <a:gd name="T6" fmla="*/ 420 w 499"/>
              <a:gd name="T7" fmla="*/ 247 h 322"/>
              <a:gd name="T8" fmla="*/ 425 w 499"/>
              <a:gd name="T9" fmla="*/ 247 h 322"/>
              <a:gd name="T10" fmla="*/ 425 w 499"/>
              <a:gd name="T11" fmla="*/ 240 h 322"/>
              <a:gd name="T12" fmla="*/ 432 w 499"/>
              <a:gd name="T13" fmla="*/ 233 h 322"/>
              <a:gd name="T14" fmla="*/ 442 w 499"/>
              <a:gd name="T15" fmla="*/ 230 h 322"/>
              <a:gd name="T16" fmla="*/ 449 w 499"/>
              <a:gd name="T17" fmla="*/ 233 h 322"/>
              <a:gd name="T18" fmla="*/ 468 w 499"/>
              <a:gd name="T19" fmla="*/ 218 h 322"/>
              <a:gd name="T20" fmla="*/ 470 w 499"/>
              <a:gd name="T21" fmla="*/ 206 h 322"/>
              <a:gd name="T22" fmla="*/ 485 w 499"/>
              <a:gd name="T23" fmla="*/ 194 h 322"/>
              <a:gd name="T24" fmla="*/ 497 w 499"/>
              <a:gd name="T25" fmla="*/ 187 h 322"/>
              <a:gd name="T26" fmla="*/ 499 w 499"/>
              <a:gd name="T27" fmla="*/ 185 h 322"/>
              <a:gd name="T28" fmla="*/ 487 w 499"/>
              <a:gd name="T29" fmla="*/ 175 h 322"/>
              <a:gd name="T30" fmla="*/ 482 w 499"/>
              <a:gd name="T31" fmla="*/ 170 h 322"/>
              <a:gd name="T32" fmla="*/ 475 w 499"/>
              <a:gd name="T33" fmla="*/ 168 h 322"/>
              <a:gd name="T34" fmla="*/ 473 w 499"/>
              <a:gd name="T35" fmla="*/ 165 h 322"/>
              <a:gd name="T36" fmla="*/ 466 w 499"/>
              <a:gd name="T37" fmla="*/ 161 h 322"/>
              <a:gd name="T38" fmla="*/ 461 w 499"/>
              <a:gd name="T39" fmla="*/ 149 h 322"/>
              <a:gd name="T40" fmla="*/ 451 w 499"/>
              <a:gd name="T41" fmla="*/ 149 h 322"/>
              <a:gd name="T42" fmla="*/ 449 w 499"/>
              <a:gd name="T43" fmla="*/ 146 h 322"/>
              <a:gd name="T44" fmla="*/ 449 w 499"/>
              <a:gd name="T45" fmla="*/ 127 h 322"/>
              <a:gd name="T46" fmla="*/ 454 w 499"/>
              <a:gd name="T47" fmla="*/ 122 h 322"/>
              <a:gd name="T48" fmla="*/ 451 w 499"/>
              <a:gd name="T49" fmla="*/ 113 h 322"/>
              <a:gd name="T50" fmla="*/ 446 w 499"/>
              <a:gd name="T51" fmla="*/ 105 h 322"/>
              <a:gd name="T52" fmla="*/ 446 w 499"/>
              <a:gd name="T53" fmla="*/ 103 h 322"/>
              <a:gd name="T54" fmla="*/ 446 w 499"/>
              <a:gd name="T55" fmla="*/ 98 h 322"/>
              <a:gd name="T56" fmla="*/ 456 w 499"/>
              <a:gd name="T57" fmla="*/ 89 h 322"/>
              <a:gd name="T58" fmla="*/ 461 w 499"/>
              <a:gd name="T59" fmla="*/ 74 h 322"/>
              <a:gd name="T60" fmla="*/ 461 w 499"/>
              <a:gd name="T61" fmla="*/ 69 h 322"/>
              <a:gd name="T62" fmla="*/ 466 w 499"/>
              <a:gd name="T63" fmla="*/ 60 h 322"/>
              <a:gd name="T64" fmla="*/ 470 w 499"/>
              <a:gd name="T65" fmla="*/ 57 h 322"/>
              <a:gd name="T66" fmla="*/ 463 w 499"/>
              <a:gd name="T67" fmla="*/ 52 h 322"/>
              <a:gd name="T68" fmla="*/ 444 w 499"/>
              <a:gd name="T69" fmla="*/ 50 h 322"/>
              <a:gd name="T70" fmla="*/ 442 w 499"/>
              <a:gd name="T71" fmla="*/ 48 h 322"/>
              <a:gd name="T72" fmla="*/ 439 w 499"/>
              <a:gd name="T73" fmla="*/ 45 h 322"/>
              <a:gd name="T74" fmla="*/ 437 w 499"/>
              <a:gd name="T75" fmla="*/ 36 h 322"/>
              <a:gd name="T76" fmla="*/ 425 w 499"/>
              <a:gd name="T77" fmla="*/ 16 h 322"/>
              <a:gd name="T78" fmla="*/ 420 w 499"/>
              <a:gd name="T79" fmla="*/ 14 h 322"/>
              <a:gd name="T80" fmla="*/ 418 w 499"/>
              <a:gd name="T81" fmla="*/ 12 h 322"/>
              <a:gd name="T82" fmla="*/ 415 w 499"/>
              <a:gd name="T83" fmla="*/ 12 h 322"/>
              <a:gd name="T84" fmla="*/ 413 w 499"/>
              <a:gd name="T85" fmla="*/ 9 h 322"/>
              <a:gd name="T86" fmla="*/ 410 w 499"/>
              <a:gd name="T87" fmla="*/ 4 h 322"/>
              <a:gd name="T88" fmla="*/ 403 w 499"/>
              <a:gd name="T89" fmla="*/ 0 h 322"/>
              <a:gd name="T90" fmla="*/ 60 w 499"/>
              <a:gd name="T91" fmla="*/ 69 h 322"/>
              <a:gd name="T92" fmla="*/ 53 w 499"/>
              <a:gd name="T93" fmla="*/ 40 h 322"/>
              <a:gd name="T94" fmla="*/ 36 w 499"/>
              <a:gd name="T95" fmla="*/ 57 h 322"/>
              <a:gd name="T96" fmla="*/ 31 w 499"/>
              <a:gd name="T97" fmla="*/ 60 h 322"/>
              <a:gd name="T98" fmla="*/ 29 w 499"/>
              <a:gd name="T99" fmla="*/ 57 h 322"/>
              <a:gd name="T100" fmla="*/ 26 w 499"/>
              <a:gd name="T101" fmla="*/ 57 h 322"/>
              <a:gd name="T102" fmla="*/ 21 w 499"/>
              <a:gd name="T103" fmla="*/ 67 h 322"/>
              <a:gd name="T104" fmla="*/ 7 w 499"/>
              <a:gd name="T105" fmla="*/ 81 h 322"/>
              <a:gd name="T106" fmla="*/ 0 w 499"/>
              <a:gd name="T107" fmla="*/ 86 h 322"/>
              <a:gd name="T108" fmla="*/ 26 w 499"/>
              <a:gd name="T109" fmla="*/ 226 h 322"/>
              <a:gd name="T110" fmla="*/ 41 w 499"/>
              <a:gd name="T111" fmla="*/ 322 h 322"/>
              <a:gd name="T112" fmla="*/ 125 w 499"/>
              <a:gd name="T113" fmla="*/ 305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99" h="322">
                <a:moveTo>
                  <a:pt x="125" y="305"/>
                </a:moveTo>
                <a:lnTo>
                  <a:pt x="348" y="262"/>
                </a:lnTo>
                <a:lnTo>
                  <a:pt x="420" y="250"/>
                </a:lnTo>
                <a:lnTo>
                  <a:pt x="420" y="247"/>
                </a:lnTo>
                <a:lnTo>
                  <a:pt x="425" y="247"/>
                </a:lnTo>
                <a:lnTo>
                  <a:pt x="425" y="240"/>
                </a:lnTo>
                <a:lnTo>
                  <a:pt x="432" y="233"/>
                </a:lnTo>
                <a:lnTo>
                  <a:pt x="442" y="230"/>
                </a:lnTo>
                <a:lnTo>
                  <a:pt x="449" y="233"/>
                </a:lnTo>
                <a:lnTo>
                  <a:pt x="468" y="218"/>
                </a:lnTo>
                <a:lnTo>
                  <a:pt x="470" y="206"/>
                </a:lnTo>
                <a:lnTo>
                  <a:pt x="485" y="194"/>
                </a:lnTo>
                <a:lnTo>
                  <a:pt x="497" y="187"/>
                </a:lnTo>
                <a:lnTo>
                  <a:pt x="499" y="185"/>
                </a:lnTo>
                <a:lnTo>
                  <a:pt x="487" y="175"/>
                </a:lnTo>
                <a:lnTo>
                  <a:pt x="482" y="170"/>
                </a:lnTo>
                <a:lnTo>
                  <a:pt x="475" y="168"/>
                </a:lnTo>
                <a:lnTo>
                  <a:pt x="473" y="165"/>
                </a:lnTo>
                <a:lnTo>
                  <a:pt x="466" y="161"/>
                </a:lnTo>
                <a:lnTo>
                  <a:pt x="461" y="149"/>
                </a:lnTo>
                <a:lnTo>
                  <a:pt x="451" y="149"/>
                </a:lnTo>
                <a:lnTo>
                  <a:pt x="449" y="146"/>
                </a:lnTo>
                <a:lnTo>
                  <a:pt x="449" y="127"/>
                </a:lnTo>
                <a:lnTo>
                  <a:pt x="454" y="122"/>
                </a:lnTo>
                <a:lnTo>
                  <a:pt x="451" y="113"/>
                </a:lnTo>
                <a:lnTo>
                  <a:pt x="446" y="105"/>
                </a:lnTo>
                <a:lnTo>
                  <a:pt x="446" y="103"/>
                </a:lnTo>
                <a:lnTo>
                  <a:pt x="446" y="98"/>
                </a:lnTo>
                <a:lnTo>
                  <a:pt x="456" y="89"/>
                </a:lnTo>
                <a:lnTo>
                  <a:pt x="461" y="74"/>
                </a:lnTo>
                <a:lnTo>
                  <a:pt x="461" y="69"/>
                </a:lnTo>
                <a:lnTo>
                  <a:pt x="466" y="60"/>
                </a:lnTo>
                <a:lnTo>
                  <a:pt x="470" y="57"/>
                </a:lnTo>
                <a:lnTo>
                  <a:pt x="463" y="52"/>
                </a:lnTo>
                <a:lnTo>
                  <a:pt x="444" y="50"/>
                </a:lnTo>
                <a:lnTo>
                  <a:pt x="442" y="48"/>
                </a:lnTo>
                <a:lnTo>
                  <a:pt x="439" y="45"/>
                </a:lnTo>
                <a:lnTo>
                  <a:pt x="437" y="36"/>
                </a:lnTo>
                <a:lnTo>
                  <a:pt x="425" y="16"/>
                </a:lnTo>
                <a:lnTo>
                  <a:pt x="420" y="14"/>
                </a:lnTo>
                <a:lnTo>
                  <a:pt x="418" y="12"/>
                </a:lnTo>
                <a:lnTo>
                  <a:pt x="415" y="12"/>
                </a:lnTo>
                <a:lnTo>
                  <a:pt x="413" y="9"/>
                </a:lnTo>
                <a:lnTo>
                  <a:pt x="410" y="4"/>
                </a:lnTo>
                <a:lnTo>
                  <a:pt x="403" y="0"/>
                </a:lnTo>
                <a:lnTo>
                  <a:pt x="60" y="69"/>
                </a:lnTo>
                <a:lnTo>
                  <a:pt x="53" y="40"/>
                </a:lnTo>
                <a:lnTo>
                  <a:pt x="36" y="57"/>
                </a:lnTo>
                <a:lnTo>
                  <a:pt x="31" y="60"/>
                </a:lnTo>
                <a:lnTo>
                  <a:pt x="29" y="57"/>
                </a:lnTo>
                <a:lnTo>
                  <a:pt x="26" y="57"/>
                </a:lnTo>
                <a:lnTo>
                  <a:pt x="21" y="67"/>
                </a:lnTo>
                <a:lnTo>
                  <a:pt x="7" y="81"/>
                </a:lnTo>
                <a:lnTo>
                  <a:pt x="0" y="86"/>
                </a:lnTo>
                <a:lnTo>
                  <a:pt x="26" y="226"/>
                </a:lnTo>
                <a:lnTo>
                  <a:pt x="41" y="322"/>
                </a:lnTo>
                <a:lnTo>
                  <a:pt x="125" y="305"/>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3"/>
          <p:cNvSpPr>
            <a:spLocks/>
          </p:cNvSpPr>
          <p:nvPr/>
        </p:nvSpPr>
        <p:spPr bwMode="auto">
          <a:xfrm>
            <a:off x="9523692" y="2387803"/>
            <a:ext cx="525463" cy="722312"/>
          </a:xfrm>
          <a:custGeom>
            <a:avLst/>
            <a:gdLst>
              <a:gd name="T0" fmla="*/ 165 w 331"/>
              <a:gd name="T1" fmla="*/ 433 h 455"/>
              <a:gd name="T2" fmla="*/ 269 w 331"/>
              <a:gd name="T3" fmla="*/ 423 h 455"/>
              <a:gd name="T4" fmla="*/ 283 w 331"/>
              <a:gd name="T5" fmla="*/ 395 h 455"/>
              <a:gd name="T6" fmla="*/ 288 w 331"/>
              <a:gd name="T7" fmla="*/ 371 h 455"/>
              <a:gd name="T8" fmla="*/ 305 w 331"/>
              <a:gd name="T9" fmla="*/ 346 h 455"/>
              <a:gd name="T10" fmla="*/ 307 w 331"/>
              <a:gd name="T11" fmla="*/ 330 h 455"/>
              <a:gd name="T12" fmla="*/ 317 w 331"/>
              <a:gd name="T13" fmla="*/ 315 h 455"/>
              <a:gd name="T14" fmla="*/ 321 w 331"/>
              <a:gd name="T15" fmla="*/ 322 h 455"/>
              <a:gd name="T16" fmla="*/ 329 w 331"/>
              <a:gd name="T17" fmla="*/ 318 h 455"/>
              <a:gd name="T18" fmla="*/ 329 w 331"/>
              <a:gd name="T19" fmla="*/ 296 h 455"/>
              <a:gd name="T20" fmla="*/ 324 w 331"/>
              <a:gd name="T21" fmla="*/ 265 h 455"/>
              <a:gd name="T22" fmla="*/ 297 w 331"/>
              <a:gd name="T23" fmla="*/ 178 h 455"/>
              <a:gd name="T24" fmla="*/ 266 w 331"/>
              <a:gd name="T25" fmla="*/ 176 h 455"/>
              <a:gd name="T26" fmla="*/ 228 w 331"/>
              <a:gd name="T27" fmla="*/ 229 h 455"/>
              <a:gd name="T28" fmla="*/ 221 w 331"/>
              <a:gd name="T29" fmla="*/ 226 h 455"/>
              <a:gd name="T30" fmla="*/ 209 w 331"/>
              <a:gd name="T31" fmla="*/ 219 h 455"/>
              <a:gd name="T32" fmla="*/ 206 w 331"/>
              <a:gd name="T33" fmla="*/ 193 h 455"/>
              <a:gd name="T34" fmla="*/ 225 w 331"/>
              <a:gd name="T35" fmla="*/ 176 h 455"/>
              <a:gd name="T36" fmla="*/ 230 w 331"/>
              <a:gd name="T37" fmla="*/ 164 h 455"/>
              <a:gd name="T38" fmla="*/ 237 w 331"/>
              <a:gd name="T39" fmla="*/ 152 h 455"/>
              <a:gd name="T40" fmla="*/ 245 w 331"/>
              <a:gd name="T41" fmla="*/ 111 h 455"/>
              <a:gd name="T42" fmla="*/ 235 w 331"/>
              <a:gd name="T43" fmla="*/ 92 h 455"/>
              <a:gd name="T44" fmla="*/ 223 w 331"/>
              <a:gd name="T45" fmla="*/ 75 h 455"/>
              <a:gd name="T46" fmla="*/ 235 w 331"/>
              <a:gd name="T47" fmla="*/ 65 h 455"/>
              <a:gd name="T48" fmla="*/ 225 w 331"/>
              <a:gd name="T49" fmla="*/ 44 h 455"/>
              <a:gd name="T50" fmla="*/ 189 w 331"/>
              <a:gd name="T51" fmla="*/ 27 h 455"/>
              <a:gd name="T52" fmla="*/ 163 w 331"/>
              <a:gd name="T53" fmla="*/ 17 h 455"/>
              <a:gd name="T54" fmla="*/ 132 w 331"/>
              <a:gd name="T55" fmla="*/ 8 h 455"/>
              <a:gd name="T56" fmla="*/ 113 w 331"/>
              <a:gd name="T57" fmla="*/ 5 h 455"/>
              <a:gd name="T58" fmla="*/ 96 w 331"/>
              <a:gd name="T59" fmla="*/ 24 h 455"/>
              <a:gd name="T60" fmla="*/ 98 w 331"/>
              <a:gd name="T61" fmla="*/ 41 h 455"/>
              <a:gd name="T62" fmla="*/ 103 w 331"/>
              <a:gd name="T63" fmla="*/ 46 h 455"/>
              <a:gd name="T64" fmla="*/ 93 w 331"/>
              <a:gd name="T65" fmla="*/ 51 h 455"/>
              <a:gd name="T66" fmla="*/ 81 w 331"/>
              <a:gd name="T67" fmla="*/ 63 h 455"/>
              <a:gd name="T68" fmla="*/ 79 w 331"/>
              <a:gd name="T69" fmla="*/ 84 h 455"/>
              <a:gd name="T70" fmla="*/ 74 w 331"/>
              <a:gd name="T71" fmla="*/ 109 h 455"/>
              <a:gd name="T72" fmla="*/ 62 w 331"/>
              <a:gd name="T73" fmla="*/ 104 h 455"/>
              <a:gd name="T74" fmla="*/ 62 w 331"/>
              <a:gd name="T75" fmla="*/ 82 h 455"/>
              <a:gd name="T76" fmla="*/ 62 w 331"/>
              <a:gd name="T77" fmla="*/ 75 h 455"/>
              <a:gd name="T78" fmla="*/ 55 w 331"/>
              <a:gd name="T79" fmla="*/ 84 h 455"/>
              <a:gd name="T80" fmla="*/ 48 w 331"/>
              <a:gd name="T81" fmla="*/ 101 h 455"/>
              <a:gd name="T82" fmla="*/ 33 w 331"/>
              <a:gd name="T83" fmla="*/ 109 h 455"/>
              <a:gd name="T84" fmla="*/ 28 w 331"/>
              <a:gd name="T85" fmla="*/ 123 h 455"/>
              <a:gd name="T86" fmla="*/ 19 w 331"/>
              <a:gd name="T87" fmla="*/ 149 h 455"/>
              <a:gd name="T88" fmla="*/ 16 w 331"/>
              <a:gd name="T89" fmla="*/ 181 h 455"/>
              <a:gd name="T90" fmla="*/ 4 w 331"/>
              <a:gd name="T91" fmla="*/ 202 h 455"/>
              <a:gd name="T92" fmla="*/ 12 w 331"/>
              <a:gd name="T93" fmla="*/ 236 h 455"/>
              <a:gd name="T94" fmla="*/ 14 w 331"/>
              <a:gd name="T95" fmla="*/ 262 h 455"/>
              <a:gd name="T96" fmla="*/ 41 w 331"/>
              <a:gd name="T97" fmla="*/ 320 h 455"/>
              <a:gd name="T98" fmla="*/ 45 w 331"/>
              <a:gd name="T99" fmla="*/ 346 h 455"/>
              <a:gd name="T100" fmla="*/ 43 w 331"/>
              <a:gd name="T101" fmla="*/ 354 h 455"/>
              <a:gd name="T102" fmla="*/ 36 w 331"/>
              <a:gd name="T103" fmla="*/ 392 h 455"/>
              <a:gd name="T104" fmla="*/ 16 w 331"/>
              <a:gd name="T105" fmla="*/ 440 h 455"/>
              <a:gd name="T106" fmla="*/ 0 w 331"/>
              <a:gd name="T107" fmla="*/ 45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1" h="455">
                <a:moveTo>
                  <a:pt x="0" y="455"/>
                </a:moveTo>
                <a:lnTo>
                  <a:pt x="165" y="433"/>
                </a:lnTo>
                <a:lnTo>
                  <a:pt x="165" y="438"/>
                </a:lnTo>
                <a:lnTo>
                  <a:pt x="269" y="423"/>
                </a:lnTo>
                <a:lnTo>
                  <a:pt x="271" y="419"/>
                </a:lnTo>
                <a:lnTo>
                  <a:pt x="283" y="395"/>
                </a:lnTo>
                <a:lnTo>
                  <a:pt x="288" y="387"/>
                </a:lnTo>
                <a:lnTo>
                  <a:pt x="288" y="371"/>
                </a:lnTo>
                <a:lnTo>
                  <a:pt x="293" y="356"/>
                </a:lnTo>
                <a:lnTo>
                  <a:pt x="305" y="346"/>
                </a:lnTo>
                <a:lnTo>
                  <a:pt x="305" y="332"/>
                </a:lnTo>
                <a:lnTo>
                  <a:pt x="307" y="330"/>
                </a:lnTo>
                <a:lnTo>
                  <a:pt x="307" y="322"/>
                </a:lnTo>
                <a:lnTo>
                  <a:pt x="317" y="315"/>
                </a:lnTo>
                <a:lnTo>
                  <a:pt x="319" y="322"/>
                </a:lnTo>
                <a:lnTo>
                  <a:pt x="321" y="322"/>
                </a:lnTo>
                <a:lnTo>
                  <a:pt x="326" y="320"/>
                </a:lnTo>
                <a:lnTo>
                  <a:pt x="329" y="318"/>
                </a:lnTo>
                <a:lnTo>
                  <a:pt x="331" y="310"/>
                </a:lnTo>
                <a:lnTo>
                  <a:pt x="329" y="296"/>
                </a:lnTo>
                <a:lnTo>
                  <a:pt x="331" y="277"/>
                </a:lnTo>
                <a:lnTo>
                  <a:pt x="324" y="265"/>
                </a:lnTo>
                <a:lnTo>
                  <a:pt x="321" y="238"/>
                </a:lnTo>
                <a:lnTo>
                  <a:pt x="297" y="178"/>
                </a:lnTo>
                <a:lnTo>
                  <a:pt x="273" y="171"/>
                </a:lnTo>
                <a:lnTo>
                  <a:pt x="266" y="176"/>
                </a:lnTo>
                <a:lnTo>
                  <a:pt x="254" y="188"/>
                </a:lnTo>
                <a:lnTo>
                  <a:pt x="228" y="229"/>
                </a:lnTo>
                <a:lnTo>
                  <a:pt x="223" y="229"/>
                </a:lnTo>
                <a:lnTo>
                  <a:pt x="221" y="226"/>
                </a:lnTo>
                <a:lnTo>
                  <a:pt x="211" y="221"/>
                </a:lnTo>
                <a:lnTo>
                  <a:pt x="209" y="219"/>
                </a:lnTo>
                <a:lnTo>
                  <a:pt x="204" y="209"/>
                </a:lnTo>
                <a:lnTo>
                  <a:pt x="206" y="193"/>
                </a:lnTo>
                <a:lnTo>
                  <a:pt x="211" y="185"/>
                </a:lnTo>
                <a:lnTo>
                  <a:pt x="225" y="176"/>
                </a:lnTo>
                <a:lnTo>
                  <a:pt x="228" y="169"/>
                </a:lnTo>
                <a:lnTo>
                  <a:pt x="230" y="164"/>
                </a:lnTo>
                <a:lnTo>
                  <a:pt x="230" y="157"/>
                </a:lnTo>
                <a:lnTo>
                  <a:pt x="237" y="152"/>
                </a:lnTo>
                <a:lnTo>
                  <a:pt x="245" y="140"/>
                </a:lnTo>
                <a:lnTo>
                  <a:pt x="245" y="111"/>
                </a:lnTo>
                <a:lnTo>
                  <a:pt x="240" y="99"/>
                </a:lnTo>
                <a:lnTo>
                  <a:pt x="235" y="92"/>
                </a:lnTo>
                <a:lnTo>
                  <a:pt x="228" y="82"/>
                </a:lnTo>
                <a:lnTo>
                  <a:pt x="223" y="75"/>
                </a:lnTo>
                <a:lnTo>
                  <a:pt x="225" y="70"/>
                </a:lnTo>
                <a:lnTo>
                  <a:pt x="235" y="65"/>
                </a:lnTo>
                <a:lnTo>
                  <a:pt x="237" y="63"/>
                </a:lnTo>
                <a:lnTo>
                  <a:pt x="225" y="44"/>
                </a:lnTo>
                <a:lnTo>
                  <a:pt x="216" y="39"/>
                </a:lnTo>
                <a:lnTo>
                  <a:pt x="189" y="27"/>
                </a:lnTo>
                <a:lnTo>
                  <a:pt x="168" y="24"/>
                </a:lnTo>
                <a:lnTo>
                  <a:pt x="163" y="17"/>
                </a:lnTo>
                <a:lnTo>
                  <a:pt x="146" y="12"/>
                </a:lnTo>
                <a:lnTo>
                  <a:pt x="132" y="8"/>
                </a:lnTo>
                <a:lnTo>
                  <a:pt x="120" y="0"/>
                </a:lnTo>
                <a:lnTo>
                  <a:pt x="113" y="5"/>
                </a:lnTo>
                <a:lnTo>
                  <a:pt x="105" y="10"/>
                </a:lnTo>
                <a:lnTo>
                  <a:pt x="96" y="24"/>
                </a:lnTo>
                <a:lnTo>
                  <a:pt x="96" y="36"/>
                </a:lnTo>
                <a:lnTo>
                  <a:pt x="98" y="41"/>
                </a:lnTo>
                <a:lnTo>
                  <a:pt x="101" y="41"/>
                </a:lnTo>
                <a:lnTo>
                  <a:pt x="103" y="46"/>
                </a:lnTo>
                <a:lnTo>
                  <a:pt x="101" y="48"/>
                </a:lnTo>
                <a:lnTo>
                  <a:pt x="93" y="51"/>
                </a:lnTo>
                <a:lnTo>
                  <a:pt x="89" y="56"/>
                </a:lnTo>
                <a:lnTo>
                  <a:pt x="81" y="63"/>
                </a:lnTo>
                <a:lnTo>
                  <a:pt x="77" y="72"/>
                </a:lnTo>
                <a:lnTo>
                  <a:pt x="79" y="84"/>
                </a:lnTo>
                <a:lnTo>
                  <a:pt x="79" y="97"/>
                </a:lnTo>
                <a:lnTo>
                  <a:pt x="74" y="109"/>
                </a:lnTo>
                <a:lnTo>
                  <a:pt x="65" y="113"/>
                </a:lnTo>
                <a:lnTo>
                  <a:pt x="62" y="104"/>
                </a:lnTo>
                <a:lnTo>
                  <a:pt x="67" y="94"/>
                </a:lnTo>
                <a:lnTo>
                  <a:pt x="62" y="82"/>
                </a:lnTo>
                <a:lnTo>
                  <a:pt x="65" y="77"/>
                </a:lnTo>
                <a:lnTo>
                  <a:pt x="62" y="75"/>
                </a:lnTo>
                <a:lnTo>
                  <a:pt x="60" y="77"/>
                </a:lnTo>
                <a:lnTo>
                  <a:pt x="55" y="84"/>
                </a:lnTo>
                <a:lnTo>
                  <a:pt x="53" y="94"/>
                </a:lnTo>
                <a:lnTo>
                  <a:pt x="48" y="101"/>
                </a:lnTo>
                <a:lnTo>
                  <a:pt x="43" y="101"/>
                </a:lnTo>
                <a:lnTo>
                  <a:pt x="33" y="109"/>
                </a:lnTo>
                <a:lnTo>
                  <a:pt x="28" y="118"/>
                </a:lnTo>
                <a:lnTo>
                  <a:pt x="28" y="123"/>
                </a:lnTo>
                <a:lnTo>
                  <a:pt x="19" y="133"/>
                </a:lnTo>
                <a:lnTo>
                  <a:pt x="19" y="149"/>
                </a:lnTo>
                <a:lnTo>
                  <a:pt x="19" y="169"/>
                </a:lnTo>
                <a:lnTo>
                  <a:pt x="16" y="181"/>
                </a:lnTo>
                <a:lnTo>
                  <a:pt x="9" y="195"/>
                </a:lnTo>
                <a:lnTo>
                  <a:pt x="4" y="202"/>
                </a:lnTo>
                <a:lnTo>
                  <a:pt x="4" y="212"/>
                </a:lnTo>
                <a:lnTo>
                  <a:pt x="12" y="236"/>
                </a:lnTo>
                <a:lnTo>
                  <a:pt x="9" y="250"/>
                </a:lnTo>
                <a:lnTo>
                  <a:pt x="14" y="262"/>
                </a:lnTo>
                <a:lnTo>
                  <a:pt x="28" y="294"/>
                </a:lnTo>
                <a:lnTo>
                  <a:pt x="41" y="320"/>
                </a:lnTo>
                <a:lnTo>
                  <a:pt x="41" y="342"/>
                </a:lnTo>
                <a:lnTo>
                  <a:pt x="45" y="346"/>
                </a:lnTo>
                <a:lnTo>
                  <a:pt x="45" y="351"/>
                </a:lnTo>
                <a:lnTo>
                  <a:pt x="43" y="354"/>
                </a:lnTo>
                <a:lnTo>
                  <a:pt x="41" y="375"/>
                </a:lnTo>
                <a:lnTo>
                  <a:pt x="36" y="392"/>
                </a:lnTo>
                <a:lnTo>
                  <a:pt x="28" y="409"/>
                </a:lnTo>
                <a:lnTo>
                  <a:pt x="16" y="440"/>
                </a:lnTo>
                <a:lnTo>
                  <a:pt x="4" y="450"/>
                </a:lnTo>
                <a:lnTo>
                  <a:pt x="0" y="455"/>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4"/>
          <p:cNvSpPr>
            <a:spLocks/>
          </p:cNvSpPr>
          <p:nvPr/>
        </p:nvSpPr>
        <p:spPr bwMode="auto">
          <a:xfrm>
            <a:off x="9031567" y="2144915"/>
            <a:ext cx="819150" cy="403225"/>
          </a:xfrm>
          <a:custGeom>
            <a:avLst/>
            <a:gdLst>
              <a:gd name="T0" fmla="*/ 21 w 516"/>
              <a:gd name="T1" fmla="*/ 98 h 254"/>
              <a:gd name="T2" fmla="*/ 48 w 516"/>
              <a:gd name="T3" fmla="*/ 79 h 254"/>
              <a:gd name="T4" fmla="*/ 120 w 516"/>
              <a:gd name="T5" fmla="*/ 33 h 254"/>
              <a:gd name="T6" fmla="*/ 161 w 516"/>
              <a:gd name="T7" fmla="*/ 2 h 254"/>
              <a:gd name="T8" fmla="*/ 190 w 516"/>
              <a:gd name="T9" fmla="*/ 2 h 254"/>
              <a:gd name="T10" fmla="*/ 170 w 516"/>
              <a:gd name="T11" fmla="*/ 21 h 254"/>
              <a:gd name="T12" fmla="*/ 142 w 516"/>
              <a:gd name="T13" fmla="*/ 52 h 254"/>
              <a:gd name="T14" fmla="*/ 144 w 516"/>
              <a:gd name="T15" fmla="*/ 72 h 254"/>
              <a:gd name="T16" fmla="*/ 173 w 516"/>
              <a:gd name="T17" fmla="*/ 60 h 254"/>
              <a:gd name="T18" fmla="*/ 245 w 516"/>
              <a:gd name="T19" fmla="*/ 96 h 254"/>
              <a:gd name="T20" fmla="*/ 266 w 516"/>
              <a:gd name="T21" fmla="*/ 101 h 254"/>
              <a:gd name="T22" fmla="*/ 276 w 516"/>
              <a:gd name="T23" fmla="*/ 105 h 254"/>
              <a:gd name="T24" fmla="*/ 302 w 516"/>
              <a:gd name="T25" fmla="*/ 81 h 254"/>
              <a:gd name="T26" fmla="*/ 396 w 516"/>
              <a:gd name="T27" fmla="*/ 50 h 254"/>
              <a:gd name="T28" fmla="*/ 394 w 516"/>
              <a:gd name="T29" fmla="*/ 69 h 254"/>
              <a:gd name="T30" fmla="*/ 411 w 516"/>
              <a:gd name="T31" fmla="*/ 86 h 254"/>
              <a:gd name="T32" fmla="*/ 449 w 516"/>
              <a:gd name="T33" fmla="*/ 81 h 254"/>
              <a:gd name="T34" fmla="*/ 473 w 516"/>
              <a:gd name="T35" fmla="*/ 110 h 254"/>
              <a:gd name="T36" fmla="*/ 511 w 516"/>
              <a:gd name="T37" fmla="*/ 115 h 254"/>
              <a:gd name="T38" fmla="*/ 509 w 516"/>
              <a:gd name="T39" fmla="*/ 132 h 254"/>
              <a:gd name="T40" fmla="*/ 492 w 516"/>
              <a:gd name="T41" fmla="*/ 127 h 254"/>
              <a:gd name="T42" fmla="*/ 471 w 516"/>
              <a:gd name="T43" fmla="*/ 132 h 254"/>
              <a:gd name="T44" fmla="*/ 435 w 516"/>
              <a:gd name="T45" fmla="*/ 132 h 254"/>
              <a:gd name="T46" fmla="*/ 430 w 516"/>
              <a:gd name="T47" fmla="*/ 149 h 254"/>
              <a:gd name="T48" fmla="*/ 387 w 516"/>
              <a:gd name="T49" fmla="*/ 132 h 254"/>
              <a:gd name="T50" fmla="*/ 353 w 516"/>
              <a:gd name="T51" fmla="*/ 144 h 254"/>
              <a:gd name="T52" fmla="*/ 338 w 516"/>
              <a:gd name="T53" fmla="*/ 153 h 254"/>
              <a:gd name="T54" fmla="*/ 312 w 516"/>
              <a:gd name="T55" fmla="*/ 153 h 254"/>
              <a:gd name="T56" fmla="*/ 286 w 516"/>
              <a:gd name="T57" fmla="*/ 189 h 254"/>
              <a:gd name="T58" fmla="*/ 288 w 516"/>
              <a:gd name="T59" fmla="*/ 170 h 254"/>
              <a:gd name="T60" fmla="*/ 271 w 516"/>
              <a:gd name="T61" fmla="*/ 177 h 254"/>
              <a:gd name="T62" fmla="*/ 259 w 516"/>
              <a:gd name="T63" fmla="*/ 165 h 254"/>
              <a:gd name="T64" fmla="*/ 245 w 516"/>
              <a:gd name="T65" fmla="*/ 197 h 254"/>
              <a:gd name="T66" fmla="*/ 226 w 516"/>
              <a:gd name="T67" fmla="*/ 237 h 254"/>
              <a:gd name="T68" fmla="*/ 211 w 516"/>
              <a:gd name="T69" fmla="*/ 247 h 254"/>
              <a:gd name="T70" fmla="*/ 214 w 516"/>
              <a:gd name="T71" fmla="*/ 225 h 254"/>
              <a:gd name="T72" fmla="*/ 197 w 516"/>
              <a:gd name="T73" fmla="*/ 225 h 254"/>
              <a:gd name="T74" fmla="*/ 185 w 516"/>
              <a:gd name="T75" fmla="*/ 180 h 254"/>
              <a:gd name="T76" fmla="*/ 175 w 516"/>
              <a:gd name="T77" fmla="*/ 173 h 254"/>
              <a:gd name="T78" fmla="*/ 144 w 516"/>
              <a:gd name="T79" fmla="*/ 161 h 254"/>
              <a:gd name="T80" fmla="*/ 132 w 516"/>
              <a:gd name="T81" fmla="*/ 161 h 254"/>
              <a:gd name="T82" fmla="*/ 98 w 516"/>
              <a:gd name="T83" fmla="*/ 149 h 254"/>
              <a:gd name="T84" fmla="*/ 19 w 516"/>
              <a:gd name="T85" fmla="*/ 120 h 254"/>
              <a:gd name="T86" fmla="*/ 0 w 516"/>
              <a:gd name="T87" fmla="*/ 10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6" h="254">
                <a:moveTo>
                  <a:pt x="0" y="108"/>
                </a:moveTo>
                <a:lnTo>
                  <a:pt x="14" y="103"/>
                </a:lnTo>
                <a:lnTo>
                  <a:pt x="21" y="98"/>
                </a:lnTo>
                <a:lnTo>
                  <a:pt x="38" y="88"/>
                </a:lnTo>
                <a:lnTo>
                  <a:pt x="41" y="81"/>
                </a:lnTo>
                <a:lnTo>
                  <a:pt x="48" y="79"/>
                </a:lnTo>
                <a:lnTo>
                  <a:pt x="77" y="69"/>
                </a:lnTo>
                <a:lnTo>
                  <a:pt x="96" y="57"/>
                </a:lnTo>
                <a:lnTo>
                  <a:pt x="120" y="33"/>
                </a:lnTo>
                <a:lnTo>
                  <a:pt x="127" y="31"/>
                </a:lnTo>
                <a:lnTo>
                  <a:pt x="146" y="9"/>
                </a:lnTo>
                <a:lnTo>
                  <a:pt x="161" y="2"/>
                </a:lnTo>
                <a:lnTo>
                  <a:pt x="182" y="0"/>
                </a:lnTo>
                <a:lnTo>
                  <a:pt x="190" y="0"/>
                </a:lnTo>
                <a:lnTo>
                  <a:pt x="190" y="2"/>
                </a:lnTo>
                <a:lnTo>
                  <a:pt x="178" y="12"/>
                </a:lnTo>
                <a:lnTo>
                  <a:pt x="175" y="12"/>
                </a:lnTo>
                <a:lnTo>
                  <a:pt x="170" y="21"/>
                </a:lnTo>
                <a:lnTo>
                  <a:pt x="154" y="40"/>
                </a:lnTo>
                <a:lnTo>
                  <a:pt x="146" y="48"/>
                </a:lnTo>
                <a:lnTo>
                  <a:pt x="142" y="52"/>
                </a:lnTo>
                <a:lnTo>
                  <a:pt x="139" y="67"/>
                </a:lnTo>
                <a:lnTo>
                  <a:pt x="142" y="79"/>
                </a:lnTo>
                <a:lnTo>
                  <a:pt x="144" y="72"/>
                </a:lnTo>
                <a:lnTo>
                  <a:pt x="158" y="62"/>
                </a:lnTo>
                <a:lnTo>
                  <a:pt x="166" y="62"/>
                </a:lnTo>
                <a:lnTo>
                  <a:pt x="173" y="60"/>
                </a:lnTo>
                <a:lnTo>
                  <a:pt x="202" y="72"/>
                </a:lnTo>
                <a:lnTo>
                  <a:pt x="226" y="98"/>
                </a:lnTo>
                <a:lnTo>
                  <a:pt x="245" y="96"/>
                </a:lnTo>
                <a:lnTo>
                  <a:pt x="252" y="98"/>
                </a:lnTo>
                <a:lnTo>
                  <a:pt x="259" y="101"/>
                </a:lnTo>
                <a:lnTo>
                  <a:pt x="266" y="101"/>
                </a:lnTo>
                <a:lnTo>
                  <a:pt x="269" y="101"/>
                </a:lnTo>
                <a:lnTo>
                  <a:pt x="276" y="103"/>
                </a:lnTo>
                <a:lnTo>
                  <a:pt x="276" y="105"/>
                </a:lnTo>
                <a:lnTo>
                  <a:pt x="278" y="103"/>
                </a:lnTo>
                <a:lnTo>
                  <a:pt x="283" y="96"/>
                </a:lnTo>
                <a:lnTo>
                  <a:pt x="302" y="81"/>
                </a:lnTo>
                <a:lnTo>
                  <a:pt x="370" y="64"/>
                </a:lnTo>
                <a:lnTo>
                  <a:pt x="389" y="52"/>
                </a:lnTo>
                <a:lnTo>
                  <a:pt x="396" y="50"/>
                </a:lnTo>
                <a:lnTo>
                  <a:pt x="401" y="55"/>
                </a:lnTo>
                <a:lnTo>
                  <a:pt x="394" y="64"/>
                </a:lnTo>
                <a:lnTo>
                  <a:pt x="394" y="69"/>
                </a:lnTo>
                <a:lnTo>
                  <a:pt x="403" y="86"/>
                </a:lnTo>
                <a:lnTo>
                  <a:pt x="408" y="88"/>
                </a:lnTo>
                <a:lnTo>
                  <a:pt x="411" y="86"/>
                </a:lnTo>
                <a:lnTo>
                  <a:pt x="423" y="86"/>
                </a:lnTo>
                <a:lnTo>
                  <a:pt x="427" y="84"/>
                </a:lnTo>
                <a:lnTo>
                  <a:pt x="449" y="81"/>
                </a:lnTo>
                <a:lnTo>
                  <a:pt x="459" y="86"/>
                </a:lnTo>
                <a:lnTo>
                  <a:pt x="468" y="103"/>
                </a:lnTo>
                <a:lnTo>
                  <a:pt x="473" y="110"/>
                </a:lnTo>
                <a:lnTo>
                  <a:pt x="490" y="117"/>
                </a:lnTo>
                <a:lnTo>
                  <a:pt x="507" y="115"/>
                </a:lnTo>
                <a:lnTo>
                  <a:pt x="511" y="115"/>
                </a:lnTo>
                <a:lnTo>
                  <a:pt x="516" y="117"/>
                </a:lnTo>
                <a:lnTo>
                  <a:pt x="516" y="125"/>
                </a:lnTo>
                <a:lnTo>
                  <a:pt x="509" y="132"/>
                </a:lnTo>
                <a:lnTo>
                  <a:pt x="499" y="132"/>
                </a:lnTo>
                <a:lnTo>
                  <a:pt x="492" y="132"/>
                </a:lnTo>
                <a:lnTo>
                  <a:pt x="492" y="127"/>
                </a:lnTo>
                <a:lnTo>
                  <a:pt x="487" y="127"/>
                </a:lnTo>
                <a:lnTo>
                  <a:pt x="478" y="134"/>
                </a:lnTo>
                <a:lnTo>
                  <a:pt x="471" y="132"/>
                </a:lnTo>
                <a:lnTo>
                  <a:pt x="463" y="129"/>
                </a:lnTo>
                <a:lnTo>
                  <a:pt x="444" y="134"/>
                </a:lnTo>
                <a:lnTo>
                  <a:pt x="435" y="132"/>
                </a:lnTo>
                <a:lnTo>
                  <a:pt x="430" y="134"/>
                </a:lnTo>
                <a:lnTo>
                  <a:pt x="432" y="144"/>
                </a:lnTo>
                <a:lnTo>
                  <a:pt x="430" y="149"/>
                </a:lnTo>
                <a:lnTo>
                  <a:pt x="425" y="146"/>
                </a:lnTo>
                <a:lnTo>
                  <a:pt x="413" y="137"/>
                </a:lnTo>
                <a:lnTo>
                  <a:pt x="387" y="132"/>
                </a:lnTo>
                <a:lnTo>
                  <a:pt x="379" y="134"/>
                </a:lnTo>
                <a:lnTo>
                  <a:pt x="372" y="132"/>
                </a:lnTo>
                <a:lnTo>
                  <a:pt x="353" y="144"/>
                </a:lnTo>
                <a:lnTo>
                  <a:pt x="351" y="144"/>
                </a:lnTo>
                <a:lnTo>
                  <a:pt x="341" y="149"/>
                </a:lnTo>
                <a:lnTo>
                  <a:pt x="338" y="153"/>
                </a:lnTo>
                <a:lnTo>
                  <a:pt x="336" y="153"/>
                </a:lnTo>
                <a:lnTo>
                  <a:pt x="324" y="151"/>
                </a:lnTo>
                <a:lnTo>
                  <a:pt x="312" y="153"/>
                </a:lnTo>
                <a:lnTo>
                  <a:pt x="312" y="163"/>
                </a:lnTo>
                <a:lnTo>
                  <a:pt x="310" y="168"/>
                </a:lnTo>
                <a:lnTo>
                  <a:pt x="286" y="189"/>
                </a:lnTo>
                <a:lnTo>
                  <a:pt x="281" y="187"/>
                </a:lnTo>
                <a:lnTo>
                  <a:pt x="278" y="185"/>
                </a:lnTo>
                <a:lnTo>
                  <a:pt x="288" y="170"/>
                </a:lnTo>
                <a:lnTo>
                  <a:pt x="288" y="165"/>
                </a:lnTo>
                <a:lnTo>
                  <a:pt x="276" y="165"/>
                </a:lnTo>
                <a:lnTo>
                  <a:pt x="271" y="177"/>
                </a:lnTo>
                <a:lnTo>
                  <a:pt x="266" y="182"/>
                </a:lnTo>
                <a:lnTo>
                  <a:pt x="262" y="177"/>
                </a:lnTo>
                <a:lnTo>
                  <a:pt x="259" y="165"/>
                </a:lnTo>
                <a:lnTo>
                  <a:pt x="257" y="168"/>
                </a:lnTo>
                <a:lnTo>
                  <a:pt x="254" y="182"/>
                </a:lnTo>
                <a:lnTo>
                  <a:pt x="245" y="197"/>
                </a:lnTo>
                <a:lnTo>
                  <a:pt x="240" y="211"/>
                </a:lnTo>
                <a:lnTo>
                  <a:pt x="235" y="221"/>
                </a:lnTo>
                <a:lnTo>
                  <a:pt x="226" y="237"/>
                </a:lnTo>
                <a:lnTo>
                  <a:pt x="226" y="250"/>
                </a:lnTo>
                <a:lnTo>
                  <a:pt x="223" y="254"/>
                </a:lnTo>
                <a:lnTo>
                  <a:pt x="211" y="247"/>
                </a:lnTo>
                <a:lnTo>
                  <a:pt x="209" y="235"/>
                </a:lnTo>
                <a:lnTo>
                  <a:pt x="211" y="230"/>
                </a:lnTo>
                <a:lnTo>
                  <a:pt x="214" y="225"/>
                </a:lnTo>
                <a:lnTo>
                  <a:pt x="211" y="223"/>
                </a:lnTo>
                <a:lnTo>
                  <a:pt x="199" y="225"/>
                </a:lnTo>
                <a:lnTo>
                  <a:pt x="197" y="225"/>
                </a:lnTo>
                <a:lnTo>
                  <a:pt x="199" y="197"/>
                </a:lnTo>
                <a:lnTo>
                  <a:pt x="199" y="187"/>
                </a:lnTo>
                <a:lnTo>
                  <a:pt x="185" y="180"/>
                </a:lnTo>
                <a:lnTo>
                  <a:pt x="173" y="177"/>
                </a:lnTo>
                <a:lnTo>
                  <a:pt x="175" y="175"/>
                </a:lnTo>
                <a:lnTo>
                  <a:pt x="175" y="173"/>
                </a:lnTo>
                <a:lnTo>
                  <a:pt x="173" y="168"/>
                </a:lnTo>
                <a:lnTo>
                  <a:pt x="161" y="165"/>
                </a:lnTo>
                <a:lnTo>
                  <a:pt x="144" y="161"/>
                </a:lnTo>
                <a:lnTo>
                  <a:pt x="139" y="161"/>
                </a:lnTo>
                <a:lnTo>
                  <a:pt x="134" y="165"/>
                </a:lnTo>
                <a:lnTo>
                  <a:pt x="132" y="161"/>
                </a:lnTo>
                <a:lnTo>
                  <a:pt x="122" y="161"/>
                </a:lnTo>
                <a:lnTo>
                  <a:pt x="106" y="149"/>
                </a:lnTo>
                <a:lnTo>
                  <a:pt x="98" y="149"/>
                </a:lnTo>
                <a:lnTo>
                  <a:pt x="26" y="134"/>
                </a:lnTo>
                <a:lnTo>
                  <a:pt x="21" y="132"/>
                </a:lnTo>
                <a:lnTo>
                  <a:pt x="19" y="120"/>
                </a:lnTo>
                <a:lnTo>
                  <a:pt x="14" y="115"/>
                </a:lnTo>
                <a:lnTo>
                  <a:pt x="2" y="113"/>
                </a:lnTo>
                <a:lnTo>
                  <a:pt x="0" y="108"/>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5"/>
          <p:cNvSpPr>
            <a:spLocks/>
          </p:cNvSpPr>
          <p:nvPr/>
        </p:nvSpPr>
        <p:spPr bwMode="auto">
          <a:xfrm>
            <a:off x="11181042" y="2556078"/>
            <a:ext cx="446088" cy="233362"/>
          </a:xfrm>
          <a:custGeom>
            <a:avLst/>
            <a:gdLst>
              <a:gd name="T0" fmla="*/ 58 w 281"/>
              <a:gd name="T1" fmla="*/ 51 h 147"/>
              <a:gd name="T2" fmla="*/ 149 w 281"/>
              <a:gd name="T3" fmla="*/ 24 h 147"/>
              <a:gd name="T4" fmla="*/ 156 w 281"/>
              <a:gd name="T5" fmla="*/ 24 h 147"/>
              <a:gd name="T6" fmla="*/ 156 w 281"/>
              <a:gd name="T7" fmla="*/ 17 h 147"/>
              <a:gd name="T8" fmla="*/ 168 w 281"/>
              <a:gd name="T9" fmla="*/ 3 h 147"/>
              <a:gd name="T10" fmla="*/ 180 w 281"/>
              <a:gd name="T11" fmla="*/ 3 h 147"/>
              <a:gd name="T12" fmla="*/ 195 w 281"/>
              <a:gd name="T13" fmla="*/ 24 h 147"/>
              <a:gd name="T14" fmla="*/ 195 w 281"/>
              <a:gd name="T15" fmla="*/ 34 h 147"/>
              <a:gd name="T16" fmla="*/ 185 w 281"/>
              <a:gd name="T17" fmla="*/ 46 h 147"/>
              <a:gd name="T18" fmla="*/ 183 w 281"/>
              <a:gd name="T19" fmla="*/ 63 h 147"/>
              <a:gd name="T20" fmla="*/ 204 w 281"/>
              <a:gd name="T21" fmla="*/ 70 h 147"/>
              <a:gd name="T22" fmla="*/ 226 w 281"/>
              <a:gd name="T23" fmla="*/ 96 h 147"/>
              <a:gd name="T24" fmla="*/ 252 w 281"/>
              <a:gd name="T25" fmla="*/ 106 h 147"/>
              <a:gd name="T26" fmla="*/ 272 w 281"/>
              <a:gd name="T27" fmla="*/ 89 h 147"/>
              <a:gd name="T28" fmla="*/ 260 w 281"/>
              <a:gd name="T29" fmla="*/ 79 h 147"/>
              <a:gd name="T30" fmla="*/ 250 w 281"/>
              <a:gd name="T31" fmla="*/ 70 h 147"/>
              <a:gd name="T32" fmla="*/ 262 w 281"/>
              <a:gd name="T33" fmla="*/ 70 h 147"/>
              <a:gd name="T34" fmla="*/ 281 w 281"/>
              <a:gd name="T35" fmla="*/ 106 h 147"/>
              <a:gd name="T36" fmla="*/ 274 w 281"/>
              <a:gd name="T37" fmla="*/ 111 h 147"/>
              <a:gd name="T38" fmla="*/ 250 w 281"/>
              <a:gd name="T39" fmla="*/ 123 h 147"/>
              <a:gd name="T40" fmla="*/ 233 w 281"/>
              <a:gd name="T41" fmla="*/ 135 h 147"/>
              <a:gd name="T42" fmla="*/ 231 w 281"/>
              <a:gd name="T43" fmla="*/ 128 h 147"/>
              <a:gd name="T44" fmla="*/ 226 w 281"/>
              <a:gd name="T45" fmla="*/ 118 h 147"/>
              <a:gd name="T46" fmla="*/ 209 w 281"/>
              <a:gd name="T47" fmla="*/ 144 h 147"/>
              <a:gd name="T48" fmla="*/ 200 w 281"/>
              <a:gd name="T49" fmla="*/ 140 h 147"/>
              <a:gd name="T50" fmla="*/ 195 w 281"/>
              <a:gd name="T51" fmla="*/ 137 h 147"/>
              <a:gd name="T52" fmla="*/ 188 w 281"/>
              <a:gd name="T53" fmla="*/ 130 h 147"/>
              <a:gd name="T54" fmla="*/ 173 w 281"/>
              <a:gd name="T55" fmla="*/ 123 h 147"/>
              <a:gd name="T56" fmla="*/ 164 w 281"/>
              <a:gd name="T57" fmla="*/ 111 h 147"/>
              <a:gd name="T58" fmla="*/ 130 w 281"/>
              <a:gd name="T59" fmla="*/ 108 h 147"/>
              <a:gd name="T60" fmla="*/ 58 w 281"/>
              <a:gd name="T61" fmla="*/ 130 h 147"/>
              <a:gd name="T62" fmla="*/ 51 w 281"/>
              <a:gd name="T63" fmla="*/ 128 h 147"/>
              <a:gd name="T64" fmla="*/ 0 w 281"/>
              <a:gd name="T65" fmla="*/ 13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1" h="147">
                <a:moveTo>
                  <a:pt x="0" y="63"/>
                </a:moveTo>
                <a:lnTo>
                  <a:pt x="58" y="51"/>
                </a:lnTo>
                <a:lnTo>
                  <a:pt x="149" y="29"/>
                </a:lnTo>
                <a:lnTo>
                  <a:pt x="149" y="24"/>
                </a:lnTo>
                <a:lnTo>
                  <a:pt x="152" y="22"/>
                </a:lnTo>
                <a:lnTo>
                  <a:pt x="156" y="24"/>
                </a:lnTo>
                <a:lnTo>
                  <a:pt x="156" y="22"/>
                </a:lnTo>
                <a:lnTo>
                  <a:pt x="156" y="17"/>
                </a:lnTo>
                <a:lnTo>
                  <a:pt x="164" y="15"/>
                </a:lnTo>
                <a:lnTo>
                  <a:pt x="168" y="3"/>
                </a:lnTo>
                <a:lnTo>
                  <a:pt x="176" y="0"/>
                </a:lnTo>
                <a:lnTo>
                  <a:pt x="180" y="3"/>
                </a:lnTo>
                <a:lnTo>
                  <a:pt x="183" y="17"/>
                </a:lnTo>
                <a:lnTo>
                  <a:pt x="195" y="24"/>
                </a:lnTo>
                <a:lnTo>
                  <a:pt x="197" y="29"/>
                </a:lnTo>
                <a:lnTo>
                  <a:pt x="195" y="34"/>
                </a:lnTo>
                <a:lnTo>
                  <a:pt x="190" y="36"/>
                </a:lnTo>
                <a:lnTo>
                  <a:pt x="185" y="46"/>
                </a:lnTo>
                <a:lnTo>
                  <a:pt x="183" y="58"/>
                </a:lnTo>
                <a:lnTo>
                  <a:pt x="183" y="63"/>
                </a:lnTo>
                <a:lnTo>
                  <a:pt x="195" y="63"/>
                </a:lnTo>
                <a:lnTo>
                  <a:pt x="204" y="70"/>
                </a:lnTo>
                <a:lnTo>
                  <a:pt x="221" y="87"/>
                </a:lnTo>
                <a:lnTo>
                  <a:pt x="226" y="96"/>
                </a:lnTo>
                <a:lnTo>
                  <a:pt x="233" y="106"/>
                </a:lnTo>
                <a:lnTo>
                  <a:pt x="252" y="106"/>
                </a:lnTo>
                <a:lnTo>
                  <a:pt x="264" y="101"/>
                </a:lnTo>
                <a:lnTo>
                  <a:pt x="272" y="89"/>
                </a:lnTo>
                <a:lnTo>
                  <a:pt x="267" y="87"/>
                </a:lnTo>
                <a:lnTo>
                  <a:pt x="260" y="79"/>
                </a:lnTo>
                <a:lnTo>
                  <a:pt x="250" y="75"/>
                </a:lnTo>
                <a:lnTo>
                  <a:pt x="250" y="70"/>
                </a:lnTo>
                <a:lnTo>
                  <a:pt x="257" y="70"/>
                </a:lnTo>
                <a:lnTo>
                  <a:pt x="262" y="70"/>
                </a:lnTo>
                <a:lnTo>
                  <a:pt x="274" y="89"/>
                </a:lnTo>
                <a:lnTo>
                  <a:pt x="281" y="106"/>
                </a:lnTo>
                <a:lnTo>
                  <a:pt x="281" y="115"/>
                </a:lnTo>
                <a:lnTo>
                  <a:pt x="274" y="111"/>
                </a:lnTo>
                <a:lnTo>
                  <a:pt x="264" y="118"/>
                </a:lnTo>
                <a:lnTo>
                  <a:pt x="250" y="123"/>
                </a:lnTo>
                <a:lnTo>
                  <a:pt x="238" y="135"/>
                </a:lnTo>
                <a:lnTo>
                  <a:pt x="233" y="135"/>
                </a:lnTo>
                <a:lnTo>
                  <a:pt x="231" y="132"/>
                </a:lnTo>
                <a:lnTo>
                  <a:pt x="231" y="128"/>
                </a:lnTo>
                <a:lnTo>
                  <a:pt x="228" y="118"/>
                </a:lnTo>
                <a:lnTo>
                  <a:pt x="226" y="118"/>
                </a:lnTo>
                <a:lnTo>
                  <a:pt x="219" y="132"/>
                </a:lnTo>
                <a:lnTo>
                  <a:pt x="209" y="144"/>
                </a:lnTo>
                <a:lnTo>
                  <a:pt x="204" y="147"/>
                </a:lnTo>
                <a:lnTo>
                  <a:pt x="200" y="140"/>
                </a:lnTo>
                <a:lnTo>
                  <a:pt x="200" y="137"/>
                </a:lnTo>
                <a:lnTo>
                  <a:pt x="195" y="137"/>
                </a:lnTo>
                <a:lnTo>
                  <a:pt x="195" y="135"/>
                </a:lnTo>
                <a:lnTo>
                  <a:pt x="188" y="130"/>
                </a:lnTo>
                <a:lnTo>
                  <a:pt x="188" y="128"/>
                </a:lnTo>
                <a:lnTo>
                  <a:pt x="173" y="123"/>
                </a:lnTo>
                <a:lnTo>
                  <a:pt x="168" y="113"/>
                </a:lnTo>
                <a:lnTo>
                  <a:pt x="164" y="111"/>
                </a:lnTo>
                <a:lnTo>
                  <a:pt x="161" y="101"/>
                </a:lnTo>
                <a:lnTo>
                  <a:pt x="130" y="108"/>
                </a:lnTo>
                <a:lnTo>
                  <a:pt x="58" y="128"/>
                </a:lnTo>
                <a:lnTo>
                  <a:pt x="58" y="130"/>
                </a:lnTo>
                <a:lnTo>
                  <a:pt x="56" y="132"/>
                </a:lnTo>
                <a:lnTo>
                  <a:pt x="51" y="128"/>
                </a:lnTo>
                <a:lnTo>
                  <a:pt x="3" y="140"/>
                </a:lnTo>
                <a:lnTo>
                  <a:pt x="0" y="137"/>
                </a:lnTo>
                <a:lnTo>
                  <a:pt x="0" y="63"/>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6"/>
          <p:cNvSpPr>
            <a:spLocks/>
          </p:cNvSpPr>
          <p:nvPr/>
        </p:nvSpPr>
        <p:spPr bwMode="auto">
          <a:xfrm>
            <a:off x="11387417" y="2716415"/>
            <a:ext cx="117475" cy="130175"/>
          </a:xfrm>
          <a:custGeom>
            <a:avLst/>
            <a:gdLst>
              <a:gd name="T0" fmla="*/ 0 w 74"/>
              <a:gd name="T1" fmla="*/ 7 h 82"/>
              <a:gd name="T2" fmla="*/ 19 w 74"/>
              <a:gd name="T3" fmla="*/ 67 h 82"/>
              <a:gd name="T4" fmla="*/ 17 w 74"/>
              <a:gd name="T5" fmla="*/ 72 h 82"/>
              <a:gd name="T6" fmla="*/ 14 w 74"/>
              <a:gd name="T7" fmla="*/ 77 h 82"/>
              <a:gd name="T8" fmla="*/ 14 w 74"/>
              <a:gd name="T9" fmla="*/ 79 h 82"/>
              <a:gd name="T10" fmla="*/ 17 w 74"/>
              <a:gd name="T11" fmla="*/ 82 h 82"/>
              <a:gd name="T12" fmla="*/ 19 w 74"/>
              <a:gd name="T13" fmla="*/ 82 h 82"/>
              <a:gd name="T14" fmla="*/ 36 w 74"/>
              <a:gd name="T15" fmla="*/ 72 h 82"/>
              <a:gd name="T16" fmla="*/ 46 w 74"/>
              <a:gd name="T17" fmla="*/ 63 h 82"/>
              <a:gd name="T18" fmla="*/ 46 w 74"/>
              <a:gd name="T19" fmla="*/ 58 h 82"/>
              <a:gd name="T20" fmla="*/ 41 w 74"/>
              <a:gd name="T21" fmla="*/ 53 h 82"/>
              <a:gd name="T22" fmla="*/ 41 w 74"/>
              <a:gd name="T23" fmla="*/ 43 h 82"/>
              <a:gd name="T24" fmla="*/ 48 w 74"/>
              <a:gd name="T25" fmla="*/ 36 h 82"/>
              <a:gd name="T26" fmla="*/ 50 w 74"/>
              <a:gd name="T27" fmla="*/ 39 h 82"/>
              <a:gd name="T28" fmla="*/ 50 w 74"/>
              <a:gd name="T29" fmla="*/ 43 h 82"/>
              <a:gd name="T30" fmla="*/ 50 w 74"/>
              <a:gd name="T31" fmla="*/ 58 h 82"/>
              <a:gd name="T32" fmla="*/ 53 w 74"/>
              <a:gd name="T33" fmla="*/ 60 h 82"/>
              <a:gd name="T34" fmla="*/ 58 w 74"/>
              <a:gd name="T35" fmla="*/ 60 h 82"/>
              <a:gd name="T36" fmla="*/ 58 w 74"/>
              <a:gd name="T37" fmla="*/ 53 h 82"/>
              <a:gd name="T38" fmla="*/ 62 w 74"/>
              <a:gd name="T39" fmla="*/ 53 h 82"/>
              <a:gd name="T40" fmla="*/ 67 w 74"/>
              <a:gd name="T41" fmla="*/ 48 h 82"/>
              <a:gd name="T42" fmla="*/ 74 w 74"/>
              <a:gd name="T43" fmla="*/ 46 h 82"/>
              <a:gd name="T44" fmla="*/ 74 w 74"/>
              <a:gd name="T45" fmla="*/ 46 h 82"/>
              <a:gd name="T46" fmla="*/ 70 w 74"/>
              <a:gd name="T47" fmla="*/ 39 h 82"/>
              <a:gd name="T48" fmla="*/ 70 w 74"/>
              <a:gd name="T49" fmla="*/ 36 h 82"/>
              <a:gd name="T50" fmla="*/ 65 w 74"/>
              <a:gd name="T51" fmla="*/ 36 h 82"/>
              <a:gd name="T52" fmla="*/ 65 w 74"/>
              <a:gd name="T53" fmla="*/ 34 h 82"/>
              <a:gd name="T54" fmla="*/ 58 w 74"/>
              <a:gd name="T55" fmla="*/ 29 h 82"/>
              <a:gd name="T56" fmla="*/ 58 w 74"/>
              <a:gd name="T57" fmla="*/ 27 h 82"/>
              <a:gd name="T58" fmla="*/ 43 w 74"/>
              <a:gd name="T59" fmla="*/ 22 h 82"/>
              <a:gd name="T60" fmla="*/ 38 w 74"/>
              <a:gd name="T61" fmla="*/ 12 h 82"/>
              <a:gd name="T62" fmla="*/ 34 w 74"/>
              <a:gd name="T63" fmla="*/ 10 h 82"/>
              <a:gd name="T64" fmla="*/ 31 w 74"/>
              <a:gd name="T65" fmla="*/ 0 h 82"/>
              <a:gd name="T66" fmla="*/ 0 w 74"/>
              <a:gd name="T67" fmla="*/ 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 h="82">
                <a:moveTo>
                  <a:pt x="0" y="7"/>
                </a:moveTo>
                <a:lnTo>
                  <a:pt x="19" y="67"/>
                </a:lnTo>
                <a:lnTo>
                  <a:pt x="17" y="72"/>
                </a:lnTo>
                <a:lnTo>
                  <a:pt x="14" y="77"/>
                </a:lnTo>
                <a:lnTo>
                  <a:pt x="14" y="79"/>
                </a:lnTo>
                <a:lnTo>
                  <a:pt x="17" y="82"/>
                </a:lnTo>
                <a:lnTo>
                  <a:pt x="19" y="82"/>
                </a:lnTo>
                <a:lnTo>
                  <a:pt x="36" y="72"/>
                </a:lnTo>
                <a:lnTo>
                  <a:pt x="46" y="63"/>
                </a:lnTo>
                <a:lnTo>
                  <a:pt x="46" y="58"/>
                </a:lnTo>
                <a:lnTo>
                  <a:pt x="41" y="53"/>
                </a:lnTo>
                <a:lnTo>
                  <a:pt x="41" y="43"/>
                </a:lnTo>
                <a:lnTo>
                  <a:pt x="48" y="36"/>
                </a:lnTo>
                <a:lnTo>
                  <a:pt x="50" y="39"/>
                </a:lnTo>
                <a:lnTo>
                  <a:pt x="50" y="43"/>
                </a:lnTo>
                <a:lnTo>
                  <a:pt x="50" y="58"/>
                </a:lnTo>
                <a:lnTo>
                  <a:pt x="53" y="60"/>
                </a:lnTo>
                <a:lnTo>
                  <a:pt x="58" y="60"/>
                </a:lnTo>
                <a:lnTo>
                  <a:pt x="58" y="53"/>
                </a:lnTo>
                <a:lnTo>
                  <a:pt x="62" y="53"/>
                </a:lnTo>
                <a:lnTo>
                  <a:pt x="67" y="48"/>
                </a:lnTo>
                <a:lnTo>
                  <a:pt x="74" y="46"/>
                </a:lnTo>
                <a:lnTo>
                  <a:pt x="74" y="46"/>
                </a:lnTo>
                <a:lnTo>
                  <a:pt x="70" y="39"/>
                </a:lnTo>
                <a:lnTo>
                  <a:pt x="70" y="36"/>
                </a:lnTo>
                <a:lnTo>
                  <a:pt x="65" y="36"/>
                </a:lnTo>
                <a:lnTo>
                  <a:pt x="65" y="34"/>
                </a:lnTo>
                <a:lnTo>
                  <a:pt x="58" y="29"/>
                </a:lnTo>
                <a:lnTo>
                  <a:pt x="58" y="27"/>
                </a:lnTo>
                <a:lnTo>
                  <a:pt x="43" y="22"/>
                </a:lnTo>
                <a:lnTo>
                  <a:pt x="38" y="12"/>
                </a:lnTo>
                <a:lnTo>
                  <a:pt x="34" y="10"/>
                </a:lnTo>
                <a:lnTo>
                  <a:pt x="31" y="0"/>
                </a:lnTo>
                <a:lnTo>
                  <a:pt x="0" y="7"/>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7"/>
          <p:cNvSpPr>
            <a:spLocks/>
          </p:cNvSpPr>
          <p:nvPr/>
        </p:nvSpPr>
        <p:spPr bwMode="auto">
          <a:xfrm>
            <a:off x="11185804" y="2727528"/>
            <a:ext cx="231775" cy="228600"/>
          </a:xfrm>
          <a:custGeom>
            <a:avLst/>
            <a:gdLst>
              <a:gd name="T0" fmla="*/ 0 w 146"/>
              <a:gd name="T1" fmla="*/ 32 h 144"/>
              <a:gd name="T2" fmla="*/ 48 w 146"/>
              <a:gd name="T3" fmla="*/ 20 h 144"/>
              <a:gd name="T4" fmla="*/ 53 w 146"/>
              <a:gd name="T5" fmla="*/ 24 h 144"/>
              <a:gd name="T6" fmla="*/ 55 w 146"/>
              <a:gd name="T7" fmla="*/ 22 h 144"/>
              <a:gd name="T8" fmla="*/ 55 w 146"/>
              <a:gd name="T9" fmla="*/ 20 h 144"/>
              <a:gd name="T10" fmla="*/ 127 w 146"/>
              <a:gd name="T11" fmla="*/ 0 h 144"/>
              <a:gd name="T12" fmla="*/ 146 w 146"/>
              <a:gd name="T13" fmla="*/ 60 h 144"/>
              <a:gd name="T14" fmla="*/ 144 w 146"/>
              <a:gd name="T15" fmla="*/ 65 h 144"/>
              <a:gd name="T16" fmla="*/ 141 w 146"/>
              <a:gd name="T17" fmla="*/ 70 h 144"/>
              <a:gd name="T18" fmla="*/ 141 w 146"/>
              <a:gd name="T19" fmla="*/ 72 h 144"/>
              <a:gd name="T20" fmla="*/ 144 w 146"/>
              <a:gd name="T21" fmla="*/ 75 h 144"/>
              <a:gd name="T22" fmla="*/ 134 w 146"/>
              <a:gd name="T23" fmla="*/ 77 h 144"/>
              <a:gd name="T24" fmla="*/ 110 w 146"/>
              <a:gd name="T25" fmla="*/ 87 h 144"/>
              <a:gd name="T26" fmla="*/ 103 w 146"/>
              <a:gd name="T27" fmla="*/ 84 h 144"/>
              <a:gd name="T28" fmla="*/ 101 w 146"/>
              <a:gd name="T29" fmla="*/ 87 h 144"/>
              <a:gd name="T30" fmla="*/ 101 w 146"/>
              <a:gd name="T31" fmla="*/ 92 h 144"/>
              <a:gd name="T32" fmla="*/ 98 w 146"/>
              <a:gd name="T33" fmla="*/ 94 h 144"/>
              <a:gd name="T34" fmla="*/ 84 w 146"/>
              <a:gd name="T35" fmla="*/ 96 h 144"/>
              <a:gd name="T36" fmla="*/ 62 w 146"/>
              <a:gd name="T37" fmla="*/ 104 h 144"/>
              <a:gd name="T38" fmla="*/ 60 w 146"/>
              <a:gd name="T39" fmla="*/ 101 h 144"/>
              <a:gd name="T40" fmla="*/ 50 w 146"/>
              <a:gd name="T41" fmla="*/ 116 h 144"/>
              <a:gd name="T42" fmla="*/ 21 w 146"/>
              <a:gd name="T43" fmla="*/ 137 h 144"/>
              <a:gd name="T44" fmla="*/ 9 w 146"/>
              <a:gd name="T45" fmla="*/ 144 h 144"/>
              <a:gd name="T46" fmla="*/ 2 w 146"/>
              <a:gd name="T47" fmla="*/ 135 h 144"/>
              <a:gd name="T48" fmla="*/ 14 w 146"/>
              <a:gd name="T49" fmla="*/ 123 h 144"/>
              <a:gd name="T50" fmla="*/ 17 w 146"/>
              <a:gd name="T51" fmla="*/ 116 h 144"/>
              <a:gd name="T52" fmla="*/ 9 w 146"/>
              <a:gd name="T53" fmla="*/ 108 h 144"/>
              <a:gd name="T54" fmla="*/ 0 w 146"/>
              <a:gd name="T55" fmla="*/ 3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6" h="144">
                <a:moveTo>
                  <a:pt x="0" y="32"/>
                </a:moveTo>
                <a:lnTo>
                  <a:pt x="48" y="20"/>
                </a:lnTo>
                <a:lnTo>
                  <a:pt x="53" y="24"/>
                </a:lnTo>
                <a:lnTo>
                  <a:pt x="55" y="22"/>
                </a:lnTo>
                <a:lnTo>
                  <a:pt x="55" y="20"/>
                </a:lnTo>
                <a:lnTo>
                  <a:pt x="127" y="0"/>
                </a:lnTo>
                <a:lnTo>
                  <a:pt x="146" y="60"/>
                </a:lnTo>
                <a:lnTo>
                  <a:pt x="144" y="65"/>
                </a:lnTo>
                <a:lnTo>
                  <a:pt x="141" y="70"/>
                </a:lnTo>
                <a:lnTo>
                  <a:pt x="141" y="72"/>
                </a:lnTo>
                <a:lnTo>
                  <a:pt x="144" y="75"/>
                </a:lnTo>
                <a:lnTo>
                  <a:pt x="134" y="77"/>
                </a:lnTo>
                <a:lnTo>
                  <a:pt x="110" y="87"/>
                </a:lnTo>
                <a:lnTo>
                  <a:pt x="103" y="84"/>
                </a:lnTo>
                <a:lnTo>
                  <a:pt x="101" y="87"/>
                </a:lnTo>
                <a:lnTo>
                  <a:pt x="101" y="92"/>
                </a:lnTo>
                <a:lnTo>
                  <a:pt x="98" y="94"/>
                </a:lnTo>
                <a:lnTo>
                  <a:pt x="84" y="96"/>
                </a:lnTo>
                <a:lnTo>
                  <a:pt x="62" y="104"/>
                </a:lnTo>
                <a:lnTo>
                  <a:pt x="60" y="101"/>
                </a:lnTo>
                <a:lnTo>
                  <a:pt x="50" y="116"/>
                </a:lnTo>
                <a:lnTo>
                  <a:pt x="21" y="137"/>
                </a:lnTo>
                <a:lnTo>
                  <a:pt x="9" y="144"/>
                </a:lnTo>
                <a:lnTo>
                  <a:pt x="2" y="135"/>
                </a:lnTo>
                <a:lnTo>
                  <a:pt x="14" y="123"/>
                </a:lnTo>
                <a:lnTo>
                  <a:pt x="17" y="116"/>
                </a:lnTo>
                <a:lnTo>
                  <a:pt x="9" y="108"/>
                </a:lnTo>
                <a:lnTo>
                  <a:pt x="0" y="32"/>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8"/>
          <p:cNvSpPr>
            <a:spLocks/>
          </p:cNvSpPr>
          <p:nvPr/>
        </p:nvSpPr>
        <p:spPr bwMode="auto">
          <a:xfrm>
            <a:off x="10144404" y="3194253"/>
            <a:ext cx="609600" cy="601662"/>
          </a:xfrm>
          <a:custGeom>
            <a:avLst/>
            <a:gdLst>
              <a:gd name="T0" fmla="*/ 127 w 384"/>
              <a:gd name="T1" fmla="*/ 0 h 379"/>
              <a:gd name="T2" fmla="*/ 127 w 384"/>
              <a:gd name="T3" fmla="*/ 16 h 379"/>
              <a:gd name="T4" fmla="*/ 132 w 384"/>
              <a:gd name="T5" fmla="*/ 33 h 379"/>
              <a:gd name="T6" fmla="*/ 123 w 384"/>
              <a:gd name="T7" fmla="*/ 81 h 379"/>
              <a:gd name="T8" fmla="*/ 123 w 384"/>
              <a:gd name="T9" fmla="*/ 96 h 379"/>
              <a:gd name="T10" fmla="*/ 115 w 384"/>
              <a:gd name="T11" fmla="*/ 117 h 379"/>
              <a:gd name="T12" fmla="*/ 96 w 384"/>
              <a:gd name="T13" fmla="*/ 136 h 379"/>
              <a:gd name="T14" fmla="*/ 84 w 384"/>
              <a:gd name="T15" fmla="*/ 144 h 379"/>
              <a:gd name="T16" fmla="*/ 72 w 384"/>
              <a:gd name="T17" fmla="*/ 149 h 379"/>
              <a:gd name="T18" fmla="*/ 63 w 384"/>
              <a:gd name="T19" fmla="*/ 161 h 379"/>
              <a:gd name="T20" fmla="*/ 58 w 384"/>
              <a:gd name="T21" fmla="*/ 192 h 379"/>
              <a:gd name="T22" fmla="*/ 41 w 384"/>
              <a:gd name="T23" fmla="*/ 189 h 379"/>
              <a:gd name="T24" fmla="*/ 27 w 384"/>
              <a:gd name="T25" fmla="*/ 216 h 379"/>
              <a:gd name="T26" fmla="*/ 27 w 384"/>
              <a:gd name="T27" fmla="*/ 240 h 379"/>
              <a:gd name="T28" fmla="*/ 12 w 384"/>
              <a:gd name="T29" fmla="*/ 259 h 379"/>
              <a:gd name="T30" fmla="*/ 3 w 384"/>
              <a:gd name="T31" fmla="*/ 273 h 379"/>
              <a:gd name="T32" fmla="*/ 3 w 384"/>
              <a:gd name="T33" fmla="*/ 290 h 379"/>
              <a:gd name="T34" fmla="*/ 22 w 384"/>
              <a:gd name="T35" fmla="*/ 317 h 379"/>
              <a:gd name="T36" fmla="*/ 36 w 384"/>
              <a:gd name="T37" fmla="*/ 336 h 379"/>
              <a:gd name="T38" fmla="*/ 48 w 384"/>
              <a:gd name="T39" fmla="*/ 341 h 379"/>
              <a:gd name="T40" fmla="*/ 53 w 384"/>
              <a:gd name="T41" fmla="*/ 343 h 379"/>
              <a:gd name="T42" fmla="*/ 65 w 384"/>
              <a:gd name="T43" fmla="*/ 348 h 379"/>
              <a:gd name="T44" fmla="*/ 65 w 384"/>
              <a:gd name="T45" fmla="*/ 358 h 379"/>
              <a:gd name="T46" fmla="*/ 96 w 384"/>
              <a:gd name="T47" fmla="*/ 377 h 379"/>
              <a:gd name="T48" fmla="*/ 115 w 384"/>
              <a:gd name="T49" fmla="*/ 370 h 379"/>
              <a:gd name="T50" fmla="*/ 123 w 384"/>
              <a:gd name="T51" fmla="*/ 360 h 379"/>
              <a:gd name="T52" fmla="*/ 135 w 384"/>
              <a:gd name="T53" fmla="*/ 370 h 379"/>
              <a:gd name="T54" fmla="*/ 161 w 384"/>
              <a:gd name="T55" fmla="*/ 360 h 379"/>
              <a:gd name="T56" fmla="*/ 168 w 384"/>
              <a:gd name="T57" fmla="*/ 346 h 379"/>
              <a:gd name="T58" fmla="*/ 190 w 384"/>
              <a:gd name="T59" fmla="*/ 334 h 379"/>
              <a:gd name="T60" fmla="*/ 209 w 384"/>
              <a:gd name="T61" fmla="*/ 319 h 379"/>
              <a:gd name="T62" fmla="*/ 207 w 384"/>
              <a:gd name="T63" fmla="*/ 300 h 379"/>
              <a:gd name="T64" fmla="*/ 240 w 384"/>
              <a:gd name="T65" fmla="*/ 204 h 379"/>
              <a:gd name="T66" fmla="*/ 252 w 384"/>
              <a:gd name="T67" fmla="*/ 209 h 379"/>
              <a:gd name="T68" fmla="*/ 259 w 384"/>
              <a:gd name="T69" fmla="*/ 218 h 379"/>
              <a:gd name="T70" fmla="*/ 279 w 384"/>
              <a:gd name="T71" fmla="*/ 204 h 379"/>
              <a:gd name="T72" fmla="*/ 291 w 384"/>
              <a:gd name="T73" fmla="*/ 168 h 379"/>
              <a:gd name="T74" fmla="*/ 308 w 384"/>
              <a:gd name="T75" fmla="*/ 156 h 379"/>
              <a:gd name="T76" fmla="*/ 320 w 384"/>
              <a:gd name="T77" fmla="*/ 146 h 379"/>
              <a:gd name="T78" fmla="*/ 329 w 384"/>
              <a:gd name="T79" fmla="*/ 127 h 379"/>
              <a:gd name="T80" fmla="*/ 327 w 384"/>
              <a:gd name="T81" fmla="*/ 122 h 379"/>
              <a:gd name="T82" fmla="*/ 329 w 384"/>
              <a:gd name="T83" fmla="*/ 98 h 379"/>
              <a:gd name="T84" fmla="*/ 372 w 384"/>
              <a:gd name="T85" fmla="*/ 120 h 379"/>
              <a:gd name="T86" fmla="*/ 380 w 384"/>
              <a:gd name="T87" fmla="*/ 120 h 379"/>
              <a:gd name="T88" fmla="*/ 384 w 384"/>
              <a:gd name="T89" fmla="*/ 98 h 379"/>
              <a:gd name="T90" fmla="*/ 370 w 384"/>
              <a:gd name="T91" fmla="*/ 79 h 379"/>
              <a:gd name="T92" fmla="*/ 360 w 384"/>
              <a:gd name="T93" fmla="*/ 72 h 379"/>
              <a:gd name="T94" fmla="*/ 348 w 384"/>
              <a:gd name="T95" fmla="*/ 67 h 379"/>
              <a:gd name="T96" fmla="*/ 317 w 384"/>
              <a:gd name="T97" fmla="*/ 84 h 379"/>
              <a:gd name="T98" fmla="*/ 298 w 384"/>
              <a:gd name="T99" fmla="*/ 86 h 379"/>
              <a:gd name="T100" fmla="*/ 288 w 384"/>
              <a:gd name="T101" fmla="*/ 91 h 379"/>
              <a:gd name="T102" fmla="*/ 276 w 384"/>
              <a:gd name="T103" fmla="*/ 103 h 379"/>
              <a:gd name="T104" fmla="*/ 252 w 384"/>
              <a:gd name="T105" fmla="*/ 124 h 379"/>
              <a:gd name="T106" fmla="*/ 243 w 384"/>
              <a:gd name="T107" fmla="*/ 134 h 379"/>
              <a:gd name="T108" fmla="*/ 147 w 384"/>
              <a:gd name="T109" fmla="*/ 96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4" h="379">
                <a:moveTo>
                  <a:pt x="132" y="0"/>
                </a:moveTo>
                <a:lnTo>
                  <a:pt x="127" y="0"/>
                </a:lnTo>
                <a:lnTo>
                  <a:pt x="123" y="4"/>
                </a:lnTo>
                <a:lnTo>
                  <a:pt x="127" y="16"/>
                </a:lnTo>
                <a:lnTo>
                  <a:pt x="115" y="26"/>
                </a:lnTo>
                <a:lnTo>
                  <a:pt x="132" y="33"/>
                </a:lnTo>
                <a:lnTo>
                  <a:pt x="125" y="72"/>
                </a:lnTo>
                <a:lnTo>
                  <a:pt x="123" y="81"/>
                </a:lnTo>
                <a:lnTo>
                  <a:pt x="123" y="91"/>
                </a:lnTo>
                <a:lnTo>
                  <a:pt x="123" y="96"/>
                </a:lnTo>
                <a:lnTo>
                  <a:pt x="125" y="108"/>
                </a:lnTo>
                <a:lnTo>
                  <a:pt x="115" y="117"/>
                </a:lnTo>
                <a:lnTo>
                  <a:pt x="111" y="117"/>
                </a:lnTo>
                <a:lnTo>
                  <a:pt x="96" y="136"/>
                </a:lnTo>
                <a:lnTo>
                  <a:pt x="96" y="141"/>
                </a:lnTo>
                <a:lnTo>
                  <a:pt x="84" y="144"/>
                </a:lnTo>
                <a:lnTo>
                  <a:pt x="79" y="141"/>
                </a:lnTo>
                <a:lnTo>
                  <a:pt x="72" y="149"/>
                </a:lnTo>
                <a:lnTo>
                  <a:pt x="70" y="153"/>
                </a:lnTo>
                <a:lnTo>
                  <a:pt x="63" y="161"/>
                </a:lnTo>
                <a:lnTo>
                  <a:pt x="55" y="177"/>
                </a:lnTo>
                <a:lnTo>
                  <a:pt x="58" y="192"/>
                </a:lnTo>
                <a:lnTo>
                  <a:pt x="48" y="204"/>
                </a:lnTo>
                <a:lnTo>
                  <a:pt x="41" y="189"/>
                </a:lnTo>
                <a:lnTo>
                  <a:pt x="34" y="189"/>
                </a:lnTo>
                <a:lnTo>
                  <a:pt x="27" y="216"/>
                </a:lnTo>
                <a:lnTo>
                  <a:pt x="29" y="228"/>
                </a:lnTo>
                <a:lnTo>
                  <a:pt x="27" y="240"/>
                </a:lnTo>
                <a:lnTo>
                  <a:pt x="19" y="245"/>
                </a:lnTo>
                <a:lnTo>
                  <a:pt x="12" y="259"/>
                </a:lnTo>
                <a:lnTo>
                  <a:pt x="0" y="259"/>
                </a:lnTo>
                <a:lnTo>
                  <a:pt x="3" y="273"/>
                </a:lnTo>
                <a:lnTo>
                  <a:pt x="3" y="283"/>
                </a:lnTo>
                <a:lnTo>
                  <a:pt x="3" y="290"/>
                </a:lnTo>
                <a:lnTo>
                  <a:pt x="5" y="295"/>
                </a:lnTo>
                <a:lnTo>
                  <a:pt x="22" y="317"/>
                </a:lnTo>
                <a:lnTo>
                  <a:pt x="34" y="334"/>
                </a:lnTo>
                <a:lnTo>
                  <a:pt x="36" y="336"/>
                </a:lnTo>
                <a:lnTo>
                  <a:pt x="39" y="336"/>
                </a:lnTo>
                <a:lnTo>
                  <a:pt x="48" y="341"/>
                </a:lnTo>
                <a:lnTo>
                  <a:pt x="51" y="343"/>
                </a:lnTo>
                <a:lnTo>
                  <a:pt x="53" y="343"/>
                </a:lnTo>
                <a:lnTo>
                  <a:pt x="58" y="348"/>
                </a:lnTo>
                <a:lnTo>
                  <a:pt x="65" y="348"/>
                </a:lnTo>
                <a:lnTo>
                  <a:pt x="67" y="350"/>
                </a:lnTo>
                <a:lnTo>
                  <a:pt x="65" y="358"/>
                </a:lnTo>
                <a:lnTo>
                  <a:pt x="79" y="370"/>
                </a:lnTo>
                <a:lnTo>
                  <a:pt x="96" y="377"/>
                </a:lnTo>
                <a:lnTo>
                  <a:pt x="106" y="379"/>
                </a:lnTo>
                <a:lnTo>
                  <a:pt x="115" y="370"/>
                </a:lnTo>
                <a:lnTo>
                  <a:pt x="115" y="365"/>
                </a:lnTo>
                <a:lnTo>
                  <a:pt x="123" y="360"/>
                </a:lnTo>
                <a:lnTo>
                  <a:pt x="130" y="367"/>
                </a:lnTo>
                <a:lnTo>
                  <a:pt x="135" y="370"/>
                </a:lnTo>
                <a:lnTo>
                  <a:pt x="139" y="367"/>
                </a:lnTo>
                <a:lnTo>
                  <a:pt x="161" y="360"/>
                </a:lnTo>
                <a:lnTo>
                  <a:pt x="166" y="346"/>
                </a:lnTo>
                <a:lnTo>
                  <a:pt x="168" y="346"/>
                </a:lnTo>
                <a:lnTo>
                  <a:pt x="173" y="350"/>
                </a:lnTo>
                <a:lnTo>
                  <a:pt x="190" y="334"/>
                </a:lnTo>
                <a:lnTo>
                  <a:pt x="195" y="338"/>
                </a:lnTo>
                <a:lnTo>
                  <a:pt x="209" y="319"/>
                </a:lnTo>
                <a:lnTo>
                  <a:pt x="207" y="312"/>
                </a:lnTo>
                <a:lnTo>
                  <a:pt x="207" y="300"/>
                </a:lnTo>
                <a:lnTo>
                  <a:pt x="221" y="273"/>
                </a:lnTo>
                <a:lnTo>
                  <a:pt x="240" y="204"/>
                </a:lnTo>
                <a:lnTo>
                  <a:pt x="243" y="201"/>
                </a:lnTo>
                <a:lnTo>
                  <a:pt x="252" y="209"/>
                </a:lnTo>
                <a:lnTo>
                  <a:pt x="255" y="213"/>
                </a:lnTo>
                <a:lnTo>
                  <a:pt x="259" y="218"/>
                </a:lnTo>
                <a:lnTo>
                  <a:pt x="271" y="216"/>
                </a:lnTo>
                <a:lnTo>
                  <a:pt x="279" y="204"/>
                </a:lnTo>
                <a:lnTo>
                  <a:pt x="284" y="177"/>
                </a:lnTo>
                <a:lnTo>
                  <a:pt x="291" y="168"/>
                </a:lnTo>
                <a:lnTo>
                  <a:pt x="300" y="173"/>
                </a:lnTo>
                <a:lnTo>
                  <a:pt x="308" y="156"/>
                </a:lnTo>
                <a:lnTo>
                  <a:pt x="315" y="153"/>
                </a:lnTo>
                <a:lnTo>
                  <a:pt x="320" y="146"/>
                </a:lnTo>
                <a:lnTo>
                  <a:pt x="324" y="132"/>
                </a:lnTo>
                <a:lnTo>
                  <a:pt x="329" y="127"/>
                </a:lnTo>
                <a:lnTo>
                  <a:pt x="329" y="124"/>
                </a:lnTo>
                <a:lnTo>
                  <a:pt x="327" y="122"/>
                </a:lnTo>
                <a:lnTo>
                  <a:pt x="329" y="100"/>
                </a:lnTo>
                <a:lnTo>
                  <a:pt x="329" y="98"/>
                </a:lnTo>
                <a:lnTo>
                  <a:pt x="334" y="93"/>
                </a:lnTo>
                <a:lnTo>
                  <a:pt x="372" y="120"/>
                </a:lnTo>
                <a:lnTo>
                  <a:pt x="377" y="120"/>
                </a:lnTo>
                <a:lnTo>
                  <a:pt x="380" y="120"/>
                </a:lnTo>
                <a:lnTo>
                  <a:pt x="384" y="98"/>
                </a:lnTo>
                <a:lnTo>
                  <a:pt x="384" y="98"/>
                </a:lnTo>
                <a:lnTo>
                  <a:pt x="375" y="79"/>
                </a:lnTo>
                <a:lnTo>
                  <a:pt x="370" y="79"/>
                </a:lnTo>
                <a:lnTo>
                  <a:pt x="368" y="69"/>
                </a:lnTo>
                <a:lnTo>
                  <a:pt x="360" y="72"/>
                </a:lnTo>
                <a:lnTo>
                  <a:pt x="353" y="72"/>
                </a:lnTo>
                <a:lnTo>
                  <a:pt x="348" y="67"/>
                </a:lnTo>
                <a:lnTo>
                  <a:pt x="322" y="76"/>
                </a:lnTo>
                <a:lnTo>
                  <a:pt x="317" y="84"/>
                </a:lnTo>
                <a:lnTo>
                  <a:pt x="308" y="88"/>
                </a:lnTo>
                <a:lnTo>
                  <a:pt x="298" y="86"/>
                </a:lnTo>
                <a:lnTo>
                  <a:pt x="293" y="81"/>
                </a:lnTo>
                <a:lnTo>
                  <a:pt x="288" y="91"/>
                </a:lnTo>
                <a:lnTo>
                  <a:pt x="281" y="93"/>
                </a:lnTo>
                <a:lnTo>
                  <a:pt x="276" y="103"/>
                </a:lnTo>
                <a:lnTo>
                  <a:pt x="269" y="105"/>
                </a:lnTo>
                <a:lnTo>
                  <a:pt x="252" y="124"/>
                </a:lnTo>
                <a:lnTo>
                  <a:pt x="247" y="127"/>
                </a:lnTo>
                <a:lnTo>
                  <a:pt x="243" y="134"/>
                </a:lnTo>
                <a:lnTo>
                  <a:pt x="231" y="79"/>
                </a:lnTo>
                <a:lnTo>
                  <a:pt x="147" y="96"/>
                </a:lnTo>
                <a:lnTo>
                  <a:pt x="132" y="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9"/>
          <p:cNvSpPr>
            <a:spLocks/>
          </p:cNvSpPr>
          <p:nvPr/>
        </p:nvSpPr>
        <p:spPr bwMode="auto">
          <a:xfrm>
            <a:off x="9785629" y="2972003"/>
            <a:ext cx="568325" cy="633412"/>
          </a:xfrm>
          <a:custGeom>
            <a:avLst/>
            <a:gdLst>
              <a:gd name="T0" fmla="*/ 32 w 358"/>
              <a:gd name="T1" fmla="*/ 349 h 399"/>
              <a:gd name="T2" fmla="*/ 48 w 358"/>
              <a:gd name="T3" fmla="*/ 353 h 399"/>
              <a:gd name="T4" fmla="*/ 63 w 358"/>
              <a:gd name="T5" fmla="*/ 349 h 399"/>
              <a:gd name="T6" fmla="*/ 84 w 358"/>
              <a:gd name="T7" fmla="*/ 375 h 399"/>
              <a:gd name="T8" fmla="*/ 116 w 358"/>
              <a:gd name="T9" fmla="*/ 380 h 399"/>
              <a:gd name="T10" fmla="*/ 140 w 358"/>
              <a:gd name="T11" fmla="*/ 382 h 399"/>
              <a:gd name="T12" fmla="*/ 159 w 358"/>
              <a:gd name="T13" fmla="*/ 387 h 399"/>
              <a:gd name="T14" fmla="*/ 173 w 358"/>
              <a:gd name="T15" fmla="*/ 382 h 399"/>
              <a:gd name="T16" fmla="*/ 183 w 358"/>
              <a:gd name="T17" fmla="*/ 375 h 399"/>
              <a:gd name="T18" fmla="*/ 197 w 358"/>
              <a:gd name="T19" fmla="*/ 375 h 399"/>
              <a:gd name="T20" fmla="*/ 214 w 358"/>
              <a:gd name="T21" fmla="*/ 389 h 399"/>
              <a:gd name="T22" fmla="*/ 226 w 358"/>
              <a:gd name="T23" fmla="*/ 399 h 399"/>
              <a:gd name="T24" fmla="*/ 245 w 358"/>
              <a:gd name="T25" fmla="*/ 385 h 399"/>
              <a:gd name="T26" fmla="*/ 255 w 358"/>
              <a:gd name="T27" fmla="*/ 368 h 399"/>
              <a:gd name="T28" fmla="*/ 260 w 358"/>
              <a:gd name="T29" fmla="*/ 329 h 399"/>
              <a:gd name="T30" fmla="*/ 274 w 358"/>
              <a:gd name="T31" fmla="*/ 344 h 399"/>
              <a:gd name="T32" fmla="*/ 281 w 358"/>
              <a:gd name="T33" fmla="*/ 317 h 399"/>
              <a:gd name="T34" fmla="*/ 296 w 358"/>
              <a:gd name="T35" fmla="*/ 293 h 399"/>
              <a:gd name="T36" fmla="*/ 305 w 358"/>
              <a:gd name="T37" fmla="*/ 281 h 399"/>
              <a:gd name="T38" fmla="*/ 322 w 358"/>
              <a:gd name="T39" fmla="*/ 281 h 399"/>
              <a:gd name="T40" fmla="*/ 337 w 358"/>
              <a:gd name="T41" fmla="*/ 257 h 399"/>
              <a:gd name="T42" fmla="*/ 351 w 358"/>
              <a:gd name="T43" fmla="*/ 248 h 399"/>
              <a:gd name="T44" fmla="*/ 349 w 358"/>
              <a:gd name="T45" fmla="*/ 231 h 399"/>
              <a:gd name="T46" fmla="*/ 351 w 358"/>
              <a:gd name="T47" fmla="*/ 212 h 399"/>
              <a:gd name="T48" fmla="*/ 341 w 358"/>
              <a:gd name="T49" fmla="*/ 166 h 399"/>
              <a:gd name="T50" fmla="*/ 349 w 358"/>
              <a:gd name="T51" fmla="*/ 144 h 399"/>
              <a:gd name="T52" fmla="*/ 358 w 358"/>
              <a:gd name="T53" fmla="*/ 140 h 399"/>
              <a:gd name="T54" fmla="*/ 291 w 358"/>
              <a:gd name="T55" fmla="*/ 19 h 399"/>
              <a:gd name="T56" fmla="*/ 267 w 358"/>
              <a:gd name="T57" fmla="*/ 36 h 399"/>
              <a:gd name="T58" fmla="*/ 238 w 358"/>
              <a:gd name="T59" fmla="*/ 65 h 399"/>
              <a:gd name="T60" fmla="*/ 217 w 358"/>
              <a:gd name="T61" fmla="*/ 65 h 399"/>
              <a:gd name="T62" fmla="*/ 190 w 358"/>
              <a:gd name="T63" fmla="*/ 84 h 399"/>
              <a:gd name="T64" fmla="*/ 168 w 358"/>
              <a:gd name="T65" fmla="*/ 77 h 399"/>
              <a:gd name="T66" fmla="*/ 156 w 358"/>
              <a:gd name="T67" fmla="*/ 77 h 399"/>
              <a:gd name="T68" fmla="*/ 159 w 358"/>
              <a:gd name="T69" fmla="*/ 70 h 399"/>
              <a:gd name="T70" fmla="*/ 120 w 358"/>
              <a:gd name="T71" fmla="*/ 60 h 399"/>
              <a:gd name="T72" fmla="*/ 104 w 358"/>
              <a:gd name="T73" fmla="*/ 60 h 399"/>
              <a:gd name="T74" fmla="*/ 0 w 358"/>
              <a:gd name="T75" fmla="*/ 7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399">
                <a:moveTo>
                  <a:pt x="0" y="70"/>
                </a:moveTo>
                <a:lnTo>
                  <a:pt x="32" y="349"/>
                </a:lnTo>
                <a:lnTo>
                  <a:pt x="39" y="349"/>
                </a:lnTo>
                <a:lnTo>
                  <a:pt x="48" y="353"/>
                </a:lnTo>
                <a:lnTo>
                  <a:pt x="53" y="353"/>
                </a:lnTo>
                <a:lnTo>
                  <a:pt x="63" y="349"/>
                </a:lnTo>
                <a:lnTo>
                  <a:pt x="80" y="361"/>
                </a:lnTo>
                <a:lnTo>
                  <a:pt x="84" y="375"/>
                </a:lnTo>
                <a:lnTo>
                  <a:pt x="96" y="380"/>
                </a:lnTo>
                <a:lnTo>
                  <a:pt x="116" y="380"/>
                </a:lnTo>
                <a:lnTo>
                  <a:pt x="132" y="392"/>
                </a:lnTo>
                <a:lnTo>
                  <a:pt x="140" y="382"/>
                </a:lnTo>
                <a:lnTo>
                  <a:pt x="144" y="382"/>
                </a:lnTo>
                <a:lnTo>
                  <a:pt x="159" y="387"/>
                </a:lnTo>
                <a:lnTo>
                  <a:pt x="173" y="385"/>
                </a:lnTo>
                <a:lnTo>
                  <a:pt x="173" y="382"/>
                </a:lnTo>
                <a:lnTo>
                  <a:pt x="180" y="380"/>
                </a:lnTo>
                <a:lnTo>
                  <a:pt x="183" y="375"/>
                </a:lnTo>
                <a:lnTo>
                  <a:pt x="193" y="368"/>
                </a:lnTo>
                <a:lnTo>
                  <a:pt x="197" y="375"/>
                </a:lnTo>
                <a:lnTo>
                  <a:pt x="205" y="387"/>
                </a:lnTo>
                <a:lnTo>
                  <a:pt x="214" y="389"/>
                </a:lnTo>
                <a:lnTo>
                  <a:pt x="224" y="397"/>
                </a:lnTo>
                <a:lnTo>
                  <a:pt x="226" y="399"/>
                </a:lnTo>
                <a:lnTo>
                  <a:pt x="238" y="399"/>
                </a:lnTo>
                <a:lnTo>
                  <a:pt x="245" y="385"/>
                </a:lnTo>
                <a:lnTo>
                  <a:pt x="253" y="380"/>
                </a:lnTo>
                <a:lnTo>
                  <a:pt x="255" y="368"/>
                </a:lnTo>
                <a:lnTo>
                  <a:pt x="253" y="356"/>
                </a:lnTo>
                <a:lnTo>
                  <a:pt x="260" y="329"/>
                </a:lnTo>
                <a:lnTo>
                  <a:pt x="267" y="329"/>
                </a:lnTo>
                <a:lnTo>
                  <a:pt x="274" y="344"/>
                </a:lnTo>
                <a:lnTo>
                  <a:pt x="284" y="332"/>
                </a:lnTo>
                <a:lnTo>
                  <a:pt x="281" y="317"/>
                </a:lnTo>
                <a:lnTo>
                  <a:pt x="289" y="301"/>
                </a:lnTo>
                <a:lnTo>
                  <a:pt x="296" y="293"/>
                </a:lnTo>
                <a:lnTo>
                  <a:pt x="298" y="289"/>
                </a:lnTo>
                <a:lnTo>
                  <a:pt x="305" y="281"/>
                </a:lnTo>
                <a:lnTo>
                  <a:pt x="310" y="284"/>
                </a:lnTo>
                <a:lnTo>
                  <a:pt x="322" y="281"/>
                </a:lnTo>
                <a:lnTo>
                  <a:pt x="322" y="276"/>
                </a:lnTo>
                <a:lnTo>
                  <a:pt x="337" y="257"/>
                </a:lnTo>
                <a:lnTo>
                  <a:pt x="341" y="257"/>
                </a:lnTo>
                <a:lnTo>
                  <a:pt x="351" y="248"/>
                </a:lnTo>
                <a:lnTo>
                  <a:pt x="349" y="236"/>
                </a:lnTo>
                <a:lnTo>
                  <a:pt x="349" y="231"/>
                </a:lnTo>
                <a:lnTo>
                  <a:pt x="349" y="221"/>
                </a:lnTo>
                <a:lnTo>
                  <a:pt x="351" y="212"/>
                </a:lnTo>
                <a:lnTo>
                  <a:pt x="358" y="173"/>
                </a:lnTo>
                <a:lnTo>
                  <a:pt x="341" y="166"/>
                </a:lnTo>
                <a:lnTo>
                  <a:pt x="353" y="156"/>
                </a:lnTo>
                <a:lnTo>
                  <a:pt x="349" y="144"/>
                </a:lnTo>
                <a:lnTo>
                  <a:pt x="353" y="140"/>
                </a:lnTo>
                <a:lnTo>
                  <a:pt x="358" y="140"/>
                </a:lnTo>
                <a:lnTo>
                  <a:pt x="332" y="0"/>
                </a:lnTo>
                <a:lnTo>
                  <a:pt x="291" y="19"/>
                </a:lnTo>
                <a:lnTo>
                  <a:pt x="274" y="31"/>
                </a:lnTo>
                <a:lnTo>
                  <a:pt x="267" y="36"/>
                </a:lnTo>
                <a:lnTo>
                  <a:pt x="243" y="63"/>
                </a:lnTo>
                <a:lnTo>
                  <a:pt x="238" y="65"/>
                </a:lnTo>
                <a:lnTo>
                  <a:pt x="231" y="65"/>
                </a:lnTo>
                <a:lnTo>
                  <a:pt x="217" y="65"/>
                </a:lnTo>
                <a:lnTo>
                  <a:pt x="209" y="67"/>
                </a:lnTo>
                <a:lnTo>
                  <a:pt x="190" y="84"/>
                </a:lnTo>
                <a:lnTo>
                  <a:pt x="183" y="82"/>
                </a:lnTo>
                <a:lnTo>
                  <a:pt x="168" y="77"/>
                </a:lnTo>
                <a:lnTo>
                  <a:pt x="164" y="79"/>
                </a:lnTo>
                <a:lnTo>
                  <a:pt x="156" y="77"/>
                </a:lnTo>
                <a:lnTo>
                  <a:pt x="161" y="70"/>
                </a:lnTo>
                <a:lnTo>
                  <a:pt x="159" y="70"/>
                </a:lnTo>
                <a:lnTo>
                  <a:pt x="147" y="67"/>
                </a:lnTo>
                <a:lnTo>
                  <a:pt x="120" y="60"/>
                </a:lnTo>
                <a:lnTo>
                  <a:pt x="116" y="58"/>
                </a:lnTo>
                <a:lnTo>
                  <a:pt x="104" y="60"/>
                </a:lnTo>
                <a:lnTo>
                  <a:pt x="104" y="55"/>
                </a:lnTo>
                <a:lnTo>
                  <a:pt x="0" y="7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40"/>
          <p:cNvSpPr>
            <a:spLocks/>
          </p:cNvSpPr>
          <p:nvPr/>
        </p:nvSpPr>
        <p:spPr bwMode="auto">
          <a:xfrm>
            <a:off x="9431617" y="3075190"/>
            <a:ext cx="407988" cy="720725"/>
          </a:xfrm>
          <a:custGeom>
            <a:avLst/>
            <a:gdLst>
              <a:gd name="T0" fmla="*/ 7 w 257"/>
              <a:gd name="T1" fmla="*/ 26 h 454"/>
              <a:gd name="T2" fmla="*/ 29 w 257"/>
              <a:gd name="T3" fmla="*/ 281 h 454"/>
              <a:gd name="T4" fmla="*/ 26 w 257"/>
              <a:gd name="T5" fmla="*/ 286 h 454"/>
              <a:gd name="T6" fmla="*/ 26 w 257"/>
              <a:gd name="T7" fmla="*/ 296 h 454"/>
              <a:gd name="T8" fmla="*/ 24 w 257"/>
              <a:gd name="T9" fmla="*/ 308 h 454"/>
              <a:gd name="T10" fmla="*/ 34 w 257"/>
              <a:gd name="T11" fmla="*/ 329 h 454"/>
              <a:gd name="T12" fmla="*/ 36 w 257"/>
              <a:gd name="T13" fmla="*/ 351 h 454"/>
              <a:gd name="T14" fmla="*/ 26 w 257"/>
              <a:gd name="T15" fmla="*/ 373 h 454"/>
              <a:gd name="T16" fmla="*/ 24 w 257"/>
              <a:gd name="T17" fmla="*/ 380 h 454"/>
              <a:gd name="T18" fmla="*/ 17 w 257"/>
              <a:gd name="T19" fmla="*/ 397 h 454"/>
              <a:gd name="T20" fmla="*/ 2 w 257"/>
              <a:gd name="T21" fmla="*/ 409 h 454"/>
              <a:gd name="T22" fmla="*/ 2 w 257"/>
              <a:gd name="T23" fmla="*/ 425 h 454"/>
              <a:gd name="T24" fmla="*/ 0 w 257"/>
              <a:gd name="T25" fmla="*/ 445 h 454"/>
              <a:gd name="T26" fmla="*/ 0 w 257"/>
              <a:gd name="T27" fmla="*/ 449 h 454"/>
              <a:gd name="T28" fmla="*/ 0 w 257"/>
              <a:gd name="T29" fmla="*/ 454 h 454"/>
              <a:gd name="T30" fmla="*/ 0 w 257"/>
              <a:gd name="T31" fmla="*/ 454 h 454"/>
              <a:gd name="T32" fmla="*/ 7 w 257"/>
              <a:gd name="T33" fmla="*/ 454 h 454"/>
              <a:gd name="T34" fmla="*/ 14 w 257"/>
              <a:gd name="T35" fmla="*/ 452 h 454"/>
              <a:gd name="T36" fmla="*/ 12 w 257"/>
              <a:gd name="T37" fmla="*/ 447 h 454"/>
              <a:gd name="T38" fmla="*/ 14 w 257"/>
              <a:gd name="T39" fmla="*/ 440 h 454"/>
              <a:gd name="T40" fmla="*/ 31 w 257"/>
              <a:gd name="T41" fmla="*/ 442 h 454"/>
              <a:gd name="T42" fmla="*/ 50 w 257"/>
              <a:gd name="T43" fmla="*/ 435 h 454"/>
              <a:gd name="T44" fmla="*/ 77 w 257"/>
              <a:gd name="T45" fmla="*/ 445 h 454"/>
              <a:gd name="T46" fmla="*/ 79 w 257"/>
              <a:gd name="T47" fmla="*/ 447 h 454"/>
              <a:gd name="T48" fmla="*/ 84 w 257"/>
              <a:gd name="T49" fmla="*/ 447 h 454"/>
              <a:gd name="T50" fmla="*/ 89 w 257"/>
              <a:gd name="T51" fmla="*/ 430 h 454"/>
              <a:gd name="T52" fmla="*/ 103 w 257"/>
              <a:gd name="T53" fmla="*/ 425 h 454"/>
              <a:gd name="T54" fmla="*/ 111 w 257"/>
              <a:gd name="T55" fmla="*/ 433 h 454"/>
              <a:gd name="T56" fmla="*/ 118 w 257"/>
              <a:gd name="T57" fmla="*/ 437 h 454"/>
              <a:gd name="T58" fmla="*/ 125 w 257"/>
              <a:gd name="T59" fmla="*/ 433 h 454"/>
              <a:gd name="T60" fmla="*/ 132 w 257"/>
              <a:gd name="T61" fmla="*/ 411 h 454"/>
              <a:gd name="T62" fmla="*/ 137 w 257"/>
              <a:gd name="T63" fmla="*/ 404 h 454"/>
              <a:gd name="T64" fmla="*/ 142 w 257"/>
              <a:gd name="T65" fmla="*/ 404 h 454"/>
              <a:gd name="T66" fmla="*/ 151 w 257"/>
              <a:gd name="T67" fmla="*/ 416 h 454"/>
              <a:gd name="T68" fmla="*/ 173 w 257"/>
              <a:gd name="T69" fmla="*/ 416 h 454"/>
              <a:gd name="T70" fmla="*/ 178 w 257"/>
              <a:gd name="T71" fmla="*/ 394 h 454"/>
              <a:gd name="T72" fmla="*/ 211 w 257"/>
              <a:gd name="T73" fmla="*/ 351 h 454"/>
              <a:gd name="T74" fmla="*/ 211 w 257"/>
              <a:gd name="T75" fmla="*/ 336 h 454"/>
              <a:gd name="T76" fmla="*/ 219 w 257"/>
              <a:gd name="T77" fmla="*/ 332 h 454"/>
              <a:gd name="T78" fmla="*/ 233 w 257"/>
              <a:gd name="T79" fmla="*/ 334 h 454"/>
              <a:gd name="T80" fmla="*/ 245 w 257"/>
              <a:gd name="T81" fmla="*/ 324 h 454"/>
              <a:gd name="T82" fmla="*/ 255 w 257"/>
              <a:gd name="T83" fmla="*/ 322 h 454"/>
              <a:gd name="T84" fmla="*/ 257 w 257"/>
              <a:gd name="T85" fmla="*/ 315 h 454"/>
              <a:gd name="T86" fmla="*/ 252 w 257"/>
              <a:gd name="T87" fmla="*/ 298 h 454"/>
              <a:gd name="T88" fmla="*/ 252 w 257"/>
              <a:gd name="T89" fmla="*/ 291 h 454"/>
              <a:gd name="T90" fmla="*/ 255 w 257"/>
              <a:gd name="T91" fmla="*/ 284 h 454"/>
              <a:gd name="T92" fmla="*/ 223 w 257"/>
              <a:gd name="T93" fmla="*/ 5 h 454"/>
              <a:gd name="T94" fmla="*/ 223 w 257"/>
              <a:gd name="T95" fmla="*/ 0 h 454"/>
              <a:gd name="T96" fmla="*/ 58 w 257"/>
              <a:gd name="T97" fmla="*/ 22 h 454"/>
              <a:gd name="T98" fmla="*/ 53 w 257"/>
              <a:gd name="T99" fmla="*/ 24 h 454"/>
              <a:gd name="T100" fmla="*/ 41 w 257"/>
              <a:gd name="T101" fmla="*/ 29 h 454"/>
              <a:gd name="T102" fmla="*/ 34 w 257"/>
              <a:gd name="T103" fmla="*/ 34 h 454"/>
              <a:gd name="T104" fmla="*/ 19 w 257"/>
              <a:gd name="T105" fmla="*/ 36 h 454"/>
              <a:gd name="T106" fmla="*/ 7 w 257"/>
              <a:gd name="T107" fmla="*/ 2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7" h="454">
                <a:moveTo>
                  <a:pt x="7" y="26"/>
                </a:moveTo>
                <a:lnTo>
                  <a:pt x="29" y="281"/>
                </a:lnTo>
                <a:lnTo>
                  <a:pt x="26" y="286"/>
                </a:lnTo>
                <a:lnTo>
                  <a:pt x="26" y="296"/>
                </a:lnTo>
                <a:lnTo>
                  <a:pt x="24" y="308"/>
                </a:lnTo>
                <a:lnTo>
                  <a:pt x="34" y="329"/>
                </a:lnTo>
                <a:lnTo>
                  <a:pt x="36" y="351"/>
                </a:lnTo>
                <a:lnTo>
                  <a:pt x="26" y="373"/>
                </a:lnTo>
                <a:lnTo>
                  <a:pt x="24" y="380"/>
                </a:lnTo>
                <a:lnTo>
                  <a:pt x="17" y="397"/>
                </a:lnTo>
                <a:lnTo>
                  <a:pt x="2" y="409"/>
                </a:lnTo>
                <a:lnTo>
                  <a:pt x="2" y="425"/>
                </a:lnTo>
                <a:lnTo>
                  <a:pt x="0" y="445"/>
                </a:lnTo>
                <a:lnTo>
                  <a:pt x="0" y="449"/>
                </a:lnTo>
                <a:lnTo>
                  <a:pt x="0" y="454"/>
                </a:lnTo>
                <a:lnTo>
                  <a:pt x="0" y="454"/>
                </a:lnTo>
                <a:lnTo>
                  <a:pt x="7" y="454"/>
                </a:lnTo>
                <a:lnTo>
                  <a:pt x="14" y="452"/>
                </a:lnTo>
                <a:lnTo>
                  <a:pt x="12" y="447"/>
                </a:lnTo>
                <a:lnTo>
                  <a:pt x="14" y="440"/>
                </a:lnTo>
                <a:lnTo>
                  <a:pt x="31" y="442"/>
                </a:lnTo>
                <a:lnTo>
                  <a:pt x="50" y="435"/>
                </a:lnTo>
                <a:lnTo>
                  <a:pt x="77" y="445"/>
                </a:lnTo>
                <a:lnTo>
                  <a:pt x="79" y="447"/>
                </a:lnTo>
                <a:lnTo>
                  <a:pt x="84" y="447"/>
                </a:lnTo>
                <a:lnTo>
                  <a:pt x="89" y="430"/>
                </a:lnTo>
                <a:lnTo>
                  <a:pt x="103" y="425"/>
                </a:lnTo>
                <a:lnTo>
                  <a:pt x="111" y="433"/>
                </a:lnTo>
                <a:lnTo>
                  <a:pt x="118" y="437"/>
                </a:lnTo>
                <a:lnTo>
                  <a:pt x="125" y="433"/>
                </a:lnTo>
                <a:lnTo>
                  <a:pt x="132" y="411"/>
                </a:lnTo>
                <a:lnTo>
                  <a:pt x="137" y="404"/>
                </a:lnTo>
                <a:lnTo>
                  <a:pt x="142" y="404"/>
                </a:lnTo>
                <a:lnTo>
                  <a:pt x="151" y="416"/>
                </a:lnTo>
                <a:lnTo>
                  <a:pt x="173" y="416"/>
                </a:lnTo>
                <a:lnTo>
                  <a:pt x="178" y="394"/>
                </a:lnTo>
                <a:lnTo>
                  <a:pt x="211" y="351"/>
                </a:lnTo>
                <a:lnTo>
                  <a:pt x="211" y="336"/>
                </a:lnTo>
                <a:lnTo>
                  <a:pt x="219" y="332"/>
                </a:lnTo>
                <a:lnTo>
                  <a:pt x="233" y="334"/>
                </a:lnTo>
                <a:lnTo>
                  <a:pt x="245" y="324"/>
                </a:lnTo>
                <a:lnTo>
                  <a:pt x="255" y="322"/>
                </a:lnTo>
                <a:lnTo>
                  <a:pt x="257" y="315"/>
                </a:lnTo>
                <a:lnTo>
                  <a:pt x="252" y="298"/>
                </a:lnTo>
                <a:lnTo>
                  <a:pt x="252" y="291"/>
                </a:lnTo>
                <a:lnTo>
                  <a:pt x="255" y="284"/>
                </a:lnTo>
                <a:lnTo>
                  <a:pt x="223" y="5"/>
                </a:lnTo>
                <a:lnTo>
                  <a:pt x="223" y="0"/>
                </a:lnTo>
                <a:lnTo>
                  <a:pt x="58" y="22"/>
                </a:lnTo>
                <a:lnTo>
                  <a:pt x="53" y="24"/>
                </a:lnTo>
                <a:lnTo>
                  <a:pt x="41" y="29"/>
                </a:lnTo>
                <a:lnTo>
                  <a:pt x="34" y="34"/>
                </a:lnTo>
                <a:lnTo>
                  <a:pt x="19" y="36"/>
                </a:lnTo>
                <a:lnTo>
                  <a:pt x="7" y="26"/>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41"/>
          <p:cNvSpPr>
            <a:spLocks/>
          </p:cNvSpPr>
          <p:nvPr/>
        </p:nvSpPr>
        <p:spPr bwMode="auto">
          <a:xfrm>
            <a:off x="8950604" y="2991053"/>
            <a:ext cx="538163" cy="954087"/>
          </a:xfrm>
          <a:custGeom>
            <a:avLst/>
            <a:gdLst>
              <a:gd name="T0" fmla="*/ 58 w 339"/>
              <a:gd name="T1" fmla="*/ 15 h 601"/>
              <a:gd name="T2" fmla="*/ 77 w 339"/>
              <a:gd name="T3" fmla="*/ 31 h 601"/>
              <a:gd name="T4" fmla="*/ 94 w 339"/>
              <a:gd name="T5" fmla="*/ 51 h 601"/>
              <a:gd name="T6" fmla="*/ 99 w 339"/>
              <a:gd name="T7" fmla="*/ 77 h 601"/>
              <a:gd name="T8" fmla="*/ 89 w 339"/>
              <a:gd name="T9" fmla="*/ 94 h 601"/>
              <a:gd name="T10" fmla="*/ 75 w 339"/>
              <a:gd name="T11" fmla="*/ 120 h 601"/>
              <a:gd name="T12" fmla="*/ 58 w 339"/>
              <a:gd name="T13" fmla="*/ 128 h 601"/>
              <a:gd name="T14" fmla="*/ 34 w 339"/>
              <a:gd name="T15" fmla="*/ 132 h 601"/>
              <a:gd name="T16" fmla="*/ 29 w 339"/>
              <a:gd name="T17" fmla="*/ 154 h 601"/>
              <a:gd name="T18" fmla="*/ 41 w 339"/>
              <a:gd name="T19" fmla="*/ 171 h 601"/>
              <a:gd name="T20" fmla="*/ 27 w 339"/>
              <a:gd name="T21" fmla="*/ 212 h 601"/>
              <a:gd name="T22" fmla="*/ 10 w 339"/>
              <a:gd name="T23" fmla="*/ 228 h 601"/>
              <a:gd name="T24" fmla="*/ 5 w 339"/>
              <a:gd name="T25" fmla="*/ 248 h 601"/>
              <a:gd name="T26" fmla="*/ 0 w 339"/>
              <a:gd name="T27" fmla="*/ 262 h 601"/>
              <a:gd name="T28" fmla="*/ 8 w 339"/>
              <a:gd name="T29" fmla="*/ 301 h 601"/>
              <a:gd name="T30" fmla="*/ 34 w 339"/>
              <a:gd name="T31" fmla="*/ 337 h 601"/>
              <a:gd name="T32" fmla="*/ 65 w 339"/>
              <a:gd name="T33" fmla="*/ 363 h 601"/>
              <a:gd name="T34" fmla="*/ 85 w 339"/>
              <a:gd name="T35" fmla="*/ 404 h 601"/>
              <a:gd name="T36" fmla="*/ 99 w 339"/>
              <a:gd name="T37" fmla="*/ 394 h 601"/>
              <a:gd name="T38" fmla="*/ 123 w 339"/>
              <a:gd name="T39" fmla="*/ 411 h 601"/>
              <a:gd name="T40" fmla="*/ 121 w 339"/>
              <a:gd name="T41" fmla="*/ 440 h 601"/>
              <a:gd name="T42" fmla="*/ 101 w 339"/>
              <a:gd name="T43" fmla="*/ 464 h 601"/>
              <a:gd name="T44" fmla="*/ 121 w 339"/>
              <a:gd name="T45" fmla="*/ 490 h 601"/>
              <a:gd name="T46" fmla="*/ 157 w 339"/>
              <a:gd name="T47" fmla="*/ 510 h 601"/>
              <a:gd name="T48" fmla="*/ 185 w 339"/>
              <a:gd name="T49" fmla="*/ 548 h 601"/>
              <a:gd name="T50" fmla="*/ 193 w 339"/>
              <a:gd name="T51" fmla="*/ 563 h 601"/>
              <a:gd name="T52" fmla="*/ 185 w 339"/>
              <a:gd name="T53" fmla="*/ 572 h 601"/>
              <a:gd name="T54" fmla="*/ 207 w 339"/>
              <a:gd name="T55" fmla="*/ 601 h 601"/>
              <a:gd name="T56" fmla="*/ 212 w 339"/>
              <a:gd name="T57" fmla="*/ 596 h 601"/>
              <a:gd name="T58" fmla="*/ 219 w 339"/>
              <a:gd name="T59" fmla="*/ 579 h 601"/>
              <a:gd name="T60" fmla="*/ 243 w 339"/>
              <a:gd name="T61" fmla="*/ 577 h 601"/>
              <a:gd name="T62" fmla="*/ 265 w 339"/>
              <a:gd name="T63" fmla="*/ 589 h 601"/>
              <a:gd name="T64" fmla="*/ 272 w 339"/>
              <a:gd name="T65" fmla="*/ 563 h 601"/>
              <a:gd name="T66" fmla="*/ 277 w 339"/>
              <a:gd name="T67" fmla="*/ 548 h 601"/>
              <a:gd name="T68" fmla="*/ 305 w 339"/>
              <a:gd name="T69" fmla="*/ 538 h 601"/>
              <a:gd name="T70" fmla="*/ 296 w 339"/>
              <a:gd name="T71" fmla="*/ 524 h 601"/>
              <a:gd name="T72" fmla="*/ 301 w 339"/>
              <a:gd name="T73" fmla="*/ 512 h 601"/>
              <a:gd name="T74" fmla="*/ 303 w 339"/>
              <a:gd name="T75" fmla="*/ 507 h 601"/>
              <a:gd name="T76" fmla="*/ 303 w 339"/>
              <a:gd name="T77" fmla="*/ 498 h 601"/>
              <a:gd name="T78" fmla="*/ 305 w 339"/>
              <a:gd name="T79" fmla="*/ 462 h 601"/>
              <a:gd name="T80" fmla="*/ 327 w 339"/>
              <a:gd name="T81" fmla="*/ 433 h 601"/>
              <a:gd name="T82" fmla="*/ 339 w 339"/>
              <a:gd name="T83" fmla="*/ 404 h 601"/>
              <a:gd name="T84" fmla="*/ 327 w 339"/>
              <a:gd name="T85" fmla="*/ 361 h 601"/>
              <a:gd name="T86" fmla="*/ 329 w 339"/>
              <a:gd name="T87" fmla="*/ 339 h 601"/>
              <a:gd name="T88" fmla="*/ 310 w 339"/>
              <a:gd name="T89" fmla="*/ 79 h 601"/>
              <a:gd name="T90" fmla="*/ 303 w 339"/>
              <a:gd name="T91" fmla="*/ 72 h 601"/>
              <a:gd name="T92" fmla="*/ 296 w 339"/>
              <a:gd name="T93" fmla="*/ 41 h 601"/>
              <a:gd name="T94" fmla="*/ 279 w 339"/>
              <a:gd name="T95" fmla="*/ 19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9" h="601">
                <a:moveTo>
                  <a:pt x="279" y="0"/>
                </a:moveTo>
                <a:lnTo>
                  <a:pt x="58" y="15"/>
                </a:lnTo>
                <a:lnTo>
                  <a:pt x="60" y="19"/>
                </a:lnTo>
                <a:lnTo>
                  <a:pt x="77" y="31"/>
                </a:lnTo>
                <a:lnTo>
                  <a:pt x="80" y="41"/>
                </a:lnTo>
                <a:lnTo>
                  <a:pt x="94" y="51"/>
                </a:lnTo>
                <a:lnTo>
                  <a:pt x="101" y="70"/>
                </a:lnTo>
                <a:lnTo>
                  <a:pt x="99" y="77"/>
                </a:lnTo>
                <a:lnTo>
                  <a:pt x="94" y="89"/>
                </a:lnTo>
                <a:lnTo>
                  <a:pt x="89" y="94"/>
                </a:lnTo>
                <a:lnTo>
                  <a:pt x="89" y="103"/>
                </a:lnTo>
                <a:lnTo>
                  <a:pt x="75" y="120"/>
                </a:lnTo>
                <a:lnTo>
                  <a:pt x="60" y="123"/>
                </a:lnTo>
                <a:lnTo>
                  <a:pt x="58" y="128"/>
                </a:lnTo>
                <a:lnTo>
                  <a:pt x="41" y="128"/>
                </a:lnTo>
                <a:lnTo>
                  <a:pt x="34" y="132"/>
                </a:lnTo>
                <a:lnTo>
                  <a:pt x="27" y="144"/>
                </a:lnTo>
                <a:lnTo>
                  <a:pt x="29" y="154"/>
                </a:lnTo>
                <a:lnTo>
                  <a:pt x="39" y="164"/>
                </a:lnTo>
                <a:lnTo>
                  <a:pt x="41" y="171"/>
                </a:lnTo>
                <a:lnTo>
                  <a:pt x="39" y="185"/>
                </a:lnTo>
                <a:lnTo>
                  <a:pt x="27" y="212"/>
                </a:lnTo>
                <a:lnTo>
                  <a:pt x="15" y="221"/>
                </a:lnTo>
                <a:lnTo>
                  <a:pt x="10" y="228"/>
                </a:lnTo>
                <a:lnTo>
                  <a:pt x="10" y="238"/>
                </a:lnTo>
                <a:lnTo>
                  <a:pt x="5" y="248"/>
                </a:lnTo>
                <a:lnTo>
                  <a:pt x="5" y="250"/>
                </a:lnTo>
                <a:lnTo>
                  <a:pt x="0" y="262"/>
                </a:lnTo>
                <a:lnTo>
                  <a:pt x="3" y="284"/>
                </a:lnTo>
                <a:lnTo>
                  <a:pt x="8" y="301"/>
                </a:lnTo>
                <a:lnTo>
                  <a:pt x="10" y="308"/>
                </a:lnTo>
                <a:lnTo>
                  <a:pt x="34" y="337"/>
                </a:lnTo>
                <a:lnTo>
                  <a:pt x="58" y="356"/>
                </a:lnTo>
                <a:lnTo>
                  <a:pt x="65" y="363"/>
                </a:lnTo>
                <a:lnTo>
                  <a:pt x="80" y="401"/>
                </a:lnTo>
                <a:lnTo>
                  <a:pt x="85" y="404"/>
                </a:lnTo>
                <a:lnTo>
                  <a:pt x="92" y="397"/>
                </a:lnTo>
                <a:lnTo>
                  <a:pt x="99" y="394"/>
                </a:lnTo>
                <a:lnTo>
                  <a:pt x="118" y="404"/>
                </a:lnTo>
                <a:lnTo>
                  <a:pt x="123" y="411"/>
                </a:lnTo>
                <a:lnTo>
                  <a:pt x="118" y="423"/>
                </a:lnTo>
                <a:lnTo>
                  <a:pt x="121" y="440"/>
                </a:lnTo>
                <a:lnTo>
                  <a:pt x="104" y="457"/>
                </a:lnTo>
                <a:lnTo>
                  <a:pt x="101" y="464"/>
                </a:lnTo>
                <a:lnTo>
                  <a:pt x="106" y="476"/>
                </a:lnTo>
                <a:lnTo>
                  <a:pt x="121" y="490"/>
                </a:lnTo>
                <a:lnTo>
                  <a:pt x="145" y="505"/>
                </a:lnTo>
                <a:lnTo>
                  <a:pt x="157" y="510"/>
                </a:lnTo>
                <a:lnTo>
                  <a:pt x="181" y="529"/>
                </a:lnTo>
                <a:lnTo>
                  <a:pt x="185" y="548"/>
                </a:lnTo>
                <a:lnTo>
                  <a:pt x="193" y="558"/>
                </a:lnTo>
                <a:lnTo>
                  <a:pt x="193" y="563"/>
                </a:lnTo>
                <a:lnTo>
                  <a:pt x="185" y="567"/>
                </a:lnTo>
                <a:lnTo>
                  <a:pt x="185" y="572"/>
                </a:lnTo>
                <a:lnTo>
                  <a:pt x="202" y="601"/>
                </a:lnTo>
                <a:lnTo>
                  <a:pt x="207" y="601"/>
                </a:lnTo>
                <a:lnTo>
                  <a:pt x="207" y="596"/>
                </a:lnTo>
                <a:lnTo>
                  <a:pt x="212" y="596"/>
                </a:lnTo>
                <a:lnTo>
                  <a:pt x="214" y="599"/>
                </a:lnTo>
                <a:lnTo>
                  <a:pt x="219" y="579"/>
                </a:lnTo>
                <a:lnTo>
                  <a:pt x="229" y="575"/>
                </a:lnTo>
                <a:lnTo>
                  <a:pt x="243" y="577"/>
                </a:lnTo>
                <a:lnTo>
                  <a:pt x="255" y="582"/>
                </a:lnTo>
                <a:lnTo>
                  <a:pt x="265" y="589"/>
                </a:lnTo>
                <a:lnTo>
                  <a:pt x="277" y="584"/>
                </a:lnTo>
                <a:lnTo>
                  <a:pt x="272" y="563"/>
                </a:lnTo>
                <a:lnTo>
                  <a:pt x="269" y="551"/>
                </a:lnTo>
                <a:lnTo>
                  <a:pt x="277" y="548"/>
                </a:lnTo>
                <a:lnTo>
                  <a:pt x="303" y="541"/>
                </a:lnTo>
                <a:lnTo>
                  <a:pt x="305" y="538"/>
                </a:lnTo>
                <a:lnTo>
                  <a:pt x="296" y="526"/>
                </a:lnTo>
                <a:lnTo>
                  <a:pt x="296" y="524"/>
                </a:lnTo>
                <a:lnTo>
                  <a:pt x="301" y="522"/>
                </a:lnTo>
                <a:lnTo>
                  <a:pt x="301" y="512"/>
                </a:lnTo>
                <a:lnTo>
                  <a:pt x="305" y="507"/>
                </a:lnTo>
                <a:lnTo>
                  <a:pt x="303" y="507"/>
                </a:lnTo>
                <a:lnTo>
                  <a:pt x="303" y="502"/>
                </a:lnTo>
                <a:lnTo>
                  <a:pt x="303" y="498"/>
                </a:lnTo>
                <a:lnTo>
                  <a:pt x="305" y="478"/>
                </a:lnTo>
                <a:lnTo>
                  <a:pt x="305" y="462"/>
                </a:lnTo>
                <a:lnTo>
                  <a:pt x="320" y="450"/>
                </a:lnTo>
                <a:lnTo>
                  <a:pt x="327" y="433"/>
                </a:lnTo>
                <a:lnTo>
                  <a:pt x="329" y="426"/>
                </a:lnTo>
                <a:lnTo>
                  <a:pt x="339" y="404"/>
                </a:lnTo>
                <a:lnTo>
                  <a:pt x="337" y="382"/>
                </a:lnTo>
                <a:lnTo>
                  <a:pt x="327" y="361"/>
                </a:lnTo>
                <a:lnTo>
                  <a:pt x="329" y="349"/>
                </a:lnTo>
                <a:lnTo>
                  <a:pt x="329" y="339"/>
                </a:lnTo>
                <a:lnTo>
                  <a:pt x="332" y="334"/>
                </a:lnTo>
                <a:lnTo>
                  <a:pt x="310" y="79"/>
                </a:lnTo>
                <a:lnTo>
                  <a:pt x="305" y="77"/>
                </a:lnTo>
                <a:lnTo>
                  <a:pt x="303" y="72"/>
                </a:lnTo>
                <a:lnTo>
                  <a:pt x="298" y="48"/>
                </a:lnTo>
                <a:lnTo>
                  <a:pt x="296" y="41"/>
                </a:lnTo>
                <a:lnTo>
                  <a:pt x="286" y="34"/>
                </a:lnTo>
                <a:lnTo>
                  <a:pt x="279" y="19"/>
                </a:lnTo>
                <a:lnTo>
                  <a:pt x="279" y="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42"/>
          <p:cNvSpPr>
            <a:spLocks/>
          </p:cNvSpPr>
          <p:nvPr/>
        </p:nvSpPr>
        <p:spPr bwMode="auto">
          <a:xfrm>
            <a:off x="9950729" y="3773690"/>
            <a:ext cx="1185863" cy="514350"/>
          </a:xfrm>
          <a:custGeom>
            <a:avLst/>
            <a:gdLst>
              <a:gd name="T0" fmla="*/ 9 w 747"/>
              <a:gd name="T1" fmla="*/ 262 h 324"/>
              <a:gd name="T2" fmla="*/ 19 w 747"/>
              <a:gd name="T3" fmla="*/ 247 h 324"/>
              <a:gd name="T4" fmla="*/ 28 w 747"/>
              <a:gd name="T5" fmla="*/ 228 h 324"/>
              <a:gd name="T6" fmla="*/ 86 w 747"/>
              <a:gd name="T7" fmla="*/ 197 h 324"/>
              <a:gd name="T8" fmla="*/ 110 w 747"/>
              <a:gd name="T9" fmla="*/ 173 h 324"/>
              <a:gd name="T10" fmla="*/ 120 w 747"/>
              <a:gd name="T11" fmla="*/ 168 h 324"/>
              <a:gd name="T12" fmla="*/ 132 w 747"/>
              <a:gd name="T13" fmla="*/ 158 h 324"/>
              <a:gd name="T14" fmla="*/ 144 w 747"/>
              <a:gd name="T15" fmla="*/ 156 h 324"/>
              <a:gd name="T16" fmla="*/ 175 w 747"/>
              <a:gd name="T17" fmla="*/ 144 h 324"/>
              <a:gd name="T18" fmla="*/ 204 w 747"/>
              <a:gd name="T19" fmla="*/ 106 h 324"/>
              <a:gd name="T20" fmla="*/ 206 w 747"/>
              <a:gd name="T21" fmla="*/ 84 h 324"/>
              <a:gd name="T22" fmla="*/ 228 w 747"/>
              <a:gd name="T23" fmla="*/ 82 h 324"/>
              <a:gd name="T24" fmla="*/ 264 w 747"/>
              <a:gd name="T25" fmla="*/ 77 h 324"/>
              <a:gd name="T26" fmla="*/ 706 w 747"/>
              <a:gd name="T27" fmla="*/ 5 h 324"/>
              <a:gd name="T28" fmla="*/ 718 w 747"/>
              <a:gd name="T29" fmla="*/ 12 h 324"/>
              <a:gd name="T30" fmla="*/ 730 w 747"/>
              <a:gd name="T31" fmla="*/ 31 h 324"/>
              <a:gd name="T32" fmla="*/ 725 w 747"/>
              <a:gd name="T33" fmla="*/ 36 h 324"/>
              <a:gd name="T34" fmla="*/ 713 w 747"/>
              <a:gd name="T35" fmla="*/ 33 h 324"/>
              <a:gd name="T36" fmla="*/ 708 w 747"/>
              <a:gd name="T37" fmla="*/ 36 h 324"/>
              <a:gd name="T38" fmla="*/ 682 w 747"/>
              <a:gd name="T39" fmla="*/ 53 h 324"/>
              <a:gd name="T40" fmla="*/ 660 w 747"/>
              <a:gd name="T41" fmla="*/ 70 h 324"/>
              <a:gd name="T42" fmla="*/ 667 w 747"/>
              <a:gd name="T43" fmla="*/ 72 h 324"/>
              <a:gd name="T44" fmla="*/ 701 w 747"/>
              <a:gd name="T45" fmla="*/ 58 h 324"/>
              <a:gd name="T46" fmla="*/ 713 w 747"/>
              <a:gd name="T47" fmla="*/ 67 h 324"/>
              <a:gd name="T48" fmla="*/ 725 w 747"/>
              <a:gd name="T49" fmla="*/ 72 h 324"/>
              <a:gd name="T50" fmla="*/ 739 w 747"/>
              <a:gd name="T51" fmla="*/ 58 h 324"/>
              <a:gd name="T52" fmla="*/ 747 w 747"/>
              <a:gd name="T53" fmla="*/ 91 h 324"/>
              <a:gd name="T54" fmla="*/ 735 w 747"/>
              <a:gd name="T55" fmla="*/ 108 h 324"/>
              <a:gd name="T56" fmla="*/ 718 w 747"/>
              <a:gd name="T57" fmla="*/ 122 h 324"/>
              <a:gd name="T58" fmla="*/ 691 w 747"/>
              <a:gd name="T59" fmla="*/ 125 h 324"/>
              <a:gd name="T60" fmla="*/ 686 w 747"/>
              <a:gd name="T61" fmla="*/ 120 h 324"/>
              <a:gd name="T62" fmla="*/ 679 w 747"/>
              <a:gd name="T63" fmla="*/ 113 h 324"/>
              <a:gd name="T64" fmla="*/ 677 w 747"/>
              <a:gd name="T65" fmla="*/ 132 h 324"/>
              <a:gd name="T66" fmla="*/ 686 w 747"/>
              <a:gd name="T67" fmla="*/ 137 h 324"/>
              <a:gd name="T68" fmla="*/ 691 w 747"/>
              <a:gd name="T69" fmla="*/ 156 h 324"/>
              <a:gd name="T70" fmla="*/ 660 w 747"/>
              <a:gd name="T71" fmla="*/ 173 h 324"/>
              <a:gd name="T72" fmla="*/ 658 w 747"/>
              <a:gd name="T73" fmla="*/ 180 h 324"/>
              <a:gd name="T74" fmla="*/ 703 w 747"/>
              <a:gd name="T75" fmla="*/ 168 h 324"/>
              <a:gd name="T76" fmla="*/ 715 w 747"/>
              <a:gd name="T77" fmla="*/ 170 h 324"/>
              <a:gd name="T78" fmla="*/ 682 w 747"/>
              <a:gd name="T79" fmla="*/ 199 h 324"/>
              <a:gd name="T80" fmla="*/ 643 w 747"/>
              <a:gd name="T81" fmla="*/ 231 h 324"/>
              <a:gd name="T82" fmla="*/ 638 w 747"/>
              <a:gd name="T83" fmla="*/ 235 h 324"/>
              <a:gd name="T84" fmla="*/ 602 w 747"/>
              <a:gd name="T85" fmla="*/ 279 h 324"/>
              <a:gd name="T86" fmla="*/ 586 w 747"/>
              <a:gd name="T87" fmla="*/ 315 h 324"/>
              <a:gd name="T88" fmla="*/ 432 w 747"/>
              <a:gd name="T89" fmla="*/ 245 h 324"/>
              <a:gd name="T90" fmla="*/ 314 w 747"/>
              <a:gd name="T91" fmla="*/ 231 h 324"/>
              <a:gd name="T92" fmla="*/ 305 w 747"/>
              <a:gd name="T93" fmla="*/ 226 h 324"/>
              <a:gd name="T94" fmla="*/ 187 w 747"/>
              <a:gd name="T95" fmla="*/ 238 h 324"/>
              <a:gd name="T96" fmla="*/ 161 w 747"/>
              <a:gd name="T97" fmla="*/ 255 h 324"/>
              <a:gd name="T98" fmla="*/ 0 w 747"/>
              <a:gd name="T99" fmla="*/ 28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47" h="324">
                <a:moveTo>
                  <a:pt x="0" y="286"/>
                </a:moveTo>
                <a:lnTo>
                  <a:pt x="2" y="262"/>
                </a:lnTo>
                <a:lnTo>
                  <a:pt x="9" y="262"/>
                </a:lnTo>
                <a:lnTo>
                  <a:pt x="12" y="259"/>
                </a:lnTo>
                <a:lnTo>
                  <a:pt x="19" y="255"/>
                </a:lnTo>
                <a:lnTo>
                  <a:pt x="19" y="247"/>
                </a:lnTo>
                <a:lnTo>
                  <a:pt x="19" y="243"/>
                </a:lnTo>
                <a:lnTo>
                  <a:pt x="21" y="238"/>
                </a:lnTo>
                <a:lnTo>
                  <a:pt x="28" y="228"/>
                </a:lnTo>
                <a:lnTo>
                  <a:pt x="45" y="221"/>
                </a:lnTo>
                <a:lnTo>
                  <a:pt x="67" y="216"/>
                </a:lnTo>
                <a:lnTo>
                  <a:pt x="86" y="197"/>
                </a:lnTo>
                <a:lnTo>
                  <a:pt x="93" y="194"/>
                </a:lnTo>
                <a:lnTo>
                  <a:pt x="105" y="182"/>
                </a:lnTo>
                <a:lnTo>
                  <a:pt x="110" y="173"/>
                </a:lnTo>
                <a:lnTo>
                  <a:pt x="110" y="173"/>
                </a:lnTo>
                <a:lnTo>
                  <a:pt x="117" y="173"/>
                </a:lnTo>
                <a:lnTo>
                  <a:pt x="120" y="168"/>
                </a:lnTo>
                <a:lnTo>
                  <a:pt x="122" y="166"/>
                </a:lnTo>
                <a:lnTo>
                  <a:pt x="127" y="158"/>
                </a:lnTo>
                <a:lnTo>
                  <a:pt x="132" y="158"/>
                </a:lnTo>
                <a:lnTo>
                  <a:pt x="137" y="163"/>
                </a:lnTo>
                <a:lnTo>
                  <a:pt x="144" y="158"/>
                </a:lnTo>
                <a:lnTo>
                  <a:pt x="144" y="156"/>
                </a:lnTo>
                <a:lnTo>
                  <a:pt x="156" y="149"/>
                </a:lnTo>
                <a:lnTo>
                  <a:pt x="163" y="144"/>
                </a:lnTo>
                <a:lnTo>
                  <a:pt x="175" y="144"/>
                </a:lnTo>
                <a:lnTo>
                  <a:pt x="189" y="120"/>
                </a:lnTo>
                <a:lnTo>
                  <a:pt x="201" y="113"/>
                </a:lnTo>
                <a:lnTo>
                  <a:pt x="204" y="106"/>
                </a:lnTo>
                <a:lnTo>
                  <a:pt x="204" y="98"/>
                </a:lnTo>
                <a:lnTo>
                  <a:pt x="204" y="91"/>
                </a:lnTo>
                <a:lnTo>
                  <a:pt x="206" y="84"/>
                </a:lnTo>
                <a:lnTo>
                  <a:pt x="206" y="82"/>
                </a:lnTo>
                <a:lnTo>
                  <a:pt x="228" y="77"/>
                </a:lnTo>
                <a:lnTo>
                  <a:pt x="228" y="82"/>
                </a:lnTo>
                <a:lnTo>
                  <a:pt x="249" y="79"/>
                </a:lnTo>
                <a:lnTo>
                  <a:pt x="259" y="77"/>
                </a:lnTo>
                <a:lnTo>
                  <a:pt x="264" y="77"/>
                </a:lnTo>
                <a:lnTo>
                  <a:pt x="490" y="41"/>
                </a:lnTo>
                <a:lnTo>
                  <a:pt x="703" y="0"/>
                </a:lnTo>
                <a:lnTo>
                  <a:pt x="706" y="5"/>
                </a:lnTo>
                <a:lnTo>
                  <a:pt x="708" y="7"/>
                </a:lnTo>
                <a:lnTo>
                  <a:pt x="713" y="12"/>
                </a:lnTo>
                <a:lnTo>
                  <a:pt x="718" y="12"/>
                </a:lnTo>
                <a:lnTo>
                  <a:pt x="722" y="17"/>
                </a:lnTo>
                <a:lnTo>
                  <a:pt x="725" y="21"/>
                </a:lnTo>
                <a:lnTo>
                  <a:pt x="730" y="31"/>
                </a:lnTo>
                <a:lnTo>
                  <a:pt x="727" y="33"/>
                </a:lnTo>
                <a:lnTo>
                  <a:pt x="727" y="36"/>
                </a:lnTo>
                <a:lnTo>
                  <a:pt x="725" y="36"/>
                </a:lnTo>
                <a:lnTo>
                  <a:pt x="725" y="31"/>
                </a:lnTo>
                <a:lnTo>
                  <a:pt x="718" y="33"/>
                </a:lnTo>
                <a:lnTo>
                  <a:pt x="713" y="33"/>
                </a:lnTo>
                <a:lnTo>
                  <a:pt x="708" y="31"/>
                </a:lnTo>
                <a:lnTo>
                  <a:pt x="706" y="33"/>
                </a:lnTo>
                <a:lnTo>
                  <a:pt x="708" y="36"/>
                </a:lnTo>
                <a:lnTo>
                  <a:pt x="708" y="38"/>
                </a:lnTo>
                <a:lnTo>
                  <a:pt x="686" y="48"/>
                </a:lnTo>
                <a:lnTo>
                  <a:pt x="682" y="53"/>
                </a:lnTo>
                <a:lnTo>
                  <a:pt x="674" y="60"/>
                </a:lnTo>
                <a:lnTo>
                  <a:pt x="662" y="62"/>
                </a:lnTo>
                <a:lnTo>
                  <a:pt x="660" y="70"/>
                </a:lnTo>
                <a:lnTo>
                  <a:pt x="660" y="72"/>
                </a:lnTo>
                <a:lnTo>
                  <a:pt x="662" y="74"/>
                </a:lnTo>
                <a:lnTo>
                  <a:pt x="667" y="72"/>
                </a:lnTo>
                <a:lnTo>
                  <a:pt x="679" y="67"/>
                </a:lnTo>
                <a:lnTo>
                  <a:pt x="694" y="62"/>
                </a:lnTo>
                <a:lnTo>
                  <a:pt x="701" y="58"/>
                </a:lnTo>
                <a:lnTo>
                  <a:pt x="713" y="58"/>
                </a:lnTo>
                <a:lnTo>
                  <a:pt x="715" y="60"/>
                </a:lnTo>
                <a:lnTo>
                  <a:pt x="713" y="67"/>
                </a:lnTo>
                <a:lnTo>
                  <a:pt x="715" y="72"/>
                </a:lnTo>
                <a:lnTo>
                  <a:pt x="718" y="74"/>
                </a:lnTo>
                <a:lnTo>
                  <a:pt x="725" y="72"/>
                </a:lnTo>
                <a:lnTo>
                  <a:pt x="725" y="67"/>
                </a:lnTo>
                <a:lnTo>
                  <a:pt x="732" y="58"/>
                </a:lnTo>
                <a:lnTo>
                  <a:pt x="739" y="58"/>
                </a:lnTo>
                <a:lnTo>
                  <a:pt x="744" y="70"/>
                </a:lnTo>
                <a:lnTo>
                  <a:pt x="747" y="86"/>
                </a:lnTo>
                <a:lnTo>
                  <a:pt x="747" y="91"/>
                </a:lnTo>
                <a:lnTo>
                  <a:pt x="747" y="94"/>
                </a:lnTo>
                <a:lnTo>
                  <a:pt x="737" y="103"/>
                </a:lnTo>
                <a:lnTo>
                  <a:pt x="735" y="108"/>
                </a:lnTo>
                <a:lnTo>
                  <a:pt x="732" y="113"/>
                </a:lnTo>
                <a:lnTo>
                  <a:pt x="725" y="120"/>
                </a:lnTo>
                <a:lnTo>
                  <a:pt x="718" y="122"/>
                </a:lnTo>
                <a:lnTo>
                  <a:pt x="710" y="127"/>
                </a:lnTo>
                <a:lnTo>
                  <a:pt x="696" y="125"/>
                </a:lnTo>
                <a:lnTo>
                  <a:pt x="691" y="125"/>
                </a:lnTo>
                <a:lnTo>
                  <a:pt x="691" y="125"/>
                </a:lnTo>
                <a:lnTo>
                  <a:pt x="689" y="125"/>
                </a:lnTo>
                <a:lnTo>
                  <a:pt x="686" y="120"/>
                </a:lnTo>
                <a:lnTo>
                  <a:pt x="686" y="115"/>
                </a:lnTo>
                <a:lnTo>
                  <a:pt x="684" y="113"/>
                </a:lnTo>
                <a:lnTo>
                  <a:pt x="679" y="113"/>
                </a:lnTo>
                <a:lnTo>
                  <a:pt x="677" y="115"/>
                </a:lnTo>
                <a:lnTo>
                  <a:pt x="679" y="127"/>
                </a:lnTo>
                <a:lnTo>
                  <a:pt x="677" y="132"/>
                </a:lnTo>
                <a:lnTo>
                  <a:pt x="677" y="130"/>
                </a:lnTo>
                <a:lnTo>
                  <a:pt x="679" y="137"/>
                </a:lnTo>
                <a:lnTo>
                  <a:pt x="686" y="137"/>
                </a:lnTo>
                <a:lnTo>
                  <a:pt x="691" y="144"/>
                </a:lnTo>
                <a:lnTo>
                  <a:pt x="689" y="151"/>
                </a:lnTo>
                <a:lnTo>
                  <a:pt x="691" y="156"/>
                </a:lnTo>
                <a:lnTo>
                  <a:pt x="674" y="175"/>
                </a:lnTo>
                <a:lnTo>
                  <a:pt x="670" y="175"/>
                </a:lnTo>
                <a:lnTo>
                  <a:pt x="660" y="173"/>
                </a:lnTo>
                <a:lnTo>
                  <a:pt x="653" y="173"/>
                </a:lnTo>
                <a:lnTo>
                  <a:pt x="653" y="175"/>
                </a:lnTo>
                <a:lnTo>
                  <a:pt x="658" y="180"/>
                </a:lnTo>
                <a:lnTo>
                  <a:pt x="677" y="180"/>
                </a:lnTo>
                <a:lnTo>
                  <a:pt x="686" y="175"/>
                </a:lnTo>
                <a:lnTo>
                  <a:pt x="703" y="168"/>
                </a:lnTo>
                <a:lnTo>
                  <a:pt x="706" y="163"/>
                </a:lnTo>
                <a:lnTo>
                  <a:pt x="708" y="163"/>
                </a:lnTo>
                <a:lnTo>
                  <a:pt x="715" y="170"/>
                </a:lnTo>
                <a:lnTo>
                  <a:pt x="708" y="182"/>
                </a:lnTo>
                <a:lnTo>
                  <a:pt x="696" y="197"/>
                </a:lnTo>
                <a:lnTo>
                  <a:pt x="682" y="199"/>
                </a:lnTo>
                <a:lnTo>
                  <a:pt x="674" y="204"/>
                </a:lnTo>
                <a:lnTo>
                  <a:pt x="658" y="207"/>
                </a:lnTo>
                <a:lnTo>
                  <a:pt x="643" y="231"/>
                </a:lnTo>
                <a:lnTo>
                  <a:pt x="636" y="231"/>
                </a:lnTo>
                <a:lnTo>
                  <a:pt x="636" y="233"/>
                </a:lnTo>
                <a:lnTo>
                  <a:pt x="638" y="235"/>
                </a:lnTo>
                <a:lnTo>
                  <a:pt x="622" y="245"/>
                </a:lnTo>
                <a:lnTo>
                  <a:pt x="612" y="257"/>
                </a:lnTo>
                <a:lnTo>
                  <a:pt x="602" y="279"/>
                </a:lnTo>
                <a:lnTo>
                  <a:pt x="598" y="303"/>
                </a:lnTo>
                <a:lnTo>
                  <a:pt x="593" y="310"/>
                </a:lnTo>
                <a:lnTo>
                  <a:pt x="586" y="315"/>
                </a:lnTo>
                <a:lnTo>
                  <a:pt x="550" y="319"/>
                </a:lnTo>
                <a:lnTo>
                  <a:pt x="545" y="324"/>
                </a:lnTo>
                <a:lnTo>
                  <a:pt x="432" y="245"/>
                </a:lnTo>
                <a:lnTo>
                  <a:pt x="333" y="257"/>
                </a:lnTo>
                <a:lnTo>
                  <a:pt x="331" y="243"/>
                </a:lnTo>
                <a:lnTo>
                  <a:pt x="314" y="231"/>
                </a:lnTo>
                <a:lnTo>
                  <a:pt x="307" y="233"/>
                </a:lnTo>
                <a:lnTo>
                  <a:pt x="302" y="231"/>
                </a:lnTo>
                <a:lnTo>
                  <a:pt x="305" y="226"/>
                </a:lnTo>
                <a:lnTo>
                  <a:pt x="302" y="223"/>
                </a:lnTo>
                <a:lnTo>
                  <a:pt x="189" y="238"/>
                </a:lnTo>
                <a:lnTo>
                  <a:pt x="187" y="238"/>
                </a:lnTo>
                <a:lnTo>
                  <a:pt x="185" y="240"/>
                </a:lnTo>
                <a:lnTo>
                  <a:pt x="161" y="250"/>
                </a:lnTo>
                <a:lnTo>
                  <a:pt x="161" y="255"/>
                </a:lnTo>
                <a:lnTo>
                  <a:pt x="153" y="255"/>
                </a:lnTo>
                <a:lnTo>
                  <a:pt x="127" y="267"/>
                </a:lnTo>
                <a:lnTo>
                  <a:pt x="0" y="286"/>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43"/>
          <p:cNvSpPr>
            <a:spLocks/>
          </p:cNvSpPr>
          <p:nvPr/>
        </p:nvSpPr>
        <p:spPr bwMode="auto">
          <a:xfrm>
            <a:off x="9168092" y="3907040"/>
            <a:ext cx="1109663" cy="388937"/>
          </a:xfrm>
          <a:custGeom>
            <a:avLst/>
            <a:gdLst>
              <a:gd name="T0" fmla="*/ 699 w 699"/>
              <a:gd name="T1" fmla="*/ 0 h 245"/>
              <a:gd name="T2" fmla="*/ 557 w 699"/>
              <a:gd name="T3" fmla="*/ 17 h 245"/>
              <a:gd name="T4" fmla="*/ 548 w 699"/>
              <a:gd name="T5" fmla="*/ 22 h 245"/>
              <a:gd name="T6" fmla="*/ 197 w 699"/>
              <a:gd name="T7" fmla="*/ 55 h 245"/>
              <a:gd name="T8" fmla="*/ 190 w 699"/>
              <a:gd name="T9" fmla="*/ 50 h 245"/>
              <a:gd name="T10" fmla="*/ 176 w 699"/>
              <a:gd name="T11" fmla="*/ 53 h 245"/>
              <a:gd name="T12" fmla="*/ 180 w 699"/>
              <a:gd name="T13" fmla="*/ 58 h 245"/>
              <a:gd name="T14" fmla="*/ 180 w 699"/>
              <a:gd name="T15" fmla="*/ 70 h 245"/>
              <a:gd name="T16" fmla="*/ 56 w 699"/>
              <a:gd name="T17" fmla="*/ 79 h 245"/>
              <a:gd name="T18" fmla="*/ 48 w 699"/>
              <a:gd name="T19" fmla="*/ 94 h 245"/>
              <a:gd name="T20" fmla="*/ 44 w 699"/>
              <a:gd name="T21" fmla="*/ 113 h 245"/>
              <a:gd name="T22" fmla="*/ 46 w 699"/>
              <a:gd name="T23" fmla="*/ 118 h 245"/>
              <a:gd name="T24" fmla="*/ 41 w 699"/>
              <a:gd name="T25" fmla="*/ 135 h 245"/>
              <a:gd name="T26" fmla="*/ 39 w 699"/>
              <a:gd name="T27" fmla="*/ 139 h 245"/>
              <a:gd name="T28" fmla="*/ 41 w 699"/>
              <a:gd name="T29" fmla="*/ 144 h 245"/>
              <a:gd name="T30" fmla="*/ 36 w 699"/>
              <a:gd name="T31" fmla="*/ 154 h 245"/>
              <a:gd name="T32" fmla="*/ 27 w 699"/>
              <a:gd name="T33" fmla="*/ 166 h 245"/>
              <a:gd name="T34" fmla="*/ 22 w 699"/>
              <a:gd name="T35" fmla="*/ 187 h 245"/>
              <a:gd name="T36" fmla="*/ 10 w 699"/>
              <a:gd name="T37" fmla="*/ 202 h 245"/>
              <a:gd name="T38" fmla="*/ 12 w 699"/>
              <a:gd name="T39" fmla="*/ 216 h 245"/>
              <a:gd name="T40" fmla="*/ 12 w 699"/>
              <a:gd name="T41" fmla="*/ 235 h 245"/>
              <a:gd name="T42" fmla="*/ 8 w 699"/>
              <a:gd name="T43" fmla="*/ 235 h 245"/>
              <a:gd name="T44" fmla="*/ 0 w 699"/>
              <a:gd name="T45" fmla="*/ 245 h 245"/>
              <a:gd name="T46" fmla="*/ 180 w 699"/>
              <a:gd name="T47" fmla="*/ 233 h 245"/>
              <a:gd name="T48" fmla="*/ 404 w 699"/>
              <a:gd name="T49" fmla="*/ 211 h 245"/>
              <a:gd name="T50" fmla="*/ 493 w 699"/>
              <a:gd name="T51" fmla="*/ 202 h 245"/>
              <a:gd name="T52" fmla="*/ 495 w 699"/>
              <a:gd name="T53" fmla="*/ 178 h 245"/>
              <a:gd name="T54" fmla="*/ 502 w 699"/>
              <a:gd name="T55" fmla="*/ 178 h 245"/>
              <a:gd name="T56" fmla="*/ 505 w 699"/>
              <a:gd name="T57" fmla="*/ 175 h 245"/>
              <a:gd name="T58" fmla="*/ 512 w 699"/>
              <a:gd name="T59" fmla="*/ 171 h 245"/>
              <a:gd name="T60" fmla="*/ 512 w 699"/>
              <a:gd name="T61" fmla="*/ 163 h 245"/>
              <a:gd name="T62" fmla="*/ 512 w 699"/>
              <a:gd name="T63" fmla="*/ 159 h 245"/>
              <a:gd name="T64" fmla="*/ 514 w 699"/>
              <a:gd name="T65" fmla="*/ 154 h 245"/>
              <a:gd name="T66" fmla="*/ 521 w 699"/>
              <a:gd name="T67" fmla="*/ 144 h 245"/>
              <a:gd name="T68" fmla="*/ 538 w 699"/>
              <a:gd name="T69" fmla="*/ 137 h 245"/>
              <a:gd name="T70" fmla="*/ 560 w 699"/>
              <a:gd name="T71" fmla="*/ 132 h 245"/>
              <a:gd name="T72" fmla="*/ 579 w 699"/>
              <a:gd name="T73" fmla="*/ 113 h 245"/>
              <a:gd name="T74" fmla="*/ 586 w 699"/>
              <a:gd name="T75" fmla="*/ 110 h 245"/>
              <a:gd name="T76" fmla="*/ 598 w 699"/>
              <a:gd name="T77" fmla="*/ 98 h 245"/>
              <a:gd name="T78" fmla="*/ 603 w 699"/>
              <a:gd name="T79" fmla="*/ 89 h 245"/>
              <a:gd name="T80" fmla="*/ 603 w 699"/>
              <a:gd name="T81" fmla="*/ 89 h 245"/>
              <a:gd name="T82" fmla="*/ 610 w 699"/>
              <a:gd name="T83" fmla="*/ 89 h 245"/>
              <a:gd name="T84" fmla="*/ 613 w 699"/>
              <a:gd name="T85" fmla="*/ 84 h 245"/>
              <a:gd name="T86" fmla="*/ 615 w 699"/>
              <a:gd name="T87" fmla="*/ 82 h 245"/>
              <a:gd name="T88" fmla="*/ 620 w 699"/>
              <a:gd name="T89" fmla="*/ 74 h 245"/>
              <a:gd name="T90" fmla="*/ 625 w 699"/>
              <a:gd name="T91" fmla="*/ 74 h 245"/>
              <a:gd name="T92" fmla="*/ 630 w 699"/>
              <a:gd name="T93" fmla="*/ 79 h 245"/>
              <a:gd name="T94" fmla="*/ 637 w 699"/>
              <a:gd name="T95" fmla="*/ 74 h 245"/>
              <a:gd name="T96" fmla="*/ 637 w 699"/>
              <a:gd name="T97" fmla="*/ 72 h 245"/>
              <a:gd name="T98" fmla="*/ 649 w 699"/>
              <a:gd name="T99" fmla="*/ 65 h 245"/>
              <a:gd name="T100" fmla="*/ 656 w 699"/>
              <a:gd name="T101" fmla="*/ 60 h 245"/>
              <a:gd name="T102" fmla="*/ 668 w 699"/>
              <a:gd name="T103" fmla="*/ 60 h 245"/>
              <a:gd name="T104" fmla="*/ 682 w 699"/>
              <a:gd name="T105" fmla="*/ 36 h 245"/>
              <a:gd name="T106" fmla="*/ 694 w 699"/>
              <a:gd name="T107" fmla="*/ 29 h 245"/>
              <a:gd name="T108" fmla="*/ 697 w 699"/>
              <a:gd name="T109" fmla="*/ 22 h 245"/>
              <a:gd name="T110" fmla="*/ 697 w 699"/>
              <a:gd name="T111" fmla="*/ 14 h 245"/>
              <a:gd name="T112" fmla="*/ 697 w 699"/>
              <a:gd name="T113" fmla="*/ 7 h 245"/>
              <a:gd name="T114" fmla="*/ 699 w 699"/>
              <a:gd name="T115"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99" h="245">
                <a:moveTo>
                  <a:pt x="699" y="0"/>
                </a:moveTo>
                <a:lnTo>
                  <a:pt x="557" y="17"/>
                </a:lnTo>
                <a:lnTo>
                  <a:pt x="548" y="22"/>
                </a:lnTo>
                <a:lnTo>
                  <a:pt x="197" y="55"/>
                </a:lnTo>
                <a:lnTo>
                  <a:pt x="190" y="50"/>
                </a:lnTo>
                <a:lnTo>
                  <a:pt x="176" y="53"/>
                </a:lnTo>
                <a:lnTo>
                  <a:pt x="180" y="58"/>
                </a:lnTo>
                <a:lnTo>
                  <a:pt x="180" y="70"/>
                </a:lnTo>
                <a:lnTo>
                  <a:pt x="56" y="79"/>
                </a:lnTo>
                <a:lnTo>
                  <a:pt x="48" y="94"/>
                </a:lnTo>
                <a:lnTo>
                  <a:pt x="44" y="113"/>
                </a:lnTo>
                <a:lnTo>
                  <a:pt x="46" y="118"/>
                </a:lnTo>
                <a:lnTo>
                  <a:pt x="41" y="135"/>
                </a:lnTo>
                <a:lnTo>
                  <a:pt x="39" y="139"/>
                </a:lnTo>
                <a:lnTo>
                  <a:pt x="41" y="144"/>
                </a:lnTo>
                <a:lnTo>
                  <a:pt x="36" y="154"/>
                </a:lnTo>
                <a:lnTo>
                  <a:pt x="27" y="166"/>
                </a:lnTo>
                <a:lnTo>
                  <a:pt x="22" y="187"/>
                </a:lnTo>
                <a:lnTo>
                  <a:pt x="10" y="202"/>
                </a:lnTo>
                <a:lnTo>
                  <a:pt x="12" y="216"/>
                </a:lnTo>
                <a:lnTo>
                  <a:pt x="12" y="235"/>
                </a:lnTo>
                <a:lnTo>
                  <a:pt x="8" y="235"/>
                </a:lnTo>
                <a:lnTo>
                  <a:pt x="0" y="245"/>
                </a:lnTo>
                <a:lnTo>
                  <a:pt x="180" y="233"/>
                </a:lnTo>
                <a:lnTo>
                  <a:pt x="404" y="211"/>
                </a:lnTo>
                <a:lnTo>
                  <a:pt x="493" y="202"/>
                </a:lnTo>
                <a:lnTo>
                  <a:pt x="495" y="178"/>
                </a:lnTo>
                <a:lnTo>
                  <a:pt x="502" y="178"/>
                </a:lnTo>
                <a:lnTo>
                  <a:pt x="505" y="175"/>
                </a:lnTo>
                <a:lnTo>
                  <a:pt x="512" y="171"/>
                </a:lnTo>
                <a:lnTo>
                  <a:pt x="512" y="163"/>
                </a:lnTo>
                <a:lnTo>
                  <a:pt x="512" y="159"/>
                </a:lnTo>
                <a:lnTo>
                  <a:pt x="514" y="154"/>
                </a:lnTo>
                <a:lnTo>
                  <a:pt x="521" y="144"/>
                </a:lnTo>
                <a:lnTo>
                  <a:pt x="538" y="137"/>
                </a:lnTo>
                <a:lnTo>
                  <a:pt x="560" y="132"/>
                </a:lnTo>
                <a:lnTo>
                  <a:pt x="579" y="113"/>
                </a:lnTo>
                <a:lnTo>
                  <a:pt x="586" y="110"/>
                </a:lnTo>
                <a:lnTo>
                  <a:pt x="598" y="98"/>
                </a:lnTo>
                <a:lnTo>
                  <a:pt x="603" y="89"/>
                </a:lnTo>
                <a:lnTo>
                  <a:pt x="603" y="89"/>
                </a:lnTo>
                <a:lnTo>
                  <a:pt x="610" y="89"/>
                </a:lnTo>
                <a:lnTo>
                  <a:pt x="613" y="84"/>
                </a:lnTo>
                <a:lnTo>
                  <a:pt x="615" y="82"/>
                </a:lnTo>
                <a:lnTo>
                  <a:pt x="620" y="74"/>
                </a:lnTo>
                <a:lnTo>
                  <a:pt x="625" y="74"/>
                </a:lnTo>
                <a:lnTo>
                  <a:pt x="630" y="79"/>
                </a:lnTo>
                <a:lnTo>
                  <a:pt x="637" y="74"/>
                </a:lnTo>
                <a:lnTo>
                  <a:pt x="637" y="72"/>
                </a:lnTo>
                <a:lnTo>
                  <a:pt x="649" y="65"/>
                </a:lnTo>
                <a:lnTo>
                  <a:pt x="656" y="60"/>
                </a:lnTo>
                <a:lnTo>
                  <a:pt x="668" y="60"/>
                </a:lnTo>
                <a:lnTo>
                  <a:pt x="682" y="36"/>
                </a:lnTo>
                <a:lnTo>
                  <a:pt x="694" y="29"/>
                </a:lnTo>
                <a:lnTo>
                  <a:pt x="697" y="22"/>
                </a:lnTo>
                <a:lnTo>
                  <a:pt x="697" y="14"/>
                </a:lnTo>
                <a:lnTo>
                  <a:pt x="697" y="7"/>
                </a:lnTo>
                <a:lnTo>
                  <a:pt x="699" y="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44"/>
          <p:cNvSpPr>
            <a:spLocks/>
          </p:cNvSpPr>
          <p:nvPr/>
        </p:nvSpPr>
        <p:spPr bwMode="auto">
          <a:xfrm>
            <a:off x="10125354" y="4127703"/>
            <a:ext cx="690563" cy="523875"/>
          </a:xfrm>
          <a:custGeom>
            <a:avLst/>
            <a:gdLst>
              <a:gd name="T0" fmla="*/ 257 w 435"/>
              <a:gd name="T1" fmla="*/ 330 h 330"/>
              <a:gd name="T2" fmla="*/ 240 w 435"/>
              <a:gd name="T3" fmla="*/ 327 h 330"/>
              <a:gd name="T4" fmla="*/ 233 w 435"/>
              <a:gd name="T5" fmla="*/ 298 h 330"/>
              <a:gd name="T6" fmla="*/ 209 w 435"/>
              <a:gd name="T7" fmla="*/ 279 h 330"/>
              <a:gd name="T8" fmla="*/ 192 w 435"/>
              <a:gd name="T9" fmla="*/ 245 h 330"/>
              <a:gd name="T10" fmla="*/ 183 w 435"/>
              <a:gd name="T11" fmla="*/ 231 h 330"/>
              <a:gd name="T12" fmla="*/ 156 w 435"/>
              <a:gd name="T13" fmla="*/ 214 h 330"/>
              <a:gd name="T14" fmla="*/ 147 w 435"/>
              <a:gd name="T15" fmla="*/ 200 h 330"/>
              <a:gd name="T16" fmla="*/ 137 w 435"/>
              <a:gd name="T17" fmla="*/ 188 h 330"/>
              <a:gd name="T18" fmla="*/ 96 w 435"/>
              <a:gd name="T19" fmla="*/ 157 h 330"/>
              <a:gd name="T20" fmla="*/ 79 w 435"/>
              <a:gd name="T21" fmla="*/ 142 h 330"/>
              <a:gd name="T22" fmla="*/ 60 w 435"/>
              <a:gd name="T23" fmla="*/ 116 h 330"/>
              <a:gd name="T24" fmla="*/ 48 w 435"/>
              <a:gd name="T25" fmla="*/ 101 h 330"/>
              <a:gd name="T26" fmla="*/ 7 w 435"/>
              <a:gd name="T27" fmla="*/ 87 h 330"/>
              <a:gd name="T28" fmla="*/ 7 w 435"/>
              <a:gd name="T29" fmla="*/ 60 h 330"/>
              <a:gd name="T30" fmla="*/ 17 w 435"/>
              <a:gd name="T31" fmla="*/ 51 h 330"/>
              <a:gd name="T32" fmla="*/ 17 w 435"/>
              <a:gd name="T33" fmla="*/ 44 h 330"/>
              <a:gd name="T34" fmla="*/ 51 w 435"/>
              <a:gd name="T35" fmla="*/ 32 h 330"/>
              <a:gd name="T36" fmla="*/ 75 w 435"/>
              <a:gd name="T37" fmla="*/ 17 h 330"/>
              <a:gd name="T38" fmla="*/ 79 w 435"/>
              <a:gd name="T39" fmla="*/ 15 h 330"/>
              <a:gd name="T40" fmla="*/ 195 w 435"/>
              <a:gd name="T41" fmla="*/ 3 h 330"/>
              <a:gd name="T42" fmla="*/ 197 w 435"/>
              <a:gd name="T43" fmla="*/ 10 h 330"/>
              <a:gd name="T44" fmla="*/ 221 w 435"/>
              <a:gd name="T45" fmla="*/ 20 h 330"/>
              <a:gd name="T46" fmla="*/ 322 w 435"/>
              <a:gd name="T47" fmla="*/ 22 h 330"/>
              <a:gd name="T48" fmla="*/ 432 w 435"/>
              <a:gd name="T49" fmla="*/ 104 h 330"/>
              <a:gd name="T50" fmla="*/ 416 w 435"/>
              <a:gd name="T51" fmla="*/ 121 h 330"/>
              <a:gd name="T52" fmla="*/ 396 w 435"/>
              <a:gd name="T53" fmla="*/ 149 h 330"/>
              <a:gd name="T54" fmla="*/ 392 w 435"/>
              <a:gd name="T55" fmla="*/ 173 h 330"/>
              <a:gd name="T56" fmla="*/ 389 w 435"/>
              <a:gd name="T57" fmla="*/ 188 h 330"/>
              <a:gd name="T58" fmla="*/ 380 w 435"/>
              <a:gd name="T59" fmla="*/ 193 h 330"/>
              <a:gd name="T60" fmla="*/ 370 w 435"/>
              <a:gd name="T61" fmla="*/ 205 h 330"/>
              <a:gd name="T62" fmla="*/ 358 w 435"/>
              <a:gd name="T63" fmla="*/ 221 h 330"/>
              <a:gd name="T64" fmla="*/ 336 w 435"/>
              <a:gd name="T65" fmla="*/ 245 h 330"/>
              <a:gd name="T66" fmla="*/ 320 w 435"/>
              <a:gd name="T67" fmla="*/ 260 h 330"/>
              <a:gd name="T68" fmla="*/ 308 w 435"/>
              <a:gd name="T69" fmla="*/ 270 h 330"/>
              <a:gd name="T70" fmla="*/ 293 w 435"/>
              <a:gd name="T71" fmla="*/ 277 h 330"/>
              <a:gd name="T72" fmla="*/ 291 w 435"/>
              <a:gd name="T73" fmla="*/ 282 h 330"/>
              <a:gd name="T74" fmla="*/ 286 w 435"/>
              <a:gd name="T75" fmla="*/ 294 h 330"/>
              <a:gd name="T76" fmla="*/ 271 w 435"/>
              <a:gd name="T77" fmla="*/ 298 h 330"/>
              <a:gd name="T78" fmla="*/ 269 w 435"/>
              <a:gd name="T79" fmla="*/ 303 h 330"/>
              <a:gd name="T80" fmla="*/ 274 w 435"/>
              <a:gd name="T81" fmla="*/ 306 h 330"/>
              <a:gd name="T82" fmla="*/ 276 w 435"/>
              <a:gd name="T83" fmla="*/ 313 h 330"/>
              <a:gd name="T84" fmla="*/ 264 w 435"/>
              <a:gd name="T85" fmla="*/ 322 h 330"/>
              <a:gd name="T86" fmla="*/ 262 w 435"/>
              <a:gd name="T87" fmla="*/ 33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5" h="330">
                <a:moveTo>
                  <a:pt x="262" y="330"/>
                </a:moveTo>
                <a:lnTo>
                  <a:pt x="257" y="330"/>
                </a:lnTo>
                <a:lnTo>
                  <a:pt x="245" y="330"/>
                </a:lnTo>
                <a:lnTo>
                  <a:pt x="240" y="327"/>
                </a:lnTo>
                <a:lnTo>
                  <a:pt x="238" y="320"/>
                </a:lnTo>
                <a:lnTo>
                  <a:pt x="233" y="298"/>
                </a:lnTo>
                <a:lnTo>
                  <a:pt x="221" y="284"/>
                </a:lnTo>
                <a:lnTo>
                  <a:pt x="209" y="279"/>
                </a:lnTo>
                <a:lnTo>
                  <a:pt x="202" y="258"/>
                </a:lnTo>
                <a:lnTo>
                  <a:pt x="192" y="245"/>
                </a:lnTo>
                <a:lnTo>
                  <a:pt x="190" y="233"/>
                </a:lnTo>
                <a:lnTo>
                  <a:pt x="183" y="231"/>
                </a:lnTo>
                <a:lnTo>
                  <a:pt x="166" y="226"/>
                </a:lnTo>
                <a:lnTo>
                  <a:pt x="156" y="214"/>
                </a:lnTo>
                <a:lnTo>
                  <a:pt x="147" y="207"/>
                </a:lnTo>
                <a:lnTo>
                  <a:pt x="147" y="200"/>
                </a:lnTo>
                <a:lnTo>
                  <a:pt x="142" y="190"/>
                </a:lnTo>
                <a:lnTo>
                  <a:pt x="137" y="188"/>
                </a:lnTo>
                <a:lnTo>
                  <a:pt x="123" y="181"/>
                </a:lnTo>
                <a:lnTo>
                  <a:pt x="96" y="157"/>
                </a:lnTo>
                <a:lnTo>
                  <a:pt x="84" y="152"/>
                </a:lnTo>
                <a:lnTo>
                  <a:pt x="79" y="142"/>
                </a:lnTo>
                <a:lnTo>
                  <a:pt x="67" y="133"/>
                </a:lnTo>
                <a:lnTo>
                  <a:pt x="60" y="116"/>
                </a:lnTo>
                <a:lnTo>
                  <a:pt x="51" y="108"/>
                </a:lnTo>
                <a:lnTo>
                  <a:pt x="48" y="101"/>
                </a:lnTo>
                <a:lnTo>
                  <a:pt x="31" y="96"/>
                </a:lnTo>
                <a:lnTo>
                  <a:pt x="7" y="87"/>
                </a:lnTo>
                <a:lnTo>
                  <a:pt x="0" y="80"/>
                </a:lnTo>
                <a:lnTo>
                  <a:pt x="7" y="60"/>
                </a:lnTo>
                <a:lnTo>
                  <a:pt x="15" y="56"/>
                </a:lnTo>
                <a:lnTo>
                  <a:pt x="17" y="51"/>
                </a:lnTo>
                <a:lnTo>
                  <a:pt x="19" y="46"/>
                </a:lnTo>
                <a:lnTo>
                  <a:pt x="17" y="44"/>
                </a:lnTo>
                <a:lnTo>
                  <a:pt x="43" y="32"/>
                </a:lnTo>
                <a:lnTo>
                  <a:pt x="51" y="32"/>
                </a:lnTo>
                <a:lnTo>
                  <a:pt x="51" y="27"/>
                </a:lnTo>
                <a:lnTo>
                  <a:pt x="75" y="17"/>
                </a:lnTo>
                <a:lnTo>
                  <a:pt x="77" y="15"/>
                </a:lnTo>
                <a:lnTo>
                  <a:pt x="79" y="15"/>
                </a:lnTo>
                <a:lnTo>
                  <a:pt x="192" y="0"/>
                </a:lnTo>
                <a:lnTo>
                  <a:pt x="195" y="3"/>
                </a:lnTo>
                <a:lnTo>
                  <a:pt x="192" y="8"/>
                </a:lnTo>
                <a:lnTo>
                  <a:pt x="197" y="10"/>
                </a:lnTo>
                <a:lnTo>
                  <a:pt x="204" y="8"/>
                </a:lnTo>
                <a:lnTo>
                  <a:pt x="221" y="20"/>
                </a:lnTo>
                <a:lnTo>
                  <a:pt x="223" y="34"/>
                </a:lnTo>
                <a:lnTo>
                  <a:pt x="322" y="22"/>
                </a:lnTo>
                <a:lnTo>
                  <a:pt x="435" y="101"/>
                </a:lnTo>
                <a:lnTo>
                  <a:pt x="432" y="104"/>
                </a:lnTo>
                <a:lnTo>
                  <a:pt x="423" y="108"/>
                </a:lnTo>
                <a:lnTo>
                  <a:pt x="416" y="121"/>
                </a:lnTo>
                <a:lnTo>
                  <a:pt x="404" y="135"/>
                </a:lnTo>
                <a:lnTo>
                  <a:pt x="396" y="149"/>
                </a:lnTo>
                <a:lnTo>
                  <a:pt x="392" y="161"/>
                </a:lnTo>
                <a:lnTo>
                  <a:pt x="392" y="173"/>
                </a:lnTo>
                <a:lnTo>
                  <a:pt x="392" y="183"/>
                </a:lnTo>
                <a:lnTo>
                  <a:pt x="389" y="188"/>
                </a:lnTo>
                <a:lnTo>
                  <a:pt x="387" y="193"/>
                </a:lnTo>
                <a:lnTo>
                  <a:pt x="380" y="193"/>
                </a:lnTo>
                <a:lnTo>
                  <a:pt x="375" y="197"/>
                </a:lnTo>
                <a:lnTo>
                  <a:pt x="370" y="205"/>
                </a:lnTo>
                <a:lnTo>
                  <a:pt x="363" y="214"/>
                </a:lnTo>
                <a:lnTo>
                  <a:pt x="358" y="221"/>
                </a:lnTo>
                <a:lnTo>
                  <a:pt x="344" y="231"/>
                </a:lnTo>
                <a:lnTo>
                  <a:pt x="336" y="245"/>
                </a:lnTo>
                <a:lnTo>
                  <a:pt x="329" y="250"/>
                </a:lnTo>
                <a:lnTo>
                  <a:pt x="320" y="260"/>
                </a:lnTo>
                <a:lnTo>
                  <a:pt x="312" y="265"/>
                </a:lnTo>
                <a:lnTo>
                  <a:pt x="308" y="270"/>
                </a:lnTo>
                <a:lnTo>
                  <a:pt x="298" y="274"/>
                </a:lnTo>
                <a:lnTo>
                  <a:pt x="293" y="277"/>
                </a:lnTo>
                <a:lnTo>
                  <a:pt x="291" y="279"/>
                </a:lnTo>
                <a:lnTo>
                  <a:pt x="291" y="282"/>
                </a:lnTo>
                <a:lnTo>
                  <a:pt x="291" y="284"/>
                </a:lnTo>
                <a:lnTo>
                  <a:pt x="286" y="294"/>
                </a:lnTo>
                <a:lnTo>
                  <a:pt x="279" y="298"/>
                </a:lnTo>
                <a:lnTo>
                  <a:pt x="271" y="298"/>
                </a:lnTo>
                <a:lnTo>
                  <a:pt x="271" y="301"/>
                </a:lnTo>
                <a:lnTo>
                  <a:pt x="269" y="303"/>
                </a:lnTo>
                <a:lnTo>
                  <a:pt x="271" y="306"/>
                </a:lnTo>
                <a:lnTo>
                  <a:pt x="274" y="306"/>
                </a:lnTo>
                <a:lnTo>
                  <a:pt x="276" y="308"/>
                </a:lnTo>
                <a:lnTo>
                  <a:pt x="276" y="313"/>
                </a:lnTo>
                <a:lnTo>
                  <a:pt x="271" y="315"/>
                </a:lnTo>
                <a:lnTo>
                  <a:pt x="264" y="322"/>
                </a:lnTo>
                <a:lnTo>
                  <a:pt x="262" y="327"/>
                </a:lnTo>
                <a:lnTo>
                  <a:pt x="262" y="33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5"/>
          <p:cNvSpPr>
            <a:spLocks/>
          </p:cNvSpPr>
          <p:nvPr/>
        </p:nvSpPr>
        <p:spPr bwMode="auto">
          <a:xfrm>
            <a:off x="9453842" y="4242003"/>
            <a:ext cx="519113" cy="831850"/>
          </a:xfrm>
          <a:custGeom>
            <a:avLst/>
            <a:gdLst>
              <a:gd name="T0" fmla="*/ 0 w 327"/>
              <a:gd name="T1" fmla="*/ 22 h 524"/>
              <a:gd name="T2" fmla="*/ 8 w 327"/>
              <a:gd name="T3" fmla="*/ 32 h 524"/>
              <a:gd name="T4" fmla="*/ 0 w 327"/>
              <a:gd name="T5" fmla="*/ 347 h 524"/>
              <a:gd name="T6" fmla="*/ 3 w 327"/>
              <a:gd name="T7" fmla="*/ 361 h 524"/>
              <a:gd name="T8" fmla="*/ 22 w 327"/>
              <a:gd name="T9" fmla="*/ 522 h 524"/>
              <a:gd name="T10" fmla="*/ 27 w 327"/>
              <a:gd name="T11" fmla="*/ 517 h 524"/>
              <a:gd name="T12" fmla="*/ 32 w 327"/>
              <a:gd name="T13" fmla="*/ 515 h 524"/>
              <a:gd name="T14" fmla="*/ 46 w 327"/>
              <a:gd name="T15" fmla="*/ 520 h 524"/>
              <a:gd name="T16" fmla="*/ 48 w 327"/>
              <a:gd name="T17" fmla="*/ 512 h 524"/>
              <a:gd name="T18" fmla="*/ 51 w 327"/>
              <a:gd name="T19" fmla="*/ 491 h 524"/>
              <a:gd name="T20" fmla="*/ 58 w 327"/>
              <a:gd name="T21" fmla="*/ 474 h 524"/>
              <a:gd name="T22" fmla="*/ 68 w 327"/>
              <a:gd name="T23" fmla="*/ 491 h 524"/>
              <a:gd name="T24" fmla="*/ 65 w 327"/>
              <a:gd name="T25" fmla="*/ 496 h 524"/>
              <a:gd name="T26" fmla="*/ 70 w 327"/>
              <a:gd name="T27" fmla="*/ 508 h 524"/>
              <a:gd name="T28" fmla="*/ 80 w 327"/>
              <a:gd name="T29" fmla="*/ 522 h 524"/>
              <a:gd name="T30" fmla="*/ 89 w 327"/>
              <a:gd name="T31" fmla="*/ 524 h 524"/>
              <a:gd name="T32" fmla="*/ 97 w 327"/>
              <a:gd name="T33" fmla="*/ 522 h 524"/>
              <a:gd name="T34" fmla="*/ 109 w 327"/>
              <a:gd name="T35" fmla="*/ 510 h 524"/>
              <a:gd name="T36" fmla="*/ 111 w 327"/>
              <a:gd name="T37" fmla="*/ 510 h 524"/>
              <a:gd name="T38" fmla="*/ 116 w 327"/>
              <a:gd name="T39" fmla="*/ 505 h 524"/>
              <a:gd name="T40" fmla="*/ 116 w 327"/>
              <a:gd name="T41" fmla="*/ 503 h 524"/>
              <a:gd name="T42" fmla="*/ 113 w 327"/>
              <a:gd name="T43" fmla="*/ 500 h 524"/>
              <a:gd name="T44" fmla="*/ 109 w 327"/>
              <a:gd name="T45" fmla="*/ 498 h 524"/>
              <a:gd name="T46" fmla="*/ 109 w 327"/>
              <a:gd name="T47" fmla="*/ 496 h 524"/>
              <a:gd name="T48" fmla="*/ 113 w 327"/>
              <a:gd name="T49" fmla="*/ 486 h 524"/>
              <a:gd name="T50" fmla="*/ 111 w 327"/>
              <a:gd name="T51" fmla="*/ 484 h 524"/>
              <a:gd name="T52" fmla="*/ 104 w 327"/>
              <a:gd name="T53" fmla="*/ 476 h 524"/>
              <a:gd name="T54" fmla="*/ 101 w 327"/>
              <a:gd name="T55" fmla="*/ 476 h 524"/>
              <a:gd name="T56" fmla="*/ 97 w 327"/>
              <a:gd name="T57" fmla="*/ 472 h 524"/>
              <a:gd name="T58" fmla="*/ 89 w 327"/>
              <a:gd name="T59" fmla="*/ 462 h 524"/>
              <a:gd name="T60" fmla="*/ 89 w 327"/>
              <a:gd name="T61" fmla="*/ 455 h 524"/>
              <a:gd name="T62" fmla="*/ 92 w 327"/>
              <a:gd name="T63" fmla="*/ 452 h 524"/>
              <a:gd name="T64" fmla="*/ 92 w 327"/>
              <a:gd name="T65" fmla="*/ 450 h 524"/>
              <a:gd name="T66" fmla="*/ 92 w 327"/>
              <a:gd name="T67" fmla="*/ 445 h 524"/>
              <a:gd name="T68" fmla="*/ 327 w 327"/>
              <a:gd name="T69" fmla="*/ 421 h 524"/>
              <a:gd name="T70" fmla="*/ 327 w 327"/>
              <a:gd name="T71" fmla="*/ 416 h 524"/>
              <a:gd name="T72" fmla="*/ 315 w 327"/>
              <a:gd name="T73" fmla="*/ 399 h 524"/>
              <a:gd name="T74" fmla="*/ 317 w 327"/>
              <a:gd name="T75" fmla="*/ 371 h 524"/>
              <a:gd name="T76" fmla="*/ 305 w 327"/>
              <a:gd name="T77" fmla="*/ 347 h 524"/>
              <a:gd name="T78" fmla="*/ 305 w 327"/>
              <a:gd name="T79" fmla="*/ 327 h 524"/>
              <a:gd name="T80" fmla="*/ 310 w 327"/>
              <a:gd name="T81" fmla="*/ 315 h 524"/>
              <a:gd name="T82" fmla="*/ 310 w 327"/>
              <a:gd name="T83" fmla="*/ 301 h 524"/>
              <a:gd name="T84" fmla="*/ 317 w 327"/>
              <a:gd name="T85" fmla="*/ 289 h 524"/>
              <a:gd name="T86" fmla="*/ 320 w 327"/>
              <a:gd name="T87" fmla="*/ 286 h 524"/>
              <a:gd name="T88" fmla="*/ 313 w 327"/>
              <a:gd name="T89" fmla="*/ 277 h 524"/>
              <a:gd name="T90" fmla="*/ 315 w 327"/>
              <a:gd name="T91" fmla="*/ 267 h 524"/>
              <a:gd name="T92" fmla="*/ 310 w 327"/>
              <a:gd name="T93" fmla="*/ 260 h 524"/>
              <a:gd name="T94" fmla="*/ 301 w 327"/>
              <a:gd name="T95" fmla="*/ 255 h 524"/>
              <a:gd name="T96" fmla="*/ 298 w 327"/>
              <a:gd name="T97" fmla="*/ 248 h 524"/>
              <a:gd name="T98" fmla="*/ 293 w 327"/>
              <a:gd name="T99" fmla="*/ 234 h 524"/>
              <a:gd name="T100" fmla="*/ 289 w 327"/>
              <a:gd name="T101" fmla="*/ 226 h 524"/>
              <a:gd name="T102" fmla="*/ 224 w 327"/>
              <a:gd name="T103" fmla="*/ 0 h 524"/>
              <a:gd name="T104" fmla="*/ 0 w 327"/>
              <a:gd name="T105" fmla="*/ 22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7" h="524">
                <a:moveTo>
                  <a:pt x="0" y="22"/>
                </a:moveTo>
                <a:lnTo>
                  <a:pt x="8" y="32"/>
                </a:lnTo>
                <a:lnTo>
                  <a:pt x="0" y="347"/>
                </a:lnTo>
                <a:lnTo>
                  <a:pt x="3" y="361"/>
                </a:lnTo>
                <a:lnTo>
                  <a:pt x="22" y="522"/>
                </a:lnTo>
                <a:lnTo>
                  <a:pt x="27" y="517"/>
                </a:lnTo>
                <a:lnTo>
                  <a:pt x="32" y="515"/>
                </a:lnTo>
                <a:lnTo>
                  <a:pt x="46" y="520"/>
                </a:lnTo>
                <a:lnTo>
                  <a:pt x="48" y="512"/>
                </a:lnTo>
                <a:lnTo>
                  <a:pt x="51" y="491"/>
                </a:lnTo>
                <a:lnTo>
                  <a:pt x="58" y="474"/>
                </a:lnTo>
                <a:lnTo>
                  <a:pt x="68" y="491"/>
                </a:lnTo>
                <a:lnTo>
                  <a:pt x="65" y="496"/>
                </a:lnTo>
                <a:lnTo>
                  <a:pt x="70" y="508"/>
                </a:lnTo>
                <a:lnTo>
                  <a:pt x="80" y="522"/>
                </a:lnTo>
                <a:lnTo>
                  <a:pt x="89" y="524"/>
                </a:lnTo>
                <a:lnTo>
                  <a:pt x="97" y="522"/>
                </a:lnTo>
                <a:lnTo>
                  <a:pt x="109" y="510"/>
                </a:lnTo>
                <a:lnTo>
                  <a:pt x="111" y="510"/>
                </a:lnTo>
                <a:lnTo>
                  <a:pt x="116" y="505"/>
                </a:lnTo>
                <a:lnTo>
                  <a:pt x="116" y="503"/>
                </a:lnTo>
                <a:lnTo>
                  <a:pt x="113" y="500"/>
                </a:lnTo>
                <a:lnTo>
                  <a:pt x="109" y="498"/>
                </a:lnTo>
                <a:lnTo>
                  <a:pt x="109" y="496"/>
                </a:lnTo>
                <a:lnTo>
                  <a:pt x="113" y="486"/>
                </a:lnTo>
                <a:lnTo>
                  <a:pt x="111" y="484"/>
                </a:lnTo>
                <a:lnTo>
                  <a:pt x="104" y="476"/>
                </a:lnTo>
                <a:lnTo>
                  <a:pt x="101" y="476"/>
                </a:lnTo>
                <a:lnTo>
                  <a:pt x="97" y="472"/>
                </a:lnTo>
                <a:lnTo>
                  <a:pt x="89" y="462"/>
                </a:lnTo>
                <a:lnTo>
                  <a:pt x="89" y="455"/>
                </a:lnTo>
                <a:lnTo>
                  <a:pt x="92" y="452"/>
                </a:lnTo>
                <a:lnTo>
                  <a:pt x="92" y="450"/>
                </a:lnTo>
                <a:lnTo>
                  <a:pt x="92" y="445"/>
                </a:lnTo>
                <a:lnTo>
                  <a:pt x="327" y="421"/>
                </a:lnTo>
                <a:lnTo>
                  <a:pt x="327" y="416"/>
                </a:lnTo>
                <a:lnTo>
                  <a:pt x="315" y="399"/>
                </a:lnTo>
                <a:lnTo>
                  <a:pt x="317" y="371"/>
                </a:lnTo>
                <a:lnTo>
                  <a:pt x="305" y="347"/>
                </a:lnTo>
                <a:lnTo>
                  <a:pt x="305" y="327"/>
                </a:lnTo>
                <a:lnTo>
                  <a:pt x="310" y="315"/>
                </a:lnTo>
                <a:lnTo>
                  <a:pt x="310" y="301"/>
                </a:lnTo>
                <a:lnTo>
                  <a:pt x="317" y="289"/>
                </a:lnTo>
                <a:lnTo>
                  <a:pt x="320" y="286"/>
                </a:lnTo>
                <a:lnTo>
                  <a:pt x="313" y="277"/>
                </a:lnTo>
                <a:lnTo>
                  <a:pt x="315" y="267"/>
                </a:lnTo>
                <a:lnTo>
                  <a:pt x="310" y="260"/>
                </a:lnTo>
                <a:lnTo>
                  <a:pt x="301" y="255"/>
                </a:lnTo>
                <a:lnTo>
                  <a:pt x="298" y="248"/>
                </a:lnTo>
                <a:lnTo>
                  <a:pt x="293" y="234"/>
                </a:lnTo>
                <a:lnTo>
                  <a:pt x="289" y="226"/>
                </a:lnTo>
                <a:lnTo>
                  <a:pt x="224" y="0"/>
                </a:lnTo>
                <a:lnTo>
                  <a:pt x="0" y="22"/>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46"/>
          <p:cNvSpPr>
            <a:spLocks/>
          </p:cNvSpPr>
          <p:nvPr/>
        </p:nvSpPr>
        <p:spPr bwMode="auto">
          <a:xfrm>
            <a:off x="9012517" y="4276928"/>
            <a:ext cx="476250" cy="831850"/>
          </a:xfrm>
          <a:custGeom>
            <a:avLst/>
            <a:gdLst>
              <a:gd name="T0" fmla="*/ 278 w 300"/>
              <a:gd name="T1" fmla="*/ 0 h 524"/>
              <a:gd name="T2" fmla="*/ 98 w 300"/>
              <a:gd name="T3" fmla="*/ 12 h 524"/>
              <a:gd name="T4" fmla="*/ 96 w 300"/>
              <a:gd name="T5" fmla="*/ 17 h 524"/>
              <a:gd name="T6" fmla="*/ 79 w 300"/>
              <a:gd name="T7" fmla="*/ 34 h 524"/>
              <a:gd name="T8" fmla="*/ 74 w 300"/>
              <a:gd name="T9" fmla="*/ 48 h 524"/>
              <a:gd name="T10" fmla="*/ 74 w 300"/>
              <a:gd name="T11" fmla="*/ 67 h 524"/>
              <a:gd name="T12" fmla="*/ 72 w 300"/>
              <a:gd name="T13" fmla="*/ 77 h 524"/>
              <a:gd name="T14" fmla="*/ 58 w 300"/>
              <a:gd name="T15" fmla="*/ 87 h 524"/>
              <a:gd name="T16" fmla="*/ 46 w 300"/>
              <a:gd name="T17" fmla="*/ 101 h 524"/>
              <a:gd name="T18" fmla="*/ 43 w 300"/>
              <a:gd name="T19" fmla="*/ 106 h 524"/>
              <a:gd name="T20" fmla="*/ 43 w 300"/>
              <a:gd name="T21" fmla="*/ 120 h 524"/>
              <a:gd name="T22" fmla="*/ 33 w 300"/>
              <a:gd name="T23" fmla="*/ 130 h 524"/>
              <a:gd name="T24" fmla="*/ 33 w 300"/>
              <a:gd name="T25" fmla="*/ 139 h 524"/>
              <a:gd name="T26" fmla="*/ 29 w 300"/>
              <a:gd name="T27" fmla="*/ 154 h 524"/>
              <a:gd name="T28" fmla="*/ 19 w 300"/>
              <a:gd name="T29" fmla="*/ 168 h 524"/>
              <a:gd name="T30" fmla="*/ 24 w 300"/>
              <a:gd name="T31" fmla="*/ 185 h 524"/>
              <a:gd name="T32" fmla="*/ 31 w 300"/>
              <a:gd name="T33" fmla="*/ 195 h 524"/>
              <a:gd name="T34" fmla="*/ 33 w 300"/>
              <a:gd name="T35" fmla="*/ 204 h 524"/>
              <a:gd name="T36" fmla="*/ 36 w 300"/>
              <a:gd name="T37" fmla="*/ 209 h 524"/>
              <a:gd name="T38" fmla="*/ 36 w 300"/>
              <a:gd name="T39" fmla="*/ 212 h 524"/>
              <a:gd name="T40" fmla="*/ 31 w 300"/>
              <a:gd name="T41" fmla="*/ 216 h 524"/>
              <a:gd name="T42" fmla="*/ 29 w 300"/>
              <a:gd name="T43" fmla="*/ 226 h 524"/>
              <a:gd name="T44" fmla="*/ 29 w 300"/>
              <a:gd name="T45" fmla="*/ 231 h 524"/>
              <a:gd name="T46" fmla="*/ 29 w 300"/>
              <a:gd name="T47" fmla="*/ 240 h 524"/>
              <a:gd name="T48" fmla="*/ 41 w 300"/>
              <a:gd name="T49" fmla="*/ 262 h 524"/>
              <a:gd name="T50" fmla="*/ 43 w 300"/>
              <a:gd name="T51" fmla="*/ 281 h 524"/>
              <a:gd name="T52" fmla="*/ 48 w 300"/>
              <a:gd name="T53" fmla="*/ 293 h 524"/>
              <a:gd name="T54" fmla="*/ 53 w 300"/>
              <a:gd name="T55" fmla="*/ 298 h 524"/>
              <a:gd name="T56" fmla="*/ 53 w 300"/>
              <a:gd name="T57" fmla="*/ 310 h 524"/>
              <a:gd name="T58" fmla="*/ 43 w 300"/>
              <a:gd name="T59" fmla="*/ 315 h 524"/>
              <a:gd name="T60" fmla="*/ 38 w 300"/>
              <a:gd name="T61" fmla="*/ 320 h 524"/>
              <a:gd name="T62" fmla="*/ 33 w 300"/>
              <a:gd name="T63" fmla="*/ 341 h 524"/>
              <a:gd name="T64" fmla="*/ 17 w 300"/>
              <a:gd name="T65" fmla="*/ 368 h 524"/>
              <a:gd name="T66" fmla="*/ 2 w 300"/>
              <a:gd name="T67" fmla="*/ 413 h 524"/>
              <a:gd name="T68" fmla="*/ 0 w 300"/>
              <a:gd name="T69" fmla="*/ 447 h 524"/>
              <a:gd name="T70" fmla="*/ 168 w 300"/>
              <a:gd name="T71" fmla="*/ 440 h 524"/>
              <a:gd name="T72" fmla="*/ 173 w 300"/>
              <a:gd name="T73" fmla="*/ 445 h 524"/>
              <a:gd name="T74" fmla="*/ 168 w 300"/>
              <a:gd name="T75" fmla="*/ 462 h 524"/>
              <a:gd name="T76" fmla="*/ 168 w 300"/>
              <a:gd name="T77" fmla="*/ 486 h 524"/>
              <a:gd name="T78" fmla="*/ 187 w 300"/>
              <a:gd name="T79" fmla="*/ 502 h 524"/>
              <a:gd name="T80" fmla="*/ 190 w 300"/>
              <a:gd name="T81" fmla="*/ 522 h 524"/>
              <a:gd name="T82" fmla="*/ 202 w 300"/>
              <a:gd name="T83" fmla="*/ 524 h 524"/>
              <a:gd name="T84" fmla="*/ 221 w 300"/>
              <a:gd name="T85" fmla="*/ 507 h 524"/>
              <a:gd name="T86" fmla="*/ 262 w 300"/>
              <a:gd name="T87" fmla="*/ 495 h 524"/>
              <a:gd name="T88" fmla="*/ 271 w 300"/>
              <a:gd name="T89" fmla="*/ 500 h 524"/>
              <a:gd name="T90" fmla="*/ 286 w 300"/>
              <a:gd name="T91" fmla="*/ 495 h 524"/>
              <a:gd name="T92" fmla="*/ 288 w 300"/>
              <a:gd name="T93" fmla="*/ 498 h 524"/>
              <a:gd name="T94" fmla="*/ 298 w 300"/>
              <a:gd name="T95" fmla="*/ 500 h 524"/>
              <a:gd name="T96" fmla="*/ 300 w 300"/>
              <a:gd name="T97" fmla="*/ 500 h 524"/>
              <a:gd name="T98" fmla="*/ 281 w 300"/>
              <a:gd name="T99" fmla="*/ 339 h 524"/>
              <a:gd name="T100" fmla="*/ 278 w 300"/>
              <a:gd name="T101" fmla="*/ 325 h 524"/>
              <a:gd name="T102" fmla="*/ 286 w 300"/>
              <a:gd name="T103" fmla="*/ 10 h 524"/>
              <a:gd name="T104" fmla="*/ 278 w 300"/>
              <a:gd name="T105" fmla="*/ 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0" h="524">
                <a:moveTo>
                  <a:pt x="278" y="0"/>
                </a:moveTo>
                <a:lnTo>
                  <a:pt x="98" y="12"/>
                </a:lnTo>
                <a:lnTo>
                  <a:pt x="96" y="17"/>
                </a:lnTo>
                <a:lnTo>
                  <a:pt x="79" y="34"/>
                </a:lnTo>
                <a:lnTo>
                  <a:pt x="74" y="48"/>
                </a:lnTo>
                <a:lnTo>
                  <a:pt x="74" y="67"/>
                </a:lnTo>
                <a:lnTo>
                  <a:pt x="72" y="77"/>
                </a:lnTo>
                <a:lnTo>
                  <a:pt x="58" y="87"/>
                </a:lnTo>
                <a:lnTo>
                  <a:pt x="46" y="101"/>
                </a:lnTo>
                <a:lnTo>
                  <a:pt x="43" y="106"/>
                </a:lnTo>
                <a:lnTo>
                  <a:pt x="43" y="120"/>
                </a:lnTo>
                <a:lnTo>
                  <a:pt x="33" y="130"/>
                </a:lnTo>
                <a:lnTo>
                  <a:pt x="33" y="139"/>
                </a:lnTo>
                <a:lnTo>
                  <a:pt x="29" y="154"/>
                </a:lnTo>
                <a:lnTo>
                  <a:pt x="19" y="168"/>
                </a:lnTo>
                <a:lnTo>
                  <a:pt x="24" y="185"/>
                </a:lnTo>
                <a:lnTo>
                  <a:pt x="31" y="195"/>
                </a:lnTo>
                <a:lnTo>
                  <a:pt x="33" y="204"/>
                </a:lnTo>
                <a:lnTo>
                  <a:pt x="36" y="209"/>
                </a:lnTo>
                <a:lnTo>
                  <a:pt x="36" y="212"/>
                </a:lnTo>
                <a:lnTo>
                  <a:pt x="31" y="216"/>
                </a:lnTo>
                <a:lnTo>
                  <a:pt x="29" y="226"/>
                </a:lnTo>
                <a:lnTo>
                  <a:pt x="29" y="231"/>
                </a:lnTo>
                <a:lnTo>
                  <a:pt x="29" y="240"/>
                </a:lnTo>
                <a:lnTo>
                  <a:pt x="41" y="262"/>
                </a:lnTo>
                <a:lnTo>
                  <a:pt x="43" y="281"/>
                </a:lnTo>
                <a:lnTo>
                  <a:pt x="48" y="293"/>
                </a:lnTo>
                <a:lnTo>
                  <a:pt x="53" y="298"/>
                </a:lnTo>
                <a:lnTo>
                  <a:pt x="53" y="310"/>
                </a:lnTo>
                <a:lnTo>
                  <a:pt x="43" y="315"/>
                </a:lnTo>
                <a:lnTo>
                  <a:pt x="38" y="320"/>
                </a:lnTo>
                <a:lnTo>
                  <a:pt x="33" y="341"/>
                </a:lnTo>
                <a:lnTo>
                  <a:pt x="17" y="368"/>
                </a:lnTo>
                <a:lnTo>
                  <a:pt x="2" y="413"/>
                </a:lnTo>
                <a:lnTo>
                  <a:pt x="0" y="447"/>
                </a:lnTo>
                <a:lnTo>
                  <a:pt x="168" y="440"/>
                </a:lnTo>
                <a:lnTo>
                  <a:pt x="173" y="445"/>
                </a:lnTo>
                <a:lnTo>
                  <a:pt x="168" y="462"/>
                </a:lnTo>
                <a:lnTo>
                  <a:pt x="168" y="486"/>
                </a:lnTo>
                <a:lnTo>
                  <a:pt x="187" y="502"/>
                </a:lnTo>
                <a:lnTo>
                  <a:pt x="190" y="522"/>
                </a:lnTo>
                <a:lnTo>
                  <a:pt x="202" y="524"/>
                </a:lnTo>
                <a:lnTo>
                  <a:pt x="221" y="507"/>
                </a:lnTo>
                <a:lnTo>
                  <a:pt x="262" y="495"/>
                </a:lnTo>
                <a:lnTo>
                  <a:pt x="271" y="500"/>
                </a:lnTo>
                <a:lnTo>
                  <a:pt x="286" y="495"/>
                </a:lnTo>
                <a:lnTo>
                  <a:pt x="288" y="498"/>
                </a:lnTo>
                <a:lnTo>
                  <a:pt x="298" y="500"/>
                </a:lnTo>
                <a:lnTo>
                  <a:pt x="300" y="500"/>
                </a:lnTo>
                <a:lnTo>
                  <a:pt x="281" y="339"/>
                </a:lnTo>
                <a:lnTo>
                  <a:pt x="278" y="325"/>
                </a:lnTo>
                <a:lnTo>
                  <a:pt x="286" y="10"/>
                </a:lnTo>
                <a:lnTo>
                  <a:pt x="278" y="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7"/>
          <p:cNvSpPr>
            <a:spLocks/>
          </p:cNvSpPr>
          <p:nvPr/>
        </p:nvSpPr>
        <p:spPr bwMode="auto">
          <a:xfrm>
            <a:off x="8561667" y="4037215"/>
            <a:ext cx="671513" cy="617537"/>
          </a:xfrm>
          <a:custGeom>
            <a:avLst/>
            <a:gdLst>
              <a:gd name="T0" fmla="*/ 0 w 423"/>
              <a:gd name="T1" fmla="*/ 16 h 389"/>
              <a:gd name="T2" fmla="*/ 380 w 423"/>
              <a:gd name="T3" fmla="*/ 0 h 389"/>
              <a:gd name="T4" fmla="*/ 380 w 423"/>
              <a:gd name="T5" fmla="*/ 4 h 389"/>
              <a:gd name="T6" fmla="*/ 387 w 423"/>
              <a:gd name="T7" fmla="*/ 9 h 389"/>
              <a:gd name="T8" fmla="*/ 390 w 423"/>
              <a:gd name="T9" fmla="*/ 19 h 389"/>
              <a:gd name="T10" fmla="*/ 390 w 423"/>
              <a:gd name="T11" fmla="*/ 28 h 389"/>
              <a:gd name="T12" fmla="*/ 378 w 423"/>
              <a:gd name="T13" fmla="*/ 38 h 389"/>
              <a:gd name="T14" fmla="*/ 368 w 423"/>
              <a:gd name="T15" fmla="*/ 48 h 389"/>
              <a:gd name="T16" fmla="*/ 366 w 423"/>
              <a:gd name="T17" fmla="*/ 57 h 389"/>
              <a:gd name="T18" fmla="*/ 423 w 423"/>
              <a:gd name="T19" fmla="*/ 53 h 389"/>
              <a:gd name="T20" fmla="*/ 421 w 423"/>
              <a:gd name="T21" fmla="*/ 57 h 389"/>
              <a:gd name="T22" fmla="*/ 423 w 423"/>
              <a:gd name="T23" fmla="*/ 62 h 389"/>
              <a:gd name="T24" fmla="*/ 418 w 423"/>
              <a:gd name="T25" fmla="*/ 72 h 389"/>
              <a:gd name="T26" fmla="*/ 409 w 423"/>
              <a:gd name="T27" fmla="*/ 84 h 389"/>
              <a:gd name="T28" fmla="*/ 404 w 423"/>
              <a:gd name="T29" fmla="*/ 105 h 389"/>
              <a:gd name="T30" fmla="*/ 392 w 423"/>
              <a:gd name="T31" fmla="*/ 120 h 389"/>
              <a:gd name="T32" fmla="*/ 394 w 423"/>
              <a:gd name="T33" fmla="*/ 134 h 389"/>
              <a:gd name="T34" fmla="*/ 394 w 423"/>
              <a:gd name="T35" fmla="*/ 153 h 389"/>
              <a:gd name="T36" fmla="*/ 390 w 423"/>
              <a:gd name="T37" fmla="*/ 153 h 389"/>
              <a:gd name="T38" fmla="*/ 382 w 423"/>
              <a:gd name="T39" fmla="*/ 163 h 389"/>
              <a:gd name="T40" fmla="*/ 380 w 423"/>
              <a:gd name="T41" fmla="*/ 168 h 389"/>
              <a:gd name="T42" fmla="*/ 363 w 423"/>
              <a:gd name="T43" fmla="*/ 185 h 389"/>
              <a:gd name="T44" fmla="*/ 358 w 423"/>
              <a:gd name="T45" fmla="*/ 199 h 389"/>
              <a:gd name="T46" fmla="*/ 358 w 423"/>
              <a:gd name="T47" fmla="*/ 218 h 389"/>
              <a:gd name="T48" fmla="*/ 356 w 423"/>
              <a:gd name="T49" fmla="*/ 228 h 389"/>
              <a:gd name="T50" fmla="*/ 342 w 423"/>
              <a:gd name="T51" fmla="*/ 238 h 389"/>
              <a:gd name="T52" fmla="*/ 330 w 423"/>
              <a:gd name="T53" fmla="*/ 252 h 389"/>
              <a:gd name="T54" fmla="*/ 327 w 423"/>
              <a:gd name="T55" fmla="*/ 257 h 389"/>
              <a:gd name="T56" fmla="*/ 327 w 423"/>
              <a:gd name="T57" fmla="*/ 271 h 389"/>
              <a:gd name="T58" fmla="*/ 317 w 423"/>
              <a:gd name="T59" fmla="*/ 281 h 389"/>
              <a:gd name="T60" fmla="*/ 317 w 423"/>
              <a:gd name="T61" fmla="*/ 290 h 389"/>
              <a:gd name="T62" fmla="*/ 313 w 423"/>
              <a:gd name="T63" fmla="*/ 305 h 389"/>
              <a:gd name="T64" fmla="*/ 303 w 423"/>
              <a:gd name="T65" fmla="*/ 319 h 389"/>
              <a:gd name="T66" fmla="*/ 308 w 423"/>
              <a:gd name="T67" fmla="*/ 336 h 389"/>
              <a:gd name="T68" fmla="*/ 315 w 423"/>
              <a:gd name="T69" fmla="*/ 346 h 389"/>
              <a:gd name="T70" fmla="*/ 317 w 423"/>
              <a:gd name="T71" fmla="*/ 355 h 389"/>
              <a:gd name="T72" fmla="*/ 320 w 423"/>
              <a:gd name="T73" fmla="*/ 360 h 389"/>
              <a:gd name="T74" fmla="*/ 320 w 423"/>
              <a:gd name="T75" fmla="*/ 363 h 389"/>
              <a:gd name="T76" fmla="*/ 315 w 423"/>
              <a:gd name="T77" fmla="*/ 367 h 389"/>
              <a:gd name="T78" fmla="*/ 313 w 423"/>
              <a:gd name="T79" fmla="*/ 377 h 389"/>
              <a:gd name="T80" fmla="*/ 313 w 423"/>
              <a:gd name="T81" fmla="*/ 382 h 389"/>
              <a:gd name="T82" fmla="*/ 56 w 423"/>
              <a:gd name="T83" fmla="*/ 389 h 389"/>
              <a:gd name="T84" fmla="*/ 56 w 423"/>
              <a:gd name="T85" fmla="*/ 334 h 389"/>
              <a:gd name="T86" fmla="*/ 41 w 423"/>
              <a:gd name="T87" fmla="*/ 329 h 389"/>
              <a:gd name="T88" fmla="*/ 29 w 423"/>
              <a:gd name="T89" fmla="*/ 334 h 389"/>
              <a:gd name="T90" fmla="*/ 25 w 423"/>
              <a:gd name="T91" fmla="*/ 334 h 389"/>
              <a:gd name="T92" fmla="*/ 13 w 423"/>
              <a:gd name="T93" fmla="*/ 324 h 389"/>
              <a:gd name="T94" fmla="*/ 15 w 423"/>
              <a:gd name="T95" fmla="*/ 134 h 389"/>
              <a:gd name="T96" fmla="*/ 0 w 423"/>
              <a:gd name="T97" fmla="*/ 16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3" h="389">
                <a:moveTo>
                  <a:pt x="0" y="16"/>
                </a:moveTo>
                <a:lnTo>
                  <a:pt x="380" y="0"/>
                </a:lnTo>
                <a:lnTo>
                  <a:pt x="380" y="4"/>
                </a:lnTo>
                <a:lnTo>
                  <a:pt x="387" y="9"/>
                </a:lnTo>
                <a:lnTo>
                  <a:pt x="390" y="19"/>
                </a:lnTo>
                <a:lnTo>
                  <a:pt x="390" y="28"/>
                </a:lnTo>
                <a:lnTo>
                  <a:pt x="378" y="38"/>
                </a:lnTo>
                <a:lnTo>
                  <a:pt x="368" y="48"/>
                </a:lnTo>
                <a:lnTo>
                  <a:pt x="366" y="57"/>
                </a:lnTo>
                <a:lnTo>
                  <a:pt x="423" y="53"/>
                </a:lnTo>
                <a:lnTo>
                  <a:pt x="421" y="57"/>
                </a:lnTo>
                <a:lnTo>
                  <a:pt x="423" y="62"/>
                </a:lnTo>
                <a:lnTo>
                  <a:pt x="418" y="72"/>
                </a:lnTo>
                <a:lnTo>
                  <a:pt x="409" y="84"/>
                </a:lnTo>
                <a:lnTo>
                  <a:pt x="404" y="105"/>
                </a:lnTo>
                <a:lnTo>
                  <a:pt x="392" y="120"/>
                </a:lnTo>
                <a:lnTo>
                  <a:pt x="394" y="134"/>
                </a:lnTo>
                <a:lnTo>
                  <a:pt x="394" y="153"/>
                </a:lnTo>
                <a:lnTo>
                  <a:pt x="390" y="153"/>
                </a:lnTo>
                <a:lnTo>
                  <a:pt x="382" y="163"/>
                </a:lnTo>
                <a:lnTo>
                  <a:pt x="380" y="168"/>
                </a:lnTo>
                <a:lnTo>
                  <a:pt x="363" y="185"/>
                </a:lnTo>
                <a:lnTo>
                  <a:pt x="358" y="199"/>
                </a:lnTo>
                <a:lnTo>
                  <a:pt x="358" y="218"/>
                </a:lnTo>
                <a:lnTo>
                  <a:pt x="356" y="228"/>
                </a:lnTo>
                <a:lnTo>
                  <a:pt x="342" y="238"/>
                </a:lnTo>
                <a:lnTo>
                  <a:pt x="330" y="252"/>
                </a:lnTo>
                <a:lnTo>
                  <a:pt x="327" y="257"/>
                </a:lnTo>
                <a:lnTo>
                  <a:pt x="327" y="271"/>
                </a:lnTo>
                <a:lnTo>
                  <a:pt x="317" y="281"/>
                </a:lnTo>
                <a:lnTo>
                  <a:pt x="317" y="290"/>
                </a:lnTo>
                <a:lnTo>
                  <a:pt x="313" y="305"/>
                </a:lnTo>
                <a:lnTo>
                  <a:pt x="303" y="319"/>
                </a:lnTo>
                <a:lnTo>
                  <a:pt x="308" y="336"/>
                </a:lnTo>
                <a:lnTo>
                  <a:pt x="315" y="346"/>
                </a:lnTo>
                <a:lnTo>
                  <a:pt x="317" y="355"/>
                </a:lnTo>
                <a:lnTo>
                  <a:pt x="320" y="360"/>
                </a:lnTo>
                <a:lnTo>
                  <a:pt x="320" y="363"/>
                </a:lnTo>
                <a:lnTo>
                  <a:pt x="315" y="367"/>
                </a:lnTo>
                <a:lnTo>
                  <a:pt x="313" y="377"/>
                </a:lnTo>
                <a:lnTo>
                  <a:pt x="313" y="382"/>
                </a:lnTo>
                <a:lnTo>
                  <a:pt x="56" y="389"/>
                </a:lnTo>
                <a:lnTo>
                  <a:pt x="56" y="334"/>
                </a:lnTo>
                <a:lnTo>
                  <a:pt x="41" y="329"/>
                </a:lnTo>
                <a:lnTo>
                  <a:pt x="29" y="334"/>
                </a:lnTo>
                <a:lnTo>
                  <a:pt x="25" y="334"/>
                </a:lnTo>
                <a:lnTo>
                  <a:pt x="13" y="324"/>
                </a:lnTo>
                <a:lnTo>
                  <a:pt x="15" y="134"/>
                </a:lnTo>
                <a:lnTo>
                  <a:pt x="0" y="16"/>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8"/>
          <p:cNvSpPr>
            <a:spLocks/>
          </p:cNvSpPr>
          <p:nvPr/>
        </p:nvSpPr>
        <p:spPr bwMode="auto">
          <a:xfrm>
            <a:off x="8650567" y="4643640"/>
            <a:ext cx="765175" cy="666750"/>
          </a:xfrm>
          <a:custGeom>
            <a:avLst/>
            <a:gdLst>
              <a:gd name="T0" fmla="*/ 257 w 482"/>
              <a:gd name="T1" fmla="*/ 9 h 420"/>
              <a:gd name="T2" fmla="*/ 276 w 482"/>
              <a:gd name="T3" fmla="*/ 62 h 420"/>
              <a:gd name="T4" fmla="*/ 271 w 482"/>
              <a:gd name="T5" fmla="*/ 84 h 420"/>
              <a:gd name="T6" fmla="*/ 245 w 482"/>
              <a:gd name="T7" fmla="*/ 137 h 420"/>
              <a:gd name="T8" fmla="*/ 396 w 482"/>
              <a:gd name="T9" fmla="*/ 209 h 420"/>
              <a:gd name="T10" fmla="*/ 396 w 482"/>
              <a:gd name="T11" fmla="*/ 255 h 420"/>
              <a:gd name="T12" fmla="*/ 394 w 482"/>
              <a:gd name="T13" fmla="*/ 286 h 420"/>
              <a:gd name="T14" fmla="*/ 360 w 482"/>
              <a:gd name="T15" fmla="*/ 279 h 420"/>
              <a:gd name="T16" fmla="*/ 350 w 482"/>
              <a:gd name="T17" fmla="*/ 310 h 420"/>
              <a:gd name="T18" fmla="*/ 386 w 482"/>
              <a:gd name="T19" fmla="*/ 303 h 420"/>
              <a:gd name="T20" fmla="*/ 410 w 482"/>
              <a:gd name="T21" fmla="*/ 300 h 420"/>
              <a:gd name="T22" fmla="*/ 401 w 482"/>
              <a:gd name="T23" fmla="*/ 312 h 420"/>
              <a:gd name="T24" fmla="*/ 415 w 482"/>
              <a:gd name="T25" fmla="*/ 324 h 420"/>
              <a:gd name="T26" fmla="*/ 446 w 482"/>
              <a:gd name="T27" fmla="*/ 300 h 420"/>
              <a:gd name="T28" fmla="*/ 461 w 482"/>
              <a:gd name="T29" fmla="*/ 303 h 420"/>
              <a:gd name="T30" fmla="*/ 458 w 482"/>
              <a:gd name="T31" fmla="*/ 319 h 420"/>
              <a:gd name="T32" fmla="*/ 422 w 482"/>
              <a:gd name="T33" fmla="*/ 353 h 420"/>
              <a:gd name="T34" fmla="*/ 446 w 482"/>
              <a:gd name="T35" fmla="*/ 382 h 420"/>
              <a:gd name="T36" fmla="*/ 480 w 482"/>
              <a:gd name="T37" fmla="*/ 408 h 420"/>
              <a:gd name="T38" fmla="*/ 446 w 482"/>
              <a:gd name="T39" fmla="*/ 401 h 420"/>
              <a:gd name="T40" fmla="*/ 401 w 482"/>
              <a:gd name="T41" fmla="*/ 375 h 420"/>
              <a:gd name="T42" fmla="*/ 384 w 482"/>
              <a:gd name="T43" fmla="*/ 394 h 420"/>
              <a:gd name="T44" fmla="*/ 372 w 482"/>
              <a:gd name="T45" fmla="*/ 411 h 420"/>
              <a:gd name="T46" fmla="*/ 355 w 482"/>
              <a:gd name="T47" fmla="*/ 396 h 420"/>
              <a:gd name="T48" fmla="*/ 336 w 482"/>
              <a:gd name="T49" fmla="*/ 396 h 420"/>
              <a:gd name="T50" fmla="*/ 305 w 482"/>
              <a:gd name="T51" fmla="*/ 408 h 420"/>
              <a:gd name="T52" fmla="*/ 254 w 482"/>
              <a:gd name="T53" fmla="*/ 375 h 420"/>
              <a:gd name="T54" fmla="*/ 233 w 482"/>
              <a:gd name="T55" fmla="*/ 360 h 420"/>
              <a:gd name="T56" fmla="*/ 233 w 482"/>
              <a:gd name="T57" fmla="*/ 353 h 420"/>
              <a:gd name="T58" fmla="*/ 213 w 482"/>
              <a:gd name="T59" fmla="*/ 351 h 420"/>
              <a:gd name="T60" fmla="*/ 204 w 482"/>
              <a:gd name="T61" fmla="*/ 341 h 420"/>
              <a:gd name="T62" fmla="*/ 192 w 482"/>
              <a:gd name="T63" fmla="*/ 370 h 420"/>
              <a:gd name="T64" fmla="*/ 89 w 482"/>
              <a:gd name="T65" fmla="*/ 353 h 420"/>
              <a:gd name="T66" fmla="*/ 19 w 482"/>
              <a:gd name="T67" fmla="*/ 351 h 420"/>
              <a:gd name="T68" fmla="*/ 31 w 482"/>
              <a:gd name="T69" fmla="*/ 334 h 420"/>
              <a:gd name="T70" fmla="*/ 33 w 482"/>
              <a:gd name="T71" fmla="*/ 293 h 420"/>
              <a:gd name="T72" fmla="*/ 36 w 482"/>
              <a:gd name="T73" fmla="*/ 267 h 420"/>
              <a:gd name="T74" fmla="*/ 50 w 482"/>
              <a:gd name="T75" fmla="*/ 233 h 420"/>
              <a:gd name="T76" fmla="*/ 41 w 482"/>
              <a:gd name="T77" fmla="*/ 192 h 420"/>
              <a:gd name="T78" fmla="*/ 36 w 482"/>
              <a:gd name="T79" fmla="*/ 180 h 420"/>
              <a:gd name="T80" fmla="*/ 21 w 482"/>
              <a:gd name="T81" fmla="*/ 161 h 420"/>
              <a:gd name="T82" fmla="*/ 5 w 482"/>
              <a:gd name="T83" fmla="*/ 12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2" h="420">
                <a:moveTo>
                  <a:pt x="0" y="7"/>
                </a:moveTo>
                <a:lnTo>
                  <a:pt x="257" y="0"/>
                </a:lnTo>
                <a:lnTo>
                  <a:pt x="257" y="9"/>
                </a:lnTo>
                <a:lnTo>
                  <a:pt x="269" y="31"/>
                </a:lnTo>
                <a:lnTo>
                  <a:pt x="271" y="50"/>
                </a:lnTo>
                <a:lnTo>
                  <a:pt x="276" y="62"/>
                </a:lnTo>
                <a:lnTo>
                  <a:pt x="281" y="67"/>
                </a:lnTo>
                <a:lnTo>
                  <a:pt x="281" y="79"/>
                </a:lnTo>
                <a:lnTo>
                  <a:pt x="271" y="84"/>
                </a:lnTo>
                <a:lnTo>
                  <a:pt x="266" y="89"/>
                </a:lnTo>
                <a:lnTo>
                  <a:pt x="261" y="110"/>
                </a:lnTo>
                <a:lnTo>
                  <a:pt x="245" y="137"/>
                </a:lnTo>
                <a:lnTo>
                  <a:pt x="230" y="182"/>
                </a:lnTo>
                <a:lnTo>
                  <a:pt x="228" y="216"/>
                </a:lnTo>
                <a:lnTo>
                  <a:pt x="396" y="209"/>
                </a:lnTo>
                <a:lnTo>
                  <a:pt x="401" y="214"/>
                </a:lnTo>
                <a:lnTo>
                  <a:pt x="396" y="231"/>
                </a:lnTo>
                <a:lnTo>
                  <a:pt x="396" y="255"/>
                </a:lnTo>
                <a:lnTo>
                  <a:pt x="415" y="271"/>
                </a:lnTo>
                <a:lnTo>
                  <a:pt x="418" y="291"/>
                </a:lnTo>
                <a:lnTo>
                  <a:pt x="394" y="286"/>
                </a:lnTo>
                <a:lnTo>
                  <a:pt x="372" y="276"/>
                </a:lnTo>
                <a:lnTo>
                  <a:pt x="367" y="276"/>
                </a:lnTo>
                <a:lnTo>
                  <a:pt x="360" y="279"/>
                </a:lnTo>
                <a:lnTo>
                  <a:pt x="346" y="293"/>
                </a:lnTo>
                <a:lnTo>
                  <a:pt x="343" y="300"/>
                </a:lnTo>
                <a:lnTo>
                  <a:pt x="350" y="310"/>
                </a:lnTo>
                <a:lnTo>
                  <a:pt x="360" y="312"/>
                </a:lnTo>
                <a:lnTo>
                  <a:pt x="377" y="310"/>
                </a:lnTo>
                <a:lnTo>
                  <a:pt x="386" y="303"/>
                </a:lnTo>
                <a:lnTo>
                  <a:pt x="394" y="300"/>
                </a:lnTo>
                <a:lnTo>
                  <a:pt x="406" y="300"/>
                </a:lnTo>
                <a:lnTo>
                  <a:pt x="410" y="300"/>
                </a:lnTo>
                <a:lnTo>
                  <a:pt x="410" y="303"/>
                </a:lnTo>
                <a:lnTo>
                  <a:pt x="408" y="307"/>
                </a:lnTo>
                <a:lnTo>
                  <a:pt x="401" y="312"/>
                </a:lnTo>
                <a:lnTo>
                  <a:pt x="403" y="319"/>
                </a:lnTo>
                <a:lnTo>
                  <a:pt x="410" y="324"/>
                </a:lnTo>
                <a:lnTo>
                  <a:pt x="415" y="324"/>
                </a:lnTo>
                <a:lnTo>
                  <a:pt x="420" y="322"/>
                </a:lnTo>
                <a:lnTo>
                  <a:pt x="427" y="307"/>
                </a:lnTo>
                <a:lnTo>
                  <a:pt x="446" y="300"/>
                </a:lnTo>
                <a:lnTo>
                  <a:pt x="451" y="298"/>
                </a:lnTo>
                <a:lnTo>
                  <a:pt x="456" y="298"/>
                </a:lnTo>
                <a:lnTo>
                  <a:pt x="461" y="303"/>
                </a:lnTo>
                <a:lnTo>
                  <a:pt x="458" y="310"/>
                </a:lnTo>
                <a:lnTo>
                  <a:pt x="461" y="315"/>
                </a:lnTo>
                <a:lnTo>
                  <a:pt x="458" y="319"/>
                </a:lnTo>
                <a:lnTo>
                  <a:pt x="451" y="327"/>
                </a:lnTo>
                <a:lnTo>
                  <a:pt x="437" y="343"/>
                </a:lnTo>
                <a:lnTo>
                  <a:pt x="422" y="353"/>
                </a:lnTo>
                <a:lnTo>
                  <a:pt x="422" y="363"/>
                </a:lnTo>
                <a:lnTo>
                  <a:pt x="427" y="372"/>
                </a:lnTo>
                <a:lnTo>
                  <a:pt x="446" y="382"/>
                </a:lnTo>
                <a:lnTo>
                  <a:pt x="478" y="394"/>
                </a:lnTo>
                <a:lnTo>
                  <a:pt x="482" y="401"/>
                </a:lnTo>
                <a:lnTo>
                  <a:pt x="480" y="408"/>
                </a:lnTo>
                <a:lnTo>
                  <a:pt x="473" y="411"/>
                </a:lnTo>
                <a:lnTo>
                  <a:pt x="449" y="420"/>
                </a:lnTo>
                <a:lnTo>
                  <a:pt x="446" y="401"/>
                </a:lnTo>
                <a:lnTo>
                  <a:pt x="432" y="394"/>
                </a:lnTo>
                <a:lnTo>
                  <a:pt x="403" y="382"/>
                </a:lnTo>
                <a:lnTo>
                  <a:pt x="401" y="375"/>
                </a:lnTo>
                <a:lnTo>
                  <a:pt x="396" y="370"/>
                </a:lnTo>
                <a:lnTo>
                  <a:pt x="386" y="375"/>
                </a:lnTo>
                <a:lnTo>
                  <a:pt x="384" y="394"/>
                </a:lnTo>
                <a:lnTo>
                  <a:pt x="386" y="396"/>
                </a:lnTo>
                <a:lnTo>
                  <a:pt x="386" y="401"/>
                </a:lnTo>
                <a:lnTo>
                  <a:pt x="372" y="411"/>
                </a:lnTo>
                <a:lnTo>
                  <a:pt x="367" y="408"/>
                </a:lnTo>
                <a:lnTo>
                  <a:pt x="360" y="399"/>
                </a:lnTo>
                <a:lnTo>
                  <a:pt x="355" y="396"/>
                </a:lnTo>
                <a:lnTo>
                  <a:pt x="346" y="401"/>
                </a:lnTo>
                <a:lnTo>
                  <a:pt x="341" y="396"/>
                </a:lnTo>
                <a:lnTo>
                  <a:pt x="336" y="396"/>
                </a:lnTo>
                <a:lnTo>
                  <a:pt x="324" y="411"/>
                </a:lnTo>
                <a:lnTo>
                  <a:pt x="310" y="411"/>
                </a:lnTo>
                <a:lnTo>
                  <a:pt x="305" y="408"/>
                </a:lnTo>
                <a:lnTo>
                  <a:pt x="290" y="406"/>
                </a:lnTo>
                <a:lnTo>
                  <a:pt x="266" y="377"/>
                </a:lnTo>
                <a:lnTo>
                  <a:pt x="254" y="375"/>
                </a:lnTo>
                <a:lnTo>
                  <a:pt x="242" y="370"/>
                </a:lnTo>
                <a:lnTo>
                  <a:pt x="237" y="360"/>
                </a:lnTo>
                <a:lnTo>
                  <a:pt x="233" y="360"/>
                </a:lnTo>
                <a:lnTo>
                  <a:pt x="233" y="358"/>
                </a:lnTo>
                <a:lnTo>
                  <a:pt x="230" y="358"/>
                </a:lnTo>
                <a:lnTo>
                  <a:pt x="233" y="353"/>
                </a:lnTo>
                <a:lnTo>
                  <a:pt x="228" y="351"/>
                </a:lnTo>
                <a:lnTo>
                  <a:pt x="223" y="353"/>
                </a:lnTo>
                <a:lnTo>
                  <a:pt x="213" y="351"/>
                </a:lnTo>
                <a:lnTo>
                  <a:pt x="211" y="348"/>
                </a:lnTo>
                <a:lnTo>
                  <a:pt x="209" y="341"/>
                </a:lnTo>
                <a:lnTo>
                  <a:pt x="204" y="341"/>
                </a:lnTo>
                <a:lnTo>
                  <a:pt x="187" y="358"/>
                </a:lnTo>
                <a:lnTo>
                  <a:pt x="194" y="368"/>
                </a:lnTo>
                <a:lnTo>
                  <a:pt x="192" y="370"/>
                </a:lnTo>
                <a:lnTo>
                  <a:pt x="163" y="372"/>
                </a:lnTo>
                <a:lnTo>
                  <a:pt x="115" y="363"/>
                </a:lnTo>
                <a:lnTo>
                  <a:pt x="89" y="353"/>
                </a:lnTo>
                <a:lnTo>
                  <a:pt x="24" y="360"/>
                </a:lnTo>
                <a:lnTo>
                  <a:pt x="21" y="358"/>
                </a:lnTo>
                <a:lnTo>
                  <a:pt x="19" y="351"/>
                </a:lnTo>
                <a:lnTo>
                  <a:pt x="21" y="346"/>
                </a:lnTo>
                <a:lnTo>
                  <a:pt x="24" y="341"/>
                </a:lnTo>
                <a:lnTo>
                  <a:pt x="31" y="334"/>
                </a:lnTo>
                <a:lnTo>
                  <a:pt x="38" y="310"/>
                </a:lnTo>
                <a:lnTo>
                  <a:pt x="33" y="300"/>
                </a:lnTo>
                <a:lnTo>
                  <a:pt x="33" y="293"/>
                </a:lnTo>
                <a:lnTo>
                  <a:pt x="33" y="288"/>
                </a:lnTo>
                <a:lnTo>
                  <a:pt x="33" y="281"/>
                </a:lnTo>
                <a:lnTo>
                  <a:pt x="36" y="267"/>
                </a:lnTo>
                <a:lnTo>
                  <a:pt x="43" y="262"/>
                </a:lnTo>
                <a:lnTo>
                  <a:pt x="48" y="252"/>
                </a:lnTo>
                <a:lnTo>
                  <a:pt x="50" y="233"/>
                </a:lnTo>
                <a:lnTo>
                  <a:pt x="50" y="221"/>
                </a:lnTo>
                <a:lnTo>
                  <a:pt x="48" y="204"/>
                </a:lnTo>
                <a:lnTo>
                  <a:pt x="41" y="192"/>
                </a:lnTo>
                <a:lnTo>
                  <a:pt x="36" y="190"/>
                </a:lnTo>
                <a:lnTo>
                  <a:pt x="38" y="182"/>
                </a:lnTo>
                <a:lnTo>
                  <a:pt x="36" y="180"/>
                </a:lnTo>
                <a:lnTo>
                  <a:pt x="31" y="168"/>
                </a:lnTo>
                <a:lnTo>
                  <a:pt x="24" y="163"/>
                </a:lnTo>
                <a:lnTo>
                  <a:pt x="21" y="161"/>
                </a:lnTo>
                <a:lnTo>
                  <a:pt x="26" y="149"/>
                </a:lnTo>
                <a:lnTo>
                  <a:pt x="19" y="134"/>
                </a:lnTo>
                <a:lnTo>
                  <a:pt x="5" y="122"/>
                </a:lnTo>
                <a:lnTo>
                  <a:pt x="2" y="115"/>
                </a:lnTo>
                <a:lnTo>
                  <a:pt x="0" y="7"/>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9"/>
          <p:cNvSpPr>
            <a:spLocks/>
          </p:cNvSpPr>
          <p:nvPr/>
        </p:nvSpPr>
        <p:spPr bwMode="auto">
          <a:xfrm>
            <a:off x="8406092" y="3341890"/>
            <a:ext cx="903288" cy="785812"/>
          </a:xfrm>
          <a:custGeom>
            <a:avLst/>
            <a:gdLst>
              <a:gd name="T0" fmla="*/ 478 w 569"/>
              <a:gd name="T1" fmla="*/ 438 h 495"/>
              <a:gd name="T2" fmla="*/ 485 w 569"/>
              <a:gd name="T3" fmla="*/ 447 h 495"/>
              <a:gd name="T4" fmla="*/ 488 w 569"/>
              <a:gd name="T5" fmla="*/ 466 h 495"/>
              <a:gd name="T6" fmla="*/ 466 w 569"/>
              <a:gd name="T7" fmla="*/ 486 h 495"/>
              <a:gd name="T8" fmla="*/ 521 w 569"/>
              <a:gd name="T9" fmla="*/ 491 h 495"/>
              <a:gd name="T10" fmla="*/ 524 w 569"/>
              <a:gd name="T11" fmla="*/ 469 h 495"/>
              <a:gd name="T12" fmla="*/ 536 w 569"/>
              <a:gd name="T13" fmla="*/ 435 h 495"/>
              <a:gd name="T14" fmla="*/ 552 w 569"/>
              <a:gd name="T15" fmla="*/ 423 h 495"/>
              <a:gd name="T16" fmla="*/ 560 w 569"/>
              <a:gd name="T17" fmla="*/ 421 h 495"/>
              <a:gd name="T18" fmla="*/ 567 w 569"/>
              <a:gd name="T19" fmla="*/ 385 h 495"/>
              <a:gd name="T20" fmla="*/ 560 w 569"/>
              <a:gd name="T21" fmla="*/ 380 h 495"/>
              <a:gd name="T22" fmla="*/ 555 w 569"/>
              <a:gd name="T23" fmla="*/ 375 h 495"/>
              <a:gd name="T24" fmla="*/ 550 w 569"/>
              <a:gd name="T25" fmla="*/ 380 h 495"/>
              <a:gd name="T26" fmla="*/ 528 w 569"/>
              <a:gd name="T27" fmla="*/ 351 h 495"/>
              <a:gd name="T28" fmla="*/ 536 w 569"/>
              <a:gd name="T29" fmla="*/ 342 h 495"/>
              <a:gd name="T30" fmla="*/ 528 w 569"/>
              <a:gd name="T31" fmla="*/ 327 h 495"/>
              <a:gd name="T32" fmla="*/ 500 w 569"/>
              <a:gd name="T33" fmla="*/ 289 h 495"/>
              <a:gd name="T34" fmla="*/ 464 w 569"/>
              <a:gd name="T35" fmla="*/ 269 h 495"/>
              <a:gd name="T36" fmla="*/ 444 w 569"/>
              <a:gd name="T37" fmla="*/ 243 h 495"/>
              <a:gd name="T38" fmla="*/ 464 w 569"/>
              <a:gd name="T39" fmla="*/ 219 h 495"/>
              <a:gd name="T40" fmla="*/ 466 w 569"/>
              <a:gd name="T41" fmla="*/ 190 h 495"/>
              <a:gd name="T42" fmla="*/ 442 w 569"/>
              <a:gd name="T43" fmla="*/ 173 h 495"/>
              <a:gd name="T44" fmla="*/ 428 w 569"/>
              <a:gd name="T45" fmla="*/ 183 h 495"/>
              <a:gd name="T46" fmla="*/ 408 w 569"/>
              <a:gd name="T47" fmla="*/ 142 h 495"/>
              <a:gd name="T48" fmla="*/ 377 w 569"/>
              <a:gd name="T49" fmla="*/ 116 h 495"/>
              <a:gd name="T50" fmla="*/ 351 w 569"/>
              <a:gd name="T51" fmla="*/ 80 h 495"/>
              <a:gd name="T52" fmla="*/ 343 w 569"/>
              <a:gd name="T53" fmla="*/ 41 h 495"/>
              <a:gd name="T54" fmla="*/ 348 w 569"/>
              <a:gd name="T55" fmla="*/ 27 h 495"/>
              <a:gd name="T56" fmla="*/ 0 w 569"/>
              <a:gd name="T57" fmla="*/ 12 h 495"/>
              <a:gd name="T58" fmla="*/ 14 w 569"/>
              <a:gd name="T59" fmla="*/ 29 h 495"/>
              <a:gd name="T60" fmla="*/ 29 w 569"/>
              <a:gd name="T61" fmla="*/ 58 h 495"/>
              <a:gd name="T62" fmla="*/ 31 w 569"/>
              <a:gd name="T63" fmla="*/ 72 h 495"/>
              <a:gd name="T64" fmla="*/ 67 w 569"/>
              <a:gd name="T65" fmla="*/ 101 h 495"/>
              <a:gd name="T66" fmla="*/ 53 w 569"/>
              <a:gd name="T67" fmla="*/ 130 h 495"/>
              <a:gd name="T68" fmla="*/ 70 w 569"/>
              <a:gd name="T69" fmla="*/ 140 h 495"/>
              <a:gd name="T70" fmla="*/ 82 w 569"/>
              <a:gd name="T71" fmla="*/ 164 h 495"/>
              <a:gd name="T72" fmla="*/ 94 w 569"/>
              <a:gd name="T73" fmla="*/ 168 h 495"/>
              <a:gd name="T74" fmla="*/ 98 w 569"/>
              <a:gd name="T75" fmla="*/ 45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9" h="495">
                <a:moveTo>
                  <a:pt x="98" y="454"/>
                </a:moveTo>
                <a:lnTo>
                  <a:pt x="478" y="438"/>
                </a:lnTo>
                <a:lnTo>
                  <a:pt x="478" y="442"/>
                </a:lnTo>
                <a:lnTo>
                  <a:pt x="485" y="447"/>
                </a:lnTo>
                <a:lnTo>
                  <a:pt x="488" y="457"/>
                </a:lnTo>
                <a:lnTo>
                  <a:pt x="488" y="466"/>
                </a:lnTo>
                <a:lnTo>
                  <a:pt x="476" y="476"/>
                </a:lnTo>
                <a:lnTo>
                  <a:pt x="466" y="486"/>
                </a:lnTo>
                <a:lnTo>
                  <a:pt x="464" y="495"/>
                </a:lnTo>
                <a:lnTo>
                  <a:pt x="521" y="491"/>
                </a:lnTo>
                <a:lnTo>
                  <a:pt x="526" y="474"/>
                </a:lnTo>
                <a:lnTo>
                  <a:pt x="524" y="469"/>
                </a:lnTo>
                <a:lnTo>
                  <a:pt x="528" y="450"/>
                </a:lnTo>
                <a:lnTo>
                  <a:pt x="536" y="435"/>
                </a:lnTo>
                <a:lnTo>
                  <a:pt x="540" y="428"/>
                </a:lnTo>
                <a:lnTo>
                  <a:pt x="552" y="423"/>
                </a:lnTo>
                <a:lnTo>
                  <a:pt x="555" y="426"/>
                </a:lnTo>
                <a:lnTo>
                  <a:pt x="560" y="421"/>
                </a:lnTo>
                <a:lnTo>
                  <a:pt x="569" y="394"/>
                </a:lnTo>
                <a:lnTo>
                  <a:pt x="567" y="385"/>
                </a:lnTo>
                <a:lnTo>
                  <a:pt x="562" y="380"/>
                </a:lnTo>
                <a:lnTo>
                  <a:pt x="560" y="380"/>
                </a:lnTo>
                <a:lnTo>
                  <a:pt x="557" y="378"/>
                </a:lnTo>
                <a:lnTo>
                  <a:pt x="555" y="375"/>
                </a:lnTo>
                <a:lnTo>
                  <a:pt x="550" y="375"/>
                </a:lnTo>
                <a:lnTo>
                  <a:pt x="550" y="380"/>
                </a:lnTo>
                <a:lnTo>
                  <a:pt x="545" y="380"/>
                </a:lnTo>
                <a:lnTo>
                  <a:pt x="528" y="351"/>
                </a:lnTo>
                <a:lnTo>
                  <a:pt x="528" y="346"/>
                </a:lnTo>
                <a:lnTo>
                  <a:pt x="536" y="342"/>
                </a:lnTo>
                <a:lnTo>
                  <a:pt x="536" y="337"/>
                </a:lnTo>
                <a:lnTo>
                  <a:pt x="528" y="327"/>
                </a:lnTo>
                <a:lnTo>
                  <a:pt x="524" y="308"/>
                </a:lnTo>
                <a:lnTo>
                  <a:pt x="500" y="289"/>
                </a:lnTo>
                <a:lnTo>
                  <a:pt x="488" y="284"/>
                </a:lnTo>
                <a:lnTo>
                  <a:pt x="464" y="269"/>
                </a:lnTo>
                <a:lnTo>
                  <a:pt x="449" y="255"/>
                </a:lnTo>
                <a:lnTo>
                  <a:pt x="444" y="243"/>
                </a:lnTo>
                <a:lnTo>
                  <a:pt x="447" y="236"/>
                </a:lnTo>
                <a:lnTo>
                  <a:pt x="464" y="219"/>
                </a:lnTo>
                <a:lnTo>
                  <a:pt x="461" y="202"/>
                </a:lnTo>
                <a:lnTo>
                  <a:pt x="466" y="190"/>
                </a:lnTo>
                <a:lnTo>
                  <a:pt x="461" y="183"/>
                </a:lnTo>
                <a:lnTo>
                  <a:pt x="442" y="173"/>
                </a:lnTo>
                <a:lnTo>
                  <a:pt x="435" y="176"/>
                </a:lnTo>
                <a:lnTo>
                  <a:pt x="428" y="183"/>
                </a:lnTo>
                <a:lnTo>
                  <a:pt x="423" y="180"/>
                </a:lnTo>
                <a:lnTo>
                  <a:pt x="408" y="142"/>
                </a:lnTo>
                <a:lnTo>
                  <a:pt x="401" y="135"/>
                </a:lnTo>
                <a:lnTo>
                  <a:pt x="377" y="116"/>
                </a:lnTo>
                <a:lnTo>
                  <a:pt x="353" y="87"/>
                </a:lnTo>
                <a:lnTo>
                  <a:pt x="351" y="80"/>
                </a:lnTo>
                <a:lnTo>
                  <a:pt x="346" y="63"/>
                </a:lnTo>
                <a:lnTo>
                  <a:pt x="343" y="41"/>
                </a:lnTo>
                <a:lnTo>
                  <a:pt x="348" y="29"/>
                </a:lnTo>
                <a:lnTo>
                  <a:pt x="348" y="27"/>
                </a:lnTo>
                <a:lnTo>
                  <a:pt x="324" y="0"/>
                </a:lnTo>
                <a:lnTo>
                  <a:pt x="0" y="12"/>
                </a:lnTo>
                <a:lnTo>
                  <a:pt x="5" y="22"/>
                </a:lnTo>
                <a:lnTo>
                  <a:pt x="14" y="29"/>
                </a:lnTo>
                <a:lnTo>
                  <a:pt x="17" y="43"/>
                </a:lnTo>
                <a:lnTo>
                  <a:pt x="29" y="58"/>
                </a:lnTo>
                <a:lnTo>
                  <a:pt x="34" y="60"/>
                </a:lnTo>
                <a:lnTo>
                  <a:pt x="31" y="72"/>
                </a:lnTo>
                <a:lnTo>
                  <a:pt x="31" y="75"/>
                </a:lnTo>
                <a:lnTo>
                  <a:pt x="67" y="101"/>
                </a:lnTo>
                <a:lnTo>
                  <a:pt x="55" y="116"/>
                </a:lnTo>
                <a:lnTo>
                  <a:pt x="53" y="130"/>
                </a:lnTo>
                <a:lnTo>
                  <a:pt x="60" y="135"/>
                </a:lnTo>
                <a:lnTo>
                  <a:pt x="70" y="140"/>
                </a:lnTo>
                <a:lnTo>
                  <a:pt x="74" y="159"/>
                </a:lnTo>
                <a:lnTo>
                  <a:pt x="82" y="164"/>
                </a:lnTo>
                <a:lnTo>
                  <a:pt x="91" y="166"/>
                </a:lnTo>
                <a:lnTo>
                  <a:pt x="94" y="168"/>
                </a:lnTo>
                <a:lnTo>
                  <a:pt x="96" y="402"/>
                </a:lnTo>
                <a:lnTo>
                  <a:pt x="98" y="454"/>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50"/>
          <p:cNvSpPr>
            <a:spLocks/>
          </p:cNvSpPr>
          <p:nvPr/>
        </p:nvSpPr>
        <p:spPr bwMode="auto">
          <a:xfrm>
            <a:off x="8294967" y="2841828"/>
            <a:ext cx="815975" cy="542925"/>
          </a:xfrm>
          <a:custGeom>
            <a:avLst/>
            <a:gdLst>
              <a:gd name="T0" fmla="*/ 418 w 514"/>
              <a:gd name="T1" fmla="*/ 0 h 342"/>
              <a:gd name="T2" fmla="*/ 430 w 514"/>
              <a:gd name="T3" fmla="*/ 24 h 342"/>
              <a:gd name="T4" fmla="*/ 423 w 514"/>
              <a:gd name="T5" fmla="*/ 41 h 342"/>
              <a:gd name="T6" fmla="*/ 435 w 514"/>
              <a:gd name="T7" fmla="*/ 82 h 342"/>
              <a:gd name="T8" fmla="*/ 469 w 514"/>
              <a:gd name="T9" fmla="*/ 99 h 342"/>
              <a:gd name="T10" fmla="*/ 473 w 514"/>
              <a:gd name="T11" fmla="*/ 113 h 342"/>
              <a:gd name="T12" fmla="*/ 493 w 514"/>
              <a:gd name="T13" fmla="*/ 135 h 342"/>
              <a:gd name="T14" fmla="*/ 514 w 514"/>
              <a:gd name="T15" fmla="*/ 164 h 342"/>
              <a:gd name="T16" fmla="*/ 507 w 514"/>
              <a:gd name="T17" fmla="*/ 183 h 342"/>
              <a:gd name="T18" fmla="*/ 502 w 514"/>
              <a:gd name="T19" fmla="*/ 197 h 342"/>
              <a:gd name="T20" fmla="*/ 473 w 514"/>
              <a:gd name="T21" fmla="*/ 217 h 342"/>
              <a:gd name="T22" fmla="*/ 454 w 514"/>
              <a:gd name="T23" fmla="*/ 222 h 342"/>
              <a:gd name="T24" fmla="*/ 440 w 514"/>
              <a:gd name="T25" fmla="*/ 238 h 342"/>
              <a:gd name="T26" fmla="*/ 452 w 514"/>
              <a:gd name="T27" fmla="*/ 258 h 342"/>
              <a:gd name="T28" fmla="*/ 452 w 514"/>
              <a:gd name="T29" fmla="*/ 279 h 342"/>
              <a:gd name="T30" fmla="*/ 428 w 514"/>
              <a:gd name="T31" fmla="*/ 315 h 342"/>
              <a:gd name="T32" fmla="*/ 423 w 514"/>
              <a:gd name="T33" fmla="*/ 332 h 342"/>
              <a:gd name="T34" fmla="*/ 394 w 514"/>
              <a:gd name="T35" fmla="*/ 315 h 342"/>
              <a:gd name="T36" fmla="*/ 65 w 514"/>
              <a:gd name="T37" fmla="*/ 322 h 342"/>
              <a:gd name="T38" fmla="*/ 65 w 514"/>
              <a:gd name="T39" fmla="*/ 301 h 342"/>
              <a:gd name="T40" fmla="*/ 58 w 514"/>
              <a:gd name="T41" fmla="*/ 284 h 342"/>
              <a:gd name="T42" fmla="*/ 60 w 514"/>
              <a:gd name="T43" fmla="*/ 267 h 342"/>
              <a:gd name="T44" fmla="*/ 51 w 514"/>
              <a:gd name="T45" fmla="*/ 246 h 342"/>
              <a:gd name="T46" fmla="*/ 51 w 514"/>
              <a:gd name="T47" fmla="*/ 226 h 342"/>
              <a:gd name="T48" fmla="*/ 36 w 514"/>
              <a:gd name="T49" fmla="*/ 209 h 342"/>
              <a:gd name="T50" fmla="*/ 32 w 514"/>
              <a:gd name="T51" fmla="*/ 193 h 342"/>
              <a:gd name="T52" fmla="*/ 17 w 514"/>
              <a:gd name="T53" fmla="*/ 169 h 342"/>
              <a:gd name="T54" fmla="*/ 22 w 514"/>
              <a:gd name="T55" fmla="*/ 145 h 342"/>
              <a:gd name="T56" fmla="*/ 12 w 514"/>
              <a:gd name="T57" fmla="*/ 128 h 342"/>
              <a:gd name="T58" fmla="*/ 10 w 514"/>
              <a:gd name="T59" fmla="*/ 113 h 342"/>
              <a:gd name="T60" fmla="*/ 10 w 514"/>
              <a:gd name="T61" fmla="*/ 75 h 342"/>
              <a:gd name="T62" fmla="*/ 15 w 514"/>
              <a:gd name="T63" fmla="*/ 60 h 342"/>
              <a:gd name="T64" fmla="*/ 5 w 514"/>
              <a:gd name="T65" fmla="*/ 39 h 342"/>
              <a:gd name="T66" fmla="*/ 5 w 514"/>
              <a:gd name="T67" fmla="*/ 22 h 342"/>
              <a:gd name="T68" fmla="*/ 10 w 514"/>
              <a:gd name="T69" fmla="*/ 15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4" h="342">
                <a:moveTo>
                  <a:pt x="15" y="15"/>
                </a:moveTo>
                <a:lnTo>
                  <a:pt x="418" y="0"/>
                </a:lnTo>
                <a:lnTo>
                  <a:pt x="421" y="15"/>
                </a:lnTo>
                <a:lnTo>
                  <a:pt x="430" y="24"/>
                </a:lnTo>
                <a:lnTo>
                  <a:pt x="430" y="29"/>
                </a:lnTo>
                <a:lnTo>
                  <a:pt x="423" y="41"/>
                </a:lnTo>
                <a:lnTo>
                  <a:pt x="428" y="53"/>
                </a:lnTo>
                <a:lnTo>
                  <a:pt x="435" y="82"/>
                </a:lnTo>
                <a:lnTo>
                  <a:pt x="461" y="92"/>
                </a:lnTo>
                <a:lnTo>
                  <a:pt x="469" y="99"/>
                </a:lnTo>
                <a:lnTo>
                  <a:pt x="471" y="109"/>
                </a:lnTo>
                <a:lnTo>
                  <a:pt x="473" y="113"/>
                </a:lnTo>
                <a:lnTo>
                  <a:pt x="490" y="125"/>
                </a:lnTo>
                <a:lnTo>
                  <a:pt x="493" y="135"/>
                </a:lnTo>
                <a:lnTo>
                  <a:pt x="507" y="145"/>
                </a:lnTo>
                <a:lnTo>
                  <a:pt x="514" y="164"/>
                </a:lnTo>
                <a:lnTo>
                  <a:pt x="512" y="171"/>
                </a:lnTo>
                <a:lnTo>
                  <a:pt x="507" y="183"/>
                </a:lnTo>
                <a:lnTo>
                  <a:pt x="502" y="188"/>
                </a:lnTo>
                <a:lnTo>
                  <a:pt x="502" y="197"/>
                </a:lnTo>
                <a:lnTo>
                  <a:pt x="488" y="214"/>
                </a:lnTo>
                <a:lnTo>
                  <a:pt x="473" y="217"/>
                </a:lnTo>
                <a:lnTo>
                  <a:pt x="471" y="222"/>
                </a:lnTo>
                <a:lnTo>
                  <a:pt x="454" y="222"/>
                </a:lnTo>
                <a:lnTo>
                  <a:pt x="447" y="226"/>
                </a:lnTo>
                <a:lnTo>
                  <a:pt x="440" y="238"/>
                </a:lnTo>
                <a:lnTo>
                  <a:pt x="442" y="248"/>
                </a:lnTo>
                <a:lnTo>
                  <a:pt x="452" y="258"/>
                </a:lnTo>
                <a:lnTo>
                  <a:pt x="454" y="265"/>
                </a:lnTo>
                <a:lnTo>
                  <a:pt x="452" y="279"/>
                </a:lnTo>
                <a:lnTo>
                  <a:pt x="440" y="306"/>
                </a:lnTo>
                <a:lnTo>
                  <a:pt x="428" y="315"/>
                </a:lnTo>
                <a:lnTo>
                  <a:pt x="423" y="322"/>
                </a:lnTo>
                <a:lnTo>
                  <a:pt x="423" y="332"/>
                </a:lnTo>
                <a:lnTo>
                  <a:pt x="418" y="342"/>
                </a:lnTo>
                <a:lnTo>
                  <a:pt x="394" y="315"/>
                </a:lnTo>
                <a:lnTo>
                  <a:pt x="70" y="327"/>
                </a:lnTo>
                <a:lnTo>
                  <a:pt x="65" y="322"/>
                </a:lnTo>
                <a:lnTo>
                  <a:pt x="63" y="310"/>
                </a:lnTo>
                <a:lnTo>
                  <a:pt x="65" y="301"/>
                </a:lnTo>
                <a:lnTo>
                  <a:pt x="60" y="294"/>
                </a:lnTo>
                <a:lnTo>
                  <a:pt x="58" y="284"/>
                </a:lnTo>
                <a:lnTo>
                  <a:pt x="63" y="277"/>
                </a:lnTo>
                <a:lnTo>
                  <a:pt x="60" y="267"/>
                </a:lnTo>
                <a:lnTo>
                  <a:pt x="48" y="262"/>
                </a:lnTo>
                <a:lnTo>
                  <a:pt x="51" y="246"/>
                </a:lnTo>
                <a:lnTo>
                  <a:pt x="56" y="236"/>
                </a:lnTo>
                <a:lnTo>
                  <a:pt x="51" y="226"/>
                </a:lnTo>
                <a:lnTo>
                  <a:pt x="41" y="219"/>
                </a:lnTo>
                <a:lnTo>
                  <a:pt x="36" y="209"/>
                </a:lnTo>
                <a:lnTo>
                  <a:pt x="41" y="202"/>
                </a:lnTo>
                <a:lnTo>
                  <a:pt x="32" y="193"/>
                </a:lnTo>
                <a:lnTo>
                  <a:pt x="27" y="176"/>
                </a:lnTo>
                <a:lnTo>
                  <a:pt x="17" y="169"/>
                </a:lnTo>
                <a:lnTo>
                  <a:pt x="22" y="152"/>
                </a:lnTo>
                <a:lnTo>
                  <a:pt x="22" y="145"/>
                </a:lnTo>
                <a:lnTo>
                  <a:pt x="12" y="137"/>
                </a:lnTo>
                <a:lnTo>
                  <a:pt x="12" y="128"/>
                </a:lnTo>
                <a:lnTo>
                  <a:pt x="12" y="125"/>
                </a:lnTo>
                <a:lnTo>
                  <a:pt x="10" y="113"/>
                </a:lnTo>
                <a:lnTo>
                  <a:pt x="0" y="94"/>
                </a:lnTo>
                <a:lnTo>
                  <a:pt x="10" y="75"/>
                </a:lnTo>
                <a:lnTo>
                  <a:pt x="8" y="65"/>
                </a:lnTo>
                <a:lnTo>
                  <a:pt x="15" y="60"/>
                </a:lnTo>
                <a:lnTo>
                  <a:pt x="10" y="44"/>
                </a:lnTo>
                <a:lnTo>
                  <a:pt x="5" y="39"/>
                </a:lnTo>
                <a:lnTo>
                  <a:pt x="10" y="27"/>
                </a:lnTo>
                <a:lnTo>
                  <a:pt x="5" y="22"/>
                </a:lnTo>
                <a:lnTo>
                  <a:pt x="3" y="15"/>
                </a:lnTo>
                <a:lnTo>
                  <a:pt x="10" y="15"/>
                </a:lnTo>
                <a:lnTo>
                  <a:pt x="15" y="15"/>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51"/>
          <p:cNvSpPr>
            <a:spLocks/>
          </p:cNvSpPr>
          <p:nvPr/>
        </p:nvSpPr>
        <p:spPr bwMode="auto">
          <a:xfrm>
            <a:off x="8231467" y="1865515"/>
            <a:ext cx="887413" cy="1000125"/>
          </a:xfrm>
          <a:custGeom>
            <a:avLst/>
            <a:gdLst>
              <a:gd name="T0" fmla="*/ 55 w 559"/>
              <a:gd name="T1" fmla="*/ 435 h 630"/>
              <a:gd name="T2" fmla="*/ 26 w 559"/>
              <a:gd name="T3" fmla="*/ 399 h 630"/>
              <a:gd name="T4" fmla="*/ 45 w 559"/>
              <a:gd name="T5" fmla="*/ 373 h 630"/>
              <a:gd name="T6" fmla="*/ 43 w 559"/>
              <a:gd name="T7" fmla="*/ 349 h 630"/>
              <a:gd name="T8" fmla="*/ 33 w 559"/>
              <a:gd name="T9" fmla="*/ 296 h 630"/>
              <a:gd name="T10" fmla="*/ 31 w 559"/>
              <a:gd name="T11" fmla="*/ 269 h 630"/>
              <a:gd name="T12" fmla="*/ 26 w 559"/>
              <a:gd name="T13" fmla="*/ 204 h 630"/>
              <a:gd name="T14" fmla="*/ 12 w 559"/>
              <a:gd name="T15" fmla="*/ 164 h 630"/>
              <a:gd name="T16" fmla="*/ 4 w 559"/>
              <a:gd name="T17" fmla="*/ 99 h 630"/>
              <a:gd name="T18" fmla="*/ 9 w 559"/>
              <a:gd name="T19" fmla="*/ 72 h 630"/>
              <a:gd name="T20" fmla="*/ 0 w 559"/>
              <a:gd name="T21" fmla="*/ 39 h 630"/>
              <a:gd name="T22" fmla="*/ 146 w 559"/>
              <a:gd name="T23" fmla="*/ 15 h 630"/>
              <a:gd name="T24" fmla="*/ 158 w 559"/>
              <a:gd name="T25" fmla="*/ 0 h 630"/>
              <a:gd name="T26" fmla="*/ 175 w 559"/>
              <a:gd name="T27" fmla="*/ 29 h 630"/>
              <a:gd name="T28" fmla="*/ 180 w 559"/>
              <a:gd name="T29" fmla="*/ 60 h 630"/>
              <a:gd name="T30" fmla="*/ 201 w 559"/>
              <a:gd name="T31" fmla="*/ 70 h 630"/>
              <a:gd name="T32" fmla="*/ 216 w 559"/>
              <a:gd name="T33" fmla="*/ 77 h 630"/>
              <a:gd name="T34" fmla="*/ 242 w 559"/>
              <a:gd name="T35" fmla="*/ 77 h 630"/>
              <a:gd name="T36" fmla="*/ 247 w 559"/>
              <a:gd name="T37" fmla="*/ 87 h 630"/>
              <a:gd name="T38" fmla="*/ 273 w 559"/>
              <a:gd name="T39" fmla="*/ 77 h 630"/>
              <a:gd name="T40" fmla="*/ 324 w 559"/>
              <a:gd name="T41" fmla="*/ 82 h 630"/>
              <a:gd name="T42" fmla="*/ 326 w 559"/>
              <a:gd name="T43" fmla="*/ 89 h 630"/>
              <a:gd name="T44" fmla="*/ 336 w 559"/>
              <a:gd name="T45" fmla="*/ 91 h 630"/>
              <a:gd name="T46" fmla="*/ 343 w 559"/>
              <a:gd name="T47" fmla="*/ 111 h 630"/>
              <a:gd name="T48" fmla="*/ 360 w 559"/>
              <a:gd name="T49" fmla="*/ 103 h 630"/>
              <a:gd name="T50" fmla="*/ 372 w 559"/>
              <a:gd name="T51" fmla="*/ 103 h 630"/>
              <a:gd name="T52" fmla="*/ 393 w 559"/>
              <a:gd name="T53" fmla="*/ 118 h 630"/>
              <a:gd name="T54" fmla="*/ 405 w 559"/>
              <a:gd name="T55" fmla="*/ 132 h 630"/>
              <a:gd name="T56" fmla="*/ 427 w 559"/>
              <a:gd name="T57" fmla="*/ 127 h 630"/>
              <a:gd name="T58" fmla="*/ 461 w 559"/>
              <a:gd name="T59" fmla="*/ 111 h 630"/>
              <a:gd name="T60" fmla="*/ 509 w 559"/>
              <a:gd name="T61" fmla="*/ 120 h 630"/>
              <a:gd name="T62" fmla="*/ 521 w 559"/>
              <a:gd name="T63" fmla="*/ 125 h 630"/>
              <a:gd name="T64" fmla="*/ 542 w 559"/>
              <a:gd name="T65" fmla="*/ 127 h 630"/>
              <a:gd name="T66" fmla="*/ 550 w 559"/>
              <a:gd name="T67" fmla="*/ 137 h 630"/>
              <a:gd name="T68" fmla="*/ 511 w 559"/>
              <a:gd name="T69" fmla="*/ 156 h 630"/>
              <a:gd name="T70" fmla="*/ 489 w 559"/>
              <a:gd name="T71" fmla="*/ 171 h 630"/>
              <a:gd name="T72" fmla="*/ 458 w 559"/>
              <a:gd name="T73" fmla="*/ 188 h 630"/>
              <a:gd name="T74" fmla="*/ 374 w 559"/>
              <a:gd name="T75" fmla="*/ 272 h 630"/>
              <a:gd name="T76" fmla="*/ 362 w 559"/>
              <a:gd name="T77" fmla="*/ 284 h 630"/>
              <a:gd name="T78" fmla="*/ 357 w 559"/>
              <a:gd name="T79" fmla="*/ 349 h 630"/>
              <a:gd name="T80" fmla="*/ 331 w 559"/>
              <a:gd name="T81" fmla="*/ 370 h 630"/>
              <a:gd name="T82" fmla="*/ 326 w 559"/>
              <a:gd name="T83" fmla="*/ 382 h 630"/>
              <a:gd name="T84" fmla="*/ 333 w 559"/>
              <a:gd name="T85" fmla="*/ 404 h 630"/>
              <a:gd name="T86" fmla="*/ 333 w 559"/>
              <a:gd name="T87" fmla="*/ 430 h 630"/>
              <a:gd name="T88" fmla="*/ 333 w 559"/>
              <a:gd name="T89" fmla="*/ 459 h 630"/>
              <a:gd name="T90" fmla="*/ 336 w 559"/>
              <a:gd name="T91" fmla="*/ 493 h 630"/>
              <a:gd name="T92" fmla="*/ 348 w 559"/>
              <a:gd name="T93" fmla="*/ 505 h 630"/>
              <a:gd name="T94" fmla="*/ 369 w 559"/>
              <a:gd name="T95" fmla="*/ 510 h 630"/>
              <a:gd name="T96" fmla="*/ 377 w 559"/>
              <a:gd name="T97" fmla="*/ 519 h 630"/>
              <a:gd name="T98" fmla="*/ 408 w 559"/>
              <a:gd name="T99" fmla="*/ 546 h 630"/>
              <a:gd name="T100" fmla="*/ 453 w 559"/>
              <a:gd name="T101" fmla="*/ 577 h 630"/>
              <a:gd name="T102" fmla="*/ 456 w 559"/>
              <a:gd name="T103" fmla="*/ 596 h 630"/>
              <a:gd name="T104" fmla="*/ 55 w 559"/>
              <a:gd name="T105" fmla="*/ 630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9" h="630">
                <a:moveTo>
                  <a:pt x="55" y="630"/>
                </a:moveTo>
                <a:lnTo>
                  <a:pt x="55" y="435"/>
                </a:lnTo>
                <a:lnTo>
                  <a:pt x="26" y="409"/>
                </a:lnTo>
                <a:lnTo>
                  <a:pt x="26" y="399"/>
                </a:lnTo>
                <a:lnTo>
                  <a:pt x="40" y="385"/>
                </a:lnTo>
                <a:lnTo>
                  <a:pt x="45" y="373"/>
                </a:lnTo>
                <a:lnTo>
                  <a:pt x="43" y="365"/>
                </a:lnTo>
                <a:lnTo>
                  <a:pt x="43" y="349"/>
                </a:lnTo>
                <a:lnTo>
                  <a:pt x="45" y="334"/>
                </a:lnTo>
                <a:lnTo>
                  <a:pt x="33" y="296"/>
                </a:lnTo>
                <a:lnTo>
                  <a:pt x="31" y="289"/>
                </a:lnTo>
                <a:lnTo>
                  <a:pt x="31" y="269"/>
                </a:lnTo>
                <a:lnTo>
                  <a:pt x="28" y="257"/>
                </a:lnTo>
                <a:lnTo>
                  <a:pt x="26" y="204"/>
                </a:lnTo>
                <a:lnTo>
                  <a:pt x="21" y="173"/>
                </a:lnTo>
                <a:lnTo>
                  <a:pt x="12" y="164"/>
                </a:lnTo>
                <a:lnTo>
                  <a:pt x="4" y="127"/>
                </a:lnTo>
                <a:lnTo>
                  <a:pt x="4" y="99"/>
                </a:lnTo>
                <a:lnTo>
                  <a:pt x="7" y="82"/>
                </a:lnTo>
                <a:lnTo>
                  <a:pt x="9" y="72"/>
                </a:lnTo>
                <a:lnTo>
                  <a:pt x="2" y="48"/>
                </a:lnTo>
                <a:lnTo>
                  <a:pt x="0" y="39"/>
                </a:lnTo>
                <a:lnTo>
                  <a:pt x="146" y="39"/>
                </a:lnTo>
                <a:lnTo>
                  <a:pt x="146" y="15"/>
                </a:lnTo>
                <a:lnTo>
                  <a:pt x="148" y="0"/>
                </a:lnTo>
                <a:lnTo>
                  <a:pt x="158" y="0"/>
                </a:lnTo>
                <a:lnTo>
                  <a:pt x="175" y="5"/>
                </a:lnTo>
                <a:lnTo>
                  <a:pt x="175" y="29"/>
                </a:lnTo>
                <a:lnTo>
                  <a:pt x="180" y="46"/>
                </a:lnTo>
                <a:lnTo>
                  <a:pt x="180" y="60"/>
                </a:lnTo>
                <a:lnTo>
                  <a:pt x="194" y="72"/>
                </a:lnTo>
                <a:lnTo>
                  <a:pt x="201" y="70"/>
                </a:lnTo>
                <a:lnTo>
                  <a:pt x="211" y="72"/>
                </a:lnTo>
                <a:lnTo>
                  <a:pt x="216" y="77"/>
                </a:lnTo>
                <a:lnTo>
                  <a:pt x="230" y="75"/>
                </a:lnTo>
                <a:lnTo>
                  <a:pt x="242" y="77"/>
                </a:lnTo>
                <a:lnTo>
                  <a:pt x="247" y="84"/>
                </a:lnTo>
                <a:lnTo>
                  <a:pt x="247" y="87"/>
                </a:lnTo>
                <a:lnTo>
                  <a:pt x="266" y="87"/>
                </a:lnTo>
                <a:lnTo>
                  <a:pt x="273" y="77"/>
                </a:lnTo>
                <a:lnTo>
                  <a:pt x="305" y="77"/>
                </a:lnTo>
                <a:lnTo>
                  <a:pt x="324" y="82"/>
                </a:lnTo>
                <a:lnTo>
                  <a:pt x="331" y="82"/>
                </a:lnTo>
                <a:lnTo>
                  <a:pt x="326" y="89"/>
                </a:lnTo>
                <a:lnTo>
                  <a:pt x="333" y="94"/>
                </a:lnTo>
                <a:lnTo>
                  <a:pt x="336" y="91"/>
                </a:lnTo>
                <a:lnTo>
                  <a:pt x="341" y="96"/>
                </a:lnTo>
                <a:lnTo>
                  <a:pt x="343" y="111"/>
                </a:lnTo>
                <a:lnTo>
                  <a:pt x="350" y="115"/>
                </a:lnTo>
                <a:lnTo>
                  <a:pt x="360" y="103"/>
                </a:lnTo>
                <a:lnTo>
                  <a:pt x="365" y="101"/>
                </a:lnTo>
                <a:lnTo>
                  <a:pt x="372" y="103"/>
                </a:lnTo>
                <a:lnTo>
                  <a:pt x="377" y="115"/>
                </a:lnTo>
                <a:lnTo>
                  <a:pt x="393" y="118"/>
                </a:lnTo>
                <a:lnTo>
                  <a:pt x="398" y="125"/>
                </a:lnTo>
                <a:lnTo>
                  <a:pt x="405" y="132"/>
                </a:lnTo>
                <a:lnTo>
                  <a:pt x="417" y="132"/>
                </a:lnTo>
                <a:lnTo>
                  <a:pt x="427" y="127"/>
                </a:lnTo>
                <a:lnTo>
                  <a:pt x="456" y="108"/>
                </a:lnTo>
                <a:lnTo>
                  <a:pt x="461" y="111"/>
                </a:lnTo>
                <a:lnTo>
                  <a:pt x="468" y="120"/>
                </a:lnTo>
                <a:lnTo>
                  <a:pt x="509" y="120"/>
                </a:lnTo>
                <a:lnTo>
                  <a:pt x="516" y="123"/>
                </a:lnTo>
                <a:lnTo>
                  <a:pt x="521" y="125"/>
                </a:lnTo>
                <a:lnTo>
                  <a:pt x="533" y="132"/>
                </a:lnTo>
                <a:lnTo>
                  <a:pt x="542" y="127"/>
                </a:lnTo>
                <a:lnTo>
                  <a:pt x="559" y="127"/>
                </a:lnTo>
                <a:lnTo>
                  <a:pt x="550" y="137"/>
                </a:lnTo>
                <a:lnTo>
                  <a:pt x="525" y="152"/>
                </a:lnTo>
                <a:lnTo>
                  <a:pt x="511" y="156"/>
                </a:lnTo>
                <a:lnTo>
                  <a:pt x="501" y="159"/>
                </a:lnTo>
                <a:lnTo>
                  <a:pt x="489" y="171"/>
                </a:lnTo>
                <a:lnTo>
                  <a:pt x="468" y="180"/>
                </a:lnTo>
                <a:lnTo>
                  <a:pt x="458" y="188"/>
                </a:lnTo>
                <a:lnTo>
                  <a:pt x="425" y="226"/>
                </a:lnTo>
                <a:lnTo>
                  <a:pt x="374" y="272"/>
                </a:lnTo>
                <a:lnTo>
                  <a:pt x="367" y="279"/>
                </a:lnTo>
                <a:lnTo>
                  <a:pt x="362" y="284"/>
                </a:lnTo>
                <a:lnTo>
                  <a:pt x="365" y="344"/>
                </a:lnTo>
                <a:lnTo>
                  <a:pt x="357" y="349"/>
                </a:lnTo>
                <a:lnTo>
                  <a:pt x="353" y="353"/>
                </a:lnTo>
                <a:lnTo>
                  <a:pt x="331" y="370"/>
                </a:lnTo>
                <a:lnTo>
                  <a:pt x="329" y="380"/>
                </a:lnTo>
                <a:lnTo>
                  <a:pt x="326" y="382"/>
                </a:lnTo>
                <a:lnTo>
                  <a:pt x="321" y="399"/>
                </a:lnTo>
                <a:lnTo>
                  <a:pt x="333" y="404"/>
                </a:lnTo>
                <a:lnTo>
                  <a:pt x="341" y="418"/>
                </a:lnTo>
                <a:lnTo>
                  <a:pt x="333" y="430"/>
                </a:lnTo>
                <a:lnTo>
                  <a:pt x="333" y="440"/>
                </a:lnTo>
                <a:lnTo>
                  <a:pt x="333" y="459"/>
                </a:lnTo>
                <a:lnTo>
                  <a:pt x="333" y="488"/>
                </a:lnTo>
                <a:lnTo>
                  <a:pt x="336" y="493"/>
                </a:lnTo>
                <a:lnTo>
                  <a:pt x="345" y="500"/>
                </a:lnTo>
                <a:lnTo>
                  <a:pt x="348" y="505"/>
                </a:lnTo>
                <a:lnTo>
                  <a:pt x="367" y="507"/>
                </a:lnTo>
                <a:lnTo>
                  <a:pt x="369" y="510"/>
                </a:lnTo>
                <a:lnTo>
                  <a:pt x="372" y="514"/>
                </a:lnTo>
                <a:lnTo>
                  <a:pt x="377" y="519"/>
                </a:lnTo>
                <a:lnTo>
                  <a:pt x="401" y="529"/>
                </a:lnTo>
                <a:lnTo>
                  <a:pt x="408" y="546"/>
                </a:lnTo>
                <a:lnTo>
                  <a:pt x="427" y="560"/>
                </a:lnTo>
                <a:lnTo>
                  <a:pt x="453" y="577"/>
                </a:lnTo>
                <a:lnTo>
                  <a:pt x="456" y="584"/>
                </a:lnTo>
                <a:lnTo>
                  <a:pt x="456" y="596"/>
                </a:lnTo>
                <a:lnTo>
                  <a:pt x="458" y="615"/>
                </a:lnTo>
                <a:lnTo>
                  <a:pt x="55" y="63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52"/>
          <p:cNvSpPr>
            <a:spLocks/>
          </p:cNvSpPr>
          <p:nvPr/>
        </p:nvSpPr>
        <p:spPr bwMode="auto">
          <a:xfrm>
            <a:off x="8741054" y="2254453"/>
            <a:ext cx="712788" cy="760412"/>
          </a:xfrm>
          <a:custGeom>
            <a:avLst/>
            <a:gdLst>
              <a:gd name="T0" fmla="*/ 188 w 449"/>
              <a:gd name="T1" fmla="*/ 469 h 479"/>
              <a:gd name="T2" fmla="*/ 154 w 449"/>
              <a:gd name="T3" fmla="*/ 452 h 479"/>
              <a:gd name="T4" fmla="*/ 142 w 449"/>
              <a:gd name="T5" fmla="*/ 411 h 479"/>
              <a:gd name="T6" fmla="*/ 149 w 449"/>
              <a:gd name="T7" fmla="*/ 394 h 479"/>
              <a:gd name="T8" fmla="*/ 137 w 449"/>
              <a:gd name="T9" fmla="*/ 370 h 479"/>
              <a:gd name="T10" fmla="*/ 135 w 449"/>
              <a:gd name="T11" fmla="*/ 339 h 479"/>
              <a:gd name="T12" fmla="*/ 106 w 449"/>
              <a:gd name="T13" fmla="*/ 315 h 479"/>
              <a:gd name="T14" fmla="*/ 80 w 449"/>
              <a:gd name="T15" fmla="*/ 284 h 479"/>
              <a:gd name="T16" fmla="*/ 51 w 449"/>
              <a:gd name="T17" fmla="*/ 269 h 479"/>
              <a:gd name="T18" fmla="*/ 46 w 449"/>
              <a:gd name="T19" fmla="*/ 262 h 479"/>
              <a:gd name="T20" fmla="*/ 24 w 449"/>
              <a:gd name="T21" fmla="*/ 255 h 479"/>
              <a:gd name="T22" fmla="*/ 12 w 449"/>
              <a:gd name="T23" fmla="*/ 243 h 479"/>
              <a:gd name="T24" fmla="*/ 12 w 449"/>
              <a:gd name="T25" fmla="*/ 195 h 479"/>
              <a:gd name="T26" fmla="*/ 20 w 449"/>
              <a:gd name="T27" fmla="*/ 173 h 479"/>
              <a:gd name="T28" fmla="*/ 0 w 449"/>
              <a:gd name="T29" fmla="*/ 154 h 479"/>
              <a:gd name="T30" fmla="*/ 8 w 449"/>
              <a:gd name="T31" fmla="*/ 135 h 479"/>
              <a:gd name="T32" fmla="*/ 32 w 449"/>
              <a:gd name="T33" fmla="*/ 108 h 479"/>
              <a:gd name="T34" fmla="*/ 44 w 449"/>
              <a:gd name="T35" fmla="*/ 99 h 479"/>
              <a:gd name="T36" fmla="*/ 46 w 449"/>
              <a:gd name="T37" fmla="*/ 34 h 479"/>
              <a:gd name="T38" fmla="*/ 60 w 449"/>
              <a:gd name="T39" fmla="*/ 32 h 479"/>
              <a:gd name="T40" fmla="*/ 82 w 449"/>
              <a:gd name="T41" fmla="*/ 32 h 479"/>
              <a:gd name="T42" fmla="*/ 140 w 449"/>
              <a:gd name="T43" fmla="*/ 0 h 479"/>
              <a:gd name="T44" fmla="*/ 149 w 449"/>
              <a:gd name="T45" fmla="*/ 5 h 479"/>
              <a:gd name="T46" fmla="*/ 147 w 449"/>
              <a:gd name="T47" fmla="*/ 17 h 479"/>
              <a:gd name="T48" fmla="*/ 142 w 449"/>
              <a:gd name="T49" fmla="*/ 39 h 479"/>
              <a:gd name="T50" fmla="*/ 164 w 449"/>
              <a:gd name="T51" fmla="*/ 32 h 479"/>
              <a:gd name="T52" fmla="*/ 183 w 449"/>
              <a:gd name="T53" fmla="*/ 39 h 479"/>
              <a:gd name="T54" fmla="*/ 197 w 449"/>
              <a:gd name="T55" fmla="*/ 46 h 479"/>
              <a:gd name="T56" fmla="*/ 204 w 449"/>
              <a:gd name="T57" fmla="*/ 63 h 479"/>
              <a:gd name="T58" fmla="*/ 281 w 449"/>
              <a:gd name="T59" fmla="*/ 80 h 479"/>
              <a:gd name="T60" fmla="*/ 305 w 449"/>
              <a:gd name="T61" fmla="*/ 92 h 479"/>
              <a:gd name="T62" fmla="*/ 317 w 449"/>
              <a:gd name="T63" fmla="*/ 96 h 479"/>
              <a:gd name="T64" fmla="*/ 327 w 449"/>
              <a:gd name="T65" fmla="*/ 92 h 479"/>
              <a:gd name="T66" fmla="*/ 356 w 449"/>
              <a:gd name="T67" fmla="*/ 99 h 479"/>
              <a:gd name="T68" fmla="*/ 358 w 449"/>
              <a:gd name="T69" fmla="*/ 106 h 479"/>
              <a:gd name="T70" fmla="*/ 368 w 449"/>
              <a:gd name="T71" fmla="*/ 111 h 479"/>
              <a:gd name="T72" fmla="*/ 382 w 449"/>
              <a:gd name="T73" fmla="*/ 128 h 479"/>
              <a:gd name="T74" fmla="*/ 382 w 449"/>
              <a:gd name="T75" fmla="*/ 156 h 479"/>
              <a:gd name="T76" fmla="*/ 397 w 449"/>
              <a:gd name="T77" fmla="*/ 156 h 479"/>
              <a:gd name="T78" fmla="*/ 392 w 449"/>
              <a:gd name="T79" fmla="*/ 166 h 479"/>
              <a:gd name="T80" fmla="*/ 406 w 449"/>
              <a:gd name="T81" fmla="*/ 185 h 479"/>
              <a:gd name="T82" fmla="*/ 389 w 449"/>
              <a:gd name="T83" fmla="*/ 202 h 479"/>
              <a:gd name="T84" fmla="*/ 375 w 449"/>
              <a:gd name="T85" fmla="*/ 238 h 479"/>
              <a:gd name="T86" fmla="*/ 377 w 449"/>
              <a:gd name="T87" fmla="*/ 245 h 479"/>
              <a:gd name="T88" fmla="*/ 401 w 449"/>
              <a:gd name="T89" fmla="*/ 217 h 479"/>
              <a:gd name="T90" fmla="*/ 421 w 449"/>
              <a:gd name="T91" fmla="*/ 202 h 479"/>
              <a:gd name="T92" fmla="*/ 428 w 449"/>
              <a:gd name="T93" fmla="*/ 193 h 479"/>
              <a:gd name="T94" fmla="*/ 430 w 449"/>
              <a:gd name="T95" fmla="*/ 178 h 479"/>
              <a:gd name="T96" fmla="*/ 435 w 449"/>
              <a:gd name="T97" fmla="*/ 168 h 479"/>
              <a:gd name="T98" fmla="*/ 442 w 449"/>
              <a:gd name="T99" fmla="*/ 159 h 479"/>
              <a:gd name="T100" fmla="*/ 449 w 449"/>
              <a:gd name="T101" fmla="*/ 161 h 479"/>
              <a:gd name="T102" fmla="*/ 435 w 449"/>
              <a:gd name="T103" fmla="*/ 202 h 479"/>
              <a:gd name="T104" fmla="*/ 428 w 449"/>
              <a:gd name="T105" fmla="*/ 219 h 479"/>
              <a:gd name="T106" fmla="*/ 418 w 449"/>
              <a:gd name="T107" fmla="*/ 248 h 479"/>
              <a:gd name="T108" fmla="*/ 418 w 449"/>
              <a:gd name="T109" fmla="*/ 279 h 479"/>
              <a:gd name="T110" fmla="*/ 406 w 449"/>
              <a:gd name="T111" fmla="*/ 296 h 479"/>
              <a:gd name="T112" fmla="*/ 409 w 449"/>
              <a:gd name="T113" fmla="*/ 337 h 479"/>
              <a:gd name="T114" fmla="*/ 397 w 449"/>
              <a:gd name="T115" fmla="*/ 370 h 479"/>
              <a:gd name="T116" fmla="*/ 413 w 449"/>
              <a:gd name="T117" fmla="*/ 438 h 479"/>
              <a:gd name="T118" fmla="*/ 411 w 449"/>
              <a:gd name="T119" fmla="*/ 447 h 479"/>
              <a:gd name="T120" fmla="*/ 411 w 449"/>
              <a:gd name="T121" fmla="*/ 46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49" h="479">
                <a:moveTo>
                  <a:pt x="190" y="479"/>
                </a:moveTo>
                <a:lnTo>
                  <a:pt x="188" y="469"/>
                </a:lnTo>
                <a:lnTo>
                  <a:pt x="180" y="462"/>
                </a:lnTo>
                <a:lnTo>
                  <a:pt x="154" y="452"/>
                </a:lnTo>
                <a:lnTo>
                  <a:pt x="147" y="423"/>
                </a:lnTo>
                <a:lnTo>
                  <a:pt x="142" y="411"/>
                </a:lnTo>
                <a:lnTo>
                  <a:pt x="149" y="399"/>
                </a:lnTo>
                <a:lnTo>
                  <a:pt x="149" y="394"/>
                </a:lnTo>
                <a:lnTo>
                  <a:pt x="140" y="385"/>
                </a:lnTo>
                <a:lnTo>
                  <a:pt x="137" y="370"/>
                </a:lnTo>
                <a:lnTo>
                  <a:pt x="135" y="351"/>
                </a:lnTo>
                <a:lnTo>
                  <a:pt x="135" y="339"/>
                </a:lnTo>
                <a:lnTo>
                  <a:pt x="132" y="332"/>
                </a:lnTo>
                <a:lnTo>
                  <a:pt x="106" y="315"/>
                </a:lnTo>
                <a:lnTo>
                  <a:pt x="87" y="301"/>
                </a:lnTo>
                <a:lnTo>
                  <a:pt x="80" y="284"/>
                </a:lnTo>
                <a:lnTo>
                  <a:pt x="56" y="274"/>
                </a:lnTo>
                <a:lnTo>
                  <a:pt x="51" y="269"/>
                </a:lnTo>
                <a:lnTo>
                  <a:pt x="48" y="265"/>
                </a:lnTo>
                <a:lnTo>
                  <a:pt x="46" y="262"/>
                </a:lnTo>
                <a:lnTo>
                  <a:pt x="27" y="260"/>
                </a:lnTo>
                <a:lnTo>
                  <a:pt x="24" y="255"/>
                </a:lnTo>
                <a:lnTo>
                  <a:pt x="15" y="248"/>
                </a:lnTo>
                <a:lnTo>
                  <a:pt x="12" y="243"/>
                </a:lnTo>
                <a:lnTo>
                  <a:pt x="12" y="214"/>
                </a:lnTo>
                <a:lnTo>
                  <a:pt x="12" y="195"/>
                </a:lnTo>
                <a:lnTo>
                  <a:pt x="12" y="185"/>
                </a:lnTo>
                <a:lnTo>
                  <a:pt x="20" y="173"/>
                </a:lnTo>
                <a:lnTo>
                  <a:pt x="12" y="159"/>
                </a:lnTo>
                <a:lnTo>
                  <a:pt x="0" y="154"/>
                </a:lnTo>
                <a:lnTo>
                  <a:pt x="5" y="137"/>
                </a:lnTo>
                <a:lnTo>
                  <a:pt x="8" y="135"/>
                </a:lnTo>
                <a:lnTo>
                  <a:pt x="10" y="125"/>
                </a:lnTo>
                <a:lnTo>
                  <a:pt x="32" y="108"/>
                </a:lnTo>
                <a:lnTo>
                  <a:pt x="36" y="104"/>
                </a:lnTo>
                <a:lnTo>
                  <a:pt x="44" y="99"/>
                </a:lnTo>
                <a:lnTo>
                  <a:pt x="41" y="39"/>
                </a:lnTo>
                <a:lnTo>
                  <a:pt x="46" y="34"/>
                </a:lnTo>
                <a:lnTo>
                  <a:pt x="53" y="27"/>
                </a:lnTo>
                <a:lnTo>
                  <a:pt x="60" y="32"/>
                </a:lnTo>
                <a:lnTo>
                  <a:pt x="70" y="34"/>
                </a:lnTo>
                <a:lnTo>
                  <a:pt x="82" y="32"/>
                </a:lnTo>
                <a:lnTo>
                  <a:pt x="104" y="19"/>
                </a:lnTo>
                <a:lnTo>
                  <a:pt x="140" y="0"/>
                </a:lnTo>
                <a:lnTo>
                  <a:pt x="147" y="0"/>
                </a:lnTo>
                <a:lnTo>
                  <a:pt x="149" y="5"/>
                </a:lnTo>
                <a:lnTo>
                  <a:pt x="149" y="12"/>
                </a:lnTo>
                <a:lnTo>
                  <a:pt x="147" y="17"/>
                </a:lnTo>
                <a:lnTo>
                  <a:pt x="147" y="22"/>
                </a:lnTo>
                <a:lnTo>
                  <a:pt x="142" y="39"/>
                </a:lnTo>
                <a:lnTo>
                  <a:pt x="156" y="32"/>
                </a:lnTo>
                <a:lnTo>
                  <a:pt x="164" y="32"/>
                </a:lnTo>
                <a:lnTo>
                  <a:pt x="173" y="39"/>
                </a:lnTo>
                <a:lnTo>
                  <a:pt x="183" y="39"/>
                </a:lnTo>
                <a:lnTo>
                  <a:pt x="185" y="44"/>
                </a:lnTo>
                <a:lnTo>
                  <a:pt x="197" y="46"/>
                </a:lnTo>
                <a:lnTo>
                  <a:pt x="202" y="51"/>
                </a:lnTo>
                <a:lnTo>
                  <a:pt x="204" y="63"/>
                </a:lnTo>
                <a:lnTo>
                  <a:pt x="209" y="65"/>
                </a:lnTo>
                <a:lnTo>
                  <a:pt x="281" y="80"/>
                </a:lnTo>
                <a:lnTo>
                  <a:pt x="289" y="80"/>
                </a:lnTo>
                <a:lnTo>
                  <a:pt x="305" y="92"/>
                </a:lnTo>
                <a:lnTo>
                  <a:pt x="315" y="92"/>
                </a:lnTo>
                <a:lnTo>
                  <a:pt x="317" y="96"/>
                </a:lnTo>
                <a:lnTo>
                  <a:pt x="322" y="92"/>
                </a:lnTo>
                <a:lnTo>
                  <a:pt x="327" y="92"/>
                </a:lnTo>
                <a:lnTo>
                  <a:pt x="344" y="96"/>
                </a:lnTo>
                <a:lnTo>
                  <a:pt x="356" y="99"/>
                </a:lnTo>
                <a:lnTo>
                  <a:pt x="358" y="104"/>
                </a:lnTo>
                <a:lnTo>
                  <a:pt x="358" y="106"/>
                </a:lnTo>
                <a:lnTo>
                  <a:pt x="356" y="108"/>
                </a:lnTo>
                <a:lnTo>
                  <a:pt x="368" y="111"/>
                </a:lnTo>
                <a:lnTo>
                  <a:pt x="382" y="118"/>
                </a:lnTo>
                <a:lnTo>
                  <a:pt x="382" y="128"/>
                </a:lnTo>
                <a:lnTo>
                  <a:pt x="380" y="156"/>
                </a:lnTo>
                <a:lnTo>
                  <a:pt x="382" y="156"/>
                </a:lnTo>
                <a:lnTo>
                  <a:pt x="394" y="154"/>
                </a:lnTo>
                <a:lnTo>
                  <a:pt x="397" y="156"/>
                </a:lnTo>
                <a:lnTo>
                  <a:pt x="394" y="161"/>
                </a:lnTo>
                <a:lnTo>
                  <a:pt x="392" y="166"/>
                </a:lnTo>
                <a:lnTo>
                  <a:pt x="394" y="178"/>
                </a:lnTo>
                <a:lnTo>
                  <a:pt x="406" y="185"/>
                </a:lnTo>
                <a:lnTo>
                  <a:pt x="404" y="188"/>
                </a:lnTo>
                <a:lnTo>
                  <a:pt x="389" y="202"/>
                </a:lnTo>
                <a:lnTo>
                  <a:pt x="377" y="224"/>
                </a:lnTo>
                <a:lnTo>
                  <a:pt x="375" y="238"/>
                </a:lnTo>
                <a:lnTo>
                  <a:pt x="373" y="243"/>
                </a:lnTo>
                <a:lnTo>
                  <a:pt x="377" y="245"/>
                </a:lnTo>
                <a:lnTo>
                  <a:pt x="389" y="241"/>
                </a:lnTo>
                <a:lnTo>
                  <a:pt x="401" y="217"/>
                </a:lnTo>
                <a:lnTo>
                  <a:pt x="413" y="207"/>
                </a:lnTo>
                <a:lnTo>
                  <a:pt x="421" y="202"/>
                </a:lnTo>
                <a:lnTo>
                  <a:pt x="423" y="197"/>
                </a:lnTo>
                <a:lnTo>
                  <a:pt x="428" y="193"/>
                </a:lnTo>
                <a:lnTo>
                  <a:pt x="433" y="185"/>
                </a:lnTo>
                <a:lnTo>
                  <a:pt x="430" y="178"/>
                </a:lnTo>
                <a:lnTo>
                  <a:pt x="433" y="171"/>
                </a:lnTo>
                <a:lnTo>
                  <a:pt x="435" y="168"/>
                </a:lnTo>
                <a:lnTo>
                  <a:pt x="437" y="161"/>
                </a:lnTo>
                <a:lnTo>
                  <a:pt x="442" y="159"/>
                </a:lnTo>
                <a:lnTo>
                  <a:pt x="447" y="159"/>
                </a:lnTo>
                <a:lnTo>
                  <a:pt x="449" y="161"/>
                </a:lnTo>
                <a:lnTo>
                  <a:pt x="447" y="176"/>
                </a:lnTo>
                <a:lnTo>
                  <a:pt x="435" y="202"/>
                </a:lnTo>
                <a:lnTo>
                  <a:pt x="430" y="209"/>
                </a:lnTo>
                <a:lnTo>
                  <a:pt x="428" y="219"/>
                </a:lnTo>
                <a:lnTo>
                  <a:pt x="428" y="226"/>
                </a:lnTo>
                <a:lnTo>
                  <a:pt x="418" y="248"/>
                </a:lnTo>
                <a:lnTo>
                  <a:pt x="418" y="267"/>
                </a:lnTo>
                <a:lnTo>
                  <a:pt x="418" y="279"/>
                </a:lnTo>
                <a:lnTo>
                  <a:pt x="409" y="291"/>
                </a:lnTo>
                <a:lnTo>
                  <a:pt x="406" y="296"/>
                </a:lnTo>
                <a:lnTo>
                  <a:pt x="409" y="313"/>
                </a:lnTo>
                <a:lnTo>
                  <a:pt x="409" y="337"/>
                </a:lnTo>
                <a:lnTo>
                  <a:pt x="406" y="344"/>
                </a:lnTo>
                <a:lnTo>
                  <a:pt x="397" y="370"/>
                </a:lnTo>
                <a:lnTo>
                  <a:pt x="401" y="411"/>
                </a:lnTo>
                <a:lnTo>
                  <a:pt x="413" y="438"/>
                </a:lnTo>
                <a:lnTo>
                  <a:pt x="411" y="440"/>
                </a:lnTo>
                <a:lnTo>
                  <a:pt x="411" y="447"/>
                </a:lnTo>
                <a:lnTo>
                  <a:pt x="411" y="452"/>
                </a:lnTo>
                <a:lnTo>
                  <a:pt x="411" y="464"/>
                </a:lnTo>
                <a:lnTo>
                  <a:pt x="190" y="479"/>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53"/>
          <p:cNvSpPr>
            <a:spLocks/>
          </p:cNvSpPr>
          <p:nvPr/>
        </p:nvSpPr>
        <p:spPr bwMode="auto">
          <a:xfrm>
            <a:off x="11017529" y="2925965"/>
            <a:ext cx="182563" cy="415925"/>
          </a:xfrm>
          <a:custGeom>
            <a:avLst/>
            <a:gdLst>
              <a:gd name="T0" fmla="*/ 0 w 115"/>
              <a:gd name="T1" fmla="*/ 195 h 262"/>
              <a:gd name="T2" fmla="*/ 2 w 115"/>
              <a:gd name="T3" fmla="*/ 197 h 262"/>
              <a:gd name="T4" fmla="*/ 14 w 115"/>
              <a:gd name="T5" fmla="*/ 214 h 262"/>
              <a:gd name="T6" fmla="*/ 38 w 115"/>
              <a:gd name="T7" fmla="*/ 231 h 262"/>
              <a:gd name="T8" fmla="*/ 58 w 115"/>
              <a:gd name="T9" fmla="*/ 236 h 262"/>
              <a:gd name="T10" fmla="*/ 65 w 115"/>
              <a:gd name="T11" fmla="*/ 250 h 262"/>
              <a:gd name="T12" fmla="*/ 70 w 115"/>
              <a:gd name="T13" fmla="*/ 262 h 262"/>
              <a:gd name="T14" fmla="*/ 79 w 115"/>
              <a:gd name="T15" fmla="*/ 243 h 262"/>
              <a:gd name="T16" fmla="*/ 89 w 115"/>
              <a:gd name="T17" fmla="*/ 217 h 262"/>
              <a:gd name="T18" fmla="*/ 96 w 115"/>
              <a:gd name="T19" fmla="*/ 161 h 262"/>
              <a:gd name="T20" fmla="*/ 115 w 115"/>
              <a:gd name="T21" fmla="*/ 164 h 262"/>
              <a:gd name="T22" fmla="*/ 113 w 115"/>
              <a:gd name="T23" fmla="*/ 118 h 262"/>
              <a:gd name="T24" fmla="*/ 103 w 115"/>
              <a:gd name="T25" fmla="*/ 82 h 262"/>
              <a:gd name="T26" fmla="*/ 89 w 115"/>
              <a:gd name="T27" fmla="*/ 89 h 262"/>
              <a:gd name="T28" fmla="*/ 82 w 115"/>
              <a:gd name="T29" fmla="*/ 84 h 262"/>
              <a:gd name="T30" fmla="*/ 77 w 115"/>
              <a:gd name="T31" fmla="*/ 87 h 262"/>
              <a:gd name="T32" fmla="*/ 82 w 115"/>
              <a:gd name="T33" fmla="*/ 68 h 262"/>
              <a:gd name="T34" fmla="*/ 91 w 115"/>
              <a:gd name="T35" fmla="*/ 65 h 262"/>
              <a:gd name="T36" fmla="*/ 91 w 115"/>
              <a:gd name="T37" fmla="*/ 46 h 262"/>
              <a:gd name="T38" fmla="*/ 101 w 115"/>
              <a:gd name="T39" fmla="*/ 36 h 262"/>
              <a:gd name="T40" fmla="*/ 26 w 115"/>
              <a:gd name="T41" fmla="*/ 0 h 262"/>
              <a:gd name="T42" fmla="*/ 17 w 115"/>
              <a:gd name="T43" fmla="*/ 12 h 262"/>
              <a:gd name="T44" fmla="*/ 12 w 115"/>
              <a:gd name="T45" fmla="*/ 32 h 262"/>
              <a:gd name="T46" fmla="*/ 2 w 115"/>
              <a:gd name="T47" fmla="*/ 46 h 262"/>
              <a:gd name="T48" fmla="*/ 7 w 115"/>
              <a:gd name="T49" fmla="*/ 56 h 262"/>
              <a:gd name="T50" fmla="*/ 5 w 115"/>
              <a:gd name="T51" fmla="*/ 70 h 262"/>
              <a:gd name="T52" fmla="*/ 7 w 115"/>
              <a:gd name="T53" fmla="*/ 92 h 262"/>
              <a:gd name="T54" fmla="*/ 22 w 115"/>
              <a:gd name="T55" fmla="*/ 104 h 262"/>
              <a:gd name="T56" fmla="*/ 31 w 115"/>
              <a:gd name="T57" fmla="*/ 111 h 262"/>
              <a:gd name="T58" fmla="*/ 43 w 115"/>
              <a:gd name="T59" fmla="*/ 118 h 262"/>
              <a:gd name="T60" fmla="*/ 53 w 115"/>
              <a:gd name="T61" fmla="*/ 130 h 262"/>
              <a:gd name="T62" fmla="*/ 26 w 115"/>
              <a:gd name="T63" fmla="*/ 149 h 262"/>
              <a:gd name="T64" fmla="*/ 5 w 115"/>
              <a:gd name="T65" fmla="*/ 17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5" h="262">
                <a:moveTo>
                  <a:pt x="5" y="176"/>
                </a:moveTo>
                <a:lnTo>
                  <a:pt x="0" y="195"/>
                </a:lnTo>
                <a:lnTo>
                  <a:pt x="0" y="200"/>
                </a:lnTo>
                <a:lnTo>
                  <a:pt x="2" y="197"/>
                </a:lnTo>
                <a:lnTo>
                  <a:pt x="7" y="207"/>
                </a:lnTo>
                <a:lnTo>
                  <a:pt x="14" y="214"/>
                </a:lnTo>
                <a:lnTo>
                  <a:pt x="19" y="221"/>
                </a:lnTo>
                <a:lnTo>
                  <a:pt x="38" y="231"/>
                </a:lnTo>
                <a:lnTo>
                  <a:pt x="46" y="233"/>
                </a:lnTo>
                <a:lnTo>
                  <a:pt x="58" y="236"/>
                </a:lnTo>
                <a:lnTo>
                  <a:pt x="63" y="236"/>
                </a:lnTo>
                <a:lnTo>
                  <a:pt x="65" y="250"/>
                </a:lnTo>
                <a:lnTo>
                  <a:pt x="63" y="257"/>
                </a:lnTo>
                <a:lnTo>
                  <a:pt x="70" y="262"/>
                </a:lnTo>
                <a:lnTo>
                  <a:pt x="75" y="255"/>
                </a:lnTo>
                <a:lnTo>
                  <a:pt x="79" y="243"/>
                </a:lnTo>
                <a:lnTo>
                  <a:pt x="79" y="231"/>
                </a:lnTo>
                <a:lnTo>
                  <a:pt x="89" y="217"/>
                </a:lnTo>
                <a:lnTo>
                  <a:pt x="94" y="205"/>
                </a:lnTo>
                <a:lnTo>
                  <a:pt x="96" y="161"/>
                </a:lnTo>
                <a:lnTo>
                  <a:pt x="111" y="173"/>
                </a:lnTo>
                <a:lnTo>
                  <a:pt x="115" y="164"/>
                </a:lnTo>
                <a:lnTo>
                  <a:pt x="115" y="154"/>
                </a:lnTo>
                <a:lnTo>
                  <a:pt x="113" y="118"/>
                </a:lnTo>
                <a:lnTo>
                  <a:pt x="111" y="92"/>
                </a:lnTo>
                <a:lnTo>
                  <a:pt x="103" y="82"/>
                </a:lnTo>
                <a:lnTo>
                  <a:pt x="91" y="84"/>
                </a:lnTo>
                <a:lnTo>
                  <a:pt x="89" y="89"/>
                </a:lnTo>
                <a:lnTo>
                  <a:pt x="84" y="87"/>
                </a:lnTo>
                <a:lnTo>
                  <a:pt x="82" y="84"/>
                </a:lnTo>
                <a:lnTo>
                  <a:pt x="79" y="87"/>
                </a:lnTo>
                <a:lnTo>
                  <a:pt x="77" y="87"/>
                </a:lnTo>
                <a:lnTo>
                  <a:pt x="77" y="82"/>
                </a:lnTo>
                <a:lnTo>
                  <a:pt x="82" y="68"/>
                </a:lnTo>
                <a:lnTo>
                  <a:pt x="87" y="65"/>
                </a:lnTo>
                <a:lnTo>
                  <a:pt x="91" y="65"/>
                </a:lnTo>
                <a:lnTo>
                  <a:pt x="91" y="53"/>
                </a:lnTo>
                <a:lnTo>
                  <a:pt x="91" y="46"/>
                </a:lnTo>
                <a:lnTo>
                  <a:pt x="96" y="41"/>
                </a:lnTo>
                <a:lnTo>
                  <a:pt x="101" y="36"/>
                </a:lnTo>
                <a:lnTo>
                  <a:pt x="96" y="24"/>
                </a:lnTo>
                <a:lnTo>
                  <a:pt x="26" y="0"/>
                </a:lnTo>
                <a:lnTo>
                  <a:pt x="22" y="3"/>
                </a:lnTo>
                <a:lnTo>
                  <a:pt x="17" y="12"/>
                </a:lnTo>
                <a:lnTo>
                  <a:pt x="17" y="17"/>
                </a:lnTo>
                <a:lnTo>
                  <a:pt x="12" y="32"/>
                </a:lnTo>
                <a:lnTo>
                  <a:pt x="2" y="41"/>
                </a:lnTo>
                <a:lnTo>
                  <a:pt x="2" y="46"/>
                </a:lnTo>
                <a:lnTo>
                  <a:pt x="2" y="48"/>
                </a:lnTo>
                <a:lnTo>
                  <a:pt x="7" y="56"/>
                </a:lnTo>
                <a:lnTo>
                  <a:pt x="10" y="65"/>
                </a:lnTo>
                <a:lnTo>
                  <a:pt x="5" y="70"/>
                </a:lnTo>
                <a:lnTo>
                  <a:pt x="5" y="89"/>
                </a:lnTo>
                <a:lnTo>
                  <a:pt x="7" y="92"/>
                </a:lnTo>
                <a:lnTo>
                  <a:pt x="17" y="92"/>
                </a:lnTo>
                <a:lnTo>
                  <a:pt x="22" y="104"/>
                </a:lnTo>
                <a:lnTo>
                  <a:pt x="29" y="108"/>
                </a:lnTo>
                <a:lnTo>
                  <a:pt x="31" y="111"/>
                </a:lnTo>
                <a:lnTo>
                  <a:pt x="38" y="113"/>
                </a:lnTo>
                <a:lnTo>
                  <a:pt x="43" y="118"/>
                </a:lnTo>
                <a:lnTo>
                  <a:pt x="55" y="128"/>
                </a:lnTo>
                <a:lnTo>
                  <a:pt x="53" y="130"/>
                </a:lnTo>
                <a:lnTo>
                  <a:pt x="41" y="137"/>
                </a:lnTo>
                <a:lnTo>
                  <a:pt x="26" y="149"/>
                </a:lnTo>
                <a:lnTo>
                  <a:pt x="24" y="161"/>
                </a:lnTo>
                <a:lnTo>
                  <a:pt x="5" y="176"/>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54"/>
          <p:cNvSpPr>
            <a:spLocks/>
          </p:cNvSpPr>
          <p:nvPr/>
        </p:nvSpPr>
        <p:spPr bwMode="auto">
          <a:xfrm>
            <a:off x="11074679" y="2227465"/>
            <a:ext cx="233363" cy="428625"/>
          </a:xfrm>
          <a:custGeom>
            <a:avLst/>
            <a:gdLst>
              <a:gd name="T0" fmla="*/ 0 w 147"/>
              <a:gd name="T1" fmla="*/ 34 h 270"/>
              <a:gd name="T2" fmla="*/ 5 w 147"/>
              <a:gd name="T3" fmla="*/ 46 h 270"/>
              <a:gd name="T4" fmla="*/ 2 w 147"/>
              <a:gd name="T5" fmla="*/ 51 h 270"/>
              <a:gd name="T6" fmla="*/ 7 w 147"/>
              <a:gd name="T7" fmla="*/ 56 h 270"/>
              <a:gd name="T8" fmla="*/ 7 w 147"/>
              <a:gd name="T9" fmla="*/ 58 h 270"/>
              <a:gd name="T10" fmla="*/ 19 w 147"/>
              <a:gd name="T11" fmla="*/ 89 h 270"/>
              <a:gd name="T12" fmla="*/ 24 w 147"/>
              <a:gd name="T13" fmla="*/ 113 h 270"/>
              <a:gd name="T14" fmla="*/ 19 w 147"/>
              <a:gd name="T15" fmla="*/ 123 h 270"/>
              <a:gd name="T16" fmla="*/ 19 w 147"/>
              <a:gd name="T17" fmla="*/ 135 h 270"/>
              <a:gd name="T18" fmla="*/ 34 w 147"/>
              <a:gd name="T19" fmla="*/ 166 h 270"/>
              <a:gd name="T20" fmla="*/ 31 w 147"/>
              <a:gd name="T21" fmla="*/ 178 h 270"/>
              <a:gd name="T22" fmla="*/ 34 w 147"/>
              <a:gd name="T23" fmla="*/ 183 h 270"/>
              <a:gd name="T24" fmla="*/ 36 w 147"/>
              <a:gd name="T25" fmla="*/ 183 h 270"/>
              <a:gd name="T26" fmla="*/ 34 w 147"/>
              <a:gd name="T27" fmla="*/ 178 h 270"/>
              <a:gd name="T28" fmla="*/ 39 w 147"/>
              <a:gd name="T29" fmla="*/ 178 h 270"/>
              <a:gd name="T30" fmla="*/ 48 w 147"/>
              <a:gd name="T31" fmla="*/ 193 h 270"/>
              <a:gd name="T32" fmla="*/ 53 w 147"/>
              <a:gd name="T33" fmla="*/ 219 h 270"/>
              <a:gd name="T34" fmla="*/ 53 w 147"/>
              <a:gd name="T35" fmla="*/ 234 h 270"/>
              <a:gd name="T36" fmla="*/ 58 w 147"/>
              <a:gd name="T37" fmla="*/ 253 h 270"/>
              <a:gd name="T38" fmla="*/ 67 w 147"/>
              <a:gd name="T39" fmla="*/ 270 h 270"/>
              <a:gd name="T40" fmla="*/ 125 w 147"/>
              <a:gd name="T41" fmla="*/ 258 h 270"/>
              <a:gd name="T42" fmla="*/ 123 w 147"/>
              <a:gd name="T43" fmla="*/ 250 h 270"/>
              <a:gd name="T44" fmla="*/ 115 w 147"/>
              <a:gd name="T45" fmla="*/ 243 h 270"/>
              <a:gd name="T46" fmla="*/ 118 w 147"/>
              <a:gd name="T47" fmla="*/ 234 h 270"/>
              <a:gd name="T48" fmla="*/ 120 w 147"/>
              <a:gd name="T49" fmla="*/ 229 h 270"/>
              <a:gd name="T50" fmla="*/ 115 w 147"/>
              <a:gd name="T51" fmla="*/ 219 h 270"/>
              <a:gd name="T52" fmla="*/ 113 w 147"/>
              <a:gd name="T53" fmla="*/ 176 h 270"/>
              <a:gd name="T54" fmla="*/ 113 w 147"/>
              <a:gd name="T55" fmla="*/ 161 h 270"/>
              <a:gd name="T56" fmla="*/ 118 w 147"/>
              <a:gd name="T57" fmla="*/ 137 h 270"/>
              <a:gd name="T58" fmla="*/ 123 w 147"/>
              <a:gd name="T59" fmla="*/ 121 h 270"/>
              <a:gd name="T60" fmla="*/ 123 w 147"/>
              <a:gd name="T61" fmla="*/ 109 h 270"/>
              <a:gd name="T62" fmla="*/ 118 w 147"/>
              <a:gd name="T63" fmla="*/ 99 h 270"/>
              <a:gd name="T64" fmla="*/ 118 w 147"/>
              <a:gd name="T65" fmla="*/ 89 h 270"/>
              <a:gd name="T66" fmla="*/ 123 w 147"/>
              <a:gd name="T67" fmla="*/ 82 h 270"/>
              <a:gd name="T68" fmla="*/ 139 w 147"/>
              <a:gd name="T69" fmla="*/ 68 h 270"/>
              <a:gd name="T70" fmla="*/ 147 w 147"/>
              <a:gd name="T71" fmla="*/ 46 h 270"/>
              <a:gd name="T72" fmla="*/ 139 w 147"/>
              <a:gd name="T73" fmla="*/ 32 h 270"/>
              <a:gd name="T74" fmla="*/ 137 w 147"/>
              <a:gd name="T75" fmla="*/ 24 h 270"/>
              <a:gd name="T76" fmla="*/ 139 w 147"/>
              <a:gd name="T77" fmla="*/ 22 h 270"/>
              <a:gd name="T78" fmla="*/ 139 w 147"/>
              <a:gd name="T79" fmla="*/ 17 h 270"/>
              <a:gd name="T80" fmla="*/ 137 w 147"/>
              <a:gd name="T81" fmla="*/ 0 h 270"/>
              <a:gd name="T82" fmla="*/ 0 w 147"/>
              <a:gd name="T83" fmla="*/ 34 h 270"/>
              <a:gd name="T84" fmla="*/ 0 w 147"/>
              <a:gd name="T85" fmla="*/ 3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7" h="270">
                <a:moveTo>
                  <a:pt x="0" y="34"/>
                </a:moveTo>
                <a:lnTo>
                  <a:pt x="5" y="46"/>
                </a:lnTo>
                <a:lnTo>
                  <a:pt x="2" y="51"/>
                </a:lnTo>
                <a:lnTo>
                  <a:pt x="7" y="56"/>
                </a:lnTo>
                <a:lnTo>
                  <a:pt x="7" y="58"/>
                </a:lnTo>
                <a:lnTo>
                  <a:pt x="19" y="89"/>
                </a:lnTo>
                <a:lnTo>
                  <a:pt x="24" y="113"/>
                </a:lnTo>
                <a:lnTo>
                  <a:pt x="19" y="123"/>
                </a:lnTo>
                <a:lnTo>
                  <a:pt x="19" y="135"/>
                </a:lnTo>
                <a:lnTo>
                  <a:pt x="34" y="166"/>
                </a:lnTo>
                <a:lnTo>
                  <a:pt x="31" y="178"/>
                </a:lnTo>
                <a:lnTo>
                  <a:pt x="34" y="183"/>
                </a:lnTo>
                <a:lnTo>
                  <a:pt x="36" y="183"/>
                </a:lnTo>
                <a:lnTo>
                  <a:pt x="34" y="178"/>
                </a:lnTo>
                <a:lnTo>
                  <a:pt x="39" y="178"/>
                </a:lnTo>
                <a:lnTo>
                  <a:pt x="48" y="193"/>
                </a:lnTo>
                <a:lnTo>
                  <a:pt x="53" y="219"/>
                </a:lnTo>
                <a:lnTo>
                  <a:pt x="53" y="234"/>
                </a:lnTo>
                <a:lnTo>
                  <a:pt x="58" y="253"/>
                </a:lnTo>
                <a:lnTo>
                  <a:pt x="67" y="270"/>
                </a:lnTo>
                <a:lnTo>
                  <a:pt x="125" y="258"/>
                </a:lnTo>
                <a:lnTo>
                  <a:pt x="123" y="250"/>
                </a:lnTo>
                <a:lnTo>
                  <a:pt x="115" y="243"/>
                </a:lnTo>
                <a:lnTo>
                  <a:pt x="118" y="234"/>
                </a:lnTo>
                <a:lnTo>
                  <a:pt x="120" y="229"/>
                </a:lnTo>
                <a:lnTo>
                  <a:pt x="115" y="219"/>
                </a:lnTo>
                <a:lnTo>
                  <a:pt x="113" y="176"/>
                </a:lnTo>
                <a:lnTo>
                  <a:pt x="113" y="161"/>
                </a:lnTo>
                <a:lnTo>
                  <a:pt x="118" y="137"/>
                </a:lnTo>
                <a:lnTo>
                  <a:pt x="123" y="121"/>
                </a:lnTo>
                <a:lnTo>
                  <a:pt x="123" y="109"/>
                </a:lnTo>
                <a:lnTo>
                  <a:pt x="118" y="99"/>
                </a:lnTo>
                <a:lnTo>
                  <a:pt x="118" y="89"/>
                </a:lnTo>
                <a:lnTo>
                  <a:pt x="123" y="82"/>
                </a:lnTo>
                <a:lnTo>
                  <a:pt x="139" y="68"/>
                </a:lnTo>
                <a:lnTo>
                  <a:pt x="147" y="46"/>
                </a:lnTo>
                <a:lnTo>
                  <a:pt x="139" y="32"/>
                </a:lnTo>
                <a:lnTo>
                  <a:pt x="137" y="24"/>
                </a:lnTo>
                <a:lnTo>
                  <a:pt x="139" y="22"/>
                </a:lnTo>
                <a:lnTo>
                  <a:pt x="139" y="17"/>
                </a:lnTo>
                <a:lnTo>
                  <a:pt x="137" y="0"/>
                </a:lnTo>
                <a:lnTo>
                  <a:pt x="0" y="34"/>
                </a:lnTo>
                <a:lnTo>
                  <a:pt x="0" y="34"/>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55"/>
          <p:cNvSpPr>
            <a:spLocks/>
          </p:cNvSpPr>
          <p:nvPr/>
        </p:nvSpPr>
        <p:spPr bwMode="auto">
          <a:xfrm>
            <a:off x="11254067" y="2167140"/>
            <a:ext cx="217488" cy="469900"/>
          </a:xfrm>
          <a:custGeom>
            <a:avLst/>
            <a:gdLst>
              <a:gd name="T0" fmla="*/ 134 w 137"/>
              <a:gd name="T1" fmla="*/ 248 h 296"/>
              <a:gd name="T2" fmla="*/ 130 w 137"/>
              <a:gd name="T3" fmla="*/ 245 h 296"/>
              <a:gd name="T4" fmla="*/ 122 w 137"/>
              <a:gd name="T5" fmla="*/ 248 h 296"/>
              <a:gd name="T6" fmla="*/ 118 w 137"/>
              <a:gd name="T7" fmla="*/ 260 h 296"/>
              <a:gd name="T8" fmla="*/ 110 w 137"/>
              <a:gd name="T9" fmla="*/ 262 h 296"/>
              <a:gd name="T10" fmla="*/ 110 w 137"/>
              <a:gd name="T11" fmla="*/ 267 h 296"/>
              <a:gd name="T12" fmla="*/ 110 w 137"/>
              <a:gd name="T13" fmla="*/ 269 h 296"/>
              <a:gd name="T14" fmla="*/ 106 w 137"/>
              <a:gd name="T15" fmla="*/ 267 h 296"/>
              <a:gd name="T16" fmla="*/ 103 w 137"/>
              <a:gd name="T17" fmla="*/ 269 h 296"/>
              <a:gd name="T18" fmla="*/ 103 w 137"/>
              <a:gd name="T19" fmla="*/ 274 h 296"/>
              <a:gd name="T20" fmla="*/ 12 w 137"/>
              <a:gd name="T21" fmla="*/ 296 h 296"/>
              <a:gd name="T22" fmla="*/ 10 w 137"/>
              <a:gd name="T23" fmla="*/ 288 h 296"/>
              <a:gd name="T24" fmla="*/ 2 w 137"/>
              <a:gd name="T25" fmla="*/ 281 h 296"/>
              <a:gd name="T26" fmla="*/ 5 w 137"/>
              <a:gd name="T27" fmla="*/ 272 h 296"/>
              <a:gd name="T28" fmla="*/ 7 w 137"/>
              <a:gd name="T29" fmla="*/ 267 h 296"/>
              <a:gd name="T30" fmla="*/ 2 w 137"/>
              <a:gd name="T31" fmla="*/ 257 h 296"/>
              <a:gd name="T32" fmla="*/ 0 w 137"/>
              <a:gd name="T33" fmla="*/ 214 h 296"/>
              <a:gd name="T34" fmla="*/ 0 w 137"/>
              <a:gd name="T35" fmla="*/ 199 h 296"/>
              <a:gd name="T36" fmla="*/ 5 w 137"/>
              <a:gd name="T37" fmla="*/ 175 h 296"/>
              <a:gd name="T38" fmla="*/ 10 w 137"/>
              <a:gd name="T39" fmla="*/ 159 h 296"/>
              <a:gd name="T40" fmla="*/ 10 w 137"/>
              <a:gd name="T41" fmla="*/ 147 h 296"/>
              <a:gd name="T42" fmla="*/ 5 w 137"/>
              <a:gd name="T43" fmla="*/ 137 h 296"/>
              <a:gd name="T44" fmla="*/ 5 w 137"/>
              <a:gd name="T45" fmla="*/ 127 h 296"/>
              <a:gd name="T46" fmla="*/ 10 w 137"/>
              <a:gd name="T47" fmla="*/ 120 h 296"/>
              <a:gd name="T48" fmla="*/ 26 w 137"/>
              <a:gd name="T49" fmla="*/ 106 h 296"/>
              <a:gd name="T50" fmla="*/ 34 w 137"/>
              <a:gd name="T51" fmla="*/ 84 h 296"/>
              <a:gd name="T52" fmla="*/ 26 w 137"/>
              <a:gd name="T53" fmla="*/ 70 h 296"/>
              <a:gd name="T54" fmla="*/ 24 w 137"/>
              <a:gd name="T55" fmla="*/ 62 h 296"/>
              <a:gd name="T56" fmla="*/ 26 w 137"/>
              <a:gd name="T57" fmla="*/ 60 h 296"/>
              <a:gd name="T58" fmla="*/ 26 w 137"/>
              <a:gd name="T59" fmla="*/ 55 h 296"/>
              <a:gd name="T60" fmla="*/ 24 w 137"/>
              <a:gd name="T61" fmla="*/ 38 h 296"/>
              <a:gd name="T62" fmla="*/ 26 w 137"/>
              <a:gd name="T63" fmla="*/ 19 h 296"/>
              <a:gd name="T64" fmla="*/ 22 w 137"/>
              <a:gd name="T65" fmla="*/ 12 h 296"/>
              <a:gd name="T66" fmla="*/ 24 w 137"/>
              <a:gd name="T67" fmla="*/ 10 h 296"/>
              <a:gd name="T68" fmla="*/ 29 w 137"/>
              <a:gd name="T69" fmla="*/ 10 h 296"/>
              <a:gd name="T70" fmla="*/ 31 w 137"/>
              <a:gd name="T71" fmla="*/ 2 h 296"/>
              <a:gd name="T72" fmla="*/ 36 w 137"/>
              <a:gd name="T73" fmla="*/ 5 h 296"/>
              <a:gd name="T74" fmla="*/ 43 w 137"/>
              <a:gd name="T75" fmla="*/ 2 h 296"/>
              <a:gd name="T76" fmla="*/ 46 w 137"/>
              <a:gd name="T77" fmla="*/ 0 h 296"/>
              <a:gd name="T78" fmla="*/ 106 w 137"/>
              <a:gd name="T79" fmla="*/ 180 h 296"/>
              <a:gd name="T80" fmla="*/ 108 w 137"/>
              <a:gd name="T81" fmla="*/ 183 h 296"/>
              <a:gd name="T82" fmla="*/ 106 w 137"/>
              <a:gd name="T83" fmla="*/ 192 h 296"/>
              <a:gd name="T84" fmla="*/ 108 w 137"/>
              <a:gd name="T85" fmla="*/ 195 h 296"/>
              <a:gd name="T86" fmla="*/ 122 w 137"/>
              <a:gd name="T87" fmla="*/ 207 h 296"/>
              <a:gd name="T88" fmla="*/ 125 w 137"/>
              <a:gd name="T89" fmla="*/ 207 h 296"/>
              <a:gd name="T90" fmla="*/ 127 w 137"/>
              <a:gd name="T91" fmla="*/ 214 h 296"/>
              <a:gd name="T92" fmla="*/ 127 w 137"/>
              <a:gd name="T93" fmla="*/ 216 h 296"/>
              <a:gd name="T94" fmla="*/ 137 w 137"/>
              <a:gd name="T95" fmla="*/ 231 h 296"/>
              <a:gd name="T96" fmla="*/ 134 w 137"/>
              <a:gd name="T97" fmla="*/ 233 h 296"/>
              <a:gd name="T98" fmla="*/ 134 w 137"/>
              <a:gd name="T99" fmla="*/ 243 h 296"/>
              <a:gd name="T100" fmla="*/ 134 w 137"/>
              <a:gd name="T101" fmla="*/ 24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7" h="296">
                <a:moveTo>
                  <a:pt x="134" y="248"/>
                </a:moveTo>
                <a:lnTo>
                  <a:pt x="130" y="245"/>
                </a:lnTo>
                <a:lnTo>
                  <a:pt x="122" y="248"/>
                </a:lnTo>
                <a:lnTo>
                  <a:pt x="118" y="260"/>
                </a:lnTo>
                <a:lnTo>
                  <a:pt x="110" y="262"/>
                </a:lnTo>
                <a:lnTo>
                  <a:pt x="110" y="267"/>
                </a:lnTo>
                <a:lnTo>
                  <a:pt x="110" y="269"/>
                </a:lnTo>
                <a:lnTo>
                  <a:pt x="106" y="267"/>
                </a:lnTo>
                <a:lnTo>
                  <a:pt x="103" y="269"/>
                </a:lnTo>
                <a:lnTo>
                  <a:pt x="103" y="274"/>
                </a:lnTo>
                <a:lnTo>
                  <a:pt x="12" y="296"/>
                </a:lnTo>
                <a:lnTo>
                  <a:pt x="10" y="288"/>
                </a:lnTo>
                <a:lnTo>
                  <a:pt x="2" y="281"/>
                </a:lnTo>
                <a:lnTo>
                  <a:pt x="5" y="272"/>
                </a:lnTo>
                <a:lnTo>
                  <a:pt x="7" y="267"/>
                </a:lnTo>
                <a:lnTo>
                  <a:pt x="2" y="257"/>
                </a:lnTo>
                <a:lnTo>
                  <a:pt x="0" y="214"/>
                </a:lnTo>
                <a:lnTo>
                  <a:pt x="0" y="199"/>
                </a:lnTo>
                <a:lnTo>
                  <a:pt x="5" y="175"/>
                </a:lnTo>
                <a:lnTo>
                  <a:pt x="10" y="159"/>
                </a:lnTo>
                <a:lnTo>
                  <a:pt x="10" y="147"/>
                </a:lnTo>
                <a:lnTo>
                  <a:pt x="5" y="137"/>
                </a:lnTo>
                <a:lnTo>
                  <a:pt x="5" y="127"/>
                </a:lnTo>
                <a:lnTo>
                  <a:pt x="10" y="120"/>
                </a:lnTo>
                <a:lnTo>
                  <a:pt x="26" y="106"/>
                </a:lnTo>
                <a:lnTo>
                  <a:pt x="34" y="84"/>
                </a:lnTo>
                <a:lnTo>
                  <a:pt x="26" y="70"/>
                </a:lnTo>
                <a:lnTo>
                  <a:pt x="24" y="62"/>
                </a:lnTo>
                <a:lnTo>
                  <a:pt x="26" y="60"/>
                </a:lnTo>
                <a:lnTo>
                  <a:pt x="26" y="55"/>
                </a:lnTo>
                <a:lnTo>
                  <a:pt x="24" y="38"/>
                </a:lnTo>
                <a:lnTo>
                  <a:pt x="26" y="19"/>
                </a:lnTo>
                <a:lnTo>
                  <a:pt x="22" y="12"/>
                </a:lnTo>
                <a:lnTo>
                  <a:pt x="24" y="10"/>
                </a:lnTo>
                <a:lnTo>
                  <a:pt x="29" y="10"/>
                </a:lnTo>
                <a:lnTo>
                  <a:pt x="31" y="2"/>
                </a:lnTo>
                <a:lnTo>
                  <a:pt x="36" y="5"/>
                </a:lnTo>
                <a:lnTo>
                  <a:pt x="43" y="2"/>
                </a:lnTo>
                <a:lnTo>
                  <a:pt x="46" y="0"/>
                </a:lnTo>
                <a:lnTo>
                  <a:pt x="106" y="180"/>
                </a:lnTo>
                <a:lnTo>
                  <a:pt x="108" y="183"/>
                </a:lnTo>
                <a:lnTo>
                  <a:pt x="106" y="192"/>
                </a:lnTo>
                <a:lnTo>
                  <a:pt x="108" y="195"/>
                </a:lnTo>
                <a:lnTo>
                  <a:pt x="122" y="207"/>
                </a:lnTo>
                <a:lnTo>
                  <a:pt x="125" y="207"/>
                </a:lnTo>
                <a:lnTo>
                  <a:pt x="127" y="214"/>
                </a:lnTo>
                <a:lnTo>
                  <a:pt x="127" y="216"/>
                </a:lnTo>
                <a:lnTo>
                  <a:pt x="137" y="231"/>
                </a:lnTo>
                <a:lnTo>
                  <a:pt x="134" y="233"/>
                </a:lnTo>
                <a:lnTo>
                  <a:pt x="134" y="243"/>
                </a:lnTo>
                <a:lnTo>
                  <a:pt x="134" y="248"/>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6"/>
          <p:cNvSpPr>
            <a:spLocks/>
          </p:cNvSpPr>
          <p:nvPr/>
        </p:nvSpPr>
        <p:spPr bwMode="auto">
          <a:xfrm>
            <a:off x="10979429" y="3200603"/>
            <a:ext cx="149225" cy="241300"/>
          </a:xfrm>
          <a:custGeom>
            <a:avLst/>
            <a:gdLst>
              <a:gd name="T0" fmla="*/ 94 w 94"/>
              <a:gd name="T1" fmla="*/ 140 h 152"/>
              <a:gd name="T2" fmla="*/ 91 w 94"/>
              <a:gd name="T3" fmla="*/ 130 h 152"/>
              <a:gd name="T4" fmla="*/ 87 w 94"/>
              <a:gd name="T5" fmla="*/ 113 h 152"/>
              <a:gd name="T6" fmla="*/ 77 w 94"/>
              <a:gd name="T7" fmla="*/ 104 h 152"/>
              <a:gd name="T8" fmla="*/ 60 w 94"/>
              <a:gd name="T9" fmla="*/ 94 h 152"/>
              <a:gd name="T10" fmla="*/ 55 w 94"/>
              <a:gd name="T11" fmla="*/ 87 h 152"/>
              <a:gd name="T12" fmla="*/ 53 w 94"/>
              <a:gd name="T13" fmla="*/ 80 h 152"/>
              <a:gd name="T14" fmla="*/ 41 w 94"/>
              <a:gd name="T15" fmla="*/ 60 h 152"/>
              <a:gd name="T16" fmla="*/ 36 w 94"/>
              <a:gd name="T17" fmla="*/ 51 h 152"/>
              <a:gd name="T18" fmla="*/ 26 w 94"/>
              <a:gd name="T19" fmla="*/ 41 h 152"/>
              <a:gd name="T20" fmla="*/ 24 w 94"/>
              <a:gd name="T21" fmla="*/ 34 h 152"/>
              <a:gd name="T22" fmla="*/ 22 w 94"/>
              <a:gd name="T23" fmla="*/ 27 h 152"/>
              <a:gd name="T24" fmla="*/ 24 w 94"/>
              <a:gd name="T25" fmla="*/ 27 h 152"/>
              <a:gd name="T26" fmla="*/ 24 w 94"/>
              <a:gd name="T27" fmla="*/ 22 h 152"/>
              <a:gd name="T28" fmla="*/ 29 w 94"/>
              <a:gd name="T29" fmla="*/ 3 h 152"/>
              <a:gd name="T30" fmla="*/ 22 w 94"/>
              <a:gd name="T31" fmla="*/ 0 h 152"/>
              <a:gd name="T32" fmla="*/ 12 w 94"/>
              <a:gd name="T33" fmla="*/ 3 h 152"/>
              <a:gd name="T34" fmla="*/ 5 w 94"/>
              <a:gd name="T35" fmla="*/ 10 h 152"/>
              <a:gd name="T36" fmla="*/ 5 w 94"/>
              <a:gd name="T37" fmla="*/ 17 h 152"/>
              <a:gd name="T38" fmla="*/ 0 w 94"/>
              <a:gd name="T39" fmla="*/ 17 h 152"/>
              <a:gd name="T40" fmla="*/ 0 w 94"/>
              <a:gd name="T41" fmla="*/ 20 h 152"/>
              <a:gd name="T42" fmla="*/ 41 w 94"/>
              <a:gd name="T43" fmla="*/ 152 h 152"/>
              <a:gd name="T44" fmla="*/ 94 w 94"/>
              <a:gd name="T45" fmla="*/ 14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4" h="152">
                <a:moveTo>
                  <a:pt x="94" y="140"/>
                </a:moveTo>
                <a:lnTo>
                  <a:pt x="91" y="130"/>
                </a:lnTo>
                <a:lnTo>
                  <a:pt x="87" y="113"/>
                </a:lnTo>
                <a:lnTo>
                  <a:pt x="77" y="104"/>
                </a:lnTo>
                <a:lnTo>
                  <a:pt x="60" y="94"/>
                </a:lnTo>
                <a:lnTo>
                  <a:pt x="55" y="87"/>
                </a:lnTo>
                <a:lnTo>
                  <a:pt x="53" y="80"/>
                </a:lnTo>
                <a:lnTo>
                  <a:pt x="41" y="60"/>
                </a:lnTo>
                <a:lnTo>
                  <a:pt x="36" y="51"/>
                </a:lnTo>
                <a:lnTo>
                  <a:pt x="26" y="41"/>
                </a:lnTo>
                <a:lnTo>
                  <a:pt x="24" y="34"/>
                </a:lnTo>
                <a:lnTo>
                  <a:pt x="22" y="27"/>
                </a:lnTo>
                <a:lnTo>
                  <a:pt x="24" y="27"/>
                </a:lnTo>
                <a:lnTo>
                  <a:pt x="24" y="22"/>
                </a:lnTo>
                <a:lnTo>
                  <a:pt x="29" y="3"/>
                </a:lnTo>
                <a:lnTo>
                  <a:pt x="22" y="0"/>
                </a:lnTo>
                <a:lnTo>
                  <a:pt x="12" y="3"/>
                </a:lnTo>
                <a:lnTo>
                  <a:pt x="5" y="10"/>
                </a:lnTo>
                <a:lnTo>
                  <a:pt x="5" y="17"/>
                </a:lnTo>
                <a:lnTo>
                  <a:pt x="0" y="17"/>
                </a:lnTo>
                <a:lnTo>
                  <a:pt x="0" y="20"/>
                </a:lnTo>
                <a:lnTo>
                  <a:pt x="41" y="152"/>
                </a:lnTo>
                <a:lnTo>
                  <a:pt x="94" y="14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7"/>
          <p:cNvSpPr>
            <a:spLocks/>
          </p:cNvSpPr>
          <p:nvPr/>
        </p:nvSpPr>
        <p:spPr bwMode="auto">
          <a:xfrm>
            <a:off x="10830204" y="3387928"/>
            <a:ext cx="46038" cy="53975"/>
          </a:xfrm>
          <a:custGeom>
            <a:avLst/>
            <a:gdLst>
              <a:gd name="T0" fmla="*/ 0 w 29"/>
              <a:gd name="T1" fmla="*/ 12 h 34"/>
              <a:gd name="T2" fmla="*/ 15 w 29"/>
              <a:gd name="T3" fmla="*/ 0 h 34"/>
              <a:gd name="T4" fmla="*/ 29 w 29"/>
              <a:gd name="T5" fmla="*/ 22 h 34"/>
              <a:gd name="T6" fmla="*/ 12 w 29"/>
              <a:gd name="T7" fmla="*/ 34 h 34"/>
              <a:gd name="T8" fmla="*/ 0 w 29"/>
              <a:gd name="T9" fmla="*/ 12 h 34"/>
            </a:gdLst>
            <a:ahLst/>
            <a:cxnLst>
              <a:cxn ang="0">
                <a:pos x="T0" y="T1"/>
              </a:cxn>
              <a:cxn ang="0">
                <a:pos x="T2" y="T3"/>
              </a:cxn>
              <a:cxn ang="0">
                <a:pos x="T4" y="T5"/>
              </a:cxn>
              <a:cxn ang="0">
                <a:pos x="T6" y="T7"/>
              </a:cxn>
              <a:cxn ang="0">
                <a:pos x="T8" y="T9"/>
              </a:cxn>
            </a:cxnLst>
            <a:rect l="0" t="0" r="r" b="b"/>
            <a:pathLst>
              <a:path w="29" h="34">
                <a:moveTo>
                  <a:pt x="0" y="12"/>
                </a:moveTo>
                <a:lnTo>
                  <a:pt x="15" y="0"/>
                </a:lnTo>
                <a:lnTo>
                  <a:pt x="29" y="22"/>
                </a:lnTo>
                <a:lnTo>
                  <a:pt x="12" y="34"/>
                </a:lnTo>
                <a:lnTo>
                  <a:pt x="0" y="12"/>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31"/>
          <p:cNvSpPr>
            <a:spLocks/>
          </p:cNvSpPr>
          <p:nvPr/>
        </p:nvSpPr>
        <p:spPr bwMode="auto">
          <a:xfrm>
            <a:off x="11331588" y="1733356"/>
            <a:ext cx="495300" cy="793750"/>
          </a:xfrm>
          <a:custGeom>
            <a:avLst/>
            <a:gdLst>
              <a:gd name="T0" fmla="*/ 60 w 312"/>
              <a:gd name="T1" fmla="*/ 449 h 500"/>
              <a:gd name="T2" fmla="*/ 60 w 312"/>
              <a:gd name="T3" fmla="*/ 461 h 500"/>
              <a:gd name="T4" fmla="*/ 76 w 312"/>
              <a:gd name="T5" fmla="*/ 476 h 500"/>
              <a:gd name="T6" fmla="*/ 81 w 312"/>
              <a:gd name="T7" fmla="*/ 483 h 500"/>
              <a:gd name="T8" fmla="*/ 91 w 312"/>
              <a:gd name="T9" fmla="*/ 500 h 500"/>
              <a:gd name="T10" fmla="*/ 93 w 312"/>
              <a:gd name="T11" fmla="*/ 485 h 500"/>
              <a:gd name="T12" fmla="*/ 103 w 312"/>
              <a:gd name="T13" fmla="*/ 459 h 500"/>
              <a:gd name="T14" fmla="*/ 115 w 312"/>
              <a:gd name="T15" fmla="*/ 432 h 500"/>
              <a:gd name="T16" fmla="*/ 110 w 312"/>
              <a:gd name="T17" fmla="*/ 425 h 500"/>
              <a:gd name="T18" fmla="*/ 127 w 312"/>
              <a:gd name="T19" fmla="*/ 394 h 500"/>
              <a:gd name="T20" fmla="*/ 134 w 312"/>
              <a:gd name="T21" fmla="*/ 406 h 500"/>
              <a:gd name="T22" fmla="*/ 139 w 312"/>
              <a:gd name="T23" fmla="*/ 406 h 500"/>
              <a:gd name="T24" fmla="*/ 141 w 312"/>
              <a:gd name="T25" fmla="*/ 392 h 500"/>
              <a:gd name="T26" fmla="*/ 163 w 312"/>
              <a:gd name="T27" fmla="*/ 382 h 500"/>
              <a:gd name="T28" fmla="*/ 165 w 312"/>
              <a:gd name="T29" fmla="*/ 372 h 500"/>
              <a:gd name="T30" fmla="*/ 177 w 312"/>
              <a:gd name="T31" fmla="*/ 370 h 500"/>
              <a:gd name="T32" fmla="*/ 185 w 312"/>
              <a:gd name="T33" fmla="*/ 353 h 500"/>
              <a:gd name="T34" fmla="*/ 192 w 312"/>
              <a:gd name="T35" fmla="*/ 331 h 500"/>
              <a:gd name="T36" fmla="*/ 197 w 312"/>
              <a:gd name="T37" fmla="*/ 324 h 500"/>
              <a:gd name="T38" fmla="*/ 213 w 312"/>
              <a:gd name="T39" fmla="*/ 324 h 500"/>
              <a:gd name="T40" fmla="*/ 221 w 312"/>
              <a:gd name="T41" fmla="*/ 307 h 500"/>
              <a:gd name="T42" fmla="*/ 230 w 312"/>
              <a:gd name="T43" fmla="*/ 295 h 500"/>
              <a:gd name="T44" fmla="*/ 252 w 312"/>
              <a:gd name="T45" fmla="*/ 305 h 500"/>
              <a:gd name="T46" fmla="*/ 273 w 312"/>
              <a:gd name="T47" fmla="*/ 279 h 500"/>
              <a:gd name="T48" fmla="*/ 293 w 312"/>
              <a:gd name="T49" fmla="*/ 257 h 500"/>
              <a:gd name="T50" fmla="*/ 300 w 312"/>
              <a:gd name="T51" fmla="*/ 255 h 500"/>
              <a:gd name="T52" fmla="*/ 312 w 312"/>
              <a:gd name="T53" fmla="*/ 240 h 500"/>
              <a:gd name="T54" fmla="*/ 302 w 312"/>
              <a:gd name="T55" fmla="*/ 231 h 500"/>
              <a:gd name="T56" fmla="*/ 297 w 312"/>
              <a:gd name="T57" fmla="*/ 231 h 500"/>
              <a:gd name="T58" fmla="*/ 302 w 312"/>
              <a:gd name="T59" fmla="*/ 221 h 500"/>
              <a:gd name="T60" fmla="*/ 297 w 312"/>
              <a:gd name="T61" fmla="*/ 202 h 500"/>
              <a:gd name="T62" fmla="*/ 283 w 312"/>
              <a:gd name="T63" fmla="*/ 199 h 500"/>
              <a:gd name="T64" fmla="*/ 273 w 312"/>
              <a:gd name="T65" fmla="*/ 204 h 500"/>
              <a:gd name="T66" fmla="*/ 259 w 312"/>
              <a:gd name="T67" fmla="*/ 173 h 500"/>
              <a:gd name="T68" fmla="*/ 261 w 312"/>
              <a:gd name="T69" fmla="*/ 166 h 500"/>
              <a:gd name="T70" fmla="*/ 252 w 312"/>
              <a:gd name="T71" fmla="*/ 163 h 500"/>
              <a:gd name="T72" fmla="*/ 240 w 312"/>
              <a:gd name="T73" fmla="*/ 161 h 500"/>
              <a:gd name="T74" fmla="*/ 228 w 312"/>
              <a:gd name="T75" fmla="*/ 158 h 500"/>
              <a:gd name="T76" fmla="*/ 223 w 312"/>
              <a:gd name="T77" fmla="*/ 137 h 500"/>
              <a:gd name="T78" fmla="*/ 153 w 312"/>
              <a:gd name="T79" fmla="*/ 0 h 500"/>
              <a:gd name="T80" fmla="*/ 136 w 312"/>
              <a:gd name="T81" fmla="*/ 0 h 500"/>
              <a:gd name="T82" fmla="*/ 132 w 312"/>
              <a:gd name="T83" fmla="*/ 9 h 500"/>
              <a:gd name="T84" fmla="*/ 115 w 312"/>
              <a:gd name="T85" fmla="*/ 17 h 500"/>
              <a:gd name="T86" fmla="*/ 93 w 312"/>
              <a:gd name="T87" fmla="*/ 31 h 500"/>
              <a:gd name="T88" fmla="*/ 88 w 312"/>
              <a:gd name="T89" fmla="*/ 12 h 500"/>
              <a:gd name="T90" fmla="*/ 79 w 312"/>
              <a:gd name="T91" fmla="*/ 7 h 500"/>
              <a:gd name="T92" fmla="*/ 40 w 312"/>
              <a:gd name="T93" fmla="*/ 103 h 500"/>
              <a:gd name="T94" fmla="*/ 43 w 312"/>
              <a:gd name="T95" fmla="*/ 122 h 500"/>
              <a:gd name="T96" fmla="*/ 40 w 312"/>
              <a:gd name="T97" fmla="*/ 139 h 500"/>
              <a:gd name="T98" fmla="*/ 33 w 312"/>
              <a:gd name="T99" fmla="*/ 151 h 500"/>
              <a:gd name="T100" fmla="*/ 38 w 312"/>
              <a:gd name="T101" fmla="*/ 202 h 500"/>
              <a:gd name="T102" fmla="*/ 24 w 312"/>
              <a:gd name="T103" fmla="*/ 228 h 500"/>
              <a:gd name="T104" fmla="*/ 28 w 312"/>
              <a:gd name="T105" fmla="*/ 247 h 500"/>
              <a:gd name="T106" fmla="*/ 19 w 312"/>
              <a:gd name="T107" fmla="*/ 250 h 500"/>
              <a:gd name="T108" fmla="*/ 19 w 312"/>
              <a:gd name="T109" fmla="*/ 264 h 500"/>
              <a:gd name="T110" fmla="*/ 7 w 312"/>
              <a:gd name="T111" fmla="*/ 26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2" h="500">
                <a:moveTo>
                  <a:pt x="0" y="269"/>
                </a:moveTo>
                <a:lnTo>
                  <a:pt x="60" y="449"/>
                </a:lnTo>
                <a:lnTo>
                  <a:pt x="62" y="452"/>
                </a:lnTo>
                <a:lnTo>
                  <a:pt x="60" y="461"/>
                </a:lnTo>
                <a:lnTo>
                  <a:pt x="62" y="464"/>
                </a:lnTo>
                <a:lnTo>
                  <a:pt x="76" y="476"/>
                </a:lnTo>
                <a:lnTo>
                  <a:pt x="79" y="476"/>
                </a:lnTo>
                <a:lnTo>
                  <a:pt x="81" y="483"/>
                </a:lnTo>
                <a:lnTo>
                  <a:pt x="81" y="485"/>
                </a:lnTo>
                <a:lnTo>
                  <a:pt x="91" y="500"/>
                </a:lnTo>
                <a:lnTo>
                  <a:pt x="91" y="497"/>
                </a:lnTo>
                <a:lnTo>
                  <a:pt x="93" y="485"/>
                </a:lnTo>
                <a:lnTo>
                  <a:pt x="96" y="473"/>
                </a:lnTo>
                <a:lnTo>
                  <a:pt x="103" y="459"/>
                </a:lnTo>
                <a:lnTo>
                  <a:pt x="105" y="440"/>
                </a:lnTo>
                <a:lnTo>
                  <a:pt x="115" y="432"/>
                </a:lnTo>
                <a:lnTo>
                  <a:pt x="115" y="428"/>
                </a:lnTo>
                <a:lnTo>
                  <a:pt x="110" y="425"/>
                </a:lnTo>
                <a:lnTo>
                  <a:pt x="108" y="413"/>
                </a:lnTo>
                <a:lnTo>
                  <a:pt x="127" y="394"/>
                </a:lnTo>
                <a:lnTo>
                  <a:pt x="129" y="396"/>
                </a:lnTo>
                <a:lnTo>
                  <a:pt x="134" y="406"/>
                </a:lnTo>
                <a:lnTo>
                  <a:pt x="136" y="408"/>
                </a:lnTo>
                <a:lnTo>
                  <a:pt x="139" y="406"/>
                </a:lnTo>
                <a:lnTo>
                  <a:pt x="139" y="396"/>
                </a:lnTo>
                <a:lnTo>
                  <a:pt x="141" y="392"/>
                </a:lnTo>
                <a:lnTo>
                  <a:pt x="156" y="389"/>
                </a:lnTo>
                <a:lnTo>
                  <a:pt x="163" y="382"/>
                </a:lnTo>
                <a:lnTo>
                  <a:pt x="163" y="375"/>
                </a:lnTo>
                <a:lnTo>
                  <a:pt x="165" y="372"/>
                </a:lnTo>
                <a:lnTo>
                  <a:pt x="172" y="372"/>
                </a:lnTo>
                <a:lnTo>
                  <a:pt x="177" y="370"/>
                </a:lnTo>
                <a:lnTo>
                  <a:pt x="180" y="365"/>
                </a:lnTo>
                <a:lnTo>
                  <a:pt x="185" y="353"/>
                </a:lnTo>
                <a:lnTo>
                  <a:pt x="182" y="341"/>
                </a:lnTo>
                <a:lnTo>
                  <a:pt x="192" y="331"/>
                </a:lnTo>
                <a:lnTo>
                  <a:pt x="192" y="324"/>
                </a:lnTo>
                <a:lnTo>
                  <a:pt x="197" y="324"/>
                </a:lnTo>
                <a:lnTo>
                  <a:pt x="209" y="327"/>
                </a:lnTo>
                <a:lnTo>
                  <a:pt x="213" y="324"/>
                </a:lnTo>
                <a:lnTo>
                  <a:pt x="216" y="317"/>
                </a:lnTo>
                <a:lnTo>
                  <a:pt x="221" y="307"/>
                </a:lnTo>
                <a:lnTo>
                  <a:pt x="225" y="307"/>
                </a:lnTo>
                <a:lnTo>
                  <a:pt x="230" y="295"/>
                </a:lnTo>
                <a:lnTo>
                  <a:pt x="242" y="295"/>
                </a:lnTo>
                <a:lnTo>
                  <a:pt x="252" y="305"/>
                </a:lnTo>
                <a:lnTo>
                  <a:pt x="264" y="283"/>
                </a:lnTo>
                <a:lnTo>
                  <a:pt x="273" y="279"/>
                </a:lnTo>
                <a:lnTo>
                  <a:pt x="288" y="264"/>
                </a:lnTo>
                <a:lnTo>
                  <a:pt x="293" y="257"/>
                </a:lnTo>
                <a:lnTo>
                  <a:pt x="295" y="255"/>
                </a:lnTo>
                <a:lnTo>
                  <a:pt x="300" y="255"/>
                </a:lnTo>
                <a:lnTo>
                  <a:pt x="307" y="250"/>
                </a:lnTo>
                <a:lnTo>
                  <a:pt x="312" y="240"/>
                </a:lnTo>
                <a:lnTo>
                  <a:pt x="309" y="235"/>
                </a:lnTo>
                <a:lnTo>
                  <a:pt x="302" y="231"/>
                </a:lnTo>
                <a:lnTo>
                  <a:pt x="302" y="233"/>
                </a:lnTo>
                <a:lnTo>
                  <a:pt x="297" y="231"/>
                </a:lnTo>
                <a:lnTo>
                  <a:pt x="300" y="223"/>
                </a:lnTo>
                <a:lnTo>
                  <a:pt x="302" y="221"/>
                </a:lnTo>
                <a:lnTo>
                  <a:pt x="302" y="216"/>
                </a:lnTo>
                <a:lnTo>
                  <a:pt x="297" y="202"/>
                </a:lnTo>
                <a:lnTo>
                  <a:pt x="288" y="197"/>
                </a:lnTo>
                <a:lnTo>
                  <a:pt x="283" y="199"/>
                </a:lnTo>
                <a:lnTo>
                  <a:pt x="281" y="202"/>
                </a:lnTo>
                <a:lnTo>
                  <a:pt x="273" y="204"/>
                </a:lnTo>
                <a:lnTo>
                  <a:pt x="266" y="202"/>
                </a:lnTo>
                <a:lnTo>
                  <a:pt x="259" y="173"/>
                </a:lnTo>
                <a:lnTo>
                  <a:pt x="261" y="170"/>
                </a:lnTo>
                <a:lnTo>
                  <a:pt x="261" y="166"/>
                </a:lnTo>
                <a:lnTo>
                  <a:pt x="259" y="163"/>
                </a:lnTo>
                <a:lnTo>
                  <a:pt x="252" y="163"/>
                </a:lnTo>
                <a:lnTo>
                  <a:pt x="249" y="166"/>
                </a:lnTo>
                <a:lnTo>
                  <a:pt x="240" y="161"/>
                </a:lnTo>
                <a:lnTo>
                  <a:pt x="233" y="161"/>
                </a:lnTo>
                <a:lnTo>
                  <a:pt x="228" y="158"/>
                </a:lnTo>
                <a:lnTo>
                  <a:pt x="223" y="142"/>
                </a:lnTo>
                <a:lnTo>
                  <a:pt x="223" y="137"/>
                </a:lnTo>
                <a:lnTo>
                  <a:pt x="187" y="21"/>
                </a:lnTo>
                <a:lnTo>
                  <a:pt x="153" y="0"/>
                </a:lnTo>
                <a:lnTo>
                  <a:pt x="144" y="0"/>
                </a:lnTo>
                <a:lnTo>
                  <a:pt x="136" y="0"/>
                </a:lnTo>
                <a:lnTo>
                  <a:pt x="134" y="5"/>
                </a:lnTo>
                <a:lnTo>
                  <a:pt x="132" y="9"/>
                </a:lnTo>
                <a:lnTo>
                  <a:pt x="127" y="9"/>
                </a:lnTo>
                <a:lnTo>
                  <a:pt x="115" y="17"/>
                </a:lnTo>
                <a:lnTo>
                  <a:pt x="98" y="29"/>
                </a:lnTo>
                <a:lnTo>
                  <a:pt x="93" y="31"/>
                </a:lnTo>
                <a:lnTo>
                  <a:pt x="86" y="24"/>
                </a:lnTo>
                <a:lnTo>
                  <a:pt x="88" y="12"/>
                </a:lnTo>
                <a:lnTo>
                  <a:pt x="86" y="7"/>
                </a:lnTo>
                <a:lnTo>
                  <a:pt x="79" y="7"/>
                </a:lnTo>
                <a:lnTo>
                  <a:pt x="67" y="12"/>
                </a:lnTo>
                <a:lnTo>
                  <a:pt x="40" y="103"/>
                </a:lnTo>
                <a:lnTo>
                  <a:pt x="38" y="115"/>
                </a:lnTo>
                <a:lnTo>
                  <a:pt x="43" y="122"/>
                </a:lnTo>
                <a:lnTo>
                  <a:pt x="45" y="132"/>
                </a:lnTo>
                <a:lnTo>
                  <a:pt x="40" y="139"/>
                </a:lnTo>
                <a:lnTo>
                  <a:pt x="38" y="144"/>
                </a:lnTo>
                <a:lnTo>
                  <a:pt x="33" y="151"/>
                </a:lnTo>
                <a:lnTo>
                  <a:pt x="43" y="190"/>
                </a:lnTo>
                <a:lnTo>
                  <a:pt x="38" y="202"/>
                </a:lnTo>
                <a:lnTo>
                  <a:pt x="38" y="211"/>
                </a:lnTo>
                <a:lnTo>
                  <a:pt x="24" y="228"/>
                </a:lnTo>
                <a:lnTo>
                  <a:pt x="24" y="235"/>
                </a:lnTo>
                <a:lnTo>
                  <a:pt x="28" y="247"/>
                </a:lnTo>
                <a:lnTo>
                  <a:pt x="26" y="250"/>
                </a:lnTo>
                <a:lnTo>
                  <a:pt x="19" y="250"/>
                </a:lnTo>
                <a:lnTo>
                  <a:pt x="21" y="259"/>
                </a:lnTo>
                <a:lnTo>
                  <a:pt x="19" y="264"/>
                </a:lnTo>
                <a:lnTo>
                  <a:pt x="14" y="264"/>
                </a:lnTo>
                <a:lnTo>
                  <a:pt x="7" y="262"/>
                </a:lnTo>
                <a:lnTo>
                  <a:pt x="0" y="26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44"/>
          <p:cNvSpPr>
            <a:spLocks/>
          </p:cNvSpPr>
          <p:nvPr/>
        </p:nvSpPr>
        <p:spPr bwMode="auto">
          <a:xfrm>
            <a:off x="10130677" y="4134053"/>
            <a:ext cx="690563" cy="523875"/>
          </a:xfrm>
          <a:custGeom>
            <a:avLst/>
            <a:gdLst>
              <a:gd name="T0" fmla="*/ 257 w 435"/>
              <a:gd name="T1" fmla="*/ 330 h 330"/>
              <a:gd name="T2" fmla="*/ 240 w 435"/>
              <a:gd name="T3" fmla="*/ 327 h 330"/>
              <a:gd name="T4" fmla="*/ 233 w 435"/>
              <a:gd name="T5" fmla="*/ 298 h 330"/>
              <a:gd name="T6" fmla="*/ 209 w 435"/>
              <a:gd name="T7" fmla="*/ 279 h 330"/>
              <a:gd name="T8" fmla="*/ 192 w 435"/>
              <a:gd name="T9" fmla="*/ 245 h 330"/>
              <a:gd name="T10" fmla="*/ 183 w 435"/>
              <a:gd name="T11" fmla="*/ 231 h 330"/>
              <a:gd name="T12" fmla="*/ 156 w 435"/>
              <a:gd name="T13" fmla="*/ 214 h 330"/>
              <a:gd name="T14" fmla="*/ 147 w 435"/>
              <a:gd name="T15" fmla="*/ 200 h 330"/>
              <a:gd name="T16" fmla="*/ 137 w 435"/>
              <a:gd name="T17" fmla="*/ 188 h 330"/>
              <a:gd name="T18" fmla="*/ 96 w 435"/>
              <a:gd name="T19" fmla="*/ 157 h 330"/>
              <a:gd name="T20" fmla="*/ 79 w 435"/>
              <a:gd name="T21" fmla="*/ 142 h 330"/>
              <a:gd name="T22" fmla="*/ 60 w 435"/>
              <a:gd name="T23" fmla="*/ 116 h 330"/>
              <a:gd name="T24" fmla="*/ 48 w 435"/>
              <a:gd name="T25" fmla="*/ 101 h 330"/>
              <a:gd name="T26" fmla="*/ 7 w 435"/>
              <a:gd name="T27" fmla="*/ 87 h 330"/>
              <a:gd name="T28" fmla="*/ 7 w 435"/>
              <a:gd name="T29" fmla="*/ 60 h 330"/>
              <a:gd name="T30" fmla="*/ 17 w 435"/>
              <a:gd name="T31" fmla="*/ 51 h 330"/>
              <a:gd name="T32" fmla="*/ 17 w 435"/>
              <a:gd name="T33" fmla="*/ 44 h 330"/>
              <a:gd name="T34" fmla="*/ 51 w 435"/>
              <a:gd name="T35" fmla="*/ 32 h 330"/>
              <a:gd name="T36" fmla="*/ 75 w 435"/>
              <a:gd name="T37" fmla="*/ 17 h 330"/>
              <a:gd name="T38" fmla="*/ 79 w 435"/>
              <a:gd name="T39" fmla="*/ 15 h 330"/>
              <a:gd name="T40" fmla="*/ 195 w 435"/>
              <a:gd name="T41" fmla="*/ 3 h 330"/>
              <a:gd name="T42" fmla="*/ 197 w 435"/>
              <a:gd name="T43" fmla="*/ 10 h 330"/>
              <a:gd name="T44" fmla="*/ 221 w 435"/>
              <a:gd name="T45" fmla="*/ 20 h 330"/>
              <a:gd name="T46" fmla="*/ 322 w 435"/>
              <a:gd name="T47" fmla="*/ 22 h 330"/>
              <a:gd name="T48" fmla="*/ 432 w 435"/>
              <a:gd name="T49" fmla="*/ 104 h 330"/>
              <a:gd name="T50" fmla="*/ 416 w 435"/>
              <a:gd name="T51" fmla="*/ 121 h 330"/>
              <a:gd name="T52" fmla="*/ 396 w 435"/>
              <a:gd name="T53" fmla="*/ 149 h 330"/>
              <a:gd name="T54" fmla="*/ 392 w 435"/>
              <a:gd name="T55" fmla="*/ 173 h 330"/>
              <a:gd name="T56" fmla="*/ 389 w 435"/>
              <a:gd name="T57" fmla="*/ 188 h 330"/>
              <a:gd name="T58" fmla="*/ 380 w 435"/>
              <a:gd name="T59" fmla="*/ 193 h 330"/>
              <a:gd name="T60" fmla="*/ 370 w 435"/>
              <a:gd name="T61" fmla="*/ 205 h 330"/>
              <a:gd name="T62" fmla="*/ 358 w 435"/>
              <a:gd name="T63" fmla="*/ 221 h 330"/>
              <a:gd name="T64" fmla="*/ 336 w 435"/>
              <a:gd name="T65" fmla="*/ 245 h 330"/>
              <a:gd name="T66" fmla="*/ 320 w 435"/>
              <a:gd name="T67" fmla="*/ 260 h 330"/>
              <a:gd name="T68" fmla="*/ 308 w 435"/>
              <a:gd name="T69" fmla="*/ 270 h 330"/>
              <a:gd name="T70" fmla="*/ 293 w 435"/>
              <a:gd name="T71" fmla="*/ 277 h 330"/>
              <a:gd name="T72" fmla="*/ 291 w 435"/>
              <a:gd name="T73" fmla="*/ 282 h 330"/>
              <a:gd name="T74" fmla="*/ 286 w 435"/>
              <a:gd name="T75" fmla="*/ 294 h 330"/>
              <a:gd name="T76" fmla="*/ 271 w 435"/>
              <a:gd name="T77" fmla="*/ 298 h 330"/>
              <a:gd name="T78" fmla="*/ 269 w 435"/>
              <a:gd name="T79" fmla="*/ 303 h 330"/>
              <a:gd name="T80" fmla="*/ 274 w 435"/>
              <a:gd name="T81" fmla="*/ 306 h 330"/>
              <a:gd name="T82" fmla="*/ 276 w 435"/>
              <a:gd name="T83" fmla="*/ 313 h 330"/>
              <a:gd name="T84" fmla="*/ 264 w 435"/>
              <a:gd name="T85" fmla="*/ 322 h 330"/>
              <a:gd name="T86" fmla="*/ 262 w 435"/>
              <a:gd name="T87" fmla="*/ 33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5" h="330">
                <a:moveTo>
                  <a:pt x="262" y="330"/>
                </a:moveTo>
                <a:lnTo>
                  <a:pt x="257" y="330"/>
                </a:lnTo>
                <a:lnTo>
                  <a:pt x="245" y="330"/>
                </a:lnTo>
                <a:lnTo>
                  <a:pt x="240" y="327"/>
                </a:lnTo>
                <a:lnTo>
                  <a:pt x="238" y="320"/>
                </a:lnTo>
                <a:lnTo>
                  <a:pt x="233" y="298"/>
                </a:lnTo>
                <a:lnTo>
                  <a:pt x="221" y="284"/>
                </a:lnTo>
                <a:lnTo>
                  <a:pt x="209" y="279"/>
                </a:lnTo>
                <a:lnTo>
                  <a:pt x="202" y="258"/>
                </a:lnTo>
                <a:lnTo>
                  <a:pt x="192" y="245"/>
                </a:lnTo>
                <a:lnTo>
                  <a:pt x="190" y="233"/>
                </a:lnTo>
                <a:lnTo>
                  <a:pt x="183" y="231"/>
                </a:lnTo>
                <a:lnTo>
                  <a:pt x="166" y="226"/>
                </a:lnTo>
                <a:lnTo>
                  <a:pt x="156" y="214"/>
                </a:lnTo>
                <a:lnTo>
                  <a:pt x="147" y="207"/>
                </a:lnTo>
                <a:lnTo>
                  <a:pt x="147" y="200"/>
                </a:lnTo>
                <a:lnTo>
                  <a:pt x="142" y="190"/>
                </a:lnTo>
                <a:lnTo>
                  <a:pt x="137" y="188"/>
                </a:lnTo>
                <a:lnTo>
                  <a:pt x="123" y="181"/>
                </a:lnTo>
                <a:lnTo>
                  <a:pt x="96" y="157"/>
                </a:lnTo>
                <a:lnTo>
                  <a:pt x="84" y="152"/>
                </a:lnTo>
                <a:lnTo>
                  <a:pt x="79" y="142"/>
                </a:lnTo>
                <a:lnTo>
                  <a:pt x="67" y="133"/>
                </a:lnTo>
                <a:lnTo>
                  <a:pt x="60" y="116"/>
                </a:lnTo>
                <a:lnTo>
                  <a:pt x="51" y="108"/>
                </a:lnTo>
                <a:lnTo>
                  <a:pt x="48" y="101"/>
                </a:lnTo>
                <a:lnTo>
                  <a:pt x="31" y="96"/>
                </a:lnTo>
                <a:lnTo>
                  <a:pt x="7" y="87"/>
                </a:lnTo>
                <a:lnTo>
                  <a:pt x="0" y="80"/>
                </a:lnTo>
                <a:lnTo>
                  <a:pt x="7" y="60"/>
                </a:lnTo>
                <a:lnTo>
                  <a:pt x="15" y="56"/>
                </a:lnTo>
                <a:lnTo>
                  <a:pt x="17" y="51"/>
                </a:lnTo>
                <a:lnTo>
                  <a:pt x="19" y="46"/>
                </a:lnTo>
                <a:lnTo>
                  <a:pt x="17" y="44"/>
                </a:lnTo>
                <a:lnTo>
                  <a:pt x="43" y="32"/>
                </a:lnTo>
                <a:lnTo>
                  <a:pt x="51" y="32"/>
                </a:lnTo>
                <a:lnTo>
                  <a:pt x="51" y="27"/>
                </a:lnTo>
                <a:lnTo>
                  <a:pt x="75" y="17"/>
                </a:lnTo>
                <a:lnTo>
                  <a:pt x="77" y="15"/>
                </a:lnTo>
                <a:lnTo>
                  <a:pt x="79" y="15"/>
                </a:lnTo>
                <a:lnTo>
                  <a:pt x="192" y="0"/>
                </a:lnTo>
                <a:lnTo>
                  <a:pt x="195" y="3"/>
                </a:lnTo>
                <a:lnTo>
                  <a:pt x="192" y="8"/>
                </a:lnTo>
                <a:lnTo>
                  <a:pt x="197" y="10"/>
                </a:lnTo>
                <a:lnTo>
                  <a:pt x="204" y="8"/>
                </a:lnTo>
                <a:lnTo>
                  <a:pt x="221" y="20"/>
                </a:lnTo>
                <a:lnTo>
                  <a:pt x="223" y="34"/>
                </a:lnTo>
                <a:lnTo>
                  <a:pt x="322" y="22"/>
                </a:lnTo>
                <a:lnTo>
                  <a:pt x="435" y="101"/>
                </a:lnTo>
                <a:lnTo>
                  <a:pt x="432" y="104"/>
                </a:lnTo>
                <a:lnTo>
                  <a:pt x="423" y="108"/>
                </a:lnTo>
                <a:lnTo>
                  <a:pt x="416" y="121"/>
                </a:lnTo>
                <a:lnTo>
                  <a:pt x="404" y="135"/>
                </a:lnTo>
                <a:lnTo>
                  <a:pt x="396" y="149"/>
                </a:lnTo>
                <a:lnTo>
                  <a:pt x="392" y="161"/>
                </a:lnTo>
                <a:lnTo>
                  <a:pt x="392" y="173"/>
                </a:lnTo>
                <a:lnTo>
                  <a:pt x="392" y="183"/>
                </a:lnTo>
                <a:lnTo>
                  <a:pt x="389" y="188"/>
                </a:lnTo>
                <a:lnTo>
                  <a:pt x="387" y="193"/>
                </a:lnTo>
                <a:lnTo>
                  <a:pt x="380" y="193"/>
                </a:lnTo>
                <a:lnTo>
                  <a:pt x="375" y="197"/>
                </a:lnTo>
                <a:lnTo>
                  <a:pt x="370" y="205"/>
                </a:lnTo>
                <a:lnTo>
                  <a:pt x="363" y="214"/>
                </a:lnTo>
                <a:lnTo>
                  <a:pt x="358" y="221"/>
                </a:lnTo>
                <a:lnTo>
                  <a:pt x="344" y="231"/>
                </a:lnTo>
                <a:lnTo>
                  <a:pt x="336" y="245"/>
                </a:lnTo>
                <a:lnTo>
                  <a:pt x="329" y="250"/>
                </a:lnTo>
                <a:lnTo>
                  <a:pt x="320" y="260"/>
                </a:lnTo>
                <a:lnTo>
                  <a:pt x="312" y="265"/>
                </a:lnTo>
                <a:lnTo>
                  <a:pt x="308" y="270"/>
                </a:lnTo>
                <a:lnTo>
                  <a:pt x="298" y="274"/>
                </a:lnTo>
                <a:lnTo>
                  <a:pt x="293" y="277"/>
                </a:lnTo>
                <a:lnTo>
                  <a:pt x="291" y="279"/>
                </a:lnTo>
                <a:lnTo>
                  <a:pt x="291" y="282"/>
                </a:lnTo>
                <a:lnTo>
                  <a:pt x="291" y="284"/>
                </a:lnTo>
                <a:lnTo>
                  <a:pt x="286" y="294"/>
                </a:lnTo>
                <a:lnTo>
                  <a:pt x="279" y="298"/>
                </a:lnTo>
                <a:lnTo>
                  <a:pt x="271" y="298"/>
                </a:lnTo>
                <a:lnTo>
                  <a:pt x="271" y="301"/>
                </a:lnTo>
                <a:lnTo>
                  <a:pt x="269" y="303"/>
                </a:lnTo>
                <a:lnTo>
                  <a:pt x="271" y="306"/>
                </a:lnTo>
                <a:lnTo>
                  <a:pt x="274" y="306"/>
                </a:lnTo>
                <a:lnTo>
                  <a:pt x="276" y="308"/>
                </a:lnTo>
                <a:lnTo>
                  <a:pt x="276" y="313"/>
                </a:lnTo>
                <a:lnTo>
                  <a:pt x="271" y="315"/>
                </a:lnTo>
                <a:lnTo>
                  <a:pt x="264" y="322"/>
                </a:lnTo>
                <a:lnTo>
                  <a:pt x="262" y="327"/>
                </a:lnTo>
                <a:lnTo>
                  <a:pt x="262" y="33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TextBox 58"/>
          <p:cNvSpPr txBox="1"/>
          <p:nvPr/>
        </p:nvSpPr>
        <p:spPr>
          <a:xfrm>
            <a:off x="834411" y="3836566"/>
            <a:ext cx="734753" cy="276999"/>
          </a:xfrm>
          <a:prstGeom prst="rect">
            <a:avLst/>
          </a:prstGeom>
          <a:noFill/>
        </p:spPr>
        <p:txBody>
          <a:bodyPr wrap="none" lIns="0" rIns="0" rtlCol="0">
            <a:spAutoFit/>
          </a:bodyPr>
          <a:lstStyle/>
          <a:p>
            <a:r>
              <a:rPr lang="en-US" sz="1200" b="1" dirty="0">
                <a:solidFill>
                  <a:schemeClr val="tx1">
                    <a:alpha val="60000"/>
                  </a:schemeClr>
                </a:solidFill>
                <a:latin typeface="Open Sans" charset="0"/>
                <a:ea typeface="Open Sans" charset="0"/>
                <a:cs typeface="Open Sans" charset="0"/>
              </a:rPr>
              <a:t>New York</a:t>
            </a:r>
          </a:p>
        </p:txBody>
      </p:sp>
      <p:sp>
        <p:nvSpPr>
          <p:cNvPr id="60" name="TextBox 59"/>
          <p:cNvSpPr txBox="1"/>
          <p:nvPr/>
        </p:nvSpPr>
        <p:spPr>
          <a:xfrm>
            <a:off x="635351" y="4219286"/>
            <a:ext cx="2677473" cy="461665"/>
          </a:xfrm>
          <a:prstGeom prst="rect">
            <a:avLst/>
          </a:prstGeom>
          <a:noFill/>
        </p:spPr>
        <p:txBody>
          <a:bodyPr wrap="square" lIns="0" rIns="0" rtlCol="0">
            <a:spAutoFit/>
          </a:bodyPr>
          <a:lstStyle/>
          <a:p>
            <a:pPr>
              <a:lnSpc>
                <a:spcPct val="120000"/>
              </a:lnSpc>
            </a:pPr>
            <a:r>
              <a:rPr lang="en-US" sz="1000" dirty="0">
                <a:solidFill>
                  <a:schemeClr val="tx1">
                    <a:alpha val="70000"/>
                  </a:schemeClr>
                </a:solidFill>
              </a:rPr>
              <a:t>A peep at some distant orb has power to raise and purify our thoughts.</a:t>
            </a:r>
          </a:p>
        </p:txBody>
      </p:sp>
      <p:sp>
        <p:nvSpPr>
          <p:cNvPr id="61" name="TextBox 60"/>
          <p:cNvSpPr txBox="1"/>
          <p:nvPr/>
        </p:nvSpPr>
        <p:spPr>
          <a:xfrm>
            <a:off x="627413" y="3429000"/>
            <a:ext cx="904094" cy="461665"/>
          </a:xfrm>
          <a:prstGeom prst="rect">
            <a:avLst/>
          </a:prstGeom>
          <a:noFill/>
        </p:spPr>
        <p:txBody>
          <a:bodyPr wrap="none" lIns="0" rIns="0" rtlCol="0">
            <a:spAutoFit/>
          </a:bodyPr>
          <a:lstStyle/>
          <a:p>
            <a:r>
              <a:rPr lang="en-US" sz="2400">
                <a:latin typeface="Open Sans" charset="0"/>
                <a:ea typeface="Open Sans" charset="0"/>
                <a:cs typeface="Open Sans" charset="0"/>
              </a:rPr>
              <a:t>$500B</a:t>
            </a:r>
            <a:endParaRPr lang="en-US" sz="2400" dirty="0">
              <a:latin typeface="Open Sans" charset="0"/>
              <a:ea typeface="Open Sans" charset="0"/>
              <a:cs typeface="Open Sans" charset="0"/>
            </a:endParaRPr>
          </a:p>
        </p:txBody>
      </p:sp>
      <p:sp>
        <p:nvSpPr>
          <p:cNvPr id="62" name="TextBox 61"/>
          <p:cNvSpPr txBox="1"/>
          <p:nvPr/>
        </p:nvSpPr>
        <p:spPr>
          <a:xfrm>
            <a:off x="834411" y="5368742"/>
            <a:ext cx="734753" cy="276999"/>
          </a:xfrm>
          <a:prstGeom prst="rect">
            <a:avLst/>
          </a:prstGeom>
          <a:noFill/>
        </p:spPr>
        <p:txBody>
          <a:bodyPr wrap="none" lIns="0" rIns="0" rtlCol="0">
            <a:spAutoFit/>
          </a:bodyPr>
          <a:lstStyle/>
          <a:p>
            <a:r>
              <a:rPr lang="en-US" sz="1200" b="1" dirty="0">
                <a:solidFill>
                  <a:schemeClr val="tx1">
                    <a:alpha val="60000"/>
                  </a:schemeClr>
                </a:solidFill>
                <a:latin typeface="Open Sans" charset="0"/>
                <a:ea typeface="Open Sans" charset="0"/>
                <a:cs typeface="Open Sans" charset="0"/>
              </a:rPr>
              <a:t>New York</a:t>
            </a:r>
          </a:p>
        </p:txBody>
      </p:sp>
      <p:sp>
        <p:nvSpPr>
          <p:cNvPr id="63" name="TextBox 62"/>
          <p:cNvSpPr txBox="1"/>
          <p:nvPr/>
        </p:nvSpPr>
        <p:spPr>
          <a:xfrm>
            <a:off x="635351" y="5751462"/>
            <a:ext cx="2677473" cy="461665"/>
          </a:xfrm>
          <a:prstGeom prst="rect">
            <a:avLst/>
          </a:prstGeom>
          <a:noFill/>
        </p:spPr>
        <p:txBody>
          <a:bodyPr wrap="square" lIns="0" rIns="0" rtlCol="0">
            <a:spAutoFit/>
          </a:bodyPr>
          <a:lstStyle/>
          <a:p>
            <a:pPr>
              <a:lnSpc>
                <a:spcPct val="120000"/>
              </a:lnSpc>
            </a:pPr>
            <a:r>
              <a:rPr lang="en-US" sz="1000" dirty="0">
                <a:solidFill>
                  <a:schemeClr val="tx1">
                    <a:alpha val="70000"/>
                  </a:schemeClr>
                </a:solidFill>
              </a:rPr>
              <a:t>A peep at some distant orb has power to raise and purify our thoughts.</a:t>
            </a:r>
          </a:p>
        </p:txBody>
      </p:sp>
      <p:sp>
        <p:nvSpPr>
          <p:cNvPr id="64" name="TextBox 63"/>
          <p:cNvSpPr txBox="1"/>
          <p:nvPr/>
        </p:nvSpPr>
        <p:spPr>
          <a:xfrm>
            <a:off x="627413" y="4961176"/>
            <a:ext cx="904094" cy="461665"/>
          </a:xfrm>
          <a:prstGeom prst="rect">
            <a:avLst/>
          </a:prstGeom>
          <a:noFill/>
        </p:spPr>
        <p:txBody>
          <a:bodyPr wrap="none" lIns="0" rIns="0" rtlCol="0">
            <a:spAutoFit/>
          </a:bodyPr>
          <a:lstStyle/>
          <a:p>
            <a:r>
              <a:rPr lang="en-US" sz="2400" dirty="0">
                <a:latin typeface="Open Sans" charset="0"/>
                <a:ea typeface="Open Sans" charset="0"/>
                <a:cs typeface="Open Sans" charset="0"/>
              </a:rPr>
              <a:t>$340B</a:t>
            </a:r>
          </a:p>
        </p:txBody>
      </p:sp>
      <p:sp>
        <p:nvSpPr>
          <p:cNvPr id="65" name="Oval 64"/>
          <p:cNvSpPr/>
          <p:nvPr/>
        </p:nvSpPr>
        <p:spPr>
          <a:xfrm>
            <a:off x="642091" y="3903917"/>
            <a:ext cx="130546" cy="1305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642091" y="5436400"/>
            <a:ext cx="130546" cy="13054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7319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8BCB55AA-4904-4E1D-8CC0-F2881A87B3E2}"/>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2500" b="12500"/>
          <a:stretch>
            <a:fillRect/>
          </a:stretch>
        </p:blipFill>
        <p:spPr/>
      </p:pic>
      <p:sp>
        <p:nvSpPr>
          <p:cNvPr id="10" name="Rectangle 9"/>
          <p:cNvSpPr/>
          <p:nvPr/>
        </p:nvSpPr>
        <p:spPr>
          <a:xfrm>
            <a:off x="0" y="0"/>
            <a:ext cx="12192000" cy="6858000"/>
          </a:xfrm>
          <a:prstGeom prst="rect">
            <a:avLst/>
          </a:prstGeom>
          <a:gradFill>
            <a:gsLst>
              <a:gs pos="100000">
                <a:srgbClr val="4348E5">
                  <a:alpha val="80000"/>
                </a:srgbClr>
              </a:gs>
              <a:gs pos="0">
                <a:schemeClr val="accent2">
                  <a:alpha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528647" y="0"/>
            <a:ext cx="7033846" cy="7033846"/>
          </a:xfrm>
          <a:prstGeom prst="ellipse">
            <a:avLst/>
          </a:prstGeom>
          <a:noFill/>
          <a:ln>
            <a:solidFill>
              <a:schemeClr val="bg1">
                <a:alpha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079969" y="-2353445"/>
            <a:ext cx="8625290" cy="8625290"/>
          </a:xfrm>
          <a:prstGeom prst="ellipse">
            <a:avLst/>
          </a:prstGeom>
          <a:noFill/>
          <a:ln>
            <a:solidFill>
              <a:schemeClr val="bg1">
                <a:alpha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9571931" y="1072224"/>
            <a:ext cx="106878" cy="10687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764275" y="6177783"/>
            <a:ext cx="106878" cy="10687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p:cNvSpPr txBox="1">
            <a:spLocks/>
          </p:cNvSpPr>
          <p:nvPr/>
        </p:nvSpPr>
        <p:spPr>
          <a:xfrm>
            <a:off x="1536699" y="3087912"/>
            <a:ext cx="9118602" cy="1783443"/>
          </a:xfrm>
          <a:prstGeom prst="rect">
            <a:avLst/>
          </a:prstGeom>
          <a:effectLst/>
        </p:spPr>
        <p:txBody>
          <a:bodyPr vert="horz" lIns="0" tIns="192024" rIns="0" bIns="0" rtlCol="0" anchor="t" anchorCtr="0">
            <a:noAutofit/>
          </a:bodyPr>
          <a:lstStyle>
            <a:lvl1pPr algn="l" defTabSz="914318" rtl="0" eaLnBrk="1" latinLnBrk="0" hangingPunct="1">
              <a:lnSpc>
                <a:spcPct val="75000"/>
              </a:lnSpc>
              <a:spcBef>
                <a:spcPct val="0"/>
              </a:spcBef>
              <a:buNone/>
              <a:defRPr sz="5400" kern="1200" spc="-151" baseline="0">
                <a:solidFill>
                  <a:schemeClr val="tx1"/>
                </a:solidFill>
                <a:latin typeface="+mj-lt"/>
                <a:ea typeface="+mj-ea"/>
                <a:cs typeface="+mj-cs"/>
              </a:defRPr>
            </a:lvl1pPr>
          </a:lstStyle>
          <a:p>
            <a:pPr algn="ctr"/>
            <a:r>
              <a:rPr lang="en-US" spc="300" dirty="0">
                <a:solidFill>
                  <a:srgbClr val="FFFFFF"/>
                </a:solidFill>
              </a:rPr>
              <a:t>THANK YOU</a:t>
            </a:r>
          </a:p>
        </p:txBody>
      </p:sp>
      <p:sp>
        <p:nvSpPr>
          <p:cNvPr id="6" name="TextBox 5"/>
          <p:cNvSpPr txBox="1"/>
          <p:nvPr/>
        </p:nvSpPr>
        <p:spPr>
          <a:xfrm>
            <a:off x="1799770" y="5259504"/>
            <a:ext cx="8576130" cy="263918"/>
          </a:xfrm>
          <a:prstGeom prst="rect">
            <a:avLst/>
          </a:prstGeom>
          <a:noFill/>
        </p:spPr>
        <p:txBody>
          <a:bodyPr wrap="square" lIns="0" rIns="0" rtlCol="0">
            <a:spAutoFit/>
          </a:bodyPr>
          <a:lstStyle/>
          <a:p>
            <a:pPr algn="ctr">
              <a:lnSpc>
                <a:spcPct val="120000"/>
              </a:lnSpc>
            </a:pPr>
            <a:r>
              <a:rPr lang="en-US" sz="1000" dirty="0">
                <a:solidFill>
                  <a:srgbClr val="FFFFFF">
                    <a:alpha val="70000"/>
                  </a:srgbClr>
                </a:solidFill>
              </a:rPr>
              <a:t>A peep at some distant orb has power to raise and purify our thoughts like a strain of sacred music, or a noble picture.</a:t>
            </a:r>
          </a:p>
        </p:txBody>
      </p:sp>
      <p:sp>
        <p:nvSpPr>
          <p:cNvPr id="15" name="Freeform: Shape 14">
            <a:extLst>
              <a:ext uri="{FF2B5EF4-FFF2-40B4-BE49-F238E27FC236}">
                <a16:creationId xmlns:a16="http://schemas.microsoft.com/office/drawing/2014/main" id="{04E9D6F5-48D3-4D5D-84F2-D3F92B4D6BF5}"/>
              </a:ext>
            </a:extLst>
          </p:cNvPr>
          <p:cNvSpPr/>
          <p:nvPr/>
        </p:nvSpPr>
        <p:spPr>
          <a:xfrm>
            <a:off x="5625454" y="2284865"/>
            <a:ext cx="941092" cy="434851"/>
          </a:xfrm>
          <a:custGeom>
            <a:avLst/>
            <a:gdLst>
              <a:gd name="connsiteX0" fmla="*/ 86325 w 1541516"/>
              <a:gd name="connsiteY0" fmla="*/ 558319 h 712291"/>
              <a:gd name="connsiteX1" fmla="*/ 86325 w 1541516"/>
              <a:gd name="connsiteY1" fmla="*/ 638586 h 712291"/>
              <a:gd name="connsiteX2" fmla="*/ 147914 w 1541516"/>
              <a:gd name="connsiteY2" fmla="*/ 638586 h 712291"/>
              <a:gd name="connsiteX3" fmla="*/ 195872 w 1541516"/>
              <a:gd name="connsiteY3" fmla="*/ 599210 h 712291"/>
              <a:gd name="connsiteX4" fmla="*/ 183251 w 1541516"/>
              <a:gd name="connsiteY4" fmla="*/ 569173 h 712291"/>
              <a:gd name="connsiteX5" fmla="*/ 147409 w 1541516"/>
              <a:gd name="connsiteY5" fmla="*/ 558319 h 712291"/>
              <a:gd name="connsiteX6" fmla="*/ 755866 w 1541516"/>
              <a:gd name="connsiteY6" fmla="*/ 491682 h 712291"/>
              <a:gd name="connsiteX7" fmla="*/ 716489 w 1541516"/>
              <a:gd name="connsiteY7" fmla="*/ 505817 h 712291"/>
              <a:gd name="connsiteX8" fmla="*/ 698821 w 1541516"/>
              <a:gd name="connsiteY8" fmla="*/ 547213 h 712291"/>
              <a:gd name="connsiteX9" fmla="*/ 808872 w 1541516"/>
              <a:gd name="connsiteY9" fmla="*/ 547213 h 712291"/>
              <a:gd name="connsiteX10" fmla="*/ 793980 w 1541516"/>
              <a:gd name="connsiteY10" fmla="*/ 505565 h 712291"/>
              <a:gd name="connsiteX11" fmla="*/ 755866 w 1541516"/>
              <a:gd name="connsiteY11" fmla="*/ 491682 h 712291"/>
              <a:gd name="connsiteX12" fmla="*/ 1070191 w 1541516"/>
              <a:gd name="connsiteY12" fmla="*/ 423531 h 712291"/>
              <a:gd name="connsiteX13" fmla="*/ 1161564 w 1541516"/>
              <a:gd name="connsiteY13" fmla="*/ 453568 h 712291"/>
              <a:gd name="connsiteX14" fmla="*/ 1208008 w 1541516"/>
              <a:gd name="connsiteY14" fmla="*/ 536107 h 712291"/>
              <a:gd name="connsiteX15" fmla="*/ 1116635 w 1541516"/>
              <a:gd name="connsiteY15" fmla="*/ 536107 h 712291"/>
              <a:gd name="connsiteX16" fmla="*/ 1099976 w 1541516"/>
              <a:gd name="connsiteY16" fmla="*/ 507837 h 712291"/>
              <a:gd name="connsiteX17" fmla="*/ 1068171 w 1541516"/>
              <a:gd name="connsiteY17" fmla="*/ 497740 h 712291"/>
              <a:gd name="connsiteX18" fmla="*/ 1030814 w 1541516"/>
              <a:gd name="connsiteY18" fmla="*/ 515661 h 712291"/>
              <a:gd name="connsiteX19" fmla="*/ 1016175 w 1541516"/>
              <a:gd name="connsiteY19" fmla="*/ 567911 h 712291"/>
              <a:gd name="connsiteX20" fmla="*/ 1030814 w 1541516"/>
              <a:gd name="connsiteY20" fmla="*/ 620160 h 712291"/>
              <a:gd name="connsiteX21" fmla="*/ 1068171 w 1541516"/>
              <a:gd name="connsiteY21" fmla="*/ 638082 h 712291"/>
              <a:gd name="connsiteX22" fmla="*/ 1099976 w 1541516"/>
              <a:gd name="connsiteY22" fmla="*/ 627985 h 712291"/>
              <a:gd name="connsiteX23" fmla="*/ 1116635 w 1541516"/>
              <a:gd name="connsiteY23" fmla="*/ 599715 h 712291"/>
              <a:gd name="connsiteX24" fmla="*/ 1208008 w 1541516"/>
              <a:gd name="connsiteY24" fmla="*/ 599715 h 712291"/>
              <a:gd name="connsiteX25" fmla="*/ 1161564 w 1541516"/>
              <a:gd name="connsiteY25" fmla="*/ 682254 h 712291"/>
              <a:gd name="connsiteX26" fmla="*/ 1070191 w 1541516"/>
              <a:gd name="connsiteY26" fmla="*/ 712291 h 712291"/>
              <a:gd name="connsiteX27" fmla="*/ 996739 w 1541516"/>
              <a:gd name="connsiteY27" fmla="*/ 694874 h 712291"/>
              <a:gd name="connsiteX28" fmla="*/ 946509 w 1541516"/>
              <a:gd name="connsiteY28" fmla="*/ 644644 h 712291"/>
              <a:gd name="connsiteX29" fmla="*/ 928335 w 1541516"/>
              <a:gd name="connsiteY29" fmla="*/ 567911 h 712291"/>
              <a:gd name="connsiteX30" fmla="*/ 946256 w 1541516"/>
              <a:gd name="connsiteY30" fmla="*/ 490925 h 712291"/>
              <a:gd name="connsiteX31" fmla="*/ 996486 w 1541516"/>
              <a:gd name="connsiteY31" fmla="*/ 440947 h 712291"/>
              <a:gd name="connsiteX32" fmla="*/ 1070191 w 1541516"/>
              <a:gd name="connsiteY32" fmla="*/ 423531 h 712291"/>
              <a:gd name="connsiteX33" fmla="*/ 755866 w 1541516"/>
              <a:gd name="connsiteY33" fmla="*/ 423531 h 712291"/>
              <a:gd name="connsiteX34" fmla="*/ 829570 w 1541516"/>
              <a:gd name="connsiteY34" fmla="*/ 440695 h 712291"/>
              <a:gd name="connsiteX35" fmla="*/ 878791 w 1541516"/>
              <a:gd name="connsiteY35" fmla="*/ 488906 h 712291"/>
              <a:gd name="connsiteX36" fmla="*/ 896207 w 1541516"/>
              <a:gd name="connsiteY36" fmla="*/ 560338 h 712291"/>
              <a:gd name="connsiteX37" fmla="*/ 893683 w 1541516"/>
              <a:gd name="connsiteY37" fmla="*/ 583560 h 712291"/>
              <a:gd name="connsiteX38" fmla="*/ 698316 w 1541516"/>
              <a:gd name="connsiteY38" fmla="*/ 583560 h 712291"/>
              <a:gd name="connsiteX39" fmla="*/ 714470 w 1541516"/>
              <a:gd name="connsiteY39" fmla="*/ 629247 h 712291"/>
              <a:gd name="connsiteX40" fmla="*/ 751827 w 1541516"/>
              <a:gd name="connsiteY40" fmla="*/ 643130 h 712291"/>
              <a:gd name="connsiteX41" fmla="*/ 783631 w 1541516"/>
              <a:gd name="connsiteY41" fmla="*/ 633538 h 712291"/>
              <a:gd name="connsiteX42" fmla="*/ 800290 w 1541516"/>
              <a:gd name="connsiteY42" fmla="*/ 608802 h 712291"/>
              <a:gd name="connsiteX43" fmla="*/ 891664 w 1541516"/>
              <a:gd name="connsiteY43" fmla="*/ 608802 h 712291"/>
              <a:gd name="connsiteX44" fmla="*/ 867432 w 1541516"/>
              <a:gd name="connsiteY44" fmla="*/ 662061 h 712291"/>
              <a:gd name="connsiteX45" fmla="*/ 819979 w 1541516"/>
              <a:gd name="connsiteY45" fmla="*/ 698913 h 712291"/>
              <a:gd name="connsiteX46" fmla="*/ 755866 w 1541516"/>
              <a:gd name="connsiteY46" fmla="*/ 712291 h 712291"/>
              <a:gd name="connsiteX47" fmla="*/ 682414 w 1541516"/>
              <a:gd name="connsiteY47" fmla="*/ 694874 h 712291"/>
              <a:gd name="connsiteX48" fmla="*/ 632184 w 1541516"/>
              <a:gd name="connsiteY48" fmla="*/ 644644 h 712291"/>
              <a:gd name="connsiteX49" fmla="*/ 614010 w 1541516"/>
              <a:gd name="connsiteY49" fmla="*/ 567911 h 712291"/>
              <a:gd name="connsiteX50" fmla="*/ 631931 w 1541516"/>
              <a:gd name="connsiteY50" fmla="*/ 490925 h 712291"/>
              <a:gd name="connsiteX51" fmla="*/ 682161 w 1541516"/>
              <a:gd name="connsiteY51" fmla="*/ 440947 h 712291"/>
              <a:gd name="connsiteX52" fmla="*/ 755866 w 1541516"/>
              <a:gd name="connsiteY52" fmla="*/ 423531 h 712291"/>
              <a:gd name="connsiteX53" fmla="*/ 86325 w 1541516"/>
              <a:gd name="connsiteY53" fmla="*/ 421007 h 712291"/>
              <a:gd name="connsiteX54" fmla="*/ 86325 w 1541516"/>
              <a:gd name="connsiteY54" fmla="*/ 497740 h 712291"/>
              <a:gd name="connsiteX55" fmla="*/ 142865 w 1541516"/>
              <a:gd name="connsiteY55" fmla="*/ 497740 h 712291"/>
              <a:gd name="connsiteX56" fmla="*/ 187795 w 1541516"/>
              <a:gd name="connsiteY56" fmla="*/ 459373 h 712291"/>
              <a:gd name="connsiteX57" fmla="*/ 141856 w 1541516"/>
              <a:gd name="connsiteY57" fmla="*/ 421007 h 712291"/>
              <a:gd name="connsiteX58" fmla="*/ 310153 w 1541516"/>
              <a:gd name="connsiteY58" fmla="*/ 351846 h 712291"/>
              <a:gd name="connsiteX59" fmla="*/ 589826 w 1541516"/>
              <a:gd name="connsiteY59" fmla="*/ 351846 h 712291"/>
              <a:gd name="connsiteX60" fmla="*/ 589826 w 1541516"/>
              <a:gd name="connsiteY60" fmla="*/ 420502 h 712291"/>
              <a:gd name="connsiteX61" fmla="*/ 492900 w 1541516"/>
              <a:gd name="connsiteY61" fmla="*/ 420502 h 712291"/>
              <a:gd name="connsiteX62" fmla="*/ 492900 w 1541516"/>
              <a:gd name="connsiteY62" fmla="*/ 708757 h 712291"/>
              <a:gd name="connsiteX63" fmla="*/ 406070 w 1541516"/>
              <a:gd name="connsiteY63" fmla="*/ 708757 h 712291"/>
              <a:gd name="connsiteX64" fmla="*/ 406070 w 1541516"/>
              <a:gd name="connsiteY64" fmla="*/ 420502 h 712291"/>
              <a:gd name="connsiteX65" fmla="*/ 310153 w 1541516"/>
              <a:gd name="connsiteY65" fmla="*/ 420502 h 712291"/>
              <a:gd name="connsiteX66" fmla="*/ 0 w 1541516"/>
              <a:gd name="connsiteY66" fmla="*/ 351846 h 712291"/>
              <a:gd name="connsiteX67" fmla="*/ 162049 w 1541516"/>
              <a:gd name="connsiteY67" fmla="*/ 351846 h 712291"/>
              <a:gd name="connsiteX68" fmla="*/ 246354 w 1541516"/>
              <a:gd name="connsiteY68" fmla="*/ 375572 h 712291"/>
              <a:gd name="connsiteX69" fmla="*/ 276139 w 1541516"/>
              <a:gd name="connsiteY69" fmla="*/ 443219 h 712291"/>
              <a:gd name="connsiteX70" fmla="*/ 258975 w 1541516"/>
              <a:gd name="connsiteY70" fmla="*/ 496983 h 712291"/>
              <a:gd name="connsiteX71" fmla="*/ 214046 w 1541516"/>
              <a:gd name="connsiteY71" fmla="*/ 525001 h 712291"/>
              <a:gd name="connsiteX72" fmla="*/ 265285 w 1541516"/>
              <a:gd name="connsiteY72" fmla="*/ 556300 h 712291"/>
              <a:gd name="connsiteX73" fmla="*/ 284216 w 1541516"/>
              <a:gd name="connsiteY73" fmla="*/ 611326 h 712291"/>
              <a:gd name="connsiteX74" fmla="*/ 253674 w 1541516"/>
              <a:gd name="connsiteY74" fmla="*/ 683011 h 712291"/>
              <a:gd name="connsiteX75" fmla="*/ 166087 w 1541516"/>
              <a:gd name="connsiteY75" fmla="*/ 708757 h 712291"/>
              <a:gd name="connsiteX76" fmla="*/ 0 w 1541516"/>
              <a:gd name="connsiteY76" fmla="*/ 708757 h 712291"/>
              <a:gd name="connsiteX77" fmla="*/ 1257300 w 1541516"/>
              <a:gd name="connsiteY77" fmla="*/ 335186 h 712291"/>
              <a:gd name="connsiteX78" fmla="*/ 1343625 w 1541516"/>
              <a:gd name="connsiteY78" fmla="*/ 335186 h 712291"/>
              <a:gd name="connsiteX79" fmla="*/ 1343625 w 1541516"/>
              <a:gd name="connsiteY79" fmla="*/ 478557 h 712291"/>
              <a:gd name="connsiteX80" fmla="*/ 1379720 w 1541516"/>
              <a:gd name="connsiteY80" fmla="*/ 438676 h 712291"/>
              <a:gd name="connsiteX81" fmla="*/ 1436008 w 1541516"/>
              <a:gd name="connsiteY81" fmla="*/ 424036 h 712291"/>
              <a:gd name="connsiteX82" fmla="*/ 1512994 w 1541516"/>
              <a:gd name="connsiteY82" fmla="*/ 456344 h 712291"/>
              <a:gd name="connsiteX83" fmla="*/ 1541516 w 1541516"/>
              <a:gd name="connsiteY83" fmla="*/ 545194 h 712291"/>
              <a:gd name="connsiteX84" fmla="*/ 1541516 w 1541516"/>
              <a:gd name="connsiteY84" fmla="*/ 708757 h 712291"/>
              <a:gd name="connsiteX85" fmla="*/ 1455191 w 1541516"/>
              <a:gd name="connsiteY85" fmla="*/ 708757 h 712291"/>
              <a:gd name="connsiteX86" fmla="*/ 1455191 w 1541516"/>
              <a:gd name="connsiteY86" fmla="*/ 555290 h 712291"/>
              <a:gd name="connsiteX87" fmla="*/ 1440299 w 1541516"/>
              <a:gd name="connsiteY87" fmla="*/ 511118 h 712291"/>
              <a:gd name="connsiteX88" fmla="*/ 1400670 w 1541516"/>
              <a:gd name="connsiteY88" fmla="*/ 495216 h 712291"/>
              <a:gd name="connsiteX89" fmla="*/ 1359022 w 1541516"/>
              <a:gd name="connsiteY89" fmla="*/ 511875 h 712291"/>
              <a:gd name="connsiteX90" fmla="*/ 1343625 w 1541516"/>
              <a:gd name="connsiteY90" fmla="*/ 559329 h 712291"/>
              <a:gd name="connsiteX91" fmla="*/ 1343625 w 1541516"/>
              <a:gd name="connsiteY91" fmla="*/ 708757 h 712291"/>
              <a:gd name="connsiteX92" fmla="*/ 1257300 w 1541516"/>
              <a:gd name="connsiteY92" fmla="*/ 708757 h 712291"/>
              <a:gd name="connsiteX93" fmla="*/ 295500 w 1541516"/>
              <a:gd name="connsiteY93" fmla="*/ 5 h 712291"/>
              <a:gd name="connsiteX94" fmla="*/ 441450 w 1541516"/>
              <a:gd name="connsiteY94" fmla="*/ 40212 h 712291"/>
              <a:gd name="connsiteX95" fmla="*/ 585095 w 1541516"/>
              <a:gd name="connsiteY95" fmla="*/ 294871 h 712291"/>
              <a:gd name="connsiteX96" fmla="*/ 491817 w 1541516"/>
              <a:gd name="connsiteY96" fmla="*/ 293749 h 712291"/>
              <a:gd name="connsiteX97" fmla="*/ 394162 w 1541516"/>
              <a:gd name="connsiteY97" fmla="*/ 120622 h 712291"/>
              <a:gd name="connsiteX98" fmla="*/ 195396 w 1541516"/>
              <a:gd name="connsiteY98" fmla="*/ 119427 h 712291"/>
              <a:gd name="connsiteX99" fmla="*/ 95666 w 1541516"/>
              <a:gd name="connsiteY99" fmla="*/ 291367 h 712291"/>
              <a:gd name="connsiteX100" fmla="*/ 2381 w 1541516"/>
              <a:gd name="connsiteY100" fmla="*/ 291368 h 712291"/>
              <a:gd name="connsiteX101" fmla="*/ 149077 w 1541516"/>
              <a:gd name="connsiteY101" fmla="*/ 38454 h 712291"/>
              <a:gd name="connsiteX102" fmla="*/ 295500 w 1541516"/>
              <a:gd name="connsiteY102" fmla="*/ 5 h 712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541516" h="712291">
                <a:moveTo>
                  <a:pt x="86325" y="558319"/>
                </a:moveTo>
                <a:lnTo>
                  <a:pt x="86325" y="638586"/>
                </a:lnTo>
                <a:lnTo>
                  <a:pt x="147914" y="638586"/>
                </a:lnTo>
                <a:cubicBezTo>
                  <a:pt x="179886" y="638586"/>
                  <a:pt x="195872" y="625461"/>
                  <a:pt x="195872" y="599210"/>
                </a:cubicBezTo>
                <a:cubicBezTo>
                  <a:pt x="195872" y="586421"/>
                  <a:pt x="191665" y="576409"/>
                  <a:pt x="183251" y="569173"/>
                </a:cubicBezTo>
                <a:cubicBezTo>
                  <a:pt x="174838" y="561937"/>
                  <a:pt x="162890" y="558319"/>
                  <a:pt x="147409" y="558319"/>
                </a:cubicBezTo>
                <a:close/>
                <a:moveTo>
                  <a:pt x="755866" y="491682"/>
                </a:moveTo>
                <a:cubicBezTo>
                  <a:pt x="740048" y="491682"/>
                  <a:pt x="726923" y="496394"/>
                  <a:pt x="716489" y="505817"/>
                </a:cubicBezTo>
                <a:cubicBezTo>
                  <a:pt x="706056" y="515241"/>
                  <a:pt x="700167" y="529039"/>
                  <a:pt x="698821" y="547213"/>
                </a:cubicBezTo>
                <a:lnTo>
                  <a:pt x="808872" y="547213"/>
                </a:lnTo>
                <a:cubicBezTo>
                  <a:pt x="809209" y="528703"/>
                  <a:pt x="804245" y="514820"/>
                  <a:pt x="793980" y="505565"/>
                </a:cubicBezTo>
                <a:cubicBezTo>
                  <a:pt x="783715" y="496310"/>
                  <a:pt x="771011" y="491682"/>
                  <a:pt x="755866" y="491682"/>
                </a:cubicBezTo>
                <a:close/>
                <a:moveTo>
                  <a:pt x="1070191" y="423531"/>
                </a:moveTo>
                <a:cubicBezTo>
                  <a:pt x="1106538" y="423531"/>
                  <a:pt x="1136996" y="433543"/>
                  <a:pt x="1161564" y="453568"/>
                </a:cubicBezTo>
                <a:cubicBezTo>
                  <a:pt x="1186132" y="473593"/>
                  <a:pt x="1201614" y="501106"/>
                  <a:pt x="1208008" y="536107"/>
                </a:cubicBezTo>
                <a:lnTo>
                  <a:pt x="1116635" y="536107"/>
                </a:lnTo>
                <a:cubicBezTo>
                  <a:pt x="1113942" y="523991"/>
                  <a:pt x="1108389" y="514568"/>
                  <a:pt x="1099976" y="507837"/>
                </a:cubicBezTo>
                <a:cubicBezTo>
                  <a:pt x="1091562" y="501106"/>
                  <a:pt x="1080960" y="497740"/>
                  <a:pt x="1068171" y="497740"/>
                </a:cubicBezTo>
                <a:cubicBezTo>
                  <a:pt x="1053027" y="497740"/>
                  <a:pt x="1040574" y="503714"/>
                  <a:pt x="1030814" y="515661"/>
                </a:cubicBezTo>
                <a:cubicBezTo>
                  <a:pt x="1021055" y="527609"/>
                  <a:pt x="1016175" y="545025"/>
                  <a:pt x="1016175" y="567911"/>
                </a:cubicBezTo>
                <a:cubicBezTo>
                  <a:pt x="1016175" y="590796"/>
                  <a:pt x="1021055" y="608213"/>
                  <a:pt x="1030814" y="620160"/>
                </a:cubicBezTo>
                <a:cubicBezTo>
                  <a:pt x="1040574" y="632108"/>
                  <a:pt x="1053027" y="638082"/>
                  <a:pt x="1068171" y="638082"/>
                </a:cubicBezTo>
                <a:cubicBezTo>
                  <a:pt x="1080960" y="638082"/>
                  <a:pt x="1091562" y="634716"/>
                  <a:pt x="1099976" y="627985"/>
                </a:cubicBezTo>
                <a:cubicBezTo>
                  <a:pt x="1108389" y="621254"/>
                  <a:pt x="1113942" y="611831"/>
                  <a:pt x="1116635" y="599715"/>
                </a:cubicBezTo>
                <a:lnTo>
                  <a:pt x="1208008" y="599715"/>
                </a:lnTo>
                <a:cubicBezTo>
                  <a:pt x="1201614" y="634716"/>
                  <a:pt x="1186132" y="662229"/>
                  <a:pt x="1161564" y="682254"/>
                </a:cubicBezTo>
                <a:cubicBezTo>
                  <a:pt x="1136996" y="702278"/>
                  <a:pt x="1106538" y="712291"/>
                  <a:pt x="1070191" y="712291"/>
                </a:cubicBezTo>
                <a:cubicBezTo>
                  <a:pt x="1042594" y="712291"/>
                  <a:pt x="1018110" y="706485"/>
                  <a:pt x="996739" y="694874"/>
                </a:cubicBezTo>
                <a:cubicBezTo>
                  <a:pt x="975368" y="683263"/>
                  <a:pt x="958624" y="666520"/>
                  <a:pt x="946509" y="644644"/>
                </a:cubicBezTo>
                <a:cubicBezTo>
                  <a:pt x="934393" y="622769"/>
                  <a:pt x="928335" y="597191"/>
                  <a:pt x="928335" y="567911"/>
                </a:cubicBezTo>
                <a:cubicBezTo>
                  <a:pt x="928335" y="538294"/>
                  <a:pt x="934309" y="512633"/>
                  <a:pt x="946256" y="490925"/>
                </a:cubicBezTo>
                <a:cubicBezTo>
                  <a:pt x="958204" y="469217"/>
                  <a:pt x="974947" y="452558"/>
                  <a:pt x="996486" y="440947"/>
                </a:cubicBezTo>
                <a:cubicBezTo>
                  <a:pt x="1018026" y="429336"/>
                  <a:pt x="1042594" y="423531"/>
                  <a:pt x="1070191" y="423531"/>
                </a:cubicBezTo>
                <a:close/>
                <a:moveTo>
                  <a:pt x="755866" y="423531"/>
                </a:moveTo>
                <a:cubicBezTo>
                  <a:pt x="783799" y="423531"/>
                  <a:pt x="808368" y="429252"/>
                  <a:pt x="829570" y="440695"/>
                </a:cubicBezTo>
                <a:cubicBezTo>
                  <a:pt x="850773" y="452138"/>
                  <a:pt x="867180" y="468208"/>
                  <a:pt x="878791" y="488906"/>
                </a:cubicBezTo>
                <a:cubicBezTo>
                  <a:pt x="890402" y="509604"/>
                  <a:pt x="896207" y="533415"/>
                  <a:pt x="896207" y="560338"/>
                </a:cubicBezTo>
                <a:cubicBezTo>
                  <a:pt x="896207" y="567406"/>
                  <a:pt x="895366" y="575147"/>
                  <a:pt x="893683" y="583560"/>
                </a:cubicBezTo>
                <a:lnTo>
                  <a:pt x="698316" y="583560"/>
                </a:lnTo>
                <a:cubicBezTo>
                  <a:pt x="699325" y="604763"/>
                  <a:pt x="704710" y="619992"/>
                  <a:pt x="714470" y="629247"/>
                </a:cubicBezTo>
                <a:cubicBezTo>
                  <a:pt x="724230" y="638502"/>
                  <a:pt x="736682" y="643130"/>
                  <a:pt x="751827" y="643130"/>
                </a:cubicBezTo>
                <a:cubicBezTo>
                  <a:pt x="764616" y="643130"/>
                  <a:pt x="775217" y="639933"/>
                  <a:pt x="783631" y="633538"/>
                </a:cubicBezTo>
                <a:cubicBezTo>
                  <a:pt x="792045" y="627144"/>
                  <a:pt x="797598" y="618898"/>
                  <a:pt x="800290" y="608802"/>
                </a:cubicBezTo>
                <a:lnTo>
                  <a:pt x="891664" y="608802"/>
                </a:lnTo>
                <a:cubicBezTo>
                  <a:pt x="887962" y="628658"/>
                  <a:pt x="879884" y="646411"/>
                  <a:pt x="867432" y="662061"/>
                </a:cubicBezTo>
                <a:cubicBezTo>
                  <a:pt x="854980" y="677710"/>
                  <a:pt x="839162" y="689994"/>
                  <a:pt x="819979" y="698913"/>
                </a:cubicBezTo>
                <a:cubicBezTo>
                  <a:pt x="800795" y="707832"/>
                  <a:pt x="779424" y="712291"/>
                  <a:pt x="755866" y="712291"/>
                </a:cubicBezTo>
                <a:cubicBezTo>
                  <a:pt x="728269" y="712291"/>
                  <a:pt x="703785" y="706485"/>
                  <a:pt x="682414" y="694874"/>
                </a:cubicBezTo>
                <a:cubicBezTo>
                  <a:pt x="661043" y="683263"/>
                  <a:pt x="644299" y="666520"/>
                  <a:pt x="632184" y="644644"/>
                </a:cubicBezTo>
                <a:cubicBezTo>
                  <a:pt x="620068" y="622769"/>
                  <a:pt x="614010" y="597191"/>
                  <a:pt x="614010" y="567911"/>
                </a:cubicBezTo>
                <a:cubicBezTo>
                  <a:pt x="614010" y="538294"/>
                  <a:pt x="619984" y="512633"/>
                  <a:pt x="631931" y="490925"/>
                </a:cubicBezTo>
                <a:cubicBezTo>
                  <a:pt x="643879" y="469217"/>
                  <a:pt x="660622" y="452558"/>
                  <a:pt x="682161" y="440947"/>
                </a:cubicBezTo>
                <a:cubicBezTo>
                  <a:pt x="703701" y="429336"/>
                  <a:pt x="728269" y="423531"/>
                  <a:pt x="755866" y="423531"/>
                </a:cubicBezTo>
                <a:close/>
                <a:moveTo>
                  <a:pt x="86325" y="421007"/>
                </a:moveTo>
                <a:lnTo>
                  <a:pt x="86325" y="497740"/>
                </a:lnTo>
                <a:lnTo>
                  <a:pt x="142865" y="497740"/>
                </a:lnTo>
                <a:cubicBezTo>
                  <a:pt x="172818" y="497740"/>
                  <a:pt x="187795" y="484951"/>
                  <a:pt x="187795" y="459373"/>
                </a:cubicBezTo>
                <a:cubicBezTo>
                  <a:pt x="187795" y="433796"/>
                  <a:pt x="172482" y="421007"/>
                  <a:pt x="141856" y="421007"/>
                </a:cubicBezTo>
                <a:close/>
                <a:moveTo>
                  <a:pt x="310153" y="351846"/>
                </a:moveTo>
                <a:lnTo>
                  <a:pt x="589826" y="351846"/>
                </a:lnTo>
                <a:lnTo>
                  <a:pt x="589826" y="420502"/>
                </a:lnTo>
                <a:lnTo>
                  <a:pt x="492900" y="420502"/>
                </a:lnTo>
                <a:lnTo>
                  <a:pt x="492900" y="708757"/>
                </a:lnTo>
                <a:lnTo>
                  <a:pt x="406070" y="708757"/>
                </a:lnTo>
                <a:lnTo>
                  <a:pt x="406070" y="420502"/>
                </a:lnTo>
                <a:lnTo>
                  <a:pt x="310153" y="420502"/>
                </a:lnTo>
                <a:close/>
                <a:moveTo>
                  <a:pt x="0" y="351846"/>
                </a:moveTo>
                <a:lnTo>
                  <a:pt x="162049" y="351846"/>
                </a:lnTo>
                <a:cubicBezTo>
                  <a:pt x="198396" y="351846"/>
                  <a:pt x="226498" y="359755"/>
                  <a:pt x="246354" y="375572"/>
                </a:cubicBezTo>
                <a:cubicBezTo>
                  <a:pt x="266211" y="391390"/>
                  <a:pt x="276139" y="413939"/>
                  <a:pt x="276139" y="443219"/>
                </a:cubicBezTo>
                <a:cubicBezTo>
                  <a:pt x="276139" y="464758"/>
                  <a:pt x="270418" y="482680"/>
                  <a:pt x="258975" y="496983"/>
                </a:cubicBezTo>
                <a:cubicBezTo>
                  <a:pt x="247532" y="511286"/>
                  <a:pt x="232556" y="520626"/>
                  <a:pt x="214046" y="525001"/>
                </a:cubicBezTo>
                <a:cubicBezTo>
                  <a:pt x="235585" y="530049"/>
                  <a:pt x="252665" y="540482"/>
                  <a:pt x="265285" y="556300"/>
                </a:cubicBezTo>
                <a:cubicBezTo>
                  <a:pt x="277906" y="572118"/>
                  <a:pt x="284216" y="590460"/>
                  <a:pt x="284216" y="611326"/>
                </a:cubicBezTo>
                <a:cubicBezTo>
                  <a:pt x="284216" y="641952"/>
                  <a:pt x="274036" y="665847"/>
                  <a:pt x="253674" y="683011"/>
                </a:cubicBezTo>
                <a:cubicBezTo>
                  <a:pt x="233313" y="700175"/>
                  <a:pt x="204117" y="708757"/>
                  <a:pt x="166087" y="708757"/>
                </a:cubicBezTo>
                <a:lnTo>
                  <a:pt x="0" y="708757"/>
                </a:lnTo>
                <a:close/>
                <a:moveTo>
                  <a:pt x="1257300" y="335186"/>
                </a:moveTo>
                <a:lnTo>
                  <a:pt x="1343625" y="335186"/>
                </a:lnTo>
                <a:lnTo>
                  <a:pt x="1343625" y="478557"/>
                </a:lnTo>
                <a:cubicBezTo>
                  <a:pt x="1351702" y="461729"/>
                  <a:pt x="1363734" y="448436"/>
                  <a:pt x="1379720" y="438676"/>
                </a:cubicBezTo>
                <a:cubicBezTo>
                  <a:pt x="1395706" y="428916"/>
                  <a:pt x="1414469" y="424036"/>
                  <a:pt x="1436008" y="424036"/>
                </a:cubicBezTo>
                <a:cubicBezTo>
                  <a:pt x="1468317" y="424036"/>
                  <a:pt x="1493979" y="434805"/>
                  <a:pt x="1512994" y="456344"/>
                </a:cubicBezTo>
                <a:cubicBezTo>
                  <a:pt x="1532009" y="477884"/>
                  <a:pt x="1541516" y="507500"/>
                  <a:pt x="1541516" y="545194"/>
                </a:cubicBezTo>
                <a:lnTo>
                  <a:pt x="1541516" y="708757"/>
                </a:lnTo>
                <a:lnTo>
                  <a:pt x="1455191" y="708757"/>
                </a:lnTo>
                <a:lnTo>
                  <a:pt x="1455191" y="555290"/>
                </a:lnTo>
                <a:cubicBezTo>
                  <a:pt x="1455191" y="536443"/>
                  <a:pt x="1450227" y="521719"/>
                  <a:pt x="1440299" y="511118"/>
                </a:cubicBezTo>
                <a:cubicBezTo>
                  <a:pt x="1430371" y="500517"/>
                  <a:pt x="1417161" y="495216"/>
                  <a:pt x="1400670" y="495216"/>
                </a:cubicBezTo>
                <a:cubicBezTo>
                  <a:pt x="1383170" y="495216"/>
                  <a:pt x="1369287" y="500769"/>
                  <a:pt x="1359022" y="511875"/>
                </a:cubicBezTo>
                <a:cubicBezTo>
                  <a:pt x="1348757" y="522981"/>
                  <a:pt x="1343625" y="538799"/>
                  <a:pt x="1343625" y="559329"/>
                </a:cubicBezTo>
                <a:lnTo>
                  <a:pt x="1343625" y="708757"/>
                </a:lnTo>
                <a:lnTo>
                  <a:pt x="1257300" y="708757"/>
                </a:lnTo>
                <a:close/>
                <a:moveTo>
                  <a:pt x="295500" y="5"/>
                </a:moveTo>
                <a:cubicBezTo>
                  <a:pt x="345992" y="309"/>
                  <a:pt x="396406" y="13722"/>
                  <a:pt x="441450" y="40212"/>
                </a:cubicBezTo>
                <a:cubicBezTo>
                  <a:pt x="531539" y="93192"/>
                  <a:pt x="586352" y="190366"/>
                  <a:pt x="585095" y="294871"/>
                </a:cubicBezTo>
                <a:lnTo>
                  <a:pt x="491817" y="293749"/>
                </a:lnTo>
                <a:cubicBezTo>
                  <a:pt x="492671" y="222702"/>
                  <a:pt x="455408" y="156640"/>
                  <a:pt x="394162" y="120622"/>
                </a:cubicBezTo>
                <a:cubicBezTo>
                  <a:pt x="332916" y="84604"/>
                  <a:pt x="257070" y="84148"/>
                  <a:pt x="195396" y="119427"/>
                </a:cubicBezTo>
                <a:cubicBezTo>
                  <a:pt x="133721" y="154706"/>
                  <a:pt x="95666" y="220316"/>
                  <a:pt x="95666" y="291367"/>
                </a:cubicBezTo>
                <a:lnTo>
                  <a:pt x="2381" y="291368"/>
                </a:lnTo>
                <a:cubicBezTo>
                  <a:pt x="2381" y="186855"/>
                  <a:pt x="58358" y="90347"/>
                  <a:pt x="149077" y="38454"/>
                </a:cubicBezTo>
                <a:cubicBezTo>
                  <a:pt x="194437" y="12508"/>
                  <a:pt x="245008" y="-298"/>
                  <a:pt x="295500" y="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85118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AF2425E-33D9-4769-8340-A8A7A2CBE4F9}"/>
              </a:ext>
            </a:extLst>
          </p:cNvPr>
          <p:cNvSpPr/>
          <p:nvPr/>
        </p:nvSpPr>
        <p:spPr>
          <a:xfrm>
            <a:off x="174625" y="174625"/>
            <a:ext cx="11842750" cy="650875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atin typeface="+mj-lt"/>
            </a:endParaRPr>
          </a:p>
        </p:txBody>
      </p:sp>
      <p:sp>
        <p:nvSpPr>
          <p:cNvPr id="33" name="TextBox 32">
            <a:extLst>
              <a:ext uri="{FF2B5EF4-FFF2-40B4-BE49-F238E27FC236}">
                <a16:creationId xmlns:a16="http://schemas.microsoft.com/office/drawing/2014/main" id="{EE6F5227-F939-4AA9-B97B-C74D9F8640E5}"/>
              </a:ext>
            </a:extLst>
          </p:cNvPr>
          <p:cNvSpPr txBox="1"/>
          <p:nvPr/>
        </p:nvSpPr>
        <p:spPr>
          <a:xfrm>
            <a:off x="8377500" y="3166712"/>
            <a:ext cx="3219414" cy="1870127"/>
          </a:xfrm>
          <a:prstGeom prst="rect">
            <a:avLst/>
          </a:prstGeom>
          <a:noFill/>
        </p:spPr>
        <p:txBody>
          <a:bodyPr wrap="square" rtlCol="0">
            <a:spAutoFit/>
          </a:bodyPr>
          <a:lstStyle/>
          <a:p>
            <a:pPr algn="r">
              <a:lnSpc>
                <a:spcPct val="80000"/>
              </a:lnSpc>
            </a:pPr>
            <a:r>
              <a:rPr lang="en-US" sz="14334" b="1" dirty="0">
                <a:solidFill>
                  <a:schemeClr val="accent1"/>
                </a:solidFill>
                <a:latin typeface="+mj-lt"/>
              </a:rPr>
              <a:t>Aa</a:t>
            </a:r>
          </a:p>
        </p:txBody>
      </p:sp>
      <p:sp>
        <p:nvSpPr>
          <p:cNvPr id="17" name="Rectangle 16">
            <a:extLst>
              <a:ext uri="{FF2B5EF4-FFF2-40B4-BE49-F238E27FC236}">
                <a16:creationId xmlns:a16="http://schemas.microsoft.com/office/drawing/2014/main" id="{0E745DCF-86BB-42F7-B27E-02E8A0F7802B}"/>
              </a:ext>
            </a:extLst>
          </p:cNvPr>
          <p:cNvSpPr/>
          <p:nvPr/>
        </p:nvSpPr>
        <p:spPr>
          <a:xfrm>
            <a:off x="6186230" y="4494240"/>
            <a:ext cx="1609096" cy="16160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atin typeface="+mj-lt"/>
            </a:endParaRPr>
          </a:p>
        </p:txBody>
      </p:sp>
      <p:sp>
        <p:nvSpPr>
          <p:cNvPr id="11" name="Rectangle 10">
            <a:extLst>
              <a:ext uri="{FF2B5EF4-FFF2-40B4-BE49-F238E27FC236}">
                <a16:creationId xmlns:a16="http://schemas.microsoft.com/office/drawing/2014/main" id="{1683F5A8-3386-4AFB-812B-E2F03CC2958F}"/>
              </a:ext>
            </a:extLst>
          </p:cNvPr>
          <p:cNvSpPr/>
          <p:nvPr/>
        </p:nvSpPr>
        <p:spPr>
          <a:xfrm>
            <a:off x="817563" y="4494240"/>
            <a:ext cx="1609096" cy="16160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atin typeface="+mj-lt"/>
            </a:endParaRPr>
          </a:p>
        </p:txBody>
      </p:sp>
      <p:sp>
        <p:nvSpPr>
          <p:cNvPr id="13" name="Rectangle 12">
            <a:extLst>
              <a:ext uri="{FF2B5EF4-FFF2-40B4-BE49-F238E27FC236}">
                <a16:creationId xmlns:a16="http://schemas.microsoft.com/office/drawing/2014/main" id="{E62A04C8-94DE-4EE1-95CD-9761A55CEDB2}"/>
              </a:ext>
            </a:extLst>
          </p:cNvPr>
          <p:cNvSpPr/>
          <p:nvPr/>
        </p:nvSpPr>
        <p:spPr>
          <a:xfrm>
            <a:off x="2607119" y="4494240"/>
            <a:ext cx="1609096" cy="16160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atin typeface="+mj-lt"/>
            </a:endParaRPr>
          </a:p>
        </p:txBody>
      </p:sp>
      <p:sp>
        <p:nvSpPr>
          <p:cNvPr id="14" name="Rectangle 13">
            <a:extLst>
              <a:ext uri="{FF2B5EF4-FFF2-40B4-BE49-F238E27FC236}">
                <a16:creationId xmlns:a16="http://schemas.microsoft.com/office/drawing/2014/main" id="{48389EFD-5307-475E-9D7F-932563977382}"/>
              </a:ext>
            </a:extLst>
          </p:cNvPr>
          <p:cNvSpPr/>
          <p:nvPr/>
        </p:nvSpPr>
        <p:spPr>
          <a:xfrm>
            <a:off x="4396675" y="4494240"/>
            <a:ext cx="1609096" cy="16160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atin typeface="+mj-lt"/>
            </a:endParaRPr>
          </a:p>
        </p:txBody>
      </p:sp>
      <p:sp>
        <p:nvSpPr>
          <p:cNvPr id="15" name="Rectangle 14">
            <a:extLst>
              <a:ext uri="{FF2B5EF4-FFF2-40B4-BE49-F238E27FC236}">
                <a16:creationId xmlns:a16="http://schemas.microsoft.com/office/drawing/2014/main" id="{5A6AF201-C338-424D-A234-39CAB839495E}"/>
              </a:ext>
            </a:extLst>
          </p:cNvPr>
          <p:cNvSpPr/>
          <p:nvPr/>
        </p:nvSpPr>
        <p:spPr>
          <a:xfrm>
            <a:off x="9765342" y="4494240"/>
            <a:ext cx="1609096" cy="16160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atin typeface="+mj-lt"/>
            </a:endParaRPr>
          </a:p>
        </p:txBody>
      </p:sp>
      <p:sp>
        <p:nvSpPr>
          <p:cNvPr id="16" name="Rectangle 15">
            <a:extLst>
              <a:ext uri="{FF2B5EF4-FFF2-40B4-BE49-F238E27FC236}">
                <a16:creationId xmlns:a16="http://schemas.microsoft.com/office/drawing/2014/main" id="{0717D0D5-CC33-4F4A-BD88-348D2A44F569}"/>
              </a:ext>
            </a:extLst>
          </p:cNvPr>
          <p:cNvSpPr/>
          <p:nvPr/>
        </p:nvSpPr>
        <p:spPr>
          <a:xfrm>
            <a:off x="7975786" y="4494240"/>
            <a:ext cx="1609096" cy="16160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n w="0"/>
              <a:solidFill>
                <a:schemeClr val="tx1"/>
              </a:solidFill>
              <a:effectLst>
                <a:outerShdw blurRad="38100" dist="19050" dir="2700000" algn="tl" rotWithShape="0">
                  <a:schemeClr val="dk1">
                    <a:alpha val="40000"/>
                  </a:schemeClr>
                </a:outerShdw>
              </a:effectLst>
              <a:latin typeface="+mj-lt"/>
            </a:endParaRPr>
          </a:p>
        </p:txBody>
      </p:sp>
      <p:sp>
        <p:nvSpPr>
          <p:cNvPr id="29" name="TextBox 28">
            <a:extLst>
              <a:ext uri="{FF2B5EF4-FFF2-40B4-BE49-F238E27FC236}">
                <a16:creationId xmlns:a16="http://schemas.microsoft.com/office/drawing/2014/main" id="{49C22928-36B3-4D2E-A1E7-2F2BE152BCB5}"/>
              </a:ext>
            </a:extLst>
          </p:cNvPr>
          <p:cNvSpPr txBox="1"/>
          <p:nvPr/>
        </p:nvSpPr>
        <p:spPr>
          <a:xfrm>
            <a:off x="667656" y="967616"/>
            <a:ext cx="9532938" cy="1276696"/>
          </a:xfrm>
          <a:prstGeom prst="rect">
            <a:avLst/>
          </a:prstGeom>
          <a:noFill/>
        </p:spPr>
        <p:txBody>
          <a:bodyPr wrap="square" rtlCol="0">
            <a:spAutoFit/>
          </a:bodyPr>
          <a:lstStyle/>
          <a:p>
            <a:pPr>
              <a:lnSpc>
                <a:spcPct val="80000"/>
              </a:lnSpc>
            </a:pPr>
            <a:r>
              <a:rPr lang="en-US" sz="4792" b="1" dirty="0">
                <a:solidFill>
                  <a:schemeClr val="accent1"/>
                </a:solidFill>
                <a:latin typeface="+mj-lt"/>
              </a:rPr>
              <a:t>BLOCKCHAIN TECH</a:t>
            </a:r>
            <a:br>
              <a:rPr lang="en-US" sz="4792" b="1" dirty="0">
                <a:solidFill>
                  <a:schemeClr val="accent1"/>
                </a:solidFill>
                <a:latin typeface="+mj-lt"/>
              </a:rPr>
            </a:br>
            <a:r>
              <a:rPr lang="en-US" sz="4792" dirty="0">
                <a:solidFill>
                  <a:schemeClr val="accent1"/>
                </a:solidFill>
                <a:latin typeface="+mj-lt"/>
              </a:rPr>
              <a:t>POWERPOINT TEMPLATE</a:t>
            </a:r>
          </a:p>
        </p:txBody>
      </p:sp>
      <p:sp>
        <p:nvSpPr>
          <p:cNvPr id="30" name="TextBox 29">
            <a:extLst>
              <a:ext uri="{FF2B5EF4-FFF2-40B4-BE49-F238E27FC236}">
                <a16:creationId xmlns:a16="http://schemas.microsoft.com/office/drawing/2014/main" id="{090E1AF9-A25B-451A-B0B5-88E723C3FCE2}"/>
              </a:ext>
            </a:extLst>
          </p:cNvPr>
          <p:cNvSpPr txBox="1"/>
          <p:nvPr/>
        </p:nvSpPr>
        <p:spPr>
          <a:xfrm>
            <a:off x="785812" y="3634615"/>
            <a:ext cx="9532938" cy="340350"/>
          </a:xfrm>
          <a:prstGeom prst="rect">
            <a:avLst/>
          </a:prstGeom>
          <a:noFill/>
        </p:spPr>
        <p:txBody>
          <a:bodyPr wrap="square" rtlCol="0">
            <a:spAutoFit/>
          </a:bodyPr>
          <a:lstStyle/>
          <a:p>
            <a:pPr>
              <a:lnSpc>
                <a:spcPct val="80000"/>
              </a:lnSpc>
            </a:pPr>
            <a:r>
              <a:rPr lang="en-US" sz="2000" dirty="0">
                <a:solidFill>
                  <a:schemeClr val="accent1"/>
                </a:solidFill>
                <a:latin typeface="+mj-lt"/>
              </a:rPr>
              <a:t>FONT: </a:t>
            </a:r>
            <a:r>
              <a:rPr lang="en-US" sz="2000" b="1" dirty="0">
                <a:solidFill>
                  <a:schemeClr val="accent1"/>
                </a:solidFill>
                <a:latin typeface="+mj-lt"/>
              </a:rPr>
              <a:t>MONTSERRAT</a:t>
            </a:r>
          </a:p>
        </p:txBody>
      </p:sp>
      <p:sp>
        <p:nvSpPr>
          <p:cNvPr id="31" name="TextBox 30">
            <a:extLst>
              <a:ext uri="{FF2B5EF4-FFF2-40B4-BE49-F238E27FC236}">
                <a16:creationId xmlns:a16="http://schemas.microsoft.com/office/drawing/2014/main" id="{8B103FB0-6C68-4B5B-BA0C-90E43A64CCC8}"/>
              </a:ext>
            </a:extLst>
          </p:cNvPr>
          <p:cNvSpPr txBox="1"/>
          <p:nvPr/>
        </p:nvSpPr>
        <p:spPr>
          <a:xfrm>
            <a:off x="785812" y="4094171"/>
            <a:ext cx="9532938" cy="340350"/>
          </a:xfrm>
          <a:prstGeom prst="rect">
            <a:avLst/>
          </a:prstGeom>
          <a:noFill/>
        </p:spPr>
        <p:txBody>
          <a:bodyPr wrap="square" rtlCol="0">
            <a:spAutoFit/>
          </a:bodyPr>
          <a:lstStyle/>
          <a:p>
            <a:pPr>
              <a:lnSpc>
                <a:spcPct val="80000"/>
              </a:lnSpc>
            </a:pPr>
            <a:r>
              <a:rPr lang="en-US" sz="2000" dirty="0">
                <a:solidFill>
                  <a:schemeClr val="accent1"/>
                </a:solidFill>
                <a:latin typeface="+mj-lt"/>
              </a:rPr>
              <a:t>COLOR </a:t>
            </a:r>
            <a:r>
              <a:rPr lang="en-US" sz="2000" b="1" dirty="0">
                <a:solidFill>
                  <a:schemeClr val="accent1"/>
                </a:solidFill>
                <a:latin typeface="+mj-lt"/>
              </a:rPr>
              <a:t>PALETTE</a:t>
            </a:r>
          </a:p>
        </p:txBody>
      </p:sp>
      <p:cxnSp>
        <p:nvCxnSpPr>
          <p:cNvPr id="3" name="Straight Connector 2">
            <a:extLst>
              <a:ext uri="{FF2B5EF4-FFF2-40B4-BE49-F238E27FC236}">
                <a16:creationId xmlns:a16="http://schemas.microsoft.com/office/drawing/2014/main" id="{E21700E9-2B17-4318-839D-FE6676B8999E}"/>
              </a:ext>
            </a:extLst>
          </p:cNvPr>
          <p:cNvCxnSpPr>
            <a:cxnSpLocks/>
          </p:cNvCxnSpPr>
          <p:nvPr/>
        </p:nvCxnSpPr>
        <p:spPr>
          <a:xfrm>
            <a:off x="817563" y="2489607"/>
            <a:ext cx="1119981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Rounded Corners 1">
            <a:hlinkClick r:id="rId2"/>
            <a:extLst>
              <a:ext uri="{FF2B5EF4-FFF2-40B4-BE49-F238E27FC236}">
                <a16:creationId xmlns:a16="http://schemas.microsoft.com/office/drawing/2014/main" id="{45047B1E-DE7C-41C0-AEF4-8CEBFDE6D17A}"/>
              </a:ext>
            </a:extLst>
          </p:cNvPr>
          <p:cNvSpPr/>
          <p:nvPr/>
        </p:nvSpPr>
        <p:spPr>
          <a:xfrm>
            <a:off x="3836276" y="3660015"/>
            <a:ext cx="1136568" cy="22301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spc="250" dirty="0">
                <a:solidFill>
                  <a:schemeClr val="bg1"/>
                </a:solidFill>
                <a:latin typeface="+mj-lt"/>
              </a:rPr>
              <a:t>DOWNLOAD</a:t>
            </a:r>
          </a:p>
        </p:txBody>
      </p:sp>
    </p:spTree>
    <p:extLst>
      <p:ext uri="{BB962C8B-B14F-4D97-AF65-F5344CB8AC3E}">
        <p14:creationId xmlns:p14="http://schemas.microsoft.com/office/powerpoint/2010/main" val="3906973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459" y="2400300"/>
            <a:ext cx="4381500" cy="1703070"/>
          </a:xfrm>
        </p:spPr>
        <p:txBody>
          <a:bodyPr/>
          <a:lstStyle/>
          <a:p>
            <a:r>
              <a:rPr lang="en-US" dirty="0"/>
              <a:t>The </a:t>
            </a:r>
            <a:r>
              <a:rPr lang="en-US" dirty="0">
                <a:solidFill>
                  <a:schemeClr val="accent1"/>
                </a:solidFill>
              </a:rPr>
              <a:t>Future</a:t>
            </a:r>
            <a:br>
              <a:rPr lang="en-US" dirty="0"/>
            </a:br>
            <a:r>
              <a:rPr lang="en-US" dirty="0"/>
              <a:t>of Banking</a:t>
            </a:r>
            <a:br>
              <a:rPr lang="en-US" dirty="0"/>
            </a:br>
            <a:r>
              <a:rPr lang="en-US" dirty="0"/>
              <a:t>is here </a:t>
            </a:r>
            <a:r>
              <a:rPr lang="en-US" dirty="0">
                <a:solidFill>
                  <a:schemeClr val="accent1"/>
                </a:solidFill>
              </a:rPr>
              <a:t>#2</a:t>
            </a:r>
            <a:endParaRPr lang="en-US" dirty="0"/>
          </a:p>
        </p:txBody>
      </p:sp>
      <p:cxnSp>
        <p:nvCxnSpPr>
          <p:cNvPr id="4" name="Straight Connector 3"/>
          <p:cNvCxnSpPr/>
          <p:nvPr/>
        </p:nvCxnSpPr>
        <p:spPr>
          <a:xfrm>
            <a:off x="638866" y="5490339"/>
            <a:ext cx="3330271"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42354" y="5176341"/>
            <a:ext cx="549831" cy="246221"/>
          </a:xfrm>
          <a:prstGeom prst="rect">
            <a:avLst/>
          </a:prstGeom>
          <a:noFill/>
        </p:spPr>
        <p:txBody>
          <a:bodyPr wrap="none" lIns="0" rIns="0" rtlCol="0">
            <a:spAutoFit/>
          </a:bodyPr>
          <a:lstStyle/>
          <a:p>
            <a:r>
              <a:rPr lang="en-US" sz="1000" dirty="0">
                <a:solidFill>
                  <a:schemeClr val="tx1">
                    <a:alpha val="70000"/>
                  </a:schemeClr>
                </a:solidFill>
              </a:rPr>
              <a:t>Future#1</a:t>
            </a:r>
          </a:p>
        </p:txBody>
      </p:sp>
      <p:sp>
        <p:nvSpPr>
          <p:cNvPr id="7" name="TextBox 6"/>
          <p:cNvSpPr txBox="1"/>
          <p:nvPr/>
        </p:nvSpPr>
        <p:spPr>
          <a:xfrm>
            <a:off x="642354" y="5544931"/>
            <a:ext cx="965008" cy="461665"/>
          </a:xfrm>
          <a:prstGeom prst="rect">
            <a:avLst/>
          </a:prstGeom>
          <a:noFill/>
        </p:spPr>
        <p:txBody>
          <a:bodyPr wrap="none" lIns="0" rIns="0" rtlCol="0">
            <a:spAutoFit/>
          </a:bodyPr>
          <a:lstStyle/>
          <a:p>
            <a:r>
              <a:rPr lang="en-US" sz="1200" b="1" dirty="0">
                <a:latin typeface="Open Sans" charset="0"/>
                <a:ea typeface="Open Sans" charset="0"/>
                <a:cs typeface="Open Sans" charset="0"/>
              </a:rPr>
              <a:t>Remittances</a:t>
            </a:r>
          </a:p>
          <a:p>
            <a:r>
              <a:rPr lang="en-US" sz="1200" b="1" dirty="0">
                <a:latin typeface="Open Sans" charset="0"/>
                <a:ea typeface="Open Sans" charset="0"/>
                <a:cs typeface="Open Sans" charset="0"/>
              </a:rPr>
              <a:t>Future</a:t>
            </a:r>
          </a:p>
        </p:txBody>
      </p:sp>
      <p:sp>
        <p:nvSpPr>
          <p:cNvPr id="8" name="TextBox 7"/>
          <p:cNvSpPr txBox="1"/>
          <p:nvPr/>
        </p:nvSpPr>
        <p:spPr>
          <a:xfrm>
            <a:off x="2293841" y="5176341"/>
            <a:ext cx="549831" cy="246221"/>
          </a:xfrm>
          <a:prstGeom prst="rect">
            <a:avLst/>
          </a:prstGeom>
          <a:noFill/>
        </p:spPr>
        <p:txBody>
          <a:bodyPr wrap="none" lIns="0" rIns="0" rtlCol="0">
            <a:spAutoFit/>
          </a:bodyPr>
          <a:lstStyle/>
          <a:p>
            <a:r>
              <a:rPr lang="en-US" sz="1000" dirty="0">
                <a:solidFill>
                  <a:schemeClr val="tx1">
                    <a:alpha val="70000"/>
                  </a:schemeClr>
                </a:solidFill>
              </a:rPr>
              <a:t>Future#2</a:t>
            </a:r>
          </a:p>
        </p:txBody>
      </p:sp>
      <p:sp>
        <p:nvSpPr>
          <p:cNvPr id="9" name="TextBox 8"/>
          <p:cNvSpPr txBox="1"/>
          <p:nvPr/>
        </p:nvSpPr>
        <p:spPr>
          <a:xfrm>
            <a:off x="2293841" y="5544931"/>
            <a:ext cx="764633" cy="461665"/>
          </a:xfrm>
          <a:prstGeom prst="rect">
            <a:avLst/>
          </a:prstGeom>
          <a:noFill/>
        </p:spPr>
        <p:txBody>
          <a:bodyPr wrap="none" lIns="0" rIns="0" rtlCol="0">
            <a:spAutoFit/>
          </a:bodyPr>
          <a:lstStyle/>
          <a:p>
            <a:r>
              <a:rPr lang="en-US" sz="1200" b="1" dirty="0">
                <a:latin typeface="Open Sans" charset="0"/>
                <a:ea typeface="Open Sans" charset="0"/>
                <a:cs typeface="Open Sans" charset="0"/>
              </a:rPr>
              <a:t>Micro</a:t>
            </a:r>
          </a:p>
          <a:p>
            <a:r>
              <a:rPr lang="en-US" sz="1200" b="1" dirty="0">
                <a:latin typeface="Open Sans" charset="0"/>
                <a:ea typeface="Open Sans" charset="0"/>
                <a:cs typeface="Open Sans" charset="0"/>
              </a:rPr>
              <a:t>Payments</a:t>
            </a:r>
          </a:p>
        </p:txBody>
      </p:sp>
      <p:sp>
        <p:nvSpPr>
          <p:cNvPr id="10" name="TextBox 9"/>
          <p:cNvSpPr txBox="1"/>
          <p:nvPr/>
        </p:nvSpPr>
        <p:spPr>
          <a:xfrm>
            <a:off x="3966709" y="5176341"/>
            <a:ext cx="549831" cy="246221"/>
          </a:xfrm>
          <a:prstGeom prst="rect">
            <a:avLst/>
          </a:prstGeom>
          <a:noFill/>
        </p:spPr>
        <p:txBody>
          <a:bodyPr wrap="none" lIns="0" rIns="0" rtlCol="0">
            <a:spAutoFit/>
          </a:bodyPr>
          <a:lstStyle/>
          <a:p>
            <a:r>
              <a:rPr lang="en-US" sz="1000" dirty="0">
                <a:solidFill>
                  <a:schemeClr val="tx1">
                    <a:alpha val="70000"/>
                  </a:schemeClr>
                </a:solidFill>
              </a:rPr>
              <a:t>Future#3</a:t>
            </a:r>
          </a:p>
        </p:txBody>
      </p:sp>
      <p:sp>
        <p:nvSpPr>
          <p:cNvPr id="11" name="TextBox 10"/>
          <p:cNvSpPr txBox="1"/>
          <p:nvPr/>
        </p:nvSpPr>
        <p:spPr>
          <a:xfrm>
            <a:off x="3966709" y="5544931"/>
            <a:ext cx="713465" cy="461665"/>
          </a:xfrm>
          <a:prstGeom prst="rect">
            <a:avLst/>
          </a:prstGeom>
          <a:noFill/>
        </p:spPr>
        <p:txBody>
          <a:bodyPr wrap="none" lIns="0" rIns="0" rtlCol="0">
            <a:spAutoFit/>
          </a:bodyPr>
          <a:lstStyle/>
          <a:p>
            <a:r>
              <a:rPr lang="en-US" sz="1200" b="1" dirty="0">
                <a:latin typeface="Open Sans" charset="0"/>
                <a:ea typeface="Open Sans" charset="0"/>
                <a:cs typeface="Open Sans" charset="0"/>
              </a:rPr>
              <a:t>Mobile</a:t>
            </a:r>
          </a:p>
          <a:p>
            <a:r>
              <a:rPr lang="en-US" sz="1200" b="1" dirty="0">
                <a:latin typeface="Open Sans" charset="0"/>
                <a:ea typeface="Open Sans" charset="0"/>
                <a:cs typeface="Open Sans" charset="0"/>
              </a:rPr>
              <a:t>Branches</a:t>
            </a:r>
          </a:p>
        </p:txBody>
      </p:sp>
      <p:sp>
        <p:nvSpPr>
          <p:cNvPr id="12" name="Oval 11"/>
          <p:cNvSpPr/>
          <p:nvPr/>
        </p:nvSpPr>
        <p:spPr>
          <a:xfrm>
            <a:off x="628725" y="5461000"/>
            <a:ext cx="60960" cy="609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974018" y="5463183"/>
            <a:ext cx="60960" cy="609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985710" y="1991766"/>
            <a:ext cx="2111604" cy="2111604"/>
          </a:xfrm>
          <a:prstGeom prst="ellipse">
            <a:avLst/>
          </a:prstGeom>
          <a:gradFill>
            <a:gsLst>
              <a:gs pos="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316957" y="4325173"/>
            <a:ext cx="1449115" cy="369332"/>
          </a:xfrm>
          <a:prstGeom prst="rect">
            <a:avLst/>
          </a:prstGeom>
          <a:noFill/>
        </p:spPr>
        <p:txBody>
          <a:bodyPr wrap="none" lIns="0" rIns="0" rtlCol="0">
            <a:spAutoFit/>
          </a:bodyPr>
          <a:lstStyle/>
          <a:p>
            <a:pPr algn="ctr"/>
            <a:r>
              <a:rPr lang="en-US" b="1" dirty="0">
                <a:latin typeface="Open Sans" charset="0"/>
                <a:ea typeface="Open Sans" charset="0"/>
                <a:cs typeface="Open Sans" charset="0"/>
              </a:rPr>
              <a:t>Remittances</a:t>
            </a:r>
          </a:p>
        </p:txBody>
      </p:sp>
      <p:sp>
        <p:nvSpPr>
          <p:cNvPr id="16" name="TextBox 15"/>
          <p:cNvSpPr txBox="1"/>
          <p:nvPr/>
        </p:nvSpPr>
        <p:spPr>
          <a:xfrm>
            <a:off x="7741820" y="4730065"/>
            <a:ext cx="2599384" cy="692497"/>
          </a:xfrm>
          <a:prstGeom prst="rect">
            <a:avLst/>
          </a:prstGeom>
          <a:noFill/>
        </p:spPr>
        <p:txBody>
          <a:bodyPr wrap="square" lIns="0" rIns="0" rtlCol="0">
            <a:spAutoFit/>
          </a:bodyPr>
          <a:lstStyle/>
          <a:p>
            <a:pPr algn="ctr">
              <a:lnSpc>
                <a:spcPct val="130000"/>
              </a:lnSpc>
            </a:pPr>
            <a:r>
              <a:rPr lang="en-US" sz="1000" dirty="0" err="1">
                <a:solidFill>
                  <a:schemeClr val="tx1">
                    <a:alpha val="70000"/>
                  </a:schemeClr>
                </a:solidFill>
              </a:rPr>
              <a:t>Sed</a:t>
            </a:r>
            <a:r>
              <a:rPr lang="en-US" sz="1000" dirty="0">
                <a:solidFill>
                  <a:schemeClr val="tx1">
                    <a:alpha val="70000"/>
                  </a:schemeClr>
                </a:solidFill>
              </a:rPr>
              <a:t> </a:t>
            </a:r>
            <a:r>
              <a:rPr lang="en-US" sz="1000" dirty="0" err="1">
                <a:solidFill>
                  <a:schemeClr val="tx1">
                    <a:alpha val="70000"/>
                  </a:schemeClr>
                </a:solidFill>
              </a:rPr>
              <a:t>ut</a:t>
            </a:r>
            <a:r>
              <a:rPr lang="en-US" sz="1000" dirty="0">
                <a:solidFill>
                  <a:schemeClr val="tx1">
                    <a:alpha val="70000"/>
                  </a:schemeClr>
                </a:solidFill>
              </a:rPr>
              <a:t> </a:t>
            </a:r>
            <a:r>
              <a:rPr lang="en-US" sz="1000" dirty="0" err="1">
                <a:solidFill>
                  <a:schemeClr val="tx1">
                    <a:alpha val="70000"/>
                  </a:schemeClr>
                </a:solidFill>
              </a:rPr>
              <a:t>perspiciatis</a:t>
            </a:r>
            <a:r>
              <a:rPr lang="en-US" sz="1000" dirty="0">
                <a:solidFill>
                  <a:schemeClr val="tx1">
                    <a:alpha val="70000"/>
                  </a:schemeClr>
                </a:solidFill>
              </a:rPr>
              <a:t> </a:t>
            </a:r>
            <a:r>
              <a:rPr lang="en-US" sz="1000" dirty="0" err="1">
                <a:solidFill>
                  <a:schemeClr val="tx1">
                    <a:alpha val="70000"/>
                  </a:schemeClr>
                </a:solidFill>
              </a:rPr>
              <a:t>unde</a:t>
            </a:r>
            <a:r>
              <a:rPr lang="en-US" sz="1000" dirty="0">
                <a:solidFill>
                  <a:schemeClr val="tx1">
                    <a:alpha val="70000"/>
                  </a:schemeClr>
                </a:solidFill>
              </a:rPr>
              <a:t> </a:t>
            </a:r>
            <a:r>
              <a:rPr lang="en-US" sz="1000" dirty="0" err="1">
                <a:solidFill>
                  <a:schemeClr val="tx1">
                    <a:alpha val="70000"/>
                  </a:schemeClr>
                </a:solidFill>
              </a:rPr>
              <a:t>omnis</a:t>
            </a:r>
            <a:r>
              <a:rPr lang="en-US" sz="1000" dirty="0">
                <a:solidFill>
                  <a:schemeClr val="tx1">
                    <a:alpha val="70000"/>
                  </a:schemeClr>
                </a:solidFill>
              </a:rPr>
              <a:t> </a:t>
            </a:r>
            <a:r>
              <a:rPr lang="en-US" sz="1000" dirty="0" err="1">
                <a:solidFill>
                  <a:schemeClr val="tx1">
                    <a:alpha val="70000"/>
                  </a:schemeClr>
                </a:solidFill>
              </a:rPr>
              <a:t>iste</a:t>
            </a:r>
            <a:r>
              <a:rPr lang="en-US" sz="1000" dirty="0">
                <a:solidFill>
                  <a:schemeClr val="tx1">
                    <a:alpha val="70000"/>
                  </a:schemeClr>
                </a:solidFill>
              </a:rPr>
              <a:t> </a:t>
            </a:r>
            <a:r>
              <a:rPr lang="en-US" sz="1000" dirty="0" err="1">
                <a:solidFill>
                  <a:schemeClr val="tx1">
                    <a:alpha val="70000"/>
                  </a:schemeClr>
                </a:solidFill>
              </a:rPr>
              <a:t>natus</a:t>
            </a:r>
            <a:r>
              <a:rPr lang="en-US" sz="1000" dirty="0">
                <a:solidFill>
                  <a:schemeClr val="tx1">
                    <a:alpha val="70000"/>
                  </a:schemeClr>
                </a:solidFill>
              </a:rPr>
              <a:t> error sit </a:t>
            </a:r>
            <a:r>
              <a:rPr lang="en-US" sz="1000" dirty="0" err="1">
                <a:solidFill>
                  <a:schemeClr val="tx1">
                    <a:alpha val="70000"/>
                  </a:schemeClr>
                </a:solidFill>
              </a:rPr>
              <a:t>voluptatem</a:t>
            </a:r>
            <a:r>
              <a:rPr lang="en-US" sz="1000" dirty="0">
                <a:solidFill>
                  <a:schemeClr val="tx1">
                    <a:alpha val="70000"/>
                  </a:schemeClr>
                </a:solidFill>
              </a:rPr>
              <a:t> </a:t>
            </a:r>
            <a:r>
              <a:rPr lang="en-US" sz="1000" dirty="0" err="1">
                <a:solidFill>
                  <a:schemeClr val="tx1">
                    <a:alpha val="70000"/>
                  </a:schemeClr>
                </a:solidFill>
              </a:rPr>
              <a:t>accusantium</a:t>
            </a:r>
            <a:r>
              <a:rPr lang="en-US" sz="1000" dirty="0">
                <a:solidFill>
                  <a:schemeClr val="tx1">
                    <a:alpha val="70000"/>
                  </a:schemeClr>
                </a:solidFill>
              </a:rPr>
              <a:t> </a:t>
            </a:r>
            <a:r>
              <a:rPr lang="en-US" sz="1000" dirty="0" err="1">
                <a:solidFill>
                  <a:schemeClr val="tx1">
                    <a:alpha val="70000"/>
                  </a:schemeClr>
                </a:solidFill>
              </a:rPr>
              <a:t>doloremque</a:t>
            </a:r>
            <a:r>
              <a:rPr lang="en-US" sz="1000" dirty="0">
                <a:solidFill>
                  <a:schemeClr val="tx1">
                    <a:alpha val="70000"/>
                  </a:schemeClr>
                </a:solidFill>
              </a:rPr>
              <a:t> </a:t>
            </a:r>
            <a:r>
              <a:rPr lang="en-US" sz="1000" dirty="0" err="1">
                <a:solidFill>
                  <a:schemeClr val="tx1">
                    <a:alpha val="70000"/>
                  </a:schemeClr>
                </a:solidFill>
              </a:rPr>
              <a:t>laudantium</a:t>
            </a:r>
            <a:r>
              <a:rPr lang="en-US" sz="1000" dirty="0">
                <a:solidFill>
                  <a:schemeClr val="tx1">
                    <a:alpha val="70000"/>
                  </a:schemeClr>
                </a:solidFill>
              </a:rPr>
              <a:t>.</a:t>
            </a:r>
          </a:p>
        </p:txBody>
      </p:sp>
      <p:sp>
        <p:nvSpPr>
          <p:cNvPr id="18" name="Freeform 1950">
            <a:extLst>
              <a:ext uri="{FF2B5EF4-FFF2-40B4-BE49-F238E27FC236}">
                <a16:creationId xmlns:a16="http://schemas.microsoft.com/office/drawing/2014/main" id="{EEF20B5E-745C-4468-91B5-E437C6F65D06}"/>
              </a:ext>
            </a:extLst>
          </p:cNvPr>
          <p:cNvSpPr>
            <a:spLocks noEditPoints="1"/>
          </p:cNvSpPr>
          <p:nvPr/>
        </p:nvSpPr>
        <p:spPr bwMode="auto">
          <a:xfrm>
            <a:off x="8680439" y="2660554"/>
            <a:ext cx="665583" cy="805038"/>
          </a:xfrm>
          <a:custGeom>
            <a:avLst/>
            <a:gdLst>
              <a:gd name="T0" fmla="*/ 90 w 133"/>
              <a:gd name="T1" fmla="*/ 143 h 160"/>
              <a:gd name="T2" fmla="*/ 80 w 133"/>
              <a:gd name="T3" fmla="*/ 139 h 160"/>
              <a:gd name="T4" fmla="*/ 25 w 133"/>
              <a:gd name="T5" fmla="*/ 44 h 160"/>
              <a:gd name="T6" fmla="*/ 55 w 133"/>
              <a:gd name="T7" fmla="*/ 25 h 160"/>
              <a:gd name="T8" fmla="*/ 63 w 133"/>
              <a:gd name="T9" fmla="*/ 36 h 160"/>
              <a:gd name="T10" fmla="*/ 30 w 133"/>
              <a:gd name="T11" fmla="*/ 57 h 160"/>
              <a:gd name="T12" fmla="*/ 32 w 133"/>
              <a:gd name="T13" fmla="*/ 66 h 160"/>
              <a:gd name="T14" fmla="*/ 97 w 133"/>
              <a:gd name="T15" fmla="*/ 66 h 160"/>
              <a:gd name="T16" fmla="*/ 108 w 133"/>
              <a:gd name="T17" fmla="*/ 89 h 160"/>
              <a:gd name="T18" fmla="*/ 78 w 133"/>
              <a:gd name="T19" fmla="*/ 108 h 160"/>
              <a:gd name="T20" fmla="*/ 70 w 133"/>
              <a:gd name="T21" fmla="*/ 97 h 160"/>
              <a:gd name="T22" fmla="*/ 103 w 133"/>
              <a:gd name="T23" fmla="*/ 76 h 160"/>
              <a:gd name="T24" fmla="*/ 114 w 133"/>
              <a:gd name="T25" fmla="*/ 86 h 160"/>
              <a:gd name="T26" fmla="*/ 86 w 133"/>
              <a:gd name="T27" fmla="*/ 114 h 160"/>
              <a:gd name="T28" fmla="*/ 47 w 133"/>
              <a:gd name="T29" fmla="*/ 21 h 160"/>
              <a:gd name="T30" fmla="*/ 47 w 133"/>
              <a:gd name="T31" fmla="*/ 21 h 160"/>
              <a:gd name="T32" fmla="*/ 16 w 133"/>
              <a:gd name="T33" fmla="*/ 49 h 160"/>
              <a:gd name="T34" fmla="*/ 133 w 133"/>
              <a:gd name="T35" fmla="*/ 83 h 160"/>
              <a:gd name="T36" fmla="*/ 111 w 133"/>
              <a:gd name="T37" fmla="*/ 50 h 160"/>
              <a:gd name="T38" fmla="*/ 98 w 133"/>
              <a:gd name="T39" fmla="*/ 35 h 160"/>
              <a:gd name="T40" fmla="*/ 73 w 133"/>
              <a:gd name="T41" fmla="*/ 10 h 160"/>
              <a:gd name="T42" fmla="*/ 25 w 133"/>
              <a:gd name="T43" fmla="*/ 74 h 160"/>
              <a:gd name="T44" fmla="*/ 58 w 133"/>
              <a:gd name="T45" fmla="*/ 120 h 160"/>
              <a:gd name="T46" fmla="*/ 100 w 133"/>
              <a:gd name="T47" fmla="*/ 160 h 160"/>
              <a:gd name="T48" fmla="*/ 117 w 133"/>
              <a:gd name="T49" fmla="*/ 117 h 160"/>
              <a:gd name="T50" fmla="*/ 30 w 133"/>
              <a:gd name="T51" fmla="*/ 76 h 160"/>
              <a:gd name="T52" fmla="*/ 62 w 133"/>
              <a:gd name="T53" fmla="*/ 74 h 160"/>
              <a:gd name="T54" fmla="*/ 61 w 133"/>
              <a:gd name="T55" fmla="*/ 88 h 160"/>
              <a:gd name="T56" fmla="*/ 28 w 133"/>
              <a:gd name="T57" fmla="*/ 81 h 160"/>
              <a:gd name="T58" fmla="*/ 82 w 133"/>
              <a:gd name="T59" fmla="*/ 82 h 160"/>
              <a:gd name="T60" fmla="*/ 73 w 133"/>
              <a:gd name="T61" fmla="*/ 84 h 160"/>
              <a:gd name="T62" fmla="*/ 45 w 133"/>
              <a:gd name="T63" fmla="*/ 69 h 160"/>
              <a:gd name="T64" fmla="*/ 107 w 133"/>
              <a:gd name="T65" fmla="*/ 58 h 160"/>
              <a:gd name="T66" fmla="*/ 103 w 133"/>
              <a:gd name="T67" fmla="*/ 54 h 160"/>
              <a:gd name="T68" fmla="*/ 92 w 133"/>
              <a:gd name="T69" fmla="*/ 35 h 160"/>
              <a:gd name="T70" fmla="*/ 92 w 133"/>
              <a:gd name="T71" fmla="*/ 35 h 160"/>
              <a:gd name="T72" fmla="*/ 68 w 133"/>
              <a:gd name="T73" fmla="*/ 17 h 160"/>
              <a:gd name="T74" fmla="*/ 61 w 133"/>
              <a:gd name="T75" fmla="*/ 19 h 160"/>
              <a:gd name="T76" fmla="*/ 89 w 133"/>
              <a:gd name="T77" fmla="*/ 47 h 160"/>
              <a:gd name="T78" fmla="*/ 116 w 133"/>
              <a:gd name="T79" fmla="*/ 74 h 160"/>
              <a:gd name="T80" fmla="*/ 51 w 133"/>
              <a:gd name="T81" fmla="*/ 93 h 160"/>
              <a:gd name="T82" fmla="*/ 85 w 133"/>
              <a:gd name="T83" fmla="*/ 85 h 160"/>
              <a:gd name="T84" fmla="*/ 40 w 133"/>
              <a:gd name="T85" fmla="*/ 69 h 160"/>
              <a:gd name="T86" fmla="*/ 31 w 133"/>
              <a:gd name="T87" fmla="*/ 70 h 160"/>
              <a:gd name="T88" fmla="*/ 50 w 133"/>
              <a:gd name="T89" fmla="*/ 8 h 160"/>
              <a:gd name="T90" fmla="*/ 44 w 133"/>
              <a:gd name="T91" fmla="*/ 93 h 160"/>
              <a:gd name="T92" fmla="*/ 62 w 133"/>
              <a:gd name="T93" fmla="*/ 117 h 160"/>
              <a:gd name="T94" fmla="*/ 80 w 133"/>
              <a:gd name="T95" fmla="*/ 130 h 160"/>
              <a:gd name="T96" fmla="*/ 95 w 133"/>
              <a:gd name="T97" fmla="*/ 145 h 160"/>
              <a:gd name="T98" fmla="*/ 100 w 133"/>
              <a:gd name="T99" fmla="*/ 155 h 160"/>
              <a:gd name="T100" fmla="*/ 117 w 133"/>
              <a:gd name="T101" fmla="*/ 155 h 160"/>
              <a:gd name="T102" fmla="*/ 119 w 133"/>
              <a:gd name="T103" fmla="*/ 100 h 160"/>
              <a:gd name="T104" fmla="*/ 91 w 133"/>
              <a:gd name="T105" fmla="*/ 12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3" h="160">
                <a:moveTo>
                  <a:pt x="80" y="133"/>
                </a:moveTo>
                <a:cubicBezTo>
                  <a:pt x="75" y="133"/>
                  <a:pt x="71" y="137"/>
                  <a:pt x="71" y="143"/>
                </a:cubicBezTo>
                <a:cubicBezTo>
                  <a:pt x="71" y="148"/>
                  <a:pt x="75" y="152"/>
                  <a:pt x="80" y="152"/>
                </a:cubicBezTo>
                <a:cubicBezTo>
                  <a:pt x="86" y="152"/>
                  <a:pt x="90" y="148"/>
                  <a:pt x="90" y="143"/>
                </a:cubicBezTo>
                <a:cubicBezTo>
                  <a:pt x="90" y="137"/>
                  <a:pt x="86" y="133"/>
                  <a:pt x="80" y="133"/>
                </a:cubicBezTo>
                <a:close/>
                <a:moveTo>
                  <a:pt x="80" y="147"/>
                </a:moveTo>
                <a:cubicBezTo>
                  <a:pt x="78" y="147"/>
                  <a:pt x="76" y="145"/>
                  <a:pt x="76" y="143"/>
                </a:cubicBezTo>
                <a:cubicBezTo>
                  <a:pt x="76" y="140"/>
                  <a:pt x="78" y="139"/>
                  <a:pt x="80" y="139"/>
                </a:cubicBezTo>
                <a:cubicBezTo>
                  <a:pt x="83" y="139"/>
                  <a:pt x="84" y="140"/>
                  <a:pt x="84" y="143"/>
                </a:cubicBezTo>
                <a:cubicBezTo>
                  <a:pt x="84" y="145"/>
                  <a:pt x="83" y="147"/>
                  <a:pt x="80" y="147"/>
                </a:cubicBezTo>
                <a:close/>
                <a:moveTo>
                  <a:pt x="25" y="55"/>
                </a:moveTo>
                <a:cubicBezTo>
                  <a:pt x="28" y="52"/>
                  <a:pt x="28" y="47"/>
                  <a:pt x="25" y="44"/>
                </a:cubicBezTo>
                <a:cubicBezTo>
                  <a:pt x="23" y="42"/>
                  <a:pt x="23" y="42"/>
                  <a:pt x="23" y="42"/>
                </a:cubicBezTo>
                <a:cubicBezTo>
                  <a:pt x="42" y="23"/>
                  <a:pt x="42" y="23"/>
                  <a:pt x="42" y="23"/>
                </a:cubicBezTo>
                <a:cubicBezTo>
                  <a:pt x="44" y="25"/>
                  <a:pt x="44" y="25"/>
                  <a:pt x="44" y="25"/>
                </a:cubicBezTo>
                <a:cubicBezTo>
                  <a:pt x="47" y="28"/>
                  <a:pt x="52" y="28"/>
                  <a:pt x="55" y="25"/>
                </a:cubicBezTo>
                <a:cubicBezTo>
                  <a:pt x="57" y="23"/>
                  <a:pt x="57" y="23"/>
                  <a:pt x="57" y="23"/>
                </a:cubicBezTo>
                <a:cubicBezTo>
                  <a:pt x="66" y="32"/>
                  <a:pt x="66" y="32"/>
                  <a:pt x="66" y="32"/>
                </a:cubicBezTo>
                <a:cubicBezTo>
                  <a:pt x="67" y="33"/>
                  <a:pt x="67" y="35"/>
                  <a:pt x="66" y="36"/>
                </a:cubicBezTo>
                <a:cubicBezTo>
                  <a:pt x="65" y="37"/>
                  <a:pt x="64" y="37"/>
                  <a:pt x="63" y="36"/>
                </a:cubicBezTo>
                <a:cubicBezTo>
                  <a:pt x="57" y="30"/>
                  <a:pt x="57" y="30"/>
                  <a:pt x="57" y="30"/>
                </a:cubicBezTo>
                <a:cubicBezTo>
                  <a:pt x="52" y="33"/>
                  <a:pt x="46" y="33"/>
                  <a:pt x="42" y="30"/>
                </a:cubicBezTo>
                <a:cubicBezTo>
                  <a:pt x="30" y="42"/>
                  <a:pt x="30" y="42"/>
                  <a:pt x="30" y="42"/>
                </a:cubicBezTo>
                <a:cubicBezTo>
                  <a:pt x="33" y="46"/>
                  <a:pt x="33" y="52"/>
                  <a:pt x="30" y="57"/>
                </a:cubicBezTo>
                <a:cubicBezTo>
                  <a:pt x="36" y="63"/>
                  <a:pt x="36" y="63"/>
                  <a:pt x="36" y="63"/>
                </a:cubicBezTo>
                <a:cubicBezTo>
                  <a:pt x="37" y="64"/>
                  <a:pt x="37" y="65"/>
                  <a:pt x="36" y="66"/>
                </a:cubicBezTo>
                <a:cubicBezTo>
                  <a:pt x="36" y="67"/>
                  <a:pt x="35" y="67"/>
                  <a:pt x="34" y="67"/>
                </a:cubicBezTo>
                <a:cubicBezTo>
                  <a:pt x="33" y="67"/>
                  <a:pt x="33" y="67"/>
                  <a:pt x="32" y="66"/>
                </a:cubicBezTo>
                <a:cubicBezTo>
                  <a:pt x="23" y="57"/>
                  <a:pt x="23" y="57"/>
                  <a:pt x="23" y="57"/>
                </a:cubicBezTo>
                <a:lnTo>
                  <a:pt x="25" y="55"/>
                </a:lnTo>
                <a:close/>
                <a:moveTo>
                  <a:pt x="97" y="70"/>
                </a:moveTo>
                <a:cubicBezTo>
                  <a:pt x="96" y="69"/>
                  <a:pt x="96" y="67"/>
                  <a:pt x="97" y="66"/>
                </a:cubicBezTo>
                <a:cubicBezTo>
                  <a:pt x="98" y="65"/>
                  <a:pt x="99" y="65"/>
                  <a:pt x="101" y="66"/>
                </a:cubicBezTo>
                <a:cubicBezTo>
                  <a:pt x="110" y="76"/>
                  <a:pt x="110" y="76"/>
                  <a:pt x="110" y="76"/>
                </a:cubicBezTo>
                <a:cubicBezTo>
                  <a:pt x="108" y="78"/>
                  <a:pt x="108" y="78"/>
                  <a:pt x="108" y="78"/>
                </a:cubicBezTo>
                <a:cubicBezTo>
                  <a:pt x="105" y="81"/>
                  <a:pt x="105" y="86"/>
                  <a:pt x="108" y="89"/>
                </a:cubicBezTo>
                <a:cubicBezTo>
                  <a:pt x="110" y="91"/>
                  <a:pt x="110" y="91"/>
                  <a:pt x="110" y="91"/>
                </a:cubicBezTo>
                <a:cubicBezTo>
                  <a:pt x="91" y="110"/>
                  <a:pt x="91" y="110"/>
                  <a:pt x="91" y="110"/>
                </a:cubicBezTo>
                <a:cubicBezTo>
                  <a:pt x="89" y="108"/>
                  <a:pt x="89" y="108"/>
                  <a:pt x="89" y="108"/>
                </a:cubicBezTo>
                <a:cubicBezTo>
                  <a:pt x="86" y="105"/>
                  <a:pt x="81" y="105"/>
                  <a:pt x="78" y="108"/>
                </a:cubicBezTo>
                <a:cubicBezTo>
                  <a:pt x="76" y="110"/>
                  <a:pt x="76" y="110"/>
                  <a:pt x="76" y="110"/>
                </a:cubicBezTo>
                <a:cubicBezTo>
                  <a:pt x="66" y="101"/>
                  <a:pt x="66" y="101"/>
                  <a:pt x="66" y="101"/>
                </a:cubicBezTo>
                <a:cubicBezTo>
                  <a:pt x="65" y="99"/>
                  <a:pt x="65" y="98"/>
                  <a:pt x="66" y="97"/>
                </a:cubicBezTo>
                <a:cubicBezTo>
                  <a:pt x="67" y="96"/>
                  <a:pt x="69" y="96"/>
                  <a:pt x="70" y="97"/>
                </a:cubicBezTo>
                <a:cubicBezTo>
                  <a:pt x="76" y="103"/>
                  <a:pt x="76" y="103"/>
                  <a:pt x="76" y="103"/>
                </a:cubicBezTo>
                <a:cubicBezTo>
                  <a:pt x="80" y="100"/>
                  <a:pt x="87" y="100"/>
                  <a:pt x="91" y="103"/>
                </a:cubicBezTo>
                <a:cubicBezTo>
                  <a:pt x="103" y="91"/>
                  <a:pt x="103" y="91"/>
                  <a:pt x="103" y="91"/>
                </a:cubicBezTo>
                <a:cubicBezTo>
                  <a:pt x="100" y="86"/>
                  <a:pt x="100" y="81"/>
                  <a:pt x="103" y="76"/>
                </a:cubicBezTo>
                <a:lnTo>
                  <a:pt x="97" y="70"/>
                </a:lnTo>
                <a:close/>
                <a:moveTo>
                  <a:pt x="114" y="81"/>
                </a:moveTo>
                <a:cubicBezTo>
                  <a:pt x="115" y="81"/>
                  <a:pt x="117" y="82"/>
                  <a:pt x="117" y="83"/>
                </a:cubicBezTo>
                <a:cubicBezTo>
                  <a:pt x="117" y="85"/>
                  <a:pt x="115" y="86"/>
                  <a:pt x="114" y="86"/>
                </a:cubicBezTo>
                <a:cubicBezTo>
                  <a:pt x="112" y="86"/>
                  <a:pt x="111" y="85"/>
                  <a:pt x="111" y="83"/>
                </a:cubicBezTo>
                <a:cubicBezTo>
                  <a:pt x="111" y="82"/>
                  <a:pt x="112" y="81"/>
                  <a:pt x="114" y="81"/>
                </a:cubicBezTo>
                <a:close/>
                <a:moveTo>
                  <a:pt x="83" y="111"/>
                </a:moveTo>
                <a:cubicBezTo>
                  <a:pt x="85" y="111"/>
                  <a:pt x="86" y="112"/>
                  <a:pt x="86" y="114"/>
                </a:cubicBezTo>
                <a:cubicBezTo>
                  <a:pt x="86" y="115"/>
                  <a:pt x="85" y="116"/>
                  <a:pt x="83" y="116"/>
                </a:cubicBezTo>
                <a:cubicBezTo>
                  <a:pt x="82" y="116"/>
                  <a:pt x="81" y="115"/>
                  <a:pt x="81" y="114"/>
                </a:cubicBezTo>
                <a:cubicBezTo>
                  <a:pt x="81" y="112"/>
                  <a:pt x="82" y="111"/>
                  <a:pt x="83" y="111"/>
                </a:cubicBezTo>
                <a:close/>
                <a:moveTo>
                  <a:pt x="47" y="21"/>
                </a:moveTo>
                <a:cubicBezTo>
                  <a:pt x="46" y="20"/>
                  <a:pt x="47" y="18"/>
                  <a:pt x="48" y="17"/>
                </a:cubicBezTo>
                <a:cubicBezTo>
                  <a:pt x="49" y="16"/>
                  <a:pt x="51" y="16"/>
                  <a:pt x="52" y="17"/>
                </a:cubicBezTo>
                <a:cubicBezTo>
                  <a:pt x="53" y="18"/>
                  <a:pt x="52" y="20"/>
                  <a:pt x="51" y="21"/>
                </a:cubicBezTo>
                <a:cubicBezTo>
                  <a:pt x="50" y="22"/>
                  <a:pt x="48" y="22"/>
                  <a:pt x="47" y="21"/>
                </a:cubicBezTo>
                <a:close/>
                <a:moveTo>
                  <a:pt x="19" y="47"/>
                </a:moveTo>
                <a:cubicBezTo>
                  <a:pt x="20" y="47"/>
                  <a:pt x="22" y="48"/>
                  <a:pt x="22" y="49"/>
                </a:cubicBezTo>
                <a:cubicBezTo>
                  <a:pt x="22" y="51"/>
                  <a:pt x="20" y="52"/>
                  <a:pt x="19" y="52"/>
                </a:cubicBezTo>
                <a:cubicBezTo>
                  <a:pt x="18" y="52"/>
                  <a:pt x="16" y="51"/>
                  <a:pt x="16" y="49"/>
                </a:cubicBezTo>
                <a:cubicBezTo>
                  <a:pt x="16" y="48"/>
                  <a:pt x="18" y="47"/>
                  <a:pt x="19" y="47"/>
                </a:cubicBezTo>
                <a:close/>
                <a:moveTo>
                  <a:pt x="125" y="100"/>
                </a:moveTo>
                <a:cubicBezTo>
                  <a:pt x="125" y="97"/>
                  <a:pt x="124" y="95"/>
                  <a:pt x="124" y="93"/>
                </a:cubicBezTo>
                <a:cubicBezTo>
                  <a:pt x="133" y="83"/>
                  <a:pt x="133" y="83"/>
                  <a:pt x="133" y="83"/>
                </a:cubicBezTo>
                <a:cubicBezTo>
                  <a:pt x="121" y="71"/>
                  <a:pt x="121" y="71"/>
                  <a:pt x="121" y="71"/>
                </a:cubicBezTo>
                <a:cubicBezTo>
                  <a:pt x="123" y="69"/>
                  <a:pt x="125" y="66"/>
                  <a:pt x="125" y="62"/>
                </a:cubicBezTo>
                <a:cubicBezTo>
                  <a:pt x="125" y="55"/>
                  <a:pt x="119" y="50"/>
                  <a:pt x="113" y="50"/>
                </a:cubicBezTo>
                <a:cubicBezTo>
                  <a:pt x="112" y="50"/>
                  <a:pt x="112" y="50"/>
                  <a:pt x="111" y="50"/>
                </a:cubicBezTo>
                <a:cubicBezTo>
                  <a:pt x="111" y="50"/>
                  <a:pt x="111" y="49"/>
                  <a:pt x="111" y="49"/>
                </a:cubicBezTo>
                <a:cubicBezTo>
                  <a:pt x="111" y="42"/>
                  <a:pt x="106" y="37"/>
                  <a:pt x="99" y="37"/>
                </a:cubicBezTo>
                <a:cubicBezTo>
                  <a:pt x="99" y="37"/>
                  <a:pt x="98" y="37"/>
                  <a:pt x="98" y="37"/>
                </a:cubicBezTo>
                <a:cubicBezTo>
                  <a:pt x="98" y="36"/>
                  <a:pt x="98" y="36"/>
                  <a:pt x="98" y="35"/>
                </a:cubicBezTo>
                <a:cubicBezTo>
                  <a:pt x="98" y="29"/>
                  <a:pt x="92" y="23"/>
                  <a:pt x="86" y="23"/>
                </a:cubicBezTo>
                <a:cubicBezTo>
                  <a:pt x="85" y="23"/>
                  <a:pt x="85" y="23"/>
                  <a:pt x="84" y="23"/>
                </a:cubicBezTo>
                <a:cubicBezTo>
                  <a:pt x="84" y="23"/>
                  <a:pt x="84" y="22"/>
                  <a:pt x="84" y="22"/>
                </a:cubicBezTo>
                <a:cubicBezTo>
                  <a:pt x="84" y="15"/>
                  <a:pt x="80" y="10"/>
                  <a:pt x="73" y="10"/>
                </a:cubicBezTo>
                <a:cubicBezTo>
                  <a:pt x="70" y="10"/>
                  <a:pt x="66" y="11"/>
                  <a:pt x="64" y="14"/>
                </a:cubicBezTo>
                <a:cubicBezTo>
                  <a:pt x="50" y="0"/>
                  <a:pt x="50" y="0"/>
                  <a:pt x="50" y="0"/>
                </a:cubicBezTo>
                <a:cubicBezTo>
                  <a:pt x="0" y="49"/>
                  <a:pt x="0" y="49"/>
                  <a:pt x="0" y="49"/>
                </a:cubicBezTo>
                <a:cubicBezTo>
                  <a:pt x="25" y="74"/>
                  <a:pt x="25" y="74"/>
                  <a:pt x="25" y="74"/>
                </a:cubicBezTo>
                <a:cubicBezTo>
                  <a:pt x="23" y="76"/>
                  <a:pt x="23" y="78"/>
                  <a:pt x="23" y="81"/>
                </a:cubicBezTo>
                <a:cubicBezTo>
                  <a:pt x="23" y="85"/>
                  <a:pt x="25" y="89"/>
                  <a:pt x="28" y="91"/>
                </a:cubicBezTo>
                <a:cubicBezTo>
                  <a:pt x="28" y="91"/>
                  <a:pt x="28" y="91"/>
                  <a:pt x="29" y="92"/>
                </a:cubicBezTo>
                <a:cubicBezTo>
                  <a:pt x="58" y="120"/>
                  <a:pt x="58" y="120"/>
                  <a:pt x="58" y="120"/>
                </a:cubicBezTo>
                <a:cubicBezTo>
                  <a:pt x="58" y="125"/>
                  <a:pt x="58" y="125"/>
                  <a:pt x="58" y="125"/>
                </a:cubicBezTo>
                <a:cubicBezTo>
                  <a:pt x="52" y="125"/>
                  <a:pt x="52" y="125"/>
                  <a:pt x="52" y="125"/>
                </a:cubicBezTo>
                <a:cubicBezTo>
                  <a:pt x="52" y="160"/>
                  <a:pt x="52" y="160"/>
                  <a:pt x="52" y="160"/>
                </a:cubicBezTo>
                <a:cubicBezTo>
                  <a:pt x="100" y="160"/>
                  <a:pt x="100" y="160"/>
                  <a:pt x="100" y="160"/>
                </a:cubicBezTo>
                <a:cubicBezTo>
                  <a:pt x="122" y="160"/>
                  <a:pt x="122" y="160"/>
                  <a:pt x="122" y="160"/>
                </a:cubicBezTo>
                <a:cubicBezTo>
                  <a:pt x="122" y="125"/>
                  <a:pt x="122" y="125"/>
                  <a:pt x="122" y="125"/>
                </a:cubicBezTo>
                <a:cubicBezTo>
                  <a:pt x="117" y="125"/>
                  <a:pt x="117" y="125"/>
                  <a:pt x="117" y="125"/>
                </a:cubicBezTo>
                <a:cubicBezTo>
                  <a:pt x="117" y="117"/>
                  <a:pt x="117" y="117"/>
                  <a:pt x="117" y="117"/>
                </a:cubicBezTo>
                <a:cubicBezTo>
                  <a:pt x="122" y="113"/>
                  <a:pt x="125" y="106"/>
                  <a:pt x="125" y="100"/>
                </a:cubicBezTo>
                <a:close/>
                <a:moveTo>
                  <a:pt x="28" y="81"/>
                </a:moveTo>
                <a:cubicBezTo>
                  <a:pt x="28" y="79"/>
                  <a:pt x="29" y="78"/>
                  <a:pt x="30" y="76"/>
                </a:cubicBezTo>
                <a:cubicBezTo>
                  <a:pt x="30" y="76"/>
                  <a:pt x="30" y="76"/>
                  <a:pt x="30" y="76"/>
                </a:cubicBezTo>
                <a:cubicBezTo>
                  <a:pt x="31" y="75"/>
                  <a:pt x="32" y="75"/>
                  <a:pt x="34" y="74"/>
                </a:cubicBezTo>
                <a:cubicBezTo>
                  <a:pt x="34" y="74"/>
                  <a:pt x="34" y="74"/>
                  <a:pt x="35" y="74"/>
                </a:cubicBezTo>
                <a:cubicBezTo>
                  <a:pt x="41" y="74"/>
                  <a:pt x="41" y="74"/>
                  <a:pt x="41" y="74"/>
                </a:cubicBezTo>
                <a:cubicBezTo>
                  <a:pt x="62" y="74"/>
                  <a:pt x="62" y="74"/>
                  <a:pt x="62" y="74"/>
                </a:cubicBezTo>
                <a:cubicBezTo>
                  <a:pt x="65" y="74"/>
                  <a:pt x="68" y="77"/>
                  <a:pt x="68" y="81"/>
                </a:cubicBezTo>
                <a:cubicBezTo>
                  <a:pt x="68" y="81"/>
                  <a:pt x="68" y="82"/>
                  <a:pt x="68" y="82"/>
                </a:cubicBezTo>
                <a:cubicBezTo>
                  <a:pt x="68" y="85"/>
                  <a:pt x="65" y="87"/>
                  <a:pt x="62" y="88"/>
                </a:cubicBezTo>
                <a:cubicBezTo>
                  <a:pt x="61" y="88"/>
                  <a:pt x="61" y="88"/>
                  <a:pt x="61" y="88"/>
                </a:cubicBezTo>
                <a:cubicBezTo>
                  <a:pt x="46" y="88"/>
                  <a:pt x="46" y="88"/>
                  <a:pt x="46" y="88"/>
                </a:cubicBezTo>
                <a:cubicBezTo>
                  <a:pt x="38" y="88"/>
                  <a:pt x="38" y="88"/>
                  <a:pt x="38" y="88"/>
                </a:cubicBezTo>
                <a:cubicBezTo>
                  <a:pt x="35" y="88"/>
                  <a:pt x="35" y="88"/>
                  <a:pt x="35" y="88"/>
                </a:cubicBezTo>
                <a:cubicBezTo>
                  <a:pt x="31" y="88"/>
                  <a:pt x="28" y="85"/>
                  <a:pt x="28" y="81"/>
                </a:cubicBezTo>
                <a:close/>
                <a:moveTo>
                  <a:pt x="51" y="51"/>
                </a:moveTo>
                <a:cubicBezTo>
                  <a:pt x="60" y="43"/>
                  <a:pt x="73" y="43"/>
                  <a:pt x="82" y="51"/>
                </a:cubicBezTo>
                <a:cubicBezTo>
                  <a:pt x="86" y="55"/>
                  <a:pt x="88" y="61"/>
                  <a:pt x="88" y="66"/>
                </a:cubicBezTo>
                <a:cubicBezTo>
                  <a:pt x="88" y="72"/>
                  <a:pt x="86" y="77"/>
                  <a:pt x="82" y="82"/>
                </a:cubicBezTo>
                <a:cubicBezTo>
                  <a:pt x="79" y="84"/>
                  <a:pt x="76" y="86"/>
                  <a:pt x="72" y="87"/>
                </a:cubicBezTo>
                <a:cubicBezTo>
                  <a:pt x="72" y="87"/>
                  <a:pt x="72" y="86"/>
                  <a:pt x="73" y="86"/>
                </a:cubicBezTo>
                <a:cubicBezTo>
                  <a:pt x="73" y="86"/>
                  <a:pt x="73" y="86"/>
                  <a:pt x="73" y="85"/>
                </a:cubicBezTo>
                <a:cubicBezTo>
                  <a:pt x="73" y="85"/>
                  <a:pt x="73" y="84"/>
                  <a:pt x="73" y="84"/>
                </a:cubicBezTo>
                <a:cubicBezTo>
                  <a:pt x="73" y="83"/>
                  <a:pt x="73" y="83"/>
                  <a:pt x="73" y="83"/>
                </a:cubicBezTo>
                <a:cubicBezTo>
                  <a:pt x="74" y="82"/>
                  <a:pt x="74" y="82"/>
                  <a:pt x="74" y="81"/>
                </a:cubicBezTo>
                <a:cubicBezTo>
                  <a:pt x="74" y="74"/>
                  <a:pt x="68" y="69"/>
                  <a:pt x="62" y="69"/>
                </a:cubicBezTo>
                <a:cubicBezTo>
                  <a:pt x="45" y="69"/>
                  <a:pt x="45" y="69"/>
                  <a:pt x="45" y="69"/>
                </a:cubicBezTo>
                <a:cubicBezTo>
                  <a:pt x="44" y="62"/>
                  <a:pt x="47" y="56"/>
                  <a:pt x="51" y="51"/>
                </a:cubicBezTo>
                <a:close/>
                <a:moveTo>
                  <a:pt x="119" y="62"/>
                </a:moveTo>
                <a:cubicBezTo>
                  <a:pt x="119" y="64"/>
                  <a:pt x="118" y="66"/>
                  <a:pt x="117" y="67"/>
                </a:cubicBezTo>
                <a:cubicBezTo>
                  <a:pt x="107" y="58"/>
                  <a:pt x="107" y="58"/>
                  <a:pt x="107" y="58"/>
                </a:cubicBezTo>
                <a:cubicBezTo>
                  <a:pt x="109" y="56"/>
                  <a:pt x="111" y="55"/>
                  <a:pt x="113" y="55"/>
                </a:cubicBezTo>
                <a:cubicBezTo>
                  <a:pt x="116" y="55"/>
                  <a:pt x="119" y="58"/>
                  <a:pt x="119" y="62"/>
                </a:cubicBezTo>
                <a:close/>
                <a:moveTo>
                  <a:pt x="106" y="49"/>
                </a:moveTo>
                <a:cubicBezTo>
                  <a:pt x="106" y="51"/>
                  <a:pt x="105" y="53"/>
                  <a:pt x="103" y="54"/>
                </a:cubicBezTo>
                <a:cubicBezTo>
                  <a:pt x="94" y="44"/>
                  <a:pt x="94" y="44"/>
                  <a:pt x="94" y="44"/>
                </a:cubicBezTo>
                <a:cubicBezTo>
                  <a:pt x="95" y="43"/>
                  <a:pt x="97" y="42"/>
                  <a:pt x="99" y="42"/>
                </a:cubicBezTo>
                <a:cubicBezTo>
                  <a:pt x="103" y="42"/>
                  <a:pt x="106" y="45"/>
                  <a:pt x="106" y="49"/>
                </a:cubicBezTo>
                <a:close/>
                <a:moveTo>
                  <a:pt x="92" y="35"/>
                </a:moveTo>
                <a:cubicBezTo>
                  <a:pt x="92" y="37"/>
                  <a:pt x="92" y="39"/>
                  <a:pt x="90" y="40"/>
                </a:cubicBezTo>
                <a:cubicBezTo>
                  <a:pt x="81" y="31"/>
                  <a:pt x="81" y="31"/>
                  <a:pt x="81" y="31"/>
                </a:cubicBezTo>
                <a:cubicBezTo>
                  <a:pt x="82" y="29"/>
                  <a:pt x="84" y="29"/>
                  <a:pt x="86" y="29"/>
                </a:cubicBezTo>
                <a:cubicBezTo>
                  <a:pt x="89" y="29"/>
                  <a:pt x="92" y="32"/>
                  <a:pt x="92" y="35"/>
                </a:cubicBezTo>
                <a:close/>
                <a:moveTo>
                  <a:pt x="73" y="15"/>
                </a:moveTo>
                <a:cubicBezTo>
                  <a:pt x="77" y="15"/>
                  <a:pt x="79" y="19"/>
                  <a:pt x="79" y="22"/>
                </a:cubicBezTo>
                <a:cubicBezTo>
                  <a:pt x="79" y="24"/>
                  <a:pt x="78" y="26"/>
                  <a:pt x="77" y="27"/>
                </a:cubicBezTo>
                <a:cubicBezTo>
                  <a:pt x="68" y="17"/>
                  <a:pt x="68" y="17"/>
                  <a:pt x="68" y="17"/>
                </a:cubicBezTo>
                <a:cubicBezTo>
                  <a:pt x="69" y="16"/>
                  <a:pt x="71" y="15"/>
                  <a:pt x="73" y="15"/>
                </a:cubicBezTo>
                <a:close/>
                <a:moveTo>
                  <a:pt x="50" y="8"/>
                </a:moveTo>
                <a:cubicBezTo>
                  <a:pt x="61" y="18"/>
                  <a:pt x="61" y="18"/>
                  <a:pt x="61" y="18"/>
                </a:cubicBezTo>
                <a:cubicBezTo>
                  <a:pt x="61" y="19"/>
                  <a:pt x="61" y="19"/>
                  <a:pt x="61" y="19"/>
                </a:cubicBezTo>
                <a:cubicBezTo>
                  <a:pt x="74" y="32"/>
                  <a:pt x="74" y="32"/>
                  <a:pt x="74" y="32"/>
                </a:cubicBezTo>
                <a:cubicBezTo>
                  <a:pt x="75" y="34"/>
                  <a:pt x="75" y="34"/>
                  <a:pt x="75" y="34"/>
                </a:cubicBezTo>
                <a:cubicBezTo>
                  <a:pt x="87" y="46"/>
                  <a:pt x="87" y="46"/>
                  <a:pt x="87" y="46"/>
                </a:cubicBezTo>
                <a:cubicBezTo>
                  <a:pt x="89" y="47"/>
                  <a:pt x="89" y="47"/>
                  <a:pt x="89" y="47"/>
                </a:cubicBezTo>
                <a:cubicBezTo>
                  <a:pt x="101" y="59"/>
                  <a:pt x="101" y="59"/>
                  <a:pt x="101" y="59"/>
                </a:cubicBezTo>
                <a:cubicBezTo>
                  <a:pt x="102" y="60"/>
                  <a:pt x="102" y="60"/>
                  <a:pt x="102" y="60"/>
                </a:cubicBezTo>
                <a:cubicBezTo>
                  <a:pt x="116" y="74"/>
                  <a:pt x="116" y="74"/>
                  <a:pt x="116" y="74"/>
                </a:cubicBezTo>
                <a:cubicBezTo>
                  <a:pt x="116" y="74"/>
                  <a:pt x="116" y="74"/>
                  <a:pt x="116" y="74"/>
                </a:cubicBezTo>
                <a:cubicBezTo>
                  <a:pt x="125" y="83"/>
                  <a:pt x="125" y="83"/>
                  <a:pt x="125" y="83"/>
                </a:cubicBezTo>
                <a:cubicBezTo>
                  <a:pt x="84" y="125"/>
                  <a:pt x="84" y="125"/>
                  <a:pt x="84" y="125"/>
                </a:cubicBezTo>
                <a:cubicBezTo>
                  <a:pt x="83" y="125"/>
                  <a:pt x="83" y="125"/>
                  <a:pt x="83" y="125"/>
                </a:cubicBezTo>
                <a:cubicBezTo>
                  <a:pt x="51" y="93"/>
                  <a:pt x="51" y="93"/>
                  <a:pt x="51" y="93"/>
                </a:cubicBezTo>
                <a:cubicBezTo>
                  <a:pt x="62" y="93"/>
                  <a:pt x="62" y="93"/>
                  <a:pt x="62" y="93"/>
                </a:cubicBezTo>
                <a:cubicBezTo>
                  <a:pt x="62" y="93"/>
                  <a:pt x="62" y="93"/>
                  <a:pt x="62" y="93"/>
                </a:cubicBezTo>
                <a:cubicBezTo>
                  <a:pt x="64" y="93"/>
                  <a:pt x="65" y="93"/>
                  <a:pt x="66" y="93"/>
                </a:cubicBezTo>
                <a:cubicBezTo>
                  <a:pt x="73" y="93"/>
                  <a:pt x="80" y="90"/>
                  <a:pt x="85" y="85"/>
                </a:cubicBezTo>
                <a:cubicBezTo>
                  <a:pt x="90" y="80"/>
                  <a:pt x="93" y="74"/>
                  <a:pt x="93" y="66"/>
                </a:cubicBezTo>
                <a:cubicBezTo>
                  <a:pt x="93" y="59"/>
                  <a:pt x="90" y="52"/>
                  <a:pt x="85" y="47"/>
                </a:cubicBezTo>
                <a:cubicBezTo>
                  <a:pt x="75" y="37"/>
                  <a:pt x="58" y="37"/>
                  <a:pt x="47" y="47"/>
                </a:cubicBezTo>
                <a:cubicBezTo>
                  <a:pt x="42" y="53"/>
                  <a:pt x="39" y="61"/>
                  <a:pt x="40" y="69"/>
                </a:cubicBezTo>
                <a:cubicBezTo>
                  <a:pt x="35" y="69"/>
                  <a:pt x="35" y="69"/>
                  <a:pt x="35" y="69"/>
                </a:cubicBezTo>
                <a:cubicBezTo>
                  <a:pt x="34" y="69"/>
                  <a:pt x="33" y="69"/>
                  <a:pt x="33" y="69"/>
                </a:cubicBezTo>
                <a:cubicBezTo>
                  <a:pt x="32" y="69"/>
                  <a:pt x="32" y="69"/>
                  <a:pt x="32" y="69"/>
                </a:cubicBezTo>
                <a:cubicBezTo>
                  <a:pt x="32" y="69"/>
                  <a:pt x="31" y="69"/>
                  <a:pt x="31" y="70"/>
                </a:cubicBezTo>
                <a:cubicBezTo>
                  <a:pt x="30" y="70"/>
                  <a:pt x="30" y="70"/>
                  <a:pt x="29" y="70"/>
                </a:cubicBezTo>
                <a:cubicBezTo>
                  <a:pt x="29" y="70"/>
                  <a:pt x="29" y="70"/>
                  <a:pt x="29" y="70"/>
                </a:cubicBezTo>
                <a:cubicBezTo>
                  <a:pt x="8" y="49"/>
                  <a:pt x="8" y="49"/>
                  <a:pt x="8" y="49"/>
                </a:cubicBezTo>
                <a:lnTo>
                  <a:pt x="50" y="8"/>
                </a:lnTo>
                <a:close/>
                <a:moveTo>
                  <a:pt x="62" y="117"/>
                </a:moveTo>
                <a:cubicBezTo>
                  <a:pt x="62" y="117"/>
                  <a:pt x="62" y="117"/>
                  <a:pt x="61" y="117"/>
                </a:cubicBezTo>
                <a:cubicBezTo>
                  <a:pt x="38" y="93"/>
                  <a:pt x="38" y="93"/>
                  <a:pt x="38" y="93"/>
                </a:cubicBezTo>
                <a:cubicBezTo>
                  <a:pt x="44" y="93"/>
                  <a:pt x="44" y="93"/>
                  <a:pt x="44" y="93"/>
                </a:cubicBezTo>
                <a:cubicBezTo>
                  <a:pt x="76" y="125"/>
                  <a:pt x="76" y="125"/>
                  <a:pt x="76" y="125"/>
                </a:cubicBezTo>
                <a:cubicBezTo>
                  <a:pt x="63" y="125"/>
                  <a:pt x="63" y="125"/>
                  <a:pt x="63" y="125"/>
                </a:cubicBezTo>
                <a:cubicBezTo>
                  <a:pt x="63" y="118"/>
                  <a:pt x="63" y="118"/>
                  <a:pt x="63" y="118"/>
                </a:cubicBezTo>
                <a:lnTo>
                  <a:pt x="62" y="117"/>
                </a:lnTo>
                <a:close/>
                <a:moveTo>
                  <a:pt x="58" y="155"/>
                </a:moveTo>
                <a:cubicBezTo>
                  <a:pt x="58" y="130"/>
                  <a:pt x="58" y="130"/>
                  <a:pt x="58" y="130"/>
                </a:cubicBezTo>
                <a:cubicBezTo>
                  <a:pt x="78" y="130"/>
                  <a:pt x="78" y="130"/>
                  <a:pt x="78" y="130"/>
                </a:cubicBezTo>
                <a:cubicBezTo>
                  <a:pt x="80" y="130"/>
                  <a:pt x="80" y="130"/>
                  <a:pt x="80" y="130"/>
                </a:cubicBezTo>
                <a:cubicBezTo>
                  <a:pt x="81" y="130"/>
                  <a:pt x="81" y="131"/>
                  <a:pt x="81" y="131"/>
                </a:cubicBezTo>
                <a:cubicBezTo>
                  <a:pt x="83" y="133"/>
                  <a:pt x="83" y="133"/>
                  <a:pt x="83" y="133"/>
                </a:cubicBezTo>
                <a:cubicBezTo>
                  <a:pt x="85" y="131"/>
                  <a:pt x="85" y="131"/>
                  <a:pt x="85" y="131"/>
                </a:cubicBezTo>
                <a:cubicBezTo>
                  <a:pt x="91" y="133"/>
                  <a:pt x="95" y="139"/>
                  <a:pt x="95" y="145"/>
                </a:cubicBezTo>
                <a:cubicBezTo>
                  <a:pt x="95" y="155"/>
                  <a:pt x="95" y="155"/>
                  <a:pt x="95" y="155"/>
                </a:cubicBezTo>
                <a:lnTo>
                  <a:pt x="58" y="155"/>
                </a:lnTo>
                <a:close/>
                <a:moveTo>
                  <a:pt x="117" y="155"/>
                </a:moveTo>
                <a:cubicBezTo>
                  <a:pt x="100" y="155"/>
                  <a:pt x="100" y="155"/>
                  <a:pt x="100" y="155"/>
                </a:cubicBezTo>
                <a:cubicBezTo>
                  <a:pt x="100" y="145"/>
                  <a:pt x="100" y="145"/>
                  <a:pt x="100" y="145"/>
                </a:cubicBezTo>
                <a:cubicBezTo>
                  <a:pt x="100" y="140"/>
                  <a:pt x="98" y="134"/>
                  <a:pt x="94" y="130"/>
                </a:cubicBezTo>
                <a:cubicBezTo>
                  <a:pt x="117" y="130"/>
                  <a:pt x="117" y="130"/>
                  <a:pt x="117" y="130"/>
                </a:cubicBezTo>
                <a:lnTo>
                  <a:pt x="117" y="155"/>
                </a:lnTo>
                <a:close/>
                <a:moveTo>
                  <a:pt x="91" y="125"/>
                </a:moveTo>
                <a:cubicBezTo>
                  <a:pt x="101" y="115"/>
                  <a:pt x="101" y="115"/>
                  <a:pt x="101" y="115"/>
                </a:cubicBezTo>
                <a:cubicBezTo>
                  <a:pt x="119" y="97"/>
                  <a:pt x="119" y="97"/>
                  <a:pt x="119" y="97"/>
                </a:cubicBezTo>
                <a:cubicBezTo>
                  <a:pt x="119" y="98"/>
                  <a:pt x="119" y="99"/>
                  <a:pt x="119" y="100"/>
                </a:cubicBezTo>
                <a:cubicBezTo>
                  <a:pt x="119" y="105"/>
                  <a:pt x="117" y="110"/>
                  <a:pt x="112" y="114"/>
                </a:cubicBezTo>
                <a:cubicBezTo>
                  <a:pt x="111" y="114"/>
                  <a:pt x="111" y="114"/>
                  <a:pt x="111" y="114"/>
                </a:cubicBezTo>
                <a:cubicBezTo>
                  <a:pt x="111" y="125"/>
                  <a:pt x="111" y="125"/>
                  <a:pt x="111" y="125"/>
                </a:cubicBezTo>
                <a:lnTo>
                  <a:pt x="91" y="12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21091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E7F828E-16F8-499F-A443-476E57ADDA3A}"/>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13542" t="3768" r="17384" b="4239"/>
          <a:stretch/>
        </p:blipFill>
        <p:spPr>
          <a:xfrm>
            <a:off x="6675242" y="1563025"/>
            <a:ext cx="3920486" cy="3920486"/>
          </a:xfrm>
        </p:spPr>
      </p:pic>
      <p:sp>
        <p:nvSpPr>
          <p:cNvPr id="3" name="Title 2"/>
          <p:cNvSpPr>
            <a:spLocks noGrp="1"/>
          </p:cNvSpPr>
          <p:nvPr>
            <p:ph type="title"/>
          </p:nvPr>
        </p:nvSpPr>
        <p:spPr>
          <a:xfrm>
            <a:off x="611148" y="1929245"/>
            <a:ext cx="4381500" cy="1703070"/>
          </a:xfrm>
        </p:spPr>
        <p:txBody>
          <a:bodyPr/>
          <a:lstStyle/>
          <a:p>
            <a:r>
              <a:rPr lang="en-US" dirty="0"/>
              <a:t>Crowing</a:t>
            </a:r>
            <a:br>
              <a:rPr lang="en-US" dirty="0"/>
            </a:br>
            <a:r>
              <a:rPr lang="en-US" dirty="0"/>
              <a:t>Global</a:t>
            </a:r>
            <a:br>
              <a:rPr lang="en-US" dirty="0"/>
            </a:br>
            <a:r>
              <a:rPr lang="en-US" dirty="0">
                <a:solidFill>
                  <a:schemeClr val="accent1"/>
                </a:solidFill>
              </a:rPr>
              <a:t>Network</a:t>
            </a:r>
          </a:p>
        </p:txBody>
      </p:sp>
      <p:sp>
        <p:nvSpPr>
          <p:cNvPr id="5" name="TextBox 4"/>
          <p:cNvSpPr txBox="1"/>
          <p:nvPr/>
        </p:nvSpPr>
        <p:spPr>
          <a:xfrm>
            <a:off x="649247" y="3949479"/>
            <a:ext cx="3303549" cy="1275734"/>
          </a:xfrm>
          <a:prstGeom prst="rect">
            <a:avLst/>
          </a:prstGeom>
          <a:noFill/>
        </p:spPr>
        <p:txBody>
          <a:bodyPr wrap="square" lIns="0" rIns="0" rtlCol="0">
            <a:spAutoFit/>
          </a:bodyPr>
          <a:lstStyle/>
          <a:p>
            <a:pPr>
              <a:lnSpc>
                <a:spcPct val="130000"/>
              </a:lnSpc>
            </a:pPr>
            <a:r>
              <a:rPr lang="en-US" sz="1000" dirty="0">
                <a:solidFill>
                  <a:schemeClr val="tx1">
                    <a:alpha val="70000"/>
                  </a:schemeClr>
                </a:solidFill>
              </a:rPr>
              <a:t>It always does one good. Apparently we had reached a great height in the atmosphere, for the sky was a dead black, and the stars had ceased to twinkle. By the same illusion which lifts the horizon of the sea to the level of the spectator on a hillside, the sable cloud beneath was dished out, and the car seemed to float.</a:t>
            </a:r>
          </a:p>
        </p:txBody>
      </p:sp>
      <p:sp>
        <p:nvSpPr>
          <p:cNvPr id="7" name="Oval 6"/>
          <p:cNvSpPr/>
          <p:nvPr/>
        </p:nvSpPr>
        <p:spPr>
          <a:xfrm>
            <a:off x="9199756" y="1141550"/>
            <a:ext cx="1639230" cy="1639230"/>
          </a:xfrm>
          <a:prstGeom prst="ellipse">
            <a:avLst/>
          </a:prstGeom>
          <a:gradFill>
            <a:gsLst>
              <a:gs pos="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80+</a:t>
            </a:r>
          </a:p>
          <a:p>
            <a:pPr algn="ctr"/>
            <a:r>
              <a:rPr lang="en-US" sz="1200" dirty="0">
                <a:solidFill>
                  <a:srgbClr val="FFFFFF"/>
                </a:solidFill>
              </a:rPr>
              <a:t>Deploying</a:t>
            </a:r>
          </a:p>
          <a:p>
            <a:pPr algn="ctr"/>
            <a:r>
              <a:rPr lang="en-US" sz="1200" dirty="0">
                <a:solidFill>
                  <a:srgbClr val="FFFFFF"/>
                </a:solidFill>
              </a:rPr>
              <a:t>Commercially</a:t>
            </a:r>
          </a:p>
        </p:txBody>
      </p:sp>
      <p:sp>
        <p:nvSpPr>
          <p:cNvPr id="8" name="Oval 7"/>
          <p:cNvSpPr/>
          <p:nvPr/>
        </p:nvSpPr>
        <p:spPr>
          <a:xfrm>
            <a:off x="6431984" y="4180327"/>
            <a:ext cx="1639230" cy="1639230"/>
          </a:xfrm>
          <a:prstGeom prst="ellipse">
            <a:avLst/>
          </a:prstGeom>
          <a:gradFill>
            <a:gsLst>
              <a:gs pos="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100+</a:t>
            </a:r>
          </a:p>
          <a:p>
            <a:pPr algn="ctr"/>
            <a:r>
              <a:rPr lang="en-US" sz="1200" dirty="0">
                <a:solidFill>
                  <a:srgbClr val="FFFFFF"/>
                </a:solidFill>
              </a:rPr>
              <a:t>Customers</a:t>
            </a:r>
          </a:p>
        </p:txBody>
      </p:sp>
    </p:spTree>
    <p:extLst>
      <p:ext uri="{BB962C8B-B14F-4D97-AF65-F5344CB8AC3E}">
        <p14:creationId xmlns:p14="http://schemas.microsoft.com/office/powerpoint/2010/main" val="698949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DE6F750-32B4-4EB9-B465-F4B22E59F3F8}"/>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2544" b="12544"/>
          <a:stretch>
            <a:fillRect/>
          </a:stretch>
        </p:blipFill>
        <p:spPr/>
      </p:pic>
      <p:sp>
        <p:nvSpPr>
          <p:cNvPr id="25" name="Rectangle 24"/>
          <p:cNvSpPr/>
          <p:nvPr/>
        </p:nvSpPr>
        <p:spPr>
          <a:xfrm>
            <a:off x="0" y="0"/>
            <a:ext cx="12192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4362" y="1001727"/>
            <a:ext cx="9715500" cy="1028700"/>
          </a:xfrm>
        </p:spPr>
        <p:txBody>
          <a:bodyPr/>
          <a:lstStyle/>
          <a:p>
            <a:r>
              <a:rPr lang="en-US" sz="4800" dirty="0">
                <a:solidFill>
                  <a:schemeClr val="accent1"/>
                </a:solidFill>
              </a:rPr>
              <a:t>Our</a:t>
            </a:r>
            <a:r>
              <a:rPr lang="en-US" sz="4800" dirty="0"/>
              <a:t> Services</a:t>
            </a:r>
          </a:p>
        </p:txBody>
      </p:sp>
      <p:sp>
        <p:nvSpPr>
          <p:cNvPr id="18" name="AutoShape 2"/>
          <p:cNvSpPr>
            <a:spLocks/>
          </p:cNvSpPr>
          <p:nvPr/>
        </p:nvSpPr>
        <p:spPr bwMode="auto">
          <a:xfrm>
            <a:off x="628810" y="2688663"/>
            <a:ext cx="1800000" cy="1800000"/>
          </a:xfrm>
          <a:prstGeom prst="ellipse">
            <a:avLst/>
          </a:prstGeom>
          <a:gradFill>
            <a:gsLst>
              <a:gs pos="0">
                <a:schemeClr val="accent2"/>
              </a:gs>
              <a:gs pos="99000">
                <a:schemeClr val="accent3"/>
              </a:gs>
            </a:gsLst>
            <a:lin ang="5400000" scaled="1"/>
          </a:gradFill>
          <a:ln>
            <a:noFill/>
          </a:ln>
        </p:spPr>
        <p:txBody>
          <a:bodyPr lIns="0" tIns="0" rIns="0" bIns="0" anchor="ctr"/>
          <a:lstStyle/>
          <a:p>
            <a:pPr algn="ctr"/>
            <a:endParaRPr lang="en-US" sz="1600" dirty="0">
              <a:solidFill>
                <a:srgbClr val="FFFFFF"/>
              </a:solidFill>
              <a:latin typeface="Titillium" charset="0"/>
              <a:ea typeface="Titillium" charset="0"/>
              <a:cs typeface="Titillium" charset="0"/>
            </a:endParaRPr>
          </a:p>
        </p:txBody>
      </p:sp>
      <p:sp>
        <p:nvSpPr>
          <p:cNvPr id="26" name="AutoShape 2"/>
          <p:cNvSpPr>
            <a:spLocks/>
          </p:cNvSpPr>
          <p:nvPr/>
        </p:nvSpPr>
        <p:spPr bwMode="auto">
          <a:xfrm>
            <a:off x="4745710" y="2688663"/>
            <a:ext cx="1800000" cy="1800000"/>
          </a:xfrm>
          <a:prstGeom prst="ellipse">
            <a:avLst/>
          </a:prstGeom>
          <a:gradFill>
            <a:gsLst>
              <a:gs pos="0">
                <a:schemeClr val="accent2"/>
              </a:gs>
              <a:gs pos="99000">
                <a:schemeClr val="accent3"/>
              </a:gs>
            </a:gsLst>
            <a:lin ang="5400000" scaled="1"/>
          </a:gradFill>
          <a:ln>
            <a:noFill/>
          </a:ln>
        </p:spPr>
        <p:txBody>
          <a:bodyPr lIns="0" tIns="0" rIns="0" bIns="0" anchor="ctr"/>
          <a:lstStyle/>
          <a:p>
            <a:pPr algn="ctr"/>
            <a:endParaRPr lang="en-US" sz="1600" dirty="0">
              <a:solidFill>
                <a:srgbClr val="FFFFFF"/>
              </a:solidFill>
              <a:latin typeface="Titillium" charset="0"/>
              <a:ea typeface="Titillium" charset="0"/>
              <a:cs typeface="Titillium" charset="0"/>
            </a:endParaRPr>
          </a:p>
        </p:txBody>
      </p:sp>
      <p:sp>
        <p:nvSpPr>
          <p:cNvPr id="27" name="AutoShape 2"/>
          <p:cNvSpPr>
            <a:spLocks/>
          </p:cNvSpPr>
          <p:nvPr/>
        </p:nvSpPr>
        <p:spPr bwMode="auto">
          <a:xfrm>
            <a:off x="8612879" y="2688663"/>
            <a:ext cx="1800000" cy="1800000"/>
          </a:xfrm>
          <a:prstGeom prst="ellipse">
            <a:avLst/>
          </a:prstGeom>
          <a:gradFill>
            <a:gsLst>
              <a:gs pos="0">
                <a:schemeClr val="accent2"/>
              </a:gs>
              <a:gs pos="99000">
                <a:schemeClr val="accent3"/>
              </a:gs>
            </a:gsLst>
            <a:lin ang="5400000" scaled="1"/>
          </a:gradFill>
          <a:ln>
            <a:noFill/>
          </a:ln>
        </p:spPr>
        <p:txBody>
          <a:bodyPr lIns="0" tIns="0" rIns="0" bIns="0" anchor="ctr"/>
          <a:lstStyle/>
          <a:p>
            <a:pPr algn="ctr"/>
            <a:endParaRPr lang="en-US" sz="1600" dirty="0">
              <a:solidFill>
                <a:srgbClr val="FFFFFF"/>
              </a:solidFill>
              <a:latin typeface="Titillium" charset="0"/>
              <a:ea typeface="Titillium" charset="0"/>
              <a:cs typeface="Titillium" charset="0"/>
            </a:endParaRPr>
          </a:p>
        </p:txBody>
      </p:sp>
      <p:sp>
        <p:nvSpPr>
          <p:cNvPr id="28" name="TextBox 27"/>
          <p:cNvSpPr txBox="1"/>
          <p:nvPr/>
        </p:nvSpPr>
        <p:spPr>
          <a:xfrm>
            <a:off x="622300" y="1763144"/>
            <a:ext cx="4759246" cy="292388"/>
          </a:xfrm>
          <a:prstGeom prst="rect">
            <a:avLst/>
          </a:prstGeom>
          <a:noFill/>
        </p:spPr>
        <p:txBody>
          <a:bodyPr wrap="square" lIns="0" rIns="0" rtlCol="0">
            <a:spAutoFit/>
          </a:bodyPr>
          <a:lstStyle/>
          <a:p>
            <a:pPr>
              <a:lnSpc>
                <a:spcPct val="130000"/>
              </a:lnSpc>
            </a:pPr>
            <a:r>
              <a:rPr lang="en-US" sz="1000" dirty="0">
                <a:solidFill>
                  <a:schemeClr val="tx1">
                    <a:alpha val="70000"/>
                  </a:schemeClr>
                </a:solidFill>
              </a:rPr>
              <a:t>Minimum purchase is 50 Coins tokens. Get a bonus from 5% to 25%</a:t>
            </a:r>
          </a:p>
        </p:txBody>
      </p:sp>
      <p:sp>
        <p:nvSpPr>
          <p:cNvPr id="29" name="Freeform 1098">
            <a:extLst>
              <a:ext uri="{FF2B5EF4-FFF2-40B4-BE49-F238E27FC236}">
                <a16:creationId xmlns:a16="http://schemas.microsoft.com/office/drawing/2014/main" id="{86EE3BE9-8060-4E5B-9D73-6C0637F7E30F}"/>
              </a:ext>
            </a:extLst>
          </p:cNvPr>
          <p:cNvSpPr>
            <a:spLocks noEditPoints="1"/>
          </p:cNvSpPr>
          <p:nvPr/>
        </p:nvSpPr>
        <p:spPr bwMode="auto">
          <a:xfrm>
            <a:off x="1196135" y="3268665"/>
            <a:ext cx="602457" cy="607695"/>
          </a:xfrm>
          <a:custGeom>
            <a:avLst/>
            <a:gdLst>
              <a:gd name="T0" fmla="*/ 48 w 160"/>
              <a:gd name="T1" fmla="*/ 78 h 160"/>
              <a:gd name="T2" fmla="*/ 38 w 160"/>
              <a:gd name="T3" fmla="*/ 74 h 160"/>
              <a:gd name="T4" fmla="*/ 156 w 160"/>
              <a:gd name="T5" fmla="*/ 77 h 160"/>
              <a:gd name="T6" fmla="*/ 150 w 160"/>
              <a:gd name="T7" fmla="*/ 73 h 160"/>
              <a:gd name="T8" fmla="*/ 141 w 160"/>
              <a:gd name="T9" fmla="*/ 72 h 160"/>
              <a:gd name="T10" fmla="*/ 50 w 160"/>
              <a:gd name="T11" fmla="*/ 33 h 160"/>
              <a:gd name="T12" fmla="*/ 16 w 160"/>
              <a:gd name="T13" fmla="*/ 40 h 160"/>
              <a:gd name="T14" fmla="*/ 16 w 160"/>
              <a:gd name="T15" fmla="*/ 80 h 160"/>
              <a:gd name="T16" fmla="*/ 13 w 160"/>
              <a:gd name="T17" fmla="*/ 122 h 160"/>
              <a:gd name="T18" fmla="*/ 21 w 160"/>
              <a:gd name="T19" fmla="*/ 155 h 160"/>
              <a:gd name="T20" fmla="*/ 54 w 160"/>
              <a:gd name="T21" fmla="*/ 154 h 160"/>
              <a:gd name="T22" fmla="*/ 112 w 160"/>
              <a:gd name="T23" fmla="*/ 160 h 160"/>
              <a:gd name="T24" fmla="*/ 135 w 160"/>
              <a:gd name="T25" fmla="*/ 136 h 160"/>
              <a:gd name="T26" fmla="*/ 143 w 160"/>
              <a:gd name="T27" fmla="*/ 90 h 160"/>
              <a:gd name="T28" fmla="*/ 136 w 160"/>
              <a:gd name="T29" fmla="*/ 83 h 160"/>
              <a:gd name="T30" fmla="*/ 138 w 160"/>
              <a:gd name="T31" fmla="*/ 79 h 160"/>
              <a:gd name="T32" fmla="*/ 139 w 160"/>
              <a:gd name="T33" fmla="*/ 78 h 160"/>
              <a:gd name="T34" fmla="*/ 149 w 160"/>
              <a:gd name="T35" fmla="*/ 84 h 160"/>
              <a:gd name="T36" fmla="*/ 110 w 160"/>
              <a:gd name="T37" fmla="*/ 43 h 160"/>
              <a:gd name="T38" fmla="*/ 101 w 160"/>
              <a:gd name="T39" fmla="*/ 51 h 160"/>
              <a:gd name="T40" fmla="*/ 90 w 160"/>
              <a:gd name="T41" fmla="*/ 49 h 160"/>
              <a:gd name="T42" fmla="*/ 81 w 160"/>
              <a:gd name="T43" fmla="*/ 49 h 160"/>
              <a:gd name="T44" fmla="*/ 70 w 160"/>
              <a:gd name="T45" fmla="*/ 52 h 160"/>
              <a:gd name="T46" fmla="*/ 63 w 160"/>
              <a:gd name="T47" fmla="*/ 52 h 160"/>
              <a:gd name="T48" fmla="*/ 57 w 160"/>
              <a:gd name="T49" fmla="*/ 42 h 160"/>
              <a:gd name="T50" fmla="*/ 48 w 160"/>
              <a:gd name="T51" fmla="*/ 155 h 160"/>
              <a:gd name="T52" fmla="*/ 27 w 160"/>
              <a:gd name="T53" fmla="*/ 140 h 160"/>
              <a:gd name="T54" fmla="*/ 128 w 160"/>
              <a:gd name="T55" fmla="*/ 155 h 160"/>
              <a:gd name="T56" fmla="*/ 131 w 160"/>
              <a:gd name="T57" fmla="*/ 140 h 160"/>
              <a:gd name="T58" fmla="*/ 128 w 160"/>
              <a:gd name="T59" fmla="*/ 136 h 160"/>
              <a:gd name="T60" fmla="*/ 120 w 160"/>
              <a:gd name="T61" fmla="*/ 142 h 160"/>
              <a:gd name="T62" fmla="*/ 110 w 160"/>
              <a:gd name="T63" fmla="*/ 147 h 160"/>
              <a:gd name="T64" fmla="*/ 82 w 160"/>
              <a:gd name="T65" fmla="*/ 153 h 160"/>
              <a:gd name="T66" fmla="*/ 19 w 160"/>
              <a:gd name="T67" fmla="*/ 117 h 160"/>
              <a:gd name="T68" fmla="*/ 13 w 160"/>
              <a:gd name="T69" fmla="*/ 85 h 160"/>
              <a:gd name="T70" fmla="*/ 32 w 160"/>
              <a:gd name="T71" fmla="*/ 59 h 160"/>
              <a:gd name="T72" fmla="*/ 44 w 160"/>
              <a:gd name="T73" fmla="*/ 48 h 160"/>
              <a:gd name="T74" fmla="*/ 55 w 160"/>
              <a:gd name="T75" fmla="*/ 50 h 160"/>
              <a:gd name="T76" fmla="*/ 60 w 160"/>
              <a:gd name="T77" fmla="*/ 56 h 160"/>
              <a:gd name="T78" fmla="*/ 57 w 160"/>
              <a:gd name="T79" fmla="*/ 65 h 160"/>
              <a:gd name="T80" fmla="*/ 69 w 160"/>
              <a:gd name="T81" fmla="*/ 58 h 160"/>
              <a:gd name="T82" fmla="*/ 76 w 160"/>
              <a:gd name="T83" fmla="*/ 56 h 160"/>
              <a:gd name="T84" fmla="*/ 100 w 160"/>
              <a:gd name="T85" fmla="*/ 57 h 160"/>
              <a:gd name="T86" fmla="*/ 116 w 160"/>
              <a:gd name="T87" fmla="*/ 65 h 160"/>
              <a:gd name="T88" fmla="*/ 111 w 160"/>
              <a:gd name="T89" fmla="*/ 53 h 160"/>
              <a:gd name="T90" fmla="*/ 113 w 160"/>
              <a:gd name="T91" fmla="*/ 49 h 160"/>
              <a:gd name="T92" fmla="*/ 132 w 160"/>
              <a:gd name="T93" fmla="*/ 79 h 160"/>
              <a:gd name="T94" fmla="*/ 130 w 160"/>
              <a:gd name="T95" fmla="*/ 84 h 160"/>
              <a:gd name="T96" fmla="*/ 132 w 160"/>
              <a:gd name="T97" fmla="*/ 89 h 160"/>
              <a:gd name="T98" fmla="*/ 134 w 160"/>
              <a:gd name="T99" fmla="*/ 93 h 160"/>
              <a:gd name="T100" fmla="*/ 138 w 160"/>
              <a:gd name="T101" fmla="*/ 95 h 160"/>
              <a:gd name="T102" fmla="*/ 141 w 160"/>
              <a:gd name="T103" fmla="*/ 104 h 160"/>
              <a:gd name="T104" fmla="*/ 154 w 160"/>
              <a:gd name="T105" fmla="*/ 86 h 160"/>
              <a:gd name="T106" fmla="*/ 72 w 160"/>
              <a:gd name="T107" fmla="*/ 50 h 160"/>
              <a:gd name="T108" fmla="*/ 84 w 160"/>
              <a:gd name="T109" fmla="*/ 15 h 160"/>
              <a:gd name="T110" fmla="*/ 99 w 160"/>
              <a:gd name="T111" fmla="*/ 49 h 160"/>
              <a:gd name="T112" fmla="*/ 70 w 160"/>
              <a:gd name="T113" fmla="*/ 50 h 160"/>
              <a:gd name="T114" fmla="*/ 50 w 160"/>
              <a:gd name="T115" fmla="*/ 141 h 160"/>
              <a:gd name="T116" fmla="*/ 85 w 160"/>
              <a:gd name="T117" fmla="*/ 14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 h="160">
                <a:moveTo>
                  <a:pt x="38" y="69"/>
                </a:moveTo>
                <a:cubicBezTo>
                  <a:pt x="33" y="69"/>
                  <a:pt x="29" y="73"/>
                  <a:pt x="29" y="78"/>
                </a:cubicBezTo>
                <a:cubicBezTo>
                  <a:pt x="29" y="84"/>
                  <a:pt x="33" y="88"/>
                  <a:pt x="38" y="88"/>
                </a:cubicBezTo>
                <a:cubicBezTo>
                  <a:pt x="44" y="88"/>
                  <a:pt x="48" y="84"/>
                  <a:pt x="48" y="78"/>
                </a:cubicBezTo>
                <a:cubicBezTo>
                  <a:pt x="48" y="73"/>
                  <a:pt x="44" y="69"/>
                  <a:pt x="38" y="69"/>
                </a:cubicBezTo>
                <a:close/>
                <a:moveTo>
                  <a:pt x="38" y="82"/>
                </a:moveTo>
                <a:cubicBezTo>
                  <a:pt x="36" y="82"/>
                  <a:pt x="34" y="81"/>
                  <a:pt x="34" y="78"/>
                </a:cubicBezTo>
                <a:cubicBezTo>
                  <a:pt x="34" y="76"/>
                  <a:pt x="36" y="74"/>
                  <a:pt x="38" y="74"/>
                </a:cubicBezTo>
                <a:cubicBezTo>
                  <a:pt x="41" y="74"/>
                  <a:pt x="42" y="76"/>
                  <a:pt x="42" y="78"/>
                </a:cubicBezTo>
                <a:cubicBezTo>
                  <a:pt x="42" y="81"/>
                  <a:pt x="41" y="82"/>
                  <a:pt x="38" y="82"/>
                </a:cubicBezTo>
                <a:close/>
                <a:moveTo>
                  <a:pt x="160" y="88"/>
                </a:moveTo>
                <a:cubicBezTo>
                  <a:pt x="160" y="84"/>
                  <a:pt x="158" y="80"/>
                  <a:pt x="156" y="77"/>
                </a:cubicBezTo>
                <a:cubicBezTo>
                  <a:pt x="156" y="74"/>
                  <a:pt x="155" y="71"/>
                  <a:pt x="154" y="68"/>
                </a:cubicBezTo>
                <a:cubicBezTo>
                  <a:pt x="154" y="67"/>
                  <a:pt x="152" y="66"/>
                  <a:pt x="151" y="67"/>
                </a:cubicBezTo>
                <a:cubicBezTo>
                  <a:pt x="149" y="67"/>
                  <a:pt x="149" y="69"/>
                  <a:pt x="149" y="70"/>
                </a:cubicBezTo>
                <a:cubicBezTo>
                  <a:pt x="150" y="71"/>
                  <a:pt x="150" y="72"/>
                  <a:pt x="150" y="73"/>
                </a:cubicBezTo>
                <a:cubicBezTo>
                  <a:pt x="148" y="72"/>
                  <a:pt x="146" y="72"/>
                  <a:pt x="144" y="72"/>
                </a:cubicBezTo>
                <a:cubicBezTo>
                  <a:pt x="144" y="72"/>
                  <a:pt x="144" y="72"/>
                  <a:pt x="143" y="72"/>
                </a:cubicBezTo>
                <a:cubicBezTo>
                  <a:pt x="143" y="72"/>
                  <a:pt x="143" y="72"/>
                  <a:pt x="142" y="72"/>
                </a:cubicBezTo>
                <a:cubicBezTo>
                  <a:pt x="142" y="72"/>
                  <a:pt x="141" y="72"/>
                  <a:pt x="141" y="72"/>
                </a:cubicBezTo>
                <a:cubicBezTo>
                  <a:pt x="136" y="60"/>
                  <a:pt x="127" y="50"/>
                  <a:pt x="115" y="44"/>
                </a:cubicBezTo>
                <a:cubicBezTo>
                  <a:pt x="117" y="40"/>
                  <a:pt x="117" y="37"/>
                  <a:pt x="117" y="33"/>
                </a:cubicBezTo>
                <a:cubicBezTo>
                  <a:pt x="117" y="15"/>
                  <a:pt x="102" y="0"/>
                  <a:pt x="84" y="0"/>
                </a:cubicBezTo>
                <a:cubicBezTo>
                  <a:pt x="65" y="0"/>
                  <a:pt x="50" y="15"/>
                  <a:pt x="50" y="33"/>
                </a:cubicBezTo>
                <a:cubicBezTo>
                  <a:pt x="50" y="36"/>
                  <a:pt x="51" y="38"/>
                  <a:pt x="51" y="41"/>
                </a:cubicBezTo>
                <a:cubicBezTo>
                  <a:pt x="49" y="41"/>
                  <a:pt x="47" y="42"/>
                  <a:pt x="45" y="43"/>
                </a:cubicBezTo>
                <a:cubicBezTo>
                  <a:pt x="33" y="38"/>
                  <a:pt x="26" y="37"/>
                  <a:pt x="19" y="37"/>
                </a:cubicBezTo>
                <a:cubicBezTo>
                  <a:pt x="17" y="38"/>
                  <a:pt x="16" y="39"/>
                  <a:pt x="16" y="40"/>
                </a:cubicBezTo>
                <a:cubicBezTo>
                  <a:pt x="16" y="42"/>
                  <a:pt x="16" y="44"/>
                  <a:pt x="18" y="44"/>
                </a:cubicBezTo>
                <a:cubicBezTo>
                  <a:pt x="21" y="46"/>
                  <a:pt x="23" y="50"/>
                  <a:pt x="25" y="55"/>
                </a:cubicBezTo>
                <a:cubicBezTo>
                  <a:pt x="25" y="56"/>
                  <a:pt x="25" y="57"/>
                  <a:pt x="26" y="58"/>
                </a:cubicBezTo>
                <a:cubicBezTo>
                  <a:pt x="19" y="65"/>
                  <a:pt x="18" y="71"/>
                  <a:pt x="16" y="80"/>
                </a:cubicBezTo>
                <a:cubicBezTo>
                  <a:pt x="13" y="80"/>
                  <a:pt x="13" y="80"/>
                  <a:pt x="13" y="80"/>
                </a:cubicBezTo>
                <a:cubicBezTo>
                  <a:pt x="5" y="80"/>
                  <a:pt x="0" y="86"/>
                  <a:pt x="0" y="96"/>
                </a:cubicBezTo>
                <a:cubicBezTo>
                  <a:pt x="0" y="106"/>
                  <a:pt x="0" y="106"/>
                  <a:pt x="0" y="106"/>
                </a:cubicBezTo>
                <a:cubicBezTo>
                  <a:pt x="0" y="116"/>
                  <a:pt x="5" y="122"/>
                  <a:pt x="13" y="122"/>
                </a:cubicBezTo>
                <a:cubicBezTo>
                  <a:pt x="15" y="122"/>
                  <a:pt x="15" y="122"/>
                  <a:pt x="15" y="122"/>
                </a:cubicBezTo>
                <a:cubicBezTo>
                  <a:pt x="17" y="127"/>
                  <a:pt x="20" y="132"/>
                  <a:pt x="23" y="136"/>
                </a:cubicBezTo>
                <a:cubicBezTo>
                  <a:pt x="20" y="145"/>
                  <a:pt x="20" y="145"/>
                  <a:pt x="20" y="145"/>
                </a:cubicBezTo>
                <a:cubicBezTo>
                  <a:pt x="18" y="148"/>
                  <a:pt x="19" y="152"/>
                  <a:pt x="21" y="155"/>
                </a:cubicBezTo>
                <a:cubicBezTo>
                  <a:pt x="23" y="158"/>
                  <a:pt x="26" y="160"/>
                  <a:pt x="30" y="160"/>
                </a:cubicBezTo>
                <a:cubicBezTo>
                  <a:pt x="48" y="160"/>
                  <a:pt x="48" y="160"/>
                  <a:pt x="48" y="160"/>
                </a:cubicBezTo>
                <a:cubicBezTo>
                  <a:pt x="50" y="160"/>
                  <a:pt x="52" y="159"/>
                  <a:pt x="53" y="157"/>
                </a:cubicBezTo>
                <a:cubicBezTo>
                  <a:pt x="54" y="154"/>
                  <a:pt x="54" y="154"/>
                  <a:pt x="54" y="154"/>
                </a:cubicBezTo>
                <a:cubicBezTo>
                  <a:pt x="62" y="157"/>
                  <a:pt x="72" y="158"/>
                  <a:pt x="82" y="158"/>
                </a:cubicBezTo>
                <a:cubicBezTo>
                  <a:pt x="90" y="158"/>
                  <a:pt x="98" y="157"/>
                  <a:pt x="105" y="155"/>
                </a:cubicBezTo>
                <a:cubicBezTo>
                  <a:pt x="105" y="155"/>
                  <a:pt x="105" y="155"/>
                  <a:pt x="105" y="155"/>
                </a:cubicBezTo>
                <a:cubicBezTo>
                  <a:pt x="106" y="158"/>
                  <a:pt x="108" y="160"/>
                  <a:pt x="112" y="160"/>
                </a:cubicBezTo>
                <a:cubicBezTo>
                  <a:pt x="128" y="160"/>
                  <a:pt x="128" y="160"/>
                  <a:pt x="128" y="160"/>
                </a:cubicBezTo>
                <a:cubicBezTo>
                  <a:pt x="131" y="160"/>
                  <a:pt x="135" y="158"/>
                  <a:pt x="137" y="155"/>
                </a:cubicBezTo>
                <a:cubicBezTo>
                  <a:pt x="139" y="152"/>
                  <a:pt x="140" y="148"/>
                  <a:pt x="139" y="145"/>
                </a:cubicBezTo>
                <a:cubicBezTo>
                  <a:pt x="135" y="136"/>
                  <a:pt x="135" y="136"/>
                  <a:pt x="135" y="136"/>
                </a:cubicBezTo>
                <a:cubicBezTo>
                  <a:pt x="143" y="127"/>
                  <a:pt x="146" y="116"/>
                  <a:pt x="146" y="104"/>
                </a:cubicBezTo>
                <a:cubicBezTo>
                  <a:pt x="146" y="104"/>
                  <a:pt x="146" y="104"/>
                  <a:pt x="146" y="104"/>
                </a:cubicBezTo>
                <a:cubicBezTo>
                  <a:pt x="154" y="102"/>
                  <a:pt x="160" y="96"/>
                  <a:pt x="160" y="88"/>
                </a:cubicBezTo>
                <a:close/>
                <a:moveTo>
                  <a:pt x="143" y="90"/>
                </a:moveTo>
                <a:cubicBezTo>
                  <a:pt x="143" y="90"/>
                  <a:pt x="143" y="90"/>
                  <a:pt x="143" y="90"/>
                </a:cubicBezTo>
                <a:cubicBezTo>
                  <a:pt x="143" y="90"/>
                  <a:pt x="143" y="90"/>
                  <a:pt x="142" y="90"/>
                </a:cubicBezTo>
                <a:cubicBezTo>
                  <a:pt x="139" y="90"/>
                  <a:pt x="136" y="87"/>
                  <a:pt x="136" y="84"/>
                </a:cubicBezTo>
                <a:cubicBezTo>
                  <a:pt x="136" y="83"/>
                  <a:pt x="136" y="83"/>
                  <a:pt x="136" y="83"/>
                </a:cubicBezTo>
                <a:cubicBezTo>
                  <a:pt x="136" y="82"/>
                  <a:pt x="136" y="82"/>
                  <a:pt x="136" y="82"/>
                </a:cubicBezTo>
                <a:cubicBezTo>
                  <a:pt x="136" y="82"/>
                  <a:pt x="136" y="82"/>
                  <a:pt x="136" y="81"/>
                </a:cubicBezTo>
                <a:cubicBezTo>
                  <a:pt x="136" y="81"/>
                  <a:pt x="136" y="81"/>
                  <a:pt x="136" y="81"/>
                </a:cubicBezTo>
                <a:cubicBezTo>
                  <a:pt x="137" y="80"/>
                  <a:pt x="137" y="80"/>
                  <a:pt x="138" y="79"/>
                </a:cubicBezTo>
                <a:cubicBezTo>
                  <a:pt x="138" y="79"/>
                  <a:pt x="138" y="79"/>
                  <a:pt x="138" y="79"/>
                </a:cubicBezTo>
                <a:cubicBezTo>
                  <a:pt x="138" y="79"/>
                  <a:pt x="138" y="79"/>
                  <a:pt x="139" y="78"/>
                </a:cubicBezTo>
                <a:cubicBezTo>
                  <a:pt x="139" y="78"/>
                  <a:pt x="139" y="78"/>
                  <a:pt x="139" y="78"/>
                </a:cubicBezTo>
                <a:cubicBezTo>
                  <a:pt x="139" y="78"/>
                  <a:pt x="139" y="78"/>
                  <a:pt x="139" y="78"/>
                </a:cubicBezTo>
                <a:cubicBezTo>
                  <a:pt x="140" y="78"/>
                  <a:pt x="140" y="78"/>
                  <a:pt x="140" y="78"/>
                </a:cubicBezTo>
                <a:cubicBezTo>
                  <a:pt x="140" y="78"/>
                  <a:pt x="140" y="78"/>
                  <a:pt x="140" y="78"/>
                </a:cubicBezTo>
                <a:cubicBezTo>
                  <a:pt x="141" y="77"/>
                  <a:pt x="142" y="77"/>
                  <a:pt x="142" y="77"/>
                </a:cubicBezTo>
                <a:cubicBezTo>
                  <a:pt x="146" y="77"/>
                  <a:pt x="149" y="80"/>
                  <a:pt x="149" y="84"/>
                </a:cubicBezTo>
                <a:cubicBezTo>
                  <a:pt x="149" y="87"/>
                  <a:pt x="147" y="90"/>
                  <a:pt x="143" y="90"/>
                </a:cubicBezTo>
                <a:close/>
                <a:moveTo>
                  <a:pt x="84" y="5"/>
                </a:moveTo>
                <a:cubicBezTo>
                  <a:pt x="99" y="5"/>
                  <a:pt x="112" y="18"/>
                  <a:pt x="112" y="33"/>
                </a:cubicBezTo>
                <a:cubicBezTo>
                  <a:pt x="112" y="37"/>
                  <a:pt x="111" y="40"/>
                  <a:pt x="110" y="43"/>
                </a:cubicBezTo>
                <a:cubicBezTo>
                  <a:pt x="110" y="44"/>
                  <a:pt x="110" y="44"/>
                  <a:pt x="110" y="44"/>
                </a:cubicBezTo>
                <a:cubicBezTo>
                  <a:pt x="108" y="47"/>
                  <a:pt x="106" y="50"/>
                  <a:pt x="104" y="53"/>
                </a:cubicBezTo>
                <a:cubicBezTo>
                  <a:pt x="104" y="52"/>
                  <a:pt x="103" y="52"/>
                  <a:pt x="103" y="52"/>
                </a:cubicBezTo>
                <a:cubicBezTo>
                  <a:pt x="102" y="52"/>
                  <a:pt x="101" y="52"/>
                  <a:pt x="101" y="51"/>
                </a:cubicBezTo>
                <a:cubicBezTo>
                  <a:pt x="100" y="51"/>
                  <a:pt x="99" y="51"/>
                  <a:pt x="99" y="51"/>
                </a:cubicBezTo>
                <a:cubicBezTo>
                  <a:pt x="98" y="50"/>
                  <a:pt x="97" y="50"/>
                  <a:pt x="96" y="50"/>
                </a:cubicBezTo>
                <a:cubicBezTo>
                  <a:pt x="95" y="50"/>
                  <a:pt x="94" y="49"/>
                  <a:pt x="92" y="49"/>
                </a:cubicBezTo>
                <a:cubicBezTo>
                  <a:pt x="91" y="49"/>
                  <a:pt x="91" y="49"/>
                  <a:pt x="90" y="49"/>
                </a:cubicBezTo>
                <a:cubicBezTo>
                  <a:pt x="89" y="49"/>
                  <a:pt x="88" y="49"/>
                  <a:pt x="88" y="49"/>
                </a:cubicBezTo>
                <a:cubicBezTo>
                  <a:pt x="87" y="49"/>
                  <a:pt x="86" y="49"/>
                  <a:pt x="86" y="49"/>
                </a:cubicBezTo>
                <a:cubicBezTo>
                  <a:pt x="85" y="49"/>
                  <a:pt x="84" y="49"/>
                  <a:pt x="83" y="49"/>
                </a:cubicBezTo>
                <a:cubicBezTo>
                  <a:pt x="82" y="49"/>
                  <a:pt x="82" y="49"/>
                  <a:pt x="81" y="49"/>
                </a:cubicBezTo>
                <a:cubicBezTo>
                  <a:pt x="80" y="49"/>
                  <a:pt x="80" y="49"/>
                  <a:pt x="79" y="49"/>
                </a:cubicBezTo>
                <a:cubicBezTo>
                  <a:pt x="78" y="50"/>
                  <a:pt x="77" y="50"/>
                  <a:pt x="76" y="50"/>
                </a:cubicBezTo>
                <a:cubicBezTo>
                  <a:pt x="75" y="50"/>
                  <a:pt x="75" y="50"/>
                  <a:pt x="74" y="50"/>
                </a:cubicBezTo>
                <a:cubicBezTo>
                  <a:pt x="73" y="51"/>
                  <a:pt x="72" y="51"/>
                  <a:pt x="70" y="52"/>
                </a:cubicBezTo>
                <a:cubicBezTo>
                  <a:pt x="70" y="52"/>
                  <a:pt x="69" y="52"/>
                  <a:pt x="69" y="52"/>
                </a:cubicBezTo>
                <a:cubicBezTo>
                  <a:pt x="68" y="53"/>
                  <a:pt x="67" y="53"/>
                  <a:pt x="66" y="54"/>
                </a:cubicBezTo>
                <a:cubicBezTo>
                  <a:pt x="66" y="54"/>
                  <a:pt x="65" y="54"/>
                  <a:pt x="65" y="54"/>
                </a:cubicBezTo>
                <a:cubicBezTo>
                  <a:pt x="64" y="54"/>
                  <a:pt x="64" y="53"/>
                  <a:pt x="63" y="52"/>
                </a:cubicBezTo>
                <a:cubicBezTo>
                  <a:pt x="63" y="52"/>
                  <a:pt x="63" y="52"/>
                  <a:pt x="62" y="51"/>
                </a:cubicBezTo>
                <a:cubicBezTo>
                  <a:pt x="62" y="51"/>
                  <a:pt x="61" y="50"/>
                  <a:pt x="61" y="49"/>
                </a:cubicBezTo>
                <a:cubicBezTo>
                  <a:pt x="60" y="49"/>
                  <a:pt x="60" y="49"/>
                  <a:pt x="60" y="49"/>
                </a:cubicBezTo>
                <a:cubicBezTo>
                  <a:pt x="59" y="47"/>
                  <a:pt x="58" y="44"/>
                  <a:pt x="57" y="42"/>
                </a:cubicBezTo>
                <a:cubicBezTo>
                  <a:pt x="57" y="41"/>
                  <a:pt x="57" y="41"/>
                  <a:pt x="57" y="41"/>
                </a:cubicBezTo>
                <a:cubicBezTo>
                  <a:pt x="56" y="39"/>
                  <a:pt x="56" y="36"/>
                  <a:pt x="56" y="33"/>
                </a:cubicBezTo>
                <a:cubicBezTo>
                  <a:pt x="56" y="18"/>
                  <a:pt x="68" y="5"/>
                  <a:pt x="84" y="5"/>
                </a:cubicBezTo>
                <a:close/>
                <a:moveTo>
                  <a:pt x="48" y="155"/>
                </a:moveTo>
                <a:cubicBezTo>
                  <a:pt x="30" y="155"/>
                  <a:pt x="30" y="155"/>
                  <a:pt x="30" y="155"/>
                </a:cubicBezTo>
                <a:cubicBezTo>
                  <a:pt x="28" y="155"/>
                  <a:pt x="26" y="154"/>
                  <a:pt x="25" y="152"/>
                </a:cubicBezTo>
                <a:cubicBezTo>
                  <a:pt x="24" y="151"/>
                  <a:pt x="24" y="149"/>
                  <a:pt x="25" y="147"/>
                </a:cubicBezTo>
                <a:cubicBezTo>
                  <a:pt x="27" y="140"/>
                  <a:pt x="27" y="140"/>
                  <a:pt x="27" y="140"/>
                </a:cubicBezTo>
                <a:cubicBezTo>
                  <a:pt x="33" y="145"/>
                  <a:pt x="40" y="149"/>
                  <a:pt x="49" y="152"/>
                </a:cubicBezTo>
                <a:lnTo>
                  <a:pt x="48" y="155"/>
                </a:lnTo>
                <a:close/>
                <a:moveTo>
                  <a:pt x="133" y="152"/>
                </a:moveTo>
                <a:cubicBezTo>
                  <a:pt x="132" y="154"/>
                  <a:pt x="130" y="155"/>
                  <a:pt x="128" y="155"/>
                </a:cubicBezTo>
                <a:cubicBezTo>
                  <a:pt x="112" y="155"/>
                  <a:pt x="112" y="155"/>
                  <a:pt x="112" y="155"/>
                </a:cubicBezTo>
                <a:cubicBezTo>
                  <a:pt x="111" y="155"/>
                  <a:pt x="110" y="154"/>
                  <a:pt x="110" y="153"/>
                </a:cubicBezTo>
                <a:cubicBezTo>
                  <a:pt x="110" y="153"/>
                  <a:pt x="110" y="153"/>
                  <a:pt x="110" y="153"/>
                </a:cubicBezTo>
                <a:cubicBezTo>
                  <a:pt x="118" y="150"/>
                  <a:pt x="126" y="146"/>
                  <a:pt x="131" y="140"/>
                </a:cubicBezTo>
                <a:cubicBezTo>
                  <a:pt x="134" y="146"/>
                  <a:pt x="134" y="146"/>
                  <a:pt x="134" y="146"/>
                </a:cubicBezTo>
                <a:cubicBezTo>
                  <a:pt x="134" y="148"/>
                  <a:pt x="134" y="150"/>
                  <a:pt x="133" y="152"/>
                </a:cubicBezTo>
                <a:close/>
                <a:moveTo>
                  <a:pt x="128" y="135"/>
                </a:moveTo>
                <a:cubicBezTo>
                  <a:pt x="128" y="136"/>
                  <a:pt x="128" y="136"/>
                  <a:pt x="128" y="136"/>
                </a:cubicBezTo>
                <a:cubicBezTo>
                  <a:pt x="127" y="137"/>
                  <a:pt x="126" y="138"/>
                  <a:pt x="125" y="139"/>
                </a:cubicBezTo>
                <a:cubicBezTo>
                  <a:pt x="125" y="139"/>
                  <a:pt x="124" y="139"/>
                  <a:pt x="124" y="139"/>
                </a:cubicBezTo>
                <a:cubicBezTo>
                  <a:pt x="123" y="140"/>
                  <a:pt x="122" y="141"/>
                  <a:pt x="121" y="141"/>
                </a:cubicBezTo>
                <a:cubicBezTo>
                  <a:pt x="121" y="142"/>
                  <a:pt x="120" y="142"/>
                  <a:pt x="120" y="142"/>
                </a:cubicBezTo>
                <a:cubicBezTo>
                  <a:pt x="119" y="143"/>
                  <a:pt x="118" y="144"/>
                  <a:pt x="116" y="145"/>
                </a:cubicBezTo>
                <a:cubicBezTo>
                  <a:pt x="116" y="145"/>
                  <a:pt x="115" y="145"/>
                  <a:pt x="115" y="145"/>
                </a:cubicBezTo>
                <a:cubicBezTo>
                  <a:pt x="114" y="146"/>
                  <a:pt x="113" y="146"/>
                  <a:pt x="112" y="147"/>
                </a:cubicBezTo>
                <a:cubicBezTo>
                  <a:pt x="111" y="147"/>
                  <a:pt x="111" y="147"/>
                  <a:pt x="110" y="147"/>
                </a:cubicBezTo>
                <a:cubicBezTo>
                  <a:pt x="109" y="148"/>
                  <a:pt x="108" y="148"/>
                  <a:pt x="107" y="149"/>
                </a:cubicBezTo>
                <a:cubicBezTo>
                  <a:pt x="106" y="149"/>
                  <a:pt x="106" y="149"/>
                  <a:pt x="106" y="149"/>
                </a:cubicBezTo>
                <a:cubicBezTo>
                  <a:pt x="106" y="149"/>
                  <a:pt x="106" y="149"/>
                  <a:pt x="106" y="149"/>
                </a:cubicBezTo>
                <a:cubicBezTo>
                  <a:pt x="98" y="151"/>
                  <a:pt x="90" y="153"/>
                  <a:pt x="82" y="153"/>
                </a:cubicBezTo>
                <a:cubicBezTo>
                  <a:pt x="71" y="153"/>
                  <a:pt x="61" y="151"/>
                  <a:pt x="52" y="148"/>
                </a:cubicBezTo>
                <a:cubicBezTo>
                  <a:pt x="51" y="147"/>
                  <a:pt x="50" y="147"/>
                  <a:pt x="50" y="147"/>
                </a:cubicBezTo>
                <a:cubicBezTo>
                  <a:pt x="35" y="141"/>
                  <a:pt x="23" y="131"/>
                  <a:pt x="19" y="119"/>
                </a:cubicBezTo>
                <a:cubicBezTo>
                  <a:pt x="19" y="117"/>
                  <a:pt x="19" y="117"/>
                  <a:pt x="19" y="117"/>
                </a:cubicBezTo>
                <a:cubicBezTo>
                  <a:pt x="13" y="117"/>
                  <a:pt x="13" y="117"/>
                  <a:pt x="13" y="117"/>
                </a:cubicBezTo>
                <a:cubicBezTo>
                  <a:pt x="7" y="117"/>
                  <a:pt x="5" y="111"/>
                  <a:pt x="5" y="106"/>
                </a:cubicBezTo>
                <a:cubicBezTo>
                  <a:pt x="5" y="96"/>
                  <a:pt x="5" y="96"/>
                  <a:pt x="5" y="96"/>
                </a:cubicBezTo>
                <a:cubicBezTo>
                  <a:pt x="5" y="85"/>
                  <a:pt x="11" y="85"/>
                  <a:pt x="13" y="85"/>
                </a:cubicBezTo>
                <a:cubicBezTo>
                  <a:pt x="21" y="85"/>
                  <a:pt x="21" y="85"/>
                  <a:pt x="21" y="85"/>
                </a:cubicBezTo>
                <a:cubicBezTo>
                  <a:pt x="21" y="83"/>
                  <a:pt x="21" y="83"/>
                  <a:pt x="21" y="83"/>
                </a:cubicBezTo>
                <a:cubicBezTo>
                  <a:pt x="23" y="73"/>
                  <a:pt x="24" y="68"/>
                  <a:pt x="31" y="61"/>
                </a:cubicBezTo>
                <a:cubicBezTo>
                  <a:pt x="32" y="59"/>
                  <a:pt x="32" y="59"/>
                  <a:pt x="32" y="59"/>
                </a:cubicBezTo>
                <a:cubicBezTo>
                  <a:pt x="32" y="58"/>
                  <a:pt x="32" y="58"/>
                  <a:pt x="32" y="58"/>
                </a:cubicBezTo>
                <a:cubicBezTo>
                  <a:pt x="31" y="56"/>
                  <a:pt x="30" y="55"/>
                  <a:pt x="30" y="53"/>
                </a:cubicBezTo>
                <a:cubicBezTo>
                  <a:pt x="28" y="49"/>
                  <a:pt x="27" y="45"/>
                  <a:pt x="24" y="43"/>
                </a:cubicBezTo>
                <a:cubicBezTo>
                  <a:pt x="29" y="43"/>
                  <a:pt x="36" y="45"/>
                  <a:pt x="44" y="48"/>
                </a:cubicBezTo>
                <a:cubicBezTo>
                  <a:pt x="45" y="49"/>
                  <a:pt x="45" y="49"/>
                  <a:pt x="45" y="49"/>
                </a:cubicBezTo>
                <a:cubicBezTo>
                  <a:pt x="46" y="48"/>
                  <a:pt x="46" y="48"/>
                  <a:pt x="46" y="48"/>
                </a:cubicBezTo>
                <a:cubicBezTo>
                  <a:pt x="48" y="48"/>
                  <a:pt x="50" y="47"/>
                  <a:pt x="53" y="46"/>
                </a:cubicBezTo>
                <a:cubicBezTo>
                  <a:pt x="53" y="47"/>
                  <a:pt x="54" y="48"/>
                  <a:pt x="55" y="50"/>
                </a:cubicBezTo>
                <a:cubicBezTo>
                  <a:pt x="55" y="50"/>
                  <a:pt x="55" y="50"/>
                  <a:pt x="55" y="50"/>
                </a:cubicBezTo>
                <a:cubicBezTo>
                  <a:pt x="56" y="51"/>
                  <a:pt x="56" y="52"/>
                  <a:pt x="57" y="53"/>
                </a:cubicBezTo>
                <a:cubicBezTo>
                  <a:pt x="57" y="53"/>
                  <a:pt x="57" y="53"/>
                  <a:pt x="57" y="54"/>
                </a:cubicBezTo>
                <a:cubicBezTo>
                  <a:pt x="58" y="55"/>
                  <a:pt x="59" y="55"/>
                  <a:pt x="60" y="56"/>
                </a:cubicBezTo>
                <a:cubicBezTo>
                  <a:pt x="60" y="56"/>
                  <a:pt x="60" y="57"/>
                  <a:pt x="60" y="57"/>
                </a:cubicBezTo>
                <a:cubicBezTo>
                  <a:pt x="60" y="57"/>
                  <a:pt x="61" y="57"/>
                  <a:pt x="61" y="57"/>
                </a:cubicBezTo>
                <a:cubicBezTo>
                  <a:pt x="59" y="58"/>
                  <a:pt x="58" y="60"/>
                  <a:pt x="57" y="61"/>
                </a:cubicBezTo>
                <a:cubicBezTo>
                  <a:pt x="56" y="62"/>
                  <a:pt x="56" y="64"/>
                  <a:pt x="57" y="65"/>
                </a:cubicBezTo>
                <a:cubicBezTo>
                  <a:pt x="58" y="66"/>
                  <a:pt x="59" y="66"/>
                  <a:pt x="60" y="65"/>
                </a:cubicBezTo>
                <a:cubicBezTo>
                  <a:pt x="62" y="63"/>
                  <a:pt x="64" y="61"/>
                  <a:pt x="66" y="60"/>
                </a:cubicBezTo>
                <a:cubicBezTo>
                  <a:pt x="66" y="60"/>
                  <a:pt x="66" y="60"/>
                  <a:pt x="66" y="60"/>
                </a:cubicBezTo>
                <a:cubicBezTo>
                  <a:pt x="67" y="59"/>
                  <a:pt x="68" y="59"/>
                  <a:pt x="69" y="58"/>
                </a:cubicBezTo>
                <a:cubicBezTo>
                  <a:pt x="69" y="58"/>
                  <a:pt x="70" y="58"/>
                  <a:pt x="70" y="58"/>
                </a:cubicBezTo>
                <a:cubicBezTo>
                  <a:pt x="71" y="58"/>
                  <a:pt x="71" y="57"/>
                  <a:pt x="72" y="57"/>
                </a:cubicBezTo>
                <a:cubicBezTo>
                  <a:pt x="72" y="57"/>
                  <a:pt x="72" y="57"/>
                  <a:pt x="73" y="57"/>
                </a:cubicBezTo>
                <a:cubicBezTo>
                  <a:pt x="74" y="56"/>
                  <a:pt x="75" y="56"/>
                  <a:pt x="76" y="56"/>
                </a:cubicBezTo>
                <a:cubicBezTo>
                  <a:pt x="76" y="56"/>
                  <a:pt x="76" y="55"/>
                  <a:pt x="76" y="55"/>
                </a:cubicBezTo>
                <a:cubicBezTo>
                  <a:pt x="77" y="55"/>
                  <a:pt x="78" y="55"/>
                  <a:pt x="79" y="55"/>
                </a:cubicBezTo>
                <a:cubicBezTo>
                  <a:pt x="79" y="55"/>
                  <a:pt x="79" y="55"/>
                  <a:pt x="79" y="55"/>
                </a:cubicBezTo>
                <a:cubicBezTo>
                  <a:pt x="86" y="53"/>
                  <a:pt x="93" y="54"/>
                  <a:pt x="100" y="57"/>
                </a:cubicBezTo>
                <a:cubicBezTo>
                  <a:pt x="100" y="57"/>
                  <a:pt x="100" y="57"/>
                  <a:pt x="100" y="57"/>
                </a:cubicBezTo>
                <a:cubicBezTo>
                  <a:pt x="105" y="59"/>
                  <a:pt x="109" y="61"/>
                  <a:pt x="112" y="65"/>
                </a:cubicBezTo>
                <a:cubicBezTo>
                  <a:pt x="113" y="65"/>
                  <a:pt x="113" y="66"/>
                  <a:pt x="114" y="66"/>
                </a:cubicBezTo>
                <a:cubicBezTo>
                  <a:pt x="115" y="66"/>
                  <a:pt x="115" y="65"/>
                  <a:pt x="116" y="65"/>
                </a:cubicBezTo>
                <a:cubicBezTo>
                  <a:pt x="117" y="64"/>
                  <a:pt x="117" y="62"/>
                  <a:pt x="116" y="61"/>
                </a:cubicBezTo>
                <a:cubicBezTo>
                  <a:pt x="114" y="59"/>
                  <a:pt x="111" y="57"/>
                  <a:pt x="109" y="55"/>
                </a:cubicBezTo>
                <a:cubicBezTo>
                  <a:pt x="109" y="55"/>
                  <a:pt x="109" y="55"/>
                  <a:pt x="109" y="54"/>
                </a:cubicBezTo>
                <a:cubicBezTo>
                  <a:pt x="110" y="54"/>
                  <a:pt x="110" y="54"/>
                  <a:pt x="111" y="53"/>
                </a:cubicBezTo>
                <a:cubicBezTo>
                  <a:pt x="111" y="53"/>
                  <a:pt x="111" y="52"/>
                  <a:pt x="111" y="52"/>
                </a:cubicBezTo>
                <a:cubicBezTo>
                  <a:pt x="112" y="51"/>
                  <a:pt x="112" y="51"/>
                  <a:pt x="112" y="51"/>
                </a:cubicBezTo>
                <a:cubicBezTo>
                  <a:pt x="113" y="50"/>
                  <a:pt x="113" y="50"/>
                  <a:pt x="113" y="49"/>
                </a:cubicBezTo>
                <a:cubicBezTo>
                  <a:pt x="113" y="49"/>
                  <a:pt x="113" y="49"/>
                  <a:pt x="113" y="49"/>
                </a:cubicBezTo>
                <a:cubicBezTo>
                  <a:pt x="124" y="55"/>
                  <a:pt x="131" y="63"/>
                  <a:pt x="136" y="74"/>
                </a:cubicBezTo>
                <a:cubicBezTo>
                  <a:pt x="135" y="74"/>
                  <a:pt x="135" y="75"/>
                  <a:pt x="134" y="75"/>
                </a:cubicBezTo>
                <a:cubicBezTo>
                  <a:pt x="134" y="75"/>
                  <a:pt x="134" y="75"/>
                  <a:pt x="134" y="75"/>
                </a:cubicBezTo>
                <a:cubicBezTo>
                  <a:pt x="133" y="76"/>
                  <a:pt x="132" y="78"/>
                  <a:pt x="132" y="79"/>
                </a:cubicBezTo>
                <a:cubicBezTo>
                  <a:pt x="131" y="79"/>
                  <a:pt x="131" y="79"/>
                  <a:pt x="131" y="79"/>
                </a:cubicBezTo>
                <a:cubicBezTo>
                  <a:pt x="131" y="80"/>
                  <a:pt x="131" y="80"/>
                  <a:pt x="131" y="81"/>
                </a:cubicBezTo>
                <a:cubicBezTo>
                  <a:pt x="131" y="81"/>
                  <a:pt x="131" y="81"/>
                  <a:pt x="131" y="82"/>
                </a:cubicBezTo>
                <a:cubicBezTo>
                  <a:pt x="131" y="82"/>
                  <a:pt x="130" y="83"/>
                  <a:pt x="130" y="84"/>
                </a:cubicBezTo>
                <a:cubicBezTo>
                  <a:pt x="130" y="85"/>
                  <a:pt x="131" y="85"/>
                  <a:pt x="131" y="86"/>
                </a:cubicBezTo>
                <a:cubicBezTo>
                  <a:pt x="131" y="86"/>
                  <a:pt x="131" y="87"/>
                  <a:pt x="131" y="87"/>
                </a:cubicBezTo>
                <a:cubicBezTo>
                  <a:pt x="131" y="87"/>
                  <a:pt x="131" y="88"/>
                  <a:pt x="131" y="88"/>
                </a:cubicBezTo>
                <a:cubicBezTo>
                  <a:pt x="131" y="89"/>
                  <a:pt x="132" y="89"/>
                  <a:pt x="132" y="89"/>
                </a:cubicBezTo>
                <a:cubicBezTo>
                  <a:pt x="132" y="89"/>
                  <a:pt x="132" y="90"/>
                  <a:pt x="132" y="90"/>
                </a:cubicBezTo>
                <a:cubicBezTo>
                  <a:pt x="133" y="90"/>
                  <a:pt x="133" y="91"/>
                  <a:pt x="133" y="91"/>
                </a:cubicBezTo>
                <a:cubicBezTo>
                  <a:pt x="133" y="91"/>
                  <a:pt x="133" y="92"/>
                  <a:pt x="134" y="92"/>
                </a:cubicBezTo>
                <a:cubicBezTo>
                  <a:pt x="134" y="92"/>
                  <a:pt x="134" y="92"/>
                  <a:pt x="134" y="93"/>
                </a:cubicBezTo>
                <a:cubicBezTo>
                  <a:pt x="135" y="93"/>
                  <a:pt x="135" y="93"/>
                  <a:pt x="135" y="93"/>
                </a:cubicBezTo>
                <a:cubicBezTo>
                  <a:pt x="136" y="94"/>
                  <a:pt x="136" y="94"/>
                  <a:pt x="136" y="94"/>
                </a:cubicBezTo>
                <a:cubicBezTo>
                  <a:pt x="137" y="94"/>
                  <a:pt x="137" y="94"/>
                  <a:pt x="137" y="95"/>
                </a:cubicBezTo>
                <a:cubicBezTo>
                  <a:pt x="138" y="95"/>
                  <a:pt x="138" y="95"/>
                  <a:pt x="138" y="95"/>
                </a:cubicBezTo>
                <a:cubicBezTo>
                  <a:pt x="139" y="95"/>
                  <a:pt x="139" y="95"/>
                  <a:pt x="139" y="95"/>
                </a:cubicBezTo>
                <a:cubicBezTo>
                  <a:pt x="140" y="95"/>
                  <a:pt x="140" y="95"/>
                  <a:pt x="140" y="96"/>
                </a:cubicBezTo>
                <a:cubicBezTo>
                  <a:pt x="141" y="96"/>
                  <a:pt x="141" y="96"/>
                  <a:pt x="141" y="96"/>
                </a:cubicBezTo>
                <a:cubicBezTo>
                  <a:pt x="141" y="98"/>
                  <a:pt x="141" y="101"/>
                  <a:pt x="141" y="104"/>
                </a:cubicBezTo>
                <a:cubicBezTo>
                  <a:pt x="141" y="116"/>
                  <a:pt x="136" y="127"/>
                  <a:pt x="128" y="135"/>
                </a:cubicBezTo>
                <a:close/>
                <a:moveTo>
                  <a:pt x="146" y="98"/>
                </a:moveTo>
                <a:cubicBezTo>
                  <a:pt x="146" y="97"/>
                  <a:pt x="146" y="96"/>
                  <a:pt x="146" y="95"/>
                </a:cubicBezTo>
                <a:cubicBezTo>
                  <a:pt x="150" y="94"/>
                  <a:pt x="154" y="90"/>
                  <a:pt x="154" y="86"/>
                </a:cubicBezTo>
                <a:cubicBezTo>
                  <a:pt x="154" y="86"/>
                  <a:pt x="154" y="87"/>
                  <a:pt x="154" y="88"/>
                </a:cubicBezTo>
                <a:cubicBezTo>
                  <a:pt x="154" y="93"/>
                  <a:pt x="151" y="97"/>
                  <a:pt x="146" y="98"/>
                </a:cubicBezTo>
                <a:close/>
                <a:moveTo>
                  <a:pt x="70" y="50"/>
                </a:moveTo>
                <a:cubicBezTo>
                  <a:pt x="71" y="50"/>
                  <a:pt x="71" y="50"/>
                  <a:pt x="72" y="50"/>
                </a:cubicBezTo>
                <a:cubicBezTo>
                  <a:pt x="73" y="50"/>
                  <a:pt x="73" y="50"/>
                  <a:pt x="74" y="49"/>
                </a:cubicBezTo>
                <a:cubicBezTo>
                  <a:pt x="75" y="48"/>
                  <a:pt x="75" y="47"/>
                  <a:pt x="73" y="46"/>
                </a:cubicBezTo>
                <a:cubicBezTo>
                  <a:pt x="69" y="42"/>
                  <a:pt x="67" y="37"/>
                  <a:pt x="67" y="32"/>
                </a:cubicBezTo>
                <a:cubicBezTo>
                  <a:pt x="67" y="23"/>
                  <a:pt x="74" y="15"/>
                  <a:pt x="84" y="15"/>
                </a:cubicBezTo>
                <a:cubicBezTo>
                  <a:pt x="93" y="15"/>
                  <a:pt x="101" y="23"/>
                  <a:pt x="101" y="32"/>
                </a:cubicBezTo>
                <a:cubicBezTo>
                  <a:pt x="101" y="37"/>
                  <a:pt x="99" y="41"/>
                  <a:pt x="95" y="45"/>
                </a:cubicBezTo>
                <a:cubicBezTo>
                  <a:pt x="94" y="46"/>
                  <a:pt x="94" y="47"/>
                  <a:pt x="95" y="48"/>
                </a:cubicBezTo>
                <a:cubicBezTo>
                  <a:pt x="96" y="50"/>
                  <a:pt x="98" y="50"/>
                  <a:pt x="99" y="49"/>
                </a:cubicBezTo>
                <a:cubicBezTo>
                  <a:pt x="104" y="44"/>
                  <a:pt x="106" y="38"/>
                  <a:pt x="106" y="32"/>
                </a:cubicBezTo>
                <a:cubicBezTo>
                  <a:pt x="106" y="20"/>
                  <a:pt x="96" y="10"/>
                  <a:pt x="84" y="10"/>
                </a:cubicBezTo>
                <a:cubicBezTo>
                  <a:pt x="71" y="10"/>
                  <a:pt x="61" y="20"/>
                  <a:pt x="61" y="32"/>
                </a:cubicBezTo>
                <a:cubicBezTo>
                  <a:pt x="61" y="39"/>
                  <a:pt x="65" y="46"/>
                  <a:pt x="70" y="50"/>
                </a:cubicBezTo>
                <a:close/>
                <a:moveTo>
                  <a:pt x="85" y="141"/>
                </a:moveTo>
                <a:cubicBezTo>
                  <a:pt x="73" y="142"/>
                  <a:pt x="63" y="141"/>
                  <a:pt x="52" y="136"/>
                </a:cubicBezTo>
                <a:cubicBezTo>
                  <a:pt x="51" y="136"/>
                  <a:pt x="49" y="136"/>
                  <a:pt x="49" y="138"/>
                </a:cubicBezTo>
                <a:cubicBezTo>
                  <a:pt x="48" y="139"/>
                  <a:pt x="49" y="140"/>
                  <a:pt x="50" y="141"/>
                </a:cubicBezTo>
                <a:cubicBezTo>
                  <a:pt x="59" y="145"/>
                  <a:pt x="68" y="147"/>
                  <a:pt x="78" y="147"/>
                </a:cubicBezTo>
                <a:cubicBezTo>
                  <a:pt x="81" y="147"/>
                  <a:pt x="83" y="147"/>
                  <a:pt x="85" y="147"/>
                </a:cubicBezTo>
                <a:cubicBezTo>
                  <a:pt x="87" y="147"/>
                  <a:pt x="88" y="145"/>
                  <a:pt x="88" y="144"/>
                </a:cubicBezTo>
                <a:cubicBezTo>
                  <a:pt x="88" y="142"/>
                  <a:pt x="86" y="141"/>
                  <a:pt x="85" y="14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114">
            <a:extLst>
              <a:ext uri="{FF2B5EF4-FFF2-40B4-BE49-F238E27FC236}">
                <a16:creationId xmlns:a16="http://schemas.microsoft.com/office/drawing/2014/main" id="{E7F45AE2-34B3-4CA6-BE8D-DD63FB8171C1}"/>
              </a:ext>
            </a:extLst>
          </p:cNvPr>
          <p:cNvSpPr>
            <a:spLocks noEditPoints="1"/>
          </p:cNvSpPr>
          <p:nvPr/>
        </p:nvSpPr>
        <p:spPr bwMode="auto">
          <a:xfrm>
            <a:off x="5343608" y="3289685"/>
            <a:ext cx="604203" cy="607695"/>
          </a:xfrm>
          <a:custGeom>
            <a:avLst/>
            <a:gdLst>
              <a:gd name="T0" fmla="*/ 160 w 160"/>
              <a:gd name="T1" fmla="*/ 0 h 160"/>
              <a:gd name="T2" fmla="*/ 0 w 160"/>
              <a:gd name="T3" fmla="*/ 21 h 160"/>
              <a:gd name="T4" fmla="*/ 5 w 160"/>
              <a:gd name="T5" fmla="*/ 128 h 160"/>
              <a:gd name="T6" fmla="*/ 0 w 160"/>
              <a:gd name="T7" fmla="*/ 131 h 160"/>
              <a:gd name="T8" fmla="*/ 5 w 160"/>
              <a:gd name="T9" fmla="*/ 133 h 160"/>
              <a:gd name="T10" fmla="*/ 77 w 160"/>
              <a:gd name="T11" fmla="*/ 139 h 160"/>
              <a:gd name="T12" fmla="*/ 69 w 160"/>
              <a:gd name="T13" fmla="*/ 149 h 160"/>
              <a:gd name="T14" fmla="*/ 91 w 160"/>
              <a:gd name="T15" fmla="*/ 149 h 160"/>
              <a:gd name="T16" fmla="*/ 83 w 160"/>
              <a:gd name="T17" fmla="*/ 139 h 160"/>
              <a:gd name="T18" fmla="*/ 155 w 160"/>
              <a:gd name="T19" fmla="*/ 133 h 160"/>
              <a:gd name="T20" fmla="*/ 160 w 160"/>
              <a:gd name="T21" fmla="*/ 131 h 160"/>
              <a:gd name="T22" fmla="*/ 155 w 160"/>
              <a:gd name="T23" fmla="*/ 128 h 160"/>
              <a:gd name="T24" fmla="*/ 160 w 160"/>
              <a:gd name="T25" fmla="*/ 21 h 160"/>
              <a:gd name="T26" fmla="*/ 80 w 160"/>
              <a:gd name="T27" fmla="*/ 155 h 160"/>
              <a:gd name="T28" fmla="*/ 80 w 160"/>
              <a:gd name="T29" fmla="*/ 144 h 160"/>
              <a:gd name="T30" fmla="*/ 5 w 160"/>
              <a:gd name="T31" fmla="*/ 5 h 160"/>
              <a:gd name="T32" fmla="*/ 155 w 160"/>
              <a:gd name="T33" fmla="*/ 16 h 160"/>
              <a:gd name="T34" fmla="*/ 5 w 160"/>
              <a:gd name="T35" fmla="*/ 5 h 160"/>
              <a:gd name="T36" fmla="*/ 11 w 160"/>
              <a:gd name="T37" fmla="*/ 128 h 160"/>
              <a:gd name="T38" fmla="*/ 149 w 160"/>
              <a:gd name="T39" fmla="*/ 21 h 160"/>
              <a:gd name="T40" fmla="*/ 27 w 160"/>
              <a:gd name="T41" fmla="*/ 53 h 160"/>
              <a:gd name="T42" fmla="*/ 53 w 160"/>
              <a:gd name="T43" fmla="*/ 51 h 160"/>
              <a:gd name="T44" fmla="*/ 27 w 160"/>
              <a:gd name="T45" fmla="*/ 48 h 160"/>
              <a:gd name="T46" fmla="*/ 27 w 160"/>
              <a:gd name="T47" fmla="*/ 53 h 160"/>
              <a:gd name="T48" fmla="*/ 40 w 160"/>
              <a:gd name="T49" fmla="*/ 45 h 160"/>
              <a:gd name="T50" fmla="*/ 40 w 160"/>
              <a:gd name="T51" fmla="*/ 40 h 160"/>
              <a:gd name="T52" fmla="*/ 24 w 160"/>
              <a:gd name="T53" fmla="*/ 43 h 160"/>
              <a:gd name="T54" fmla="*/ 27 w 160"/>
              <a:gd name="T55" fmla="*/ 61 h 160"/>
              <a:gd name="T56" fmla="*/ 53 w 160"/>
              <a:gd name="T57" fmla="*/ 59 h 160"/>
              <a:gd name="T58" fmla="*/ 27 w 160"/>
              <a:gd name="T59" fmla="*/ 56 h 160"/>
              <a:gd name="T60" fmla="*/ 27 w 160"/>
              <a:gd name="T61" fmla="*/ 61 h 160"/>
              <a:gd name="T62" fmla="*/ 32 w 160"/>
              <a:gd name="T63" fmla="*/ 112 h 160"/>
              <a:gd name="T64" fmla="*/ 66 w 160"/>
              <a:gd name="T65" fmla="*/ 80 h 160"/>
              <a:gd name="T66" fmla="*/ 90 w 160"/>
              <a:gd name="T67" fmla="*/ 102 h 160"/>
              <a:gd name="T68" fmla="*/ 125 w 160"/>
              <a:gd name="T69" fmla="*/ 68 h 160"/>
              <a:gd name="T70" fmla="*/ 128 w 160"/>
              <a:gd name="T71" fmla="*/ 83 h 160"/>
              <a:gd name="T72" fmla="*/ 131 w 160"/>
              <a:gd name="T73" fmla="*/ 61 h 160"/>
              <a:gd name="T74" fmla="*/ 129 w 160"/>
              <a:gd name="T75" fmla="*/ 59 h 160"/>
              <a:gd name="T76" fmla="*/ 109 w 160"/>
              <a:gd name="T77" fmla="*/ 59 h 160"/>
              <a:gd name="T78" fmla="*/ 109 w 160"/>
              <a:gd name="T79" fmla="*/ 64 h 160"/>
              <a:gd name="T80" fmla="*/ 90 w 160"/>
              <a:gd name="T81" fmla="*/ 96 h 160"/>
              <a:gd name="T82" fmla="*/ 64 w 160"/>
              <a:gd name="T83" fmla="*/ 74 h 160"/>
              <a:gd name="T84" fmla="*/ 30 w 160"/>
              <a:gd name="T85" fmla="*/ 11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 h="160">
                <a:moveTo>
                  <a:pt x="160" y="21"/>
                </a:moveTo>
                <a:cubicBezTo>
                  <a:pt x="160" y="0"/>
                  <a:pt x="160" y="0"/>
                  <a:pt x="160" y="0"/>
                </a:cubicBezTo>
                <a:cubicBezTo>
                  <a:pt x="0" y="0"/>
                  <a:pt x="0" y="0"/>
                  <a:pt x="0" y="0"/>
                </a:cubicBezTo>
                <a:cubicBezTo>
                  <a:pt x="0" y="21"/>
                  <a:pt x="0" y="21"/>
                  <a:pt x="0" y="21"/>
                </a:cubicBezTo>
                <a:cubicBezTo>
                  <a:pt x="5" y="21"/>
                  <a:pt x="5" y="21"/>
                  <a:pt x="5" y="21"/>
                </a:cubicBezTo>
                <a:cubicBezTo>
                  <a:pt x="5" y="128"/>
                  <a:pt x="5" y="128"/>
                  <a:pt x="5" y="128"/>
                </a:cubicBezTo>
                <a:cubicBezTo>
                  <a:pt x="3" y="128"/>
                  <a:pt x="3" y="128"/>
                  <a:pt x="3" y="128"/>
                </a:cubicBezTo>
                <a:cubicBezTo>
                  <a:pt x="1" y="128"/>
                  <a:pt x="0" y="129"/>
                  <a:pt x="0" y="131"/>
                </a:cubicBezTo>
                <a:cubicBezTo>
                  <a:pt x="0" y="132"/>
                  <a:pt x="1" y="133"/>
                  <a:pt x="3" y="133"/>
                </a:cubicBezTo>
                <a:cubicBezTo>
                  <a:pt x="5" y="133"/>
                  <a:pt x="5" y="133"/>
                  <a:pt x="5" y="133"/>
                </a:cubicBezTo>
                <a:cubicBezTo>
                  <a:pt x="77" y="133"/>
                  <a:pt x="77" y="133"/>
                  <a:pt x="77" y="133"/>
                </a:cubicBezTo>
                <a:cubicBezTo>
                  <a:pt x="77" y="139"/>
                  <a:pt x="77" y="139"/>
                  <a:pt x="77" y="139"/>
                </a:cubicBezTo>
                <a:cubicBezTo>
                  <a:pt x="77" y="139"/>
                  <a:pt x="77" y="139"/>
                  <a:pt x="77" y="139"/>
                </a:cubicBezTo>
                <a:cubicBezTo>
                  <a:pt x="73" y="140"/>
                  <a:pt x="69" y="144"/>
                  <a:pt x="69" y="149"/>
                </a:cubicBezTo>
                <a:cubicBezTo>
                  <a:pt x="69" y="155"/>
                  <a:pt x="74" y="160"/>
                  <a:pt x="80" y="160"/>
                </a:cubicBezTo>
                <a:cubicBezTo>
                  <a:pt x="86" y="160"/>
                  <a:pt x="91" y="155"/>
                  <a:pt x="91" y="149"/>
                </a:cubicBezTo>
                <a:cubicBezTo>
                  <a:pt x="91" y="144"/>
                  <a:pt x="87" y="140"/>
                  <a:pt x="83" y="139"/>
                </a:cubicBezTo>
                <a:cubicBezTo>
                  <a:pt x="83" y="139"/>
                  <a:pt x="83" y="139"/>
                  <a:pt x="83" y="139"/>
                </a:cubicBezTo>
                <a:cubicBezTo>
                  <a:pt x="83" y="133"/>
                  <a:pt x="83" y="133"/>
                  <a:pt x="83" y="133"/>
                </a:cubicBezTo>
                <a:cubicBezTo>
                  <a:pt x="155" y="133"/>
                  <a:pt x="155" y="133"/>
                  <a:pt x="155" y="133"/>
                </a:cubicBezTo>
                <a:cubicBezTo>
                  <a:pt x="157" y="133"/>
                  <a:pt x="157" y="133"/>
                  <a:pt x="157" y="133"/>
                </a:cubicBezTo>
                <a:cubicBezTo>
                  <a:pt x="159" y="133"/>
                  <a:pt x="160" y="132"/>
                  <a:pt x="160" y="131"/>
                </a:cubicBezTo>
                <a:cubicBezTo>
                  <a:pt x="160" y="129"/>
                  <a:pt x="159" y="128"/>
                  <a:pt x="157" y="128"/>
                </a:cubicBezTo>
                <a:cubicBezTo>
                  <a:pt x="155" y="128"/>
                  <a:pt x="155" y="128"/>
                  <a:pt x="155" y="128"/>
                </a:cubicBezTo>
                <a:cubicBezTo>
                  <a:pt x="155" y="21"/>
                  <a:pt x="155" y="21"/>
                  <a:pt x="155" y="21"/>
                </a:cubicBezTo>
                <a:lnTo>
                  <a:pt x="160" y="21"/>
                </a:lnTo>
                <a:close/>
                <a:moveTo>
                  <a:pt x="85" y="149"/>
                </a:moveTo>
                <a:cubicBezTo>
                  <a:pt x="85" y="152"/>
                  <a:pt x="83" y="155"/>
                  <a:pt x="80" y="155"/>
                </a:cubicBezTo>
                <a:cubicBezTo>
                  <a:pt x="77" y="155"/>
                  <a:pt x="75" y="152"/>
                  <a:pt x="75" y="149"/>
                </a:cubicBezTo>
                <a:cubicBezTo>
                  <a:pt x="75" y="146"/>
                  <a:pt x="77" y="144"/>
                  <a:pt x="80" y="144"/>
                </a:cubicBezTo>
                <a:cubicBezTo>
                  <a:pt x="83" y="144"/>
                  <a:pt x="85" y="146"/>
                  <a:pt x="85" y="149"/>
                </a:cubicBezTo>
                <a:close/>
                <a:moveTo>
                  <a:pt x="5" y="5"/>
                </a:moveTo>
                <a:cubicBezTo>
                  <a:pt x="155" y="5"/>
                  <a:pt x="155" y="5"/>
                  <a:pt x="155" y="5"/>
                </a:cubicBezTo>
                <a:cubicBezTo>
                  <a:pt x="155" y="16"/>
                  <a:pt x="155" y="16"/>
                  <a:pt x="155" y="16"/>
                </a:cubicBezTo>
                <a:cubicBezTo>
                  <a:pt x="5" y="16"/>
                  <a:pt x="5" y="16"/>
                  <a:pt x="5" y="16"/>
                </a:cubicBezTo>
                <a:lnTo>
                  <a:pt x="5" y="5"/>
                </a:lnTo>
                <a:close/>
                <a:moveTo>
                  <a:pt x="149" y="128"/>
                </a:moveTo>
                <a:cubicBezTo>
                  <a:pt x="11" y="128"/>
                  <a:pt x="11" y="128"/>
                  <a:pt x="11" y="128"/>
                </a:cubicBezTo>
                <a:cubicBezTo>
                  <a:pt x="11" y="21"/>
                  <a:pt x="11" y="21"/>
                  <a:pt x="11" y="21"/>
                </a:cubicBezTo>
                <a:cubicBezTo>
                  <a:pt x="149" y="21"/>
                  <a:pt x="149" y="21"/>
                  <a:pt x="149" y="21"/>
                </a:cubicBezTo>
                <a:lnTo>
                  <a:pt x="149" y="128"/>
                </a:lnTo>
                <a:close/>
                <a:moveTo>
                  <a:pt x="27" y="53"/>
                </a:moveTo>
                <a:cubicBezTo>
                  <a:pt x="51" y="53"/>
                  <a:pt x="51" y="53"/>
                  <a:pt x="51" y="53"/>
                </a:cubicBezTo>
                <a:cubicBezTo>
                  <a:pt x="52" y="53"/>
                  <a:pt x="53" y="52"/>
                  <a:pt x="53" y="51"/>
                </a:cubicBezTo>
                <a:cubicBezTo>
                  <a:pt x="53" y="49"/>
                  <a:pt x="52" y="48"/>
                  <a:pt x="51" y="48"/>
                </a:cubicBezTo>
                <a:cubicBezTo>
                  <a:pt x="27" y="48"/>
                  <a:pt x="27" y="48"/>
                  <a:pt x="27" y="48"/>
                </a:cubicBezTo>
                <a:cubicBezTo>
                  <a:pt x="25" y="48"/>
                  <a:pt x="24" y="49"/>
                  <a:pt x="24" y="51"/>
                </a:cubicBezTo>
                <a:cubicBezTo>
                  <a:pt x="24" y="52"/>
                  <a:pt x="25" y="53"/>
                  <a:pt x="27" y="53"/>
                </a:cubicBezTo>
                <a:close/>
                <a:moveTo>
                  <a:pt x="27" y="45"/>
                </a:moveTo>
                <a:cubicBezTo>
                  <a:pt x="40" y="45"/>
                  <a:pt x="40" y="45"/>
                  <a:pt x="40" y="45"/>
                </a:cubicBezTo>
                <a:cubicBezTo>
                  <a:pt x="41" y="45"/>
                  <a:pt x="43" y="44"/>
                  <a:pt x="43" y="43"/>
                </a:cubicBezTo>
                <a:cubicBezTo>
                  <a:pt x="43" y="41"/>
                  <a:pt x="41" y="40"/>
                  <a:pt x="40" y="40"/>
                </a:cubicBezTo>
                <a:cubicBezTo>
                  <a:pt x="27" y="40"/>
                  <a:pt x="27" y="40"/>
                  <a:pt x="27" y="40"/>
                </a:cubicBezTo>
                <a:cubicBezTo>
                  <a:pt x="25" y="40"/>
                  <a:pt x="24" y="41"/>
                  <a:pt x="24" y="43"/>
                </a:cubicBezTo>
                <a:cubicBezTo>
                  <a:pt x="24" y="44"/>
                  <a:pt x="25" y="45"/>
                  <a:pt x="27" y="45"/>
                </a:cubicBezTo>
                <a:close/>
                <a:moveTo>
                  <a:pt x="27" y="61"/>
                </a:moveTo>
                <a:cubicBezTo>
                  <a:pt x="51" y="61"/>
                  <a:pt x="51" y="61"/>
                  <a:pt x="51" y="61"/>
                </a:cubicBezTo>
                <a:cubicBezTo>
                  <a:pt x="52" y="61"/>
                  <a:pt x="53" y="60"/>
                  <a:pt x="53" y="59"/>
                </a:cubicBezTo>
                <a:cubicBezTo>
                  <a:pt x="53" y="57"/>
                  <a:pt x="52" y="56"/>
                  <a:pt x="51" y="56"/>
                </a:cubicBezTo>
                <a:cubicBezTo>
                  <a:pt x="27" y="56"/>
                  <a:pt x="27" y="56"/>
                  <a:pt x="27" y="56"/>
                </a:cubicBezTo>
                <a:cubicBezTo>
                  <a:pt x="25" y="56"/>
                  <a:pt x="24" y="57"/>
                  <a:pt x="24" y="59"/>
                </a:cubicBezTo>
                <a:cubicBezTo>
                  <a:pt x="24" y="60"/>
                  <a:pt x="25" y="61"/>
                  <a:pt x="27" y="61"/>
                </a:cubicBezTo>
                <a:close/>
                <a:moveTo>
                  <a:pt x="30" y="111"/>
                </a:moveTo>
                <a:cubicBezTo>
                  <a:pt x="31" y="112"/>
                  <a:pt x="31" y="112"/>
                  <a:pt x="32" y="112"/>
                </a:cubicBezTo>
                <a:cubicBezTo>
                  <a:pt x="33" y="112"/>
                  <a:pt x="33" y="112"/>
                  <a:pt x="34" y="111"/>
                </a:cubicBezTo>
                <a:cubicBezTo>
                  <a:pt x="66" y="80"/>
                  <a:pt x="66" y="80"/>
                  <a:pt x="66" y="80"/>
                </a:cubicBezTo>
                <a:cubicBezTo>
                  <a:pt x="88" y="102"/>
                  <a:pt x="88" y="102"/>
                  <a:pt x="88" y="102"/>
                </a:cubicBezTo>
                <a:cubicBezTo>
                  <a:pt x="88" y="102"/>
                  <a:pt x="89" y="102"/>
                  <a:pt x="90" y="102"/>
                </a:cubicBezTo>
                <a:cubicBezTo>
                  <a:pt x="90" y="102"/>
                  <a:pt x="91" y="102"/>
                  <a:pt x="91" y="102"/>
                </a:cubicBezTo>
                <a:cubicBezTo>
                  <a:pt x="125" y="68"/>
                  <a:pt x="125" y="68"/>
                  <a:pt x="125" y="68"/>
                </a:cubicBezTo>
                <a:cubicBezTo>
                  <a:pt x="125" y="80"/>
                  <a:pt x="125" y="80"/>
                  <a:pt x="125" y="80"/>
                </a:cubicBezTo>
                <a:cubicBezTo>
                  <a:pt x="125" y="81"/>
                  <a:pt x="127" y="83"/>
                  <a:pt x="128" y="83"/>
                </a:cubicBezTo>
                <a:cubicBezTo>
                  <a:pt x="129" y="83"/>
                  <a:pt x="131" y="81"/>
                  <a:pt x="131" y="80"/>
                </a:cubicBezTo>
                <a:cubicBezTo>
                  <a:pt x="131" y="61"/>
                  <a:pt x="131" y="61"/>
                  <a:pt x="131" y="61"/>
                </a:cubicBezTo>
                <a:cubicBezTo>
                  <a:pt x="131" y="61"/>
                  <a:pt x="131" y="61"/>
                  <a:pt x="130" y="60"/>
                </a:cubicBezTo>
                <a:cubicBezTo>
                  <a:pt x="130" y="60"/>
                  <a:pt x="130" y="59"/>
                  <a:pt x="129" y="59"/>
                </a:cubicBezTo>
                <a:cubicBezTo>
                  <a:pt x="129" y="59"/>
                  <a:pt x="128" y="59"/>
                  <a:pt x="128" y="59"/>
                </a:cubicBezTo>
                <a:cubicBezTo>
                  <a:pt x="109" y="59"/>
                  <a:pt x="109" y="59"/>
                  <a:pt x="109" y="59"/>
                </a:cubicBezTo>
                <a:cubicBezTo>
                  <a:pt x="108" y="59"/>
                  <a:pt x="107" y="60"/>
                  <a:pt x="107" y="61"/>
                </a:cubicBezTo>
                <a:cubicBezTo>
                  <a:pt x="107" y="63"/>
                  <a:pt x="108" y="64"/>
                  <a:pt x="109" y="64"/>
                </a:cubicBezTo>
                <a:cubicBezTo>
                  <a:pt x="122" y="64"/>
                  <a:pt x="122" y="64"/>
                  <a:pt x="122" y="64"/>
                </a:cubicBezTo>
                <a:cubicBezTo>
                  <a:pt x="90" y="96"/>
                  <a:pt x="90" y="96"/>
                  <a:pt x="90" y="96"/>
                </a:cubicBezTo>
                <a:cubicBezTo>
                  <a:pt x="67" y="74"/>
                  <a:pt x="67" y="74"/>
                  <a:pt x="67" y="74"/>
                </a:cubicBezTo>
                <a:cubicBezTo>
                  <a:pt x="66" y="73"/>
                  <a:pt x="65" y="73"/>
                  <a:pt x="64" y="74"/>
                </a:cubicBezTo>
                <a:cubicBezTo>
                  <a:pt x="30" y="107"/>
                  <a:pt x="30" y="107"/>
                  <a:pt x="30" y="107"/>
                </a:cubicBezTo>
                <a:cubicBezTo>
                  <a:pt x="29" y="108"/>
                  <a:pt x="29" y="110"/>
                  <a:pt x="30"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152">
            <a:extLst>
              <a:ext uri="{FF2B5EF4-FFF2-40B4-BE49-F238E27FC236}">
                <a16:creationId xmlns:a16="http://schemas.microsoft.com/office/drawing/2014/main" id="{0027FA13-7B21-41AA-88B0-CC6385BB7FF3}"/>
              </a:ext>
            </a:extLst>
          </p:cNvPr>
          <p:cNvSpPr>
            <a:spLocks noEditPoints="1"/>
          </p:cNvSpPr>
          <p:nvPr/>
        </p:nvSpPr>
        <p:spPr bwMode="auto">
          <a:xfrm>
            <a:off x="9210777" y="3289685"/>
            <a:ext cx="604203" cy="607695"/>
          </a:xfrm>
          <a:custGeom>
            <a:avLst/>
            <a:gdLst>
              <a:gd name="T0" fmla="*/ 112 w 160"/>
              <a:gd name="T1" fmla="*/ 21 h 160"/>
              <a:gd name="T2" fmla="*/ 136 w 160"/>
              <a:gd name="T3" fmla="*/ 27 h 160"/>
              <a:gd name="T4" fmla="*/ 80 w 160"/>
              <a:gd name="T5" fmla="*/ 0 h 160"/>
              <a:gd name="T6" fmla="*/ 80 w 160"/>
              <a:gd name="T7" fmla="*/ 139 h 160"/>
              <a:gd name="T8" fmla="*/ 80 w 160"/>
              <a:gd name="T9" fmla="*/ 27 h 160"/>
              <a:gd name="T10" fmla="*/ 83 w 160"/>
              <a:gd name="T11" fmla="*/ 32 h 160"/>
              <a:gd name="T12" fmla="*/ 80 w 160"/>
              <a:gd name="T13" fmla="*/ 120 h 160"/>
              <a:gd name="T14" fmla="*/ 83 w 160"/>
              <a:gd name="T15" fmla="*/ 123 h 160"/>
              <a:gd name="T16" fmla="*/ 128 w 160"/>
              <a:gd name="T17" fmla="*/ 77 h 160"/>
              <a:gd name="T18" fmla="*/ 32 w 160"/>
              <a:gd name="T19" fmla="*/ 77 h 160"/>
              <a:gd name="T20" fmla="*/ 37 w 160"/>
              <a:gd name="T21" fmla="*/ 77 h 160"/>
              <a:gd name="T22" fmla="*/ 77 w 160"/>
              <a:gd name="T23" fmla="*/ 67 h 160"/>
              <a:gd name="T24" fmla="*/ 51 w 160"/>
              <a:gd name="T25" fmla="*/ 109 h 160"/>
              <a:gd name="T26" fmla="*/ 83 w 160"/>
              <a:gd name="T27" fmla="*/ 67 h 160"/>
              <a:gd name="T28" fmla="*/ 80 w 160"/>
              <a:gd name="T29" fmla="*/ 83 h 160"/>
              <a:gd name="T30" fmla="*/ 35 w 160"/>
              <a:gd name="T31" fmla="*/ 140 h 160"/>
              <a:gd name="T32" fmla="*/ 17 w 160"/>
              <a:gd name="T33" fmla="*/ 128 h 160"/>
              <a:gd name="T34" fmla="*/ 22 w 160"/>
              <a:gd name="T35" fmla="*/ 134 h 160"/>
              <a:gd name="T36" fmla="*/ 26 w 160"/>
              <a:gd name="T37" fmla="*/ 135 h 160"/>
              <a:gd name="T38" fmla="*/ 30 w 160"/>
              <a:gd name="T39" fmla="*/ 135 h 160"/>
              <a:gd name="T40" fmla="*/ 13 w 160"/>
              <a:gd name="T41" fmla="*/ 121 h 160"/>
              <a:gd name="T42" fmla="*/ 160 w 160"/>
              <a:gd name="T43" fmla="*/ 83 h 160"/>
              <a:gd name="T44" fmla="*/ 6 w 160"/>
              <a:gd name="T45" fmla="*/ 88 h 160"/>
              <a:gd name="T46" fmla="*/ 5 w 160"/>
              <a:gd name="T47" fmla="*/ 98 h 160"/>
              <a:gd name="T48" fmla="*/ 5 w 160"/>
              <a:gd name="T49" fmla="*/ 98 h 160"/>
              <a:gd name="T50" fmla="*/ 10 w 160"/>
              <a:gd name="T51" fmla="*/ 114 h 160"/>
              <a:gd name="T52" fmla="*/ 6 w 160"/>
              <a:gd name="T53" fmla="*/ 106 h 160"/>
              <a:gd name="T54" fmla="*/ 78 w 160"/>
              <a:gd name="T55" fmla="*/ 160 h 160"/>
              <a:gd name="T56" fmla="*/ 139 w 160"/>
              <a:gd name="T57" fmla="*/ 129 h 160"/>
              <a:gd name="T58" fmla="*/ 122 w 160"/>
              <a:gd name="T59" fmla="*/ 142 h 160"/>
              <a:gd name="T60" fmla="*/ 122 w 160"/>
              <a:gd name="T61" fmla="*/ 142 h 160"/>
              <a:gd name="T62" fmla="*/ 132 w 160"/>
              <a:gd name="T63" fmla="*/ 137 h 160"/>
              <a:gd name="T64" fmla="*/ 146 w 160"/>
              <a:gd name="T65" fmla="*/ 123 h 160"/>
              <a:gd name="T66" fmla="*/ 136 w 160"/>
              <a:gd name="T67" fmla="*/ 136 h 160"/>
              <a:gd name="T68" fmla="*/ 154 w 160"/>
              <a:gd name="T69" fmla="*/ 91 h 160"/>
              <a:gd name="T70" fmla="*/ 156 w 160"/>
              <a:gd name="T71" fmla="*/ 96 h 160"/>
              <a:gd name="T72" fmla="*/ 156 w 160"/>
              <a:gd name="T73" fmla="*/ 96 h 160"/>
              <a:gd name="T74" fmla="*/ 43 w 160"/>
              <a:gd name="T75" fmla="*/ 148 h 160"/>
              <a:gd name="T76" fmla="*/ 153 w 160"/>
              <a:gd name="T77" fmla="*/ 109 h 160"/>
              <a:gd name="T78" fmla="*/ 148 w 160"/>
              <a:gd name="T79" fmla="*/ 116 h 160"/>
              <a:gd name="T80" fmla="*/ 68 w 160"/>
              <a:gd name="T81" fmla="*/ 156 h 160"/>
              <a:gd name="T82" fmla="*/ 71 w 160"/>
              <a:gd name="T83" fmla="*/ 154 h 160"/>
              <a:gd name="T84" fmla="*/ 58 w 160"/>
              <a:gd name="T85" fmla="*/ 154 h 160"/>
              <a:gd name="T86" fmla="*/ 63 w 160"/>
              <a:gd name="T87" fmla="*/ 158 h 160"/>
              <a:gd name="T88" fmla="*/ 46 w 160"/>
              <a:gd name="T89" fmla="*/ 153 h 160"/>
              <a:gd name="T90" fmla="*/ 92 w 160"/>
              <a:gd name="T91" fmla="*/ 157 h 160"/>
              <a:gd name="T92" fmla="*/ 101 w 160"/>
              <a:gd name="T93" fmla="*/ 152 h 160"/>
              <a:gd name="T94" fmla="*/ 101 w 160"/>
              <a:gd name="T95" fmla="*/ 152 h 160"/>
              <a:gd name="T96" fmla="*/ 112 w 160"/>
              <a:gd name="T97" fmla="*/ 150 h 160"/>
              <a:gd name="T98" fmla="*/ 87 w 160"/>
              <a:gd name="T99" fmla="*/ 160 h 160"/>
              <a:gd name="T100" fmla="*/ 115 w 160"/>
              <a:gd name="T101" fmla="*/ 14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0" h="160">
                <a:moveTo>
                  <a:pt x="3" y="83"/>
                </a:moveTo>
                <a:cubicBezTo>
                  <a:pt x="4" y="83"/>
                  <a:pt x="5" y="81"/>
                  <a:pt x="5" y="80"/>
                </a:cubicBezTo>
                <a:cubicBezTo>
                  <a:pt x="5" y="39"/>
                  <a:pt x="39" y="5"/>
                  <a:pt x="80" y="5"/>
                </a:cubicBezTo>
                <a:cubicBezTo>
                  <a:pt x="97" y="5"/>
                  <a:pt x="113" y="11"/>
                  <a:pt x="126" y="21"/>
                </a:cubicBezTo>
                <a:cubicBezTo>
                  <a:pt x="112" y="21"/>
                  <a:pt x="112" y="21"/>
                  <a:pt x="112" y="21"/>
                </a:cubicBezTo>
                <a:cubicBezTo>
                  <a:pt x="111" y="21"/>
                  <a:pt x="109" y="23"/>
                  <a:pt x="109" y="24"/>
                </a:cubicBezTo>
                <a:cubicBezTo>
                  <a:pt x="109" y="25"/>
                  <a:pt x="111" y="27"/>
                  <a:pt x="112" y="27"/>
                </a:cubicBezTo>
                <a:cubicBezTo>
                  <a:pt x="133" y="27"/>
                  <a:pt x="133" y="27"/>
                  <a:pt x="133" y="27"/>
                </a:cubicBezTo>
                <a:cubicBezTo>
                  <a:pt x="133" y="27"/>
                  <a:pt x="133" y="27"/>
                  <a:pt x="134" y="27"/>
                </a:cubicBezTo>
                <a:cubicBezTo>
                  <a:pt x="136" y="27"/>
                  <a:pt x="136" y="27"/>
                  <a:pt x="136" y="27"/>
                </a:cubicBezTo>
                <a:cubicBezTo>
                  <a:pt x="136" y="3"/>
                  <a:pt x="136" y="3"/>
                  <a:pt x="136" y="3"/>
                </a:cubicBezTo>
                <a:cubicBezTo>
                  <a:pt x="136" y="1"/>
                  <a:pt x="135" y="0"/>
                  <a:pt x="133" y="0"/>
                </a:cubicBezTo>
                <a:cubicBezTo>
                  <a:pt x="132" y="0"/>
                  <a:pt x="131" y="1"/>
                  <a:pt x="131" y="3"/>
                </a:cubicBezTo>
                <a:cubicBezTo>
                  <a:pt x="131" y="18"/>
                  <a:pt x="131" y="18"/>
                  <a:pt x="131" y="18"/>
                </a:cubicBezTo>
                <a:cubicBezTo>
                  <a:pt x="116" y="6"/>
                  <a:pt x="99" y="0"/>
                  <a:pt x="80" y="0"/>
                </a:cubicBezTo>
                <a:cubicBezTo>
                  <a:pt x="36" y="0"/>
                  <a:pt x="0" y="36"/>
                  <a:pt x="0" y="80"/>
                </a:cubicBezTo>
                <a:cubicBezTo>
                  <a:pt x="0" y="81"/>
                  <a:pt x="1" y="83"/>
                  <a:pt x="3" y="83"/>
                </a:cubicBezTo>
                <a:close/>
                <a:moveTo>
                  <a:pt x="80" y="21"/>
                </a:moveTo>
                <a:cubicBezTo>
                  <a:pt x="48" y="21"/>
                  <a:pt x="21" y="48"/>
                  <a:pt x="21" y="80"/>
                </a:cubicBezTo>
                <a:cubicBezTo>
                  <a:pt x="21" y="112"/>
                  <a:pt x="48" y="139"/>
                  <a:pt x="80" y="139"/>
                </a:cubicBezTo>
                <a:cubicBezTo>
                  <a:pt x="112" y="139"/>
                  <a:pt x="139" y="112"/>
                  <a:pt x="139" y="80"/>
                </a:cubicBezTo>
                <a:cubicBezTo>
                  <a:pt x="139" y="48"/>
                  <a:pt x="112" y="21"/>
                  <a:pt x="80" y="21"/>
                </a:cubicBezTo>
                <a:close/>
                <a:moveTo>
                  <a:pt x="80" y="133"/>
                </a:moveTo>
                <a:cubicBezTo>
                  <a:pt x="51" y="133"/>
                  <a:pt x="27" y="109"/>
                  <a:pt x="27" y="80"/>
                </a:cubicBezTo>
                <a:cubicBezTo>
                  <a:pt x="27" y="51"/>
                  <a:pt x="51" y="27"/>
                  <a:pt x="80" y="27"/>
                </a:cubicBezTo>
                <a:cubicBezTo>
                  <a:pt x="109" y="27"/>
                  <a:pt x="133" y="51"/>
                  <a:pt x="133" y="80"/>
                </a:cubicBezTo>
                <a:cubicBezTo>
                  <a:pt x="133" y="109"/>
                  <a:pt x="109" y="133"/>
                  <a:pt x="80" y="133"/>
                </a:cubicBezTo>
                <a:close/>
                <a:moveTo>
                  <a:pt x="80" y="40"/>
                </a:moveTo>
                <a:cubicBezTo>
                  <a:pt x="81" y="40"/>
                  <a:pt x="83" y="39"/>
                  <a:pt x="83" y="37"/>
                </a:cubicBezTo>
                <a:cubicBezTo>
                  <a:pt x="83" y="32"/>
                  <a:pt x="83" y="32"/>
                  <a:pt x="83" y="32"/>
                </a:cubicBezTo>
                <a:cubicBezTo>
                  <a:pt x="83" y="31"/>
                  <a:pt x="81" y="29"/>
                  <a:pt x="80" y="29"/>
                </a:cubicBezTo>
                <a:cubicBezTo>
                  <a:pt x="79" y="29"/>
                  <a:pt x="77" y="31"/>
                  <a:pt x="77" y="32"/>
                </a:cubicBezTo>
                <a:cubicBezTo>
                  <a:pt x="77" y="37"/>
                  <a:pt x="77" y="37"/>
                  <a:pt x="77" y="37"/>
                </a:cubicBezTo>
                <a:cubicBezTo>
                  <a:pt x="77" y="39"/>
                  <a:pt x="79" y="40"/>
                  <a:pt x="80" y="40"/>
                </a:cubicBezTo>
                <a:close/>
                <a:moveTo>
                  <a:pt x="80" y="120"/>
                </a:moveTo>
                <a:cubicBezTo>
                  <a:pt x="79" y="120"/>
                  <a:pt x="77" y="121"/>
                  <a:pt x="77" y="123"/>
                </a:cubicBezTo>
                <a:cubicBezTo>
                  <a:pt x="77" y="128"/>
                  <a:pt x="77" y="128"/>
                  <a:pt x="77" y="128"/>
                </a:cubicBezTo>
                <a:cubicBezTo>
                  <a:pt x="77" y="129"/>
                  <a:pt x="79" y="131"/>
                  <a:pt x="80" y="131"/>
                </a:cubicBezTo>
                <a:cubicBezTo>
                  <a:pt x="81" y="131"/>
                  <a:pt x="83" y="129"/>
                  <a:pt x="83" y="128"/>
                </a:cubicBezTo>
                <a:cubicBezTo>
                  <a:pt x="83" y="123"/>
                  <a:pt x="83" y="123"/>
                  <a:pt x="83" y="123"/>
                </a:cubicBezTo>
                <a:cubicBezTo>
                  <a:pt x="83" y="121"/>
                  <a:pt x="81" y="120"/>
                  <a:pt x="80" y="120"/>
                </a:cubicBezTo>
                <a:close/>
                <a:moveTo>
                  <a:pt x="123" y="83"/>
                </a:moveTo>
                <a:cubicBezTo>
                  <a:pt x="128" y="83"/>
                  <a:pt x="128" y="83"/>
                  <a:pt x="128" y="83"/>
                </a:cubicBezTo>
                <a:cubicBezTo>
                  <a:pt x="129" y="83"/>
                  <a:pt x="131" y="81"/>
                  <a:pt x="131" y="80"/>
                </a:cubicBezTo>
                <a:cubicBezTo>
                  <a:pt x="131" y="79"/>
                  <a:pt x="129" y="77"/>
                  <a:pt x="128" y="77"/>
                </a:cubicBezTo>
                <a:cubicBezTo>
                  <a:pt x="123" y="77"/>
                  <a:pt x="123" y="77"/>
                  <a:pt x="123" y="77"/>
                </a:cubicBezTo>
                <a:cubicBezTo>
                  <a:pt x="121" y="77"/>
                  <a:pt x="120" y="79"/>
                  <a:pt x="120" y="80"/>
                </a:cubicBezTo>
                <a:cubicBezTo>
                  <a:pt x="120" y="81"/>
                  <a:pt x="121" y="83"/>
                  <a:pt x="123" y="83"/>
                </a:cubicBezTo>
                <a:close/>
                <a:moveTo>
                  <a:pt x="37" y="77"/>
                </a:moveTo>
                <a:cubicBezTo>
                  <a:pt x="32" y="77"/>
                  <a:pt x="32" y="77"/>
                  <a:pt x="32" y="77"/>
                </a:cubicBezTo>
                <a:cubicBezTo>
                  <a:pt x="31" y="77"/>
                  <a:pt x="29" y="79"/>
                  <a:pt x="29" y="80"/>
                </a:cubicBezTo>
                <a:cubicBezTo>
                  <a:pt x="29" y="81"/>
                  <a:pt x="31" y="83"/>
                  <a:pt x="32" y="83"/>
                </a:cubicBezTo>
                <a:cubicBezTo>
                  <a:pt x="37" y="83"/>
                  <a:pt x="37" y="83"/>
                  <a:pt x="37" y="83"/>
                </a:cubicBezTo>
                <a:cubicBezTo>
                  <a:pt x="39" y="83"/>
                  <a:pt x="40" y="81"/>
                  <a:pt x="40" y="80"/>
                </a:cubicBezTo>
                <a:cubicBezTo>
                  <a:pt x="40" y="79"/>
                  <a:pt x="39" y="77"/>
                  <a:pt x="37" y="77"/>
                </a:cubicBezTo>
                <a:close/>
                <a:moveTo>
                  <a:pt x="83" y="67"/>
                </a:moveTo>
                <a:cubicBezTo>
                  <a:pt x="83" y="53"/>
                  <a:pt x="83" y="53"/>
                  <a:pt x="83" y="53"/>
                </a:cubicBezTo>
                <a:cubicBezTo>
                  <a:pt x="83" y="52"/>
                  <a:pt x="81" y="51"/>
                  <a:pt x="80" y="51"/>
                </a:cubicBezTo>
                <a:cubicBezTo>
                  <a:pt x="79" y="51"/>
                  <a:pt x="77" y="52"/>
                  <a:pt x="77" y="53"/>
                </a:cubicBezTo>
                <a:cubicBezTo>
                  <a:pt x="77" y="67"/>
                  <a:pt x="77" y="67"/>
                  <a:pt x="77" y="67"/>
                </a:cubicBezTo>
                <a:cubicBezTo>
                  <a:pt x="73" y="68"/>
                  <a:pt x="69" y="72"/>
                  <a:pt x="69" y="77"/>
                </a:cubicBezTo>
                <a:cubicBezTo>
                  <a:pt x="69" y="79"/>
                  <a:pt x="70" y="81"/>
                  <a:pt x="71" y="83"/>
                </a:cubicBezTo>
                <a:cubicBezTo>
                  <a:pt x="49" y="105"/>
                  <a:pt x="49" y="105"/>
                  <a:pt x="49" y="105"/>
                </a:cubicBezTo>
                <a:cubicBezTo>
                  <a:pt x="48" y="106"/>
                  <a:pt x="48" y="108"/>
                  <a:pt x="49" y="109"/>
                </a:cubicBezTo>
                <a:cubicBezTo>
                  <a:pt x="49" y="109"/>
                  <a:pt x="50" y="109"/>
                  <a:pt x="51" y="109"/>
                </a:cubicBezTo>
                <a:cubicBezTo>
                  <a:pt x="51" y="109"/>
                  <a:pt x="52" y="109"/>
                  <a:pt x="53" y="109"/>
                </a:cubicBezTo>
                <a:cubicBezTo>
                  <a:pt x="75" y="87"/>
                  <a:pt x="75" y="87"/>
                  <a:pt x="75" y="87"/>
                </a:cubicBezTo>
                <a:cubicBezTo>
                  <a:pt x="76" y="87"/>
                  <a:pt x="78" y="88"/>
                  <a:pt x="80" y="88"/>
                </a:cubicBezTo>
                <a:cubicBezTo>
                  <a:pt x="86" y="88"/>
                  <a:pt x="91" y="83"/>
                  <a:pt x="91" y="77"/>
                </a:cubicBezTo>
                <a:cubicBezTo>
                  <a:pt x="91" y="72"/>
                  <a:pt x="87" y="68"/>
                  <a:pt x="83" y="67"/>
                </a:cubicBezTo>
                <a:close/>
                <a:moveTo>
                  <a:pt x="80" y="83"/>
                </a:moveTo>
                <a:cubicBezTo>
                  <a:pt x="77" y="83"/>
                  <a:pt x="75" y="80"/>
                  <a:pt x="75" y="77"/>
                </a:cubicBezTo>
                <a:cubicBezTo>
                  <a:pt x="75" y="74"/>
                  <a:pt x="77" y="72"/>
                  <a:pt x="80" y="72"/>
                </a:cubicBezTo>
                <a:cubicBezTo>
                  <a:pt x="83" y="72"/>
                  <a:pt x="85" y="74"/>
                  <a:pt x="85" y="77"/>
                </a:cubicBezTo>
                <a:cubicBezTo>
                  <a:pt x="85" y="80"/>
                  <a:pt x="83" y="83"/>
                  <a:pt x="80" y="83"/>
                </a:cubicBezTo>
                <a:close/>
                <a:moveTo>
                  <a:pt x="32" y="140"/>
                </a:moveTo>
                <a:cubicBezTo>
                  <a:pt x="31" y="142"/>
                  <a:pt x="31" y="143"/>
                  <a:pt x="32" y="144"/>
                </a:cubicBezTo>
                <a:cubicBezTo>
                  <a:pt x="33" y="145"/>
                  <a:pt x="33" y="145"/>
                  <a:pt x="34" y="145"/>
                </a:cubicBezTo>
                <a:cubicBezTo>
                  <a:pt x="35" y="145"/>
                  <a:pt x="35" y="144"/>
                  <a:pt x="36" y="144"/>
                </a:cubicBezTo>
                <a:cubicBezTo>
                  <a:pt x="37" y="142"/>
                  <a:pt x="37" y="141"/>
                  <a:pt x="35" y="140"/>
                </a:cubicBezTo>
                <a:cubicBezTo>
                  <a:pt x="34" y="139"/>
                  <a:pt x="33" y="139"/>
                  <a:pt x="32" y="140"/>
                </a:cubicBezTo>
                <a:close/>
                <a:moveTo>
                  <a:pt x="19" y="123"/>
                </a:moveTo>
                <a:cubicBezTo>
                  <a:pt x="18" y="122"/>
                  <a:pt x="17" y="122"/>
                  <a:pt x="16" y="123"/>
                </a:cubicBezTo>
                <a:cubicBezTo>
                  <a:pt x="14" y="124"/>
                  <a:pt x="14" y="125"/>
                  <a:pt x="15" y="127"/>
                </a:cubicBezTo>
                <a:cubicBezTo>
                  <a:pt x="15" y="127"/>
                  <a:pt x="16" y="128"/>
                  <a:pt x="17" y="128"/>
                </a:cubicBezTo>
                <a:cubicBezTo>
                  <a:pt x="18" y="128"/>
                  <a:pt x="18" y="127"/>
                  <a:pt x="19" y="127"/>
                </a:cubicBezTo>
                <a:cubicBezTo>
                  <a:pt x="20" y="126"/>
                  <a:pt x="20" y="125"/>
                  <a:pt x="19" y="123"/>
                </a:cubicBezTo>
                <a:close/>
                <a:moveTo>
                  <a:pt x="20" y="129"/>
                </a:moveTo>
                <a:cubicBezTo>
                  <a:pt x="19" y="130"/>
                  <a:pt x="19" y="132"/>
                  <a:pt x="20" y="133"/>
                </a:cubicBezTo>
                <a:cubicBezTo>
                  <a:pt x="21" y="134"/>
                  <a:pt x="21" y="134"/>
                  <a:pt x="22" y="134"/>
                </a:cubicBezTo>
                <a:cubicBezTo>
                  <a:pt x="23" y="134"/>
                  <a:pt x="23" y="134"/>
                  <a:pt x="24" y="133"/>
                </a:cubicBezTo>
                <a:cubicBezTo>
                  <a:pt x="25" y="132"/>
                  <a:pt x="25" y="131"/>
                  <a:pt x="24" y="129"/>
                </a:cubicBezTo>
                <a:cubicBezTo>
                  <a:pt x="23" y="128"/>
                  <a:pt x="21" y="128"/>
                  <a:pt x="20" y="129"/>
                </a:cubicBezTo>
                <a:close/>
                <a:moveTo>
                  <a:pt x="30" y="135"/>
                </a:moveTo>
                <a:cubicBezTo>
                  <a:pt x="28" y="134"/>
                  <a:pt x="27" y="134"/>
                  <a:pt x="26" y="135"/>
                </a:cubicBezTo>
                <a:cubicBezTo>
                  <a:pt x="25" y="136"/>
                  <a:pt x="25" y="138"/>
                  <a:pt x="26" y="139"/>
                </a:cubicBezTo>
                <a:cubicBezTo>
                  <a:pt x="26" y="139"/>
                  <a:pt x="27" y="140"/>
                  <a:pt x="28" y="140"/>
                </a:cubicBezTo>
                <a:cubicBezTo>
                  <a:pt x="28" y="140"/>
                  <a:pt x="29" y="139"/>
                  <a:pt x="30" y="139"/>
                </a:cubicBezTo>
                <a:cubicBezTo>
                  <a:pt x="31" y="138"/>
                  <a:pt x="31" y="136"/>
                  <a:pt x="30" y="135"/>
                </a:cubicBezTo>
                <a:cubicBezTo>
                  <a:pt x="30" y="135"/>
                  <a:pt x="30" y="135"/>
                  <a:pt x="30" y="135"/>
                </a:cubicBezTo>
                <a:close/>
                <a:moveTo>
                  <a:pt x="15" y="117"/>
                </a:moveTo>
                <a:cubicBezTo>
                  <a:pt x="15" y="117"/>
                  <a:pt x="15" y="117"/>
                  <a:pt x="15" y="117"/>
                </a:cubicBezTo>
                <a:cubicBezTo>
                  <a:pt x="14" y="116"/>
                  <a:pt x="13" y="115"/>
                  <a:pt x="11" y="116"/>
                </a:cubicBezTo>
                <a:cubicBezTo>
                  <a:pt x="10" y="117"/>
                  <a:pt x="10" y="118"/>
                  <a:pt x="10" y="120"/>
                </a:cubicBezTo>
                <a:cubicBezTo>
                  <a:pt x="11" y="120"/>
                  <a:pt x="12" y="121"/>
                  <a:pt x="13" y="121"/>
                </a:cubicBezTo>
                <a:cubicBezTo>
                  <a:pt x="13" y="121"/>
                  <a:pt x="14" y="121"/>
                  <a:pt x="14" y="121"/>
                </a:cubicBezTo>
                <a:cubicBezTo>
                  <a:pt x="15" y="120"/>
                  <a:pt x="16" y="118"/>
                  <a:pt x="15" y="117"/>
                </a:cubicBezTo>
                <a:close/>
                <a:moveTo>
                  <a:pt x="157" y="86"/>
                </a:moveTo>
                <a:cubicBezTo>
                  <a:pt x="157" y="86"/>
                  <a:pt x="157" y="86"/>
                  <a:pt x="157" y="86"/>
                </a:cubicBezTo>
                <a:cubicBezTo>
                  <a:pt x="159" y="86"/>
                  <a:pt x="160" y="85"/>
                  <a:pt x="160" y="83"/>
                </a:cubicBezTo>
                <a:cubicBezTo>
                  <a:pt x="160" y="82"/>
                  <a:pt x="159" y="80"/>
                  <a:pt x="157" y="80"/>
                </a:cubicBezTo>
                <a:cubicBezTo>
                  <a:pt x="156" y="80"/>
                  <a:pt x="155" y="81"/>
                  <a:pt x="155" y="83"/>
                </a:cubicBezTo>
                <a:cubicBezTo>
                  <a:pt x="155" y="84"/>
                  <a:pt x="156" y="86"/>
                  <a:pt x="157" y="86"/>
                </a:cubicBezTo>
                <a:close/>
                <a:moveTo>
                  <a:pt x="3" y="91"/>
                </a:moveTo>
                <a:cubicBezTo>
                  <a:pt x="5" y="90"/>
                  <a:pt x="6" y="89"/>
                  <a:pt x="6" y="88"/>
                </a:cubicBezTo>
                <a:cubicBezTo>
                  <a:pt x="6" y="86"/>
                  <a:pt x="4" y="85"/>
                  <a:pt x="3" y="85"/>
                </a:cubicBezTo>
                <a:cubicBezTo>
                  <a:pt x="1" y="85"/>
                  <a:pt x="0" y="87"/>
                  <a:pt x="0" y="88"/>
                </a:cubicBezTo>
                <a:cubicBezTo>
                  <a:pt x="1" y="90"/>
                  <a:pt x="2" y="91"/>
                  <a:pt x="3" y="91"/>
                </a:cubicBezTo>
                <a:cubicBezTo>
                  <a:pt x="3" y="91"/>
                  <a:pt x="3" y="91"/>
                  <a:pt x="3" y="91"/>
                </a:cubicBezTo>
                <a:close/>
                <a:moveTo>
                  <a:pt x="5" y="98"/>
                </a:moveTo>
                <a:cubicBezTo>
                  <a:pt x="6" y="98"/>
                  <a:pt x="7" y="97"/>
                  <a:pt x="7" y="95"/>
                </a:cubicBezTo>
                <a:cubicBezTo>
                  <a:pt x="7" y="94"/>
                  <a:pt x="5" y="93"/>
                  <a:pt x="4" y="93"/>
                </a:cubicBezTo>
                <a:cubicBezTo>
                  <a:pt x="2" y="94"/>
                  <a:pt x="1" y="95"/>
                  <a:pt x="2" y="96"/>
                </a:cubicBezTo>
                <a:cubicBezTo>
                  <a:pt x="2" y="98"/>
                  <a:pt x="3" y="99"/>
                  <a:pt x="4" y="99"/>
                </a:cubicBezTo>
                <a:cubicBezTo>
                  <a:pt x="4" y="99"/>
                  <a:pt x="5" y="99"/>
                  <a:pt x="5" y="98"/>
                </a:cubicBezTo>
                <a:close/>
                <a:moveTo>
                  <a:pt x="12" y="110"/>
                </a:moveTo>
                <a:cubicBezTo>
                  <a:pt x="11" y="109"/>
                  <a:pt x="9" y="108"/>
                  <a:pt x="8" y="109"/>
                </a:cubicBezTo>
                <a:cubicBezTo>
                  <a:pt x="7" y="109"/>
                  <a:pt x="6" y="111"/>
                  <a:pt x="7" y="112"/>
                </a:cubicBezTo>
                <a:cubicBezTo>
                  <a:pt x="7" y="113"/>
                  <a:pt x="8" y="114"/>
                  <a:pt x="9" y="114"/>
                </a:cubicBezTo>
                <a:cubicBezTo>
                  <a:pt x="10" y="114"/>
                  <a:pt x="10" y="114"/>
                  <a:pt x="10" y="114"/>
                </a:cubicBezTo>
                <a:cubicBezTo>
                  <a:pt x="12" y="113"/>
                  <a:pt x="12" y="111"/>
                  <a:pt x="12" y="110"/>
                </a:cubicBezTo>
                <a:close/>
                <a:moveTo>
                  <a:pt x="9" y="103"/>
                </a:moveTo>
                <a:cubicBezTo>
                  <a:pt x="8" y="101"/>
                  <a:pt x="7" y="101"/>
                  <a:pt x="6" y="101"/>
                </a:cubicBezTo>
                <a:cubicBezTo>
                  <a:pt x="4" y="102"/>
                  <a:pt x="3" y="103"/>
                  <a:pt x="4" y="104"/>
                </a:cubicBezTo>
                <a:cubicBezTo>
                  <a:pt x="4" y="106"/>
                  <a:pt x="5" y="106"/>
                  <a:pt x="6" y="106"/>
                </a:cubicBezTo>
                <a:cubicBezTo>
                  <a:pt x="7" y="106"/>
                  <a:pt x="7" y="106"/>
                  <a:pt x="7" y="106"/>
                </a:cubicBezTo>
                <a:cubicBezTo>
                  <a:pt x="9" y="106"/>
                  <a:pt x="9" y="104"/>
                  <a:pt x="9" y="103"/>
                </a:cubicBezTo>
                <a:close/>
                <a:moveTo>
                  <a:pt x="79" y="155"/>
                </a:moveTo>
                <a:cubicBezTo>
                  <a:pt x="77" y="155"/>
                  <a:pt x="76" y="156"/>
                  <a:pt x="76" y="157"/>
                </a:cubicBezTo>
                <a:cubicBezTo>
                  <a:pt x="76" y="159"/>
                  <a:pt x="77" y="160"/>
                  <a:pt x="78" y="160"/>
                </a:cubicBezTo>
                <a:cubicBezTo>
                  <a:pt x="78" y="160"/>
                  <a:pt x="79" y="160"/>
                  <a:pt x="79" y="160"/>
                </a:cubicBezTo>
                <a:cubicBezTo>
                  <a:pt x="80" y="160"/>
                  <a:pt x="81" y="159"/>
                  <a:pt x="81" y="157"/>
                </a:cubicBezTo>
                <a:cubicBezTo>
                  <a:pt x="81" y="156"/>
                  <a:pt x="80" y="155"/>
                  <a:pt x="79" y="155"/>
                </a:cubicBezTo>
                <a:close/>
                <a:moveTo>
                  <a:pt x="139" y="126"/>
                </a:moveTo>
                <a:cubicBezTo>
                  <a:pt x="138" y="127"/>
                  <a:pt x="138" y="129"/>
                  <a:pt x="139" y="129"/>
                </a:cubicBezTo>
                <a:cubicBezTo>
                  <a:pt x="140" y="130"/>
                  <a:pt x="141" y="130"/>
                  <a:pt x="141" y="130"/>
                </a:cubicBezTo>
                <a:cubicBezTo>
                  <a:pt x="142" y="130"/>
                  <a:pt x="143" y="130"/>
                  <a:pt x="143" y="129"/>
                </a:cubicBezTo>
                <a:cubicBezTo>
                  <a:pt x="144" y="128"/>
                  <a:pt x="144" y="126"/>
                  <a:pt x="143" y="125"/>
                </a:cubicBezTo>
                <a:cubicBezTo>
                  <a:pt x="142" y="124"/>
                  <a:pt x="140" y="125"/>
                  <a:pt x="139" y="126"/>
                </a:cubicBezTo>
                <a:close/>
                <a:moveTo>
                  <a:pt x="122" y="142"/>
                </a:moveTo>
                <a:cubicBezTo>
                  <a:pt x="121" y="142"/>
                  <a:pt x="121" y="144"/>
                  <a:pt x="122" y="145"/>
                </a:cubicBezTo>
                <a:cubicBezTo>
                  <a:pt x="122" y="146"/>
                  <a:pt x="123" y="146"/>
                  <a:pt x="124" y="146"/>
                </a:cubicBezTo>
                <a:cubicBezTo>
                  <a:pt x="124" y="146"/>
                  <a:pt x="125" y="146"/>
                  <a:pt x="125" y="146"/>
                </a:cubicBezTo>
                <a:cubicBezTo>
                  <a:pt x="126" y="145"/>
                  <a:pt x="127" y="143"/>
                  <a:pt x="126" y="142"/>
                </a:cubicBezTo>
                <a:cubicBezTo>
                  <a:pt x="125" y="141"/>
                  <a:pt x="123" y="141"/>
                  <a:pt x="122" y="142"/>
                </a:cubicBezTo>
                <a:close/>
                <a:moveTo>
                  <a:pt x="128" y="137"/>
                </a:moveTo>
                <a:cubicBezTo>
                  <a:pt x="127" y="138"/>
                  <a:pt x="127" y="140"/>
                  <a:pt x="128" y="141"/>
                </a:cubicBezTo>
                <a:cubicBezTo>
                  <a:pt x="129" y="141"/>
                  <a:pt x="129" y="142"/>
                  <a:pt x="130" y="142"/>
                </a:cubicBezTo>
                <a:cubicBezTo>
                  <a:pt x="131" y="142"/>
                  <a:pt x="131" y="141"/>
                  <a:pt x="132" y="141"/>
                </a:cubicBezTo>
                <a:cubicBezTo>
                  <a:pt x="133" y="140"/>
                  <a:pt x="133" y="138"/>
                  <a:pt x="132" y="137"/>
                </a:cubicBezTo>
                <a:cubicBezTo>
                  <a:pt x="131" y="136"/>
                  <a:pt x="129" y="136"/>
                  <a:pt x="128" y="137"/>
                </a:cubicBezTo>
                <a:close/>
                <a:moveTo>
                  <a:pt x="147" y="119"/>
                </a:moveTo>
                <a:cubicBezTo>
                  <a:pt x="146" y="118"/>
                  <a:pt x="144" y="118"/>
                  <a:pt x="143" y="119"/>
                </a:cubicBezTo>
                <a:cubicBezTo>
                  <a:pt x="143" y="121"/>
                  <a:pt x="143" y="122"/>
                  <a:pt x="144" y="123"/>
                </a:cubicBezTo>
                <a:cubicBezTo>
                  <a:pt x="145" y="123"/>
                  <a:pt x="145" y="123"/>
                  <a:pt x="146" y="123"/>
                </a:cubicBezTo>
                <a:cubicBezTo>
                  <a:pt x="147" y="123"/>
                  <a:pt x="147" y="123"/>
                  <a:pt x="148" y="122"/>
                </a:cubicBezTo>
                <a:cubicBezTo>
                  <a:pt x="149" y="121"/>
                  <a:pt x="148" y="119"/>
                  <a:pt x="147" y="119"/>
                </a:cubicBezTo>
                <a:close/>
                <a:moveTo>
                  <a:pt x="134" y="132"/>
                </a:moveTo>
                <a:cubicBezTo>
                  <a:pt x="133" y="133"/>
                  <a:pt x="133" y="134"/>
                  <a:pt x="134" y="135"/>
                </a:cubicBezTo>
                <a:cubicBezTo>
                  <a:pt x="135" y="136"/>
                  <a:pt x="135" y="136"/>
                  <a:pt x="136" y="136"/>
                </a:cubicBezTo>
                <a:cubicBezTo>
                  <a:pt x="137" y="136"/>
                  <a:pt x="137" y="136"/>
                  <a:pt x="138" y="135"/>
                </a:cubicBezTo>
                <a:cubicBezTo>
                  <a:pt x="139" y="134"/>
                  <a:pt x="139" y="133"/>
                  <a:pt x="138" y="131"/>
                </a:cubicBezTo>
                <a:cubicBezTo>
                  <a:pt x="137" y="130"/>
                  <a:pt x="135" y="131"/>
                  <a:pt x="134" y="132"/>
                </a:cubicBezTo>
                <a:close/>
                <a:moveTo>
                  <a:pt x="157" y="88"/>
                </a:moveTo>
                <a:cubicBezTo>
                  <a:pt x="156" y="88"/>
                  <a:pt x="154" y="89"/>
                  <a:pt x="154" y="91"/>
                </a:cubicBezTo>
                <a:cubicBezTo>
                  <a:pt x="154" y="92"/>
                  <a:pt x="155" y="93"/>
                  <a:pt x="156" y="94"/>
                </a:cubicBezTo>
                <a:cubicBezTo>
                  <a:pt x="156" y="94"/>
                  <a:pt x="156" y="94"/>
                  <a:pt x="157" y="94"/>
                </a:cubicBezTo>
                <a:cubicBezTo>
                  <a:pt x="158" y="94"/>
                  <a:pt x="159" y="93"/>
                  <a:pt x="159" y="91"/>
                </a:cubicBezTo>
                <a:cubicBezTo>
                  <a:pt x="159" y="90"/>
                  <a:pt x="158" y="89"/>
                  <a:pt x="157" y="88"/>
                </a:cubicBezTo>
                <a:close/>
                <a:moveTo>
                  <a:pt x="156" y="96"/>
                </a:moveTo>
                <a:cubicBezTo>
                  <a:pt x="154" y="96"/>
                  <a:pt x="153" y="97"/>
                  <a:pt x="152" y="98"/>
                </a:cubicBezTo>
                <a:cubicBezTo>
                  <a:pt x="152" y="100"/>
                  <a:pt x="153" y="101"/>
                  <a:pt x="154" y="101"/>
                </a:cubicBezTo>
                <a:cubicBezTo>
                  <a:pt x="155" y="101"/>
                  <a:pt x="155" y="101"/>
                  <a:pt x="155" y="101"/>
                </a:cubicBezTo>
                <a:cubicBezTo>
                  <a:pt x="156" y="101"/>
                  <a:pt x="157" y="101"/>
                  <a:pt x="158" y="99"/>
                </a:cubicBezTo>
                <a:cubicBezTo>
                  <a:pt x="158" y="98"/>
                  <a:pt x="157" y="97"/>
                  <a:pt x="156" y="96"/>
                </a:cubicBezTo>
                <a:close/>
                <a:moveTo>
                  <a:pt x="42" y="144"/>
                </a:moveTo>
                <a:cubicBezTo>
                  <a:pt x="41" y="143"/>
                  <a:pt x="39" y="144"/>
                  <a:pt x="38" y="145"/>
                </a:cubicBezTo>
                <a:cubicBezTo>
                  <a:pt x="37" y="146"/>
                  <a:pt x="38" y="148"/>
                  <a:pt x="39" y="149"/>
                </a:cubicBezTo>
                <a:cubicBezTo>
                  <a:pt x="40" y="149"/>
                  <a:pt x="40" y="149"/>
                  <a:pt x="40" y="149"/>
                </a:cubicBezTo>
                <a:cubicBezTo>
                  <a:pt x="41" y="149"/>
                  <a:pt x="42" y="149"/>
                  <a:pt x="43" y="148"/>
                </a:cubicBezTo>
                <a:cubicBezTo>
                  <a:pt x="44" y="147"/>
                  <a:pt x="43" y="145"/>
                  <a:pt x="42" y="144"/>
                </a:cubicBezTo>
                <a:close/>
                <a:moveTo>
                  <a:pt x="154" y="104"/>
                </a:moveTo>
                <a:cubicBezTo>
                  <a:pt x="152" y="103"/>
                  <a:pt x="151" y="104"/>
                  <a:pt x="150" y="106"/>
                </a:cubicBezTo>
                <a:cubicBezTo>
                  <a:pt x="150" y="107"/>
                  <a:pt x="150" y="108"/>
                  <a:pt x="152" y="109"/>
                </a:cubicBezTo>
                <a:cubicBezTo>
                  <a:pt x="152" y="109"/>
                  <a:pt x="152" y="109"/>
                  <a:pt x="153" y="109"/>
                </a:cubicBezTo>
                <a:cubicBezTo>
                  <a:pt x="154" y="109"/>
                  <a:pt x="155" y="108"/>
                  <a:pt x="155" y="107"/>
                </a:cubicBezTo>
                <a:cubicBezTo>
                  <a:pt x="156" y="106"/>
                  <a:pt x="155" y="104"/>
                  <a:pt x="154" y="104"/>
                </a:cubicBezTo>
                <a:close/>
                <a:moveTo>
                  <a:pt x="151" y="111"/>
                </a:moveTo>
                <a:cubicBezTo>
                  <a:pt x="149" y="111"/>
                  <a:pt x="148" y="111"/>
                  <a:pt x="147" y="113"/>
                </a:cubicBezTo>
                <a:cubicBezTo>
                  <a:pt x="147" y="114"/>
                  <a:pt x="147" y="116"/>
                  <a:pt x="148" y="116"/>
                </a:cubicBezTo>
                <a:cubicBezTo>
                  <a:pt x="149" y="116"/>
                  <a:pt x="149" y="116"/>
                  <a:pt x="150" y="116"/>
                </a:cubicBezTo>
                <a:cubicBezTo>
                  <a:pt x="151" y="116"/>
                  <a:pt x="152" y="116"/>
                  <a:pt x="152" y="115"/>
                </a:cubicBezTo>
                <a:cubicBezTo>
                  <a:pt x="153" y="114"/>
                  <a:pt x="152" y="112"/>
                  <a:pt x="151" y="111"/>
                </a:cubicBezTo>
                <a:close/>
                <a:moveTo>
                  <a:pt x="71" y="154"/>
                </a:moveTo>
                <a:cubicBezTo>
                  <a:pt x="69" y="154"/>
                  <a:pt x="68" y="155"/>
                  <a:pt x="68" y="156"/>
                </a:cubicBezTo>
                <a:cubicBezTo>
                  <a:pt x="68" y="158"/>
                  <a:pt x="69" y="159"/>
                  <a:pt x="70" y="159"/>
                </a:cubicBezTo>
                <a:cubicBezTo>
                  <a:pt x="70" y="159"/>
                  <a:pt x="70" y="159"/>
                  <a:pt x="70" y="159"/>
                </a:cubicBezTo>
                <a:cubicBezTo>
                  <a:pt x="70" y="159"/>
                  <a:pt x="70" y="159"/>
                  <a:pt x="71" y="159"/>
                </a:cubicBezTo>
                <a:cubicBezTo>
                  <a:pt x="72" y="159"/>
                  <a:pt x="73" y="158"/>
                  <a:pt x="73" y="157"/>
                </a:cubicBezTo>
                <a:cubicBezTo>
                  <a:pt x="73" y="156"/>
                  <a:pt x="72" y="154"/>
                  <a:pt x="71" y="154"/>
                </a:cubicBezTo>
                <a:close/>
                <a:moveTo>
                  <a:pt x="56" y="151"/>
                </a:moveTo>
                <a:cubicBezTo>
                  <a:pt x="54" y="150"/>
                  <a:pt x="53" y="151"/>
                  <a:pt x="52" y="152"/>
                </a:cubicBezTo>
                <a:cubicBezTo>
                  <a:pt x="52" y="154"/>
                  <a:pt x="53" y="155"/>
                  <a:pt x="54" y="156"/>
                </a:cubicBezTo>
                <a:cubicBezTo>
                  <a:pt x="54" y="156"/>
                  <a:pt x="55" y="156"/>
                  <a:pt x="55" y="156"/>
                </a:cubicBezTo>
                <a:cubicBezTo>
                  <a:pt x="56" y="156"/>
                  <a:pt x="57" y="155"/>
                  <a:pt x="58" y="154"/>
                </a:cubicBezTo>
                <a:cubicBezTo>
                  <a:pt x="58" y="153"/>
                  <a:pt x="57" y="151"/>
                  <a:pt x="56" y="151"/>
                </a:cubicBezTo>
                <a:close/>
                <a:moveTo>
                  <a:pt x="63" y="153"/>
                </a:moveTo>
                <a:cubicBezTo>
                  <a:pt x="62" y="152"/>
                  <a:pt x="60" y="153"/>
                  <a:pt x="60" y="155"/>
                </a:cubicBezTo>
                <a:cubicBezTo>
                  <a:pt x="60" y="156"/>
                  <a:pt x="61" y="158"/>
                  <a:pt x="62" y="158"/>
                </a:cubicBezTo>
                <a:cubicBezTo>
                  <a:pt x="62" y="158"/>
                  <a:pt x="62" y="158"/>
                  <a:pt x="63" y="158"/>
                </a:cubicBezTo>
                <a:cubicBezTo>
                  <a:pt x="64" y="158"/>
                  <a:pt x="65" y="157"/>
                  <a:pt x="65" y="156"/>
                </a:cubicBezTo>
                <a:cubicBezTo>
                  <a:pt x="66" y="155"/>
                  <a:pt x="65" y="153"/>
                  <a:pt x="63" y="153"/>
                </a:cubicBezTo>
                <a:close/>
                <a:moveTo>
                  <a:pt x="49" y="148"/>
                </a:moveTo>
                <a:cubicBezTo>
                  <a:pt x="47" y="147"/>
                  <a:pt x="46" y="148"/>
                  <a:pt x="45" y="149"/>
                </a:cubicBezTo>
                <a:cubicBezTo>
                  <a:pt x="45" y="150"/>
                  <a:pt x="45" y="152"/>
                  <a:pt x="46" y="153"/>
                </a:cubicBezTo>
                <a:cubicBezTo>
                  <a:pt x="47" y="153"/>
                  <a:pt x="47" y="153"/>
                  <a:pt x="48" y="153"/>
                </a:cubicBezTo>
                <a:cubicBezTo>
                  <a:pt x="49" y="153"/>
                  <a:pt x="50" y="152"/>
                  <a:pt x="50" y="151"/>
                </a:cubicBezTo>
                <a:cubicBezTo>
                  <a:pt x="51" y="150"/>
                  <a:pt x="50" y="148"/>
                  <a:pt x="49" y="148"/>
                </a:cubicBezTo>
                <a:close/>
                <a:moveTo>
                  <a:pt x="94" y="153"/>
                </a:moveTo>
                <a:cubicBezTo>
                  <a:pt x="92" y="154"/>
                  <a:pt x="92" y="155"/>
                  <a:pt x="92" y="157"/>
                </a:cubicBezTo>
                <a:cubicBezTo>
                  <a:pt x="92" y="158"/>
                  <a:pt x="93" y="159"/>
                  <a:pt x="94" y="159"/>
                </a:cubicBezTo>
                <a:cubicBezTo>
                  <a:pt x="95" y="159"/>
                  <a:pt x="95" y="159"/>
                  <a:pt x="95" y="159"/>
                </a:cubicBezTo>
                <a:cubicBezTo>
                  <a:pt x="96" y="158"/>
                  <a:pt x="97" y="157"/>
                  <a:pt x="97" y="156"/>
                </a:cubicBezTo>
                <a:cubicBezTo>
                  <a:pt x="97" y="154"/>
                  <a:pt x="95" y="153"/>
                  <a:pt x="94" y="153"/>
                </a:cubicBezTo>
                <a:close/>
                <a:moveTo>
                  <a:pt x="101" y="152"/>
                </a:moveTo>
                <a:cubicBezTo>
                  <a:pt x="100" y="152"/>
                  <a:pt x="99" y="153"/>
                  <a:pt x="100" y="155"/>
                </a:cubicBezTo>
                <a:cubicBezTo>
                  <a:pt x="100" y="156"/>
                  <a:pt x="101" y="157"/>
                  <a:pt x="102" y="157"/>
                </a:cubicBezTo>
                <a:cubicBezTo>
                  <a:pt x="102" y="157"/>
                  <a:pt x="103" y="157"/>
                  <a:pt x="103" y="157"/>
                </a:cubicBezTo>
                <a:cubicBezTo>
                  <a:pt x="104" y="156"/>
                  <a:pt x="105" y="155"/>
                  <a:pt x="105" y="153"/>
                </a:cubicBezTo>
                <a:cubicBezTo>
                  <a:pt x="104" y="152"/>
                  <a:pt x="103" y="151"/>
                  <a:pt x="101" y="152"/>
                </a:cubicBezTo>
                <a:close/>
                <a:moveTo>
                  <a:pt x="109" y="149"/>
                </a:moveTo>
                <a:cubicBezTo>
                  <a:pt x="107" y="150"/>
                  <a:pt x="107" y="151"/>
                  <a:pt x="107" y="152"/>
                </a:cubicBezTo>
                <a:cubicBezTo>
                  <a:pt x="108" y="153"/>
                  <a:pt x="109" y="154"/>
                  <a:pt x="110" y="154"/>
                </a:cubicBezTo>
                <a:cubicBezTo>
                  <a:pt x="110" y="154"/>
                  <a:pt x="110" y="154"/>
                  <a:pt x="111" y="154"/>
                </a:cubicBezTo>
                <a:cubicBezTo>
                  <a:pt x="112" y="153"/>
                  <a:pt x="113" y="152"/>
                  <a:pt x="112" y="150"/>
                </a:cubicBezTo>
                <a:cubicBezTo>
                  <a:pt x="112" y="149"/>
                  <a:pt x="110" y="148"/>
                  <a:pt x="109" y="149"/>
                </a:cubicBezTo>
                <a:close/>
                <a:moveTo>
                  <a:pt x="86" y="154"/>
                </a:moveTo>
                <a:cubicBezTo>
                  <a:pt x="85" y="155"/>
                  <a:pt x="84" y="156"/>
                  <a:pt x="84" y="157"/>
                </a:cubicBezTo>
                <a:cubicBezTo>
                  <a:pt x="84" y="159"/>
                  <a:pt x="85" y="160"/>
                  <a:pt x="87" y="160"/>
                </a:cubicBezTo>
                <a:cubicBezTo>
                  <a:pt x="87" y="160"/>
                  <a:pt x="87" y="160"/>
                  <a:pt x="87" y="160"/>
                </a:cubicBezTo>
                <a:cubicBezTo>
                  <a:pt x="87" y="160"/>
                  <a:pt x="87" y="160"/>
                  <a:pt x="87" y="160"/>
                </a:cubicBezTo>
                <a:cubicBezTo>
                  <a:pt x="88" y="160"/>
                  <a:pt x="89" y="158"/>
                  <a:pt x="89" y="157"/>
                </a:cubicBezTo>
                <a:cubicBezTo>
                  <a:pt x="89" y="155"/>
                  <a:pt x="88" y="154"/>
                  <a:pt x="86" y="154"/>
                </a:cubicBezTo>
                <a:close/>
                <a:moveTo>
                  <a:pt x="116" y="146"/>
                </a:moveTo>
                <a:cubicBezTo>
                  <a:pt x="114" y="146"/>
                  <a:pt x="114" y="148"/>
                  <a:pt x="115" y="149"/>
                </a:cubicBezTo>
                <a:cubicBezTo>
                  <a:pt x="115" y="150"/>
                  <a:pt x="116" y="151"/>
                  <a:pt x="117" y="151"/>
                </a:cubicBezTo>
                <a:cubicBezTo>
                  <a:pt x="117" y="151"/>
                  <a:pt x="118" y="151"/>
                  <a:pt x="118" y="150"/>
                </a:cubicBezTo>
                <a:cubicBezTo>
                  <a:pt x="120" y="150"/>
                  <a:pt x="120" y="148"/>
                  <a:pt x="119" y="147"/>
                </a:cubicBezTo>
                <a:cubicBezTo>
                  <a:pt x="119" y="145"/>
                  <a:pt x="117" y="145"/>
                  <a:pt x="116" y="146"/>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TextBox 31"/>
          <p:cNvSpPr txBox="1"/>
          <p:nvPr/>
        </p:nvSpPr>
        <p:spPr>
          <a:xfrm>
            <a:off x="647700" y="4719745"/>
            <a:ext cx="1554913" cy="369332"/>
          </a:xfrm>
          <a:prstGeom prst="rect">
            <a:avLst/>
          </a:prstGeom>
          <a:noFill/>
        </p:spPr>
        <p:txBody>
          <a:bodyPr wrap="none" lIns="0" rIns="0" rtlCol="0">
            <a:spAutoFit/>
          </a:bodyPr>
          <a:lstStyle/>
          <a:p>
            <a:r>
              <a:rPr lang="en-US" b="1" dirty="0">
                <a:latin typeface="Open Sans" charset="0"/>
                <a:ea typeface="Open Sans" charset="0"/>
                <a:cs typeface="Open Sans" charset="0"/>
              </a:rPr>
              <a:t>Digital Assets</a:t>
            </a:r>
          </a:p>
        </p:txBody>
      </p:sp>
      <p:sp>
        <p:nvSpPr>
          <p:cNvPr id="33" name="TextBox 32"/>
          <p:cNvSpPr txBox="1"/>
          <p:nvPr/>
        </p:nvSpPr>
        <p:spPr>
          <a:xfrm>
            <a:off x="647700" y="5124637"/>
            <a:ext cx="2599384" cy="692497"/>
          </a:xfrm>
          <a:prstGeom prst="rect">
            <a:avLst/>
          </a:prstGeom>
          <a:noFill/>
        </p:spPr>
        <p:txBody>
          <a:bodyPr wrap="square" lIns="0" rIns="0" rtlCol="0">
            <a:spAutoFit/>
          </a:bodyPr>
          <a:lstStyle/>
          <a:p>
            <a:pPr>
              <a:lnSpc>
                <a:spcPct val="130000"/>
              </a:lnSpc>
            </a:pPr>
            <a:r>
              <a:rPr lang="en-US" sz="1000" dirty="0" err="1">
                <a:solidFill>
                  <a:schemeClr val="tx1">
                    <a:alpha val="70000"/>
                  </a:schemeClr>
                </a:solidFill>
              </a:rPr>
              <a:t>Sed</a:t>
            </a:r>
            <a:r>
              <a:rPr lang="en-US" sz="1000" dirty="0">
                <a:solidFill>
                  <a:schemeClr val="tx1">
                    <a:alpha val="70000"/>
                  </a:schemeClr>
                </a:solidFill>
              </a:rPr>
              <a:t> </a:t>
            </a:r>
            <a:r>
              <a:rPr lang="en-US" sz="1000" dirty="0" err="1">
                <a:solidFill>
                  <a:schemeClr val="tx1">
                    <a:alpha val="70000"/>
                  </a:schemeClr>
                </a:solidFill>
              </a:rPr>
              <a:t>ut</a:t>
            </a:r>
            <a:r>
              <a:rPr lang="en-US" sz="1000" dirty="0">
                <a:solidFill>
                  <a:schemeClr val="tx1">
                    <a:alpha val="70000"/>
                  </a:schemeClr>
                </a:solidFill>
              </a:rPr>
              <a:t> </a:t>
            </a:r>
            <a:r>
              <a:rPr lang="en-US" sz="1000" dirty="0" err="1">
                <a:solidFill>
                  <a:schemeClr val="tx1">
                    <a:alpha val="70000"/>
                  </a:schemeClr>
                </a:solidFill>
              </a:rPr>
              <a:t>perspiciatis</a:t>
            </a:r>
            <a:r>
              <a:rPr lang="en-US" sz="1000" dirty="0">
                <a:solidFill>
                  <a:schemeClr val="tx1">
                    <a:alpha val="70000"/>
                  </a:schemeClr>
                </a:solidFill>
              </a:rPr>
              <a:t> </a:t>
            </a:r>
            <a:r>
              <a:rPr lang="en-US" sz="1000" dirty="0" err="1">
                <a:solidFill>
                  <a:schemeClr val="tx1">
                    <a:alpha val="70000"/>
                  </a:schemeClr>
                </a:solidFill>
              </a:rPr>
              <a:t>unde</a:t>
            </a:r>
            <a:r>
              <a:rPr lang="en-US" sz="1000" dirty="0">
                <a:solidFill>
                  <a:schemeClr val="tx1">
                    <a:alpha val="70000"/>
                  </a:schemeClr>
                </a:solidFill>
              </a:rPr>
              <a:t> </a:t>
            </a:r>
            <a:r>
              <a:rPr lang="en-US" sz="1000" dirty="0" err="1">
                <a:solidFill>
                  <a:schemeClr val="tx1">
                    <a:alpha val="70000"/>
                  </a:schemeClr>
                </a:solidFill>
              </a:rPr>
              <a:t>omnis</a:t>
            </a:r>
            <a:r>
              <a:rPr lang="en-US" sz="1000" dirty="0">
                <a:solidFill>
                  <a:schemeClr val="tx1">
                    <a:alpha val="70000"/>
                  </a:schemeClr>
                </a:solidFill>
              </a:rPr>
              <a:t> </a:t>
            </a:r>
            <a:r>
              <a:rPr lang="en-US" sz="1000" dirty="0" err="1">
                <a:solidFill>
                  <a:schemeClr val="tx1">
                    <a:alpha val="70000"/>
                  </a:schemeClr>
                </a:solidFill>
              </a:rPr>
              <a:t>iste</a:t>
            </a:r>
            <a:r>
              <a:rPr lang="en-US" sz="1000" dirty="0">
                <a:solidFill>
                  <a:schemeClr val="tx1">
                    <a:alpha val="70000"/>
                  </a:schemeClr>
                </a:solidFill>
              </a:rPr>
              <a:t> </a:t>
            </a:r>
            <a:r>
              <a:rPr lang="en-US" sz="1000" dirty="0" err="1">
                <a:solidFill>
                  <a:schemeClr val="tx1">
                    <a:alpha val="70000"/>
                  </a:schemeClr>
                </a:solidFill>
              </a:rPr>
              <a:t>natus</a:t>
            </a:r>
            <a:r>
              <a:rPr lang="en-US" sz="1000" dirty="0">
                <a:solidFill>
                  <a:schemeClr val="tx1">
                    <a:alpha val="70000"/>
                  </a:schemeClr>
                </a:solidFill>
              </a:rPr>
              <a:t> error sit </a:t>
            </a:r>
            <a:r>
              <a:rPr lang="en-US" sz="1000" dirty="0" err="1">
                <a:solidFill>
                  <a:schemeClr val="tx1">
                    <a:alpha val="70000"/>
                  </a:schemeClr>
                </a:solidFill>
              </a:rPr>
              <a:t>voluptatem</a:t>
            </a:r>
            <a:r>
              <a:rPr lang="en-US" sz="1000" dirty="0">
                <a:solidFill>
                  <a:schemeClr val="tx1">
                    <a:alpha val="70000"/>
                  </a:schemeClr>
                </a:solidFill>
              </a:rPr>
              <a:t> </a:t>
            </a:r>
            <a:r>
              <a:rPr lang="en-US" sz="1000" dirty="0" err="1">
                <a:solidFill>
                  <a:schemeClr val="tx1">
                    <a:alpha val="70000"/>
                  </a:schemeClr>
                </a:solidFill>
              </a:rPr>
              <a:t>accusantium</a:t>
            </a:r>
            <a:r>
              <a:rPr lang="en-US" sz="1000" dirty="0">
                <a:solidFill>
                  <a:schemeClr val="tx1">
                    <a:alpha val="70000"/>
                  </a:schemeClr>
                </a:solidFill>
              </a:rPr>
              <a:t> </a:t>
            </a:r>
            <a:r>
              <a:rPr lang="en-US" sz="1000" dirty="0" err="1">
                <a:solidFill>
                  <a:schemeClr val="tx1">
                    <a:alpha val="70000"/>
                  </a:schemeClr>
                </a:solidFill>
              </a:rPr>
              <a:t>doloremque</a:t>
            </a:r>
            <a:r>
              <a:rPr lang="en-US" sz="1000" dirty="0">
                <a:solidFill>
                  <a:schemeClr val="tx1">
                    <a:alpha val="70000"/>
                  </a:schemeClr>
                </a:solidFill>
              </a:rPr>
              <a:t> </a:t>
            </a:r>
            <a:r>
              <a:rPr lang="en-US" sz="1000" dirty="0" err="1">
                <a:solidFill>
                  <a:schemeClr val="tx1">
                    <a:alpha val="70000"/>
                  </a:schemeClr>
                </a:solidFill>
              </a:rPr>
              <a:t>laudantium</a:t>
            </a:r>
            <a:r>
              <a:rPr lang="en-US" sz="1000" dirty="0">
                <a:solidFill>
                  <a:schemeClr val="tx1">
                    <a:alpha val="70000"/>
                  </a:schemeClr>
                </a:solidFill>
              </a:rPr>
              <a:t>.</a:t>
            </a:r>
          </a:p>
        </p:txBody>
      </p:sp>
      <p:sp>
        <p:nvSpPr>
          <p:cNvPr id="34" name="TextBox 33"/>
          <p:cNvSpPr txBox="1"/>
          <p:nvPr/>
        </p:nvSpPr>
        <p:spPr>
          <a:xfrm>
            <a:off x="4745710" y="4719745"/>
            <a:ext cx="1728037" cy="369332"/>
          </a:xfrm>
          <a:prstGeom prst="rect">
            <a:avLst/>
          </a:prstGeom>
          <a:noFill/>
        </p:spPr>
        <p:txBody>
          <a:bodyPr wrap="none" lIns="0" rIns="0" rtlCol="0">
            <a:spAutoFit/>
          </a:bodyPr>
          <a:lstStyle/>
          <a:p>
            <a:r>
              <a:rPr lang="en-US" b="1" dirty="0">
                <a:latin typeface="Open Sans" charset="0"/>
                <a:ea typeface="Open Sans" charset="0"/>
                <a:cs typeface="Open Sans" charset="0"/>
              </a:rPr>
              <a:t>Digital Identity</a:t>
            </a:r>
          </a:p>
        </p:txBody>
      </p:sp>
      <p:sp>
        <p:nvSpPr>
          <p:cNvPr id="35" name="TextBox 34"/>
          <p:cNvSpPr txBox="1"/>
          <p:nvPr/>
        </p:nvSpPr>
        <p:spPr>
          <a:xfrm>
            <a:off x="4745710" y="5124637"/>
            <a:ext cx="2599384" cy="692497"/>
          </a:xfrm>
          <a:prstGeom prst="rect">
            <a:avLst/>
          </a:prstGeom>
          <a:noFill/>
        </p:spPr>
        <p:txBody>
          <a:bodyPr wrap="square" lIns="0" rIns="0" rtlCol="0">
            <a:spAutoFit/>
          </a:bodyPr>
          <a:lstStyle/>
          <a:p>
            <a:pPr>
              <a:lnSpc>
                <a:spcPct val="130000"/>
              </a:lnSpc>
            </a:pPr>
            <a:r>
              <a:rPr lang="en-US" sz="1000" dirty="0" err="1">
                <a:solidFill>
                  <a:schemeClr val="tx1">
                    <a:alpha val="70000"/>
                  </a:schemeClr>
                </a:solidFill>
              </a:rPr>
              <a:t>Sed</a:t>
            </a:r>
            <a:r>
              <a:rPr lang="en-US" sz="1000" dirty="0">
                <a:solidFill>
                  <a:schemeClr val="tx1">
                    <a:alpha val="70000"/>
                  </a:schemeClr>
                </a:solidFill>
              </a:rPr>
              <a:t> </a:t>
            </a:r>
            <a:r>
              <a:rPr lang="en-US" sz="1000" dirty="0" err="1">
                <a:solidFill>
                  <a:schemeClr val="tx1">
                    <a:alpha val="70000"/>
                  </a:schemeClr>
                </a:solidFill>
              </a:rPr>
              <a:t>ut</a:t>
            </a:r>
            <a:r>
              <a:rPr lang="en-US" sz="1000" dirty="0">
                <a:solidFill>
                  <a:schemeClr val="tx1">
                    <a:alpha val="70000"/>
                  </a:schemeClr>
                </a:solidFill>
              </a:rPr>
              <a:t> </a:t>
            </a:r>
            <a:r>
              <a:rPr lang="en-US" sz="1000" dirty="0" err="1">
                <a:solidFill>
                  <a:schemeClr val="tx1">
                    <a:alpha val="70000"/>
                  </a:schemeClr>
                </a:solidFill>
              </a:rPr>
              <a:t>perspiciatis</a:t>
            </a:r>
            <a:r>
              <a:rPr lang="en-US" sz="1000" dirty="0">
                <a:solidFill>
                  <a:schemeClr val="tx1">
                    <a:alpha val="70000"/>
                  </a:schemeClr>
                </a:solidFill>
              </a:rPr>
              <a:t> </a:t>
            </a:r>
            <a:r>
              <a:rPr lang="en-US" sz="1000" dirty="0" err="1">
                <a:solidFill>
                  <a:schemeClr val="tx1">
                    <a:alpha val="70000"/>
                  </a:schemeClr>
                </a:solidFill>
              </a:rPr>
              <a:t>unde</a:t>
            </a:r>
            <a:r>
              <a:rPr lang="en-US" sz="1000" dirty="0">
                <a:solidFill>
                  <a:schemeClr val="tx1">
                    <a:alpha val="70000"/>
                  </a:schemeClr>
                </a:solidFill>
              </a:rPr>
              <a:t> </a:t>
            </a:r>
            <a:r>
              <a:rPr lang="en-US" sz="1000" dirty="0" err="1">
                <a:solidFill>
                  <a:schemeClr val="tx1">
                    <a:alpha val="70000"/>
                  </a:schemeClr>
                </a:solidFill>
              </a:rPr>
              <a:t>omnis</a:t>
            </a:r>
            <a:r>
              <a:rPr lang="en-US" sz="1000" dirty="0">
                <a:solidFill>
                  <a:schemeClr val="tx1">
                    <a:alpha val="70000"/>
                  </a:schemeClr>
                </a:solidFill>
              </a:rPr>
              <a:t> </a:t>
            </a:r>
            <a:r>
              <a:rPr lang="en-US" sz="1000" dirty="0" err="1">
                <a:solidFill>
                  <a:schemeClr val="tx1">
                    <a:alpha val="70000"/>
                  </a:schemeClr>
                </a:solidFill>
              </a:rPr>
              <a:t>iste</a:t>
            </a:r>
            <a:r>
              <a:rPr lang="en-US" sz="1000" dirty="0">
                <a:solidFill>
                  <a:schemeClr val="tx1">
                    <a:alpha val="70000"/>
                  </a:schemeClr>
                </a:solidFill>
              </a:rPr>
              <a:t> </a:t>
            </a:r>
            <a:r>
              <a:rPr lang="en-US" sz="1000" dirty="0" err="1">
                <a:solidFill>
                  <a:schemeClr val="tx1">
                    <a:alpha val="70000"/>
                  </a:schemeClr>
                </a:solidFill>
              </a:rPr>
              <a:t>natus</a:t>
            </a:r>
            <a:r>
              <a:rPr lang="en-US" sz="1000" dirty="0">
                <a:solidFill>
                  <a:schemeClr val="tx1">
                    <a:alpha val="70000"/>
                  </a:schemeClr>
                </a:solidFill>
              </a:rPr>
              <a:t> error sit </a:t>
            </a:r>
            <a:r>
              <a:rPr lang="en-US" sz="1000" dirty="0" err="1">
                <a:solidFill>
                  <a:schemeClr val="tx1">
                    <a:alpha val="70000"/>
                  </a:schemeClr>
                </a:solidFill>
              </a:rPr>
              <a:t>voluptatem</a:t>
            </a:r>
            <a:r>
              <a:rPr lang="en-US" sz="1000" dirty="0">
                <a:solidFill>
                  <a:schemeClr val="tx1">
                    <a:alpha val="70000"/>
                  </a:schemeClr>
                </a:solidFill>
              </a:rPr>
              <a:t> </a:t>
            </a:r>
            <a:r>
              <a:rPr lang="en-US" sz="1000" dirty="0" err="1">
                <a:solidFill>
                  <a:schemeClr val="tx1">
                    <a:alpha val="70000"/>
                  </a:schemeClr>
                </a:solidFill>
              </a:rPr>
              <a:t>accusantium</a:t>
            </a:r>
            <a:r>
              <a:rPr lang="en-US" sz="1000" dirty="0">
                <a:solidFill>
                  <a:schemeClr val="tx1">
                    <a:alpha val="70000"/>
                  </a:schemeClr>
                </a:solidFill>
              </a:rPr>
              <a:t> </a:t>
            </a:r>
            <a:r>
              <a:rPr lang="en-US" sz="1000" dirty="0" err="1">
                <a:solidFill>
                  <a:schemeClr val="tx1">
                    <a:alpha val="70000"/>
                  </a:schemeClr>
                </a:solidFill>
              </a:rPr>
              <a:t>doloremque</a:t>
            </a:r>
            <a:r>
              <a:rPr lang="en-US" sz="1000" dirty="0">
                <a:solidFill>
                  <a:schemeClr val="tx1">
                    <a:alpha val="70000"/>
                  </a:schemeClr>
                </a:solidFill>
              </a:rPr>
              <a:t> </a:t>
            </a:r>
            <a:r>
              <a:rPr lang="en-US" sz="1000" dirty="0" err="1">
                <a:solidFill>
                  <a:schemeClr val="tx1">
                    <a:alpha val="70000"/>
                  </a:schemeClr>
                </a:solidFill>
              </a:rPr>
              <a:t>laudantium</a:t>
            </a:r>
            <a:r>
              <a:rPr lang="en-US" sz="1000" dirty="0">
                <a:solidFill>
                  <a:schemeClr val="tx1">
                    <a:alpha val="70000"/>
                  </a:schemeClr>
                </a:solidFill>
              </a:rPr>
              <a:t>.</a:t>
            </a:r>
          </a:p>
        </p:txBody>
      </p:sp>
      <p:sp>
        <p:nvSpPr>
          <p:cNvPr id="36" name="TextBox 35"/>
          <p:cNvSpPr txBox="1"/>
          <p:nvPr/>
        </p:nvSpPr>
        <p:spPr>
          <a:xfrm>
            <a:off x="8625579" y="4719745"/>
            <a:ext cx="1758687" cy="369332"/>
          </a:xfrm>
          <a:prstGeom prst="rect">
            <a:avLst/>
          </a:prstGeom>
          <a:noFill/>
        </p:spPr>
        <p:txBody>
          <a:bodyPr wrap="none" lIns="0" rIns="0" rtlCol="0">
            <a:spAutoFit/>
          </a:bodyPr>
          <a:lstStyle/>
          <a:p>
            <a:r>
              <a:rPr lang="en-US" b="1" dirty="0">
                <a:latin typeface="Open Sans" charset="0"/>
                <a:ea typeface="Open Sans" charset="0"/>
                <a:cs typeface="Open Sans" charset="0"/>
              </a:rPr>
              <a:t>Smart Contract</a:t>
            </a:r>
          </a:p>
        </p:txBody>
      </p:sp>
      <p:sp>
        <p:nvSpPr>
          <p:cNvPr id="37" name="TextBox 36"/>
          <p:cNvSpPr txBox="1"/>
          <p:nvPr/>
        </p:nvSpPr>
        <p:spPr>
          <a:xfrm>
            <a:off x="8625579" y="5124637"/>
            <a:ext cx="2599384" cy="692497"/>
          </a:xfrm>
          <a:prstGeom prst="rect">
            <a:avLst/>
          </a:prstGeom>
          <a:noFill/>
        </p:spPr>
        <p:txBody>
          <a:bodyPr wrap="square" lIns="0" rIns="0" rtlCol="0">
            <a:spAutoFit/>
          </a:bodyPr>
          <a:lstStyle/>
          <a:p>
            <a:pPr>
              <a:lnSpc>
                <a:spcPct val="130000"/>
              </a:lnSpc>
            </a:pPr>
            <a:r>
              <a:rPr lang="en-US" sz="1000" dirty="0" err="1">
                <a:solidFill>
                  <a:schemeClr val="tx1">
                    <a:alpha val="70000"/>
                  </a:schemeClr>
                </a:solidFill>
              </a:rPr>
              <a:t>Sed</a:t>
            </a:r>
            <a:r>
              <a:rPr lang="en-US" sz="1000" dirty="0">
                <a:solidFill>
                  <a:schemeClr val="tx1">
                    <a:alpha val="70000"/>
                  </a:schemeClr>
                </a:solidFill>
              </a:rPr>
              <a:t> </a:t>
            </a:r>
            <a:r>
              <a:rPr lang="en-US" sz="1000" dirty="0" err="1">
                <a:solidFill>
                  <a:schemeClr val="tx1">
                    <a:alpha val="70000"/>
                  </a:schemeClr>
                </a:solidFill>
              </a:rPr>
              <a:t>ut</a:t>
            </a:r>
            <a:r>
              <a:rPr lang="en-US" sz="1000" dirty="0">
                <a:solidFill>
                  <a:schemeClr val="tx1">
                    <a:alpha val="70000"/>
                  </a:schemeClr>
                </a:solidFill>
              </a:rPr>
              <a:t> </a:t>
            </a:r>
            <a:r>
              <a:rPr lang="en-US" sz="1000" dirty="0" err="1">
                <a:solidFill>
                  <a:schemeClr val="tx1">
                    <a:alpha val="70000"/>
                  </a:schemeClr>
                </a:solidFill>
              </a:rPr>
              <a:t>perspiciatis</a:t>
            </a:r>
            <a:r>
              <a:rPr lang="en-US" sz="1000" dirty="0">
                <a:solidFill>
                  <a:schemeClr val="tx1">
                    <a:alpha val="70000"/>
                  </a:schemeClr>
                </a:solidFill>
              </a:rPr>
              <a:t> </a:t>
            </a:r>
            <a:r>
              <a:rPr lang="en-US" sz="1000" dirty="0" err="1">
                <a:solidFill>
                  <a:schemeClr val="tx1">
                    <a:alpha val="70000"/>
                  </a:schemeClr>
                </a:solidFill>
              </a:rPr>
              <a:t>unde</a:t>
            </a:r>
            <a:r>
              <a:rPr lang="en-US" sz="1000" dirty="0">
                <a:solidFill>
                  <a:schemeClr val="tx1">
                    <a:alpha val="70000"/>
                  </a:schemeClr>
                </a:solidFill>
              </a:rPr>
              <a:t> </a:t>
            </a:r>
            <a:r>
              <a:rPr lang="en-US" sz="1000" dirty="0" err="1">
                <a:solidFill>
                  <a:schemeClr val="tx1">
                    <a:alpha val="70000"/>
                  </a:schemeClr>
                </a:solidFill>
              </a:rPr>
              <a:t>omnis</a:t>
            </a:r>
            <a:r>
              <a:rPr lang="en-US" sz="1000" dirty="0">
                <a:solidFill>
                  <a:schemeClr val="tx1">
                    <a:alpha val="70000"/>
                  </a:schemeClr>
                </a:solidFill>
              </a:rPr>
              <a:t> </a:t>
            </a:r>
            <a:r>
              <a:rPr lang="en-US" sz="1000" dirty="0" err="1">
                <a:solidFill>
                  <a:schemeClr val="tx1">
                    <a:alpha val="70000"/>
                  </a:schemeClr>
                </a:solidFill>
              </a:rPr>
              <a:t>iste</a:t>
            </a:r>
            <a:r>
              <a:rPr lang="en-US" sz="1000" dirty="0">
                <a:solidFill>
                  <a:schemeClr val="tx1">
                    <a:alpha val="70000"/>
                  </a:schemeClr>
                </a:solidFill>
              </a:rPr>
              <a:t> </a:t>
            </a:r>
            <a:r>
              <a:rPr lang="en-US" sz="1000" dirty="0" err="1">
                <a:solidFill>
                  <a:schemeClr val="tx1">
                    <a:alpha val="70000"/>
                  </a:schemeClr>
                </a:solidFill>
              </a:rPr>
              <a:t>natus</a:t>
            </a:r>
            <a:r>
              <a:rPr lang="en-US" sz="1000" dirty="0">
                <a:solidFill>
                  <a:schemeClr val="tx1">
                    <a:alpha val="70000"/>
                  </a:schemeClr>
                </a:solidFill>
              </a:rPr>
              <a:t> error sit </a:t>
            </a:r>
            <a:r>
              <a:rPr lang="en-US" sz="1000" dirty="0" err="1">
                <a:solidFill>
                  <a:schemeClr val="tx1">
                    <a:alpha val="70000"/>
                  </a:schemeClr>
                </a:solidFill>
              </a:rPr>
              <a:t>voluptatem</a:t>
            </a:r>
            <a:r>
              <a:rPr lang="en-US" sz="1000" dirty="0">
                <a:solidFill>
                  <a:schemeClr val="tx1">
                    <a:alpha val="70000"/>
                  </a:schemeClr>
                </a:solidFill>
              </a:rPr>
              <a:t> </a:t>
            </a:r>
            <a:r>
              <a:rPr lang="en-US" sz="1000" dirty="0" err="1">
                <a:solidFill>
                  <a:schemeClr val="tx1">
                    <a:alpha val="70000"/>
                  </a:schemeClr>
                </a:solidFill>
              </a:rPr>
              <a:t>accusantium</a:t>
            </a:r>
            <a:r>
              <a:rPr lang="en-US" sz="1000" dirty="0">
                <a:solidFill>
                  <a:schemeClr val="tx1">
                    <a:alpha val="70000"/>
                  </a:schemeClr>
                </a:solidFill>
              </a:rPr>
              <a:t> </a:t>
            </a:r>
            <a:r>
              <a:rPr lang="en-US" sz="1000" dirty="0" err="1">
                <a:solidFill>
                  <a:schemeClr val="tx1">
                    <a:alpha val="70000"/>
                  </a:schemeClr>
                </a:solidFill>
              </a:rPr>
              <a:t>doloremque</a:t>
            </a:r>
            <a:r>
              <a:rPr lang="en-US" sz="1000" dirty="0">
                <a:solidFill>
                  <a:schemeClr val="tx1">
                    <a:alpha val="70000"/>
                  </a:schemeClr>
                </a:solidFill>
              </a:rPr>
              <a:t> </a:t>
            </a:r>
            <a:r>
              <a:rPr lang="en-US" sz="1000" dirty="0" err="1">
                <a:solidFill>
                  <a:schemeClr val="tx1">
                    <a:alpha val="70000"/>
                  </a:schemeClr>
                </a:solidFill>
              </a:rPr>
              <a:t>laudantium</a:t>
            </a:r>
            <a:r>
              <a:rPr lang="en-US" sz="1000" dirty="0">
                <a:solidFill>
                  <a:schemeClr val="tx1">
                    <a:alpha val="70000"/>
                  </a:schemeClr>
                </a:solidFill>
              </a:rPr>
              <a:t>.</a:t>
            </a:r>
          </a:p>
        </p:txBody>
      </p:sp>
      <p:sp>
        <p:nvSpPr>
          <p:cNvPr id="19" name="Freeform: Shape 18">
            <a:extLst>
              <a:ext uri="{FF2B5EF4-FFF2-40B4-BE49-F238E27FC236}">
                <a16:creationId xmlns:a16="http://schemas.microsoft.com/office/drawing/2014/main" id="{868FE3C0-5CCF-4326-B9C4-8266D5C2B8AC}"/>
              </a:ext>
            </a:extLst>
          </p:cNvPr>
          <p:cNvSpPr/>
          <p:nvPr/>
        </p:nvSpPr>
        <p:spPr>
          <a:xfrm>
            <a:off x="609600" y="274926"/>
            <a:ext cx="832439" cy="384646"/>
          </a:xfrm>
          <a:custGeom>
            <a:avLst/>
            <a:gdLst>
              <a:gd name="connsiteX0" fmla="*/ 86325 w 1541516"/>
              <a:gd name="connsiteY0" fmla="*/ 558319 h 712291"/>
              <a:gd name="connsiteX1" fmla="*/ 86325 w 1541516"/>
              <a:gd name="connsiteY1" fmla="*/ 638586 h 712291"/>
              <a:gd name="connsiteX2" fmla="*/ 147914 w 1541516"/>
              <a:gd name="connsiteY2" fmla="*/ 638586 h 712291"/>
              <a:gd name="connsiteX3" fmla="*/ 195872 w 1541516"/>
              <a:gd name="connsiteY3" fmla="*/ 599210 h 712291"/>
              <a:gd name="connsiteX4" fmla="*/ 183251 w 1541516"/>
              <a:gd name="connsiteY4" fmla="*/ 569173 h 712291"/>
              <a:gd name="connsiteX5" fmla="*/ 147409 w 1541516"/>
              <a:gd name="connsiteY5" fmla="*/ 558319 h 712291"/>
              <a:gd name="connsiteX6" fmla="*/ 755866 w 1541516"/>
              <a:gd name="connsiteY6" fmla="*/ 491682 h 712291"/>
              <a:gd name="connsiteX7" fmla="*/ 716489 w 1541516"/>
              <a:gd name="connsiteY7" fmla="*/ 505817 h 712291"/>
              <a:gd name="connsiteX8" fmla="*/ 698821 w 1541516"/>
              <a:gd name="connsiteY8" fmla="*/ 547213 h 712291"/>
              <a:gd name="connsiteX9" fmla="*/ 808872 w 1541516"/>
              <a:gd name="connsiteY9" fmla="*/ 547213 h 712291"/>
              <a:gd name="connsiteX10" fmla="*/ 793980 w 1541516"/>
              <a:gd name="connsiteY10" fmla="*/ 505565 h 712291"/>
              <a:gd name="connsiteX11" fmla="*/ 755866 w 1541516"/>
              <a:gd name="connsiteY11" fmla="*/ 491682 h 712291"/>
              <a:gd name="connsiteX12" fmla="*/ 1070191 w 1541516"/>
              <a:gd name="connsiteY12" fmla="*/ 423531 h 712291"/>
              <a:gd name="connsiteX13" fmla="*/ 1161564 w 1541516"/>
              <a:gd name="connsiteY13" fmla="*/ 453568 h 712291"/>
              <a:gd name="connsiteX14" fmla="*/ 1208008 w 1541516"/>
              <a:gd name="connsiteY14" fmla="*/ 536107 h 712291"/>
              <a:gd name="connsiteX15" fmla="*/ 1116635 w 1541516"/>
              <a:gd name="connsiteY15" fmla="*/ 536107 h 712291"/>
              <a:gd name="connsiteX16" fmla="*/ 1099976 w 1541516"/>
              <a:gd name="connsiteY16" fmla="*/ 507837 h 712291"/>
              <a:gd name="connsiteX17" fmla="*/ 1068171 w 1541516"/>
              <a:gd name="connsiteY17" fmla="*/ 497740 h 712291"/>
              <a:gd name="connsiteX18" fmla="*/ 1030814 w 1541516"/>
              <a:gd name="connsiteY18" fmla="*/ 515661 h 712291"/>
              <a:gd name="connsiteX19" fmla="*/ 1016175 w 1541516"/>
              <a:gd name="connsiteY19" fmla="*/ 567911 h 712291"/>
              <a:gd name="connsiteX20" fmla="*/ 1030814 w 1541516"/>
              <a:gd name="connsiteY20" fmla="*/ 620160 h 712291"/>
              <a:gd name="connsiteX21" fmla="*/ 1068171 w 1541516"/>
              <a:gd name="connsiteY21" fmla="*/ 638082 h 712291"/>
              <a:gd name="connsiteX22" fmla="*/ 1099976 w 1541516"/>
              <a:gd name="connsiteY22" fmla="*/ 627985 h 712291"/>
              <a:gd name="connsiteX23" fmla="*/ 1116635 w 1541516"/>
              <a:gd name="connsiteY23" fmla="*/ 599715 h 712291"/>
              <a:gd name="connsiteX24" fmla="*/ 1208008 w 1541516"/>
              <a:gd name="connsiteY24" fmla="*/ 599715 h 712291"/>
              <a:gd name="connsiteX25" fmla="*/ 1161564 w 1541516"/>
              <a:gd name="connsiteY25" fmla="*/ 682254 h 712291"/>
              <a:gd name="connsiteX26" fmla="*/ 1070191 w 1541516"/>
              <a:gd name="connsiteY26" fmla="*/ 712291 h 712291"/>
              <a:gd name="connsiteX27" fmla="*/ 996739 w 1541516"/>
              <a:gd name="connsiteY27" fmla="*/ 694874 h 712291"/>
              <a:gd name="connsiteX28" fmla="*/ 946509 w 1541516"/>
              <a:gd name="connsiteY28" fmla="*/ 644644 h 712291"/>
              <a:gd name="connsiteX29" fmla="*/ 928335 w 1541516"/>
              <a:gd name="connsiteY29" fmla="*/ 567911 h 712291"/>
              <a:gd name="connsiteX30" fmla="*/ 946256 w 1541516"/>
              <a:gd name="connsiteY30" fmla="*/ 490925 h 712291"/>
              <a:gd name="connsiteX31" fmla="*/ 996486 w 1541516"/>
              <a:gd name="connsiteY31" fmla="*/ 440947 h 712291"/>
              <a:gd name="connsiteX32" fmla="*/ 1070191 w 1541516"/>
              <a:gd name="connsiteY32" fmla="*/ 423531 h 712291"/>
              <a:gd name="connsiteX33" fmla="*/ 755866 w 1541516"/>
              <a:gd name="connsiteY33" fmla="*/ 423531 h 712291"/>
              <a:gd name="connsiteX34" fmla="*/ 829570 w 1541516"/>
              <a:gd name="connsiteY34" fmla="*/ 440695 h 712291"/>
              <a:gd name="connsiteX35" fmla="*/ 878791 w 1541516"/>
              <a:gd name="connsiteY35" fmla="*/ 488906 h 712291"/>
              <a:gd name="connsiteX36" fmla="*/ 896207 w 1541516"/>
              <a:gd name="connsiteY36" fmla="*/ 560338 h 712291"/>
              <a:gd name="connsiteX37" fmla="*/ 893683 w 1541516"/>
              <a:gd name="connsiteY37" fmla="*/ 583560 h 712291"/>
              <a:gd name="connsiteX38" fmla="*/ 698316 w 1541516"/>
              <a:gd name="connsiteY38" fmla="*/ 583560 h 712291"/>
              <a:gd name="connsiteX39" fmla="*/ 714470 w 1541516"/>
              <a:gd name="connsiteY39" fmla="*/ 629247 h 712291"/>
              <a:gd name="connsiteX40" fmla="*/ 751827 w 1541516"/>
              <a:gd name="connsiteY40" fmla="*/ 643130 h 712291"/>
              <a:gd name="connsiteX41" fmla="*/ 783631 w 1541516"/>
              <a:gd name="connsiteY41" fmla="*/ 633538 h 712291"/>
              <a:gd name="connsiteX42" fmla="*/ 800290 w 1541516"/>
              <a:gd name="connsiteY42" fmla="*/ 608802 h 712291"/>
              <a:gd name="connsiteX43" fmla="*/ 891664 w 1541516"/>
              <a:gd name="connsiteY43" fmla="*/ 608802 h 712291"/>
              <a:gd name="connsiteX44" fmla="*/ 867432 w 1541516"/>
              <a:gd name="connsiteY44" fmla="*/ 662061 h 712291"/>
              <a:gd name="connsiteX45" fmla="*/ 819979 w 1541516"/>
              <a:gd name="connsiteY45" fmla="*/ 698913 h 712291"/>
              <a:gd name="connsiteX46" fmla="*/ 755866 w 1541516"/>
              <a:gd name="connsiteY46" fmla="*/ 712291 h 712291"/>
              <a:gd name="connsiteX47" fmla="*/ 682414 w 1541516"/>
              <a:gd name="connsiteY47" fmla="*/ 694874 h 712291"/>
              <a:gd name="connsiteX48" fmla="*/ 632184 w 1541516"/>
              <a:gd name="connsiteY48" fmla="*/ 644644 h 712291"/>
              <a:gd name="connsiteX49" fmla="*/ 614010 w 1541516"/>
              <a:gd name="connsiteY49" fmla="*/ 567911 h 712291"/>
              <a:gd name="connsiteX50" fmla="*/ 631931 w 1541516"/>
              <a:gd name="connsiteY50" fmla="*/ 490925 h 712291"/>
              <a:gd name="connsiteX51" fmla="*/ 682161 w 1541516"/>
              <a:gd name="connsiteY51" fmla="*/ 440947 h 712291"/>
              <a:gd name="connsiteX52" fmla="*/ 755866 w 1541516"/>
              <a:gd name="connsiteY52" fmla="*/ 423531 h 712291"/>
              <a:gd name="connsiteX53" fmla="*/ 86325 w 1541516"/>
              <a:gd name="connsiteY53" fmla="*/ 421007 h 712291"/>
              <a:gd name="connsiteX54" fmla="*/ 86325 w 1541516"/>
              <a:gd name="connsiteY54" fmla="*/ 497740 h 712291"/>
              <a:gd name="connsiteX55" fmla="*/ 142865 w 1541516"/>
              <a:gd name="connsiteY55" fmla="*/ 497740 h 712291"/>
              <a:gd name="connsiteX56" fmla="*/ 187795 w 1541516"/>
              <a:gd name="connsiteY56" fmla="*/ 459373 h 712291"/>
              <a:gd name="connsiteX57" fmla="*/ 141856 w 1541516"/>
              <a:gd name="connsiteY57" fmla="*/ 421007 h 712291"/>
              <a:gd name="connsiteX58" fmla="*/ 310153 w 1541516"/>
              <a:gd name="connsiteY58" fmla="*/ 351846 h 712291"/>
              <a:gd name="connsiteX59" fmla="*/ 589826 w 1541516"/>
              <a:gd name="connsiteY59" fmla="*/ 351846 h 712291"/>
              <a:gd name="connsiteX60" fmla="*/ 589826 w 1541516"/>
              <a:gd name="connsiteY60" fmla="*/ 420502 h 712291"/>
              <a:gd name="connsiteX61" fmla="*/ 492900 w 1541516"/>
              <a:gd name="connsiteY61" fmla="*/ 420502 h 712291"/>
              <a:gd name="connsiteX62" fmla="*/ 492900 w 1541516"/>
              <a:gd name="connsiteY62" fmla="*/ 708757 h 712291"/>
              <a:gd name="connsiteX63" fmla="*/ 406070 w 1541516"/>
              <a:gd name="connsiteY63" fmla="*/ 708757 h 712291"/>
              <a:gd name="connsiteX64" fmla="*/ 406070 w 1541516"/>
              <a:gd name="connsiteY64" fmla="*/ 420502 h 712291"/>
              <a:gd name="connsiteX65" fmla="*/ 310153 w 1541516"/>
              <a:gd name="connsiteY65" fmla="*/ 420502 h 712291"/>
              <a:gd name="connsiteX66" fmla="*/ 0 w 1541516"/>
              <a:gd name="connsiteY66" fmla="*/ 351846 h 712291"/>
              <a:gd name="connsiteX67" fmla="*/ 162049 w 1541516"/>
              <a:gd name="connsiteY67" fmla="*/ 351846 h 712291"/>
              <a:gd name="connsiteX68" fmla="*/ 246354 w 1541516"/>
              <a:gd name="connsiteY68" fmla="*/ 375572 h 712291"/>
              <a:gd name="connsiteX69" fmla="*/ 276139 w 1541516"/>
              <a:gd name="connsiteY69" fmla="*/ 443219 h 712291"/>
              <a:gd name="connsiteX70" fmla="*/ 258975 w 1541516"/>
              <a:gd name="connsiteY70" fmla="*/ 496983 h 712291"/>
              <a:gd name="connsiteX71" fmla="*/ 214046 w 1541516"/>
              <a:gd name="connsiteY71" fmla="*/ 525001 h 712291"/>
              <a:gd name="connsiteX72" fmla="*/ 265285 w 1541516"/>
              <a:gd name="connsiteY72" fmla="*/ 556300 h 712291"/>
              <a:gd name="connsiteX73" fmla="*/ 284216 w 1541516"/>
              <a:gd name="connsiteY73" fmla="*/ 611326 h 712291"/>
              <a:gd name="connsiteX74" fmla="*/ 253674 w 1541516"/>
              <a:gd name="connsiteY74" fmla="*/ 683011 h 712291"/>
              <a:gd name="connsiteX75" fmla="*/ 166087 w 1541516"/>
              <a:gd name="connsiteY75" fmla="*/ 708757 h 712291"/>
              <a:gd name="connsiteX76" fmla="*/ 0 w 1541516"/>
              <a:gd name="connsiteY76" fmla="*/ 708757 h 712291"/>
              <a:gd name="connsiteX77" fmla="*/ 1257300 w 1541516"/>
              <a:gd name="connsiteY77" fmla="*/ 335186 h 712291"/>
              <a:gd name="connsiteX78" fmla="*/ 1343625 w 1541516"/>
              <a:gd name="connsiteY78" fmla="*/ 335186 h 712291"/>
              <a:gd name="connsiteX79" fmla="*/ 1343625 w 1541516"/>
              <a:gd name="connsiteY79" fmla="*/ 478557 h 712291"/>
              <a:gd name="connsiteX80" fmla="*/ 1379720 w 1541516"/>
              <a:gd name="connsiteY80" fmla="*/ 438676 h 712291"/>
              <a:gd name="connsiteX81" fmla="*/ 1436008 w 1541516"/>
              <a:gd name="connsiteY81" fmla="*/ 424036 h 712291"/>
              <a:gd name="connsiteX82" fmla="*/ 1512994 w 1541516"/>
              <a:gd name="connsiteY82" fmla="*/ 456344 h 712291"/>
              <a:gd name="connsiteX83" fmla="*/ 1541516 w 1541516"/>
              <a:gd name="connsiteY83" fmla="*/ 545194 h 712291"/>
              <a:gd name="connsiteX84" fmla="*/ 1541516 w 1541516"/>
              <a:gd name="connsiteY84" fmla="*/ 708757 h 712291"/>
              <a:gd name="connsiteX85" fmla="*/ 1455191 w 1541516"/>
              <a:gd name="connsiteY85" fmla="*/ 708757 h 712291"/>
              <a:gd name="connsiteX86" fmla="*/ 1455191 w 1541516"/>
              <a:gd name="connsiteY86" fmla="*/ 555290 h 712291"/>
              <a:gd name="connsiteX87" fmla="*/ 1440299 w 1541516"/>
              <a:gd name="connsiteY87" fmla="*/ 511118 h 712291"/>
              <a:gd name="connsiteX88" fmla="*/ 1400670 w 1541516"/>
              <a:gd name="connsiteY88" fmla="*/ 495216 h 712291"/>
              <a:gd name="connsiteX89" fmla="*/ 1359022 w 1541516"/>
              <a:gd name="connsiteY89" fmla="*/ 511875 h 712291"/>
              <a:gd name="connsiteX90" fmla="*/ 1343625 w 1541516"/>
              <a:gd name="connsiteY90" fmla="*/ 559329 h 712291"/>
              <a:gd name="connsiteX91" fmla="*/ 1343625 w 1541516"/>
              <a:gd name="connsiteY91" fmla="*/ 708757 h 712291"/>
              <a:gd name="connsiteX92" fmla="*/ 1257300 w 1541516"/>
              <a:gd name="connsiteY92" fmla="*/ 708757 h 712291"/>
              <a:gd name="connsiteX93" fmla="*/ 295500 w 1541516"/>
              <a:gd name="connsiteY93" fmla="*/ 5 h 712291"/>
              <a:gd name="connsiteX94" fmla="*/ 441450 w 1541516"/>
              <a:gd name="connsiteY94" fmla="*/ 40212 h 712291"/>
              <a:gd name="connsiteX95" fmla="*/ 585095 w 1541516"/>
              <a:gd name="connsiteY95" fmla="*/ 294871 h 712291"/>
              <a:gd name="connsiteX96" fmla="*/ 491817 w 1541516"/>
              <a:gd name="connsiteY96" fmla="*/ 293749 h 712291"/>
              <a:gd name="connsiteX97" fmla="*/ 394162 w 1541516"/>
              <a:gd name="connsiteY97" fmla="*/ 120622 h 712291"/>
              <a:gd name="connsiteX98" fmla="*/ 195396 w 1541516"/>
              <a:gd name="connsiteY98" fmla="*/ 119427 h 712291"/>
              <a:gd name="connsiteX99" fmla="*/ 95666 w 1541516"/>
              <a:gd name="connsiteY99" fmla="*/ 291367 h 712291"/>
              <a:gd name="connsiteX100" fmla="*/ 2381 w 1541516"/>
              <a:gd name="connsiteY100" fmla="*/ 291368 h 712291"/>
              <a:gd name="connsiteX101" fmla="*/ 149077 w 1541516"/>
              <a:gd name="connsiteY101" fmla="*/ 38454 h 712291"/>
              <a:gd name="connsiteX102" fmla="*/ 295500 w 1541516"/>
              <a:gd name="connsiteY102" fmla="*/ 5 h 712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541516" h="712291">
                <a:moveTo>
                  <a:pt x="86325" y="558319"/>
                </a:moveTo>
                <a:lnTo>
                  <a:pt x="86325" y="638586"/>
                </a:lnTo>
                <a:lnTo>
                  <a:pt x="147914" y="638586"/>
                </a:lnTo>
                <a:cubicBezTo>
                  <a:pt x="179886" y="638586"/>
                  <a:pt x="195872" y="625461"/>
                  <a:pt x="195872" y="599210"/>
                </a:cubicBezTo>
                <a:cubicBezTo>
                  <a:pt x="195872" y="586421"/>
                  <a:pt x="191665" y="576409"/>
                  <a:pt x="183251" y="569173"/>
                </a:cubicBezTo>
                <a:cubicBezTo>
                  <a:pt x="174838" y="561937"/>
                  <a:pt x="162890" y="558319"/>
                  <a:pt x="147409" y="558319"/>
                </a:cubicBezTo>
                <a:close/>
                <a:moveTo>
                  <a:pt x="755866" y="491682"/>
                </a:moveTo>
                <a:cubicBezTo>
                  <a:pt x="740048" y="491682"/>
                  <a:pt x="726923" y="496394"/>
                  <a:pt x="716489" y="505817"/>
                </a:cubicBezTo>
                <a:cubicBezTo>
                  <a:pt x="706056" y="515241"/>
                  <a:pt x="700167" y="529039"/>
                  <a:pt x="698821" y="547213"/>
                </a:cubicBezTo>
                <a:lnTo>
                  <a:pt x="808872" y="547213"/>
                </a:lnTo>
                <a:cubicBezTo>
                  <a:pt x="809209" y="528703"/>
                  <a:pt x="804245" y="514820"/>
                  <a:pt x="793980" y="505565"/>
                </a:cubicBezTo>
                <a:cubicBezTo>
                  <a:pt x="783715" y="496310"/>
                  <a:pt x="771011" y="491682"/>
                  <a:pt x="755866" y="491682"/>
                </a:cubicBezTo>
                <a:close/>
                <a:moveTo>
                  <a:pt x="1070191" y="423531"/>
                </a:moveTo>
                <a:cubicBezTo>
                  <a:pt x="1106538" y="423531"/>
                  <a:pt x="1136996" y="433543"/>
                  <a:pt x="1161564" y="453568"/>
                </a:cubicBezTo>
                <a:cubicBezTo>
                  <a:pt x="1186132" y="473593"/>
                  <a:pt x="1201614" y="501106"/>
                  <a:pt x="1208008" y="536107"/>
                </a:cubicBezTo>
                <a:lnTo>
                  <a:pt x="1116635" y="536107"/>
                </a:lnTo>
                <a:cubicBezTo>
                  <a:pt x="1113942" y="523991"/>
                  <a:pt x="1108389" y="514568"/>
                  <a:pt x="1099976" y="507837"/>
                </a:cubicBezTo>
                <a:cubicBezTo>
                  <a:pt x="1091562" y="501106"/>
                  <a:pt x="1080960" y="497740"/>
                  <a:pt x="1068171" y="497740"/>
                </a:cubicBezTo>
                <a:cubicBezTo>
                  <a:pt x="1053027" y="497740"/>
                  <a:pt x="1040574" y="503714"/>
                  <a:pt x="1030814" y="515661"/>
                </a:cubicBezTo>
                <a:cubicBezTo>
                  <a:pt x="1021055" y="527609"/>
                  <a:pt x="1016175" y="545025"/>
                  <a:pt x="1016175" y="567911"/>
                </a:cubicBezTo>
                <a:cubicBezTo>
                  <a:pt x="1016175" y="590796"/>
                  <a:pt x="1021055" y="608213"/>
                  <a:pt x="1030814" y="620160"/>
                </a:cubicBezTo>
                <a:cubicBezTo>
                  <a:pt x="1040574" y="632108"/>
                  <a:pt x="1053027" y="638082"/>
                  <a:pt x="1068171" y="638082"/>
                </a:cubicBezTo>
                <a:cubicBezTo>
                  <a:pt x="1080960" y="638082"/>
                  <a:pt x="1091562" y="634716"/>
                  <a:pt x="1099976" y="627985"/>
                </a:cubicBezTo>
                <a:cubicBezTo>
                  <a:pt x="1108389" y="621254"/>
                  <a:pt x="1113942" y="611831"/>
                  <a:pt x="1116635" y="599715"/>
                </a:cubicBezTo>
                <a:lnTo>
                  <a:pt x="1208008" y="599715"/>
                </a:lnTo>
                <a:cubicBezTo>
                  <a:pt x="1201614" y="634716"/>
                  <a:pt x="1186132" y="662229"/>
                  <a:pt x="1161564" y="682254"/>
                </a:cubicBezTo>
                <a:cubicBezTo>
                  <a:pt x="1136996" y="702278"/>
                  <a:pt x="1106538" y="712291"/>
                  <a:pt x="1070191" y="712291"/>
                </a:cubicBezTo>
                <a:cubicBezTo>
                  <a:pt x="1042594" y="712291"/>
                  <a:pt x="1018110" y="706485"/>
                  <a:pt x="996739" y="694874"/>
                </a:cubicBezTo>
                <a:cubicBezTo>
                  <a:pt x="975368" y="683263"/>
                  <a:pt x="958624" y="666520"/>
                  <a:pt x="946509" y="644644"/>
                </a:cubicBezTo>
                <a:cubicBezTo>
                  <a:pt x="934393" y="622769"/>
                  <a:pt x="928335" y="597191"/>
                  <a:pt x="928335" y="567911"/>
                </a:cubicBezTo>
                <a:cubicBezTo>
                  <a:pt x="928335" y="538294"/>
                  <a:pt x="934309" y="512633"/>
                  <a:pt x="946256" y="490925"/>
                </a:cubicBezTo>
                <a:cubicBezTo>
                  <a:pt x="958204" y="469217"/>
                  <a:pt x="974947" y="452558"/>
                  <a:pt x="996486" y="440947"/>
                </a:cubicBezTo>
                <a:cubicBezTo>
                  <a:pt x="1018026" y="429336"/>
                  <a:pt x="1042594" y="423531"/>
                  <a:pt x="1070191" y="423531"/>
                </a:cubicBezTo>
                <a:close/>
                <a:moveTo>
                  <a:pt x="755866" y="423531"/>
                </a:moveTo>
                <a:cubicBezTo>
                  <a:pt x="783799" y="423531"/>
                  <a:pt x="808368" y="429252"/>
                  <a:pt x="829570" y="440695"/>
                </a:cubicBezTo>
                <a:cubicBezTo>
                  <a:pt x="850773" y="452138"/>
                  <a:pt x="867180" y="468208"/>
                  <a:pt x="878791" y="488906"/>
                </a:cubicBezTo>
                <a:cubicBezTo>
                  <a:pt x="890402" y="509604"/>
                  <a:pt x="896207" y="533415"/>
                  <a:pt x="896207" y="560338"/>
                </a:cubicBezTo>
                <a:cubicBezTo>
                  <a:pt x="896207" y="567406"/>
                  <a:pt x="895366" y="575147"/>
                  <a:pt x="893683" y="583560"/>
                </a:cubicBezTo>
                <a:lnTo>
                  <a:pt x="698316" y="583560"/>
                </a:lnTo>
                <a:cubicBezTo>
                  <a:pt x="699325" y="604763"/>
                  <a:pt x="704710" y="619992"/>
                  <a:pt x="714470" y="629247"/>
                </a:cubicBezTo>
                <a:cubicBezTo>
                  <a:pt x="724230" y="638502"/>
                  <a:pt x="736682" y="643130"/>
                  <a:pt x="751827" y="643130"/>
                </a:cubicBezTo>
                <a:cubicBezTo>
                  <a:pt x="764616" y="643130"/>
                  <a:pt x="775217" y="639933"/>
                  <a:pt x="783631" y="633538"/>
                </a:cubicBezTo>
                <a:cubicBezTo>
                  <a:pt x="792045" y="627144"/>
                  <a:pt x="797598" y="618898"/>
                  <a:pt x="800290" y="608802"/>
                </a:cubicBezTo>
                <a:lnTo>
                  <a:pt x="891664" y="608802"/>
                </a:lnTo>
                <a:cubicBezTo>
                  <a:pt x="887962" y="628658"/>
                  <a:pt x="879884" y="646411"/>
                  <a:pt x="867432" y="662061"/>
                </a:cubicBezTo>
                <a:cubicBezTo>
                  <a:pt x="854980" y="677710"/>
                  <a:pt x="839162" y="689994"/>
                  <a:pt x="819979" y="698913"/>
                </a:cubicBezTo>
                <a:cubicBezTo>
                  <a:pt x="800795" y="707832"/>
                  <a:pt x="779424" y="712291"/>
                  <a:pt x="755866" y="712291"/>
                </a:cubicBezTo>
                <a:cubicBezTo>
                  <a:pt x="728269" y="712291"/>
                  <a:pt x="703785" y="706485"/>
                  <a:pt x="682414" y="694874"/>
                </a:cubicBezTo>
                <a:cubicBezTo>
                  <a:pt x="661043" y="683263"/>
                  <a:pt x="644299" y="666520"/>
                  <a:pt x="632184" y="644644"/>
                </a:cubicBezTo>
                <a:cubicBezTo>
                  <a:pt x="620068" y="622769"/>
                  <a:pt x="614010" y="597191"/>
                  <a:pt x="614010" y="567911"/>
                </a:cubicBezTo>
                <a:cubicBezTo>
                  <a:pt x="614010" y="538294"/>
                  <a:pt x="619984" y="512633"/>
                  <a:pt x="631931" y="490925"/>
                </a:cubicBezTo>
                <a:cubicBezTo>
                  <a:pt x="643879" y="469217"/>
                  <a:pt x="660622" y="452558"/>
                  <a:pt x="682161" y="440947"/>
                </a:cubicBezTo>
                <a:cubicBezTo>
                  <a:pt x="703701" y="429336"/>
                  <a:pt x="728269" y="423531"/>
                  <a:pt x="755866" y="423531"/>
                </a:cubicBezTo>
                <a:close/>
                <a:moveTo>
                  <a:pt x="86325" y="421007"/>
                </a:moveTo>
                <a:lnTo>
                  <a:pt x="86325" y="497740"/>
                </a:lnTo>
                <a:lnTo>
                  <a:pt x="142865" y="497740"/>
                </a:lnTo>
                <a:cubicBezTo>
                  <a:pt x="172818" y="497740"/>
                  <a:pt x="187795" y="484951"/>
                  <a:pt x="187795" y="459373"/>
                </a:cubicBezTo>
                <a:cubicBezTo>
                  <a:pt x="187795" y="433796"/>
                  <a:pt x="172482" y="421007"/>
                  <a:pt x="141856" y="421007"/>
                </a:cubicBezTo>
                <a:close/>
                <a:moveTo>
                  <a:pt x="310153" y="351846"/>
                </a:moveTo>
                <a:lnTo>
                  <a:pt x="589826" y="351846"/>
                </a:lnTo>
                <a:lnTo>
                  <a:pt x="589826" y="420502"/>
                </a:lnTo>
                <a:lnTo>
                  <a:pt x="492900" y="420502"/>
                </a:lnTo>
                <a:lnTo>
                  <a:pt x="492900" y="708757"/>
                </a:lnTo>
                <a:lnTo>
                  <a:pt x="406070" y="708757"/>
                </a:lnTo>
                <a:lnTo>
                  <a:pt x="406070" y="420502"/>
                </a:lnTo>
                <a:lnTo>
                  <a:pt x="310153" y="420502"/>
                </a:lnTo>
                <a:close/>
                <a:moveTo>
                  <a:pt x="0" y="351846"/>
                </a:moveTo>
                <a:lnTo>
                  <a:pt x="162049" y="351846"/>
                </a:lnTo>
                <a:cubicBezTo>
                  <a:pt x="198396" y="351846"/>
                  <a:pt x="226498" y="359755"/>
                  <a:pt x="246354" y="375572"/>
                </a:cubicBezTo>
                <a:cubicBezTo>
                  <a:pt x="266211" y="391390"/>
                  <a:pt x="276139" y="413939"/>
                  <a:pt x="276139" y="443219"/>
                </a:cubicBezTo>
                <a:cubicBezTo>
                  <a:pt x="276139" y="464758"/>
                  <a:pt x="270418" y="482680"/>
                  <a:pt x="258975" y="496983"/>
                </a:cubicBezTo>
                <a:cubicBezTo>
                  <a:pt x="247532" y="511286"/>
                  <a:pt x="232556" y="520626"/>
                  <a:pt x="214046" y="525001"/>
                </a:cubicBezTo>
                <a:cubicBezTo>
                  <a:pt x="235585" y="530049"/>
                  <a:pt x="252665" y="540482"/>
                  <a:pt x="265285" y="556300"/>
                </a:cubicBezTo>
                <a:cubicBezTo>
                  <a:pt x="277906" y="572118"/>
                  <a:pt x="284216" y="590460"/>
                  <a:pt x="284216" y="611326"/>
                </a:cubicBezTo>
                <a:cubicBezTo>
                  <a:pt x="284216" y="641952"/>
                  <a:pt x="274036" y="665847"/>
                  <a:pt x="253674" y="683011"/>
                </a:cubicBezTo>
                <a:cubicBezTo>
                  <a:pt x="233313" y="700175"/>
                  <a:pt x="204117" y="708757"/>
                  <a:pt x="166087" y="708757"/>
                </a:cubicBezTo>
                <a:lnTo>
                  <a:pt x="0" y="708757"/>
                </a:lnTo>
                <a:close/>
                <a:moveTo>
                  <a:pt x="1257300" y="335186"/>
                </a:moveTo>
                <a:lnTo>
                  <a:pt x="1343625" y="335186"/>
                </a:lnTo>
                <a:lnTo>
                  <a:pt x="1343625" y="478557"/>
                </a:lnTo>
                <a:cubicBezTo>
                  <a:pt x="1351702" y="461729"/>
                  <a:pt x="1363734" y="448436"/>
                  <a:pt x="1379720" y="438676"/>
                </a:cubicBezTo>
                <a:cubicBezTo>
                  <a:pt x="1395706" y="428916"/>
                  <a:pt x="1414469" y="424036"/>
                  <a:pt x="1436008" y="424036"/>
                </a:cubicBezTo>
                <a:cubicBezTo>
                  <a:pt x="1468317" y="424036"/>
                  <a:pt x="1493979" y="434805"/>
                  <a:pt x="1512994" y="456344"/>
                </a:cubicBezTo>
                <a:cubicBezTo>
                  <a:pt x="1532009" y="477884"/>
                  <a:pt x="1541516" y="507500"/>
                  <a:pt x="1541516" y="545194"/>
                </a:cubicBezTo>
                <a:lnTo>
                  <a:pt x="1541516" y="708757"/>
                </a:lnTo>
                <a:lnTo>
                  <a:pt x="1455191" y="708757"/>
                </a:lnTo>
                <a:lnTo>
                  <a:pt x="1455191" y="555290"/>
                </a:lnTo>
                <a:cubicBezTo>
                  <a:pt x="1455191" y="536443"/>
                  <a:pt x="1450227" y="521719"/>
                  <a:pt x="1440299" y="511118"/>
                </a:cubicBezTo>
                <a:cubicBezTo>
                  <a:pt x="1430371" y="500517"/>
                  <a:pt x="1417161" y="495216"/>
                  <a:pt x="1400670" y="495216"/>
                </a:cubicBezTo>
                <a:cubicBezTo>
                  <a:pt x="1383170" y="495216"/>
                  <a:pt x="1369287" y="500769"/>
                  <a:pt x="1359022" y="511875"/>
                </a:cubicBezTo>
                <a:cubicBezTo>
                  <a:pt x="1348757" y="522981"/>
                  <a:pt x="1343625" y="538799"/>
                  <a:pt x="1343625" y="559329"/>
                </a:cubicBezTo>
                <a:lnTo>
                  <a:pt x="1343625" y="708757"/>
                </a:lnTo>
                <a:lnTo>
                  <a:pt x="1257300" y="708757"/>
                </a:lnTo>
                <a:close/>
                <a:moveTo>
                  <a:pt x="295500" y="5"/>
                </a:moveTo>
                <a:cubicBezTo>
                  <a:pt x="345992" y="309"/>
                  <a:pt x="396406" y="13722"/>
                  <a:pt x="441450" y="40212"/>
                </a:cubicBezTo>
                <a:cubicBezTo>
                  <a:pt x="531539" y="93192"/>
                  <a:pt x="586352" y="190366"/>
                  <a:pt x="585095" y="294871"/>
                </a:cubicBezTo>
                <a:lnTo>
                  <a:pt x="491817" y="293749"/>
                </a:lnTo>
                <a:cubicBezTo>
                  <a:pt x="492671" y="222702"/>
                  <a:pt x="455408" y="156640"/>
                  <a:pt x="394162" y="120622"/>
                </a:cubicBezTo>
                <a:cubicBezTo>
                  <a:pt x="332916" y="84604"/>
                  <a:pt x="257070" y="84148"/>
                  <a:pt x="195396" y="119427"/>
                </a:cubicBezTo>
                <a:cubicBezTo>
                  <a:pt x="133721" y="154706"/>
                  <a:pt x="95666" y="220316"/>
                  <a:pt x="95666" y="291367"/>
                </a:cubicBezTo>
                <a:lnTo>
                  <a:pt x="2381" y="291368"/>
                </a:lnTo>
                <a:cubicBezTo>
                  <a:pt x="2381" y="186855"/>
                  <a:pt x="58358" y="90347"/>
                  <a:pt x="149077" y="38454"/>
                </a:cubicBezTo>
                <a:cubicBezTo>
                  <a:pt x="194437" y="12508"/>
                  <a:pt x="245008" y="-298"/>
                  <a:pt x="295500" y="5"/>
                </a:cubicBezTo>
                <a:close/>
              </a:path>
            </a:pathLst>
          </a:custGeom>
          <a:gradFill flip="none" rotWithShape="1">
            <a:gsLst>
              <a:gs pos="100000">
                <a:schemeClr val="accent2"/>
              </a:gs>
              <a:gs pos="0">
                <a:schemeClr val="accent3"/>
              </a:gs>
              <a:gs pos="39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89066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62077"/>
            <a:ext cx="9715500" cy="1028700"/>
          </a:xfrm>
        </p:spPr>
        <p:txBody>
          <a:bodyPr/>
          <a:lstStyle/>
          <a:p>
            <a:r>
              <a:rPr lang="en-US" sz="4400" dirty="0">
                <a:solidFill>
                  <a:schemeClr val="accent1"/>
                </a:solidFill>
              </a:rPr>
              <a:t>Crypto</a:t>
            </a:r>
            <a:r>
              <a:rPr lang="en-US" sz="4400" dirty="0"/>
              <a:t> monitoring</a:t>
            </a:r>
          </a:p>
        </p:txBody>
      </p:sp>
      <p:sp>
        <p:nvSpPr>
          <p:cNvPr id="4" name="TextBox 3"/>
          <p:cNvSpPr txBox="1"/>
          <p:nvPr/>
        </p:nvSpPr>
        <p:spPr>
          <a:xfrm>
            <a:off x="647700" y="4260190"/>
            <a:ext cx="2113207" cy="175626"/>
          </a:xfrm>
          <a:prstGeom prst="rect">
            <a:avLst/>
          </a:prstGeom>
          <a:noFill/>
        </p:spPr>
        <p:txBody>
          <a:bodyPr wrap="none" lIns="0" tIns="0" rIns="0" bIns="0" rtlCol="0">
            <a:spAutoFit/>
          </a:bodyPr>
          <a:lstStyle/>
          <a:p>
            <a:pPr>
              <a:lnSpc>
                <a:spcPct val="80000"/>
              </a:lnSpc>
            </a:pPr>
            <a:r>
              <a:rPr lang="en-US" sz="1400" b="1" dirty="0">
                <a:ea typeface="Titillium" charset="0"/>
                <a:cs typeface="Titillium" charset="0"/>
              </a:rPr>
              <a:t>Transactions in last 24h</a:t>
            </a:r>
          </a:p>
        </p:txBody>
      </p:sp>
      <p:sp>
        <p:nvSpPr>
          <p:cNvPr id="6" name="TextBox 5"/>
          <p:cNvSpPr txBox="1"/>
          <p:nvPr/>
        </p:nvSpPr>
        <p:spPr>
          <a:xfrm>
            <a:off x="647700" y="3312569"/>
            <a:ext cx="2011680" cy="827919"/>
          </a:xfrm>
          <a:prstGeom prst="rect">
            <a:avLst/>
          </a:prstGeom>
          <a:noFill/>
        </p:spPr>
        <p:txBody>
          <a:bodyPr wrap="square" lIns="0" tIns="0" rIns="0" bIns="0" rtlCol="0">
            <a:spAutoFit/>
          </a:bodyPr>
          <a:lstStyle/>
          <a:p>
            <a:pPr>
              <a:lnSpc>
                <a:spcPct val="80000"/>
              </a:lnSpc>
            </a:pPr>
            <a:r>
              <a:rPr lang="en-US" sz="6600">
                <a:ea typeface="Titillium Thin" charset="0"/>
                <a:cs typeface="Titillium Thin" charset="0"/>
              </a:rPr>
              <a:t>252</a:t>
            </a:r>
            <a:endParaRPr lang="en-US" sz="6600" dirty="0">
              <a:ea typeface="Titillium Thin" charset="0"/>
              <a:cs typeface="Titillium Thin" charset="0"/>
            </a:endParaRPr>
          </a:p>
        </p:txBody>
      </p:sp>
      <p:sp>
        <p:nvSpPr>
          <p:cNvPr id="17" name="TextBox 16"/>
          <p:cNvSpPr txBox="1"/>
          <p:nvPr/>
        </p:nvSpPr>
        <p:spPr>
          <a:xfrm>
            <a:off x="647700" y="4555518"/>
            <a:ext cx="2599384" cy="692497"/>
          </a:xfrm>
          <a:prstGeom prst="rect">
            <a:avLst/>
          </a:prstGeom>
          <a:noFill/>
        </p:spPr>
        <p:txBody>
          <a:bodyPr wrap="square" lIns="0" rIns="0" rtlCol="0">
            <a:spAutoFit/>
          </a:bodyPr>
          <a:lstStyle/>
          <a:p>
            <a:pPr>
              <a:lnSpc>
                <a:spcPct val="130000"/>
              </a:lnSpc>
            </a:pPr>
            <a:r>
              <a:rPr lang="en-US" sz="1000" dirty="0" err="1">
                <a:solidFill>
                  <a:schemeClr val="tx1">
                    <a:alpha val="70000"/>
                  </a:schemeClr>
                </a:solidFill>
              </a:rPr>
              <a:t>Sed</a:t>
            </a:r>
            <a:r>
              <a:rPr lang="en-US" sz="1000" dirty="0">
                <a:solidFill>
                  <a:schemeClr val="tx1">
                    <a:alpha val="70000"/>
                  </a:schemeClr>
                </a:solidFill>
              </a:rPr>
              <a:t> </a:t>
            </a:r>
            <a:r>
              <a:rPr lang="en-US" sz="1000" dirty="0" err="1">
                <a:solidFill>
                  <a:schemeClr val="tx1">
                    <a:alpha val="70000"/>
                  </a:schemeClr>
                </a:solidFill>
              </a:rPr>
              <a:t>ut</a:t>
            </a:r>
            <a:r>
              <a:rPr lang="en-US" sz="1000" dirty="0">
                <a:solidFill>
                  <a:schemeClr val="tx1">
                    <a:alpha val="70000"/>
                  </a:schemeClr>
                </a:solidFill>
              </a:rPr>
              <a:t> </a:t>
            </a:r>
            <a:r>
              <a:rPr lang="en-US" sz="1000" dirty="0" err="1">
                <a:solidFill>
                  <a:schemeClr val="tx1">
                    <a:alpha val="70000"/>
                  </a:schemeClr>
                </a:solidFill>
              </a:rPr>
              <a:t>perspiciatis</a:t>
            </a:r>
            <a:r>
              <a:rPr lang="en-US" sz="1000" dirty="0">
                <a:solidFill>
                  <a:schemeClr val="tx1">
                    <a:alpha val="70000"/>
                  </a:schemeClr>
                </a:solidFill>
              </a:rPr>
              <a:t> </a:t>
            </a:r>
            <a:r>
              <a:rPr lang="en-US" sz="1000" dirty="0" err="1">
                <a:solidFill>
                  <a:schemeClr val="tx1">
                    <a:alpha val="70000"/>
                  </a:schemeClr>
                </a:solidFill>
              </a:rPr>
              <a:t>unde</a:t>
            </a:r>
            <a:r>
              <a:rPr lang="en-US" sz="1000" dirty="0">
                <a:solidFill>
                  <a:schemeClr val="tx1">
                    <a:alpha val="70000"/>
                  </a:schemeClr>
                </a:solidFill>
              </a:rPr>
              <a:t> </a:t>
            </a:r>
            <a:r>
              <a:rPr lang="en-US" sz="1000" dirty="0" err="1">
                <a:solidFill>
                  <a:schemeClr val="tx1">
                    <a:alpha val="70000"/>
                  </a:schemeClr>
                </a:solidFill>
              </a:rPr>
              <a:t>omnis</a:t>
            </a:r>
            <a:r>
              <a:rPr lang="en-US" sz="1000" dirty="0">
                <a:solidFill>
                  <a:schemeClr val="tx1">
                    <a:alpha val="70000"/>
                  </a:schemeClr>
                </a:solidFill>
              </a:rPr>
              <a:t> </a:t>
            </a:r>
            <a:r>
              <a:rPr lang="en-US" sz="1000" dirty="0" err="1">
                <a:solidFill>
                  <a:schemeClr val="tx1">
                    <a:alpha val="70000"/>
                  </a:schemeClr>
                </a:solidFill>
              </a:rPr>
              <a:t>iste</a:t>
            </a:r>
            <a:r>
              <a:rPr lang="en-US" sz="1000" dirty="0">
                <a:solidFill>
                  <a:schemeClr val="tx1">
                    <a:alpha val="70000"/>
                  </a:schemeClr>
                </a:solidFill>
              </a:rPr>
              <a:t> </a:t>
            </a:r>
            <a:r>
              <a:rPr lang="en-US" sz="1000" dirty="0" err="1">
                <a:solidFill>
                  <a:schemeClr val="tx1">
                    <a:alpha val="70000"/>
                  </a:schemeClr>
                </a:solidFill>
              </a:rPr>
              <a:t>natus</a:t>
            </a:r>
            <a:r>
              <a:rPr lang="en-US" sz="1000" dirty="0">
                <a:solidFill>
                  <a:schemeClr val="tx1">
                    <a:alpha val="70000"/>
                  </a:schemeClr>
                </a:solidFill>
              </a:rPr>
              <a:t> error sit </a:t>
            </a:r>
            <a:r>
              <a:rPr lang="en-US" sz="1000" dirty="0" err="1">
                <a:solidFill>
                  <a:schemeClr val="tx1">
                    <a:alpha val="70000"/>
                  </a:schemeClr>
                </a:solidFill>
              </a:rPr>
              <a:t>voluptatem</a:t>
            </a:r>
            <a:r>
              <a:rPr lang="en-US" sz="1000" dirty="0">
                <a:solidFill>
                  <a:schemeClr val="tx1">
                    <a:alpha val="70000"/>
                  </a:schemeClr>
                </a:solidFill>
              </a:rPr>
              <a:t> </a:t>
            </a:r>
            <a:r>
              <a:rPr lang="en-US" sz="1000" dirty="0" err="1">
                <a:solidFill>
                  <a:schemeClr val="tx1">
                    <a:alpha val="70000"/>
                  </a:schemeClr>
                </a:solidFill>
              </a:rPr>
              <a:t>accusantium</a:t>
            </a:r>
            <a:r>
              <a:rPr lang="en-US" sz="1000" dirty="0">
                <a:solidFill>
                  <a:schemeClr val="tx1">
                    <a:alpha val="70000"/>
                  </a:schemeClr>
                </a:solidFill>
              </a:rPr>
              <a:t> </a:t>
            </a:r>
            <a:r>
              <a:rPr lang="en-US" sz="1000" dirty="0" err="1">
                <a:solidFill>
                  <a:schemeClr val="tx1">
                    <a:alpha val="70000"/>
                  </a:schemeClr>
                </a:solidFill>
              </a:rPr>
              <a:t>doloremque</a:t>
            </a:r>
            <a:r>
              <a:rPr lang="en-US" sz="1000" dirty="0">
                <a:solidFill>
                  <a:schemeClr val="tx1">
                    <a:alpha val="70000"/>
                  </a:schemeClr>
                </a:solidFill>
              </a:rPr>
              <a:t> </a:t>
            </a:r>
            <a:r>
              <a:rPr lang="en-US" sz="1000" dirty="0" err="1">
                <a:solidFill>
                  <a:schemeClr val="tx1">
                    <a:alpha val="70000"/>
                  </a:schemeClr>
                </a:solidFill>
              </a:rPr>
              <a:t>laudantium</a:t>
            </a:r>
            <a:r>
              <a:rPr lang="en-US" sz="1000" dirty="0">
                <a:solidFill>
                  <a:schemeClr val="tx1">
                    <a:alpha val="70000"/>
                  </a:schemeClr>
                </a:solidFill>
              </a:rPr>
              <a:t>.</a:t>
            </a:r>
          </a:p>
        </p:txBody>
      </p:sp>
      <p:sp>
        <p:nvSpPr>
          <p:cNvPr id="18" name="TextBox 17"/>
          <p:cNvSpPr txBox="1"/>
          <p:nvPr/>
        </p:nvSpPr>
        <p:spPr>
          <a:xfrm>
            <a:off x="4243858" y="4261826"/>
            <a:ext cx="1968937" cy="172355"/>
          </a:xfrm>
          <a:prstGeom prst="rect">
            <a:avLst/>
          </a:prstGeom>
          <a:noFill/>
        </p:spPr>
        <p:txBody>
          <a:bodyPr wrap="none" lIns="0" tIns="0" rIns="0" bIns="0" rtlCol="0">
            <a:spAutoFit/>
          </a:bodyPr>
          <a:lstStyle/>
          <a:p>
            <a:pPr>
              <a:lnSpc>
                <a:spcPct val="80000"/>
              </a:lnSpc>
            </a:pPr>
            <a:r>
              <a:rPr lang="en-US" sz="1400" b="1" dirty="0">
                <a:ea typeface="Titillium" charset="0"/>
                <a:cs typeface="Titillium" charset="0"/>
              </a:rPr>
              <a:t>Transactions per hour</a:t>
            </a:r>
          </a:p>
        </p:txBody>
      </p:sp>
      <p:sp>
        <p:nvSpPr>
          <p:cNvPr id="19" name="TextBox 18"/>
          <p:cNvSpPr txBox="1"/>
          <p:nvPr/>
        </p:nvSpPr>
        <p:spPr>
          <a:xfrm>
            <a:off x="4243858" y="3312569"/>
            <a:ext cx="2011680" cy="827919"/>
          </a:xfrm>
          <a:prstGeom prst="rect">
            <a:avLst/>
          </a:prstGeom>
          <a:noFill/>
        </p:spPr>
        <p:txBody>
          <a:bodyPr wrap="square" lIns="0" tIns="0" rIns="0" bIns="0" rtlCol="0">
            <a:spAutoFit/>
          </a:bodyPr>
          <a:lstStyle/>
          <a:p>
            <a:pPr>
              <a:lnSpc>
                <a:spcPct val="80000"/>
              </a:lnSpc>
            </a:pPr>
            <a:r>
              <a:rPr lang="en-US" sz="6600" dirty="0">
                <a:ea typeface="Titillium Thin" charset="0"/>
                <a:cs typeface="Titillium Thin" charset="0"/>
              </a:rPr>
              <a:t>12</a:t>
            </a:r>
          </a:p>
        </p:txBody>
      </p:sp>
      <p:sp>
        <p:nvSpPr>
          <p:cNvPr id="20" name="TextBox 19"/>
          <p:cNvSpPr txBox="1"/>
          <p:nvPr/>
        </p:nvSpPr>
        <p:spPr>
          <a:xfrm>
            <a:off x="4243858" y="4555518"/>
            <a:ext cx="2599384" cy="692497"/>
          </a:xfrm>
          <a:prstGeom prst="rect">
            <a:avLst/>
          </a:prstGeom>
          <a:noFill/>
        </p:spPr>
        <p:txBody>
          <a:bodyPr wrap="square" lIns="0" rIns="0" rtlCol="0">
            <a:spAutoFit/>
          </a:bodyPr>
          <a:lstStyle/>
          <a:p>
            <a:pPr>
              <a:lnSpc>
                <a:spcPct val="130000"/>
              </a:lnSpc>
            </a:pPr>
            <a:r>
              <a:rPr lang="en-US" sz="1000" dirty="0" err="1">
                <a:solidFill>
                  <a:schemeClr val="tx1">
                    <a:alpha val="70000"/>
                  </a:schemeClr>
                </a:solidFill>
              </a:rPr>
              <a:t>Sed</a:t>
            </a:r>
            <a:r>
              <a:rPr lang="en-US" sz="1000" dirty="0">
                <a:solidFill>
                  <a:schemeClr val="tx1">
                    <a:alpha val="70000"/>
                  </a:schemeClr>
                </a:solidFill>
              </a:rPr>
              <a:t> </a:t>
            </a:r>
            <a:r>
              <a:rPr lang="en-US" sz="1000" dirty="0" err="1">
                <a:solidFill>
                  <a:schemeClr val="tx1">
                    <a:alpha val="70000"/>
                  </a:schemeClr>
                </a:solidFill>
              </a:rPr>
              <a:t>ut</a:t>
            </a:r>
            <a:r>
              <a:rPr lang="en-US" sz="1000" dirty="0">
                <a:solidFill>
                  <a:schemeClr val="tx1">
                    <a:alpha val="70000"/>
                  </a:schemeClr>
                </a:solidFill>
              </a:rPr>
              <a:t> </a:t>
            </a:r>
            <a:r>
              <a:rPr lang="en-US" sz="1000" dirty="0" err="1">
                <a:solidFill>
                  <a:schemeClr val="tx1">
                    <a:alpha val="70000"/>
                  </a:schemeClr>
                </a:solidFill>
              </a:rPr>
              <a:t>perspiciatis</a:t>
            </a:r>
            <a:r>
              <a:rPr lang="en-US" sz="1000" dirty="0">
                <a:solidFill>
                  <a:schemeClr val="tx1">
                    <a:alpha val="70000"/>
                  </a:schemeClr>
                </a:solidFill>
              </a:rPr>
              <a:t> </a:t>
            </a:r>
            <a:r>
              <a:rPr lang="en-US" sz="1000" dirty="0" err="1">
                <a:solidFill>
                  <a:schemeClr val="tx1">
                    <a:alpha val="70000"/>
                  </a:schemeClr>
                </a:solidFill>
              </a:rPr>
              <a:t>unde</a:t>
            </a:r>
            <a:r>
              <a:rPr lang="en-US" sz="1000" dirty="0">
                <a:solidFill>
                  <a:schemeClr val="tx1">
                    <a:alpha val="70000"/>
                  </a:schemeClr>
                </a:solidFill>
              </a:rPr>
              <a:t> </a:t>
            </a:r>
            <a:r>
              <a:rPr lang="en-US" sz="1000" dirty="0" err="1">
                <a:solidFill>
                  <a:schemeClr val="tx1">
                    <a:alpha val="70000"/>
                  </a:schemeClr>
                </a:solidFill>
              </a:rPr>
              <a:t>omnis</a:t>
            </a:r>
            <a:r>
              <a:rPr lang="en-US" sz="1000" dirty="0">
                <a:solidFill>
                  <a:schemeClr val="tx1">
                    <a:alpha val="70000"/>
                  </a:schemeClr>
                </a:solidFill>
              </a:rPr>
              <a:t> </a:t>
            </a:r>
            <a:r>
              <a:rPr lang="en-US" sz="1000" dirty="0" err="1">
                <a:solidFill>
                  <a:schemeClr val="tx1">
                    <a:alpha val="70000"/>
                  </a:schemeClr>
                </a:solidFill>
              </a:rPr>
              <a:t>iste</a:t>
            </a:r>
            <a:r>
              <a:rPr lang="en-US" sz="1000" dirty="0">
                <a:solidFill>
                  <a:schemeClr val="tx1">
                    <a:alpha val="70000"/>
                  </a:schemeClr>
                </a:solidFill>
              </a:rPr>
              <a:t> </a:t>
            </a:r>
            <a:r>
              <a:rPr lang="en-US" sz="1000" dirty="0" err="1">
                <a:solidFill>
                  <a:schemeClr val="tx1">
                    <a:alpha val="70000"/>
                  </a:schemeClr>
                </a:solidFill>
              </a:rPr>
              <a:t>natus</a:t>
            </a:r>
            <a:r>
              <a:rPr lang="en-US" sz="1000" dirty="0">
                <a:solidFill>
                  <a:schemeClr val="tx1">
                    <a:alpha val="70000"/>
                  </a:schemeClr>
                </a:solidFill>
              </a:rPr>
              <a:t> error sit </a:t>
            </a:r>
            <a:r>
              <a:rPr lang="en-US" sz="1000" dirty="0" err="1">
                <a:solidFill>
                  <a:schemeClr val="tx1">
                    <a:alpha val="70000"/>
                  </a:schemeClr>
                </a:solidFill>
              </a:rPr>
              <a:t>voluptatem</a:t>
            </a:r>
            <a:r>
              <a:rPr lang="en-US" sz="1000" dirty="0">
                <a:solidFill>
                  <a:schemeClr val="tx1">
                    <a:alpha val="70000"/>
                  </a:schemeClr>
                </a:solidFill>
              </a:rPr>
              <a:t> </a:t>
            </a:r>
            <a:r>
              <a:rPr lang="en-US" sz="1000" dirty="0" err="1">
                <a:solidFill>
                  <a:schemeClr val="tx1">
                    <a:alpha val="70000"/>
                  </a:schemeClr>
                </a:solidFill>
              </a:rPr>
              <a:t>accusantium</a:t>
            </a:r>
            <a:r>
              <a:rPr lang="en-US" sz="1000" dirty="0">
                <a:solidFill>
                  <a:schemeClr val="tx1">
                    <a:alpha val="70000"/>
                  </a:schemeClr>
                </a:solidFill>
              </a:rPr>
              <a:t> </a:t>
            </a:r>
            <a:r>
              <a:rPr lang="en-US" sz="1000" dirty="0" err="1">
                <a:solidFill>
                  <a:schemeClr val="tx1">
                    <a:alpha val="70000"/>
                  </a:schemeClr>
                </a:solidFill>
              </a:rPr>
              <a:t>doloremque</a:t>
            </a:r>
            <a:r>
              <a:rPr lang="en-US" sz="1000" dirty="0">
                <a:solidFill>
                  <a:schemeClr val="tx1">
                    <a:alpha val="70000"/>
                  </a:schemeClr>
                </a:solidFill>
              </a:rPr>
              <a:t> </a:t>
            </a:r>
            <a:r>
              <a:rPr lang="en-US" sz="1000" dirty="0" err="1">
                <a:solidFill>
                  <a:schemeClr val="tx1">
                    <a:alpha val="70000"/>
                  </a:schemeClr>
                </a:solidFill>
              </a:rPr>
              <a:t>laudantium</a:t>
            </a:r>
            <a:r>
              <a:rPr lang="en-US" sz="1000" dirty="0">
                <a:solidFill>
                  <a:schemeClr val="tx1">
                    <a:alpha val="70000"/>
                  </a:schemeClr>
                </a:solidFill>
              </a:rPr>
              <a:t>.</a:t>
            </a:r>
          </a:p>
        </p:txBody>
      </p:sp>
      <p:sp>
        <p:nvSpPr>
          <p:cNvPr id="21" name="TextBox 20"/>
          <p:cNvSpPr txBox="1"/>
          <p:nvPr/>
        </p:nvSpPr>
        <p:spPr>
          <a:xfrm>
            <a:off x="7878115" y="4260190"/>
            <a:ext cx="1856727" cy="175626"/>
          </a:xfrm>
          <a:prstGeom prst="rect">
            <a:avLst/>
          </a:prstGeom>
          <a:noFill/>
        </p:spPr>
        <p:txBody>
          <a:bodyPr wrap="none" lIns="0" tIns="0" rIns="0" bIns="0" rtlCol="0">
            <a:spAutoFit/>
          </a:bodyPr>
          <a:lstStyle/>
          <a:p>
            <a:pPr>
              <a:lnSpc>
                <a:spcPct val="80000"/>
              </a:lnSpc>
            </a:pPr>
            <a:r>
              <a:rPr lang="en-US" sz="1400" b="1" dirty="0">
                <a:ea typeface="Titillium" charset="0"/>
                <a:cs typeface="Titillium" charset="0"/>
              </a:rPr>
              <a:t>Largest Transactions</a:t>
            </a:r>
          </a:p>
        </p:txBody>
      </p:sp>
      <p:sp>
        <p:nvSpPr>
          <p:cNvPr id="22" name="TextBox 21"/>
          <p:cNvSpPr txBox="1"/>
          <p:nvPr/>
        </p:nvSpPr>
        <p:spPr>
          <a:xfrm>
            <a:off x="7878115" y="3312569"/>
            <a:ext cx="2011680" cy="827919"/>
          </a:xfrm>
          <a:prstGeom prst="rect">
            <a:avLst/>
          </a:prstGeom>
          <a:noFill/>
        </p:spPr>
        <p:txBody>
          <a:bodyPr wrap="square" lIns="0" tIns="0" rIns="0" bIns="0" rtlCol="0">
            <a:spAutoFit/>
          </a:bodyPr>
          <a:lstStyle/>
          <a:p>
            <a:pPr>
              <a:lnSpc>
                <a:spcPct val="80000"/>
              </a:lnSpc>
            </a:pPr>
            <a:r>
              <a:rPr lang="en-US" sz="6600" dirty="0">
                <a:ea typeface="Titillium Thin" charset="0"/>
                <a:cs typeface="Titillium Thin" charset="0"/>
              </a:rPr>
              <a:t>123</a:t>
            </a:r>
          </a:p>
        </p:txBody>
      </p:sp>
      <p:sp>
        <p:nvSpPr>
          <p:cNvPr id="23" name="TextBox 22"/>
          <p:cNvSpPr txBox="1"/>
          <p:nvPr/>
        </p:nvSpPr>
        <p:spPr>
          <a:xfrm>
            <a:off x="7878115" y="4555518"/>
            <a:ext cx="2599384" cy="692497"/>
          </a:xfrm>
          <a:prstGeom prst="rect">
            <a:avLst/>
          </a:prstGeom>
          <a:noFill/>
        </p:spPr>
        <p:txBody>
          <a:bodyPr wrap="square" lIns="0" rIns="0" rtlCol="0">
            <a:spAutoFit/>
          </a:bodyPr>
          <a:lstStyle/>
          <a:p>
            <a:pPr>
              <a:lnSpc>
                <a:spcPct val="130000"/>
              </a:lnSpc>
            </a:pPr>
            <a:r>
              <a:rPr lang="en-US" sz="1000" dirty="0" err="1">
                <a:solidFill>
                  <a:schemeClr val="tx1">
                    <a:alpha val="70000"/>
                  </a:schemeClr>
                </a:solidFill>
              </a:rPr>
              <a:t>Sed</a:t>
            </a:r>
            <a:r>
              <a:rPr lang="en-US" sz="1000" dirty="0">
                <a:solidFill>
                  <a:schemeClr val="tx1">
                    <a:alpha val="70000"/>
                  </a:schemeClr>
                </a:solidFill>
              </a:rPr>
              <a:t> </a:t>
            </a:r>
            <a:r>
              <a:rPr lang="en-US" sz="1000" dirty="0" err="1">
                <a:solidFill>
                  <a:schemeClr val="tx1">
                    <a:alpha val="70000"/>
                  </a:schemeClr>
                </a:solidFill>
              </a:rPr>
              <a:t>ut</a:t>
            </a:r>
            <a:r>
              <a:rPr lang="en-US" sz="1000" dirty="0">
                <a:solidFill>
                  <a:schemeClr val="tx1">
                    <a:alpha val="70000"/>
                  </a:schemeClr>
                </a:solidFill>
              </a:rPr>
              <a:t> </a:t>
            </a:r>
            <a:r>
              <a:rPr lang="en-US" sz="1000" dirty="0" err="1">
                <a:solidFill>
                  <a:schemeClr val="tx1">
                    <a:alpha val="70000"/>
                  </a:schemeClr>
                </a:solidFill>
              </a:rPr>
              <a:t>perspiciatis</a:t>
            </a:r>
            <a:r>
              <a:rPr lang="en-US" sz="1000" dirty="0">
                <a:solidFill>
                  <a:schemeClr val="tx1">
                    <a:alpha val="70000"/>
                  </a:schemeClr>
                </a:solidFill>
              </a:rPr>
              <a:t> </a:t>
            </a:r>
            <a:r>
              <a:rPr lang="en-US" sz="1000" dirty="0" err="1">
                <a:solidFill>
                  <a:schemeClr val="tx1">
                    <a:alpha val="70000"/>
                  </a:schemeClr>
                </a:solidFill>
              </a:rPr>
              <a:t>unde</a:t>
            </a:r>
            <a:r>
              <a:rPr lang="en-US" sz="1000" dirty="0">
                <a:solidFill>
                  <a:schemeClr val="tx1">
                    <a:alpha val="70000"/>
                  </a:schemeClr>
                </a:solidFill>
              </a:rPr>
              <a:t> </a:t>
            </a:r>
            <a:r>
              <a:rPr lang="en-US" sz="1000" dirty="0" err="1">
                <a:solidFill>
                  <a:schemeClr val="tx1">
                    <a:alpha val="70000"/>
                  </a:schemeClr>
                </a:solidFill>
              </a:rPr>
              <a:t>omnis</a:t>
            </a:r>
            <a:r>
              <a:rPr lang="en-US" sz="1000" dirty="0">
                <a:solidFill>
                  <a:schemeClr val="tx1">
                    <a:alpha val="70000"/>
                  </a:schemeClr>
                </a:solidFill>
              </a:rPr>
              <a:t> </a:t>
            </a:r>
            <a:r>
              <a:rPr lang="en-US" sz="1000" dirty="0" err="1">
                <a:solidFill>
                  <a:schemeClr val="tx1">
                    <a:alpha val="70000"/>
                  </a:schemeClr>
                </a:solidFill>
              </a:rPr>
              <a:t>iste</a:t>
            </a:r>
            <a:r>
              <a:rPr lang="en-US" sz="1000" dirty="0">
                <a:solidFill>
                  <a:schemeClr val="tx1">
                    <a:alpha val="70000"/>
                  </a:schemeClr>
                </a:solidFill>
              </a:rPr>
              <a:t> </a:t>
            </a:r>
            <a:r>
              <a:rPr lang="en-US" sz="1000" dirty="0" err="1">
                <a:solidFill>
                  <a:schemeClr val="tx1">
                    <a:alpha val="70000"/>
                  </a:schemeClr>
                </a:solidFill>
              </a:rPr>
              <a:t>natus</a:t>
            </a:r>
            <a:r>
              <a:rPr lang="en-US" sz="1000" dirty="0">
                <a:solidFill>
                  <a:schemeClr val="tx1">
                    <a:alpha val="70000"/>
                  </a:schemeClr>
                </a:solidFill>
              </a:rPr>
              <a:t> error sit </a:t>
            </a:r>
            <a:r>
              <a:rPr lang="en-US" sz="1000" dirty="0" err="1">
                <a:solidFill>
                  <a:schemeClr val="tx1">
                    <a:alpha val="70000"/>
                  </a:schemeClr>
                </a:solidFill>
              </a:rPr>
              <a:t>voluptatem</a:t>
            </a:r>
            <a:r>
              <a:rPr lang="en-US" sz="1000" dirty="0">
                <a:solidFill>
                  <a:schemeClr val="tx1">
                    <a:alpha val="70000"/>
                  </a:schemeClr>
                </a:solidFill>
              </a:rPr>
              <a:t> </a:t>
            </a:r>
            <a:r>
              <a:rPr lang="en-US" sz="1000" dirty="0" err="1">
                <a:solidFill>
                  <a:schemeClr val="tx1">
                    <a:alpha val="70000"/>
                  </a:schemeClr>
                </a:solidFill>
              </a:rPr>
              <a:t>accusantium</a:t>
            </a:r>
            <a:r>
              <a:rPr lang="en-US" sz="1000" dirty="0">
                <a:solidFill>
                  <a:schemeClr val="tx1">
                    <a:alpha val="70000"/>
                  </a:schemeClr>
                </a:solidFill>
              </a:rPr>
              <a:t> </a:t>
            </a:r>
            <a:r>
              <a:rPr lang="en-US" sz="1000" dirty="0" err="1">
                <a:solidFill>
                  <a:schemeClr val="tx1">
                    <a:alpha val="70000"/>
                  </a:schemeClr>
                </a:solidFill>
              </a:rPr>
              <a:t>doloremque</a:t>
            </a:r>
            <a:r>
              <a:rPr lang="en-US" sz="1000" dirty="0">
                <a:solidFill>
                  <a:schemeClr val="tx1">
                    <a:alpha val="70000"/>
                  </a:schemeClr>
                </a:solidFill>
              </a:rPr>
              <a:t> </a:t>
            </a:r>
            <a:r>
              <a:rPr lang="en-US" sz="1000" dirty="0" err="1">
                <a:solidFill>
                  <a:schemeClr val="tx1">
                    <a:alpha val="70000"/>
                  </a:schemeClr>
                </a:solidFill>
              </a:rPr>
              <a:t>laudantium</a:t>
            </a:r>
            <a:r>
              <a:rPr lang="en-US" sz="1000" dirty="0">
                <a:solidFill>
                  <a:schemeClr val="tx1">
                    <a:alpha val="70000"/>
                  </a:schemeClr>
                </a:solidFill>
              </a:rPr>
              <a:t>.</a:t>
            </a:r>
          </a:p>
        </p:txBody>
      </p:sp>
    </p:spTree>
    <p:extLst>
      <p:ext uri="{BB962C8B-B14F-4D97-AF65-F5344CB8AC3E}">
        <p14:creationId xmlns:p14="http://schemas.microsoft.com/office/powerpoint/2010/main" val="161917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1090627"/>
            <a:ext cx="9715500" cy="1028700"/>
          </a:xfrm>
        </p:spPr>
        <p:txBody>
          <a:bodyPr/>
          <a:lstStyle/>
          <a:p>
            <a:r>
              <a:rPr lang="en-US" dirty="0"/>
              <a:t>Our Latest In Numbers</a:t>
            </a:r>
          </a:p>
        </p:txBody>
      </p:sp>
      <p:sp>
        <p:nvSpPr>
          <p:cNvPr id="4" name="AutoShape 2"/>
          <p:cNvSpPr>
            <a:spLocks/>
          </p:cNvSpPr>
          <p:nvPr/>
        </p:nvSpPr>
        <p:spPr bwMode="auto">
          <a:xfrm>
            <a:off x="628651" y="3040222"/>
            <a:ext cx="2376000" cy="2376000"/>
          </a:xfrm>
          <a:prstGeom prst="ellipse">
            <a:avLst/>
          </a:prstGeom>
          <a:noFill/>
          <a:ln>
            <a:solidFill>
              <a:schemeClr val="accent1"/>
            </a:solidFill>
          </a:ln>
        </p:spPr>
        <p:txBody>
          <a:bodyPr lIns="0" tIns="0" rIns="0" bIns="0" anchor="ctr"/>
          <a:lstStyle/>
          <a:p>
            <a:pPr algn="ctr"/>
            <a:r>
              <a:rPr lang="en-US" sz="3600" dirty="0">
                <a:ea typeface="Titillium" charset="0"/>
                <a:cs typeface="Titillium" charset="0"/>
              </a:rPr>
              <a:t>800</a:t>
            </a:r>
          </a:p>
          <a:p>
            <a:pPr algn="ctr">
              <a:spcBef>
                <a:spcPts val="600"/>
              </a:spcBef>
            </a:pPr>
            <a:r>
              <a:rPr lang="en-US" sz="1400" b="1" dirty="0" err="1">
                <a:ea typeface="Titillium" charset="0"/>
                <a:cs typeface="Titillium" charset="0"/>
              </a:rPr>
              <a:t>Blockchain</a:t>
            </a:r>
            <a:endParaRPr lang="en-US" sz="1400" b="1" dirty="0">
              <a:ea typeface="Titillium" charset="0"/>
              <a:cs typeface="Titillium" charset="0"/>
            </a:endParaRPr>
          </a:p>
          <a:p>
            <a:pPr algn="ctr">
              <a:lnSpc>
                <a:spcPct val="130000"/>
              </a:lnSpc>
              <a:spcBef>
                <a:spcPts val="600"/>
              </a:spcBef>
            </a:pPr>
            <a:r>
              <a:rPr lang="en-US" sz="1000" dirty="0" err="1">
                <a:solidFill>
                  <a:schemeClr val="tx1">
                    <a:alpha val="70000"/>
                  </a:schemeClr>
                </a:solidFill>
              </a:rPr>
              <a:t>Sed</a:t>
            </a:r>
            <a:r>
              <a:rPr lang="en-US" sz="1000" dirty="0">
                <a:solidFill>
                  <a:schemeClr val="tx1">
                    <a:alpha val="70000"/>
                  </a:schemeClr>
                </a:solidFill>
              </a:rPr>
              <a:t> </a:t>
            </a:r>
            <a:r>
              <a:rPr lang="en-US" sz="1000" dirty="0" err="1">
                <a:solidFill>
                  <a:schemeClr val="tx1">
                    <a:alpha val="70000"/>
                  </a:schemeClr>
                </a:solidFill>
              </a:rPr>
              <a:t>ut</a:t>
            </a:r>
            <a:r>
              <a:rPr lang="en-US" sz="1000" dirty="0">
                <a:solidFill>
                  <a:schemeClr val="tx1">
                    <a:alpha val="70000"/>
                  </a:schemeClr>
                </a:solidFill>
              </a:rPr>
              <a:t> </a:t>
            </a:r>
            <a:r>
              <a:rPr lang="en-US" sz="1000" dirty="0" err="1">
                <a:solidFill>
                  <a:schemeClr val="tx1">
                    <a:alpha val="70000"/>
                  </a:schemeClr>
                </a:solidFill>
              </a:rPr>
              <a:t>perspiciatis</a:t>
            </a:r>
            <a:r>
              <a:rPr lang="en-US" sz="1000" dirty="0">
                <a:solidFill>
                  <a:schemeClr val="tx1">
                    <a:alpha val="70000"/>
                  </a:schemeClr>
                </a:solidFill>
              </a:rPr>
              <a:t> </a:t>
            </a:r>
            <a:r>
              <a:rPr lang="en-US" sz="1000" dirty="0" err="1">
                <a:solidFill>
                  <a:schemeClr val="tx1">
                    <a:alpha val="70000"/>
                  </a:schemeClr>
                </a:solidFill>
              </a:rPr>
              <a:t>unde</a:t>
            </a:r>
            <a:r>
              <a:rPr lang="en-US" sz="1000" dirty="0">
                <a:solidFill>
                  <a:schemeClr val="tx1">
                    <a:alpha val="70000"/>
                  </a:schemeClr>
                </a:solidFill>
              </a:rPr>
              <a:t> </a:t>
            </a:r>
            <a:r>
              <a:rPr lang="en-US" sz="1000" dirty="0" err="1">
                <a:solidFill>
                  <a:schemeClr val="tx1">
                    <a:alpha val="70000"/>
                  </a:schemeClr>
                </a:solidFill>
              </a:rPr>
              <a:t>omnis</a:t>
            </a:r>
            <a:r>
              <a:rPr lang="en-US" sz="1000" dirty="0">
                <a:solidFill>
                  <a:schemeClr val="tx1">
                    <a:alpha val="70000"/>
                  </a:schemeClr>
                </a:solidFill>
              </a:rPr>
              <a:t> </a:t>
            </a:r>
            <a:r>
              <a:rPr lang="en-US" sz="1000" dirty="0" err="1">
                <a:solidFill>
                  <a:schemeClr val="tx1">
                    <a:alpha val="70000"/>
                  </a:schemeClr>
                </a:solidFill>
              </a:rPr>
              <a:t>iste</a:t>
            </a:r>
            <a:r>
              <a:rPr lang="en-US" sz="1000" dirty="0">
                <a:solidFill>
                  <a:schemeClr val="tx1">
                    <a:alpha val="70000"/>
                  </a:schemeClr>
                </a:solidFill>
              </a:rPr>
              <a:t> </a:t>
            </a:r>
            <a:r>
              <a:rPr lang="en-US" sz="1000" dirty="0" err="1">
                <a:solidFill>
                  <a:schemeClr val="tx1">
                    <a:alpha val="70000"/>
                  </a:schemeClr>
                </a:solidFill>
              </a:rPr>
              <a:t>natus</a:t>
            </a:r>
            <a:r>
              <a:rPr lang="en-US" sz="1000" dirty="0">
                <a:solidFill>
                  <a:schemeClr val="tx1">
                    <a:alpha val="70000"/>
                  </a:schemeClr>
                </a:solidFill>
              </a:rPr>
              <a:t>.</a:t>
            </a:r>
            <a:endParaRPr lang="en-US" sz="1400" b="1" dirty="0">
              <a:ea typeface="Titillium" charset="0"/>
              <a:cs typeface="Titillium" charset="0"/>
            </a:endParaRPr>
          </a:p>
        </p:txBody>
      </p:sp>
      <p:sp>
        <p:nvSpPr>
          <p:cNvPr id="22" name="AutoShape 2"/>
          <p:cNvSpPr>
            <a:spLocks/>
          </p:cNvSpPr>
          <p:nvPr/>
        </p:nvSpPr>
        <p:spPr bwMode="auto">
          <a:xfrm>
            <a:off x="3490968" y="3040222"/>
            <a:ext cx="2376000" cy="2376000"/>
          </a:xfrm>
          <a:prstGeom prst="ellipse">
            <a:avLst/>
          </a:prstGeom>
          <a:gradFill>
            <a:gsLst>
              <a:gs pos="0">
                <a:schemeClr val="accent2"/>
              </a:gs>
              <a:gs pos="99000">
                <a:schemeClr val="accent3"/>
              </a:gs>
            </a:gsLst>
            <a:lin ang="5400000" scaled="1"/>
          </a:gradFill>
          <a:ln>
            <a:noFill/>
          </a:ln>
        </p:spPr>
        <p:txBody>
          <a:bodyPr lIns="0" tIns="0" rIns="0" bIns="0" anchor="ctr"/>
          <a:lstStyle/>
          <a:p>
            <a:pPr algn="ctr"/>
            <a:r>
              <a:rPr lang="en-US" sz="3600" dirty="0">
                <a:solidFill>
                  <a:srgbClr val="FFFFFF"/>
                </a:solidFill>
                <a:ea typeface="Titillium" charset="0"/>
                <a:cs typeface="Titillium" charset="0"/>
              </a:rPr>
              <a:t>340</a:t>
            </a:r>
          </a:p>
          <a:p>
            <a:pPr algn="ctr">
              <a:spcBef>
                <a:spcPts val="600"/>
              </a:spcBef>
            </a:pPr>
            <a:r>
              <a:rPr lang="en-US" sz="1400" b="1" dirty="0">
                <a:solidFill>
                  <a:srgbClr val="FFFFFF"/>
                </a:solidFill>
                <a:ea typeface="Titillium" charset="0"/>
                <a:cs typeface="Titillium" charset="0"/>
              </a:rPr>
              <a:t>Crypto</a:t>
            </a:r>
          </a:p>
          <a:p>
            <a:pPr algn="ctr">
              <a:lnSpc>
                <a:spcPct val="130000"/>
              </a:lnSpc>
              <a:spcBef>
                <a:spcPts val="600"/>
              </a:spcBef>
            </a:pPr>
            <a:r>
              <a:rPr lang="en-US" sz="1000" dirty="0" err="1">
                <a:solidFill>
                  <a:srgbClr val="FFFFFF"/>
                </a:solidFill>
              </a:rPr>
              <a:t>Sed</a:t>
            </a:r>
            <a:r>
              <a:rPr lang="en-US" sz="1000" dirty="0">
                <a:solidFill>
                  <a:srgbClr val="FFFFFF"/>
                </a:solidFill>
              </a:rPr>
              <a:t> </a:t>
            </a:r>
            <a:r>
              <a:rPr lang="en-US" sz="1000" dirty="0" err="1">
                <a:solidFill>
                  <a:srgbClr val="FFFFFF"/>
                </a:solidFill>
              </a:rPr>
              <a:t>ut</a:t>
            </a:r>
            <a:r>
              <a:rPr lang="en-US" sz="1000" dirty="0">
                <a:solidFill>
                  <a:srgbClr val="FFFFFF"/>
                </a:solidFill>
              </a:rPr>
              <a:t> </a:t>
            </a:r>
            <a:r>
              <a:rPr lang="en-US" sz="1000" dirty="0" err="1">
                <a:solidFill>
                  <a:srgbClr val="FFFFFF"/>
                </a:solidFill>
              </a:rPr>
              <a:t>perspiciatis</a:t>
            </a:r>
            <a:r>
              <a:rPr lang="en-US" sz="1000" dirty="0">
                <a:solidFill>
                  <a:srgbClr val="FFFFFF"/>
                </a:solidFill>
              </a:rPr>
              <a:t> </a:t>
            </a:r>
            <a:r>
              <a:rPr lang="en-US" sz="1000" dirty="0" err="1">
                <a:solidFill>
                  <a:srgbClr val="FFFFFF"/>
                </a:solidFill>
              </a:rPr>
              <a:t>unde</a:t>
            </a:r>
            <a:r>
              <a:rPr lang="en-US" sz="1000" dirty="0">
                <a:solidFill>
                  <a:srgbClr val="FFFFFF"/>
                </a:solidFill>
              </a:rPr>
              <a:t> </a:t>
            </a:r>
            <a:r>
              <a:rPr lang="en-US" sz="1000" dirty="0" err="1">
                <a:solidFill>
                  <a:srgbClr val="FFFFFF"/>
                </a:solidFill>
              </a:rPr>
              <a:t>omnis</a:t>
            </a:r>
            <a:r>
              <a:rPr lang="en-US" sz="1000" dirty="0">
                <a:solidFill>
                  <a:srgbClr val="FFFFFF"/>
                </a:solidFill>
              </a:rPr>
              <a:t> </a:t>
            </a:r>
            <a:r>
              <a:rPr lang="en-US" sz="1000" dirty="0" err="1">
                <a:solidFill>
                  <a:srgbClr val="FFFFFF"/>
                </a:solidFill>
              </a:rPr>
              <a:t>iste</a:t>
            </a:r>
            <a:r>
              <a:rPr lang="en-US" sz="1000" dirty="0">
                <a:solidFill>
                  <a:srgbClr val="FFFFFF"/>
                </a:solidFill>
              </a:rPr>
              <a:t> </a:t>
            </a:r>
            <a:r>
              <a:rPr lang="en-US" sz="1000" dirty="0" err="1">
                <a:solidFill>
                  <a:srgbClr val="FFFFFF"/>
                </a:solidFill>
              </a:rPr>
              <a:t>natus</a:t>
            </a:r>
            <a:r>
              <a:rPr lang="en-US" sz="1000" dirty="0">
                <a:solidFill>
                  <a:srgbClr val="FFFFFF"/>
                </a:solidFill>
              </a:rPr>
              <a:t>.</a:t>
            </a:r>
            <a:endParaRPr lang="en-US" sz="1400" b="1" dirty="0">
              <a:solidFill>
                <a:srgbClr val="FFFFFF"/>
              </a:solidFill>
              <a:ea typeface="Titillium" charset="0"/>
              <a:cs typeface="Titillium" charset="0"/>
            </a:endParaRPr>
          </a:p>
        </p:txBody>
      </p:sp>
      <p:sp>
        <p:nvSpPr>
          <p:cNvPr id="23" name="AutoShape 2"/>
          <p:cNvSpPr>
            <a:spLocks/>
          </p:cNvSpPr>
          <p:nvPr/>
        </p:nvSpPr>
        <p:spPr bwMode="auto">
          <a:xfrm>
            <a:off x="6353285" y="3040222"/>
            <a:ext cx="2376000" cy="2376000"/>
          </a:xfrm>
          <a:prstGeom prst="ellipse">
            <a:avLst/>
          </a:prstGeom>
          <a:noFill/>
          <a:ln>
            <a:solidFill>
              <a:schemeClr val="accent1"/>
            </a:solidFill>
          </a:ln>
        </p:spPr>
        <p:txBody>
          <a:bodyPr lIns="0" tIns="0" rIns="0" bIns="0" anchor="ctr"/>
          <a:lstStyle/>
          <a:p>
            <a:pPr algn="ctr"/>
            <a:r>
              <a:rPr lang="en-US" sz="3600" dirty="0">
                <a:ea typeface="Titillium" charset="0"/>
                <a:cs typeface="Titillium" charset="0"/>
              </a:rPr>
              <a:t>391</a:t>
            </a:r>
          </a:p>
          <a:p>
            <a:pPr algn="ctr">
              <a:spcBef>
                <a:spcPts val="600"/>
              </a:spcBef>
            </a:pPr>
            <a:r>
              <a:rPr lang="en-US" sz="1400" b="1" dirty="0">
                <a:ea typeface="Titillium" charset="0"/>
                <a:cs typeface="Titillium" charset="0"/>
              </a:rPr>
              <a:t>Federate</a:t>
            </a:r>
          </a:p>
          <a:p>
            <a:pPr algn="ctr">
              <a:lnSpc>
                <a:spcPct val="130000"/>
              </a:lnSpc>
              <a:spcBef>
                <a:spcPts val="600"/>
              </a:spcBef>
            </a:pPr>
            <a:r>
              <a:rPr lang="en-US" sz="1000" dirty="0" err="1">
                <a:solidFill>
                  <a:schemeClr val="tx1">
                    <a:alpha val="70000"/>
                  </a:schemeClr>
                </a:solidFill>
              </a:rPr>
              <a:t>Sed</a:t>
            </a:r>
            <a:r>
              <a:rPr lang="en-US" sz="1000" dirty="0">
                <a:solidFill>
                  <a:schemeClr val="tx1">
                    <a:alpha val="70000"/>
                  </a:schemeClr>
                </a:solidFill>
              </a:rPr>
              <a:t> </a:t>
            </a:r>
            <a:r>
              <a:rPr lang="en-US" sz="1000" dirty="0" err="1">
                <a:solidFill>
                  <a:schemeClr val="tx1">
                    <a:alpha val="70000"/>
                  </a:schemeClr>
                </a:solidFill>
              </a:rPr>
              <a:t>ut</a:t>
            </a:r>
            <a:r>
              <a:rPr lang="en-US" sz="1000" dirty="0">
                <a:solidFill>
                  <a:schemeClr val="tx1">
                    <a:alpha val="70000"/>
                  </a:schemeClr>
                </a:solidFill>
              </a:rPr>
              <a:t> </a:t>
            </a:r>
            <a:r>
              <a:rPr lang="en-US" sz="1000" dirty="0" err="1">
                <a:solidFill>
                  <a:schemeClr val="tx1">
                    <a:alpha val="70000"/>
                  </a:schemeClr>
                </a:solidFill>
              </a:rPr>
              <a:t>perspiciatis</a:t>
            </a:r>
            <a:r>
              <a:rPr lang="en-US" sz="1000" dirty="0">
                <a:solidFill>
                  <a:schemeClr val="tx1">
                    <a:alpha val="70000"/>
                  </a:schemeClr>
                </a:solidFill>
              </a:rPr>
              <a:t> </a:t>
            </a:r>
            <a:r>
              <a:rPr lang="en-US" sz="1000" dirty="0" err="1">
                <a:solidFill>
                  <a:schemeClr val="tx1">
                    <a:alpha val="70000"/>
                  </a:schemeClr>
                </a:solidFill>
              </a:rPr>
              <a:t>unde</a:t>
            </a:r>
            <a:r>
              <a:rPr lang="en-US" sz="1000" dirty="0">
                <a:solidFill>
                  <a:schemeClr val="tx1">
                    <a:alpha val="70000"/>
                  </a:schemeClr>
                </a:solidFill>
              </a:rPr>
              <a:t> </a:t>
            </a:r>
            <a:r>
              <a:rPr lang="en-US" sz="1000" dirty="0" err="1">
                <a:solidFill>
                  <a:schemeClr val="tx1">
                    <a:alpha val="70000"/>
                  </a:schemeClr>
                </a:solidFill>
              </a:rPr>
              <a:t>omnis</a:t>
            </a:r>
            <a:r>
              <a:rPr lang="en-US" sz="1000" dirty="0">
                <a:solidFill>
                  <a:schemeClr val="tx1">
                    <a:alpha val="70000"/>
                  </a:schemeClr>
                </a:solidFill>
              </a:rPr>
              <a:t> </a:t>
            </a:r>
            <a:r>
              <a:rPr lang="en-US" sz="1000" dirty="0" err="1">
                <a:solidFill>
                  <a:schemeClr val="tx1">
                    <a:alpha val="70000"/>
                  </a:schemeClr>
                </a:solidFill>
              </a:rPr>
              <a:t>iste</a:t>
            </a:r>
            <a:r>
              <a:rPr lang="en-US" sz="1000" dirty="0">
                <a:solidFill>
                  <a:schemeClr val="tx1">
                    <a:alpha val="70000"/>
                  </a:schemeClr>
                </a:solidFill>
              </a:rPr>
              <a:t> </a:t>
            </a:r>
            <a:r>
              <a:rPr lang="en-US" sz="1000" dirty="0" err="1">
                <a:solidFill>
                  <a:schemeClr val="tx1">
                    <a:alpha val="70000"/>
                  </a:schemeClr>
                </a:solidFill>
              </a:rPr>
              <a:t>natus</a:t>
            </a:r>
            <a:r>
              <a:rPr lang="en-US" sz="1000" dirty="0">
                <a:solidFill>
                  <a:schemeClr val="tx1">
                    <a:alpha val="70000"/>
                  </a:schemeClr>
                </a:solidFill>
              </a:rPr>
              <a:t>.</a:t>
            </a:r>
            <a:endParaRPr lang="en-US" sz="1400" b="1" dirty="0">
              <a:ea typeface="Titillium" charset="0"/>
              <a:cs typeface="Titillium" charset="0"/>
            </a:endParaRPr>
          </a:p>
        </p:txBody>
      </p:sp>
      <p:sp>
        <p:nvSpPr>
          <p:cNvPr id="24" name="AutoShape 2"/>
          <p:cNvSpPr>
            <a:spLocks/>
          </p:cNvSpPr>
          <p:nvPr/>
        </p:nvSpPr>
        <p:spPr bwMode="auto">
          <a:xfrm>
            <a:off x="9215603" y="3040222"/>
            <a:ext cx="2376000" cy="2376000"/>
          </a:xfrm>
          <a:prstGeom prst="ellipse">
            <a:avLst/>
          </a:prstGeom>
          <a:noFill/>
          <a:ln>
            <a:solidFill>
              <a:schemeClr val="accent1"/>
            </a:solidFill>
          </a:ln>
        </p:spPr>
        <p:txBody>
          <a:bodyPr lIns="0" tIns="0" rIns="0" bIns="0" anchor="ctr"/>
          <a:lstStyle/>
          <a:p>
            <a:pPr algn="ctr"/>
            <a:r>
              <a:rPr lang="en-US" sz="3600" dirty="0">
                <a:ea typeface="Titillium" charset="0"/>
                <a:cs typeface="Titillium" charset="0"/>
              </a:rPr>
              <a:t>5M</a:t>
            </a:r>
          </a:p>
          <a:p>
            <a:pPr algn="ctr">
              <a:spcBef>
                <a:spcPts val="600"/>
              </a:spcBef>
            </a:pPr>
            <a:r>
              <a:rPr lang="en-US" sz="1400" b="1" dirty="0">
                <a:ea typeface="Titillium" charset="0"/>
                <a:cs typeface="Titillium" charset="0"/>
              </a:rPr>
              <a:t>Scale</a:t>
            </a:r>
          </a:p>
          <a:p>
            <a:pPr algn="ctr">
              <a:lnSpc>
                <a:spcPct val="130000"/>
              </a:lnSpc>
              <a:spcBef>
                <a:spcPts val="600"/>
              </a:spcBef>
            </a:pPr>
            <a:r>
              <a:rPr lang="en-US" sz="1000" dirty="0" err="1">
                <a:solidFill>
                  <a:schemeClr val="tx1">
                    <a:alpha val="70000"/>
                  </a:schemeClr>
                </a:solidFill>
              </a:rPr>
              <a:t>Sed</a:t>
            </a:r>
            <a:r>
              <a:rPr lang="en-US" sz="1000" dirty="0">
                <a:solidFill>
                  <a:schemeClr val="tx1">
                    <a:alpha val="70000"/>
                  </a:schemeClr>
                </a:solidFill>
              </a:rPr>
              <a:t> </a:t>
            </a:r>
            <a:r>
              <a:rPr lang="en-US" sz="1000" dirty="0" err="1">
                <a:solidFill>
                  <a:schemeClr val="tx1">
                    <a:alpha val="70000"/>
                  </a:schemeClr>
                </a:solidFill>
              </a:rPr>
              <a:t>ut</a:t>
            </a:r>
            <a:r>
              <a:rPr lang="en-US" sz="1000" dirty="0">
                <a:solidFill>
                  <a:schemeClr val="tx1">
                    <a:alpha val="70000"/>
                  </a:schemeClr>
                </a:solidFill>
              </a:rPr>
              <a:t> </a:t>
            </a:r>
            <a:r>
              <a:rPr lang="en-US" sz="1000" dirty="0" err="1">
                <a:solidFill>
                  <a:schemeClr val="tx1">
                    <a:alpha val="70000"/>
                  </a:schemeClr>
                </a:solidFill>
              </a:rPr>
              <a:t>perspiciatis</a:t>
            </a:r>
            <a:r>
              <a:rPr lang="en-US" sz="1000" dirty="0">
                <a:solidFill>
                  <a:schemeClr val="tx1">
                    <a:alpha val="70000"/>
                  </a:schemeClr>
                </a:solidFill>
              </a:rPr>
              <a:t> </a:t>
            </a:r>
            <a:r>
              <a:rPr lang="en-US" sz="1000" dirty="0" err="1">
                <a:solidFill>
                  <a:schemeClr val="tx1">
                    <a:alpha val="70000"/>
                  </a:schemeClr>
                </a:solidFill>
              </a:rPr>
              <a:t>unde</a:t>
            </a:r>
            <a:r>
              <a:rPr lang="en-US" sz="1000" dirty="0">
                <a:solidFill>
                  <a:schemeClr val="tx1">
                    <a:alpha val="70000"/>
                  </a:schemeClr>
                </a:solidFill>
              </a:rPr>
              <a:t> </a:t>
            </a:r>
            <a:r>
              <a:rPr lang="en-US" sz="1000" dirty="0" err="1">
                <a:solidFill>
                  <a:schemeClr val="tx1">
                    <a:alpha val="70000"/>
                  </a:schemeClr>
                </a:solidFill>
              </a:rPr>
              <a:t>omnis</a:t>
            </a:r>
            <a:r>
              <a:rPr lang="en-US" sz="1000" dirty="0">
                <a:solidFill>
                  <a:schemeClr val="tx1">
                    <a:alpha val="70000"/>
                  </a:schemeClr>
                </a:solidFill>
              </a:rPr>
              <a:t> </a:t>
            </a:r>
            <a:r>
              <a:rPr lang="en-US" sz="1000" dirty="0" err="1">
                <a:solidFill>
                  <a:schemeClr val="tx1">
                    <a:alpha val="70000"/>
                  </a:schemeClr>
                </a:solidFill>
              </a:rPr>
              <a:t>iste</a:t>
            </a:r>
            <a:r>
              <a:rPr lang="en-US" sz="1000" dirty="0">
                <a:solidFill>
                  <a:schemeClr val="tx1">
                    <a:alpha val="70000"/>
                  </a:schemeClr>
                </a:solidFill>
              </a:rPr>
              <a:t> </a:t>
            </a:r>
            <a:r>
              <a:rPr lang="en-US" sz="1000" dirty="0" err="1">
                <a:solidFill>
                  <a:schemeClr val="tx1">
                    <a:alpha val="70000"/>
                  </a:schemeClr>
                </a:solidFill>
              </a:rPr>
              <a:t>natus</a:t>
            </a:r>
            <a:r>
              <a:rPr lang="en-US" sz="1000" dirty="0">
                <a:solidFill>
                  <a:schemeClr val="tx1">
                    <a:alpha val="70000"/>
                  </a:schemeClr>
                </a:solidFill>
              </a:rPr>
              <a:t>.</a:t>
            </a:r>
            <a:endParaRPr lang="en-US" sz="1400" b="1" dirty="0">
              <a:ea typeface="Titillium" charset="0"/>
              <a:cs typeface="Titillium" charset="0"/>
            </a:endParaRPr>
          </a:p>
        </p:txBody>
      </p:sp>
      <p:sp>
        <p:nvSpPr>
          <p:cNvPr id="25" name="TextBox 24"/>
          <p:cNvSpPr txBox="1"/>
          <p:nvPr/>
        </p:nvSpPr>
        <p:spPr>
          <a:xfrm>
            <a:off x="609600" y="1801244"/>
            <a:ext cx="5295899" cy="274049"/>
          </a:xfrm>
          <a:prstGeom prst="rect">
            <a:avLst/>
          </a:prstGeom>
          <a:noFill/>
        </p:spPr>
        <p:txBody>
          <a:bodyPr wrap="square" lIns="0" rIns="0" rtlCol="0">
            <a:spAutoFit/>
          </a:bodyPr>
          <a:lstStyle/>
          <a:p>
            <a:pPr>
              <a:lnSpc>
                <a:spcPct val="130000"/>
              </a:lnSpc>
            </a:pPr>
            <a:r>
              <a:rPr lang="en-US" sz="1000" dirty="0">
                <a:solidFill>
                  <a:schemeClr val="tx1">
                    <a:alpha val="70000"/>
                  </a:schemeClr>
                </a:solidFill>
              </a:rPr>
              <a:t>Minimum purchase is 50 Coins tokens. Get a bonus from 5% to 25%</a:t>
            </a:r>
          </a:p>
        </p:txBody>
      </p:sp>
    </p:spTree>
    <p:extLst>
      <p:ext uri="{BB962C8B-B14F-4D97-AF65-F5344CB8AC3E}">
        <p14:creationId xmlns:p14="http://schemas.microsoft.com/office/powerpoint/2010/main" val="1803868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1185877"/>
            <a:ext cx="4717830" cy="1028700"/>
          </a:xfrm>
        </p:spPr>
        <p:txBody>
          <a:bodyPr/>
          <a:lstStyle/>
          <a:p>
            <a:r>
              <a:rPr lang="en-US" dirty="0"/>
              <a:t>What does</a:t>
            </a:r>
            <a:br>
              <a:rPr lang="en-US" dirty="0"/>
            </a:br>
            <a:r>
              <a:rPr lang="en-US" dirty="0"/>
              <a:t>Populous </a:t>
            </a:r>
            <a:r>
              <a:rPr lang="en-US" dirty="0">
                <a:solidFill>
                  <a:schemeClr val="accent1"/>
                </a:solidFill>
              </a:rPr>
              <a:t>Provide?</a:t>
            </a:r>
          </a:p>
        </p:txBody>
      </p:sp>
      <p:sp>
        <p:nvSpPr>
          <p:cNvPr id="7" name="TextBox 6"/>
          <p:cNvSpPr txBox="1"/>
          <p:nvPr/>
        </p:nvSpPr>
        <p:spPr>
          <a:xfrm>
            <a:off x="647700" y="3429000"/>
            <a:ext cx="4115117" cy="2308324"/>
          </a:xfrm>
          <a:prstGeom prst="rect">
            <a:avLst/>
          </a:prstGeom>
          <a:noFill/>
        </p:spPr>
        <p:txBody>
          <a:bodyPr wrap="square" lIns="0" rIns="0" rtlCol="0">
            <a:spAutoFit/>
          </a:bodyPr>
          <a:lstStyle/>
          <a:p>
            <a:pPr>
              <a:lnSpc>
                <a:spcPct val="120000"/>
              </a:lnSpc>
            </a:pPr>
            <a:r>
              <a:rPr lang="en-US" sz="1000" dirty="0">
                <a:solidFill>
                  <a:schemeClr val="tx1">
                    <a:alpha val="70000"/>
                  </a:schemeClr>
                </a:solidFill>
              </a:rPr>
              <a:t>A peep at some distant orb has power to raise and purify our thoughts like a strain of sacred music, or a noble picture, or a passage from the grander poets. It always does one good.</a:t>
            </a:r>
          </a:p>
          <a:p>
            <a:pPr>
              <a:lnSpc>
                <a:spcPct val="120000"/>
              </a:lnSpc>
            </a:pPr>
            <a:endParaRPr lang="en-US" sz="1000" dirty="0">
              <a:solidFill>
                <a:schemeClr val="tx1">
                  <a:alpha val="70000"/>
                </a:schemeClr>
              </a:solidFill>
            </a:endParaRPr>
          </a:p>
          <a:p>
            <a:pPr>
              <a:lnSpc>
                <a:spcPct val="120000"/>
              </a:lnSpc>
            </a:pPr>
            <a:r>
              <a:rPr lang="en-US" sz="1000" dirty="0">
                <a:solidFill>
                  <a:schemeClr val="tx1">
                    <a:alpha val="70000"/>
                  </a:schemeClr>
                </a:solidFill>
              </a:rPr>
              <a:t>Apparently we had reached a great height in the atmosphere, for the sky was a dead black, and the stars had ceased to twinkle. By the same illusion which lifts the horizon of the sea to the level of the spectator on a hillside, the sable cloud beneath was dished out, and the car seemed to float in the middle of an immense dark sphere, whose upper half was strewn with silver. Apparently we had reached a great height in the atmosphere, for the sky was a dead black, and the stars had ceased to twinkle. </a:t>
            </a:r>
          </a:p>
        </p:txBody>
      </p:sp>
      <p:sp>
        <p:nvSpPr>
          <p:cNvPr id="8" name="TextBox 7"/>
          <p:cNvSpPr txBox="1"/>
          <p:nvPr/>
        </p:nvSpPr>
        <p:spPr>
          <a:xfrm>
            <a:off x="647700" y="2900390"/>
            <a:ext cx="1681166" cy="307777"/>
          </a:xfrm>
          <a:prstGeom prst="rect">
            <a:avLst/>
          </a:prstGeom>
          <a:noFill/>
        </p:spPr>
        <p:txBody>
          <a:bodyPr wrap="none" lIns="0" rIns="0" rtlCol="0">
            <a:spAutoFit/>
          </a:bodyPr>
          <a:lstStyle/>
          <a:p>
            <a:r>
              <a:rPr lang="en-US" sz="1400" b="1" dirty="0">
                <a:solidFill>
                  <a:schemeClr val="accent1"/>
                </a:solidFill>
              </a:rPr>
              <a:t>CRYPTO TEXT HERE</a:t>
            </a:r>
            <a:endParaRPr lang="en-US" sz="1400" dirty="0">
              <a:solidFill>
                <a:schemeClr val="accent1"/>
              </a:solidFill>
            </a:endParaRPr>
          </a:p>
        </p:txBody>
      </p:sp>
      <p:pic>
        <p:nvPicPr>
          <p:cNvPr id="5" name="Picture Placeholder 4">
            <a:extLst>
              <a:ext uri="{FF2B5EF4-FFF2-40B4-BE49-F238E27FC236}">
                <a16:creationId xmlns:a16="http://schemas.microsoft.com/office/drawing/2014/main" id="{2FAC09E2-2537-4517-962E-13F2AD54AEE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5090" r="25090"/>
          <a:stretch>
            <a:fillRect/>
          </a:stretch>
        </p:blipFill>
        <p:spPr/>
      </p:pic>
    </p:spTree>
    <p:extLst>
      <p:ext uri="{BB962C8B-B14F-4D97-AF65-F5344CB8AC3E}">
        <p14:creationId xmlns:p14="http://schemas.microsoft.com/office/powerpoint/2010/main" val="2010232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6260133" y="1651516"/>
            <a:ext cx="0" cy="3479498"/>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92466" y="1910195"/>
            <a:ext cx="4381500" cy="1703070"/>
          </a:xfrm>
        </p:spPr>
        <p:txBody>
          <a:bodyPr/>
          <a:lstStyle/>
          <a:p>
            <a:r>
              <a:rPr lang="en-US" dirty="0"/>
              <a:t>Better</a:t>
            </a:r>
            <a:br>
              <a:rPr lang="en-US" dirty="0"/>
            </a:br>
            <a:r>
              <a:rPr lang="en-US" dirty="0">
                <a:solidFill>
                  <a:schemeClr val="accent1"/>
                </a:solidFill>
              </a:rPr>
              <a:t>Blockchain</a:t>
            </a:r>
            <a:br>
              <a:rPr lang="en-US" dirty="0"/>
            </a:br>
            <a:r>
              <a:rPr lang="en-US" dirty="0"/>
              <a:t>Technology</a:t>
            </a:r>
          </a:p>
        </p:txBody>
      </p:sp>
      <p:grpSp>
        <p:nvGrpSpPr>
          <p:cNvPr id="8" name="Group 7"/>
          <p:cNvGrpSpPr/>
          <p:nvPr/>
        </p:nvGrpSpPr>
        <p:grpSpPr>
          <a:xfrm>
            <a:off x="6052888" y="1435897"/>
            <a:ext cx="416560" cy="416560"/>
            <a:chOff x="5108410" y="1700592"/>
            <a:chExt cx="416560" cy="416560"/>
          </a:xfrm>
        </p:grpSpPr>
        <p:sp>
          <p:nvSpPr>
            <p:cNvPr id="7" name="Oval 6"/>
            <p:cNvSpPr/>
            <p:nvPr/>
          </p:nvSpPr>
          <p:spPr>
            <a:xfrm>
              <a:off x="5108410" y="1700592"/>
              <a:ext cx="416560" cy="416560"/>
            </a:xfrm>
            <a:prstGeom prst="ellipse">
              <a:avLst/>
            </a:prstGeom>
            <a:gradFill>
              <a:gsLst>
                <a:gs pos="0">
                  <a:schemeClr val="accent2"/>
                </a:gs>
                <a:gs pos="99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hape 3612"/>
            <p:cNvSpPr/>
            <p:nvPr/>
          </p:nvSpPr>
          <p:spPr>
            <a:xfrm>
              <a:off x="5213922" y="1846848"/>
              <a:ext cx="203466" cy="138726"/>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FFFFFF"/>
            </a:solidFill>
            <a:ln w="12700">
              <a:miter lim="400000"/>
            </a:ln>
          </p:spPr>
          <p:txBody>
            <a:bodyPr lIns="38100" tIns="38100" rIns="38100" bIns="38100" anchor="ctr"/>
            <a:lstStyle/>
            <a:p>
              <a:endParaRPr>
                <a:solidFill>
                  <a:prstClr val="black"/>
                </a:solidFill>
              </a:endParaRPr>
            </a:p>
          </p:txBody>
        </p:sp>
      </p:grpSp>
      <p:grpSp>
        <p:nvGrpSpPr>
          <p:cNvPr id="9" name="Group 8"/>
          <p:cNvGrpSpPr/>
          <p:nvPr/>
        </p:nvGrpSpPr>
        <p:grpSpPr>
          <a:xfrm>
            <a:off x="6052888" y="2897734"/>
            <a:ext cx="416560" cy="416560"/>
            <a:chOff x="5108410" y="1700592"/>
            <a:chExt cx="416560" cy="416560"/>
          </a:xfrm>
        </p:grpSpPr>
        <p:sp>
          <p:nvSpPr>
            <p:cNvPr id="10" name="Oval 9"/>
            <p:cNvSpPr/>
            <p:nvPr/>
          </p:nvSpPr>
          <p:spPr>
            <a:xfrm>
              <a:off x="5108410" y="1700592"/>
              <a:ext cx="416560" cy="416560"/>
            </a:xfrm>
            <a:prstGeom prst="ellipse">
              <a:avLst/>
            </a:prstGeom>
            <a:gradFill>
              <a:gsLst>
                <a:gs pos="0">
                  <a:schemeClr val="accent2"/>
                </a:gs>
                <a:gs pos="99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hape 3612"/>
            <p:cNvSpPr/>
            <p:nvPr/>
          </p:nvSpPr>
          <p:spPr>
            <a:xfrm>
              <a:off x="5213922" y="1846848"/>
              <a:ext cx="203466" cy="138726"/>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FFFFFF"/>
            </a:solidFill>
            <a:ln w="12700">
              <a:miter lim="400000"/>
            </a:ln>
          </p:spPr>
          <p:txBody>
            <a:bodyPr lIns="38100" tIns="38100" rIns="38100" bIns="38100" anchor="ctr"/>
            <a:lstStyle/>
            <a:p>
              <a:endParaRPr>
                <a:solidFill>
                  <a:prstClr val="black"/>
                </a:solidFill>
              </a:endParaRPr>
            </a:p>
          </p:txBody>
        </p:sp>
      </p:grpSp>
      <p:grpSp>
        <p:nvGrpSpPr>
          <p:cNvPr id="12" name="Group 11"/>
          <p:cNvGrpSpPr/>
          <p:nvPr/>
        </p:nvGrpSpPr>
        <p:grpSpPr>
          <a:xfrm>
            <a:off x="6052888" y="4931070"/>
            <a:ext cx="416560" cy="416560"/>
            <a:chOff x="5108410" y="1700592"/>
            <a:chExt cx="416560" cy="416560"/>
          </a:xfrm>
        </p:grpSpPr>
        <p:sp>
          <p:nvSpPr>
            <p:cNvPr id="13" name="Oval 12"/>
            <p:cNvSpPr/>
            <p:nvPr/>
          </p:nvSpPr>
          <p:spPr>
            <a:xfrm>
              <a:off x="5108410" y="1700592"/>
              <a:ext cx="416560" cy="416560"/>
            </a:xfrm>
            <a:prstGeom prst="ellipse">
              <a:avLst/>
            </a:prstGeom>
            <a:gradFill>
              <a:gsLst>
                <a:gs pos="0">
                  <a:schemeClr val="accent2"/>
                </a:gs>
                <a:gs pos="99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hape 3612"/>
            <p:cNvSpPr/>
            <p:nvPr/>
          </p:nvSpPr>
          <p:spPr>
            <a:xfrm>
              <a:off x="5213922" y="1846848"/>
              <a:ext cx="203466" cy="138726"/>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FFFFFF"/>
            </a:solidFill>
            <a:ln w="12700">
              <a:miter lim="400000"/>
            </a:ln>
          </p:spPr>
          <p:txBody>
            <a:bodyPr lIns="38100" tIns="38100" rIns="38100" bIns="38100" anchor="ctr"/>
            <a:lstStyle/>
            <a:p>
              <a:endParaRPr>
                <a:solidFill>
                  <a:prstClr val="black"/>
                </a:solidFill>
              </a:endParaRPr>
            </a:p>
          </p:txBody>
        </p:sp>
      </p:grpSp>
      <p:sp>
        <p:nvSpPr>
          <p:cNvPr id="15" name="TextBox 14"/>
          <p:cNvSpPr txBox="1"/>
          <p:nvPr/>
        </p:nvSpPr>
        <p:spPr>
          <a:xfrm>
            <a:off x="6751667" y="1386219"/>
            <a:ext cx="923330" cy="246221"/>
          </a:xfrm>
          <a:prstGeom prst="rect">
            <a:avLst/>
          </a:prstGeom>
          <a:noFill/>
        </p:spPr>
        <p:txBody>
          <a:bodyPr wrap="none" lIns="0" rIns="0" rtlCol="0">
            <a:spAutoFit/>
          </a:bodyPr>
          <a:lstStyle/>
          <a:p>
            <a:r>
              <a:rPr lang="en-US" sz="1000" dirty="0">
                <a:solidFill>
                  <a:schemeClr val="tx1">
                    <a:alpha val="70000"/>
                  </a:schemeClr>
                </a:solidFill>
              </a:rPr>
              <a:t>Bulleted List #1</a:t>
            </a:r>
          </a:p>
        </p:txBody>
      </p:sp>
      <p:sp>
        <p:nvSpPr>
          <p:cNvPr id="16" name="TextBox 15"/>
          <p:cNvSpPr txBox="1"/>
          <p:nvPr/>
        </p:nvSpPr>
        <p:spPr>
          <a:xfrm>
            <a:off x="6751667" y="1720879"/>
            <a:ext cx="3757307" cy="738664"/>
          </a:xfrm>
          <a:prstGeom prst="rect">
            <a:avLst/>
          </a:prstGeom>
          <a:noFill/>
        </p:spPr>
        <p:txBody>
          <a:bodyPr wrap="square" lIns="0" rIns="0" rtlCol="0">
            <a:spAutoFit/>
          </a:bodyPr>
          <a:lstStyle/>
          <a:p>
            <a:r>
              <a:rPr lang="en-US" sz="1400" b="1" dirty="0">
                <a:latin typeface="Open Sans" charset="0"/>
                <a:ea typeface="Open Sans" charset="0"/>
                <a:cs typeface="Open Sans" charset="0"/>
              </a:rPr>
              <a:t>A peep at some distant orb has power to raise and purify our thoughts like a strain of sacred music.</a:t>
            </a:r>
          </a:p>
        </p:txBody>
      </p:sp>
      <p:sp>
        <p:nvSpPr>
          <p:cNvPr id="17" name="TextBox 16"/>
          <p:cNvSpPr txBox="1"/>
          <p:nvPr/>
        </p:nvSpPr>
        <p:spPr>
          <a:xfrm>
            <a:off x="6751667" y="2870463"/>
            <a:ext cx="923330" cy="246221"/>
          </a:xfrm>
          <a:prstGeom prst="rect">
            <a:avLst/>
          </a:prstGeom>
          <a:noFill/>
        </p:spPr>
        <p:txBody>
          <a:bodyPr wrap="none" lIns="0" rIns="0" rtlCol="0">
            <a:spAutoFit/>
          </a:bodyPr>
          <a:lstStyle/>
          <a:p>
            <a:r>
              <a:rPr lang="en-US" sz="1000" dirty="0">
                <a:solidFill>
                  <a:schemeClr val="tx1">
                    <a:alpha val="70000"/>
                  </a:schemeClr>
                </a:solidFill>
              </a:rPr>
              <a:t>Bulleted List #2</a:t>
            </a:r>
          </a:p>
        </p:txBody>
      </p:sp>
      <p:sp>
        <p:nvSpPr>
          <p:cNvPr id="18" name="TextBox 17"/>
          <p:cNvSpPr txBox="1"/>
          <p:nvPr/>
        </p:nvSpPr>
        <p:spPr>
          <a:xfrm>
            <a:off x="6751667" y="3205123"/>
            <a:ext cx="3757307" cy="1384995"/>
          </a:xfrm>
          <a:prstGeom prst="rect">
            <a:avLst/>
          </a:prstGeom>
          <a:noFill/>
        </p:spPr>
        <p:txBody>
          <a:bodyPr wrap="square" lIns="0" rIns="0" rtlCol="0">
            <a:spAutoFit/>
          </a:bodyPr>
          <a:lstStyle/>
          <a:p>
            <a:r>
              <a:rPr lang="en-US" sz="1400" dirty="0">
                <a:solidFill>
                  <a:schemeClr val="tx1">
                    <a:alpha val="60000"/>
                  </a:schemeClr>
                </a:solidFill>
              </a:rPr>
              <a:t>Apparently we had reached a great height in the atmosphere, for the sky was a dead black, and the stars had ceased to twinkle. By the same illusion which lifts the horizon of the sea to the level of the spectator on a hillside, the sable cloud beneath.</a:t>
            </a:r>
            <a:endParaRPr lang="en-US" sz="1400" dirty="0">
              <a:solidFill>
                <a:schemeClr val="tx1">
                  <a:alpha val="60000"/>
                </a:schemeClr>
              </a:solidFill>
              <a:latin typeface="Open Sans" charset="0"/>
              <a:ea typeface="Open Sans" charset="0"/>
              <a:cs typeface="Open Sans" charset="0"/>
            </a:endParaRPr>
          </a:p>
        </p:txBody>
      </p:sp>
      <p:sp>
        <p:nvSpPr>
          <p:cNvPr id="19" name="TextBox 18"/>
          <p:cNvSpPr txBox="1"/>
          <p:nvPr/>
        </p:nvSpPr>
        <p:spPr>
          <a:xfrm>
            <a:off x="6751667" y="4884793"/>
            <a:ext cx="923330" cy="246221"/>
          </a:xfrm>
          <a:prstGeom prst="rect">
            <a:avLst/>
          </a:prstGeom>
          <a:noFill/>
        </p:spPr>
        <p:txBody>
          <a:bodyPr wrap="none" lIns="0" rIns="0" rtlCol="0">
            <a:spAutoFit/>
          </a:bodyPr>
          <a:lstStyle/>
          <a:p>
            <a:r>
              <a:rPr lang="en-US" sz="1000" dirty="0">
                <a:solidFill>
                  <a:schemeClr val="tx1">
                    <a:alpha val="70000"/>
                  </a:schemeClr>
                </a:solidFill>
              </a:rPr>
              <a:t>Bulleted List #3</a:t>
            </a:r>
          </a:p>
        </p:txBody>
      </p:sp>
      <p:sp>
        <p:nvSpPr>
          <p:cNvPr id="20" name="TextBox 19"/>
          <p:cNvSpPr txBox="1"/>
          <p:nvPr/>
        </p:nvSpPr>
        <p:spPr>
          <a:xfrm>
            <a:off x="6751667" y="5219453"/>
            <a:ext cx="3757307" cy="738664"/>
          </a:xfrm>
          <a:prstGeom prst="rect">
            <a:avLst/>
          </a:prstGeom>
          <a:noFill/>
        </p:spPr>
        <p:txBody>
          <a:bodyPr wrap="square" lIns="0" rIns="0" rtlCol="0">
            <a:spAutoFit/>
          </a:bodyPr>
          <a:lstStyle/>
          <a:p>
            <a:r>
              <a:rPr lang="en-US" sz="1400">
                <a:solidFill>
                  <a:schemeClr val="tx1">
                    <a:alpha val="60000"/>
                  </a:schemeClr>
                </a:solidFill>
                <a:latin typeface="Open Sans" charset="0"/>
                <a:ea typeface="Open Sans" charset="0"/>
                <a:cs typeface="Open Sans" charset="0"/>
              </a:rPr>
              <a:t>A peep at some distant orb has power to raise and purify our thoughts like a strain of sacred music.</a:t>
            </a:r>
          </a:p>
        </p:txBody>
      </p:sp>
      <p:sp>
        <p:nvSpPr>
          <p:cNvPr id="23" name="TextBox 22"/>
          <p:cNvSpPr txBox="1"/>
          <p:nvPr/>
        </p:nvSpPr>
        <p:spPr>
          <a:xfrm>
            <a:off x="668666" y="5216052"/>
            <a:ext cx="2882665" cy="646331"/>
          </a:xfrm>
          <a:prstGeom prst="rect">
            <a:avLst/>
          </a:prstGeom>
          <a:noFill/>
        </p:spPr>
        <p:txBody>
          <a:bodyPr wrap="square" lIns="0" rIns="0" rtlCol="0">
            <a:spAutoFit/>
          </a:bodyPr>
          <a:lstStyle/>
          <a:p>
            <a:pPr>
              <a:lnSpc>
                <a:spcPct val="120000"/>
              </a:lnSpc>
            </a:pPr>
            <a:r>
              <a:rPr lang="en-US" sz="1000" dirty="0">
                <a:solidFill>
                  <a:schemeClr val="tx1">
                    <a:alpha val="70000"/>
                  </a:schemeClr>
                </a:solidFill>
              </a:rPr>
              <a:t>A peep at some distant orb has power to raise and purify our thoughts like a strain of sacred music, or a noble picture.</a:t>
            </a:r>
          </a:p>
        </p:txBody>
      </p:sp>
      <p:sp>
        <p:nvSpPr>
          <p:cNvPr id="24" name="TextBox 23"/>
          <p:cNvSpPr txBox="1"/>
          <p:nvPr/>
        </p:nvSpPr>
        <p:spPr>
          <a:xfrm>
            <a:off x="668666" y="4727198"/>
            <a:ext cx="1183016" cy="307777"/>
          </a:xfrm>
          <a:prstGeom prst="rect">
            <a:avLst/>
          </a:prstGeom>
          <a:noFill/>
        </p:spPr>
        <p:txBody>
          <a:bodyPr wrap="none" lIns="0" rIns="0" rtlCol="0">
            <a:spAutoFit/>
          </a:bodyPr>
          <a:lstStyle/>
          <a:p>
            <a:r>
              <a:rPr lang="en-US" sz="1400" b="1" dirty="0">
                <a:solidFill>
                  <a:schemeClr val="accent3"/>
                </a:solidFill>
              </a:rPr>
              <a:t>SAMPLE TEXT</a:t>
            </a:r>
            <a:endParaRPr lang="en-US" sz="1400" dirty="0">
              <a:solidFill>
                <a:schemeClr val="accent3"/>
              </a:solidFill>
            </a:endParaRPr>
          </a:p>
        </p:txBody>
      </p:sp>
    </p:spTree>
    <p:extLst>
      <p:ext uri="{BB962C8B-B14F-4D97-AF65-F5344CB8AC3E}">
        <p14:creationId xmlns:p14="http://schemas.microsoft.com/office/powerpoint/2010/main" val="1255905061"/>
      </p:ext>
    </p:extLst>
  </p:cSld>
  <p:clrMapOvr>
    <a:masterClrMapping/>
  </p:clrMapOvr>
</p:sld>
</file>

<file path=ppt/theme/theme1.xml><?xml version="1.0" encoding="utf-8"?>
<a:theme xmlns:a="http://schemas.openxmlformats.org/drawingml/2006/main" name="Ravi Powerpoint Templat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ustom 3">
      <a:majorFont>
        <a:latin typeface="Montserrat"/>
        <a:ea typeface=""/>
        <a:cs typeface=""/>
      </a:majorFont>
      <a:minorFont>
        <a:latin typeface="Montserrat"/>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2.xml><?xml version="1.0" encoding="utf-8"?>
<a:theme xmlns:a="http://schemas.openxmlformats.org/drawingml/2006/main" name="1_Ravi Powerpoint Templat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ustom 3">
      <a:majorFont>
        <a:latin typeface="Montserrat"/>
        <a:ea typeface=""/>
        <a:cs typeface=""/>
      </a:majorFont>
      <a:minorFont>
        <a:latin typeface="Montserrat"/>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B&amp;D-Powerpoint Template_16x9</Template>
  <TotalTime>1815</TotalTime>
  <Words>1640</Words>
  <Application>Microsoft Office PowerPoint</Application>
  <PresentationFormat>Widescreen</PresentationFormat>
  <Paragraphs>244</Paragraphs>
  <Slides>25</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Arial</vt:lpstr>
      <vt:lpstr>Calibri</vt:lpstr>
      <vt:lpstr>Montserrat</vt:lpstr>
      <vt:lpstr>Open Sans</vt:lpstr>
      <vt:lpstr>Source Sans Pro</vt:lpstr>
      <vt:lpstr>Titillium</vt:lpstr>
      <vt:lpstr>Ravi Powerpoint Template</vt:lpstr>
      <vt:lpstr>1_Ravi Powerpoint Template</vt:lpstr>
      <vt:lpstr>PowerPoint Presentation</vt:lpstr>
      <vt:lpstr>Presentation Agenda</vt:lpstr>
      <vt:lpstr>The Future of Banking is here #2</vt:lpstr>
      <vt:lpstr>Crowing Global Network</vt:lpstr>
      <vt:lpstr>Our Services</vt:lpstr>
      <vt:lpstr>Crypto monitoring</vt:lpstr>
      <vt:lpstr>Our Latest In Numbers</vt:lpstr>
      <vt:lpstr>What does Populous Provide?</vt:lpstr>
      <vt:lpstr>Better Blockchain Technology</vt:lpstr>
      <vt:lpstr>Better Blockchain Technology</vt:lpstr>
      <vt:lpstr>Our Team</vt:lpstr>
      <vt:lpstr>Numbers Service Crypto</vt:lpstr>
      <vt:lpstr>PowerPoint Presentation</vt:lpstr>
      <vt:lpstr>Circle chart</vt:lpstr>
      <vt:lpstr>Pyramid Infographic</vt:lpstr>
      <vt:lpstr>Process infographic</vt:lpstr>
      <vt:lpstr>Crypto live price tables</vt:lpstr>
      <vt:lpstr>Stacked Chart Style</vt:lpstr>
      <vt:lpstr>Pie Chart Style</vt:lpstr>
      <vt:lpstr>Laptop Device Slide</vt:lpstr>
      <vt:lpstr>Phone Device Slide</vt:lpstr>
      <vt:lpstr>World Map</vt:lpstr>
      <vt:lpstr>USA Chart Slides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 J</cp:lastModifiedBy>
  <cp:revision>193</cp:revision>
  <cp:lastPrinted>2017-06-12T04:25:23Z</cp:lastPrinted>
  <dcterms:created xsi:type="dcterms:W3CDTF">2017-06-04T03:43:17Z</dcterms:created>
  <dcterms:modified xsi:type="dcterms:W3CDTF">2019-11-18T12:41:54Z</dcterms:modified>
</cp:coreProperties>
</file>