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7" r:id="rId3"/>
    <p:sldId id="256" r:id="rId4"/>
    <p:sldId id="268" r:id="rId5"/>
    <p:sldId id="258" r:id="rId6"/>
    <p:sldId id="259" r:id="rId7"/>
    <p:sldId id="260" r:id="rId8"/>
    <p:sldId id="261" r:id="rId9"/>
    <p:sldId id="262" r:id="rId10"/>
    <p:sldId id="263" r:id="rId11"/>
    <p:sldId id="264" r:id="rId12"/>
    <p:sldId id="265" r:id="rId13"/>
    <p:sldId id="266" r:id="rId14"/>
    <p:sldId id="269" r:id="rId15"/>
    <p:sldId id="270" r:id="rId16"/>
    <p:sldId id="271" r:id="rId17"/>
    <p:sldId id="272" r:id="rId18"/>
    <p:sldId id="273" r:id="rId19"/>
    <p:sldId id="274" r:id="rId20"/>
    <p:sldId id="275" r:id="rId21"/>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4468"/>
    <a:srgbClr val="F67F21"/>
    <a:srgbClr val="285684"/>
    <a:srgbClr val="F8A45E"/>
    <a:srgbClr val="F78E37"/>
    <a:srgbClr val="5A2D82"/>
    <a:srgbClr val="F9FDFF"/>
    <a:srgbClr val="B71F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158" autoAdjust="0"/>
    <p:restoredTop sz="94660"/>
  </p:normalViewPr>
  <p:slideViewPr>
    <p:cSldViewPr snapToGrid="0" showGuides="1">
      <p:cViewPr varScale="1">
        <p:scale>
          <a:sx n="130" d="100"/>
          <a:sy n="130" d="100"/>
        </p:scale>
        <p:origin x="318" y="12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DB2793A-464F-4FD6-88D1-9426D96618B8}"/>
              </a:ext>
            </a:extLst>
          </p:cNvPr>
          <p:cNvSpPr>
            <a:spLocks noGrp="1"/>
          </p:cNvSpPr>
          <p:nvPr>
            <p:ph type="pic" sz="quarter" idx="10"/>
          </p:nvPr>
        </p:nvSpPr>
        <p:spPr>
          <a:xfrm>
            <a:off x="0" y="0"/>
            <a:ext cx="12192000" cy="6858000"/>
          </a:xfrm>
          <a:prstGeom prst="rect">
            <a:avLst/>
          </a:prstGeom>
        </p:spPr>
        <p:txBody>
          <a:bodyPr/>
          <a:lstStyle/>
          <a:p>
            <a:endParaRPr lang="en-PK"/>
          </a:p>
        </p:txBody>
      </p:sp>
    </p:spTree>
    <p:extLst>
      <p:ext uri="{BB962C8B-B14F-4D97-AF65-F5344CB8AC3E}">
        <p14:creationId xmlns:p14="http://schemas.microsoft.com/office/powerpoint/2010/main" val="1777906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B0F059D-78C3-4145-B0C4-F0DD4A530BAF}"/>
              </a:ext>
            </a:extLst>
          </p:cNvPr>
          <p:cNvSpPr>
            <a:spLocks noGrp="1"/>
          </p:cNvSpPr>
          <p:nvPr>
            <p:ph type="pic" sz="quarter" idx="11"/>
          </p:nvPr>
        </p:nvSpPr>
        <p:spPr>
          <a:xfrm>
            <a:off x="6523903" y="1005016"/>
            <a:ext cx="4536211" cy="4962525"/>
          </a:xfrm>
          <a:custGeom>
            <a:avLst/>
            <a:gdLst>
              <a:gd name="connsiteX0" fmla="*/ 0 w 6804316"/>
              <a:gd name="connsiteY0" fmla="*/ 2483908 h 7443788"/>
              <a:gd name="connsiteX1" fmla="*/ 1217591 w 6804316"/>
              <a:gd name="connsiteY1" fmla="*/ 2483908 h 7443788"/>
              <a:gd name="connsiteX2" fmla="*/ 1217591 w 6804316"/>
              <a:gd name="connsiteY2" fmla="*/ 5212590 h 7443788"/>
              <a:gd name="connsiteX3" fmla="*/ 0 w 6804316"/>
              <a:gd name="connsiteY3" fmla="*/ 5212590 h 7443788"/>
              <a:gd name="connsiteX4" fmla="*/ 4190045 w 6804316"/>
              <a:gd name="connsiteY4" fmla="*/ 1635725 h 7443788"/>
              <a:gd name="connsiteX5" fmla="*/ 5407635 w 6804316"/>
              <a:gd name="connsiteY5" fmla="*/ 1635725 h 7443788"/>
              <a:gd name="connsiteX6" fmla="*/ 5407635 w 6804316"/>
              <a:gd name="connsiteY6" fmla="*/ 6255861 h 7443788"/>
              <a:gd name="connsiteX7" fmla="*/ 4190045 w 6804316"/>
              <a:gd name="connsiteY7" fmla="*/ 6255861 h 7443788"/>
              <a:gd name="connsiteX8" fmla="*/ 5586726 w 6804316"/>
              <a:gd name="connsiteY8" fmla="*/ 1264705 h 7443788"/>
              <a:gd name="connsiteX9" fmla="*/ 6804316 w 6804316"/>
              <a:gd name="connsiteY9" fmla="*/ 1264705 h 7443788"/>
              <a:gd name="connsiteX10" fmla="*/ 6804316 w 6804316"/>
              <a:gd name="connsiteY10" fmla="*/ 4217455 h 7443788"/>
              <a:gd name="connsiteX11" fmla="*/ 5586726 w 6804316"/>
              <a:gd name="connsiteY11" fmla="*/ 4217455 h 7443788"/>
              <a:gd name="connsiteX12" fmla="*/ 1396682 w 6804316"/>
              <a:gd name="connsiteY12" fmla="*/ 740376 h 7443788"/>
              <a:gd name="connsiteX13" fmla="*/ 2614272 w 6804316"/>
              <a:gd name="connsiteY13" fmla="*/ 740376 h 7443788"/>
              <a:gd name="connsiteX14" fmla="*/ 2614272 w 6804316"/>
              <a:gd name="connsiteY14" fmla="*/ 5929207 h 7443788"/>
              <a:gd name="connsiteX15" fmla="*/ 1396682 w 6804316"/>
              <a:gd name="connsiteY15" fmla="*/ 5929207 h 7443788"/>
              <a:gd name="connsiteX16" fmla="*/ 2793365 w 6804316"/>
              <a:gd name="connsiteY16" fmla="*/ 0 h 7443788"/>
              <a:gd name="connsiteX17" fmla="*/ 4010954 w 6804316"/>
              <a:gd name="connsiteY17" fmla="*/ 0 h 7443788"/>
              <a:gd name="connsiteX18" fmla="*/ 4010954 w 6804316"/>
              <a:gd name="connsiteY18" fmla="*/ 7443788 h 7443788"/>
              <a:gd name="connsiteX19" fmla="*/ 2793365 w 6804316"/>
              <a:gd name="connsiteY19" fmla="*/ 7443788 h 7443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04316" h="7443788">
                <a:moveTo>
                  <a:pt x="0" y="2483908"/>
                </a:moveTo>
                <a:lnTo>
                  <a:pt x="1217591" y="2483908"/>
                </a:lnTo>
                <a:lnTo>
                  <a:pt x="1217591" y="5212590"/>
                </a:lnTo>
                <a:lnTo>
                  <a:pt x="0" y="5212590"/>
                </a:lnTo>
                <a:close/>
                <a:moveTo>
                  <a:pt x="4190045" y="1635725"/>
                </a:moveTo>
                <a:lnTo>
                  <a:pt x="5407635" y="1635725"/>
                </a:lnTo>
                <a:lnTo>
                  <a:pt x="5407635" y="6255861"/>
                </a:lnTo>
                <a:lnTo>
                  <a:pt x="4190045" y="6255861"/>
                </a:lnTo>
                <a:close/>
                <a:moveTo>
                  <a:pt x="5586726" y="1264705"/>
                </a:moveTo>
                <a:lnTo>
                  <a:pt x="6804316" y="1264705"/>
                </a:lnTo>
                <a:lnTo>
                  <a:pt x="6804316" y="4217455"/>
                </a:lnTo>
                <a:lnTo>
                  <a:pt x="5586726" y="4217455"/>
                </a:lnTo>
                <a:close/>
                <a:moveTo>
                  <a:pt x="1396682" y="740376"/>
                </a:moveTo>
                <a:lnTo>
                  <a:pt x="2614272" y="740376"/>
                </a:lnTo>
                <a:lnTo>
                  <a:pt x="2614272" y="5929207"/>
                </a:lnTo>
                <a:lnTo>
                  <a:pt x="1396682" y="5929207"/>
                </a:lnTo>
                <a:close/>
                <a:moveTo>
                  <a:pt x="2793365" y="0"/>
                </a:moveTo>
                <a:lnTo>
                  <a:pt x="4010954" y="0"/>
                </a:lnTo>
                <a:lnTo>
                  <a:pt x="4010954" y="7443788"/>
                </a:lnTo>
                <a:lnTo>
                  <a:pt x="2793365" y="7443788"/>
                </a:lnTo>
                <a:close/>
              </a:path>
            </a:pathLst>
          </a:custGeom>
          <a:noFill/>
        </p:spPr>
      </p:sp>
    </p:spTree>
    <p:extLst>
      <p:ext uri="{BB962C8B-B14F-4D97-AF65-F5344CB8AC3E}">
        <p14:creationId xmlns:p14="http://schemas.microsoft.com/office/powerpoint/2010/main" val="1896298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E36C2A-3A73-4EA4-9553-42B166C4AF6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id="{9E370A88-C9CF-43B2-A773-0B3CEFBD177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id="{31A705AE-D3D0-425F-9466-6D3672463301}"/>
              </a:ext>
            </a:extLst>
          </p:cNvPr>
          <p:cNvSpPr>
            <a:spLocks noGrp="1"/>
          </p:cNvSpPr>
          <p:nvPr>
            <p:ph type="dt" sz="half" idx="10"/>
          </p:nvPr>
        </p:nvSpPr>
        <p:spPr>
          <a:xfrm>
            <a:off x="838200" y="6356350"/>
            <a:ext cx="2743200" cy="365125"/>
          </a:xfrm>
          <a:prstGeom prst="rect">
            <a:avLst/>
          </a:prstGeom>
        </p:spPr>
        <p:txBody>
          <a:bodyPr/>
          <a:lstStyle/>
          <a:p>
            <a:fld id="{3A17F1B1-CF73-4287-AC37-FC43637E7076}" type="datetimeFigureOut">
              <a:rPr lang="en-PK" smtClean="0"/>
              <a:t>05/05/2021</a:t>
            </a:fld>
            <a:endParaRPr lang="en-PK"/>
          </a:p>
        </p:txBody>
      </p:sp>
      <p:sp>
        <p:nvSpPr>
          <p:cNvPr id="5" name="Footer Placeholder 4">
            <a:extLst>
              <a:ext uri="{FF2B5EF4-FFF2-40B4-BE49-F238E27FC236}">
                <a16:creationId xmlns:a16="http://schemas.microsoft.com/office/drawing/2014/main" id="{750CB0B4-5D4A-48BA-A7DB-12949B2CE98B}"/>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6" name="Slide Number Placeholder 5">
            <a:extLst>
              <a:ext uri="{FF2B5EF4-FFF2-40B4-BE49-F238E27FC236}">
                <a16:creationId xmlns:a16="http://schemas.microsoft.com/office/drawing/2014/main" id="{E345B090-3D49-4DE1-9142-FEC17FCA9BF5}"/>
              </a:ext>
            </a:extLst>
          </p:cNvPr>
          <p:cNvSpPr>
            <a:spLocks noGrp="1"/>
          </p:cNvSpPr>
          <p:nvPr>
            <p:ph type="sldNum" sz="quarter" idx="12"/>
          </p:nvPr>
        </p:nvSpPr>
        <p:spPr>
          <a:xfrm>
            <a:off x="8610600" y="6356350"/>
            <a:ext cx="2743200" cy="365125"/>
          </a:xfrm>
          <a:prstGeom prst="rect">
            <a:avLst/>
          </a:prstGeom>
        </p:spPr>
        <p:txBody>
          <a:bodyPr/>
          <a:lstStyle/>
          <a:p>
            <a:fld id="{7A4F5614-A8FE-4512-9A01-CB8CCC3DBA01}" type="slidenum">
              <a:rPr lang="en-PK" smtClean="0"/>
              <a:t>‹#›</a:t>
            </a:fld>
            <a:endParaRPr lang="en-PK"/>
          </a:p>
        </p:txBody>
      </p:sp>
    </p:spTree>
    <p:extLst>
      <p:ext uri="{BB962C8B-B14F-4D97-AF65-F5344CB8AC3E}">
        <p14:creationId xmlns:p14="http://schemas.microsoft.com/office/powerpoint/2010/main" val="294312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044E1B9B-B1F4-4506-A56D-A643F86A4D05}"/>
              </a:ext>
            </a:extLst>
          </p:cNvPr>
          <p:cNvSpPr>
            <a:spLocks noGrp="1"/>
          </p:cNvSpPr>
          <p:nvPr>
            <p:ph type="pic" sz="quarter" idx="11"/>
          </p:nvPr>
        </p:nvSpPr>
        <p:spPr>
          <a:xfrm>
            <a:off x="6791266" y="2857292"/>
            <a:ext cx="3603563" cy="1314587"/>
          </a:xfrm>
          <a:custGeom>
            <a:avLst/>
            <a:gdLst>
              <a:gd name="connsiteX0" fmla="*/ 0 w 3603563"/>
              <a:gd name="connsiteY0" fmla="*/ 0 h 1314587"/>
              <a:gd name="connsiteX1" fmla="*/ 3603563 w 3603563"/>
              <a:gd name="connsiteY1" fmla="*/ 0 h 1314587"/>
              <a:gd name="connsiteX2" fmla="*/ 3603563 w 3603563"/>
              <a:gd name="connsiteY2" fmla="*/ 1314587 h 1314587"/>
              <a:gd name="connsiteX3" fmla="*/ 0 w 3603563"/>
              <a:gd name="connsiteY3" fmla="*/ 1314587 h 1314587"/>
            </a:gdLst>
            <a:ahLst/>
            <a:cxnLst>
              <a:cxn ang="0">
                <a:pos x="connsiteX0" y="connsiteY0"/>
              </a:cxn>
              <a:cxn ang="0">
                <a:pos x="connsiteX1" y="connsiteY1"/>
              </a:cxn>
              <a:cxn ang="0">
                <a:pos x="connsiteX2" y="connsiteY2"/>
              </a:cxn>
              <a:cxn ang="0">
                <a:pos x="connsiteX3" y="connsiteY3"/>
              </a:cxn>
            </a:cxnLst>
            <a:rect l="l" t="t" r="r" b="b"/>
            <a:pathLst>
              <a:path w="3603563" h="1314587">
                <a:moveTo>
                  <a:pt x="0" y="0"/>
                </a:moveTo>
                <a:lnTo>
                  <a:pt x="3603563" y="0"/>
                </a:lnTo>
                <a:lnTo>
                  <a:pt x="3603563" y="1314587"/>
                </a:lnTo>
                <a:lnTo>
                  <a:pt x="0" y="1314587"/>
                </a:lnTo>
                <a:close/>
              </a:path>
            </a:pathLst>
          </a:custGeom>
        </p:spPr>
        <p:txBody>
          <a:bodyPr wrap="square">
            <a:noAutofit/>
          </a:bodyPr>
          <a:lstStyle/>
          <a:p>
            <a:endParaRPr lang="en-PK"/>
          </a:p>
        </p:txBody>
      </p:sp>
      <p:sp>
        <p:nvSpPr>
          <p:cNvPr id="10" name="Picture Placeholder 9">
            <a:extLst>
              <a:ext uri="{FF2B5EF4-FFF2-40B4-BE49-F238E27FC236}">
                <a16:creationId xmlns:a16="http://schemas.microsoft.com/office/drawing/2014/main" id="{36BD5912-5EF2-40C9-8CA5-9033B5F6BC44}"/>
              </a:ext>
            </a:extLst>
          </p:cNvPr>
          <p:cNvSpPr>
            <a:spLocks noGrp="1"/>
          </p:cNvSpPr>
          <p:nvPr>
            <p:ph type="pic" sz="quarter" idx="10"/>
          </p:nvPr>
        </p:nvSpPr>
        <p:spPr>
          <a:xfrm>
            <a:off x="1" y="5022884"/>
            <a:ext cx="12192000" cy="1835115"/>
          </a:xfrm>
          <a:custGeom>
            <a:avLst/>
            <a:gdLst>
              <a:gd name="connsiteX0" fmla="*/ 0 w 12192000"/>
              <a:gd name="connsiteY0" fmla="*/ 0 h 1835115"/>
              <a:gd name="connsiteX1" fmla="*/ 12192000 w 12192000"/>
              <a:gd name="connsiteY1" fmla="*/ 0 h 1835115"/>
              <a:gd name="connsiteX2" fmla="*/ 12192000 w 12192000"/>
              <a:gd name="connsiteY2" fmla="*/ 1835115 h 1835115"/>
              <a:gd name="connsiteX3" fmla="*/ 0 w 12192000"/>
              <a:gd name="connsiteY3" fmla="*/ 1835115 h 1835115"/>
            </a:gdLst>
            <a:ahLst/>
            <a:cxnLst>
              <a:cxn ang="0">
                <a:pos x="connsiteX0" y="connsiteY0"/>
              </a:cxn>
              <a:cxn ang="0">
                <a:pos x="connsiteX1" y="connsiteY1"/>
              </a:cxn>
              <a:cxn ang="0">
                <a:pos x="connsiteX2" y="connsiteY2"/>
              </a:cxn>
              <a:cxn ang="0">
                <a:pos x="connsiteX3" y="connsiteY3"/>
              </a:cxn>
            </a:cxnLst>
            <a:rect l="l" t="t" r="r" b="b"/>
            <a:pathLst>
              <a:path w="12192000" h="1835115">
                <a:moveTo>
                  <a:pt x="0" y="0"/>
                </a:moveTo>
                <a:lnTo>
                  <a:pt x="12192000" y="0"/>
                </a:lnTo>
                <a:lnTo>
                  <a:pt x="12192000" y="1835115"/>
                </a:lnTo>
                <a:lnTo>
                  <a:pt x="0" y="1835115"/>
                </a:lnTo>
                <a:close/>
              </a:path>
            </a:pathLst>
          </a:custGeom>
        </p:spPr>
        <p:txBody>
          <a:bodyPr wrap="square">
            <a:noAutofit/>
          </a:bodyPr>
          <a:lstStyle/>
          <a:p>
            <a:endParaRPr lang="en-PK"/>
          </a:p>
        </p:txBody>
      </p:sp>
    </p:spTree>
    <p:extLst>
      <p:ext uri="{BB962C8B-B14F-4D97-AF65-F5344CB8AC3E}">
        <p14:creationId xmlns:p14="http://schemas.microsoft.com/office/powerpoint/2010/main" val="2289558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B9C666F7-7BA8-42F0-B772-A4F05F2F1D19}"/>
              </a:ext>
            </a:extLst>
          </p:cNvPr>
          <p:cNvSpPr>
            <a:spLocks noGrp="1"/>
          </p:cNvSpPr>
          <p:nvPr>
            <p:ph type="pic" sz="quarter" idx="10"/>
          </p:nvPr>
        </p:nvSpPr>
        <p:spPr>
          <a:xfrm>
            <a:off x="1676399" y="-1003992"/>
            <a:ext cx="8839200" cy="8865982"/>
          </a:xfrm>
          <a:custGeom>
            <a:avLst/>
            <a:gdLst>
              <a:gd name="connsiteX0" fmla="*/ 4419600 w 8839200"/>
              <a:gd name="connsiteY0" fmla="*/ 4526740 h 8865982"/>
              <a:gd name="connsiteX1" fmla="*/ 6589221 w 8839200"/>
              <a:gd name="connsiteY1" fmla="*/ 6696361 h 8865982"/>
              <a:gd name="connsiteX2" fmla="*/ 4419600 w 8839200"/>
              <a:gd name="connsiteY2" fmla="*/ 8865982 h 8865982"/>
              <a:gd name="connsiteX3" fmla="*/ 2249979 w 8839200"/>
              <a:gd name="connsiteY3" fmla="*/ 6696361 h 8865982"/>
              <a:gd name="connsiteX4" fmla="*/ 6669579 w 8839200"/>
              <a:gd name="connsiteY4" fmla="*/ 2263370 h 8865982"/>
              <a:gd name="connsiteX5" fmla="*/ 8839200 w 8839200"/>
              <a:gd name="connsiteY5" fmla="*/ 4432991 h 8865982"/>
              <a:gd name="connsiteX6" fmla="*/ 6669579 w 8839200"/>
              <a:gd name="connsiteY6" fmla="*/ 6602612 h 8865982"/>
              <a:gd name="connsiteX7" fmla="*/ 4499958 w 8839200"/>
              <a:gd name="connsiteY7" fmla="*/ 4432991 h 8865982"/>
              <a:gd name="connsiteX8" fmla="*/ 2169621 w 8839200"/>
              <a:gd name="connsiteY8" fmla="*/ 2263370 h 8865982"/>
              <a:gd name="connsiteX9" fmla="*/ 4339242 w 8839200"/>
              <a:gd name="connsiteY9" fmla="*/ 4432991 h 8865982"/>
              <a:gd name="connsiteX10" fmla="*/ 2169621 w 8839200"/>
              <a:gd name="connsiteY10" fmla="*/ 6602612 h 8865982"/>
              <a:gd name="connsiteX11" fmla="*/ 0 w 8839200"/>
              <a:gd name="connsiteY11" fmla="*/ 4432991 h 8865982"/>
              <a:gd name="connsiteX12" fmla="*/ 4419600 w 8839200"/>
              <a:gd name="connsiteY12" fmla="*/ 0 h 8865982"/>
              <a:gd name="connsiteX13" fmla="*/ 6589221 w 8839200"/>
              <a:gd name="connsiteY13" fmla="*/ 2169621 h 8865982"/>
              <a:gd name="connsiteX14" fmla="*/ 4419600 w 8839200"/>
              <a:gd name="connsiteY14" fmla="*/ 4339242 h 8865982"/>
              <a:gd name="connsiteX15" fmla="*/ 2249979 w 8839200"/>
              <a:gd name="connsiteY15" fmla="*/ 2169621 h 886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39200" h="8865982">
                <a:moveTo>
                  <a:pt x="4419600" y="4526740"/>
                </a:moveTo>
                <a:lnTo>
                  <a:pt x="6589221" y="6696361"/>
                </a:lnTo>
                <a:lnTo>
                  <a:pt x="4419600" y="8865982"/>
                </a:lnTo>
                <a:lnTo>
                  <a:pt x="2249979" y="6696361"/>
                </a:lnTo>
                <a:close/>
                <a:moveTo>
                  <a:pt x="6669579" y="2263370"/>
                </a:moveTo>
                <a:lnTo>
                  <a:pt x="8839200" y="4432991"/>
                </a:lnTo>
                <a:lnTo>
                  <a:pt x="6669579" y="6602612"/>
                </a:lnTo>
                <a:lnTo>
                  <a:pt x="4499958" y="4432991"/>
                </a:lnTo>
                <a:close/>
                <a:moveTo>
                  <a:pt x="2169621" y="2263370"/>
                </a:moveTo>
                <a:lnTo>
                  <a:pt x="4339242" y="4432991"/>
                </a:lnTo>
                <a:lnTo>
                  <a:pt x="2169621" y="6602612"/>
                </a:lnTo>
                <a:lnTo>
                  <a:pt x="0" y="4432991"/>
                </a:lnTo>
                <a:close/>
                <a:moveTo>
                  <a:pt x="4419600" y="0"/>
                </a:moveTo>
                <a:lnTo>
                  <a:pt x="6589221" y="2169621"/>
                </a:lnTo>
                <a:lnTo>
                  <a:pt x="4419600" y="4339242"/>
                </a:lnTo>
                <a:lnTo>
                  <a:pt x="2249979" y="2169621"/>
                </a:lnTo>
                <a:close/>
              </a:path>
            </a:pathLst>
          </a:custGeom>
        </p:spPr>
        <p:txBody>
          <a:bodyPr wrap="square">
            <a:noAutofit/>
          </a:bodyPr>
          <a:lstStyle/>
          <a:p>
            <a:endParaRPr lang="en-US"/>
          </a:p>
        </p:txBody>
      </p:sp>
    </p:spTree>
    <p:extLst>
      <p:ext uri="{BB962C8B-B14F-4D97-AF65-F5344CB8AC3E}">
        <p14:creationId xmlns:p14="http://schemas.microsoft.com/office/powerpoint/2010/main" val="2530835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E0FB0B1-EF26-46E0-A041-868E9AC5CC0D}"/>
              </a:ext>
            </a:extLst>
          </p:cNvPr>
          <p:cNvSpPr>
            <a:spLocks noGrp="1"/>
          </p:cNvSpPr>
          <p:nvPr>
            <p:ph type="pic" sz="quarter" idx="10"/>
          </p:nvPr>
        </p:nvSpPr>
        <p:spPr>
          <a:xfrm>
            <a:off x="0" y="0"/>
            <a:ext cx="4690552" cy="6858000"/>
          </a:xfrm>
          <a:custGeom>
            <a:avLst/>
            <a:gdLst>
              <a:gd name="connsiteX0" fmla="*/ 0 w 4690552"/>
              <a:gd name="connsiteY0" fmla="*/ 0 h 6858000"/>
              <a:gd name="connsiteX1" fmla="*/ 4690552 w 4690552"/>
              <a:gd name="connsiteY1" fmla="*/ 0 h 6858000"/>
              <a:gd name="connsiteX2" fmla="*/ 4690552 w 4690552"/>
              <a:gd name="connsiteY2" fmla="*/ 6858000 h 6858000"/>
              <a:gd name="connsiteX3" fmla="*/ 0 w 46905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690552" h="6858000">
                <a:moveTo>
                  <a:pt x="0" y="0"/>
                </a:moveTo>
                <a:lnTo>
                  <a:pt x="4690552" y="0"/>
                </a:lnTo>
                <a:lnTo>
                  <a:pt x="4690552" y="6858000"/>
                </a:lnTo>
                <a:lnTo>
                  <a:pt x="0" y="6858000"/>
                </a:lnTo>
                <a:close/>
              </a:path>
            </a:pathLst>
          </a:custGeom>
        </p:spPr>
        <p:txBody>
          <a:bodyPr wrap="square">
            <a:noAutofit/>
          </a:bodyPr>
          <a:lstStyle/>
          <a:p>
            <a:endParaRPr lang="en-PK"/>
          </a:p>
        </p:txBody>
      </p:sp>
    </p:spTree>
    <p:extLst>
      <p:ext uri="{BB962C8B-B14F-4D97-AF65-F5344CB8AC3E}">
        <p14:creationId xmlns:p14="http://schemas.microsoft.com/office/powerpoint/2010/main" val="125248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9" name="Picture Placeholder 1">
            <a:extLst>
              <a:ext uri="{FF2B5EF4-FFF2-40B4-BE49-F238E27FC236}">
                <a16:creationId xmlns:a16="http://schemas.microsoft.com/office/drawing/2014/main" id="{6F9A626D-6E02-43CE-B37A-E25EBCB4576E}"/>
              </a:ext>
            </a:extLst>
          </p:cNvPr>
          <p:cNvSpPr>
            <a:spLocks noGrp="1"/>
          </p:cNvSpPr>
          <p:nvPr>
            <p:ph type="pic" sz="quarter" idx="10"/>
          </p:nvPr>
        </p:nvSpPr>
        <p:spPr>
          <a:xfrm>
            <a:off x="1117600" y="2060538"/>
            <a:ext cx="1625600" cy="16256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sp>
      <p:sp>
        <p:nvSpPr>
          <p:cNvPr id="40" name="Picture Placeholder 2">
            <a:extLst>
              <a:ext uri="{FF2B5EF4-FFF2-40B4-BE49-F238E27FC236}">
                <a16:creationId xmlns:a16="http://schemas.microsoft.com/office/drawing/2014/main" id="{5E6627B4-9093-4637-A02A-1B2D98EBB811}"/>
              </a:ext>
            </a:extLst>
          </p:cNvPr>
          <p:cNvSpPr>
            <a:spLocks noGrp="1"/>
          </p:cNvSpPr>
          <p:nvPr>
            <p:ph type="pic" sz="quarter" idx="11"/>
          </p:nvPr>
        </p:nvSpPr>
        <p:spPr>
          <a:xfrm>
            <a:off x="3894667" y="2060538"/>
            <a:ext cx="1625600" cy="16256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sp>
      <p:sp>
        <p:nvSpPr>
          <p:cNvPr id="41" name="Picture Placeholder 3">
            <a:extLst>
              <a:ext uri="{FF2B5EF4-FFF2-40B4-BE49-F238E27FC236}">
                <a16:creationId xmlns:a16="http://schemas.microsoft.com/office/drawing/2014/main" id="{7DFFEE08-8AC7-4950-926F-E928FA739E75}"/>
              </a:ext>
            </a:extLst>
          </p:cNvPr>
          <p:cNvSpPr>
            <a:spLocks noGrp="1"/>
          </p:cNvSpPr>
          <p:nvPr>
            <p:ph type="pic" sz="quarter" idx="12"/>
          </p:nvPr>
        </p:nvSpPr>
        <p:spPr>
          <a:xfrm>
            <a:off x="6671733" y="2060538"/>
            <a:ext cx="1625600" cy="16256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sp>
      <p:sp>
        <p:nvSpPr>
          <p:cNvPr id="42" name="Picture Placeholder 4">
            <a:extLst>
              <a:ext uri="{FF2B5EF4-FFF2-40B4-BE49-F238E27FC236}">
                <a16:creationId xmlns:a16="http://schemas.microsoft.com/office/drawing/2014/main" id="{12BE00B8-8798-468D-AC23-CEA27A87D04A}"/>
              </a:ext>
            </a:extLst>
          </p:cNvPr>
          <p:cNvSpPr>
            <a:spLocks noGrp="1"/>
          </p:cNvSpPr>
          <p:nvPr>
            <p:ph type="pic" sz="quarter" idx="13"/>
          </p:nvPr>
        </p:nvSpPr>
        <p:spPr>
          <a:xfrm>
            <a:off x="9448800" y="2060538"/>
            <a:ext cx="1625600" cy="1625600"/>
          </a:xfrm>
          <a:custGeom>
            <a:avLst/>
            <a:gdLst>
              <a:gd name="connsiteX0" fmla="*/ 609600 w 1219200"/>
              <a:gd name="connsiteY0" fmla="*/ 0 h 1219200"/>
              <a:gd name="connsiteX1" fmla="*/ 1219200 w 1219200"/>
              <a:gd name="connsiteY1" fmla="*/ 609600 h 1219200"/>
              <a:gd name="connsiteX2" fmla="*/ 609600 w 1219200"/>
              <a:gd name="connsiteY2" fmla="*/ 1219200 h 1219200"/>
              <a:gd name="connsiteX3" fmla="*/ 0 w 1219200"/>
              <a:gd name="connsiteY3" fmla="*/ 609600 h 1219200"/>
              <a:gd name="connsiteX4" fmla="*/ 609600 w 1219200"/>
              <a:gd name="connsiteY4" fmla="*/ 0 h 1219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1219200">
                <a:moveTo>
                  <a:pt x="609600" y="0"/>
                </a:moveTo>
                <a:cubicBezTo>
                  <a:pt x="946273" y="0"/>
                  <a:pt x="1219200" y="272927"/>
                  <a:pt x="1219200" y="609600"/>
                </a:cubicBezTo>
                <a:cubicBezTo>
                  <a:pt x="1219200" y="946273"/>
                  <a:pt x="946273" y="1219200"/>
                  <a:pt x="609600" y="1219200"/>
                </a:cubicBezTo>
                <a:cubicBezTo>
                  <a:pt x="272927" y="1219200"/>
                  <a:pt x="0" y="946273"/>
                  <a:pt x="0" y="609600"/>
                </a:cubicBezTo>
                <a:cubicBezTo>
                  <a:pt x="0" y="272927"/>
                  <a:pt x="272927" y="0"/>
                  <a:pt x="609600" y="0"/>
                </a:cubicBezTo>
                <a:close/>
              </a:path>
            </a:pathLst>
          </a:custGeom>
        </p:spPr>
      </p:sp>
    </p:spTree>
    <p:extLst>
      <p:ext uri="{BB962C8B-B14F-4D97-AF65-F5344CB8AC3E}">
        <p14:creationId xmlns:p14="http://schemas.microsoft.com/office/powerpoint/2010/main" val="820379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7338B-2B39-40BF-B2AD-1607983F73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id="{87B3BEC6-6FFA-417B-A2DB-7DC16F7CA1ED}"/>
              </a:ext>
            </a:extLst>
          </p:cNvPr>
          <p:cNvSpPr>
            <a:spLocks noGrp="1"/>
          </p:cNvSpPr>
          <p:nvPr>
            <p:ph type="dt" sz="half" idx="10"/>
          </p:nvPr>
        </p:nvSpPr>
        <p:spPr>
          <a:xfrm>
            <a:off x="838200" y="6356350"/>
            <a:ext cx="2743200" cy="365125"/>
          </a:xfrm>
          <a:prstGeom prst="rect">
            <a:avLst/>
          </a:prstGeom>
        </p:spPr>
        <p:txBody>
          <a:bodyPr/>
          <a:lstStyle/>
          <a:p>
            <a:fld id="{3A17F1B1-CF73-4287-AC37-FC43637E7076}" type="datetimeFigureOut">
              <a:rPr lang="en-PK" smtClean="0"/>
              <a:t>05/05/2021</a:t>
            </a:fld>
            <a:endParaRPr lang="en-PK"/>
          </a:p>
        </p:txBody>
      </p:sp>
      <p:sp>
        <p:nvSpPr>
          <p:cNvPr id="4" name="Footer Placeholder 3">
            <a:extLst>
              <a:ext uri="{FF2B5EF4-FFF2-40B4-BE49-F238E27FC236}">
                <a16:creationId xmlns:a16="http://schemas.microsoft.com/office/drawing/2014/main" id="{79CDC0C8-EBE1-417D-B0E7-ADEC7588383D}"/>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5" name="Slide Number Placeholder 4">
            <a:extLst>
              <a:ext uri="{FF2B5EF4-FFF2-40B4-BE49-F238E27FC236}">
                <a16:creationId xmlns:a16="http://schemas.microsoft.com/office/drawing/2014/main" id="{1408EC54-863B-455C-B86C-5B03C279FB0F}"/>
              </a:ext>
            </a:extLst>
          </p:cNvPr>
          <p:cNvSpPr>
            <a:spLocks noGrp="1"/>
          </p:cNvSpPr>
          <p:nvPr>
            <p:ph type="sldNum" sz="quarter" idx="12"/>
          </p:nvPr>
        </p:nvSpPr>
        <p:spPr>
          <a:xfrm>
            <a:off x="8610600" y="6356350"/>
            <a:ext cx="2743200" cy="365125"/>
          </a:xfrm>
          <a:prstGeom prst="rect">
            <a:avLst/>
          </a:prstGeom>
        </p:spPr>
        <p:txBody>
          <a:bodyPr/>
          <a:lstStyle/>
          <a:p>
            <a:fld id="{7A4F5614-A8FE-4512-9A01-CB8CCC3DBA01}" type="slidenum">
              <a:rPr lang="en-PK" smtClean="0"/>
              <a:t>‹#›</a:t>
            </a:fld>
            <a:endParaRPr lang="en-PK"/>
          </a:p>
        </p:txBody>
      </p:sp>
    </p:spTree>
    <p:extLst>
      <p:ext uri="{BB962C8B-B14F-4D97-AF65-F5344CB8AC3E}">
        <p14:creationId xmlns:p14="http://schemas.microsoft.com/office/powerpoint/2010/main" val="191357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DDF6A4F-3D89-4B0D-BC75-E7CFA6561E5E}"/>
              </a:ext>
            </a:extLst>
          </p:cNvPr>
          <p:cNvSpPr>
            <a:spLocks noGrp="1"/>
          </p:cNvSpPr>
          <p:nvPr>
            <p:ph type="dt" sz="half" idx="10"/>
          </p:nvPr>
        </p:nvSpPr>
        <p:spPr>
          <a:xfrm>
            <a:off x="838200" y="6356350"/>
            <a:ext cx="2743200" cy="365125"/>
          </a:xfrm>
          <a:prstGeom prst="rect">
            <a:avLst/>
          </a:prstGeom>
        </p:spPr>
        <p:txBody>
          <a:bodyPr/>
          <a:lstStyle/>
          <a:p>
            <a:fld id="{3A17F1B1-CF73-4287-AC37-FC43637E7076}" type="datetimeFigureOut">
              <a:rPr lang="en-PK" smtClean="0"/>
              <a:t>05/05/2021</a:t>
            </a:fld>
            <a:endParaRPr lang="en-PK"/>
          </a:p>
        </p:txBody>
      </p:sp>
      <p:sp>
        <p:nvSpPr>
          <p:cNvPr id="3" name="Footer Placeholder 2">
            <a:extLst>
              <a:ext uri="{FF2B5EF4-FFF2-40B4-BE49-F238E27FC236}">
                <a16:creationId xmlns:a16="http://schemas.microsoft.com/office/drawing/2014/main" id="{4280FC2D-78FA-495A-AA1C-8275777D6BC4}"/>
              </a:ext>
            </a:extLst>
          </p:cNvPr>
          <p:cNvSpPr>
            <a:spLocks noGrp="1"/>
          </p:cNvSpPr>
          <p:nvPr>
            <p:ph type="ftr" sz="quarter" idx="11"/>
          </p:nvPr>
        </p:nvSpPr>
        <p:spPr>
          <a:xfrm>
            <a:off x="4038600" y="6356350"/>
            <a:ext cx="4114800" cy="365125"/>
          </a:xfrm>
          <a:prstGeom prst="rect">
            <a:avLst/>
          </a:prstGeom>
        </p:spPr>
        <p:txBody>
          <a:bodyPr/>
          <a:lstStyle/>
          <a:p>
            <a:endParaRPr lang="en-PK"/>
          </a:p>
        </p:txBody>
      </p:sp>
      <p:sp>
        <p:nvSpPr>
          <p:cNvPr id="4" name="Slide Number Placeholder 3">
            <a:extLst>
              <a:ext uri="{FF2B5EF4-FFF2-40B4-BE49-F238E27FC236}">
                <a16:creationId xmlns:a16="http://schemas.microsoft.com/office/drawing/2014/main" id="{5DD1ECFD-32AB-4FA0-879E-0F5A66EC0ADC}"/>
              </a:ext>
            </a:extLst>
          </p:cNvPr>
          <p:cNvSpPr>
            <a:spLocks noGrp="1"/>
          </p:cNvSpPr>
          <p:nvPr>
            <p:ph type="sldNum" sz="quarter" idx="12"/>
          </p:nvPr>
        </p:nvSpPr>
        <p:spPr>
          <a:xfrm>
            <a:off x="8610600" y="6356350"/>
            <a:ext cx="2743200" cy="365125"/>
          </a:xfrm>
          <a:prstGeom prst="rect">
            <a:avLst/>
          </a:prstGeom>
        </p:spPr>
        <p:txBody>
          <a:bodyPr/>
          <a:lstStyle/>
          <a:p>
            <a:fld id="{7A4F5614-A8FE-4512-9A01-CB8CCC3DBA01}" type="slidenum">
              <a:rPr lang="en-PK" smtClean="0"/>
              <a:t>‹#›</a:t>
            </a:fld>
            <a:endParaRPr lang="en-PK"/>
          </a:p>
        </p:txBody>
      </p:sp>
    </p:spTree>
    <p:extLst>
      <p:ext uri="{BB962C8B-B14F-4D97-AF65-F5344CB8AC3E}">
        <p14:creationId xmlns:p14="http://schemas.microsoft.com/office/powerpoint/2010/main" val="589155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2" name="Picture Placeholder 2">
            <a:extLst>
              <a:ext uri="{FF2B5EF4-FFF2-40B4-BE49-F238E27FC236}">
                <a16:creationId xmlns:a16="http://schemas.microsoft.com/office/drawing/2014/main" id="{841A592A-001A-42C3-8E4D-EE8698C5E687}"/>
              </a:ext>
            </a:extLst>
          </p:cNvPr>
          <p:cNvSpPr>
            <a:spLocks noGrp="1"/>
          </p:cNvSpPr>
          <p:nvPr>
            <p:ph type="pic" sz="quarter" idx="10"/>
          </p:nvPr>
        </p:nvSpPr>
        <p:spPr>
          <a:xfrm>
            <a:off x="0" y="-1"/>
            <a:ext cx="5360225" cy="6381134"/>
          </a:xfrm>
          <a:custGeom>
            <a:avLst/>
            <a:gdLst>
              <a:gd name="connsiteX0" fmla="*/ 0 w 5360225"/>
              <a:gd name="connsiteY0" fmla="*/ 0 h 6381134"/>
              <a:gd name="connsiteX1" fmla="*/ 2776876 w 5360225"/>
              <a:gd name="connsiteY1" fmla="*/ 0 h 6381134"/>
              <a:gd name="connsiteX2" fmla="*/ 4573677 w 5360225"/>
              <a:gd name="connsiteY2" fmla="*/ 1796802 h 6381134"/>
              <a:gd name="connsiteX3" fmla="*/ 5360225 w 5360225"/>
              <a:gd name="connsiteY3" fmla="*/ 3695694 h 6381134"/>
              <a:gd name="connsiteX4" fmla="*/ 4573677 w 5360225"/>
              <a:gd name="connsiteY4" fmla="*/ 5594587 h 6381134"/>
              <a:gd name="connsiteX5" fmla="*/ 775890 w 5360225"/>
              <a:gd name="connsiteY5" fmla="*/ 5594587 h 6381134"/>
              <a:gd name="connsiteX6" fmla="*/ 0 w 5360225"/>
              <a:gd name="connsiteY6" fmla="*/ 4818696 h 638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60225" h="6381134">
                <a:moveTo>
                  <a:pt x="0" y="0"/>
                </a:moveTo>
                <a:lnTo>
                  <a:pt x="2776876" y="0"/>
                </a:lnTo>
                <a:lnTo>
                  <a:pt x="4573677" y="1796802"/>
                </a:lnTo>
                <a:cubicBezTo>
                  <a:pt x="5098042" y="2321167"/>
                  <a:pt x="5360225" y="3008431"/>
                  <a:pt x="5360225" y="3695694"/>
                </a:cubicBezTo>
                <a:cubicBezTo>
                  <a:pt x="5360225" y="4382958"/>
                  <a:pt x="5098042" y="5070222"/>
                  <a:pt x="4573677" y="5594587"/>
                </a:cubicBezTo>
                <a:cubicBezTo>
                  <a:pt x="3524948" y="6643317"/>
                  <a:pt x="1824621" y="6643317"/>
                  <a:pt x="775890" y="5594587"/>
                </a:cubicBezTo>
                <a:lnTo>
                  <a:pt x="0" y="4818696"/>
                </a:lnTo>
                <a:close/>
              </a:path>
            </a:pathLst>
          </a:custGeom>
        </p:spPr>
      </p:sp>
    </p:spTree>
    <p:extLst>
      <p:ext uri="{BB962C8B-B14F-4D97-AF65-F5344CB8AC3E}">
        <p14:creationId xmlns:p14="http://schemas.microsoft.com/office/powerpoint/2010/main" val="1188381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9E46C20-1A0D-4A1F-973E-49FB5B55B7C5}"/>
              </a:ext>
            </a:extLst>
          </p:cNvPr>
          <p:cNvSpPr>
            <a:spLocks noGrp="1"/>
          </p:cNvSpPr>
          <p:nvPr>
            <p:ph type="pic" sz="quarter" idx="10"/>
          </p:nvPr>
        </p:nvSpPr>
        <p:spPr>
          <a:xfrm>
            <a:off x="5315156" y="1"/>
            <a:ext cx="6845843" cy="5932098"/>
          </a:xfrm>
          <a:custGeom>
            <a:avLst/>
            <a:gdLst>
              <a:gd name="connsiteX0" fmla="*/ 6303192 w 6845843"/>
              <a:gd name="connsiteY0" fmla="*/ 1085644 h 5932098"/>
              <a:gd name="connsiteX1" fmla="*/ 6317199 w 6845843"/>
              <a:gd name="connsiteY1" fmla="*/ 4391328 h 5932098"/>
              <a:gd name="connsiteX2" fmla="*/ 4356216 w 6845843"/>
              <a:gd name="connsiteY2" fmla="*/ 5932098 h 5932098"/>
              <a:gd name="connsiteX3" fmla="*/ 0 w 6845843"/>
              <a:gd name="connsiteY3" fmla="*/ 5932098 h 5932098"/>
              <a:gd name="connsiteX4" fmla="*/ 5260338 w 6845843"/>
              <a:gd name="connsiteY4" fmla="*/ 585518 h 5932098"/>
              <a:gd name="connsiteX5" fmla="*/ 6845843 w 6845843"/>
              <a:gd name="connsiteY5" fmla="*/ 585518 h 5932098"/>
              <a:gd name="connsiteX6" fmla="*/ 2548708 w 6845843"/>
              <a:gd name="connsiteY6" fmla="*/ 3846878 h 5932098"/>
              <a:gd name="connsiteX7" fmla="*/ 963203 w 6845843"/>
              <a:gd name="connsiteY7" fmla="*/ 3846878 h 5932098"/>
              <a:gd name="connsiteX8" fmla="*/ 4504653 w 6845843"/>
              <a:gd name="connsiteY8" fmla="*/ 0 h 5932098"/>
              <a:gd name="connsiteX9" fmla="*/ 5854147 w 6845843"/>
              <a:gd name="connsiteY9" fmla="*/ 0 h 5932098"/>
              <a:gd name="connsiteX10" fmla="*/ 3195762 w 6845843"/>
              <a:gd name="connsiteY10" fmla="*/ 2017612 h 5932098"/>
              <a:gd name="connsiteX11" fmla="*/ 1846268 w 6845843"/>
              <a:gd name="connsiteY11" fmla="*/ 2017612 h 593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45843" h="5932098">
                <a:moveTo>
                  <a:pt x="6303192" y="1085644"/>
                </a:moveTo>
                <a:lnTo>
                  <a:pt x="6317199" y="4391328"/>
                </a:lnTo>
                <a:lnTo>
                  <a:pt x="4356216" y="5932098"/>
                </a:lnTo>
                <a:lnTo>
                  <a:pt x="0" y="5932098"/>
                </a:lnTo>
                <a:close/>
                <a:moveTo>
                  <a:pt x="5260338" y="585518"/>
                </a:moveTo>
                <a:lnTo>
                  <a:pt x="6845843" y="585518"/>
                </a:lnTo>
                <a:lnTo>
                  <a:pt x="2548708" y="3846878"/>
                </a:lnTo>
                <a:lnTo>
                  <a:pt x="963203" y="3846878"/>
                </a:lnTo>
                <a:close/>
                <a:moveTo>
                  <a:pt x="4504653" y="0"/>
                </a:moveTo>
                <a:lnTo>
                  <a:pt x="5854147" y="0"/>
                </a:lnTo>
                <a:lnTo>
                  <a:pt x="3195762" y="2017612"/>
                </a:lnTo>
                <a:lnTo>
                  <a:pt x="1846268" y="2017612"/>
                </a:lnTo>
                <a:close/>
              </a:path>
            </a:pathLst>
          </a:custGeom>
        </p:spPr>
        <p:txBody>
          <a:bodyPr wrap="square">
            <a:noAutofit/>
          </a:bodyPr>
          <a:lstStyle/>
          <a:p>
            <a:endParaRPr lang="en-US"/>
          </a:p>
        </p:txBody>
      </p:sp>
    </p:spTree>
    <p:extLst>
      <p:ext uri="{BB962C8B-B14F-4D97-AF65-F5344CB8AC3E}">
        <p14:creationId xmlns:p14="http://schemas.microsoft.com/office/powerpoint/2010/main" val="265403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309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7287" userDrawn="1">
          <p15:clr>
            <a:srgbClr val="F26B43"/>
          </p15:clr>
        </p15:guide>
        <p15:guide id="4" pos="393" userDrawn="1">
          <p15:clr>
            <a:srgbClr val="F26B43"/>
          </p15:clr>
        </p15:guide>
        <p15:guide id="5" orient="horz" pos="3974" userDrawn="1">
          <p15:clr>
            <a:srgbClr val="F26B43"/>
          </p15:clr>
        </p15:guide>
        <p15:guide id="6" orient="horz" pos="34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2C7EC61A-0AE2-47D6-8AF7-5B8DBAFB66B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7813" b="7813"/>
          <a:stretch>
            <a:fillRect/>
          </a:stretch>
        </p:blipFill>
        <p:spPr/>
      </p:pic>
      <p:sp>
        <p:nvSpPr>
          <p:cNvPr id="3" name="Rectangle 2">
            <a:extLst>
              <a:ext uri="{FF2B5EF4-FFF2-40B4-BE49-F238E27FC236}">
                <a16:creationId xmlns:a16="http://schemas.microsoft.com/office/drawing/2014/main" id="{6D30FC63-1214-49D2-A86D-B136ED946C27}"/>
              </a:ext>
            </a:extLst>
          </p:cNvPr>
          <p:cNvSpPr/>
          <p:nvPr/>
        </p:nvSpPr>
        <p:spPr>
          <a:xfrm>
            <a:off x="0" y="0"/>
            <a:ext cx="12192000" cy="6858000"/>
          </a:xfrm>
          <a:prstGeom prst="rect">
            <a:avLst/>
          </a:prstGeom>
          <a:gradFill>
            <a:gsLst>
              <a:gs pos="11000">
                <a:srgbClr val="5A2D82">
                  <a:alpha val="67000"/>
                </a:srgbClr>
              </a:gs>
              <a:gs pos="100000">
                <a:srgbClr val="F67F21">
                  <a:alpha val="64000"/>
                </a:srgb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5BC770D7-B240-41AC-82ED-23F4FA2918B4}"/>
              </a:ext>
            </a:extLst>
          </p:cNvPr>
          <p:cNvGrpSpPr/>
          <p:nvPr/>
        </p:nvGrpSpPr>
        <p:grpSpPr>
          <a:xfrm>
            <a:off x="2102296" y="2422044"/>
            <a:ext cx="7987408" cy="1785104"/>
            <a:chOff x="2102296" y="2650644"/>
            <a:chExt cx="7987408" cy="1785104"/>
          </a:xfrm>
        </p:grpSpPr>
        <p:sp>
          <p:nvSpPr>
            <p:cNvPr id="6" name="TextBox 5">
              <a:extLst>
                <a:ext uri="{FF2B5EF4-FFF2-40B4-BE49-F238E27FC236}">
                  <a16:creationId xmlns:a16="http://schemas.microsoft.com/office/drawing/2014/main" id="{39F98D75-6A8B-4DE8-8EC2-565A154BDAA7}"/>
                </a:ext>
              </a:extLst>
            </p:cNvPr>
            <p:cNvSpPr txBox="1"/>
            <p:nvPr/>
          </p:nvSpPr>
          <p:spPr>
            <a:xfrm>
              <a:off x="4718058" y="4097194"/>
              <a:ext cx="2755883" cy="338554"/>
            </a:xfrm>
            <a:prstGeom prst="rect">
              <a:avLst/>
            </a:prstGeom>
            <a:noFill/>
          </p:spPr>
          <p:txBody>
            <a:bodyPr wrap="none" rtlCol="0">
              <a:spAutoFit/>
            </a:bodyPr>
            <a:lstStyle/>
            <a:p>
              <a:pPr algn="ctr"/>
              <a:r>
                <a:rPr lang="en-US" sz="1600" spc="300" dirty="0">
                  <a:solidFill>
                    <a:schemeClr val="bg1"/>
                  </a:solidFill>
                  <a:latin typeface="Raleway" panose="020B0503030101060003" pitchFamily="34" charset="0"/>
                </a:rPr>
                <a:t>Presented </a:t>
              </a:r>
              <a:r>
                <a:rPr lang="en-US" sz="1600" spc="300">
                  <a:solidFill>
                    <a:schemeClr val="bg1"/>
                  </a:solidFill>
                  <a:latin typeface="Raleway" panose="020B0503030101060003" pitchFamily="34" charset="0"/>
                </a:rPr>
                <a:t>by crypto</a:t>
              </a:r>
              <a:endParaRPr lang="en-US" sz="1600" spc="300" dirty="0">
                <a:solidFill>
                  <a:schemeClr val="bg1"/>
                </a:solidFill>
                <a:latin typeface="Raleway" panose="020B0503030101060003" pitchFamily="34" charset="0"/>
              </a:endParaRPr>
            </a:p>
          </p:txBody>
        </p:sp>
        <p:sp>
          <p:nvSpPr>
            <p:cNvPr id="14" name="TextBox 13">
              <a:extLst>
                <a:ext uri="{FF2B5EF4-FFF2-40B4-BE49-F238E27FC236}">
                  <a16:creationId xmlns:a16="http://schemas.microsoft.com/office/drawing/2014/main" id="{CE74E650-565A-44B7-9602-1D8744048E73}"/>
                </a:ext>
              </a:extLst>
            </p:cNvPr>
            <p:cNvSpPr txBox="1"/>
            <p:nvPr/>
          </p:nvSpPr>
          <p:spPr>
            <a:xfrm>
              <a:off x="2102296" y="2650644"/>
              <a:ext cx="7987408" cy="769441"/>
            </a:xfrm>
            <a:prstGeom prst="rect">
              <a:avLst/>
            </a:prstGeom>
            <a:noFill/>
          </p:spPr>
          <p:txBody>
            <a:bodyPr wrap="square" rtlCol="0">
              <a:spAutoFit/>
            </a:bodyPr>
            <a:lstStyle/>
            <a:p>
              <a:pPr algn="ctr"/>
              <a:r>
                <a:rPr lang="en-US" sz="4400" dirty="0">
                  <a:solidFill>
                    <a:schemeClr val="bg1"/>
                  </a:solidFill>
                  <a:latin typeface="Raleway ExtraBold" panose="020B0903030101060003" pitchFamily="34" charset="0"/>
                </a:rPr>
                <a:t>CRYPTO WALLETS</a:t>
              </a:r>
              <a:endParaRPr lang="en-PK" sz="4400" dirty="0">
                <a:solidFill>
                  <a:schemeClr val="bg1"/>
                </a:solidFill>
                <a:latin typeface="Raleway ExtraBold" panose="020B0903030101060003" pitchFamily="34" charset="0"/>
              </a:endParaRPr>
            </a:p>
          </p:txBody>
        </p:sp>
      </p:grpSp>
    </p:spTree>
    <p:extLst>
      <p:ext uri="{BB962C8B-B14F-4D97-AF65-F5344CB8AC3E}">
        <p14:creationId xmlns:p14="http://schemas.microsoft.com/office/powerpoint/2010/main" val="14513409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A1DF3019-E2F4-4410-BA86-D62ADC0B67F7}"/>
              </a:ext>
            </a:extLst>
          </p:cNvPr>
          <p:cNvSpPr/>
          <p:nvPr/>
        </p:nvSpPr>
        <p:spPr>
          <a:xfrm>
            <a:off x="152400" y="-2514600"/>
            <a:ext cx="11887200" cy="11887200"/>
          </a:xfrm>
          <a:prstGeom prst="diamond">
            <a:avLst/>
          </a:prstGeom>
          <a:gradFill>
            <a:gsLst>
              <a:gs pos="0">
                <a:schemeClr val="accent1"/>
              </a:gs>
              <a:gs pos="100000">
                <a:schemeClr val="accent1">
                  <a:lumMod val="75000"/>
                </a:schemeClr>
              </a:gs>
            </a:gsLst>
            <a:lin ang="13500000" scaled="1"/>
          </a:gradFill>
          <a:ln>
            <a:noFill/>
          </a:ln>
          <a:effectLst>
            <a:outerShdw blurRad="12700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iamond 2">
            <a:extLst>
              <a:ext uri="{FF2B5EF4-FFF2-40B4-BE49-F238E27FC236}">
                <a16:creationId xmlns:a16="http://schemas.microsoft.com/office/drawing/2014/main" id="{BBEEC068-9A36-42C5-8814-2C4B88B22E6E}"/>
              </a:ext>
            </a:extLst>
          </p:cNvPr>
          <p:cNvSpPr/>
          <p:nvPr/>
        </p:nvSpPr>
        <p:spPr>
          <a:xfrm>
            <a:off x="838200" y="-1828800"/>
            <a:ext cx="10515601" cy="10515601"/>
          </a:xfrm>
          <a:prstGeom prst="diamond">
            <a:avLst/>
          </a:prstGeom>
          <a:solidFill>
            <a:schemeClr val="bg1"/>
          </a:solidFill>
          <a:ln>
            <a:noFill/>
          </a:ln>
          <a:effectLst>
            <a:outerShdw blurRad="1270000" sx="102000" sy="102000" algn="ctr"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Placeholder 14">
            <a:extLst>
              <a:ext uri="{FF2B5EF4-FFF2-40B4-BE49-F238E27FC236}">
                <a16:creationId xmlns:a16="http://schemas.microsoft.com/office/drawing/2014/main" id="{07AC7072-3E9F-41E4-A0D4-E8982050A6E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762" r="16762"/>
          <a:stretch>
            <a:fillRect/>
          </a:stretch>
        </p:blipFill>
        <p:spPr/>
      </p:pic>
      <p:sp>
        <p:nvSpPr>
          <p:cNvPr id="4" name="Diamond 3">
            <a:extLst>
              <a:ext uri="{FF2B5EF4-FFF2-40B4-BE49-F238E27FC236}">
                <a16:creationId xmlns:a16="http://schemas.microsoft.com/office/drawing/2014/main" id="{FCB35A8B-B64B-4CDF-B6C6-99DC3AF983A8}"/>
              </a:ext>
            </a:extLst>
          </p:cNvPr>
          <p:cNvSpPr/>
          <p:nvPr/>
        </p:nvSpPr>
        <p:spPr>
          <a:xfrm>
            <a:off x="4100647" y="1433647"/>
            <a:ext cx="4005943" cy="4005943"/>
          </a:xfrm>
          <a:prstGeom prst="diamond">
            <a:avLst/>
          </a:prstGeom>
          <a:gradFill>
            <a:gsLst>
              <a:gs pos="0">
                <a:schemeClr val="accent1"/>
              </a:gs>
              <a:gs pos="100000">
                <a:schemeClr val="accent1">
                  <a:lumMod val="75000"/>
                </a:schemeClr>
              </a:gs>
            </a:gsLst>
            <a:lin ang="13500000" scaled="1"/>
          </a:gradFill>
          <a:ln>
            <a:noFill/>
          </a:ln>
          <a:effectLst>
            <a:outerShdw blurRad="1028700" sx="102000" sy="102000" algn="ctr" rotWithShape="0">
              <a:prstClr val="black">
                <a:alpha val="6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137691B-0A41-48AD-A241-88C600D99B7E}"/>
              </a:ext>
            </a:extLst>
          </p:cNvPr>
          <p:cNvGrpSpPr/>
          <p:nvPr/>
        </p:nvGrpSpPr>
        <p:grpSpPr>
          <a:xfrm>
            <a:off x="4874288" y="2870111"/>
            <a:ext cx="2456122" cy="1107995"/>
            <a:chOff x="4874288" y="2948851"/>
            <a:chExt cx="2456122" cy="1107995"/>
          </a:xfrm>
        </p:grpSpPr>
        <p:sp>
          <p:nvSpPr>
            <p:cNvPr id="5" name="TextBox 4">
              <a:extLst>
                <a:ext uri="{FF2B5EF4-FFF2-40B4-BE49-F238E27FC236}">
                  <a16:creationId xmlns:a16="http://schemas.microsoft.com/office/drawing/2014/main" id="{9258E79B-86DF-403C-80B7-DAFEC54E06E6}"/>
                </a:ext>
              </a:extLst>
            </p:cNvPr>
            <p:cNvSpPr txBox="1"/>
            <p:nvPr/>
          </p:nvSpPr>
          <p:spPr>
            <a:xfrm>
              <a:off x="4874288" y="2948851"/>
              <a:ext cx="2456122" cy="769441"/>
            </a:xfrm>
            <a:prstGeom prst="rect">
              <a:avLst/>
            </a:prstGeom>
            <a:noFill/>
          </p:spPr>
          <p:txBody>
            <a:bodyPr wrap="none" rtlCol="0">
              <a:spAutoFit/>
            </a:bodyPr>
            <a:lstStyle/>
            <a:p>
              <a:pPr algn="ctr"/>
              <a:r>
                <a:rPr lang="en-US" sz="4400" b="1" dirty="0">
                  <a:solidFill>
                    <a:schemeClr val="bg1"/>
                  </a:solidFill>
                  <a:effectLst>
                    <a:outerShdw blurRad="1270000" sx="102000" sy="102000" algn="ctr" rotWithShape="0">
                      <a:prstClr val="black">
                        <a:alpha val="66000"/>
                      </a:prstClr>
                    </a:outerShdw>
                  </a:effectLst>
                  <a:latin typeface="Raleway ExtraBold" panose="020B0903030101060003" pitchFamily="34" charset="0"/>
                  <a:cs typeface="Aharoni" panose="02010803020104030203" pitchFamily="2" charset="-79"/>
                </a:rPr>
                <a:t>CRYPTO</a:t>
              </a:r>
            </a:p>
          </p:txBody>
        </p:sp>
        <p:sp>
          <p:nvSpPr>
            <p:cNvPr id="6" name="TextBox 5">
              <a:extLst>
                <a:ext uri="{FF2B5EF4-FFF2-40B4-BE49-F238E27FC236}">
                  <a16:creationId xmlns:a16="http://schemas.microsoft.com/office/drawing/2014/main" id="{CF733DF9-3999-45E6-B7EA-1C4973B57DB1}"/>
                </a:ext>
              </a:extLst>
            </p:cNvPr>
            <p:cNvSpPr txBox="1"/>
            <p:nvPr/>
          </p:nvSpPr>
          <p:spPr>
            <a:xfrm>
              <a:off x="5465058" y="3718292"/>
              <a:ext cx="1261884" cy="338554"/>
            </a:xfrm>
            <a:prstGeom prst="rect">
              <a:avLst/>
            </a:prstGeom>
            <a:noFill/>
          </p:spPr>
          <p:txBody>
            <a:bodyPr wrap="none" rtlCol="0">
              <a:spAutoFit/>
            </a:bodyPr>
            <a:lstStyle/>
            <a:p>
              <a:pPr algn="ctr"/>
              <a:r>
                <a:rPr lang="en-US" sz="1600" dirty="0">
                  <a:solidFill>
                    <a:schemeClr val="bg1"/>
                  </a:solidFill>
                  <a:latin typeface="Raleway" panose="020B0503030101060003" pitchFamily="34" charset="0"/>
                  <a:cs typeface="Aharoni" panose="02010803020104030203" pitchFamily="2" charset="-79"/>
                </a:rPr>
                <a:t>Break Slide</a:t>
              </a:r>
            </a:p>
          </p:txBody>
        </p:sp>
      </p:grpSp>
    </p:spTree>
    <p:extLst>
      <p:ext uri="{BB962C8B-B14F-4D97-AF65-F5344CB8AC3E}">
        <p14:creationId xmlns:p14="http://schemas.microsoft.com/office/powerpoint/2010/main" val="3883576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38BC3FD0-D0FD-4162-BDE8-53F226B6AAC0}"/>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7991" r="36321"/>
          <a:stretch/>
        </p:blipFill>
        <p:spPr>
          <a:xfrm>
            <a:off x="-1" y="0"/>
            <a:ext cx="4702629" cy="6858000"/>
          </a:xfrm>
        </p:spPr>
      </p:pic>
      <p:sp>
        <p:nvSpPr>
          <p:cNvPr id="2" name="Rectangle 1">
            <a:extLst>
              <a:ext uri="{FF2B5EF4-FFF2-40B4-BE49-F238E27FC236}">
                <a16:creationId xmlns:a16="http://schemas.microsoft.com/office/drawing/2014/main" id="{68482011-5126-4844-9225-78CF7C7168DE}"/>
              </a:ext>
            </a:extLst>
          </p:cNvPr>
          <p:cNvSpPr/>
          <p:nvPr/>
        </p:nvSpPr>
        <p:spPr>
          <a:xfrm>
            <a:off x="4702629" y="0"/>
            <a:ext cx="7489371" cy="6858000"/>
          </a:xfrm>
          <a:prstGeom prst="rect">
            <a:avLst/>
          </a:prstGeom>
          <a:solidFill>
            <a:schemeClr val="tx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C1E37C3-0956-4FFB-B252-489EA7F49272}"/>
              </a:ext>
            </a:extLst>
          </p:cNvPr>
          <p:cNvSpPr/>
          <p:nvPr/>
        </p:nvSpPr>
        <p:spPr>
          <a:xfrm>
            <a:off x="5965371" y="1286700"/>
            <a:ext cx="5320370" cy="734945"/>
          </a:xfrm>
          <a:prstGeom prst="rect">
            <a:avLst/>
          </a:prstGeom>
        </p:spPr>
        <p:txBody>
          <a:bodyPr wrap="square">
            <a:spAutoFit/>
          </a:bodyPr>
          <a:lstStyle/>
          <a:p>
            <a:pPr>
              <a:lnSpc>
                <a:spcPct val="120000"/>
              </a:lnSpc>
            </a:pPr>
            <a:r>
              <a:rPr lang="id-ID" dirty="0">
                <a:solidFill>
                  <a:schemeClr val="bg1"/>
                </a:solidFill>
                <a:latin typeface="Raleway" panose="020B0503030101060003" pitchFamily="34" charset="0"/>
                <a:cs typeface="Segoe UI Light" panose="020B0502040204020203" pitchFamily="34" charset="0"/>
              </a:rPr>
              <a:t>The quick, brown fox jumps over a lazy dog. DJs flock by when MTV ax quiz prog. </a:t>
            </a:r>
            <a:endParaRPr lang="en-US" dirty="0">
              <a:solidFill>
                <a:schemeClr val="bg1"/>
              </a:solidFill>
              <a:latin typeface="Raleway" panose="020B0503030101060003" pitchFamily="34" charset="0"/>
              <a:cs typeface="Segoe UI Light" panose="020B0502040204020203" pitchFamily="34" charset="0"/>
            </a:endParaRPr>
          </a:p>
        </p:txBody>
      </p:sp>
      <p:sp>
        <p:nvSpPr>
          <p:cNvPr id="10" name="Rectangle 9">
            <a:extLst>
              <a:ext uri="{FF2B5EF4-FFF2-40B4-BE49-F238E27FC236}">
                <a16:creationId xmlns:a16="http://schemas.microsoft.com/office/drawing/2014/main" id="{33E62E89-F62C-4D7B-863F-047840D7A6B3}"/>
              </a:ext>
            </a:extLst>
          </p:cNvPr>
          <p:cNvSpPr/>
          <p:nvPr/>
        </p:nvSpPr>
        <p:spPr>
          <a:xfrm>
            <a:off x="5965371" y="685802"/>
            <a:ext cx="2475683" cy="505972"/>
          </a:xfrm>
          <a:prstGeom prst="rect">
            <a:avLst/>
          </a:prstGeom>
        </p:spPr>
        <p:txBody>
          <a:bodyPr wrap="square">
            <a:spAutoFit/>
          </a:bodyPr>
          <a:lstStyle/>
          <a:p>
            <a:pPr>
              <a:lnSpc>
                <a:spcPct val="120000"/>
              </a:lnSpc>
            </a:pPr>
            <a:r>
              <a:rPr lang="en-US" sz="2400" dirty="0">
                <a:solidFill>
                  <a:srgbClr val="F67F21"/>
                </a:solidFill>
                <a:latin typeface="Raleway ExtraBold" panose="020B0903030101060003" pitchFamily="34" charset="0"/>
                <a:cs typeface="Segoe UI" panose="020B0502040204020203" pitchFamily="34" charset="0"/>
              </a:rPr>
              <a:t>Your Title Here</a:t>
            </a:r>
          </a:p>
        </p:txBody>
      </p:sp>
      <p:sp>
        <p:nvSpPr>
          <p:cNvPr id="11" name="Rectangle 10">
            <a:extLst>
              <a:ext uri="{FF2B5EF4-FFF2-40B4-BE49-F238E27FC236}">
                <a16:creationId xmlns:a16="http://schemas.microsoft.com/office/drawing/2014/main" id="{92E326BF-3925-4DC9-B2F2-504305A70666}"/>
              </a:ext>
            </a:extLst>
          </p:cNvPr>
          <p:cNvSpPr/>
          <p:nvPr/>
        </p:nvSpPr>
        <p:spPr>
          <a:xfrm>
            <a:off x="5965371" y="3325425"/>
            <a:ext cx="5320370" cy="734945"/>
          </a:xfrm>
          <a:prstGeom prst="rect">
            <a:avLst/>
          </a:prstGeom>
        </p:spPr>
        <p:txBody>
          <a:bodyPr wrap="square">
            <a:spAutoFit/>
          </a:bodyPr>
          <a:lstStyle/>
          <a:p>
            <a:pPr>
              <a:lnSpc>
                <a:spcPct val="120000"/>
              </a:lnSpc>
            </a:pPr>
            <a:r>
              <a:rPr lang="id-ID" dirty="0">
                <a:solidFill>
                  <a:schemeClr val="bg1"/>
                </a:solidFill>
                <a:latin typeface="Raleway" panose="020B0503030101060003" pitchFamily="34" charset="0"/>
                <a:cs typeface="Segoe UI Light" panose="020B0502040204020203" pitchFamily="34" charset="0"/>
              </a:rPr>
              <a:t>The quick, brown fox jumps over a lazy dog. DJs flock by when MTV ax quiz prog. </a:t>
            </a:r>
            <a:endParaRPr lang="en-US" dirty="0">
              <a:solidFill>
                <a:schemeClr val="bg1"/>
              </a:solidFill>
              <a:latin typeface="Raleway" panose="020B0503030101060003" pitchFamily="34" charset="0"/>
              <a:cs typeface="Segoe UI Light" panose="020B0502040204020203" pitchFamily="34" charset="0"/>
            </a:endParaRPr>
          </a:p>
        </p:txBody>
      </p:sp>
      <p:sp>
        <p:nvSpPr>
          <p:cNvPr id="12" name="Rectangle 11">
            <a:extLst>
              <a:ext uri="{FF2B5EF4-FFF2-40B4-BE49-F238E27FC236}">
                <a16:creationId xmlns:a16="http://schemas.microsoft.com/office/drawing/2014/main" id="{B232C65C-18E7-43F1-9504-8D69D5F38D88}"/>
              </a:ext>
            </a:extLst>
          </p:cNvPr>
          <p:cNvSpPr/>
          <p:nvPr/>
        </p:nvSpPr>
        <p:spPr>
          <a:xfrm>
            <a:off x="5965371" y="2724527"/>
            <a:ext cx="2475683" cy="505972"/>
          </a:xfrm>
          <a:prstGeom prst="rect">
            <a:avLst/>
          </a:prstGeom>
        </p:spPr>
        <p:txBody>
          <a:bodyPr wrap="square">
            <a:spAutoFit/>
          </a:bodyPr>
          <a:lstStyle/>
          <a:p>
            <a:pPr>
              <a:lnSpc>
                <a:spcPct val="120000"/>
              </a:lnSpc>
            </a:pPr>
            <a:r>
              <a:rPr lang="en-US" sz="2400" dirty="0">
                <a:solidFill>
                  <a:srgbClr val="F67F21"/>
                </a:solidFill>
                <a:latin typeface="Raleway ExtraBold" panose="020B0903030101060003" pitchFamily="34" charset="0"/>
                <a:cs typeface="Segoe UI" panose="020B0502040204020203" pitchFamily="34" charset="0"/>
              </a:rPr>
              <a:t>Your Title Here</a:t>
            </a:r>
          </a:p>
        </p:txBody>
      </p:sp>
      <p:sp>
        <p:nvSpPr>
          <p:cNvPr id="13" name="Rectangle 12">
            <a:extLst>
              <a:ext uri="{FF2B5EF4-FFF2-40B4-BE49-F238E27FC236}">
                <a16:creationId xmlns:a16="http://schemas.microsoft.com/office/drawing/2014/main" id="{3390B4A1-FC00-499D-9B07-AF8320436278}"/>
              </a:ext>
            </a:extLst>
          </p:cNvPr>
          <p:cNvSpPr/>
          <p:nvPr/>
        </p:nvSpPr>
        <p:spPr>
          <a:xfrm>
            <a:off x="6096000" y="5437253"/>
            <a:ext cx="5320370" cy="734945"/>
          </a:xfrm>
          <a:prstGeom prst="rect">
            <a:avLst/>
          </a:prstGeom>
        </p:spPr>
        <p:txBody>
          <a:bodyPr wrap="square">
            <a:spAutoFit/>
          </a:bodyPr>
          <a:lstStyle/>
          <a:p>
            <a:pPr>
              <a:lnSpc>
                <a:spcPct val="120000"/>
              </a:lnSpc>
            </a:pPr>
            <a:r>
              <a:rPr lang="id-ID" dirty="0">
                <a:solidFill>
                  <a:schemeClr val="bg1"/>
                </a:solidFill>
                <a:latin typeface="Raleway" panose="020B0503030101060003" pitchFamily="34" charset="0"/>
                <a:cs typeface="Segoe UI Light" panose="020B0502040204020203" pitchFamily="34" charset="0"/>
              </a:rPr>
              <a:t>The quick, brown fox jumps over a lazy dog. DJs flock by when MTV ax quiz prog. </a:t>
            </a:r>
            <a:endParaRPr lang="en-US" dirty="0">
              <a:solidFill>
                <a:schemeClr val="bg1"/>
              </a:solidFill>
              <a:latin typeface="Raleway" panose="020B0503030101060003" pitchFamily="34" charset="0"/>
              <a:cs typeface="Segoe UI Light" panose="020B0502040204020203" pitchFamily="34" charset="0"/>
            </a:endParaRPr>
          </a:p>
        </p:txBody>
      </p:sp>
      <p:sp>
        <p:nvSpPr>
          <p:cNvPr id="14" name="Rectangle 13">
            <a:extLst>
              <a:ext uri="{FF2B5EF4-FFF2-40B4-BE49-F238E27FC236}">
                <a16:creationId xmlns:a16="http://schemas.microsoft.com/office/drawing/2014/main" id="{914FEC9C-2023-434B-81F0-CF571B030456}"/>
              </a:ext>
            </a:extLst>
          </p:cNvPr>
          <p:cNvSpPr/>
          <p:nvPr/>
        </p:nvSpPr>
        <p:spPr>
          <a:xfrm>
            <a:off x="6096000" y="4836355"/>
            <a:ext cx="2475683" cy="505972"/>
          </a:xfrm>
          <a:prstGeom prst="rect">
            <a:avLst/>
          </a:prstGeom>
        </p:spPr>
        <p:txBody>
          <a:bodyPr wrap="square">
            <a:spAutoFit/>
          </a:bodyPr>
          <a:lstStyle/>
          <a:p>
            <a:pPr>
              <a:lnSpc>
                <a:spcPct val="120000"/>
              </a:lnSpc>
            </a:pPr>
            <a:r>
              <a:rPr lang="en-US" sz="2400" dirty="0">
                <a:solidFill>
                  <a:srgbClr val="F67F21"/>
                </a:solidFill>
                <a:latin typeface="Raleway ExtraBold" panose="020B0903030101060003" pitchFamily="34" charset="0"/>
                <a:cs typeface="Segoe UI" panose="020B0502040204020203" pitchFamily="34" charset="0"/>
              </a:rPr>
              <a:t>Your Title Here</a:t>
            </a:r>
          </a:p>
        </p:txBody>
      </p:sp>
      <p:sp>
        <p:nvSpPr>
          <p:cNvPr id="15" name="Rectangle 14">
            <a:extLst>
              <a:ext uri="{FF2B5EF4-FFF2-40B4-BE49-F238E27FC236}">
                <a16:creationId xmlns:a16="http://schemas.microsoft.com/office/drawing/2014/main" id="{ABD985CD-6B52-4935-9D78-FEEEA866E230}"/>
              </a:ext>
            </a:extLst>
          </p:cNvPr>
          <p:cNvSpPr/>
          <p:nvPr/>
        </p:nvSpPr>
        <p:spPr>
          <a:xfrm>
            <a:off x="0" y="0"/>
            <a:ext cx="4702628"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K"/>
          </a:p>
        </p:txBody>
      </p:sp>
      <p:sp>
        <p:nvSpPr>
          <p:cNvPr id="3" name="Oval 2">
            <a:extLst>
              <a:ext uri="{FF2B5EF4-FFF2-40B4-BE49-F238E27FC236}">
                <a16:creationId xmlns:a16="http://schemas.microsoft.com/office/drawing/2014/main" id="{09A0A6B9-1C02-4CD3-95B8-659EBAFCEE09}"/>
              </a:ext>
            </a:extLst>
          </p:cNvPr>
          <p:cNvSpPr/>
          <p:nvPr/>
        </p:nvSpPr>
        <p:spPr>
          <a:xfrm>
            <a:off x="4071258" y="685802"/>
            <a:ext cx="1262742" cy="1262740"/>
          </a:xfrm>
          <a:prstGeom prst="ellipse">
            <a:avLst/>
          </a:prstGeom>
          <a:solidFill>
            <a:srgbClr val="5A2D82"/>
          </a:solidFill>
          <a:ln w="76200">
            <a:solidFill>
              <a:schemeClr val="bg1"/>
            </a:solidFill>
          </a:ln>
          <a:effectLst>
            <a:outerShdw blurRad="876300" sx="102000" sy="102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67EB0B5-8C73-473E-9D0D-654602FE19BD}"/>
              </a:ext>
            </a:extLst>
          </p:cNvPr>
          <p:cNvSpPr/>
          <p:nvPr/>
        </p:nvSpPr>
        <p:spPr>
          <a:xfrm>
            <a:off x="4071258" y="2797630"/>
            <a:ext cx="1262742" cy="1262740"/>
          </a:xfrm>
          <a:prstGeom prst="ellipse">
            <a:avLst/>
          </a:prstGeom>
          <a:solidFill>
            <a:srgbClr val="5A2D82"/>
          </a:solidFill>
          <a:ln w="76200">
            <a:solidFill>
              <a:schemeClr val="bg1"/>
            </a:solidFill>
          </a:ln>
          <a:effectLst>
            <a:outerShdw blurRad="876300" sx="102000" sy="102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3347067-DFA4-4F73-BC82-54BB433A4850}"/>
              </a:ext>
            </a:extLst>
          </p:cNvPr>
          <p:cNvSpPr/>
          <p:nvPr/>
        </p:nvSpPr>
        <p:spPr>
          <a:xfrm>
            <a:off x="4071258" y="4909458"/>
            <a:ext cx="1262742" cy="1262740"/>
          </a:xfrm>
          <a:prstGeom prst="ellipse">
            <a:avLst/>
          </a:prstGeom>
          <a:solidFill>
            <a:srgbClr val="5A2D82"/>
          </a:solidFill>
          <a:ln w="76200">
            <a:solidFill>
              <a:schemeClr val="bg1"/>
            </a:solidFill>
          </a:ln>
          <a:effectLst>
            <a:outerShdw blurRad="876300" sx="102000" sy="102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119">
            <a:extLst>
              <a:ext uri="{FF2B5EF4-FFF2-40B4-BE49-F238E27FC236}">
                <a16:creationId xmlns:a16="http://schemas.microsoft.com/office/drawing/2014/main" id="{EE49BFA2-8C76-416B-969A-1362EAFB293B}"/>
              </a:ext>
            </a:extLst>
          </p:cNvPr>
          <p:cNvSpPr>
            <a:spLocks noChangeArrowheads="1"/>
          </p:cNvSpPr>
          <p:nvPr/>
        </p:nvSpPr>
        <p:spPr bwMode="auto">
          <a:xfrm>
            <a:off x="4563860" y="3227172"/>
            <a:ext cx="451710" cy="403656"/>
          </a:xfrm>
          <a:custGeom>
            <a:avLst/>
            <a:gdLst>
              <a:gd name="T0" fmla="*/ 139617 w 497"/>
              <a:gd name="T1" fmla="*/ 151370 h 444"/>
              <a:gd name="T2" fmla="*/ 139617 w 497"/>
              <a:gd name="T3" fmla="*/ 151370 h 444"/>
              <a:gd name="T4" fmla="*/ 99534 w 497"/>
              <a:gd name="T5" fmla="*/ 115780 h 444"/>
              <a:gd name="T6" fmla="*/ 111694 w 497"/>
              <a:gd name="T7" fmla="*/ 87849 h 444"/>
              <a:gd name="T8" fmla="*/ 123404 w 497"/>
              <a:gd name="T9" fmla="*/ 68027 h 444"/>
              <a:gd name="T10" fmla="*/ 119801 w 497"/>
              <a:gd name="T11" fmla="*/ 59917 h 444"/>
              <a:gd name="T12" fmla="*/ 123404 w 497"/>
              <a:gd name="T13" fmla="*/ 40095 h 444"/>
              <a:gd name="T14" fmla="*/ 79717 w 497"/>
              <a:gd name="T15" fmla="*/ 0 h 444"/>
              <a:gd name="T16" fmla="*/ 31526 w 497"/>
              <a:gd name="T17" fmla="*/ 40095 h 444"/>
              <a:gd name="T18" fmla="*/ 35580 w 497"/>
              <a:gd name="T19" fmla="*/ 59917 h 444"/>
              <a:gd name="T20" fmla="*/ 31526 w 497"/>
              <a:gd name="T21" fmla="*/ 68027 h 444"/>
              <a:gd name="T22" fmla="*/ 43687 w 497"/>
              <a:gd name="T23" fmla="*/ 87849 h 444"/>
              <a:gd name="T24" fmla="*/ 55397 w 497"/>
              <a:gd name="T25" fmla="*/ 115780 h 444"/>
              <a:gd name="T26" fmla="*/ 15763 w 497"/>
              <a:gd name="T27" fmla="*/ 151370 h 444"/>
              <a:gd name="T28" fmla="*/ 0 w 497"/>
              <a:gd name="T29" fmla="*/ 155425 h 444"/>
              <a:gd name="T30" fmla="*/ 0 w 497"/>
              <a:gd name="T31" fmla="*/ 199574 h 444"/>
              <a:gd name="T32" fmla="*/ 179251 w 497"/>
              <a:gd name="T33" fmla="*/ 199574 h 444"/>
              <a:gd name="T34" fmla="*/ 179251 w 497"/>
              <a:gd name="T35" fmla="*/ 179752 h 444"/>
              <a:gd name="T36" fmla="*/ 139617 w 497"/>
              <a:gd name="T37" fmla="*/ 151370 h 444"/>
              <a:gd name="T38" fmla="*/ 191411 w 497"/>
              <a:gd name="T39" fmla="*/ 87849 h 444"/>
              <a:gd name="T40" fmla="*/ 191411 w 497"/>
              <a:gd name="T41" fmla="*/ 87849 h 444"/>
              <a:gd name="T42" fmla="*/ 191411 w 497"/>
              <a:gd name="T43" fmla="*/ 55863 h 444"/>
              <a:gd name="T44" fmla="*/ 167541 w 497"/>
              <a:gd name="T45" fmla="*/ 55863 h 444"/>
              <a:gd name="T46" fmla="*/ 167541 w 497"/>
              <a:gd name="T47" fmla="*/ 87849 h 444"/>
              <a:gd name="T48" fmla="*/ 135564 w 497"/>
              <a:gd name="T49" fmla="*/ 87849 h 444"/>
              <a:gd name="T50" fmla="*/ 135564 w 497"/>
              <a:gd name="T51" fmla="*/ 111726 h 444"/>
              <a:gd name="T52" fmla="*/ 167541 w 497"/>
              <a:gd name="T53" fmla="*/ 111726 h 444"/>
              <a:gd name="T54" fmla="*/ 167541 w 497"/>
              <a:gd name="T55" fmla="*/ 143712 h 444"/>
              <a:gd name="T56" fmla="*/ 191411 w 497"/>
              <a:gd name="T57" fmla="*/ 143712 h 444"/>
              <a:gd name="T58" fmla="*/ 191411 w 497"/>
              <a:gd name="T59" fmla="*/ 111726 h 444"/>
              <a:gd name="T60" fmla="*/ 223388 w 497"/>
              <a:gd name="T61" fmla="*/ 111726 h 444"/>
              <a:gd name="T62" fmla="*/ 223388 w 497"/>
              <a:gd name="T63" fmla="*/ 87849 h 444"/>
              <a:gd name="T64" fmla="*/ 191411 w 497"/>
              <a:gd name="T65" fmla="*/ 87849 h 44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497" h="444">
                <a:moveTo>
                  <a:pt x="310" y="336"/>
                </a:moveTo>
                <a:lnTo>
                  <a:pt x="310" y="336"/>
                </a:lnTo>
                <a:cubicBezTo>
                  <a:pt x="248" y="310"/>
                  <a:pt x="221" y="292"/>
                  <a:pt x="221" y="257"/>
                </a:cubicBezTo>
                <a:cubicBezTo>
                  <a:pt x="221" y="230"/>
                  <a:pt x="239" y="239"/>
                  <a:pt x="248" y="195"/>
                </a:cubicBezTo>
                <a:cubicBezTo>
                  <a:pt x="257" y="177"/>
                  <a:pt x="274" y="195"/>
                  <a:pt x="274" y="151"/>
                </a:cubicBezTo>
                <a:cubicBezTo>
                  <a:pt x="274" y="133"/>
                  <a:pt x="266" y="133"/>
                  <a:pt x="266" y="133"/>
                </a:cubicBezTo>
                <a:cubicBezTo>
                  <a:pt x="266" y="133"/>
                  <a:pt x="274" y="106"/>
                  <a:pt x="274" y="89"/>
                </a:cubicBezTo>
                <a:cubicBezTo>
                  <a:pt x="274" y="62"/>
                  <a:pt x="257" y="0"/>
                  <a:pt x="177" y="0"/>
                </a:cubicBezTo>
                <a:cubicBezTo>
                  <a:pt x="88" y="0"/>
                  <a:pt x="70" y="62"/>
                  <a:pt x="70" y="89"/>
                </a:cubicBezTo>
                <a:cubicBezTo>
                  <a:pt x="70" y="106"/>
                  <a:pt x="79" y="133"/>
                  <a:pt x="79" y="133"/>
                </a:cubicBezTo>
                <a:cubicBezTo>
                  <a:pt x="79" y="133"/>
                  <a:pt x="70" y="133"/>
                  <a:pt x="70" y="151"/>
                </a:cubicBezTo>
                <a:cubicBezTo>
                  <a:pt x="70" y="195"/>
                  <a:pt x="88" y="177"/>
                  <a:pt x="97" y="195"/>
                </a:cubicBezTo>
                <a:cubicBezTo>
                  <a:pt x="106" y="239"/>
                  <a:pt x="123" y="230"/>
                  <a:pt x="123" y="257"/>
                </a:cubicBezTo>
                <a:cubicBezTo>
                  <a:pt x="123" y="292"/>
                  <a:pt x="97" y="310"/>
                  <a:pt x="35" y="336"/>
                </a:cubicBezTo>
                <a:cubicBezTo>
                  <a:pt x="35" y="336"/>
                  <a:pt x="17" y="336"/>
                  <a:pt x="0" y="345"/>
                </a:cubicBezTo>
                <a:cubicBezTo>
                  <a:pt x="0" y="443"/>
                  <a:pt x="0" y="443"/>
                  <a:pt x="0" y="443"/>
                </a:cubicBezTo>
                <a:cubicBezTo>
                  <a:pt x="398" y="443"/>
                  <a:pt x="398" y="443"/>
                  <a:pt x="398" y="443"/>
                </a:cubicBezTo>
                <a:cubicBezTo>
                  <a:pt x="398" y="443"/>
                  <a:pt x="398" y="408"/>
                  <a:pt x="398" y="399"/>
                </a:cubicBezTo>
                <a:cubicBezTo>
                  <a:pt x="398" y="381"/>
                  <a:pt x="372" y="354"/>
                  <a:pt x="310" y="336"/>
                </a:cubicBezTo>
                <a:close/>
                <a:moveTo>
                  <a:pt x="425" y="195"/>
                </a:moveTo>
                <a:lnTo>
                  <a:pt x="425" y="195"/>
                </a:lnTo>
                <a:cubicBezTo>
                  <a:pt x="425" y="124"/>
                  <a:pt x="425" y="124"/>
                  <a:pt x="425" y="124"/>
                </a:cubicBezTo>
                <a:cubicBezTo>
                  <a:pt x="372" y="124"/>
                  <a:pt x="372" y="124"/>
                  <a:pt x="372" y="124"/>
                </a:cubicBezTo>
                <a:cubicBezTo>
                  <a:pt x="372" y="195"/>
                  <a:pt x="372" y="195"/>
                  <a:pt x="372" y="195"/>
                </a:cubicBezTo>
                <a:cubicBezTo>
                  <a:pt x="301" y="195"/>
                  <a:pt x="301" y="195"/>
                  <a:pt x="301" y="195"/>
                </a:cubicBezTo>
                <a:cubicBezTo>
                  <a:pt x="301" y="248"/>
                  <a:pt x="301" y="248"/>
                  <a:pt x="301" y="248"/>
                </a:cubicBezTo>
                <a:cubicBezTo>
                  <a:pt x="372" y="248"/>
                  <a:pt x="372" y="248"/>
                  <a:pt x="372" y="248"/>
                </a:cubicBezTo>
                <a:cubicBezTo>
                  <a:pt x="372" y="319"/>
                  <a:pt x="372" y="319"/>
                  <a:pt x="372" y="319"/>
                </a:cubicBezTo>
                <a:cubicBezTo>
                  <a:pt x="425" y="319"/>
                  <a:pt x="425" y="319"/>
                  <a:pt x="425" y="319"/>
                </a:cubicBezTo>
                <a:cubicBezTo>
                  <a:pt x="425" y="248"/>
                  <a:pt x="425" y="248"/>
                  <a:pt x="425" y="248"/>
                </a:cubicBezTo>
                <a:cubicBezTo>
                  <a:pt x="496" y="248"/>
                  <a:pt x="496" y="248"/>
                  <a:pt x="496" y="248"/>
                </a:cubicBezTo>
                <a:cubicBezTo>
                  <a:pt x="496" y="195"/>
                  <a:pt x="496" y="195"/>
                  <a:pt x="496" y="195"/>
                </a:cubicBezTo>
                <a:lnTo>
                  <a:pt x="425" y="195"/>
                </a:ln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7" name="Freeform 50">
            <a:extLst>
              <a:ext uri="{FF2B5EF4-FFF2-40B4-BE49-F238E27FC236}">
                <a16:creationId xmlns:a16="http://schemas.microsoft.com/office/drawing/2014/main" id="{DA1EED69-BE83-4AFD-A8C2-E2F1700501DA}"/>
              </a:ext>
            </a:extLst>
          </p:cNvPr>
          <p:cNvSpPr>
            <a:spLocks noChangeArrowheads="1"/>
          </p:cNvSpPr>
          <p:nvPr/>
        </p:nvSpPr>
        <p:spPr bwMode="auto">
          <a:xfrm>
            <a:off x="4473318" y="5325319"/>
            <a:ext cx="434468" cy="431018"/>
          </a:xfrm>
          <a:custGeom>
            <a:avLst/>
            <a:gdLst>
              <a:gd name="T0" fmla="*/ 115780 w 444"/>
              <a:gd name="T1" fmla="*/ 115121 h 443"/>
              <a:gd name="T2" fmla="*/ 115780 w 444"/>
              <a:gd name="T3" fmla="*/ 115121 h 443"/>
              <a:gd name="T4" fmla="*/ 72081 w 444"/>
              <a:gd name="T5" fmla="*/ 138862 h 443"/>
              <a:gd name="T6" fmla="*/ 27931 w 444"/>
              <a:gd name="T7" fmla="*/ 138862 h 443"/>
              <a:gd name="T8" fmla="*/ 31986 w 444"/>
              <a:gd name="T9" fmla="*/ 182312 h 443"/>
              <a:gd name="T10" fmla="*/ 139657 w 444"/>
              <a:gd name="T11" fmla="*/ 138862 h 443"/>
              <a:gd name="T12" fmla="*/ 187411 w 444"/>
              <a:gd name="T13" fmla="*/ 27324 h 443"/>
              <a:gd name="T14" fmla="*/ 143712 w 444"/>
              <a:gd name="T15" fmla="*/ 23741 h 443"/>
              <a:gd name="T16" fmla="*/ 143712 w 444"/>
              <a:gd name="T17" fmla="*/ 67639 h 443"/>
              <a:gd name="T18" fmla="*/ 115780 w 444"/>
              <a:gd name="T19" fmla="*/ 115121 h 4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44" h="443">
                <a:moveTo>
                  <a:pt x="257" y="257"/>
                </a:moveTo>
                <a:lnTo>
                  <a:pt x="257" y="257"/>
                </a:lnTo>
                <a:cubicBezTo>
                  <a:pt x="222" y="292"/>
                  <a:pt x="177" y="327"/>
                  <a:pt x="160" y="310"/>
                </a:cubicBezTo>
                <a:cubicBezTo>
                  <a:pt x="133" y="283"/>
                  <a:pt x="115" y="265"/>
                  <a:pt x="62" y="310"/>
                </a:cubicBezTo>
                <a:cubicBezTo>
                  <a:pt x="0" y="354"/>
                  <a:pt x="44" y="389"/>
                  <a:pt x="71" y="407"/>
                </a:cubicBezTo>
                <a:cubicBezTo>
                  <a:pt x="97" y="442"/>
                  <a:pt x="204" y="416"/>
                  <a:pt x="310" y="310"/>
                </a:cubicBezTo>
                <a:cubicBezTo>
                  <a:pt x="416" y="204"/>
                  <a:pt x="443" y="97"/>
                  <a:pt x="416" y="61"/>
                </a:cubicBezTo>
                <a:cubicBezTo>
                  <a:pt x="390" y="35"/>
                  <a:pt x="363" y="0"/>
                  <a:pt x="319" y="53"/>
                </a:cubicBezTo>
                <a:cubicBezTo>
                  <a:pt x="275" y="106"/>
                  <a:pt x="293" y="123"/>
                  <a:pt x="319" y="151"/>
                </a:cubicBezTo>
                <a:cubicBezTo>
                  <a:pt x="337" y="167"/>
                  <a:pt x="302" y="212"/>
                  <a:pt x="257" y="257"/>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8" name="Freeform 74">
            <a:extLst>
              <a:ext uri="{FF2B5EF4-FFF2-40B4-BE49-F238E27FC236}">
                <a16:creationId xmlns:a16="http://schemas.microsoft.com/office/drawing/2014/main" id="{A7953AE2-DD54-4A6A-9E8A-F4EBBE29B728}"/>
              </a:ext>
            </a:extLst>
          </p:cNvPr>
          <p:cNvSpPr>
            <a:spLocks noChangeArrowheads="1"/>
          </p:cNvSpPr>
          <p:nvPr/>
        </p:nvSpPr>
        <p:spPr bwMode="auto">
          <a:xfrm>
            <a:off x="4476774" y="1116006"/>
            <a:ext cx="451710" cy="399984"/>
          </a:xfrm>
          <a:custGeom>
            <a:avLst/>
            <a:gdLst>
              <a:gd name="T0" fmla="*/ 203452 w 461"/>
              <a:gd name="T1" fmla="*/ 95902 h 409"/>
              <a:gd name="T2" fmla="*/ 203452 w 461"/>
              <a:gd name="T3" fmla="*/ 95902 h 409"/>
              <a:gd name="T4" fmla="*/ 111425 w 461"/>
              <a:gd name="T5" fmla="*/ 7654 h 409"/>
              <a:gd name="T6" fmla="*/ 95636 w 461"/>
              <a:gd name="T7" fmla="*/ 7654 h 409"/>
              <a:gd name="T8" fmla="*/ 4060 w 461"/>
              <a:gd name="T9" fmla="*/ 95902 h 409"/>
              <a:gd name="T10" fmla="*/ 8120 w 461"/>
              <a:gd name="T11" fmla="*/ 103556 h 409"/>
              <a:gd name="T12" fmla="*/ 27969 w 461"/>
              <a:gd name="T13" fmla="*/ 103556 h 409"/>
              <a:gd name="T14" fmla="*/ 27969 w 461"/>
              <a:gd name="T15" fmla="*/ 175595 h 409"/>
              <a:gd name="T16" fmla="*/ 35638 w 461"/>
              <a:gd name="T17" fmla="*/ 183700 h 409"/>
              <a:gd name="T18" fmla="*/ 79847 w 461"/>
              <a:gd name="T19" fmla="*/ 183700 h 409"/>
              <a:gd name="T20" fmla="*/ 79847 w 461"/>
              <a:gd name="T21" fmla="*/ 111661 h 409"/>
              <a:gd name="T22" fmla="*/ 127665 w 461"/>
              <a:gd name="T23" fmla="*/ 111661 h 409"/>
              <a:gd name="T24" fmla="*/ 127665 w 461"/>
              <a:gd name="T25" fmla="*/ 183700 h 409"/>
              <a:gd name="T26" fmla="*/ 171874 w 461"/>
              <a:gd name="T27" fmla="*/ 183700 h 409"/>
              <a:gd name="T28" fmla="*/ 179543 w 461"/>
              <a:gd name="T29" fmla="*/ 175595 h 409"/>
              <a:gd name="T30" fmla="*/ 179543 w 461"/>
              <a:gd name="T31" fmla="*/ 103556 h 409"/>
              <a:gd name="T32" fmla="*/ 199843 w 461"/>
              <a:gd name="T33" fmla="*/ 103556 h 409"/>
              <a:gd name="T34" fmla="*/ 203452 w 461"/>
              <a:gd name="T35" fmla="*/ 95902 h 4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61" h="409">
                <a:moveTo>
                  <a:pt x="451" y="213"/>
                </a:moveTo>
                <a:lnTo>
                  <a:pt x="451" y="213"/>
                </a:lnTo>
                <a:cubicBezTo>
                  <a:pt x="247" y="17"/>
                  <a:pt x="247" y="17"/>
                  <a:pt x="247" y="17"/>
                </a:cubicBezTo>
                <a:cubicBezTo>
                  <a:pt x="238" y="0"/>
                  <a:pt x="221" y="0"/>
                  <a:pt x="212" y="17"/>
                </a:cubicBezTo>
                <a:cubicBezTo>
                  <a:pt x="9" y="213"/>
                  <a:pt x="9" y="213"/>
                  <a:pt x="9" y="213"/>
                </a:cubicBezTo>
                <a:cubicBezTo>
                  <a:pt x="0" y="221"/>
                  <a:pt x="9" y="230"/>
                  <a:pt x="18" y="230"/>
                </a:cubicBezTo>
                <a:cubicBezTo>
                  <a:pt x="62" y="230"/>
                  <a:pt x="62" y="230"/>
                  <a:pt x="62" y="230"/>
                </a:cubicBezTo>
                <a:cubicBezTo>
                  <a:pt x="62" y="390"/>
                  <a:pt x="62" y="390"/>
                  <a:pt x="62" y="390"/>
                </a:cubicBezTo>
                <a:cubicBezTo>
                  <a:pt x="62" y="399"/>
                  <a:pt x="62" y="408"/>
                  <a:pt x="79" y="408"/>
                </a:cubicBezTo>
                <a:cubicBezTo>
                  <a:pt x="177" y="408"/>
                  <a:pt x="177" y="408"/>
                  <a:pt x="177" y="408"/>
                </a:cubicBezTo>
                <a:cubicBezTo>
                  <a:pt x="177" y="248"/>
                  <a:pt x="177" y="248"/>
                  <a:pt x="177" y="248"/>
                </a:cubicBezTo>
                <a:cubicBezTo>
                  <a:pt x="283" y="248"/>
                  <a:pt x="283" y="248"/>
                  <a:pt x="283" y="248"/>
                </a:cubicBezTo>
                <a:cubicBezTo>
                  <a:pt x="283" y="408"/>
                  <a:pt x="283" y="408"/>
                  <a:pt x="283" y="408"/>
                </a:cubicBezTo>
                <a:cubicBezTo>
                  <a:pt x="381" y="408"/>
                  <a:pt x="381" y="408"/>
                  <a:pt x="381" y="408"/>
                </a:cubicBezTo>
                <a:cubicBezTo>
                  <a:pt x="398" y="408"/>
                  <a:pt x="398" y="399"/>
                  <a:pt x="398" y="390"/>
                </a:cubicBezTo>
                <a:cubicBezTo>
                  <a:pt x="398" y="230"/>
                  <a:pt x="398" y="230"/>
                  <a:pt x="398" y="230"/>
                </a:cubicBezTo>
                <a:cubicBezTo>
                  <a:pt x="443" y="230"/>
                  <a:pt x="443" y="230"/>
                  <a:pt x="443" y="230"/>
                </a:cubicBezTo>
                <a:cubicBezTo>
                  <a:pt x="451" y="230"/>
                  <a:pt x="460" y="221"/>
                  <a:pt x="451" y="213"/>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Tree>
    <p:extLst>
      <p:ext uri="{BB962C8B-B14F-4D97-AF65-F5344CB8AC3E}">
        <p14:creationId xmlns:p14="http://schemas.microsoft.com/office/powerpoint/2010/main" val="106354261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9B476F-DE05-4999-93D9-BC5213DEBDE5}"/>
              </a:ext>
            </a:extLst>
          </p:cNvPr>
          <p:cNvSpPr txBox="1">
            <a:spLocks/>
          </p:cNvSpPr>
          <p:nvPr/>
        </p:nvSpPr>
        <p:spPr>
          <a:xfrm>
            <a:off x="1614577" y="556685"/>
            <a:ext cx="8971741"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67F21"/>
                </a:solidFill>
                <a:latin typeface="Raleway ExtraBold" panose="020B0903030101060003" pitchFamily="34" charset="0"/>
              </a:rPr>
              <a:t>PRODUCTS &amp; SERVICES</a:t>
            </a:r>
          </a:p>
        </p:txBody>
      </p:sp>
      <p:sp>
        <p:nvSpPr>
          <p:cNvPr id="4" name="Freeform 5">
            <a:extLst>
              <a:ext uri="{FF2B5EF4-FFF2-40B4-BE49-F238E27FC236}">
                <a16:creationId xmlns:a16="http://schemas.microsoft.com/office/drawing/2014/main" id="{A3F28EAE-A7A6-4F8B-8B84-1E9B98ABF201}"/>
              </a:ext>
            </a:extLst>
          </p:cNvPr>
          <p:cNvSpPr>
            <a:spLocks noChangeArrowheads="1"/>
          </p:cNvSpPr>
          <p:nvPr/>
        </p:nvSpPr>
        <p:spPr bwMode="auto">
          <a:xfrm>
            <a:off x="519720" y="1592315"/>
            <a:ext cx="5509494" cy="509053"/>
          </a:xfrm>
          <a:custGeom>
            <a:avLst/>
            <a:gdLst>
              <a:gd name="connsiteX0" fmla="*/ 48291 w 5509494"/>
              <a:gd name="connsiteY0" fmla="*/ 0 h 684875"/>
              <a:gd name="connsiteX1" fmla="*/ 5461203 w 5509494"/>
              <a:gd name="connsiteY1" fmla="*/ 0 h 684875"/>
              <a:gd name="connsiteX2" fmla="*/ 5509494 w 5509494"/>
              <a:gd name="connsiteY2" fmla="*/ 48291 h 684875"/>
              <a:gd name="connsiteX3" fmla="*/ 5509494 w 5509494"/>
              <a:gd name="connsiteY3" fmla="*/ 636584 h 684875"/>
              <a:gd name="connsiteX4" fmla="*/ 5461203 w 5509494"/>
              <a:gd name="connsiteY4" fmla="*/ 684875 h 684875"/>
              <a:gd name="connsiteX5" fmla="*/ 48291 w 5509494"/>
              <a:gd name="connsiteY5" fmla="*/ 684875 h 684875"/>
              <a:gd name="connsiteX6" fmla="*/ 0 w 5509494"/>
              <a:gd name="connsiteY6" fmla="*/ 636584 h 684875"/>
              <a:gd name="connsiteX7" fmla="*/ 0 w 5509494"/>
              <a:gd name="connsiteY7" fmla="*/ 48291 h 684875"/>
              <a:gd name="connsiteX8" fmla="*/ 48291 w 5509494"/>
              <a:gd name="connsiteY8" fmla="*/ 0 h 6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9494" h="684875">
                <a:moveTo>
                  <a:pt x="48291" y="0"/>
                </a:moveTo>
                <a:lnTo>
                  <a:pt x="5461203" y="0"/>
                </a:lnTo>
                <a:cubicBezTo>
                  <a:pt x="5487873" y="0"/>
                  <a:pt x="5509494" y="21621"/>
                  <a:pt x="5509494" y="48291"/>
                </a:cubicBezTo>
                <a:lnTo>
                  <a:pt x="5509494" y="636584"/>
                </a:lnTo>
                <a:cubicBezTo>
                  <a:pt x="5509494" y="663254"/>
                  <a:pt x="5487873" y="684875"/>
                  <a:pt x="5461203" y="684875"/>
                </a:cubicBezTo>
                <a:lnTo>
                  <a:pt x="48291" y="684875"/>
                </a:lnTo>
                <a:cubicBezTo>
                  <a:pt x="21621" y="684875"/>
                  <a:pt x="0" y="663254"/>
                  <a:pt x="0" y="636584"/>
                </a:cubicBezTo>
                <a:lnTo>
                  <a:pt x="0" y="48291"/>
                </a:lnTo>
                <a:cubicBezTo>
                  <a:pt x="0" y="21621"/>
                  <a:pt x="21621" y="0"/>
                  <a:pt x="48291" y="0"/>
                </a:cubicBezTo>
                <a:close/>
              </a:path>
            </a:pathLst>
          </a:custGeom>
          <a:solidFill>
            <a:srgbClr val="204468"/>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5" name="Freeform 6">
            <a:extLst>
              <a:ext uri="{FF2B5EF4-FFF2-40B4-BE49-F238E27FC236}">
                <a16:creationId xmlns:a16="http://schemas.microsoft.com/office/drawing/2014/main" id="{4F067338-E100-4DEF-AD33-2AA2B4E0C152}"/>
              </a:ext>
            </a:extLst>
          </p:cNvPr>
          <p:cNvSpPr>
            <a:spLocks noChangeArrowheads="1"/>
          </p:cNvSpPr>
          <p:nvPr/>
        </p:nvSpPr>
        <p:spPr bwMode="auto">
          <a:xfrm>
            <a:off x="519720" y="2101368"/>
            <a:ext cx="5509494" cy="1780675"/>
          </a:xfrm>
          <a:custGeom>
            <a:avLst/>
            <a:gdLst>
              <a:gd name="connsiteX0" fmla="*/ 0 w 5509494"/>
              <a:gd name="connsiteY0" fmla="*/ 0 h 1780675"/>
              <a:gd name="connsiteX1" fmla="*/ 5509494 w 5509494"/>
              <a:gd name="connsiteY1" fmla="*/ 0 h 1780675"/>
              <a:gd name="connsiteX2" fmla="*/ 5509494 w 5509494"/>
              <a:gd name="connsiteY2" fmla="*/ 1780675 h 1780675"/>
              <a:gd name="connsiteX3" fmla="*/ 0 w 5509494"/>
              <a:gd name="connsiteY3" fmla="*/ 1780675 h 1780675"/>
            </a:gdLst>
            <a:ahLst/>
            <a:cxnLst>
              <a:cxn ang="0">
                <a:pos x="connsiteX0" y="connsiteY0"/>
              </a:cxn>
              <a:cxn ang="0">
                <a:pos x="connsiteX1" y="connsiteY1"/>
              </a:cxn>
              <a:cxn ang="0">
                <a:pos x="connsiteX2" y="connsiteY2"/>
              </a:cxn>
              <a:cxn ang="0">
                <a:pos x="connsiteX3" y="connsiteY3"/>
              </a:cxn>
            </a:cxnLst>
            <a:rect l="l" t="t" r="r" b="b"/>
            <a:pathLst>
              <a:path w="5509494" h="1780675">
                <a:moveTo>
                  <a:pt x="0" y="0"/>
                </a:moveTo>
                <a:lnTo>
                  <a:pt x="5509494" y="0"/>
                </a:lnTo>
                <a:lnTo>
                  <a:pt x="5509494" y="1780675"/>
                </a:lnTo>
                <a:lnTo>
                  <a:pt x="0" y="1780675"/>
                </a:lnTo>
                <a:close/>
              </a:path>
            </a:pathLst>
          </a:custGeom>
          <a:solidFill>
            <a:schemeClr val="bg1">
              <a:lumMod val="95000"/>
              <a:alpha val="52000"/>
            </a:schemeClr>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6" name="TextBox 46">
            <a:extLst>
              <a:ext uri="{FF2B5EF4-FFF2-40B4-BE49-F238E27FC236}">
                <a16:creationId xmlns:a16="http://schemas.microsoft.com/office/drawing/2014/main" id="{252F76F8-F1B0-4495-AE71-099C82DEB084}"/>
              </a:ext>
            </a:extLst>
          </p:cNvPr>
          <p:cNvSpPr txBox="1">
            <a:spLocks noChangeArrowheads="1"/>
          </p:cNvSpPr>
          <p:nvPr/>
        </p:nvSpPr>
        <p:spPr bwMode="auto">
          <a:xfrm>
            <a:off x="1071739" y="1690072"/>
            <a:ext cx="172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eaLnBrk="1"/>
            <a:r>
              <a:rPr lang="en-US" sz="1600" dirty="0">
                <a:solidFill>
                  <a:srgbClr val="FFFFFF"/>
                </a:solidFill>
                <a:latin typeface="Raleway ExtraBold" panose="020B0903030101060003" pitchFamily="34" charset="0"/>
                <a:ea typeface="Kozuka Mincho Pr6N B" panose="02020800000000000000" pitchFamily="18" charset="-128"/>
                <a:cs typeface="Impact" panose="020B0806030902050204" pitchFamily="34" charset="0"/>
              </a:rPr>
              <a:t>Insert title here</a:t>
            </a:r>
          </a:p>
        </p:txBody>
      </p:sp>
      <p:sp>
        <p:nvSpPr>
          <p:cNvPr id="7" name="Shape">
            <a:extLst>
              <a:ext uri="{FF2B5EF4-FFF2-40B4-BE49-F238E27FC236}">
                <a16:creationId xmlns:a16="http://schemas.microsoft.com/office/drawing/2014/main" id="{ACD6619C-7B1C-4EC2-8FCD-A4FF4C20FB0E}"/>
              </a:ext>
            </a:extLst>
          </p:cNvPr>
          <p:cNvSpPr/>
          <p:nvPr/>
        </p:nvSpPr>
        <p:spPr bwMode="auto">
          <a:xfrm>
            <a:off x="812191" y="1729492"/>
            <a:ext cx="160471" cy="213961"/>
          </a:xfrm>
          <a:custGeom>
            <a:avLst/>
            <a:gdLst/>
            <a:ahLst/>
            <a:cxnLst>
              <a:cxn ang="0">
                <a:pos x="wd2" y="hd2"/>
              </a:cxn>
              <a:cxn ang="5400000">
                <a:pos x="wd2" y="hd2"/>
              </a:cxn>
              <a:cxn ang="10800000">
                <a:pos x="wd2" y="hd2"/>
              </a:cxn>
              <a:cxn ang="16200000">
                <a:pos x="wd2" y="hd2"/>
              </a:cxn>
            </a:cxnLst>
            <a:rect l="0" t="0" r="r" b="b"/>
            <a:pathLst>
              <a:path w="21520" h="21598" extrusionOk="0">
                <a:moveTo>
                  <a:pt x="12323" y="0"/>
                </a:moveTo>
                <a:cubicBezTo>
                  <a:pt x="12216" y="0"/>
                  <a:pt x="12108" y="8"/>
                  <a:pt x="12002" y="22"/>
                </a:cubicBezTo>
                <a:cubicBezTo>
                  <a:pt x="11594" y="75"/>
                  <a:pt x="11210" y="196"/>
                  <a:pt x="10863" y="356"/>
                </a:cubicBezTo>
                <a:cubicBezTo>
                  <a:pt x="10530" y="509"/>
                  <a:pt x="10228" y="698"/>
                  <a:pt x="9989" y="936"/>
                </a:cubicBezTo>
                <a:cubicBezTo>
                  <a:pt x="9664" y="1260"/>
                  <a:pt x="9466" y="1672"/>
                  <a:pt x="8998" y="1893"/>
                </a:cubicBezTo>
                <a:cubicBezTo>
                  <a:pt x="8476" y="2140"/>
                  <a:pt x="7822" y="2050"/>
                  <a:pt x="7215" y="2109"/>
                </a:cubicBezTo>
                <a:cubicBezTo>
                  <a:pt x="6696" y="2159"/>
                  <a:pt x="6215" y="2318"/>
                  <a:pt x="5775" y="2532"/>
                </a:cubicBezTo>
                <a:cubicBezTo>
                  <a:pt x="4809" y="2999"/>
                  <a:pt x="4093" y="3696"/>
                  <a:pt x="3567" y="4464"/>
                </a:cubicBezTo>
                <a:cubicBezTo>
                  <a:pt x="2911" y="5420"/>
                  <a:pt x="2553" y="6469"/>
                  <a:pt x="2298" y="7528"/>
                </a:cubicBezTo>
                <a:cubicBezTo>
                  <a:pt x="2021" y="8677"/>
                  <a:pt x="1864" y="9841"/>
                  <a:pt x="1826" y="11009"/>
                </a:cubicBezTo>
                <a:lnTo>
                  <a:pt x="1826" y="15414"/>
                </a:lnTo>
                <a:cubicBezTo>
                  <a:pt x="1810" y="15603"/>
                  <a:pt x="1889" y="15789"/>
                  <a:pt x="2048" y="15935"/>
                </a:cubicBezTo>
                <a:cubicBezTo>
                  <a:pt x="2197" y="16072"/>
                  <a:pt x="2405" y="16164"/>
                  <a:pt x="2637" y="16196"/>
                </a:cubicBezTo>
                <a:lnTo>
                  <a:pt x="16994" y="16196"/>
                </a:lnTo>
                <a:cubicBezTo>
                  <a:pt x="17225" y="16194"/>
                  <a:pt x="17448" y="16128"/>
                  <a:pt x="17619" y="16011"/>
                </a:cubicBezTo>
                <a:cubicBezTo>
                  <a:pt x="17804" y="15884"/>
                  <a:pt x="17915" y="15707"/>
                  <a:pt x="17927" y="15518"/>
                </a:cubicBezTo>
                <a:lnTo>
                  <a:pt x="17927" y="13694"/>
                </a:lnTo>
                <a:cubicBezTo>
                  <a:pt x="17951" y="13382"/>
                  <a:pt x="17883" y="13070"/>
                  <a:pt x="17727" y="12780"/>
                </a:cubicBezTo>
                <a:cubicBezTo>
                  <a:pt x="17563" y="12476"/>
                  <a:pt x="17308" y="12206"/>
                  <a:pt x="17016" y="11963"/>
                </a:cubicBezTo>
                <a:cubicBezTo>
                  <a:pt x="16471" y="11508"/>
                  <a:pt x="15802" y="11150"/>
                  <a:pt x="15214" y="10727"/>
                </a:cubicBezTo>
                <a:cubicBezTo>
                  <a:pt x="14735" y="10381"/>
                  <a:pt x="14313" y="9994"/>
                  <a:pt x="13955" y="9573"/>
                </a:cubicBezTo>
                <a:cubicBezTo>
                  <a:pt x="14123" y="9583"/>
                  <a:pt x="14292" y="9574"/>
                  <a:pt x="14456" y="9546"/>
                </a:cubicBezTo>
                <a:cubicBezTo>
                  <a:pt x="14645" y="9513"/>
                  <a:pt x="14827" y="9456"/>
                  <a:pt x="15023" y="9447"/>
                </a:cubicBezTo>
                <a:cubicBezTo>
                  <a:pt x="15188" y="9441"/>
                  <a:pt x="15353" y="9470"/>
                  <a:pt x="15497" y="9533"/>
                </a:cubicBezTo>
                <a:cubicBezTo>
                  <a:pt x="15906" y="9729"/>
                  <a:pt x="16333" y="9896"/>
                  <a:pt x="16774" y="10034"/>
                </a:cubicBezTo>
                <a:cubicBezTo>
                  <a:pt x="17128" y="10145"/>
                  <a:pt x="17498" y="10239"/>
                  <a:pt x="17887" y="10269"/>
                </a:cubicBezTo>
                <a:cubicBezTo>
                  <a:pt x="18267" y="10298"/>
                  <a:pt x="18648" y="10265"/>
                  <a:pt x="18994" y="10159"/>
                </a:cubicBezTo>
                <a:cubicBezTo>
                  <a:pt x="19277" y="10074"/>
                  <a:pt x="19535" y="9941"/>
                  <a:pt x="19746" y="9768"/>
                </a:cubicBezTo>
                <a:lnTo>
                  <a:pt x="21168" y="8476"/>
                </a:lnTo>
                <a:cubicBezTo>
                  <a:pt x="21454" y="8165"/>
                  <a:pt x="21572" y="7783"/>
                  <a:pt x="21499" y="7409"/>
                </a:cubicBezTo>
                <a:cubicBezTo>
                  <a:pt x="21424" y="7026"/>
                  <a:pt x="21155" y="6680"/>
                  <a:pt x="20748" y="6444"/>
                </a:cubicBezTo>
                <a:lnTo>
                  <a:pt x="14132" y="2464"/>
                </a:lnTo>
                <a:cubicBezTo>
                  <a:pt x="13775" y="2285"/>
                  <a:pt x="13520" y="2011"/>
                  <a:pt x="13418" y="1698"/>
                </a:cubicBezTo>
                <a:cubicBezTo>
                  <a:pt x="13321" y="1398"/>
                  <a:pt x="13371" y="1087"/>
                  <a:pt x="13353" y="779"/>
                </a:cubicBezTo>
                <a:cubicBezTo>
                  <a:pt x="13342" y="591"/>
                  <a:pt x="13302" y="398"/>
                  <a:pt x="13146" y="250"/>
                </a:cubicBezTo>
                <a:cubicBezTo>
                  <a:pt x="12950" y="64"/>
                  <a:pt x="12643" y="-2"/>
                  <a:pt x="12323" y="0"/>
                </a:cubicBezTo>
                <a:close/>
                <a:moveTo>
                  <a:pt x="11661" y="1547"/>
                </a:moveTo>
                <a:cubicBezTo>
                  <a:pt x="11662" y="1939"/>
                  <a:pt x="11790" y="2324"/>
                  <a:pt x="12033" y="2670"/>
                </a:cubicBezTo>
                <a:cubicBezTo>
                  <a:pt x="12261" y="2995"/>
                  <a:pt x="12584" y="3277"/>
                  <a:pt x="12978" y="3494"/>
                </a:cubicBezTo>
                <a:lnTo>
                  <a:pt x="19578" y="7462"/>
                </a:lnTo>
                <a:cubicBezTo>
                  <a:pt x="19655" y="7503"/>
                  <a:pt x="19706" y="7566"/>
                  <a:pt x="19717" y="7636"/>
                </a:cubicBezTo>
                <a:cubicBezTo>
                  <a:pt x="19727" y="7702"/>
                  <a:pt x="19702" y="7768"/>
                  <a:pt x="19648" y="7820"/>
                </a:cubicBezTo>
                <a:lnTo>
                  <a:pt x="18705" y="8670"/>
                </a:lnTo>
                <a:cubicBezTo>
                  <a:pt x="18577" y="8801"/>
                  <a:pt x="18392" y="8894"/>
                  <a:pt x="18181" y="8931"/>
                </a:cubicBezTo>
                <a:cubicBezTo>
                  <a:pt x="17962" y="8970"/>
                  <a:pt x="17730" y="8945"/>
                  <a:pt x="17533" y="8863"/>
                </a:cubicBezTo>
                <a:lnTo>
                  <a:pt x="16625" y="8450"/>
                </a:lnTo>
                <a:cubicBezTo>
                  <a:pt x="16413" y="8350"/>
                  <a:pt x="16184" y="8272"/>
                  <a:pt x="15944" y="8218"/>
                </a:cubicBezTo>
                <a:cubicBezTo>
                  <a:pt x="15695" y="8163"/>
                  <a:pt x="15438" y="8134"/>
                  <a:pt x="15178" y="8135"/>
                </a:cubicBezTo>
                <a:cubicBezTo>
                  <a:pt x="14904" y="8137"/>
                  <a:pt x="14635" y="8171"/>
                  <a:pt x="14366" y="8194"/>
                </a:cubicBezTo>
                <a:cubicBezTo>
                  <a:pt x="13953" y="8230"/>
                  <a:pt x="13529" y="8242"/>
                  <a:pt x="13125" y="8151"/>
                </a:cubicBezTo>
                <a:cubicBezTo>
                  <a:pt x="12862" y="8091"/>
                  <a:pt x="12619" y="7989"/>
                  <a:pt x="12405" y="7859"/>
                </a:cubicBezTo>
                <a:cubicBezTo>
                  <a:pt x="12210" y="7740"/>
                  <a:pt x="12039" y="7598"/>
                  <a:pt x="11815" y="7511"/>
                </a:cubicBezTo>
                <a:cubicBezTo>
                  <a:pt x="11442" y="7366"/>
                  <a:pt x="10987" y="7395"/>
                  <a:pt x="10691" y="7614"/>
                </a:cubicBezTo>
                <a:cubicBezTo>
                  <a:pt x="10415" y="7816"/>
                  <a:pt x="10354" y="8133"/>
                  <a:pt x="10541" y="8386"/>
                </a:cubicBezTo>
                <a:cubicBezTo>
                  <a:pt x="11394" y="9378"/>
                  <a:pt x="12353" y="10316"/>
                  <a:pt x="13408" y="11190"/>
                </a:cubicBezTo>
                <a:cubicBezTo>
                  <a:pt x="14163" y="11817"/>
                  <a:pt x="14966" y="12410"/>
                  <a:pt x="15813" y="12967"/>
                </a:cubicBezTo>
                <a:cubicBezTo>
                  <a:pt x="15935" y="13052"/>
                  <a:pt x="16030" y="13157"/>
                  <a:pt x="16087" y="13275"/>
                </a:cubicBezTo>
                <a:cubicBezTo>
                  <a:pt x="16141" y="13385"/>
                  <a:pt x="16161" y="13502"/>
                  <a:pt x="16148" y="13618"/>
                </a:cubicBezTo>
                <a:lnTo>
                  <a:pt x="16148" y="14852"/>
                </a:lnTo>
                <a:lnTo>
                  <a:pt x="3561" y="14868"/>
                </a:lnTo>
                <a:lnTo>
                  <a:pt x="3567" y="12078"/>
                </a:lnTo>
                <a:cubicBezTo>
                  <a:pt x="3495" y="10759"/>
                  <a:pt x="3628" y="9438"/>
                  <a:pt x="3964" y="8141"/>
                </a:cubicBezTo>
                <a:cubicBezTo>
                  <a:pt x="4123" y="7531"/>
                  <a:pt x="4325" y="6927"/>
                  <a:pt x="4572" y="6334"/>
                </a:cubicBezTo>
                <a:cubicBezTo>
                  <a:pt x="4817" y="5744"/>
                  <a:pt x="5107" y="5163"/>
                  <a:pt x="5510" y="4622"/>
                </a:cubicBezTo>
                <a:cubicBezTo>
                  <a:pt x="5888" y="4117"/>
                  <a:pt x="6387" y="3641"/>
                  <a:pt x="7121" y="3468"/>
                </a:cubicBezTo>
                <a:cubicBezTo>
                  <a:pt x="7536" y="3370"/>
                  <a:pt x="7976" y="3387"/>
                  <a:pt x="8405" y="3363"/>
                </a:cubicBezTo>
                <a:cubicBezTo>
                  <a:pt x="8764" y="3343"/>
                  <a:pt x="9121" y="3296"/>
                  <a:pt x="9461" y="3202"/>
                </a:cubicBezTo>
                <a:cubicBezTo>
                  <a:pt x="9948" y="3069"/>
                  <a:pt x="10386" y="2845"/>
                  <a:pt x="10699" y="2535"/>
                </a:cubicBezTo>
                <a:cubicBezTo>
                  <a:pt x="10846" y="2388"/>
                  <a:pt x="10961" y="2225"/>
                  <a:pt x="11094" y="2071"/>
                </a:cubicBezTo>
                <a:cubicBezTo>
                  <a:pt x="11258" y="1883"/>
                  <a:pt x="11448" y="1706"/>
                  <a:pt x="11661" y="1547"/>
                </a:cubicBezTo>
                <a:close/>
                <a:moveTo>
                  <a:pt x="2756" y="17548"/>
                </a:moveTo>
                <a:cubicBezTo>
                  <a:pt x="2537" y="17544"/>
                  <a:pt x="2323" y="17598"/>
                  <a:pt x="2152" y="17700"/>
                </a:cubicBezTo>
                <a:cubicBezTo>
                  <a:pt x="2046" y="17764"/>
                  <a:pt x="1960" y="17845"/>
                  <a:pt x="1900" y="17937"/>
                </a:cubicBezTo>
                <a:lnTo>
                  <a:pt x="53" y="20718"/>
                </a:lnTo>
                <a:cubicBezTo>
                  <a:pt x="-28" y="20884"/>
                  <a:pt x="-16" y="21067"/>
                  <a:pt x="86" y="21226"/>
                </a:cubicBezTo>
                <a:cubicBezTo>
                  <a:pt x="226" y="21443"/>
                  <a:pt x="512" y="21585"/>
                  <a:pt x="832" y="21598"/>
                </a:cubicBezTo>
                <a:lnTo>
                  <a:pt x="18941" y="21598"/>
                </a:lnTo>
                <a:cubicBezTo>
                  <a:pt x="19249" y="21595"/>
                  <a:pt x="19530" y="21465"/>
                  <a:pt x="19672" y="21259"/>
                </a:cubicBezTo>
                <a:cubicBezTo>
                  <a:pt x="19790" y="21086"/>
                  <a:pt x="19794" y="20882"/>
                  <a:pt x="19682" y="20706"/>
                </a:cubicBezTo>
                <a:lnTo>
                  <a:pt x="17828" y="17909"/>
                </a:lnTo>
                <a:cubicBezTo>
                  <a:pt x="17744" y="17798"/>
                  <a:pt x="17622" y="17707"/>
                  <a:pt x="17476" y="17643"/>
                </a:cubicBezTo>
                <a:cubicBezTo>
                  <a:pt x="17334" y="17582"/>
                  <a:pt x="17175" y="17549"/>
                  <a:pt x="17012" y="17548"/>
                </a:cubicBezTo>
                <a:lnTo>
                  <a:pt x="2756" y="17548"/>
                </a:lnTo>
                <a:close/>
                <a:moveTo>
                  <a:pt x="16497" y="18889"/>
                </a:moveTo>
                <a:lnTo>
                  <a:pt x="17412" y="20242"/>
                </a:lnTo>
                <a:lnTo>
                  <a:pt x="2328" y="20242"/>
                </a:lnTo>
                <a:lnTo>
                  <a:pt x="3222" y="18899"/>
                </a:lnTo>
                <a:lnTo>
                  <a:pt x="16497" y="18889"/>
                </a:lnTo>
                <a:close/>
              </a:path>
            </a:pathLst>
          </a:custGeom>
          <a:solidFill>
            <a:srgbClr val="FFFFFF"/>
          </a:solidFill>
          <a:ln w="25400">
            <a:noFill/>
            <a:miter lim="400000"/>
          </a:ln>
          <a:effectLst/>
        </p:spPr>
        <p:txBody>
          <a:bodyPr lIns="50800" tIns="50800" rIns="50800" bIns="50800" anchor="ctr"/>
          <a:lstStyle/>
          <a:p>
            <a:pPr>
              <a:defRPr sz="3200">
                <a:latin typeface="+mn-lt"/>
                <a:ea typeface="+mn-ea"/>
                <a:cs typeface="+mn-cs"/>
                <a:sym typeface="Helvetica Light"/>
              </a:defRPr>
            </a:pPr>
            <a:endParaRPr sz="3200">
              <a:latin typeface="+mn-lt"/>
              <a:ea typeface="+mn-ea"/>
              <a:cs typeface="+mn-cs"/>
              <a:sym typeface="Helvetica Light"/>
            </a:endParaRPr>
          </a:p>
        </p:txBody>
      </p:sp>
      <p:sp>
        <p:nvSpPr>
          <p:cNvPr id="8" name="Freeform 10">
            <a:extLst>
              <a:ext uri="{FF2B5EF4-FFF2-40B4-BE49-F238E27FC236}">
                <a16:creationId xmlns:a16="http://schemas.microsoft.com/office/drawing/2014/main" id="{7B8795B7-7A12-4BAA-9EFC-DBF72347CA02}"/>
              </a:ext>
            </a:extLst>
          </p:cNvPr>
          <p:cNvSpPr>
            <a:spLocks noChangeArrowheads="1"/>
          </p:cNvSpPr>
          <p:nvPr/>
        </p:nvSpPr>
        <p:spPr bwMode="auto">
          <a:xfrm>
            <a:off x="519720" y="4012164"/>
            <a:ext cx="5509494" cy="509053"/>
          </a:xfrm>
          <a:custGeom>
            <a:avLst/>
            <a:gdLst>
              <a:gd name="connsiteX0" fmla="*/ 48291 w 5509494"/>
              <a:gd name="connsiteY0" fmla="*/ 0 h 684875"/>
              <a:gd name="connsiteX1" fmla="*/ 5461203 w 5509494"/>
              <a:gd name="connsiteY1" fmla="*/ 0 h 684875"/>
              <a:gd name="connsiteX2" fmla="*/ 5509494 w 5509494"/>
              <a:gd name="connsiteY2" fmla="*/ 48291 h 684875"/>
              <a:gd name="connsiteX3" fmla="*/ 5509494 w 5509494"/>
              <a:gd name="connsiteY3" fmla="*/ 636584 h 684875"/>
              <a:gd name="connsiteX4" fmla="*/ 5461203 w 5509494"/>
              <a:gd name="connsiteY4" fmla="*/ 684875 h 684875"/>
              <a:gd name="connsiteX5" fmla="*/ 48291 w 5509494"/>
              <a:gd name="connsiteY5" fmla="*/ 684875 h 684875"/>
              <a:gd name="connsiteX6" fmla="*/ 0 w 5509494"/>
              <a:gd name="connsiteY6" fmla="*/ 636584 h 684875"/>
              <a:gd name="connsiteX7" fmla="*/ 0 w 5509494"/>
              <a:gd name="connsiteY7" fmla="*/ 48291 h 684875"/>
              <a:gd name="connsiteX8" fmla="*/ 48291 w 5509494"/>
              <a:gd name="connsiteY8" fmla="*/ 0 h 6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9494" h="684875">
                <a:moveTo>
                  <a:pt x="48291" y="0"/>
                </a:moveTo>
                <a:lnTo>
                  <a:pt x="5461203" y="0"/>
                </a:lnTo>
                <a:cubicBezTo>
                  <a:pt x="5487873" y="0"/>
                  <a:pt x="5509494" y="21621"/>
                  <a:pt x="5509494" y="48291"/>
                </a:cubicBezTo>
                <a:lnTo>
                  <a:pt x="5509494" y="636584"/>
                </a:lnTo>
                <a:cubicBezTo>
                  <a:pt x="5509494" y="663254"/>
                  <a:pt x="5487873" y="684875"/>
                  <a:pt x="5461203" y="684875"/>
                </a:cubicBezTo>
                <a:lnTo>
                  <a:pt x="48291" y="684875"/>
                </a:lnTo>
                <a:cubicBezTo>
                  <a:pt x="21621" y="684875"/>
                  <a:pt x="0" y="663254"/>
                  <a:pt x="0" y="636584"/>
                </a:cubicBezTo>
                <a:lnTo>
                  <a:pt x="0" y="48291"/>
                </a:lnTo>
                <a:cubicBezTo>
                  <a:pt x="0" y="21621"/>
                  <a:pt x="21621" y="0"/>
                  <a:pt x="48291" y="0"/>
                </a:cubicBezTo>
                <a:close/>
              </a:path>
            </a:pathLst>
          </a:custGeom>
          <a:solidFill>
            <a:srgbClr val="F67F21"/>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9" name="Freeform 11">
            <a:extLst>
              <a:ext uri="{FF2B5EF4-FFF2-40B4-BE49-F238E27FC236}">
                <a16:creationId xmlns:a16="http://schemas.microsoft.com/office/drawing/2014/main" id="{F6EA7751-972E-4FCD-A0ED-D7DEE7439BB1}"/>
              </a:ext>
            </a:extLst>
          </p:cNvPr>
          <p:cNvSpPr>
            <a:spLocks noChangeArrowheads="1"/>
          </p:cNvSpPr>
          <p:nvPr/>
        </p:nvSpPr>
        <p:spPr bwMode="auto">
          <a:xfrm>
            <a:off x="519720" y="4521217"/>
            <a:ext cx="5509494" cy="1780675"/>
          </a:xfrm>
          <a:custGeom>
            <a:avLst/>
            <a:gdLst>
              <a:gd name="connsiteX0" fmla="*/ 0 w 5509494"/>
              <a:gd name="connsiteY0" fmla="*/ 0 h 1780675"/>
              <a:gd name="connsiteX1" fmla="*/ 5509494 w 5509494"/>
              <a:gd name="connsiteY1" fmla="*/ 0 h 1780675"/>
              <a:gd name="connsiteX2" fmla="*/ 5509494 w 5509494"/>
              <a:gd name="connsiteY2" fmla="*/ 1780675 h 1780675"/>
              <a:gd name="connsiteX3" fmla="*/ 0 w 5509494"/>
              <a:gd name="connsiteY3" fmla="*/ 1780675 h 1780675"/>
            </a:gdLst>
            <a:ahLst/>
            <a:cxnLst>
              <a:cxn ang="0">
                <a:pos x="connsiteX0" y="connsiteY0"/>
              </a:cxn>
              <a:cxn ang="0">
                <a:pos x="connsiteX1" y="connsiteY1"/>
              </a:cxn>
              <a:cxn ang="0">
                <a:pos x="connsiteX2" y="connsiteY2"/>
              </a:cxn>
              <a:cxn ang="0">
                <a:pos x="connsiteX3" y="connsiteY3"/>
              </a:cxn>
            </a:cxnLst>
            <a:rect l="l" t="t" r="r" b="b"/>
            <a:pathLst>
              <a:path w="5509494" h="1780675">
                <a:moveTo>
                  <a:pt x="0" y="0"/>
                </a:moveTo>
                <a:lnTo>
                  <a:pt x="5509494" y="0"/>
                </a:lnTo>
                <a:lnTo>
                  <a:pt x="5509494" y="1780675"/>
                </a:lnTo>
                <a:lnTo>
                  <a:pt x="0" y="1780675"/>
                </a:lnTo>
                <a:close/>
              </a:path>
            </a:pathLst>
          </a:custGeom>
          <a:solidFill>
            <a:schemeClr val="bg1">
              <a:lumMod val="95000"/>
              <a:alpha val="52000"/>
            </a:schemeClr>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10" name="TextBox 46">
            <a:extLst>
              <a:ext uri="{FF2B5EF4-FFF2-40B4-BE49-F238E27FC236}">
                <a16:creationId xmlns:a16="http://schemas.microsoft.com/office/drawing/2014/main" id="{E3EF3B7C-8E30-4473-8220-B4AAA896DFFF}"/>
              </a:ext>
            </a:extLst>
          </p:cNvPr>
          <p:cNvSpPr txBox="1">
            <a:spLocks noChangeArrowheads="1"/>
          </p:cNvSpPr>
          <p:nvPr/>
        </p:nvSpPr>
        <p:spPr bwMode="auto">
          <a:xfrm>
            <a:off x="1146797" y="4096281"/>
            <a:ext cx="172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r>
              <a:rPr lang="en-US" sz="1600" dirty="0">
                <a:solidFill>
                  <a:srgbClr val="FFFFFF"/>
                </a:solidFill>
                <a:latin typeface="Raleway ExtraBold" panose="020B0903030101060003" pitchFamily="34" charset="0"/>
                <a:ea typeface="Kozuka Mincho Pr6N B" panose="02020800000000000000" pitchFamily="18" charset="-128"/>
                <a:cs typeface="Impact" panose="020B0806030902050204" pitchFamily="34" charset="0"/>
              </a:rPr>
              <a:t>Insert title here</a:t>
            </a:r>
          </a:p>
        </p:txBody>
      </p:sp>
      <p:sp>
        <p:nvSpPr>
          <p:cNvPr id="11" name="Shape">
            <a:extLst>
              <a:ext uri="{FF2B5EF4-FFF2-40B4-BE49-F238E27FC236}">
                <a16:creationId xmlns:a16="http://schemas.microsoft.com/office/drawing/2014/main" id="{98935DAA-092A-4FD1-A897-4F1AF2EA7B55}"/>
              </a:ext>
            </a:extLst>
          </p:cNvPr>
          <p:cNvSpPr/>
          <p:nvPr/>
        </p:nvSpPr>
        <p:spPr bwMode="auto">
          <a:xfrm>
            <a:off x="851877" y="4169184"/>
            <a:ext cx="195843" cy="195844"/>
          </a:xfrm>
          <a:custGeom>
            <a:avLst/>
            <a:gdLst/>
            <a:ahLst/>
            <a:cxnLst>
              <a:cxn ang="0">
                <a:pos x="wd2" y="hd2"/>
              </a:cxn>
              <a:cxn ang="5400000">
                <a:pos x="wd2" y="hd2"/>
              </a:cxn>
              <a:cxn ang="10800000">
                <a:pos x="wd2" y="hd2"/>
              </a:cxn>
              <a:cxn ang="16200000">
                <a:pos x="wd2" y="hd2"/>
              </a:cxn>
            </a:cxnLst>
            <a:rect l="0" t="0" r="r" b="b"/>
            <a:pathLst>
              <a:path w="21555" h="21600" extrusionOk="0">
                <a:moveTo>
                  <a:pt x="4035" y="0"/>
                </a:moveTo>
                <a:cubicBezTo>
                  <a:pt x="3347" y="0"/>
                  <a:pt x="2659" y="262"/>
                  <a:pt x="2134" y="788"/>
                </a:cubicBezTo>
                <a:cubicBezTo>
                  <a:pt x="1084" y="1838"/>
                  <a:pt x="1084" y="3542"/>
                  <a:pt x="2134" y="4593"/>
                </a:cubicBezTo>
                <a:cubicBezTo>
                  <a:pt x="3184" y="5644"/>
                  <a:pt x="4886" y="5644"/>
                  <a:pt x="5936" y="4593"/>
                </a:cubicBezTo>
                <a:cubicBezTo>
                  <a:pt x="6986" y="3542"/>
                  <a:pt x="6986" y="1838"/>
                  <a:pt x="5936" y="788"/>
                </a:cubicBezTo>
                <a:cubicBezTo>
                  <a:pt x="5411" y="262"/>
                  <a:pt x="4723" y="0"/>
                  <a:pt x="4035" y="0"/>
                </a:cubicBezTo>
                <a:close/>
                <a:moveTo>
                  <a:pt x="17521" y="0"/>
                </a:moveTo>
                <a:cubicBezTo>
                  <a:pt x="16833" y="0"/>
                  <a:pt x="16145" y="262"/>
                  <a:pt x="15620" y="788"/>
                </a:cubicBezTo>
                <a:cubicBezTo>
                  <a:pt x="14570" y="1838"/>
                  <a:pt x="14570" y="3542"/>
                  <a:pt x="15620" y="4593"/>
                </a:cubicBezTo>
                <a:cubicBezTo>
                  <a:pt x="16670" y="5644"/>
                  <a:pt x="18372" y="5644"/>
                  <a:pt x="19422" y="4593"/>
                </a:cubicBezTo>
                <a:cubicBezTo>
                  <a:pt x="20472" y="3542"/>
                  <a:pt x="20472" y="1838"/>
                  <a:pt x="19422" y="788"/>
                </a:cubicBezTo>
                <a:cubicBezTo>
                  <a:pt x="18897" y="262"/>
                  <a:pt x="18209" y="0"/>
                  <a:pt x="17521" y="0"/>
                </a:cubicBezTo>
                <a:close/>
                <a:moveTo>
                  <a:pt x="10766" y="6"/>
                </a:moveTo>
                <a:cubicBezTo>
                  <a:pt x="10078" y="6"/>
                  <a:pt x="9391" y="269"/>
                  <a:pt x="8866" y="794"/>
                </a:cubicBezTo>
                <a:cubicBezTo>
                  <a:pt x="7816" y="1845"/>
                  <a:pt x="7816" y="3549"/>
                  <a:pt x="8866" y="4599"/>
                </a:cubicBezTo>
                <a:cubicBezTo>
                  <a:pt x="9915" y="5650"/>
                  <a:pt x="11617" y="5650"/>
                  <a:pt x="12667" y="4599"/>
                </a:cubicBezTo>
                <a:cubicBezTo>
                  <a:pt x="13717" y="3549"/>
                  <a:pt x="13717" y="1845"/>
                  <a:pt x="12667" y="794"/>
                </a:cubicBezTo>
                <a:cubicBezTo>
                  <a:pt x="12142" y="269"/>
                  <a:pt x="11454" y="6"/>
                  <a:pt x="10766" y="6"/>
                </a:cubicBezTo>
                <a:close/>
                <a:moveTo>
                  <a:pt x="4035" y="1335"/>
                </a:moveTo>
                <a:cubicBezTo>
                  <a:pt x="4382" y="1335"/>
                  <a:pt x="4729" y="1467"/>
                  <a:pt x="4993" y="1732"/>
                </a:cubicBezTo>
                <a:cubicBezTo>
                  <a:pt x="5522" y="2261"/>
                  <a:pt x="5522" y="3119"/>
                  <a:pt x="4993" y="3649"/>
                </a:cubicBezTo>
                <a:cubicBezTo>
                  <a:pt x="4464" y="4178"/>
                  <a:pt x="3606" y="4178"/>
                  <a:pt x="3077" y="3649"/>
                </a:cubicBezTo>
                <a:cubicBezTo>
                  <a:pt x="2548" y="3119"/>
                  <a:pt x="2548" y="2261"/>
                  <a:pt x="3077" y="1732"/>
                </a:cubicBezTo>
                <a:cubicBezTo>
                  <a:pt x="3341" y="1467"/>
                  <a:pt x="3688" y="1335"/>
                  <a:pt x="4035" y="1335"/>
                </a:cubicBezTo>
                <a:close/>
                <a:moveTo>
                  <a:pt x="17521" y="1335"/>
                </a:moveTo>
                <a:cubicBezTo>
                  <a:pt x="17868" y="1335"/>
                  <a:pt x="18215" y="1467"/>
                  <a:pt x="18479" y="1732"/>
                </a:cubicBezTo>
                <a:cubicBezTo>
                  <a:pt x="19008" y="2261"/>
                  <a:pt x="19008" y="3119"/>
                  <a:pt x="18479" y="3649"/>
                </a:cubicBezTo>
                <a:cubicBezTo>
                  <a:pt x="17950" y="4178"/>
                  <a:pt x="17092" y="4178"/>
                  <a:pt x="16563" y="3649"/>
                </a:cubicBezTo>
                <a:cubicBezTo>
                  <a:pt x="16034" y="3119"/>
                  <a:pt x="16034" y="2261"/>
                  <a:pt x="16563" y="1732"/>
                </a:cubicBezTo>
                <a:cubicBezTo>
                  <a:pt x="16827" y="1467"/>
                  <a:pt x="17174" y="1335"/>
                  <a:pt x="17521" y="1335"/>
                </a:cubicBezTo>
                <a:close/>
                <a:moveTo>
                  <a:pt x="10766" y="1341"/>
                </a:moveTo>
                <a:cubicBezTo>
                  <a:pt x="11113" y="1341"/>
                  <a:pt x="11460" y="1473"/>
                  <a:pt x="11725" y="1738"/>
                </a:cubicBezTo>
                <a:cubicBezTo>
                  <a:pt x="12254" y="2268"/>
                  <a:pt x="12254" y="3126"/>
                  <a:pt x="11725" y="3655"/>
                </a:cubicBezTo>
                <a:cubicBezTo>
                  <a:pt x="11196" y="4185"/>
                  <a:pt x="10337" y="4185"/>
                  <a:pt x="9808" y="3655"/>
                </a:cubicBezTo>
                <a:cubicBezTo>
                  <a:pt x="9279" y="3126"/>
                  <a:pt x="9279" y="2268"/>
                  <a:pt x="9808" y="1738"/>
                </a:cubicBezTo>
                <a:cubicBezTo>
                  <a:pt x="10073" y="1473"/>
                  <a:pt x="10419" y="1341"/>
                  <a:pt x="10766" y="1341"/>
                </a:cubicBezTo>
                <a:close/>
                <a:moveTo>
                  <a:pt x="2697" y="6730"/>
                </a:moveTo>
                <a:lnTo>
                  <a:pt x="1852" y="6739"/>
                </a:lnTo>
                <a:cubicBezTo>
                  <a:pt x="1567" y="6758"/>
                  <a:pt x="1295" y="6868"/>
                  <a:pt x="1077" y="7052"/>
                </a:cubicBezTo>
                <a:cubicBezTo>
                  <a:pt x="831" y="7260"/>
                  <a:pt x="667" y="7550"/>
                  <a:pt x="617" y="7869"/>
                </a:cubicBezTo>
                <a:lnTo>
                  <a:pt x="12" y="12644"/>
                </a:lnTo>
                <a:cubicBezTo>
                  <a:pt x="-22" y="12828"/>
                  <a:pt x="20" y="13019"/>
                  <a:pt x="128" y="13172"/>
                </a:cubicBezTo>
                <a:cubicBezTo>
                  <a:pt x="252" y="13348"/>
                  <a:pt x="450" y="13457"/>
                  <a:pt x="665" y="13468"/>
                </a:cubicBezTo>
                <a:lnTo>
                  <a:pt x="1407" y="13468"/>
                </a:lnTo>
                <a:lnTo>
                  <a:pt x="1925" y="18983"/>
                </a:lnTo>
                <a:cubicBezTo>
                  <a:pt x="1943" y="19277"/>
                  <a:pt x="2056" y="19556"/>
                  <a:pt x="2246" y="19780"/>
                </a:cubicBezTo>
                <a:cubicBezTo>
                  <a:pt x="2483" y="20057"/>
                  <a:pt x="2821" y="20229"/>
                  <a:pt x="3185" y="20257"/>
                </a:cubicBezTo>
                <a:lnTo>
                  <a:pt x="3988" y="20257"/>
                </a:lnTo>
                <a:lnTo>
                  <a:pt x="4040" y="20257"/>
                </a:lnTo>
                <a:lnTo>
                  <a:pt x="4843" y="20257"/>
                </a:lnTo>
                <a:cubicBezTo>
                  <a:pt x="5207" y="20229"/>
                  <a:pt x="5544" y="20057"/>
                  <a:pt x="5781" y="19780"/>
                </a:cubicBezTo>
                <a:cubicBezTo>
                  <a:pt x="5971" y="19556"/>
                  <a:pt x="6084" y="19277"/>
                  <a:pt x="6103" y="18983"/>
                </a:cubicBezTo>
                <a:lnTo>
                  <a:pt x="6521" y="14892"/>
                </a:lnTo>
                <a:cubicBezTo>
                  <a:pt x="6567" y="14536"/>
                  <a:pt x="6323" y="14208"/>
                  <a:pt x="5969" y="14151"/>
                </a:cubicBezTo>
                <a:cubicBezTo>
                  <a:pt x="5580" y="14087"/>
                  <a:pt x="5219" y="14371"/>
                  <a:pt x="5188" y="14764"/>
                </a:cubicBezTo>
                <a:lnTo>
                  <a:pt x="4814" y="18903"/>
                </a:lnTo>
                <a:lnTo>
                  <a:pt x="4040" y="18903"/>
                </a:lnTo>
                <a:lnTo>
                  <a:pt x="3988" y="18903"/>
                </a:lnTo>
                <a:lnTo>
                  <a:pt x="3213" y="18903"/>
                </a:lnTo>
                <a:lnTo>
                  <a:pt x="2699" y="12689"/>
                </a:lnTo>
                <a:cubicBezTo>
                  <a:pt x="2682" y="12548"/>
                  <a:pt x="2618" y="12417"/>
                  <a:pt x="2516" y="12318"/>
                </a:cubicBezTo>
                <a:cubicBezTo>
                  <a:pt x="2407" y="12212"/>
                  <a:pt x="2262" y="12150"/>
                  <a:pt x="2109" y="12144"/>
                </a:cubicBezTo>
                <a:lnTo>
                  <a:pt x="1408" y="12144"/>
                </a:lnTo>
                <a:lnTo>
                  <a:pt x="1933" y="8087"/>
                </a:lnTo>
                <a:lnTo>
                  <a:pt x="2417" y="8087"/>
                </a:lnTo>
                <a:lnTo>
                  <a:pt x="3678" y="9317"/>
                </a:lnTo>
                <a:cubicBezTo>
                  <a:pt x="3773" y="9406"/>
                  <a:pt x="3898" y="9456"/>
                  <a:pt x="4028" y="9458"/>
                </a:cubicBezTo>
                <a:cubicBezTo>
                  <a:pt x="4164" y="9460"/>
                  <a:pt x="4295" y="9410"/>
                  <a:pt x="4395" y="9317"/>
                </a:cubicBezTo>
                <a:lnTo>
                  <a:pt x="5825" y="7921"/>
                </a:lnTo>
                <a:cubicBezTo>
                  <a:pt x="6022" y="7702"/>
                  <a:pt x="6065" y="7385"/>
                  <a:pt x="5933" y="7122"/>
                </a:cubicBezTo>
                <a:cubicBezTo>
                  <a:pt x="5783" y="6824"/>
                  <a:pt x="5445" y="6667"/>
                  <a:pt x="5136" y="6779"/>
                </a:cubicBezTo>
                <a:cubicBezTo>
                  <a:pt x="5054" y="6809"/>
                  <a:pt x="4980" y="6859"/>
                  <a:pt x="4921" y="6923"/>
                </a:cubicBezTo>
                <a:lnTo>
                  <a:pt x="4037" y="7833"/>
                </a:lnTo>
                <a:lnTo>
                  <a:pt x="3152" y="6923"/>
                </a:lnTo>
                <a:cubicBezTo>
                  <a:pt x="3091" y="6862"/>
                  <a:pt x="3018" y="6813"/>
                  <a:pt x="2937" y="6779"/>
                </a:cubicBezTo>
                <a:cubicBezTo>
                  <a:pt x="2861" y="6748"/>
                  <a:pt x="2780" y="6731"/>
                  <a:pt x="2697" y="6730"/>
                </a:cubicBezTo>
                <a:close/>
                <a:moveTo>
                  <a:pt x="18859" y="6730"/>
                </a:moveTo>
                <a:cubicBezTo>
                  <a:pt x="18776" y="6731"/>
                  <a:pt x="18695" y="6748"/>
                  <a:pt x="18619" y="6779"/>
                </a:cubicBezTo>
                <a:cubicBezTo>
                  <a:pt x="18538" y="6813"/>
                  <a:pt x="18465" y="6862"/>
                  <a:pt x="18404" y="6923"/>
                </a:cubicBezTo>
                <a:lnTo>
                  <a:pt x="17519" y="7833"/>
                </a:lnTo>
                <a:lnTo>
                  <a:pt x="16635" y="6923"/>
                </a:lnTo>
                <a:cubicBezTo>
                  <a:pt x="16576" y="6859"/>
                  <a:pt x="16502" y="6809"/>
                  <a:pt x="16420" y="6779"/>
                </a:cubicBezTo>
                <a:cubicBezTo>
                  <a:pt x="16111" y="6667"/>
                  <a:pt x="15774" y="6824"/>
                  <a:pt x="15624" y="7122"/>
                </a:cubicBezTo>
                <a:cubicBezTo>
                  <a:pt x="15492" y="7385"/>
                  <a:pt x="15534" y="7702"/>
                  <a:pt x="15731" y="7921"/>
                </a:cubicBezTo>
                <a:lnTo>
                  <a:pt x="17161" y="9317"/>
                </a:lnTo>
                <a:cubicBezTo>
                  <a:pt x="17261" y="9410"/>
                  <a:pt x="17392" y="9460"/>
                  <a:pt x="17528" y="9458"/>
                </a:cubicBezTo>
                <a:cubicBezTo>
                  <a:pt x="17658" y="9456"/>
                  <a:pt x="17783" y="9406"/>
                  <a:pt x="17878" y="9317"/>
                </a:cubicBezTo>
                <a:lnTo>
                  <a:pt x="19139" y="8087"/>
                </a:lnTo>
                <a:lnTo>
                  <a:pt x="19623" y="8087"/>
                </a:lnTo>
                <a:lnTo>
                  <a:pt x="20148" y="12144"/>
                </a:lnTo>
                <a:lnTo>
                  <a:pt x="19447" y="12144"/>
                </a:lnTo>
                <a:cubicBezTo>
                  <a:pt x="19294" y="12150"/>
                  <a:pt x="19149" y="12212"/>
                  <a:pt x="19040" y="12318"/>
                </a:cubicBezTo>
                <a:cubicBezTo>
                  <a:pt x="18938" y="12417"/>
                  <a:pt x="18874" y="12548"/>
                  <a:pt x="18857" y="12689"/>
                </a:cubicBezTo>
                <a:lnTo>
                  <a:pt x="18343" y="18903"/>
                </a:lnTo>
                <a:lnTo>
                  <a:pt x="17568" y="18903"/>
                </a:lnTo>
                <a:lnTo>
                  <a:pt x="17516" y="18903"/>
                </a:lnTo>
                <a:lnTo>
                  <a:pt x="16742" y="18903"/>
                </a:lnTo>
                <a:lnTo>
                  <a:pt x="16368" y="14764"/>
                </a:lnTo>
                <a:cubicBezTo>
                  <a:pt x="16337" y="14371"/>
                  <a:pt x="15976" y="14087"/>
                  <a:pt x="15587" y="14151"/>
                </a:cubicBezTo>
                <a:cubicBezTo>
                  <a:pt x="15233" y="14208"/>
                  <a:pt x="14989" y="14536"/>
                  <a:pt x="15035" y="14892"/>
                </a:cubicBezTo>
                <a:lnTo>
                  <a:pt x="15453" y="18983"/>
                </a:lnTo>
                <a:cubicBezTo>
                  <a:pt x="15472" y="19277"/>
                  <a:pt x="15585" y="19556"/>
                  <a:pt x="15775" y="19780"/>
                </a:cubicBezTo>
                <a:cubicBezTo>
                  <a:pt x="16012" y="20057"/>
                  <a:pt x="16349" y="20229"/>
                  <a:pt x="16713" y="20257"/>
                </a:cubicBezTo>
                <a:lnTo>
                  <a:pt x="17516" y="20257"/>
                </a:lnTo>
                <a:lnTo>
                  <a:pt x="17568" y="20257"/>
                </a:lnTo>
                <a:lnTo>
                  <a:pt x="18371" y="20257"/>
                </a:lnTo>
                <a:cubicBezTo>
                  <a:pt x="18735" y="20229"/>
                  <a:pt x="19073" y="20057"/>
                  <a:pt x="19310" y="19780"/>
                </a:cubicBezTo>
                <a:cubicBezTo>
                  <a:pt x="19500" y="19556"/>
                  <a:pt x="19613" y="19277"/>
                  <a:pt x="19631" y="18983"/>
                </a:cubicBezTo>
                <a:lnTo>
                  <a:pt x="20149" y="13468"/>
                </a:lnTo>
                <a:lnTo>
                  <a:pt x="20891" y="13468"/>
                </a:lnTo>
                <a:cubicBezTo>
                  <a:pt x="21106" y="13457"/>
                  <a:pt x="21304" y="13348"/>
                  <a:pt x="21428" y="13172"/>
                </a:cubicBezTo>
                <a:cubicBezTo>
                  <a:pt x="21536" y="13019"/>
                  <a:pt x="21578" y="12828"/>
                  <a:pt x="21544" y="12644"/>
                </a:cubicBezTo>
                <a:lnTo>
                  <a:pt x="20939" y="7869"/>
                </a:lnTo>
                <a:cubicBezTo>
                  <a:pt x="20889" y="7550"/>
                  <a:pt x="20725" y="7260"/>
                  <a:pt x="20479" y="7052"/>
                </a:cubicBezTo>
                <a:cubicBezTo>
                  <a:pt x="20261" y="6868"/>
                  <a:pt x="19989" y="6758"/>
                  <a:pt x="19704" y="6739"/>
                </a:cubicBezTo>
                <a:lnTo>
                  <a:pt x="18859" y="6730"/>
                </a:lnTo>
                <a:close/>
                <a:moveTo>
                  <a:pt x="9425" y="6736"/>
                </a:moveTo>
                <a:lnTo>
                  <a:pt x="8579" y="6745"/>
                </a:lnTo>
                <a:cubicBezTo>
                  <a:pt x="8294" y="6764"/>
                  <a:pt x="8023" y="6874"/>
                  <a:pt x="7805" y="7059"/>
                </a:cubicBezTo>
                <a:cubicBezTo>
                  <a:pt x="7559" y="7267"/>
                  <a:pt x="7395" y="7557"/>
                  <a:pt x="7345" y="7875"/>
                </a:cubicBezTo>
                <a:lnTo>
                  <a:pt x="6740" y="12650"/>
                </a:lnTo>
                <a:cubicBezTo>
                  <a:pt x="6706" y="12834"/>
                  <a:pt x="6747" y="13025"/>
                  <a:pt x="6855" y="13178"/>
                </a:cubicBezTo>
                <a:cubicBezTo>
                  <a:pt x="6980" y="13355"/>
                  <a:pt x="7178" y="13464"/>
                  <a:pt x="7393" y="13474"/>
                </a:cubicBezTo>
                <a:lnTo>
                  <a:pt x="8134" y="13474"/>
                </a:lnTo>
                <a:lnTo>
                  <a:pt x="8675" y="20327"/>
                </a:lnTo>
                <a:cubicBezTo>
                  <a:pt x="8694" y="20620"/>
                  <a:pt x="8807" y="20899"/>
                  <a:pt x="8998" y="21123"/>
                </a:cubicBezTo>
                <a:cubicBezTo>
                  <a:pt x="9234" y="21400"/>
                  <a:pt x="9572" y="21572"/>
                  <a:pt x="9935" y="21600"/>
                </a:cubicBezTo>
                <a:lnTo>
                  <a:pt x="10738" y="21600"/>
                </a:lnTo>
                <a:lnTo>
                  <a:pt x="10791" y="21600"/>
                </a:lnTo>
                <a:lnTo>
                  <a:pt x="11593" y="21600"/>
                </a:lnTo>
                <a:cubicBezTo>
                  <a:pt x="11957" y="21572"/>
                  <a:pt x="12295" y="21401"/>
                  <a:pt x="12532" y="21123"/>
                </a:cubicBezTo>
                <a:cubicBezTo>
                  <a:pt x="12722" y="20899"/>
                  <a:pt x="12835" y="20620"/>
                  <a:pt x="12853" y="20327"/>
                </a:cubicBezTo>
                <a:lnTo>
                  <a:pt x="13394" y="13474"/>
                </a:lnTo>
                <a:lnTo>
                  <a:pt x="14136" y="13474"/>
                </a:lnTo>
                <a:cubicBezTo>
                  <a:pt x="14351" y="13463"/>
                  <a:pt x="14549" y="13354"/>
                  <a:pt x="14673" y="13178"/>
                </a:cubicBezTo>
                <a:cubicBezTo>
                  <a:pt x="14781" y="13025"/>
                  <a:pt x="14823" y="12835"/>
                  <a:pt x="14789" y="12650"/>
                </a:cubicBezTo>
                <a:lnTo>
                  <a:pt x="14184" y="7875"/>
                </a:lnTo>
                <a:cubicBezTo>
                  <a:pt x="14134" y="7557"/>
                  <a:pt x="13971" y="7267"/>
                  <a:pt x="13725" y="7059"/>
                </a:cubicBezTo>
                <a:cubicBezTo>
                  <a:pt x="13506" y="6874"/>
                  <a:pt x="13235" y="6765"/>
                  <a:pt x="12949" y="6745"/>
                </a:cubicBezTo>
                <a:lnTo>
                  <a:pt x="12104" y="6736"/>
                </a:lnTo>
                <a:cubicBezTo>
                  <a:pt x="12022" y="6738"/>
                  <a:pt x="11940" y="6754"/>
                  <a:pt x="11864" y="6786"/>
                </a:cubicBezTo>
                <a:cubicBezTo>
                  <a:pt x="11783" y="6819"/>
                  <a:pt x="11711" y="6868"/>
                  <a:pt x="11649" y="6930"/>
                </a:cubicBezTo>
                <a:lnTo>
                  <a:pt x="10765" y="7840"/>
                </a:lnTo>
                <a:lnTo>
                  <a:pt x="9880" y="6930"/>
                </a:lnTo>
                <a:cubicBezTo>
                  <a:pt x="9819" y="6868"/>
                  <a:pt x="9746" y="6819"/>
                  <a:pt x="9665" y="6786"/>
                </a:cubicBezTo>
                <a:cubicBezTo>
                  <a:pt x="9589" y="6754"/>
                  <a:pt x="9508" y="6738"/>
                  <a:pt x="9425" y="6736"/>
                </a:cubicBezTo>
                <a:close/>
                <a:moveTo>
                  <a:pt x="8661" y="8094"/>
                </a:moveTo>
                <a:lnTo>
                  <a:pt x="9145" y="8094"/>
                </a:lnTo>
                <a:lnTo>
                  <a:pt x="10406" y="9324"/>
                </a:lnTo>
                <a:cubicBezTo>
                  <a:pt x="10506" y="9416"/>
                  <a:pt x="10637" y="9467"/>
                  <a:pt x="10773" y="9465"/>
                </a:cubicBezTo>
                <a:cubicBezTo>
                  <a:pt x="10903" y="9463"/>
                  <a:pt x="11028" y="9412"/>
                  <a:pt x="11123" y="9324"/>
                </a:cubicBezTo>
                <a:lnTo>
                  <a:pt x="12385" y="8094"/>
                </a:lnTo>
                <a:lnTo>
                  <a:pt x="12868" y="8094"/>
                </a:lnTo>
                <a:lnTo>
                  <a:pt x="13393" y="12151"/>
                </a:lnTo>
                <a:lnTo>
                  <a:pt x="12692" y="12151"/>
                </a:lnTo>
                <a:cubicBezTo>
                  <a:pt x="12539" y="12156"/>
                  <a:pt x="12395" y="12218"/>
                  <a:pt x="12285" y="12325"/>
                </a:cubicBezTo>
                <a:cubicBezTo>
                  <a:pt x="12183" y="12423"/>
                  <a:pt x="12119" y="12554"/>
                  <a:pt x="12103" y="12696"/>
                </a:cubicBezTo>
                <a:lnTo>
                  <a:pt x="11519" y="20246"/>
                </a:lnTo>
                <a:lnTo>
                  <a:pt x="10791" y="20246"/>
                </a:lnTo>
                <a:lnTo>
                  <a:pt x="10738" y="20246"/>
                </a:lnTo>
                <a:lnTo>
                  <a:pt x="10010" y="20246"/>
                </a:lnTo>
                <a:lnTo>
                  <a:pt x="9426" y="12696"/>
                </a:lnTo>
                <a:cubicBezTo>
                  <a:pt x="9410" y="12555"/>
                  <a:pt x="9346" y="12423"/>
                  <a:pt x="9244" y="12325"/>
                </a:cubicBezTo>
                <a:cubicBezTo>
                  <a:pt x="9135" y="12218"/>
                  <a:pt x="8989" y="12156"/>
                  <a:pt x="8837" y="12151"/>
                </a:cubicBezTo>
                <a:lnTo>
                  <a:pt x="8136" y="12151"/>
                </a:lnTo>
                <a:lnTo>
                  <a:pt x="8661" y="8094"/>
                </a:lnTo>
                <a:close/>
              </a:path>
            </a:pathLst>
          </a:custGeom>
          <a:solidFill>
            <a:srgbClr val="FFFFFF"/>
          </a:solidFill>
          <a:ln w="25400">
            <a:noFill/>
            <a:miter lim="400000"/>
          </a:ln>
        </p:spPr>
        <p:txBody>
          <a:bodyPr lIns="50800" tIns="50800" rIns="50800" bIns="50800" anchor="ctr"/>
          <a:lstStyle/>
          <a:p>
            <a:pPr>
              <a:defRPr sz="3200">
                <a:solidFill>
                  <a:srgbClr val="FFFFFF"/>
                </a:solidFill>
                <a:latin typeface="+mn-lt"/>
                <a:ea typeface="+mn-ea"/>
                <a:cs typeface="+mn-cs"/>
                <a:sym typeface="Helvetica Light"/>
              </a:defRPr>
            </a:pPr>
            <a:endParaRPr sz="3200">
              <a:solidFill>
                <a:srgbClr val="FFFFFF"/>
              </a:solidFill>
              <a:latin typeface="+mn-lt"/>
              <a:ea typeface="+mn-ea"/>
              <a:cs typeface="+mn-cs"/>
              <a:sym typeface="Helvetica Light"/>
            </a:endParaRPr>
          </a:p>
        </p:txBody>
      </p:sp>
      <p:sp>
        <p:nvSpPr>
          <p:cNvPr id="12" name="Freeform 15">
            <a:extLst>
              <a:ext uri="{FF2B5EF4-FFF2-40B4-BE49-F238E27FC236}">
                <a16:creationId xmlns:a16="http://schemas.microsoft.com/office/drawing/2014/main" id="{4E132138-84BA-44C0-BDDC-6D891A7D8F68}"/>
              </a:ext>
            </a:extLst>
          </p:cNvPr>
          <p:cNvSpPr>
            <a:spLocks noChangeArrowheads="1"/>
          </p:cNvSpPr>
          <p:nvPr/>
        </p:nvSpPr>
        <p:spPr bwMode="auto">
          <a:xfrm>
            <a:off x="6162786" y="4012164"/>
            <a:ext cx="5509494" cy="509053"/>
          </a:xfrm>
          <a:custGeom>
            <a:avLst/>
            <a:gdLst>
              <a:gd name="connsiteX0" fmla="*/ 48291 w 5509494"/>
              <a:gd name="connsiteY0" fmla="*/ 0 h 684875"/>
              <a:gd name="connsiteX1" fmla="*/ 5461203 w 5509494"/>
              <a:gd name="connsiteY1" fmla="*/ 0 h 684875"/>
              <a:gd name="connsiteX2" fmla="*/ 5509494 w 5509494"/>
              <a:gd name="connsiteY2" fmla="*/ 48291 h 684875"/>
              <a:gd name="connsiteX3" fmla="*/ 5509494 w 5509494"/>
              <a:gd name="connsiteY3" fmla="*/ 636584 h 684875"/>
              <a:gd name="connsiteX4" fmla="*/ 5461203 w 5509494"/>
              <a:gd name="connsiteY4" fmla="*/ 684875 h 684875"/>
              <a:gd name="connsiteX5" fmla="*/ 48291 w 5509494"/>
              <a:gd name="connsiteY5" fmla="*/ 684875 h 684875"/>
              <a:gd name="connsiteX6" fmla="*/ 0 w 5509494"/>
              <a:gd name="connsiteY6" fmla="*/ 636584 h 684875"/>
              <a:gd name="connsiteX7" fmla="*/ 0 w 5509494"/>
              <a:gd name="connsiteY7" fmla="*/ 48291 h 684875"/>
              <a:gd name="connsiteX8" fmla="*/ 48291 w 5509494"/>
              <a:gd name="connsiteY8" fmla="*/ 0 h 6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9494" h="684875">
                <a:moveTo>
                  <a:pt x="48291" y="0"/>
                </a:moveTo>
                <a:lnTo>
                  <a:pt x="5461203" y="0"/>
                </a:lnTo>
                <a:cubicBezTo>
                  <a:pt x="5487873" y="0"/>
                  <a:pt x="5509494" y="21621"/>
                  <a:pt x="5509494" y="48291"/>
                </a:cubicBezTo>
                <a:lnTo>
                  <a:pt x="5509494" y="636584"/>
                </a:lnTo>
                <a:cubicBezTo>
                  <a:pt x="5509494" y="663254"/>
                  <a:pt x="5487873" y="684875"/>
                  <a:pt x="5461203" y="684875"/>
                </a:cubicBezTo>
                <a:lnTo>
                  <a:pt x="48291" y="684875"/>
                </a:lnTo>
                <a:cubicBezTo>
                  <a:pt x="21621" y="684875"/>
                  <a:pt x="0" y="663254"/>
                  <a:pt x="0" y="636584"/>
                </a:cubicBezTo>
                <a:lnTo>
                  <a:pt x="0" y="48291"/>
                </a:lnTo>
                <a:cubicBezTo>
                  <a:pt x="0" y="21621"/>
                  <a:pt x="21621" y="0"/>
                  <a:pt x="48291" y="0"/>
                </a:cubicBezTo>
                <a:close/>
              </a:path>
            </a:pathLst>
          </a:custGeom>
          <a:solidFill>
            <a:srgbClr val="204468"/>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dirty="0"/>
          </a:p>
        </p:txBody>
      </p:sp>
      <p:sp>
        <p:nvSpPr>
          <p:cNvPr id="13" name="Freeform 16">
            <a:extLst>
              <a:ext uri="{FF2B5EF4-FFF2-40B4-BE49-F238E27FC236}">
                <a16:creationId xmlns:a16="http://schemas.microsoft.com/office/drawing/2014/main" id="{46D0607B-0CBE-49B4-82AD-3FED3BC23472}"/>
              </a:ext>
            </a:extLst>
          </p:cNvPr>
          <p:cNvSpPr>
            <a:spLocks noChangeArrowheads="1"/>
          </p:cNvSpPr>
          <p:nvPr/>
        </p:nvSpPr>
        <p:spPr bwMode="auto">
          <a:xfrm>
            <a:off x="6182704" y="4568951"/>
            <a:ext cx="5509494" cy="1780675"/>
          </a:xfrm>
          <a:custGeom>
            <a:avLst/>
            <a:gdLst>
              <a:gd name="connsiteX0" fmla="*/ 0 w 5509494"/>
              <a:gd name="connsiteY0" fmla="*/ 0 h 1780675"/>
              <a:gd name="connsiteX1" fmla="*/ 5509494 w 5509494"/>
              <a:gd name="connsiteY1" fmla="*/ 0 h 1780675"/>
              <a:gd name="connsiteX2" fmla="*/ 5509494 w 5509494"/>
              <a:gd name="connsiteY2" fmla="*/ 1780675 h 1780675"/>
              <a:gd name="connsiteX3" fmla="*/ 0 w 5509494"/>
              <a:gd name="connsiteY3" fmla="*/ 1780675 h 1780675"/>
            </a:gdLst>
            <a:ahLst/>
            <a:cxnLst>
              <a:cxn ang="0">
                <a:pos x="connsiteX0" y="connsiteY0"/>
              </a:cxn>
              <a:cxn ang="0">
                <a:pos x="connsiteX1" y="connsiteY1"/>
              </a:cxn>
              <a:cxn ang="0">
                <a:pos x="connsiteX2" y="connsiteY2"/>
              </a:cxn>
              <a:cxn ang="0">
                <a:pos x="connsiteX3" y="connsiteY3"/>
              </a:cxn>
            </a:cxnLst>
            <a:rect l="l" t="t" r="r" b="b"/>
            <a:pathLst>
              <a:path w="5509494" h="1780675">
                <a:moveTo>
                  <a:pt x="0" y="0"/>
                </a:moveTo>
                <a:lnTo>
                  <a:pt x="5509494" y="0"/>
                </a:lnTo>
                <a:lnTo>
                  <a:pt x="5509494" y="1780675"/>
                </a:lnTo>
                <a:lnTo>
                  <a:pt x="0" y="1780675"/>
                </a:lnTo>
                <a:close/>
              </a:path>
            </a:pathLst>
          </a:custGeom>
          <a:solidFill>
            <a:schemeClr val="bg1">
              <a:lumMod val="95000"/>
              <a:alpha val="52000"/>
            </a:schemeClr>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14" name="TextBox 46">
            <a:extLst>
              <a:ext uri="{FF2B5EF4-FFF2-40B4-BE49-F238E27FC236}">
                <a16:creationId xmlns:a16="http://schemas.microsoft.com/office/drawing/2014/main" id="{6A897618-1685-4EDA-AFF2-CB4D61B2C6F0}"/>
              </a:ext>
            </a:extLst>
          </p:cNvPr>
          <p:cNvSpPr txBox="1">
            <a:spLocks noChangeArrowheads="1"/>
          </p:cNvSpPr>
          <p:nvPr/>
        </p:nvSpPr>
        <p:spPr bwMode="auto">
          <a:xfrm>
            <a:off x="6780374" y="4096281"/>
            <a:ext cx="172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r>
              <a:rPr lang="en-US" sz="1600" dirty="0">
                <a:solidFill>
                  <a:srgbClr val="FFFFFF"/>
                </a:solidFill>
                <a:latin typeface="Raleway ExtraBold" panose="020B0903030101060003" pitchFamily="34" charset="0"/>
                <a:ea typeface="Kozuka Mincho Pr6N B" panose="02020800000000000000" pitchFamily="18" charset="-128"/>
                <a:cs typeface="Impact" panose="020B0806030902050204" pitchFamily="34" charset="0"/>
              </a:rPr>
              <a:t>Insert title here</a:t>
            </a:r>
          </a:p>
        </p:txBody>
      </p:sp>
      <p:sp>
        <p:nvSpPr>
          <p:cNvPr id="15" name="Shape">
            <a:extLst>
              <a:ext uri="{FF2B5EF4-FFF2-40B4-BE49-F238E27FC236}">
                <a16:creationId xmlns:a16="http://schemas.microsoft.com/office/drawing/2014/main" id="{47501FA1-413A-48ED-B51E-0699AB884084}"/>
              </a:ext>
            </a:extLst>
          </p:cNvPr>
          <p:cNvSpPr/>
          <p:nvPr/>
        </p:nvSpPr>
        <p:spPr bwMode="auto">
          <a:xfrm>
            <a:off x="6467336" y="4185577"/>
            <a:ext cx="213961" cy="174275"/>
          </a:xfrm>
          <a:custGeom>
            <a:avLst/>
            <a:gdLst/>
            <a:ahLst/>
            <a:cxnLst>
              <a:cxn ang="0">
                <a:pos x="wd2" y="hd2"/>
              </a:cxn>
              <a:cxn ang="5400000">
                <a:pos x="wd2" y="hd2"/>
              </a:cxn>
              <a:cxn ang="10800000">
                <a:pos x="wd2" y="hd2"/>
              </a:cxn>
              <a:cxn ang="16200000">
                <a:pos x="wd2" y="hd2"/>
              </a:cxn>
            </a:cxnLst>
            <a:rect l="0" t="0" r="r" b="b"/>
            <a:pathLst>
              <a:path w="21600" h="21599" extrusionOk="0">
                <a:moveTo>
                  <a:pt x="2065" y="0"/>
                </a:moveTo>
                <a:cubicBezTo>
                  <a:pt x="1471" y="0"/>
                  <a:pt x="1170" y="1"/>
                  <a:pt x="853" y="125"/>
                </a:cubicBezTo>
                <a:cubicBezTo>
                  <a:pt x="504" y="281"/>
                  <a:pt x="229" y="619"/>
                  <a:pt x="102" y="1049"/>
                </a:cubicBezTo>
                <a:cubicBezTo>
                  <a:pt x="0" y="1442"/>
                  <a:pt x="0" y="1812"/>
                  <a:pt x="0" y="2540"/>
                </a:cubicBezTo>
                <a:lnTo>
                  <a:pt x="0" y="15669"/>
                </a:lnTo>
                <a:cubicBezTo>
                  <a:pt x="0" y="16408"/>
                  <a:pt x="0" y="16777"/>
                  <a:pt x="102" y="17170"/>
                </a:cubicBezTo>
                <a:cubicBezTo>
                  <a:pt x="229" y="17600"/>
                  <a:pt x="504" y="17939"/>
                  <a:pt x="853" y="18095"/>
                </a:cubicBezTo>
                <a:cubicBezTo>
                  <a:pt x="1172" y="18219"/>
                  <a:pt x="1473" y="18219"/>
                  <a:pt x="2065" y="18219"/>
                </a:cubicBezTo>
                <a:lnTo>
                  <a:pt x="8611" y="18219"/>
                </a:lnTo>
                <a:lnTo>
                  <a:pt x="6964" y="20194"/>
                </a:lnTo>
                <a:cubicBezTo>
                  <a:pt x="6812" y="20416"/>
                  <a:pt x="6763" y="20717"/>
                  <a:pt x="6833" y="20994"/>
                </a:cubicBezTo>
                <a:cubicBezTo>
                  <a:pt x="6920" y="21336"/>
                  <a:pt x="7169" y="21576"/>
                  <a:pt x="7459" y="21599"/>
                </a:cubicBezTo>
                <a:lnTo>
                  <a:pt x="14145" y="21599"/>
                </a:lnTo>
                <a:cubicBezTo>
                  <a:pt x="14462" y="21600"/>
                  <a:pt x="14740" y="21340"/>
                  <a:pt x="14824" y="20965"/>
                </a:cubicBezTo>
                <a:cubicBezTo>
                  <a:pt x="14887" y="20685"/>
                  <a:pt x="14828" y="20386"/>
                  <a:pt x="14669" y="20173"/>
                </a:cubicBezTo>
                <a:lnTo>
                  <a:pt x="13064" y="18219"/>
                </a:lnTo>
                <a:lnTo>
                  <a:pt x="19526" y="18219"/>
                </a:lnTo>
                <a:cubicBezTo>
                  <a:pt x="20127" y="18219"/>
                  <a:pt x="20427" y="18219"/>
                  <a:pt x="20747" y="18095"/>
                </a:cubicBezTo>
                <a:cubicBezTo>
                  <a:pt x="21096" y="17939"/>
                  <a:pt x="21372" y="17600"/>
                  <a:pt x="21499" y="17170"/>
                </a:cubicBezTo>
                <a:cubicBezTo>
                  <a:pt x="21600" y="16777"/>
                  <a:pt x="21600" y="16408"/>
                  <a:pt x="21600" y="15680"/>
                </a:cubicBezTo>
                <a:lnTo>
                  <a:pt x="21600" y="2551"/>
                </a:lnTo>
                <a:cubicBezTo>
                  <a:pt x="21600" y="1812"/>
                  <a:pt x="21600" y="1442"/>
                  <a:pt x="21499" y="1049"/>
                </a:cubicBezTo>
                <a:cubicBezTo>
                  <a:pt x="21372" y="619"/>
                  <a:pt x="21096" y="281"/>
                  <a:pt x="20747" y="125"/>
                </a:cubicBezTo>
                <a:cubicBezTo>
                  <a:pt x="20427" y="0"/>
                  <a:pt x="20127" y="0"/>
                  <a:pt x="19535" y="0"/>
                </a:cubicBezTo>
                <a:lnTo>
                  <a:pt x="2074" y="0"/>
                </a:lnTo>
                <a:lnTo>
                  <a:pt x="2065" y="0"/>
                </a:lnTo>
                <a:close/>
                <a:moveTo>
                  <a:pt x="1351" y="1597"/>
                </a:moveTo>
                <a:lnTo>
                  <a:pt x="20299" y="1597"/>
                </a:lnTo>
                <a:lnTo>
                  <a:pt x="20299" y="3672"/>
                </a:lnTo>
                <a:lnTo>
                  <a:pt x="16147" y="7174"/>
                </a:lnTo>
                <a:cubicBezTo>
                  <a:pt x="15779" y="6810"/>
                  <a:pt x="15332" y="6627"/>
                  <a:pt x="14884" y="6627"/>
                </a:cubicBezTo>
                <a:cubicBezTo>
                  <a:pt x="14368" y="6627"/>
                  <a:pt x="13850" y="6870"/>
                  <a:pt x="13456" y="7355"/>
                </a:cubicBezTo>
                <a:cubicBezTo>
                  <a:pt x="13394" y="7432"/>
                  <a:pt x="13338" y="7513"/>
                  <a:pt x="13285" y="7597"/>
                </a:cubicBezTo>
                <a:lnTo>
                  <a:pt x="8790" y="5693"/>
                </a:lnTo>
                <a:cubicBezTo>
                  <a:pt x="8759" y="5114"/>
                  <a:pt x="8565" y="4546"/>
                  <a:pt x="8205" y="4104"/>
                </a:cubicBezTo>
                <a:cubicBezTo>
                  <a:pt x="7811" y="3619"/>
                  <a:pt x="7295" y="3376"/>
                  <a:pt x="6778" y="3376"/>
                </a:cubicBezTo>
                <a:cubicBezTo>
                  <a:pt x="6261" y="3376"/>
                  <a:pt x="5744" y="3619"/>
                  <a:pt x="5350" y="4104"/>
                </a:cubicBezTo>
                <a:cubicBezTo>
                  <a:pt x="4850" y="4718"/>
                  <a:pt x="4668" y="5575"/>
                  <a:pt x="4802" y="6366"/>
                </a:cubicBezTo>
                <a:lnTo>
                  <a:pt x="1351" y="9185"/>
                </a:lnTo>
                <a:lnTo>
                  <a:pt x="1351" y="1597"/>
                </a:lnTo>
                <a:close/>
                <a:moveTo>
                  <a:pt x="6778" y="5008"/>
                </a:moveTo>
                <a:cubicBezTo>
                  <a:pt x="6955" y="5008"/>
                  <a:pt x="7132" y="5091"/>
                  <a:pt x="7267" y="5257"/>
                </a:cubicBezTo>
                <a:cubicBezTo>
                  <a:pt x="7537" y="5590"/>
                  <a:pt x="7537" y="6128"/>
                  <a:pt x="7267" y="6461"/>
                </a:cubicBezTo>
                <a:cubicBezTo>
                  <a:pt x="6997" y="6793"/>
                  <a:pt x="6559" y="6793"/>
                  <a:pt x="6288" y="6461"/>
                </a:cubicBezTo>
                <a:cubicBezTo>
                  <a:pt x="6018" y="6128"/>
                  <a:pt x="6018" y="5590"/>
                  <a:pt x="6288" y="5257"/>
                </a:cubicBezTo>
                <a:cubicBezTo>
                  <a:pt x="6423" y="5091"/>
                  <a:pt x="6601" y="5008"/>
                  <a:pt x="6778" y="5008"/>
                </a:cubicBezTo>
                <a:close/>
                <a:moveTo>
                  <a:pt x="20299" y="5686"/>
                </a:moveTo>
                <a:lnTo>
                  <a:pt x="20299" y="13291"/>
                </a:lnTo>
                <a:lnTo>
                  <a:pt x="1351" y="13291"/>
                </a:lnTo>
                <a:lnTo>
                  <a:pt x="1351" y="11156"/>
                </a:lnTo>
                <a:lnTo>
                  <a:pt x="5508" y="7790"/>
                </a:lnTo>
                <a:cubicBezTo>
                  <a:pt x="6301" y="8580"/>
                  <a:pt x="7468" y="8522"/>
                  <a:pt x="8205" y="7615"/>
                </a:cubicBezTo>
                <a:cubicBezTo>
                  <a:pt x="8284" y="7518"/>
                  <a:pt x="8353" y="7413"/>
                  <a:pt x="8416" y="7305"/>
                </a:cubicBezTo>
                <a:lnTo>
                  <a:pt x="12867" y="9173"/>
                </a:lnTo>
                <a:cubicBezTo>
                  <a:pt x="12880" y="9787"/>
                  <a:pt x="13075" y="10397"/>
                  <a:pt x="13456" y="10866"/>
                </a:cubicBezTo>
                <a:cubicBezTo>
                  <a:pt x="14245" y="11836"/>
                  <a:pt x="15523" y="11836"/>
                  <a:pt x="16312" y="10866"/>
                </a:cubicBezTo>
                <a:cubicBezTo>
                  <a:pt x="16827" y="10232"/>
                  <a:pt x="17003" y="9340"/>
                  <a:pt x="16844" y="8528"/>
                </a:cubicBezTo>
                <a:lnTo>
                  <a:pt x="20299" y="5686"/>
                </a:lnTo>
                <a:close/>
                <a:moveTo>
                  <a:pt x="14884" y="8259"/>
                </a:moveTo>
                <a:cubicBezTo>
                  <a:pt x="15061" y="8259"/>
                  <a:pt x="15238" y="8342"/>
                  <a:pt x="15373" y="8508"/>
                </a:cubicBezTo>
                <a:cubicBezTo>
                  <a:pt x="15644" y="8840"/>
                  <a:pt x="15644" y="9379"/>
                  <a:pt x="15373" y="9712"/>
                </a:cubicBezTo>
                <a:cubicBezTo>
                  <a:pt x="15103" y="10044"/>
                  <a:pt x="14665" y="10044"/>
                  <a:pt x="14395" y="9712"/>
                </a:cubicBezTo>
                <a:cubicBezTo>
                  <a:pt x="14124" y="9379"/>
                  <a:pt x="14124" y="8840"/>
                  <a:pt x="14395" y="8508"/>
                </a:cubicBezTo>
                <a:cubicBezTo>
                  <a:pt x="14530" y="8342"/>
                  <a:pt x="14707" y="8259"/>
                  <a:pt x="14884" y="8259"/>
                </a:cubicBezTo>
                <a:close/>
                <a:moveTo>
                  <a:pt x="1351" y="14948"/>
                </a:moveTo>
                <a:lnTo>
                  <a:pt x="20299" y="14948"/>
                </a:lnTo>
                <a:lnTo>
                  <a:pt x="20299" y="16623"/>
                </a:lnTo>
                <a:lnTo>
                  <a:pt x="1351" y="16623"/>
                </a:lnTo>
                <a:lnTo>
                  <a:pt x="1351" y="14948"/>
                </a:lnTo>
                <a:close/>
                <a:moveTo>
                  <a:pt x="10425" y="18219"/>
                </a:moveTo>
                <a:lnTo>
                  <a:pt x="11209" y="18219"/>
                </a:lnTo>
                <a:lnTo>
                  <a:pt x="12570" y="19944"/>
                </a:lnTo>
                <a:lnTo>
                  <a:pt x="9053" y="19944"/>
                </a:lnTo>
                <a:lnTo>
                  <a:pt x="10425" y="18219"/>
                </a:lnTo>
                <a:close/>
              </a:path>
            </a:pathLst>
          </a:custGeom>
          <a:solidFill>
            <a:srgbClr val="FFFFFF"/>
          </a:solidFill>
          <a:ln w="25400">
            <a:noFill/>
            <a:miter lim="400000"/>
          </a:ln>
        </p:spPr>
        <p:txBody>
          <a:bodyPr lIns="50800" tIns="50800" rIns="50800" bIns="50800" anchor="ctr"/>
          <a:lstStyle/>
          <a:p>
            <a:pPr>
              <a:defRPr sz="3200">
                <a:solidFill>
                  <a:srgbClr val="FFFFFF"/>
                </a:solidFill>
                <a:latin typeface="+mn-lt"/>
                <a:ea typeface="+mn-ea"/>
                <a:cs typeface="+mn-cs"/>
                <a:sym typeface="Helvetica Light"/>
              </a:defRPr>
            </a:pPr>
            <a:endParaRPr sz="3200">
              <a:solidFill>
                <a:srgbClr val="FFFFFF"/>
              </a:solidFill>
              <a:latin typeface="+mn-lt"/>
              <a:ea typeface="+mn-ea"/>
              <a:cs typeface="+mn-cs"/>
              <a:sym typeface="Helvetica Light"/>
            </a:endParaRPr>
          </a:p>
        </p:txBody>
      </p:sp>
      <p:sp>
        <p:nvSpPr>
          <p:cNvPr id="16" name="Freeform 20">
            <a:extLst>
              <a:ext uri="{FF2B5EF4-FFF2-40B4-BE49-F238E27FC236}">
                <a16:creationId xmlns:a16="http://schemas.microsoft.com/office/drawing/2014/main" id="{0E8F9BD7-8050-4EA5-8993-BAFFA7FA2D34}"/>
              </a:ext>
            </a:extLst>
          </p:cNvPr>
          <p:cNvSpPr>
            <a:spLocks noChangeArrowheads="1"/>
          </p:cNvSpPr>
          <p:nvPr/>
        </p:nvSpPr>
        <p:spPr bwMode="auto">
          <a:xfrm>
            <a:off x="6162786" y="1592315"/>
            <a:ext cx="5509494" cy="509053"/>
          </a:xfrm>
          <a:custGeom>
            <a:avLst/>
            <a:gdLst>
              <a:gd name="connsiteX0" fmla="*/ 48291 w 5509494"/>
              <a:gd name="connsiteY0" fmla="*/ 0 h 684875"/>
              <a:gd name="connsiteX1" fmla="*/ 5461203 w 5509494"/>
              <a:gd name="connsiteY1" fmla="*/ 0 h 684875"/>
              <a:gd name="connsiteX2" fmla="*/ 5509494 w 5509494"/>
              <a:gd name="connsiteY2" fmla="*/ 48291 h 684875"/>
              <a:gd name="connsiteX3" fmla="*/ 5509494 w 5509494"/>
              <a:gd name="connsiteY3" fmla="*/ 636584 h 684875"/>
              <a:gd name="connsiteX4" fmla="*/ 5461203 w 5509494"/>
              <a:gd name="connsiteY4" fmla="*/ 684875 h 684875"/>
              <a:gd name="connsiteX5" fmla="*/ 48291 w 5509494"/>
              <a:gd name="connsiteY5" fmla="*/ 684875 h 684875"/>
              <a:gd name="connsiteX6" fmla="*/ 0 w 5509494"/>
              <a:gd name="connsiteY6" fmla="*/ 636584 h 684875"/>
              <a:gd name="connsiteX7" fmla="*/ 0 w 5509494"/>
              <a:gd name="connsiteY7" fmla="*/ 48291 h 684875"/>
              <a:gd name="connsiteX8" fmla="*/ 48291 w 5509494"/>
              <a:gd name="connsiteY8" fmla="*/ 0 h 68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9494" h="684875">
                <a:moveTo>
                  <a:pt x="48291" y="0"/>
                </a:moveTo>
                <a:lnTo>
                  <a:pt x="5461203" y="0"/>
                </a:lnTo>
                <a:cubicBezTo>
                  <a:pt x="5487873" y="0"/>
                  <a:pt x="5509494" y="21621"/>
                  <a:pt x="5509494" y="48291"/>
                </a:cubicBezTo>
                <a:lnTo>
                  <a:pt x="5509494" y="636584"/>
                </a:lnTo>
                <a:cubicBezTo>
                  <a:pt x="5509494" y="663254"/>
                  <a:pt x="5487873" y="684875"/>
                  <a:pt x="5461203" y="684875"/>
                </a:cubicBezTo>
                <a:lnTo>
                  <a:pt x="48291" y="684875"/>
                </a:lnTo>
                <a:cubicBezTo>
                  <a:pt x="21621" y="684875"/>
                  <a:pt x="0" y="663254"/>
                  <a:pt x="0" y="636584"/>
                </a:cubicBezTo>
                <a:lnTo>
                  <a:pt x="0" y="48291"/>
                </a:lnTo>
                <a:cubicBezTo>
                  <a:pt x="0" y="21621"/>
                  <a:pt x="21621" y="0"/>
                  <a:pt x="48291" y="0"/>
                </a:cubicBezTo>
                <a:close/>
              </a:path>
            </a:pathLst>
          </a:custGeom>
          <a:solidFill>
            <a:srgbClr val="F67F21"/>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17" name="Freeform 21">
            <a:extLst>
              <a:ext uri="{FF2B5EF4-FFF2-40B4-BE49-F238E27FC236}">
                <a16:creationId xmlns:a16="http://schemas.microsoft.com/office/drawing/2014/main" id="{D2ACCBF7-5FC0-4821-B250-F67B5E451B7C}"/>
              </a:ext>
            </a:extLst>
          </p:cNvPr>
          <p:cNvSpPr>
            <a:spLocks noChangeArrowheads="1"/>
          </p:cNvSpPr>
          <p:nvPr/>
        </p:nvSpPr>
        <p:spPr bwMode="auto">
          <a:xfrm>
            <a:off x="6162786" y="2101368"/>
            <a:ext cx="5509494" cy="1780675"/>
          </a:xfrm>
          <a:custGeom>
            <a:avLst/>
            <a:gdLst>
              <a:gd name="connsiteX0" fmla="*/ 0 w 5509494"/>
              <a:gd name="connsiteY0" fmla="*/ 0 h 1780675"/>
              <a:gd name="connsiteX1" fmla="*/ 5509494 w 5509494"/>
              <a:gd name="connsiteY1" fmla="*/ 0 h 1780675"/>
              <a:gd name="connsiteX2" fmla="*/ 5509494 w 5509494"/>
              <a:gd name="connsiteY2" fmla="*/ 1780675 h 1780675"/>
              <a:gd name="connsiteX3" fmla="*/ 0 w 5509494"/>
              <a:gd name="connsiteY3" fmla="*/ 1780675 h 1780675"/>
            </a:gdLst>
            <a:ahLst/>
            <a:cxnLst>
              <a:cxn ang="0">
                <a:pos x="connsiteX0" y="connsiteY0"/>
              </a:cxn>
              <a:cxn ang="0">
                <a:pos x="connsiteX1" y="connsiteY1"/>
              </a:cxn>
              <a:cxn ang="0">
                <a:pos x="connsiteX2" y="connsiteY2"/>
              </a:cxn>
              <a:cxn ang="0">
                <a:pos x="connsiteX3" y="connsiteY3"/>
              </a:cxn>
            </a:cxnLst>
            <a:rect l="l" t="t" r="r" b="b"/>
            <a:pathLst>
              <a:path w="5509494" h="1780675">
                <a:moveTo>
                  <a:pt x="0" y="0"/>
                </a:moveTo>
                <a:lnTo>
                  <a:pt x="5509494" y="0"/>
                </a:lnTo>
                <a:lnTo>
                  <a:pt x="5509494" y="1780675"/>
                </a:lnTo>
                <a:lnTo>
                  <a:pt x="0" y="1780675"/>
                </a:lnTo>
                <a:close/>
              </a:path>
            </a:pathLst>
          </a:custGeom>
          <a:solidFill>
            <a:schemeClr val="bg1">
              <a:lumMod val="95000"/>
              <a:alpha val="52000"/>
            </a:schemeClr>
          </a:solidFill>
          <a:ln>
            <a:noFill/>
          </a:ln>
        </p:spPr>
        <p:txBody>
          <a:bodyPr wrap="square" lIns="0" tIns="0" rIns="0" bIns="0" anchor="ctr">
            <a:no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algn="ctr" eaLnBrk="1"/>
            <a:endParaRPr lang="en-US"/>
          </a:p>
        </p:txBody>
      </p:sp>
      <p:sp>
        <p:nvSpPr>
          <p:cNvPr id="18" name="TextBox 46">
            <a:extLst>
              <a:ext uri="{FF2B5EF4-FFF2-40B4-BE49-F238E27FC236}">
                <a16:creationId xmlns:a16="http://schemas.microsoft.com/office/drawing/2014/main" id="{12BE3867-009F-4B0D-B42D-701A43998C2E}"/>
              </a:ext>
            </a:extLst>
          </p:cNvPr>
          <p:cNvSpPr txBox="1">
            <a:spLocks noChangeArrowheads="1"/>
          </p:cNvSpPr>
          <p:nvPr/>
        </p:nvSpPr>
        <p:spPr bwMode="auto">
          <a:xfrm>
            <a:off x="6780374" y="1690072"/>
            <a:ext cx="17219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r>
              <a:rPr lang="en-US" sz="1600" dirty="0">
                <a:solidFill>
                  <a:srgbClr val="FFFFFF"/>
                </a:solidFill>
                <a:latin typeface="Raleway ExtraBold" panose="020B0903030101060003" pitchFamily="34" charset="0"/>
                <a:ea typeface="Kozuka Mincho Pr6N B" panose="02020800000000000000" pitchFamily="18" charset="-128"/>
                <a:cs typeface="Impact" panose="020B0806030902050204" pitchFamily="34" charset="0"/>
              </a:rPr>
              <a:t>Insert title here</a:t>
            </a:r>
          </a:p>
        </p:txBody>
      </p:sp>
      <p:sp>
        <p:nvSpPr>
          <p:cNvPr id="19" name="Shape">
            <a:extLst>
              <a:ext uri="{FF2B5EF4-FFF2-40B4-BE49-F238E27FC236}">
                <a16:creationId xmlns:a16="http://schemas.microsoft.com/office/drawing/2014/main" id="{9A56CB07-38F1-4B6C-915A-0CA210B84AEF}"/>
              </a:ext>
            </a:extLst>
          </p:cNvPr>
          <p:cNvSpPr/>
          <p:nvPr/>
        </p:nvSpPr>
        <p:spPr bwMode="auto">
          <a:xfrm>
            <a:off x="6507885" y="1759688"/>
            <a:ext cx="173412" cy="174275"/>
          </a:xfrm>
          <a:custGeom>
            <a:avLst/>
            <a:gdLst/>
            <a:ahLst/>
            <a:cxnLst>
              <a:cxn ang="0">
                <a:pos x="wd2" y="hd2"/>
              </a:cxn>
              <a:cxn ang="5400000">
                <a:pos x="wd2" y="hd2"/>
              </a:cxn>
              <a:cxn ang="10800000">
                <a:pos x="wd2" y="hd2"/>
              </a:cxn>
              <a:cxn ang="16200000">
                <a:pos x="wd2" y="hd2"/>
              </a:cxn>
            </a:cxnLst>
            <a:rect l="0" t="0" r="r" b="b"/>
            <a:pathLst>
              <a:path w="21600" h="21600" extrusionOk="0">
                <a:moveTo>
                  <a:pt x="660" y="0"/>
                </a:moveTo>
                <a:cubicBezTo>
                  <a:pt x="296" y="0"/>
                  <a:pt x="0" y="296"/>
                  <a:pt x="0" y="660"/>
                </a:cubicBezTo>
                <a:lnTo>
                  <a:pt x="0" y="20598"/>
                </a:lnTo>
                <a:cubicBezTo>
                  <a:pt x="6" y="20880"/>
                  <a:pt x="128" y="21148"/>
                  <a:pt x="338" y="21338"/>
                </a:cubicBezTo>
                <a:cubicBezTo>
                  <a:pt x="506" y="21490"/>
                  <a:pt x="720" y="21583"/>
                  <a:pt x="946" y="21600"/>
                </a:cubicBezTo>
                <a:lnTo>
                  <a:pt x="20940" y="21600"/>
                </a:lnTo>
                <a:cubicBezTo>
                  <a:pt x="21304" y="21600"/>
                  <a:pt x="21600" y="21304"/>
                  <a:pt x="21600" y="20940"/>
                </a:cubicBezTo>
                <a:cubicBezTo>
                  <a:pt x="21600" y="20576"/>
                  <a:pt x="21304" y="20280"/>
                  <a:pt x="20940" y="20281"/>
                </a:cubicBezTo>
                <a:lnTo>
                  <a:pt x="1319" y="20281"/>
                </a:lnTo>
                <a:lnTo>
                  <a:pt x="1319" y="660"/>
                </a:lnTo>
                <a:cubicBezTo>
                  <a:pt x="1320" y="296"/>
                  <a:pt x="1024" y="0"/>
                  <a:pt x="660" y="0"/>
                </a:cubicBezTo>
                <a:close/>
                <a:moveTo>
                  <a:pt x="16851" y="10"/>
                </a:moveTo>
                <a:cubicBezTo>
                  <a:pt x="16462" y="10"/>
                  <a:pt x="16146" y="326"/>
                  <a:pt x="16146" y="715"/>
                </a:cubicBezTo>
                <a:lnTo>
                  <a:pt x="16146" y="2726"/>
                </a:lnTo>
                <a:lnTo>
                  <a:pt x="15686" y="2726"/>
                </a:lnTo>
                <a:lnTo>
                  <a:pt x="15682" y="2726"/>
                </a:lnTo>
                <a:cubicBezTo>
                  <a:pt x="15433" y="2726"/>
                  <a:pt x="15306" y="2727"/>
                  <a:pt x="15173" y="2769"/>
                </a:cubicBezTo>
                <a:cubicBezTo>
                  <a:pt x="15026" y="2822"/>
                  <a:pt x="14910" y="2938"/>
                  <a:pt x="14857" y="3085"/>
                </a:cubicBezTo>
                <a:cubicBezTo>
                  <a:pt x="14814" y="3219"/>
                  <a:pt x="14815" y="3345"/>
                  <a:pt x="14815" y="3594"/>
                </a:cubicBezTo>
                <a:lnTo>
                  <a:pt x="14815" y="8552"/>
                </a:lnTo>
                <a:cubicBezTo>
                  <a:pt x="14815" y="8805"/>
                  <a:pt x="14814" y="8931"/>
                  <a:pt x="14857" y="9066"/>
                </a:cubicBezTo>
                <a:cubicBezTo>
                  <a:pt x="14910" y="9212"/>
                  <a:pt x="15026" y="9328"/>
                  <a:pt x="15173" y="9382"/>
                </a:cubicBezTo>
                <a:cubicBezTo>
                  <a:pt x="15307" y="9424"/>
                  <a:pt x="15433" y="9424"/>
                  <a:pt x="15682" y="9424"/>
                </a:cubicBezTo>
                <a:lnTo>
                  <a:pt x="16146" y="9424"/>
                </a:lnTo>
                <a:lnTo>
                  <a:pt x="16146" y="11436"/>
                </a:lnTo>
                <a:cubicBezTo>
                  <a:pt x="16146" y="11825"/>
                  <a:pt x="16462" y="12140"/>
                  <a:pt x="16851" y="12140"/>
                </a:cubicBezTo>
                <a:cubicBezTo>
                  <a:pt x="17240" y="12140"/>
                  <a:pt x="17556" y="11825"/>
                  <a:pt x="17556" y="11436"/>
                </a:cubicBezTo>
                <a:lnTo>
                  <a:pt x="17556" y="9424"/>
                </a:lnTo>
                <a:lnTo>
                  <a:pt x="18016" y="9424"/>
                </a:lnTo>
                <a:cubicBezTo>
                  <a:pt x="18269" y="9424"/>
                  <a:pt x="18395" y="9424"/>
                  <a:pt x="18529" y="9382"/>
                </a:cubicBezTo>
                <a:cubicBezTo>
                  <a:pt x="18676" y="9328"/>
                  <a:pt x="18791" y="9212"/>
                  <a:pt x="18845" y="9066"/>
                </a:cubicBezTo>
                <a:cubicBezTo>
                  <a:pt x="18887" y="8931"/>
                  <a:pt x="18888" y="8805"/>
                  <a:pt x="18888" y="8557"/>
                </a:cubicBezTo>
                <a:lnTo>
                  <a:pt x="18888" y="3598"/>
                </a:lnTo>
                <a:cubicBezTo>
                  <a:pt x="18888" y="3345"/>
                  <a:pt x="18887" y="3219"/>
                  <a:pt x="18845" y="3085"/>
                </a:cubicBezTo>
                <a:cubicBezTo>
                  <a:pt x="18791" y="2938"/>
                  <a:pt x="18676" y="2822"/>
                  <a:pt x="18529" y="2769"/>
                </a:cubicBezTo>
                <a:cubicBezTo>
                  <a:pt x="18395" y="2727"/>
                  <a:pt x="18269" y="2726"/>
                  <a:pt x="18020" y="2726"/>
                </a:cubicBezTo>
                <a:lnTo>
                  <a:pt x="17556" y="2726"/>
                </a:lnTo>
                <a:lnTo>
                  <a:pt x="17556" y="715"/>
                </a:lnTo>
                <a:cubicBezTo>
                  <a:pt x="17556" y="326"/>
                  <a:pt x="17240" y="10"/>
                  <a:pt x="16851" y="10"/>
                </a:cubicBezTo>
                <a:close/>
                <a:moveTo>
                  <a:pt x="16182" y="4001"/>
                </a:moveTo>
                <a:lnTo>
                  <a:pt x="17519" y="4001"/>
                </a:lnTo>
                <a:lnTo>
                  <a:pt x="17519" y="8149"/>
                </a:lnTo>
                <a:lnTo>
                  <a:pt x="16182" y="8149"/>
                </a:lnTo>
                <a:lnTo>
                  <a:pt x="16182" y="4001"/>
                </a:lnTo>
                <a:close/>
                <a:moveTo>
                  <a:pt x="11466" y="4067"/>
                </a:moveTo>
                <a:cubicBezTo>
                  <a:pt x="11077" y="4067"/>
                  <a:pt x="10761" y="4382"/>
                  <a:pt x="10761" y="4771"/>
                </a:cubicBezTo>
                <a:lnTo>
                  <a:pt x="10761" y="6783"/>
                </a:lnTo>
                <a:lnTo>
                  <a:pt x="10301" y="6783"/>
                </a:lnTo>
                <a:lnTo>
                  <a:pt x="10296" y="6783"/>
                </a:lnTo>
                <a:cubicBezTo>
                  <a:pt x="10047" y="6783"/>
                  <a:pt x="9920" y="6783"/>
                  <a:pt x="9787" y="6825"/>
                </a:cubicBezTo>
                <a:cubicBezTo>
                  <a:pt x="9640" y="6879"/>
                  <a:pt x="9525" y="6994"/>
                  <a:pt x="9471" y="7141"/>
                </a:cubicBezTo>
                <a:cubicBezTo>
                  <a:pt x="9429" y="7275"/>
                  <a:pt x="9429" y="7402"/>
                  <a:pt x="9429" y="7650"/>
                </a:cubicBezTo>
                <a:lnTo>
                  <a:pt x="9429" y="12609"/>
                </a:lnTo>
                <a:cubicBezTo>
                  <a:pt x="9429" y="12861"/>
                  <a:pt x="9429" y="12988"/>
                  <a:pt x="9471" y="13122"/>
                </a:cubicBezTo>
                <a:cubicBezTo>
                  <a:pt x="9525" y="13269"/>
                  <a:pt x="9640" y="13384"/>
                  <a:pt x="9787" y="13438"/>
                </a:cubicBezTo>
                <a:cubicBezTo>
                  <a:pt x="9921" y="13480"/>
                  <a:pt x="10048" y="13480"/>
                  <a:pt x="10296" y="13480"/>
                </a:cubicBezTo>
                <a:lnTo>
                  <a:pt x="10761" y="13480"/>
                </a:lnTo>
                <a:lnTo>
                  <a:pt x="10761" y="15492"/>
                </a:lnTo>
                <a:cubicBezTo>
                  <a:pt x="10761" y="15881"/>
                  <a:pt x="11077" y="16197"/>
                  <a:pt x="11466" y="16197"/>
                </a:cubicBezTo>
                <a:cubicBezTo>
                  <a:pt x="11855" y="16197"/>
                  <a:pt x="12171" y="15881"/>
                  <a:pt x="12171" y="15492"/>
                </a:cubicBezTo>
                <a:lnTo>
                  <a:pt x="12171" y="13480"/>
                </a:lnTo>
                <a:lnTo>
                  <a:pt x="12631" y="13480"/>
                </a:lnTo>
                <a:cubicBezTo>
                  <a:pt x="12884" y="13480"/>
                  <a:pt x="13009" y="13480"/>
                  <a:pt x="13144" y="13438"/>
                </a:cubicBezTo>
                <a:cubicBezTo>
                  <a:pt x="13290" y="13384"/>
                  <a:pt x="13406" y="13269"/>
                  <a:pt x="13459" y="13122"/>
                </a:cubicBezTo>
                <a:cubicBezTo>
                  <a:pt x="13502" y="12988"/>
                  <a:pt x="13502" y="12862"/>
                  <a:pt x="13502" y="12613"/>
                </a:cubicBezTo>
                <a:lnTo>
                  <a:pt x="13502" y="7654"/>
                </a:lnTo>
                <a:cubicBezTo>
                  <a:pt x="13502" y="7401"/>
                  <a:pt x="13502" y="7275"/>
                  <a:pt x="13459" y="7141"/>
                </a:cubicBezTo>
                <a:cubicBezTo>
                  <a:pt x="13406" y="6994"/>
                  <a:pt x="13290" y="6879"/>
                  <a:pt x="13144" y="6825"/>
                </a:cubicBezTo>
                <a:cubicBezTo>
                  <a:pt x="13009" y="6783"/>
                  <a:pt x="12883" y="6783"/>
                  <a:pt x="12635" y="6783"/>
                </a:cubicBezTo>
                <a:lnTo>
                  <a:pt x="12171" y="6783"/>
                </a:lnTo>
                <a:lnTo>
                  <a:pt x="12171" y="4771"/>
                </a:lnTo>
                <a:cubicBezTo>
                  <a:pt x="12171" y="4382"/>
                  <a:pt x="11855" y="4067"/>
                  <a:pt x="11466" y="4067"/>
                </a:cubicBezTo>
                <a:close/>
                <a:moveTo>
                  <a:pt x="6080" y="6707"/>
                </a:moveTo>
                <a:cubicBezTo>
                  <a:pt x="5691" y="6707"/>
                  <a:pt x="5375" y="7022"/>
                  <a:pt x="5375" y="7411"/>
                </a:cubicBezTo>
                <a:lnTo>
                  <a:pt x="5375" y="9423"/>
                </a:lnTo>
                <a:lnTo>
                  <a:pt x="4915" y="9423"/>
                </a:lnTo>
                <a:lnTo>
                  <a:pt x="4910" y="9423"/>
                </a:lnTo>
                <a:cubicBezTo>
                  <a:pt x="4661" y="9423"/>
                  <a:pt x="4534" y="9424"/>
                  <a:pt x="4401" y="9466"/>
                </a:cubicBezTo>
                <a:cubicBezTo>
                  <a:pt x="4254" y="9519"/>
                  <a:pt x="4139" y="9635"/>
                  <a:pt x="4085" y="9782"/>
                </a:cubicBezTo>
                <a:cubicBezTo>
                  <a:pt x="4043" y="9916"/>
                  <a:pt x="4043" y="10042"/>
                  <a:pt x="4043" y="10291"/>
                </a:cubicBezTo>
                <a:lnTo>
                  <a:pt x="4043" y="15249"/>
                </a:lnTo>
                <a:cubicBezTo>
                  <a:pt x="4043" y="15502"/>
                  <a:pt x="4043" y="15628"/>
                  <a:pt x="4085" y="15762"/>
                </a:cubicBezTo>
                <a:cubicBezTo>
                  <a:pt x="4139" y="15909"/>
                  <a:pt x="4254" y="16025"/>
                  <a:pt x="4401" y="16078"/>
                </a:cubicBezTo>
                <a:cubicBezTo>
                  <a:pt x="4535" y="16121"/>
                  <a:pt x="4662" y="16120"/>
                  <a:pt x="4910" y="16120"/>
                </a:cubicBezTo>
                <a:lnTo>
                  <a:pt x="5375" y="16120"/>
                </a:lnTo>
                <a:lnTo>
                  <a:pt x="5375" y="18133"/>
                </a:lnTo>
                <a:cubicBezTo>
                  <a:pt x="5375" y="18522"/>
                  <a:pt x="5691" y="18837"/>
                  <a:pt x="6080" y="18837"/>
                </a:cubicBezTo>
                <a:cubicBezTo>
                  <a:pt x="6469" y="18837"/>
                  <a:pt x="6785" y="18522"/>
                  <a:pt x="6785" y="18133"/>
                </a:cubicBezTo>
                <a:lnTo>
                  <a:pt x="6785" y="16120"/>
                </a:lnTo>
                <a:lnTo>
                  <a:pt x="7245" y="16120"/>
                </a:lnTo>
                <a:cubicBezTo>
                  <a:pt x="7498" y="16120"/>
                  <a:pt x="7623" y="16121"/>
                  <a:pt x="7758" y="16078"/>
                </a:cubicBezTo>
                <a:cubicBezTo>
                  <a:pt x="7904" y="16025"/>
                  <a:pt x="8020" y="15909"/>
                  <a:pt x="8074" y="15762"/>
                </a:cubicBezTo>
                <a:cubicBezTo>
                  <a:pt x="8116" y="15628"/>
                  <a:pt x="8116" y="15502"/>
                  <a:pt x="8116" y="15253"/>
                </a:cubicBezTo>
                <a:lnTo>
                  <a:pt x="8116" y="10294"/>
                </a:lnTo>
                <a:cubicBezTo>
                  <a:pt x="8116" y="10042"/>
                  <a:pt x="8116" y="9916"/>
                  <a:pt x="8074" y="9782"/>
                </a:cubicBezTo>
                <a:cubicBezTo>
                  <a:pt x="8020" y="9635"/>
                  <a:pt x="7904" y="9519"/>
                  <a:pt x="7758" y="9466"/>
                </a:cubicBezTo>
                <a:cubicBezTo>
                  <a:pt x="7623" y="9423"/>
                  <a:pt x="7497" y="9423"/>
                  <a:pt x="7249" y="9423"/>
                </a:cubicBezTo>
                <a:lnTo>
                  <a:pt x="6785" y="9423"/>
                </a:lnTo>
                <a:lnTo>
                  <a:pt x="6785" y="7411"/>
                </a:lnTo>
                <a:cubicBezTo>
                  <a:pt x="6785" y="7022"/>
                  <a:pt x="6469" y="6707"/>
                  <a:pt x="6080" y="6707"/>
                </a:cubicBezTo>
                <a:close/>
                <a:moveTo>
                  <a:pt x="10797" y="8058"/>
                </a:moveTo>
                <a:lnTo>
                  <a:pt x="12134" y="8058"/>
                </a:lnTo>
                <a:lnTo>
                  <a:pt x="12134" y="12206"/>
                </a:lnTo>
                <a:lnTo>
                  <a:pt x="10797" y="12206"/>
                </a:lnTo>
                <a:lnTo>
                  <a:pt x="10797" y="8058"/>
                </a:lnTo>
                <a:close/>
                <a:moveTo>
                  <a:pt x="5411" y="10698"/>
                </a:moveTo>
                <a:lnTo>
                  <a:pt x="6748" y="10698"/>
                </a:lnTo>
                <a:lnTo>
                  <a:pt x="6748" y="14846"/>
                </a:lnTo>
                <a:lnTo>
                  <a:pt x="5411" y="14846"/>
                </a:lnTo>
                <a:lnTo>
                  <a:pt x="5411" y="10698"/>
                </a:lnTo>
                <a:close/>
              </a:path>
            </a:pathLst>
          </a:custGeom>
          <a:solidFill>
            <a:srgbClr val="FFFFFF"/>
          </a:solidFill>
          <a:ln w="25400">
            <a:noFill/>
            <a:miter lim="400000"/>
          </a:ln>
        </p:spPr>
        <p:txBody>
          <a:bodyPr lIns="50800" tIns="50800" rIns="50800" bIns="50800" anchor="ctr"/>
          <a:lstStyle/>
          <a:p>
            <a:pPr>
              <a:defRPr sz="3200">
                <a:solidFill>
                  <a:srgbClr val="FFFFFF"/>
                </a:solidFill>
                <a:latin typeface="+mn-lt"/>
                <a:ea typeface="+mn-ea"/>
                <a:cs typeface="+mn-cs"/>
                <a:sym typeface="Helvetica Light"/>
              </a:defRPr>
            </a:pPr>
            <a:endParaRPr sz="3200">
              <a:solidFill>
                <a:srgbClr val="FFFFFF"/>
              </a:solidFill>
              <a:latin typeface="+mn-lt"/>
              <a:ea typeface="+mn-ea"/>
              <a:cs typeface="+mn-cs"/>
              <a:sym typeface="Helvetica Light"/>
            </a:endParaRPr>
          </a:p>
        </p:txBody>
      </p:sp>
      <p:sp>
        <p:nvSpPr>
          <p:cNvPr id="20" name="TextBox 19">
            <a:extLst>
              <a:ext uri="{FF2B5EF4-FFF2-40B4-BE49-F238E27FC236}">
                <a16:creationId xmlns:a16="http://schemas.microsoft.com/office/drawing/2014/main" id="{C30BBFD7-48A6-4A5B-819D-8A75EEF240D9}"/>
              </a:ext>
            </a:extLst>
          </p:cNvPr>
          <p:cNvSpPr txBox="1"/>
          <p:nvPr/>
        </p:nvSpPr>
        <p:spPr>
          <a:xfrm>
            <a:off x="827522" y="2482865"/>
            <a:ext cx="4406858" cy="129266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solidFill>
                  <a:schemeClr val="bg1">
                    <a:lumMod val="50000"/>
                  </a:schemeClr>
                </a:solidFill>
                <a:latin typeface="Raleway" panose="020B0503030101060003" pitchFamily="34" charset="0"/>
              </a:rPr>
              <a:t>There are many variations of passages of lorem ipsum available, but the majority have suffered alteration in some form, by injected humour, or randomized words which don't look even slightly believable. If you are going to use A passage of lorem If you are going to use a passage of Lorem Ipsum, you need to be sure there isn't anything embarrassing hidden in the middle .</a:t>
            </a:r>
          </a:p>
        </p:txBody>
      </p:sp>
      <p:sp>
        <p:nvSpPr>
          <p:cNvPr id="21" name="TextBox 20">
            <a:extLst>
              <a:ext uri="{FF2B5EF4-FFF2-40B4-BE49-F238E27FC236}">
                <a16:creationId xmlns:a16="http://schemas.microsoft.com/office/drawing/2014/main" id="{0AF15CAA-EF74-4810-A255-B2ABD2B54F19}"/>
              </a:ext>
            </a:extLst>
          </p:cNvPr>
          <p:cNvSpPr txBox="1"/>
          <p:nvPr/>
        </p:nvSpPr>
        <p:spPr>
          <a:xfrm>
            <a:off x="827522" y="4837793"/>
            <a:ext cx="4406858" cy="129266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solidFill>
                  <a:schemeClr val="bg1">
                    <a:lumMod val="50000"/>
                  </a:schemeClr>
                </a:solidFill>
                <a:latin typeface="Raleway" panose="020B0503030101060003" pitchFamily="34" charset="0"/>
              </a:rPr>
              <a:t>There are many variations of passages of lorem ipsum available, but the majority have suffered alteration in some form, by injected humour, or randomized words which don't look even slightly believable. If you are going to use A passage of lorem If you are going to use a passage of Lorem Ipsum, you need to be sure there isn't anything embarrassing hidden in the middle .</a:t>
            </a:r>
          </a:p>
        </p:txBody>
      </p:sp>
      <p:sp>
        <p:nvSpPr>
          <p:cNvPr id="22" name="TextBox 21">
            <a:extLst>
              <a:ext uri="{FF2B5EF4-FFF2-40B4-BE49-F238E27FC236}">
                <a16:creationId xmlns:a16="http://schemas.microsoft.com/office/drawing/2014/main" id="{0E6E14A7-6B37-4BAE-9B05-4323D5CD3E2A}"/>
              </a:ext>
            </a:extLst>
          </p:cNvPr>
          <p:cNvSpPr txBox="1"/>
          <p:nvPr/>
        </p:nvSpPr>
        <p:spPr>
          <a:xfrm>
            <a:off x="6507885" y="2482865"/>
            <a:ext cx="4406858" cy="129266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solidFill>
                  <a:schemeClr val="bg1">
                    <a:lumMod val="50000"/>
                  </a:schemeClr>
                </a:solidFill>
                <a:latin typeface="Raleway" panose="020B0503030101060003" pitchFamily="34" charset="0"/>
              </a:rPr>
              <a:t>There are many variations of passages of lorem ipsum available, but the majority have suffered alteration in some form, by injected humour, or randomized words which don't look even slightly believable. If you are going to use A passage of lorem If you are going to use a passage of Lorem Ipsum, you need to be sure there isn't anything embarrassing hidden in the middle .</a:t>
            </a:r>
          </a:p>
        </p:txBody>
      </p:sp>
      <p:sp>
        <p:nvSpPr>
          <p:cNvPr id="23" name="TextBox 22">
            <a:extLst>
              <a:ext uri="{FF2B5EF4-FFF2-40B4-BE49-F238E27FC236}">
                <a16:creationId xmlns:a16="http://schemas.microsoft.com/office/drawing/2014/main" id="{FE65567F-590E-4CDE-96EE-DE9F28201ADF}"/>
              </a:ext>
            </a:extLst>
          </p:cNvPr>
          <p:cNvSpPr txBox="1"/>
          <p:nvPr/>
        </p:nvSpPr>
        <p:spPr>
          <a:xfrm>
            <a:off x="6507885" y="4837793"/>
            <a:ext cx="4406858" cy="129266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1200" dirty="0">
                <a:solidFill>
                  <a:schemeClr val="bg1">
                    <a:lumMod val="50000"/>
                  </a:schemeClr>
                </a:solidFill>
                <a:latin typeface="Raleway" panose="020B0503030101060003" pitchFamily="34" charset="0"/>
              </a:rPr>
              <a:t>There are many variations of passages of lorem ipsum available, but the majority have suffered alteration in some form, by injected humour, or randomized words which don't look even slightly believable. If you are going to use A passage of lorem If you are going to use a passage of Lorem Ipsum, you need to be sure there isn't anything embarrassing hidden in the middle .</a:t>
            </a:r>
          </a:p>
        </p:txBody>
      </p:sp>
    </p:spTree>
    <p:extLst>
      <p:ext uri="{BB962C8B-B14F-4D97-AF65-F5344CB8AC3E}">
        <p14:creationId xmlns:p14="http://schemas.microsoft.com/office/powerpoint/2010/main" val="14650321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Freeform 4">
            <a:extLst>
              <a:ext uri="{FF2B5EF4-FFF2-40B4-BE49-F238E27FC236}">
                <a16:creationId xmlns:a16="http://schemas.microsoft.com/office/drawing/2014/main" id="{4D02894E-D545-42CC-A81C-ADB611A59BF9}"/>
              </a:ext>
            </a:extLst>
          </p:cNvPr>
          <p:cNvSpPr>
            <a:spLocks/>
          </p:cNvSpPr>
          <p:nvPr/>
        </p:nvSpPr>
        <p:spPr bwMode="auto">
          <a:xfrm>
            <a:off x="6096000" y="1800038"/>
            <a:ext cx="1859763" cy="2868766"/>
          </a:xfrm>
          <a:custGeom>
            <a:avLst/>
            <a:gdLst>
              <a:gd name="T0" fmla="*/ 667 w 680"/>
              <a:gd name="T1" fmla="*/ 200 h 1049"/>
              <a:gd name="T2" fmla="*/ 610 w 680"/>
              <a:gd name="T3" fmla="*/ 188 h 1049"/>
              <a:gd name="T4" fmla="*/ 537 w 680"/>
              <a:gd name="T5" fmla="*/ 176 h 1049"/>
              <a:gd name="T6" fmla="*/ 499 w 680"/>
              <a:gd name="T7" fmla="*/ 217 h 1049"/>
              <a:gd name="T8" fmla="*/ 328 w 680"/>
              <a:gd name="T9" fmla="*/ 204 h 1049"/>
              <a:gd name="T10" fmla="*/ 286 w 680"/>
              <a:gd name="T11" fmla="*/ 113 h 1049"/>
              <a:gd name="T12" fmla="*/ 31 w 680"/>
              <a:gd name="T13" fmla="*/ 0 h 1049"/>
              <a:gd name="T14" fmla="*/ 0 w 680"/>
              <a:gd name="T15" fmla="*/ 56 h 1049"/>
              <a:gd name="T16" fmla="*/ 0 w 680"/>
              <a:gd name="T17" fmla="*/ 217 h 1049"/>
              <a:gd name="T18" fmla="*/ 0 w 680"/>
              <a:gd name="T19" fmla="*/ 299 h 1049"/>
              <a:gd name="T20" fmla="*/ 41 w 680"/>
              <a:gd name="T21" fmla="*/ 279 h 1049"/>
              <a:gd name="T22" fmla="*/ 151 w 680"/>
              <a:gd name="T23" fmla="*/ 264 h 1049"/>
              <a:gd name="T24" fmla="*/ 249 w 680"/>
              <a:gd name="T25" fmla="*/ 373 h 1049"/>
              <a:gd name="T26" fmla="*/ 189 w 680"/>
              <a:gd name="T27" fmla="*/ 507 h 1049"/>
              <a:gd name="T28" fmla="*/ 43 w 680"/>
              <a:gd name="T29" fmla="*/ 508 h 1049"/>
              <a:gd name="T30" fmla="*/ 0 w 680"/>
              <a:gd name="T31" fmla="*/ 485 h 1049"/>
              <a:gd name="T32" fmla="*/ 1 w 680"/>
              <a:gd name="T33" fmla="*/ 751 h 1049"/>
              <a:gd name="T34" fmla="*/ 61 w 680"/>
              <a:gd name="T35" fmla="*/ 807 h 1049"/>
              <a:gd name="T36" fmla="*/ 266 w 680"/>
              <a:gd name="T37" fmla="*/ 808 h 1049"/>
              <a:gd name="T38" fmla="*/ 364 w 680"/>
              <a:gd name="T39" fmla="*/ 808 h 1049"/>
              <a:gd name="T40" fmla="*/ 340 w 680"/>
              <a:gd name="T41" fmla="*/ 901 h 1049"/>
              <a:gd name="T42" fmla="*/ 342 w 680"/>
              <a:gd name="T43" fmla="*/ 1002 h 1049"/>
              <a:gd name="T44" fmla="*/ 434 w 680"/>
              <a:gd name="T45" fmla="*/ 1044 h 1049"/>
              <a:gd name="T46" fmla="*/ 512 w 680"/>
              <a:gd name="T47" fmla="*/ 976 h 1049"/>
              <a:gd name="T48" fmla="*/ 500 w 680"/>
              <a:gd name="T49" fmla="*/ 895 h 1049"/>
              <a:gd name="T50" fmla="*/ 466 w 680"/>
              <a:gd name="T51" fmla="*/ 807 h 1049"/>
              <a:gd name="T52" fmla="*/ 500 w 680"/>
              <a:gd name="T53" fmla="*/ 807 h 1049"/>
              <a:gd name="T54" fmla="*/ 630 w 680"/>
              <a:gd name="T55" fmla="*/ 807 h 1049"/>
              <a:gd name="T56" fmla="*/ 651 w 680"/>
              <a:gd name="T57" fmla="*/ 698 h 1049"/>
              <a:gd name="T58" fmla="*/ 670 w 680"/>
              <a:gd name="T59" fmla="*/ 472 h 1049"/>
              <a:gd name="T60" fmla="*/ 677 w 680"/>
              <a:gd name="T61" fmla="*/ 367 h 1049"/>
              <a:gd name="T62" fmla="*/ 680 w 680"/>
              <a:gd name="T63" fmla="*/ 215 h 1049"/>
              <a:gd name="T64" fmla="*/ 667 w 680"/>
              <a:gd name="T65" fmla="*/ 200 h 10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0" h="1049">
                <a:moveTo>
                  <a:pt x="667" y="200"/>
                </a:moveTo>
                <a:cubicBezTo>
                  <a:pt x="649" y="195"/>
                  <a:pt x="629" y="191"/>
                  <a:pt x="610" y="188"/>
                </a:cubicBezTo>
                <a:cubicBezTo>
                  <a:pt x="586" y="185"/>
                  <a:pt x="561" y="181"/>
                  <a:pt x="537" y="176"/>
                </a:cubicBezTo>
                <a:cubicBezTo>
                  <a:pt x="528" y="192"/>
                  <a:pt x="515" y="206"/>
                  <a:pt x="499" y="217"/>
                </a:cubicBezTo>
                <a:cubicBezTo>
                  <a:pt x="446" y="254"/>
                  <a:pt x="375" y="249"/>
                  <a:pt x="328" y="204"/>
                </a:cubicBezTo>
                <a:cubicBezTo>
                  <a:pt x="302" y="180"/>
                  <a:pt x="287" y="147"/>
                  <a:pt x="286" y="113"/>
                </a:cubicBezTo>
                <a:cubicBezTo>
                  <a:pt x="198" y="82"/>
                  <a:pt x="114" y="43"/>
                  <a:pt x="31" y="0"/>
                </a:cubicBezTo>
                <a:cubicBezTo>
                  <a:pt x="11" y="9"/>
                  <a:pt x="1" y="29"/>
                  <a:pt x="0" y="56"/>
                </a:cubicBezTo>
                <a:cubicBezTo>
                  <a:pt x="0" y="110"/>
                  <a:pt x="0" y="164"/>
                  <a:pt x="0" y="217"/>
                </a:cubicBezTo>
                <a:cubicBezTo>
                  <a:pt x="0" y="243"/>
                  <a:pt x="0" y="269"/>
                  <a:pt x="0" y="299"/>
                </a:cubicBezTo>
                <a:cubicBezTo>
                  <a:pt x="17" y="291"/>
                  <a:pt x="29" y="285"/>
                  <a:pt x="41" y="279"/>
                </a:cubicBezTo>
                <a:cubicBezTo>
                  <a:pt x="76" y="260"/>
                  <a:pt x="113" y="253"/>
                  <a:pt x="151" y="264"/>
                </a:cubicBezTo>
                <a:cubicBezTo>
                  <a:pt x="207" y="279"/>
                  <a:pt x="241" y="317"/>
                  <a:pt x="249" y="373"/>
                </a:cubicBezTo>
                <a:cubicBezTo>
                  <a:pt x="258" y="429"/>
                  <a:pt x="238" y="476"/>
                  <a:pt x="189" y="507"/>
                </a:cubicBezTo>
                <a:cubicBezTo>
                  <a:pt x="141" y="538"/>
                  <a:pt x="92" y="538"/>
                  <a:pt x="43" y="508"/>
                </a:cubicBezTo>
                <a:cubicBezTo>
                  <a:pt x="30" y="501"/>
                  <a:pt x="17" y="494"/>
                  <a:pt x="0" y="485"/>
                </a:cubicBezTo>
                <a:cubicBezTo>
                  <a:pt x="0" y="578"/>
                  <a:pt x="0" y="665"/>
                  <a:pt x="1" y="751"/>
                </a:cubicBezTo>
                <a:cubicBezTo>
                  <a:pt x="1" y="785"/>
                  <a:pt x="27" y="807"/>
                  <a:pt x="61" y="807"/>
                </a:cubicBezTo>
                <a:cubicBezTo>
                  <a:pt x="129" y="808"/>
                  <a:pt x="197" y="808"/>
                  <a:pt x="266" y="808"/>
                </a:cubicBezTo>
                <a:cubicBezTo>
                  <a:pt x="298" y="808"/>
                  <a:pt x="330" y="808"/>
                  <a:pt x="364" y="808"/>
                </a:cubicBezTo>
                <a:cubicBezTo>
                  <a:pt x="369" y="844"/>
                  <a:pt x="356" y="873"/>
                  <a:pt x="340" y="901"/>
                </a:cubicBezTo>
                <a:cubicBezTo>
                  <a:pt x="320" y="935"/>
                  <a:pt x="320" y="969"/>
                  <a:pt x="342" y="1002"/>
                </a:cubicBezTo>
                <a:cubicBezTo>
                  <a:pt x="364" y="1035"/>
                  <a:pt x="395" y="1049"/>
                  <a:pt x="434" y="1044"/>
                </a:cubicBezTo>
                <a:cubicBezTo>
                  <a:pt x="474" y="1038"/>
                  <a:pt x="500" y="1014"/>
                  <a:pt x="512" y="976"/>
                </a:cubicBezTo>
                <a:cubicBezTo>
                  <a:pt x="522" y="947"/>
                  <a:pt x="512" y="921"/>
                  <a:pt x="500" y="895"/>
                </a:cubicBezTo>
                <a:cubicBezTo>
                  <a:pt x="488" y="868"/>
                  <a:pt x="479" y="840"/>
                  <a:pt x="466" y="807"/>
                </a:cubicBezTo>
                <a:cubicBezTo>
                  <a:pt x="483" y="807"/>
                  <a:pt x="492" y="807"/>
                  <a:pt x="500" y="807"/>
                </a:cubicBezTo>
                <a:cubicBezTo>
                  <a:pt x="543" y="807"/>
                  <a:pt x="586" y="807"/>
                  <a:pt x="630" y="807"/>
                </a:cubicBezTo>
                <a:cubicBezTo>
                  <a:pt x="638" y="771"/>
                  <a:pt x="645" y="735"/>
                  <a:pt x="651" y="698"/>
                </a:cubicBezTo>
                <a:cubicBezTo>
                  <a:pt x="663" y="623"/>
                  <a:pt x="664" y="547"/>
                  <a:pt x="670" y="472"/>
                </a:cubicBezTo>
                <a:cubicBezTo>
                  <a:pt x="673" y="437"/>
                  <a:pt x="675" y="402"/>
                  <a:pt x="677" y="367"/>
                </a:cubicBezTo>
                <a:cubicBezTo>
                  <a:pt x="679" y="317"/>
                  <a:pt x="680" y="266"/>
                  <a:pt x="680" y="215"/>
                </a:cubicBezTo>
                <a:cubicBezTo>
                  <a:pt x="680" y="210"/>
                  <a:pt x="673" y="201"/>
                  <a:pt x="667" y="200"/>
                </a:cubicBezTo>
                <a:close/>
              </a:path>
            </a:pathLst>
          </a:custGeom>
          <a:solidFill>
            <a:srgbClr val="204468"/>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55" name="Freeform 5">
            <a:extLst>
              <a:ext uri="{FF2B5EF4-FFF2-40B4-BE49-F238E27FC236}">
                <a16:creationId xmlns:a16="http://schemas.microsoft.com/office/drawing/2014/main" id="{84A8BB03-808D-46D8-99E2-C4614C3BECC3}"/>
              </a:ext>
            </a:extLst>
          </p:cNvPr>
          <p:cNvSpPr>
            <a:spLocks/>
          </p:cNvSpPr>
          <p:nvPr/>
        </p:nvSpPr>
        <p:spPr bwMode="auto">
          <a:xfrm>
            <a:off x="5430705" y="4091988"/>
            <a:ext cx="2366816" cy="2200068"/>
          </a:xfrm>
          <a:custGeom>
            <a:avLst/>
            <a:gdLst>
              <a:gd name="T0" fmla="*/ 865 w 865"/>
              <a:gd name="T1" fmla="*/ 0 h 804"/>
              <a:gd name="T2" fmla="*/ 750 w 865"/>
              <a:gd name="T3" fmla="*/ 0 h 804"/>
              <a:gd name="T4" fmla="*/ 776 w 865"/>
              <a:gd name="T5" fmla="*/ 53 h 804"/>
              <a:gd name="T6" fmla="*/ 735 w 865"/>
              <a:gd name="T7" fmla="*/ 226 h 804"/>
              <a:gd name="T8" fmla="*/ 564 w 865"/>
              <a:gd name="T9" fmla="*/ 215 h 804"/>
              <a:gd name="T10" fmla="*/ 544 w 865"/>
              <a:gd name="T11" fmla="*/ 38 h 804"/>
              <a:gd name="T12" fmla="*/ 561 w 865"/>
              <a:gd name="T13" fmla="*/ 6 h 804"/>
              <a:gd name="T14" fmla="*/ 554 w 865"/>
              <a:gd name="T15" fmla="*/ 2 h 804"/>
              <a:gd name="T16" fmla="*/ 297 w 865"/>
              <a:gd name="T17" fmla="*/ 3 h 804"/>
              <a:gd name="T18" fmla="*/ 242 w 865"/>
              <a:gd name="T19" fmla="*/ 62 h 804"/>
              <a:gd name="T20" fmla="*/ 242 w 865"/>
              <a:gd name="T21" fmla="*/ 166 h 804"/>
              <a:gd name="T22" fmla="*/ 242 w 865"/>
              <a:gd name="T23" fmla="*/ 366 h 804"/>
              <a:gd name="T24" fmla="*/ 144 w 865"/>
              <a:gd name="T25" fmla="*/ 340 h 804"/>
              <a:gd name="T26" fmla="*/ 46 w 865"/>
              <a:gd name="T27" fmla="*/ 346 h 804"/>
              <a:gd name="T28" fmla="*/ 7 w 865"/>
              <a:gd name="T29" fmla="*/ 439 h 804"/>
              <a:gd name="T30" fmla="*/ 75 w 865"/>
              <a:gd name="T31" fmla="*/ 514 h 804"/>
              <a:gd name="T32" fmla="*/ 158 w 865"/>
              <a:gd name="T33" fmla="*/ 501 h 804"/>
              <a:gd name="T34" fmla="*/ 242 w 865"/>
              <a:gd name="T35" fmla="*/ 468 h 804"/>
              <a:gd name="T36" fmla="*/ 243 w 865"/>
              <a:gd name="T37" fmla="*/ 507 h 804"/>
              <a:gd name="T38" fmla="*/ 244 w 865"/>
              <a:gd name="T39" fmla="*/ 752 h 804"/>
              <a:gd name="T40" fmla="*/ 264 w 865"/>
              <a:gd name="T41" fmla="*/ 804 h 804"/>
              <a:gd name="T42" fmla="*/ 300 w 865"/>
              <a:gd name="T43" fmla="*/ 787 h 804"/>
              <a:gd name="T44" fmla="*/ 535 w 865"/>
              <a:gd name="T45" fmla="*/ 598 h 804"/>
              <a:gd name="T46" fmla="*/ 727 w 865"/>
              <a:gd name="T47" fmla="*/ 342 h 804"/>
              <a:gd name="T48" fmla="*/ 865 w 865"/>
              <a:gd name="T49" fmla="*/ 0 h 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5" h="804">
                <a:moveTo>
                  <a:pt x="865" y="0"/>
                </a:moveTo>
                <a:cubicBezTo>
                  <a:pt x="827" y="0"/>
                  <a:pt x="789" y="0"/>
                  <a:pt x="750" y="0"/>
                </a:cubicBezTo>
                <a:cubicBezTo>
                  <a:pt x="760" y="20"/>
                  <a:pt x="768" y="37"/>
                  <a:pt x="776" y="53"/>
                </a:cubicBezTo>
                <a:cubicBezTo>
                  <a:pt x="806" y="118"/>
                  <a:pt x="790" y="187"/>
                  <a:pt x="735" y="226"/>
                </a:cubicBezTo>
                <a:cubicBezTo>
                  <a:pt x="682" y="264"/>
                  <a:pt x="610" y="259"/>
                  <a:pt x="564" y="215"/>
                </a:cubicBezTo>
                <a:cubicBezTo>
                  <a:pt x="514" y="168"/>
                  <a:pt x="506" y="98"/>
                  <a:pt x="544" y="38"/>
                </a:cubicBezTo>
                <a:cubicBezTo>
                  <a:pt x="551" y="28"/>
                  <a:pt x="556" y="17"/>
                  <a:pt x="561" y="6"/>
                </a:cubicBezTo>
                <a:cubicBezTo>
                  <a:pt x="557" y="4"/>
                  <a:pt x="556" y="2"/>
                  <a:pt x="554" y="2"/>
                </a:cubicBezTo>
                <a:cubicBezTo>
                  <a:pt x="468" y="2"/>
                  <a:pt x="382" y="1"/>
                  <a:pt x="297" y="3"/>
                </a:cubicBezTo>
                <a:cubicBezTo>
                  <a:pt x="264" y="3"/>
                  <a:pt x="243" y="28"/>
                  <a:pt x="242" y="62"/>
                </a:cubicBezTo>
                <a:cubicBezTo>
                  <a:pt x="241" y="97"/>
                  <a:pt x="242" y="132"/>
                  <a:pt x="242" y="166"/>
                </a:cubicBezTo>
                <a:cubicBezTo>
                  <a:pt x="242" y="233"/>
                  <a:pt x="242" y="299"/>
                  <a:pt x="242" y="366"/>
                </a:cubicBezTo>
                <a:cubicBezTo>
                  <a:pt x="205" y="370"/>
                  <a:pt x="174" y="357"/>
                  <a:pt x="144" y="340"/>
                </a:cubicBezTo>
                <a:cubicBezTo>
                  <a:pt x="111" y="321"/>
                  <a:pt x="77" y="324"/>
                  <a:pt x="46" y="346"/>
                </a:cubicBezTo>
                <a:cubicBezTo>
                  <a:pt x="14" y="369"/>
                  <a:pt x="0" y="401"/>
                  <a:pt x="7" y="439"/>
                </a:cubicBezTo>
                <a:cubicBezTo>
                  <a:pt x="14" y="478"/>
                  <a:pt x="36" y="503"/>
                  <a:pt x="75" y="514"/>
                </a:cubicBezTo>
                <a:cubicBezTo>
                  <a:pt x="105" y="523"/>
                  <a:pt x="131" y="514"/>
                  <a:pt x="158" y="501"/>
                </a:cubicBezTo>
                <a:cubicBezTo>
                  <a:pt x="184" y="489"/>
                  <a:pt x="212" y="480"/>
                  <a:pt x="242" y="468"/>
                </a:cubicBezTo>
                <a:cubicBezTo>
                  <a:pt x="243" y="487"/>
                  <a:pt x="243" y="497"/>
                  <a:pt x="243" y="507"/>
                </a:cubicBezTo>
                <a:cubicBezTo>
                  <a:pt x="243" y="589"/>
                  <a:pt x="243" y="670"/>
                  <a:pt x="244" y="752"/>
                </a:cubicBezTo>
                <a:cubicBezTo>
                  <a:pt x="244" y="776"/>
                  <a:pt x="251" y="793"/>
                  <a:pt x="264" y="804"/>
                </a:cubicBezTo>
                <a:cubicBezTo>
                  <a:pt x="276" y="800"/>
                  <a:pt x="287" y="795"/>
                  <a:pt x="300" y="787"/>
                </a:cubicBezTo>
                <a:cubicBezTo>
                  <a:pt x="387" y="736"/>
                  <a:pt x="462" y="668"/>
                  <a:pt x="535" y="598"/>
                </a:cubicBezTo>
                <a:cubicBezTo>
                  <a:pt x="612" y="523"/>
                  <a:pt x="672" y="434"/>
                  <a:pt x="727" y="342"/>
                </a:cubicBezTo>
                <a:cubicBezTo>
                  <a:pt x="792" y="234"/>
                  <a:pt x="836" y="120"/>
                  <a:pt x="865" y="0"/>
                </a:cubicBezTo>
                <a:close/>
              </a:path>
            </a:pathLst>
          </a:custGeom>
          <a:solidFill>
            <a:srgbClr val="F67F21"/>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56" name="Freeform 6">
            <a:extLst>
              <a:ext uri="{FF2B5EF4-FFF2-40B4-BE49-F238E27FC236}">
                <a16:creationId xmlns:a16="http://schemas.microsoft.com/office/drawing/2014/main" id="{E23D9124-231B-4F72-A1F0-CBD6BFC782AE}"/>
              </a:ext>
            </a:extLst>
          </p:cNvPr>
          <p:cNvSpPr>
            <a:spLocks/>
          </p:cNvSpPr>
          <p:nvPr/>
        </p:nvSpPr>
        <p:spPr bwMode="auto">
          <a:xfrm>
            <a:off x="4399582" y="3447111"/>
            <a:ext cx="1636864" cy="2833034"/>
          </a:xfrm>
          <a:custGeom>
            <a:avLst/>
            <a:gdLst>
              <a:gd name="T0" fmla="*/ 584 w 598"/>
              <a:gd name="T1" fmla="*/ 1036 h 1036"/>
              <a:gd name="T2" fmla="*/ 595 w 598"/>
              <a:gd name="T3" fmla="*/ 1001 h 1036"/>
              <a:gd name="T4" fmla="*/ 595 w 598"/>
              <a:gd name="T5" fmla="*/ 896 h 1036"/>
              <a:gd name="T6" fmla="*/ 595 w 598"/>
              <a:gd name="T7" fmla="*/ 753 h 1036"/>
              <a:gd name="T8" fmla="*/ 553 w 598"/>
              <a:gd name="T9" fmla="*/ 773 h 1036"/>
              <a:gd name="T10" fmla="*/ 488 w 598"/>
              <a:gd name="T11" fmla="*/ 792 h 1036"/>
              <a:gd name="T12" fmla="*/ 355 w 598"/>
              <a:gd name="T13" fmla="*/ 709 h 1036"/>
              <a:gd name="T14" fmla="*/ 389 w 598"/>
              <a:gd name="T15" fmla="*/ 557 h 1036"/>
              <a:gd name="T16" fmla="*/ 544 w 598"/>
              <a:gd name="T17" fmla="*/ 538 h 1036"/>
              <a:gd name="T18" fmla="*/ 595 w 598"/>
              <a:gd name="T19" fmla="*/ 566 h 1036"/>
              <a:gd name="T20" fmla="*/ 596 w 598"/>
              <a:gd name="T21" fmla="*/ 318 h 1036"/>
              <a:gd name="T22" fmla="*/ 517 w 598"/>
              <a:gd name="T23" fmla="*/ 242 h 1036"/>
              <a:gd name="T24" fmla="*/ 262 w 598"/>
              <a:gd name="T25" fmla="*/ 243 h 1036"/>
              <a:gd name="T26" fmla="*/ 233 w 598"/>
              <a:gd name="T27" fmla="*/ 243 h 1036"/>
              <a:gd name="T28" fmla="*/ 256 w 598"/>
              <a:gd name="T29" fmla="*/ 152 h 1036"/>
              <a:gd name="T30" fmla="*/ 251 w 598"/>
              <a:gd name="T31" fmla="*/ 44 h 1036"/>
              <a:gd name="T32" fmla="*/ 156 w 598"/>
              <a:gd name="T33" fmla="*/ 8 h 1036"/>
              <a:gd name="T34" fmla="*/ 83 w 598"/>
              <a:gd name="T35" fmla="*/ 86 h 1036"/>
              <a:gd name="T36" fmla="*/ 101 w 598"/>
              <a:gd name="T37" fmla="*/ 166 h 1036"/>
              <a:gd name="T38" fmla="*/ 130 w 598"/>
              <a:gd name="T39" fmla="*/ 243 h 1036"/>
              <a:gd name="T40" fmla="*/ 94 w 598"/>
              <a:gd name="T41" fmla="*/ 243 h 1036"/>
              <a:gd name="T42" fmla="*/ 0 w 598"/>
              <a:gd name="T43" fmla="*/ 243 h 1036"/>
              <a:gd name="T44" fmla="*/ 235 w 598"/>
              <a:gd name="T45" fmla="*/ 727 h 1036"/>
              <a:gd name="T46" fmla="*/ 569 w 598"/>
              <a:gd name="T47" fmla="*/ 1028 h 1036"/>
              <a:gd name="T48" fmla="*/ 584 w 598"/>
              <a:gd name="T49" fmla="*/ 1036 h 10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8" h="1036">
                <a:moveTo>
                  <a:pt x="584" y="1036"/>
                </a:moveTo>
                <a:cubicBezTo>
                  <a:pt x="591" y="1026"/>
                  <a:pt x="595" y="1014"/>
                  <a:pt x="595" y="1001"/>
                </a:cubicBezTo>
                <a:cubicBezTo>
                  <a:pt x="596" y="966"/>
                  <a:pt x="595" y="931"/>
                  <a:pt x="595" y="896"/>
                </a:cubicBezTo>
                <a:cubicBezTo>
                  <a:pt x="595" y="849"/>
                  <a:pt x="595" y="803"/>
                  <a:pt x="595" y="753"/>
                </a:cubicBezTo>
                <a:cubicBezTo>
                  <a:pt x="579" y="760"/>
                  <a:pt x="567" y="768"/>
                  <a:pt x="553" y="773"/>
                </a:cubicBezTo>
                <a:cubicBezTo>
                  <a:pt x="532" y="780"/>
                  <a:pt x="510" y="790"/>
                  <a:pt x="488" y="792"/>
                </a:cubicBezTo>
                <a:cubicBezTo>
                  <a:pt x="431" y="798"/>
                  <a:pt x="377" y="762"/>
                  <a:pt x="355" y="709"/>
                </a:cubicBezTo>
                <a:cubicBezTo>
                  <a:pt x="333" y="656"/>
                  <a:pt x="347" y="594"/>
                  <a:pt x="389" y="557"/>
                </a:cubicBezTo>
                <a:cubicBezTo>
                  <a:pt x="432" y="519"/>
                  <a:pt x="494" y="511"/>
                  <a:pt x="544" y="538"/>
                </a:cubicBezTo>
                <a:cubicBezTo>
                  <a:pt x="560" y="546"/>
                  <a:pt x="576" y="555"/>
                  <a:pt x="595" y="566"/>
                </a:cubicBezTo>
                <a:cubicBezTo>
                  <a:pt x="595" y="480"/>
                  <a:pt x="593" y="399"/>
                  <a:pt x="596" y="318"/>
                </a:cubicBezTo>
                <a:cubicBezTo>
                  <a:pt x="598" y="261"/>
                  <a:pt x="563" y="241"/>
                  <a:pt x="517" y="242"/>
                </a:cubicBezTo>
                <a:cubicBezTo>
                  <a:pt x="432" y="244"/>
                  <a:pt x="347" y="243"/>
                  <a:pt x="262" y="243"/>
                </a:cubicBezTo>
                <a:cubicBezTo>
                  <a:pt x="252" y="243"/>
                  <a:pt x="242" y="243"/>
                  <a:pt x="233" y="243"/>
                </a:cubicBezTo>
                <a:cubicBezTo>
                  <a:pt x="230" y="207"/>
                  <a:pt x="235" y="187"/>
                  <a:pt x="256" y="152"/>
                </a:cubicBezTo>
                <a:cubicBezTo>
                  <a:pt x="277" y="116"/>
                  <a:pt x="275" y="75"/>
                  <a:pt x="251" y="44"/>
                </a:cubicBezTo>
                <a:cubicBezTo>
                  <a:pt x="227" y="13"/>
                  <a:pt x="194" y="0"/>
                  <a:pt x="156" y="8"/>
                </a:cubicBezTo>
                <a:cubicBezTo>
                  <a:pt x="115" y="17"/>
                  <a:pt x="86" y="44"/>
                  <a:pt x="83" y="86"/>
                </a:cubicBezTo>
                <a:cubicBezTo>
                  <a:pt x="81" y="112"/>
                  <a:pt x="93" y="139"/>
                  <a:pt x="101" y="166"/>
                </a:cubicBezTo>
                <a:cubicBezTo>
                  <a:pt x="109" y="190"/>
                  <a:pt x="119" y="214"/>
                  <a:pt x="130" y="243"/>
                </a:cubicBezTo>
                <a:cubicBezTo>
                  <a:pt x="113" y="243"/>
                  <a:pt x="104" y="243"/>
                  <a:pt x="94" y="243"/>
                </a:cubicBezTo>
                <a:cubicBezTo>
                  <a:pt x="63" y="243"/>
                  <a:pt x="32" y="243"/>
                  <a:pt x="0" y="243"/>
                </a:cubicBezTo>
                <a:cubicBezTo>
                  <a:pt x="45" y="419"/>
                  <a:pt x="122" y="581"/>
                  <a:pt x="235" y="727"/>
                </a:cubicBezTo>
                <a:cubicBezTo>
                  <a:pt x="328" y="848"/>
                  <a:pt x="441" y="946"/>
                  <a:pt x="569" y="1028"/>
                </a:cubicBezTo>
                <a:cubicBezTo>
                  <a:pt x="574" y="1031"/>
                  <a:pt x="579" y="1034"/>
                  <a:pt x="584" y="1036"/>
                </a:cubicBezTo>
                <a:close/>
              </a:path>
            </a:pathLst>
          </a:custGeom>
          <a:solidFill>
            <a:srgbClr val="204468"/>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57" name="Freeform 7">
            <a:extLst>
              <a:ext uri="{FF2B5EF4-FFF2-40B4-BE49-F238E27FC236}">
                <a16:creationId xmlns:a16="http://schemas.microsoft.com/office/drawing/2014/main" id="{2FE61D08-C184-416F-BCA5-92856512A2D6}"/>
              </a:ext>
            </a:extLst>
          </p:cNvPr>
          <p:cNvSpPr>
            <a:spLocks/>
          </p:cNvSpPr>
          <p:nvPr/>
        </p:nvSpPr>
        <p:spPr bwMode="auto">
          <a:xfrm>
            <a:off x="4236237" y="1830665"/>
            <a:ext cx="2458698" cy="2203471"/>
          </a:xfrm>
          <a:custGeom>
            <a:avLst/>
            <a:gdLst>
              <a:gd name="T0" fmla="*/ 745 w 899"/>
              <a:gd name="T1" fmla="*/ 304 h 806"/>
              <a:gd name="T2" fmla="*/ 654 w 899"/>
              <a:gd name="T3" fmla="*/ 341 h 806"/>
              <a:gd name="T4" fmla="*/ 654 w 899"/>
              <a:gd name="T5" fmla="*/ 308 h 806"/>
              <a:gd name="T6" fmla="*/ 654 w 899"/>
              <a:gd name="T7" fmla="*/ 65 h 806"/>
              <a:gd name="T8" fmla="*/ 628 w 899"/>
              <a:gd name="T9" fmla="*/ 0 h 806"/>
              <a:gd name="T10" fmla="*/ 494 w 899"/>
              <a:gd name="T11" fmla="*/ 64 h 806"/>
              <a:gd name="T12" fmla="*/ 199 w 899"/>
              <a:gd name="T13" fmla="*/ 156 h 806"/>
              <a:gd name="T14" fmla="*/ 29 w 899"/>
              <a:gd name="T15" fmla="*/ 185 h 806"/>
              <a:gd name="T16" fmla="*/ 1 w 899"/>
              <a:gd name="T17" fmla="*/ 216 h 806"/>
              <a:gd name="T18" fmla="*/ 1 w 899"/>
              <a:gd name="T19" fmla="*/ 253 h 806"/>
              <a:gd name="T20" fmla="*/ 0 w 899"/>
              <a:gd name="T21" fmla="*/ 253 h 806"/>
              <a:gd name="T22" fmla="*/ 0 w 899"/>
              <a:gd name="T23" fmla="*/ 259 h 806"/>
              <a:gd name="T24" fmla="*/ 85 w 899"/>
              <a:gd name="T25" fmla="*/ 360 h 806"/>
              <a:gd name="T26" fmla="*/ 30 w 899"/>
              <a:gd name="T27" fmla="*/ 497 h 806"/>
              <a:gd name="T28" fmla="*/ 13 w 899"/>
              <a:gd name="T29" fmla="*/ 507 h 806"/>
              <a:gd name="T30" fmla="*/ 35 w 899"/>
              <a:gd name="T31" fmla="*/ 715 h 806"/>
              <a:gd name="T32" fmla="*/ 53 w 899"/>
              <a:gd name="T33" fmla="*/ 806 h 806"/>
              <a:gd name="T34" fmla="*/ 143 w 899"/>
              <a:gd name="T35" fmla="*/ 806 h 806"/>
              <a:gd name="T36" fmla="*/ 123 w 899"/>
              <a:gd name="T37" fmla="*/ 767 h 806"/>
              <a:gd name="T38" fmla="*/ 111 w 899"/>
              <a:gd name="T39" fmla="*/ 656 h 806"/>
              <a:gd name="T40" fmla="*/ 224 w 899"/>
              <a:gd name="T41" fmla="*/ 562 h 806"/>
              <a:gd name="T42" fmla="*/ 353 w 899"/>
              <a:gd name="T43" fmla="*/ 623 h 806"/>
              <a:gd name="T44" fmla="*/ 356 w 899"/>
              <a:gd name="T45" fmla="*/ 767 h 806"/>
              <a:gd name="T46" fmla="*/ 334 w 899"/>
              <a:gd name="T47" fmla="*/ 806 h 806"/>
              <a:gd name="T48" fmla="*/ 580 w 899"/>
              <a:gd name="T49" fmla="*/ 806 h 806"/>
              <a:gd name="T50" fmla="*/ 654 w 899"/>
              <a:gd name="T51" fmla="*/ 732 h 806"/>
              <a:gd name="T52" fmla="*/ 654 w 899"/>
              <a:gd name="T53" fmla="*/ 462 h 806"/>
              <a:gd name="T54" fmla="*/ 676 w 899"/>
              <a:gd name="T55" fmla="*/ 442 h 806"/>
              <a:gd name="T56" fmla="*/ 747 w 899"/>
              <a:gd name="T57" fmla="*/ 468 h 806"/>
              <a:gd name="T58" fmla="*/ 865 w 899"/>
              <a:gd name="T59" fmla="*/ 452 h 806"/>
              <a:gd name="T60" fmla="*/ 874 w 899"/>
              <a:gd name="T61" fmla="*/ 332 h 806"/>
              <a:gd name="T62" fmla="*/ 745 w 899"/>
              <a:gd name="T63" fmla="*/ 304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99" h="806">
                <a:moveTo>
                  <a:pt x="745" y="304"/>
                </a:moveTo>
                <a:cubicBezTo>
                  <a:pt x="717" y="317"/>
                  <a:pt x="688" y="328"/>
                  <a:pt x="654" y="341"/>
                </a:cubicBezTo>
                <a:cubicBezTo>
                  <a:pt x="654" y="325"/>
                  <a:pt x="654" y="316"/>
                  <a:pt x="654" y="308"/>
                </a:cubicBezTo>
                <a:cubicBezTo>
                  <a:pt x="654" y="227"/>
                  <a:pt x="654" y="146"/>
                  <a:pt x="654" y="65"/>
                </a:cubicBezTo>
                <a:cubicBezTo>
                  <a:pt x="654" y="32"/>
                  <a:pt x="646" y="11"/>
                  <a:pt x="628" y="0"/>
                </a:cubicBezTo>
                <a:cubicBezTo>
                  <a:pt x="583" y="22"/>
                  <a:pt x="539" y="43"/>
                  <a:pt x="494" y="64"/>
                </a:cubicBezTo>
                <a:cubicBezTo>
                  <a:pt x="399" y="106"/>
                  <a:pt x="301" y="138"/>
                  <a:pt x="199" y="156"/>
                </a:cubicBezTo>
                <a:cubicBezTo>
                  <a:pt x="142" y="166"/>
                  <a:pt x="86" y="175"/>
                  <a:pt x="29" y="185"/>
                </a:cubicBezTo>
                <a:cubicBezTo>
                  <a:pt x="2" y="189"/>
                  <a:pt x="1" y="189"/>
                  <a:pt x="1" y="216"/>
                </a:cubicBezTo>
                <a:cubicBezTo>
                  <a:pt x="1" y="229"/>
                  <a:pt x="1" y="241"/>
                  <a:pt x="1" y="253"/>
                </a:cubicBezTo>
                <a:cubicBezTo>
                  <a:pt x="1" y="253"/>
                  <a:pt x="1" y="253"/>
                  <a:pt x="0" y="253"/>
                </a:cubicBezTo>
                <a:cubicBezTo>
                  <a:pt x="0" y="255"/>
                  <a:pt x="0" y="257"/>
                  <a:pt x="0" y="259"/>
                </a:cubicBezTo>
                <a:cubicBezTo>
                  <a:pt x="45" y="274"/>
                  <a:pt x="76" y="312"/>
                  <a:pt x="85" y="360"/>
                </a:cubicBezTo>
                <a:cubicBezTo>
                  <a:pt x="95" y="416"/>
                  <a:pt x="76" y="463"/>
                  <a:pt x="30" y="497"/>
                </a:cubicBezTo>
                <a:cubicBezTo>
                  <a:pt x="25" y="501"/>
                  <a:pt x="19" y="504"/>
                  <a:pt x="13" y="507"/>
                </a:cubicBezTo>
                <a:cubicBezTo>
                  <a:pt x="18" y="577"/>
                  <a:pt x="23" y="647"/>
                  <a:pt x="35" y="715"/>
                </a:cubicBezTo>
                <a:cubicBezTo>
                  <a:pt x="40" y="746"/>
                  <a:pt x="46" y="776"/>
                  <a:pt x="53" y="806"/>
                </a:cubicBezTo>
                <a:cubicBezTo>
                  <a:pt x="83" y="806"/>
                  <a:pt x="112" y="806"/>
                  <a:pt x="143" y="806"/>
                </a:cubicBezTo>
                <a:cubicBezTo>
                  <a:pt x="135" y="791"/>
                  <a:pt x="129" y="779"/>
                  <a:pt x="123" y="767"/>
                </a:cubicBezTo>
                <a:cubicBezTo>
                  <a:pt x="105" y="732"/>
                  <a:pt x="98" y="695"/>
                  <a:pt x="111" y="656"/>
                </a:cubicBezTo>
                <a:cubicBezTo>
                  <a:pt x="129" y="602"/>
                  <a:pt x="168" y="570"/>
                  <a:pt x="224" y="562"/>
                </a:cubicBezTo>
                <a:cubicBezTo>
                  <a:pt x="278" y="555"/>
                  <a:pt x="323" y="577"/>
                  <a:pt x="353" y="623"/>
                </a:cubicBezTo>
                <a:cubicBezTo>
                  <a:pt x="383" y="669"/>
                  <a:pt x="384" y="718"/>
                  <a:pt x="356" y="767"/>
                </a:cubicBezTo>
                <a:cubicBezTo>
                  <a:pt x="349" y="779"/>
                  <a:pt x="342" y="791"/>
                  <a:pt x="334" y="806"/>
                </a:cubicBezTo>
                <a:cubicBezTo>
                  <a:pt x="420" y="806"/>
                  <a:pt x="500" y="806"/>
                  <a:pt x="580" y="806"/>
                </a:cubicBezTo>
                <a:cubicBezTo>
                  <a:pt x="634" y="806"/>
                  <a:pt x="654" y="786"/>
                  <a:pt x="654" y="732"/>
                </a:cubicBezTo>
                <a:cubicBezTo>
                  <a:pt x="654" y="642"/>
                  <a:pt x="655" y="552"/>
                  <a:pt x="654" y="462"/>
                </a:cubicBezTo>
                <a:cubicBezTo>
                  <a:pt x="654" y="444"/>
                  <a:pt x="660" y="437"/>
                  <a:pt x="676" y="442"/>
                </a:cubicBezTo>
                <a:cubicBezTo>
                  <a:pt x="700" y="449"/>
                  <a:pt x="725" y="456"/>
                  <a:pt x="747" y="468"/>
                </a:cubicBezTo>
                <a:cubicBezTo>
                  <a:pt x="786" y="488"/>
                  <a:pt x="835" y="483"/>
                  <a:pt x="865" y="452"/>
                </a:cubicBezTo>
                <a:cubicBezTo>
                  <a:pt x="895" y="419"/>
                  <a:pt x="899" y="369"/>
                  <a:pt x="874" y="332"/>
                </a:cubicBezTo>
                <a:cubicBezTo>
                  <a:pt x="845" y="289"/>
                  <a:pt x="796" y="280"/>
                  <a:pt x="745" y="304"/>
                </a:cubicBezTo>
                <a:close/>
              </a:path>
            </a:pathLst>
          </a:custGeom>
          <a:solidFill>
            <a:srgbClr val="F67F21"/>
          </a:solidFill>
          <a:ln>
            <a:noFill/>
          </a:ln>
          <a:effectLst/>
        </p:spPr>
        <p:txBody>
          <a:bodyPr vert="horz" wrap="square" lIns="91440" tIns="45720" rIns="91440" bIns="45720" numCol="1" anchor="t" anchorCtr="0" compatLnSpc="1">
            <a:prstTxWarp prst="textNoShape">
              <a:avLst/>
            </a:prstTxWarp>
          </a:bodyPr>
          <a:lstStyle/>
          <a:p>
            <a:endParaRPr lang="en-IN"/>
          </a:p>
        </p:txBody>
      </p:sp>
      <p:sp>
        <p:nvSpPr>
          <p:cNvPr id="58" name="Oval 57">
            <a:extLst>
              <a:ext uri="{FF2B5EF4-FFF2-40B4-BE49-F238E27FC236}">
                <a16:creationId xmlns:a16="http://schemas.microsoft.com/office/drawing/2014/main" id="{527DC3BE-823E-4DCD-BDDC-C1520F1DCB4B}"/>
              </a:ext>
            </a:extLst>
          </p:cNvPr>
          <p:cNvSpPr/>
          <p:nvPr/>
        </p:nvSpPr>
        <p:spPr>
          <a:xfrm>
            <a:off x="552616" y="2176076"/>
            <a:ext cx="768142" cy="768142"/>
          </a:xfrm>
          <a:prstGeom prst="ellipse">
            <a:avLst/>
          </a:prstGeom>
          <a:solidFill>
            <a:srgbClr val="F67F21"/>
          </a:solidFill>
          <a:ln w="50800">
            <a:solidFill>
              <a:srgbClr val="F8A4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59" name="Oval 58">
            <a:extLst>
              <a:ext uri="{FF2B5EF4-FFF2-40B4-BE49-F238E27FC236}">
                <a16:creationId xmlns:a16="http://schemas.microsoft.com/office/drawing/2014/main" id="{E1A05F99-913D-4D92-8011-3678EAD627F6}"/>
              </a:ext>
            </a:extLst>
          </p:cNvPr>
          <p:cNvSpPr/>
          <p:nvPr/>
        </p:nvSpPr>
        <p:spPr>
          <a:xfrm rot="5400000" flipH="1">
            <a:off x="10871242" y="2176076"/>
            <a:ext cx="768142" cy="768142"/>
          </a:xfrm>
          <a:prstGeom prst="ellipse">
            <a:avLst/>
          </a:prstGeom>
          <a:solidFill>
            <a:srgbClr val="204468"/>
          </a:solidFill>
          <a:ln w="50800">
            <a:solidFill>
              <a:srgbClr val="28568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0" name="AutoShape 25">
            <a:extLst>
              <a:ext uri="{FF2B5EF4-FFF2-40B4-BE49-F238E27FC236}">
                <a16:creationId xmlns:a16="http://schemas.microsoft.com/office/drawing/2014/main" id="{1412A528-EC56-445D-8A23-5991531D190A}"/>
              </a:ext>
            </a:extLst>
          </p:cNvPr>
          <p:cNvSpPr>
            <a:spLocks/>
          </p:cNvSpPr>
          <p:nvPr/>
        </p:nvSpPr>
        <p:spPr bwMode="auto">
          <a:xfrm>
            <a:off x="777143" y="2393063"/>
            <a:ext cx="319088" cy="334169"/>
          </a:xfrm>
          <a:custGeom>
            <a:avLst/>
            <a:gdLst>
              <a:gd name="T0" fmla="*/ 319088 w 21600"/>
              <a:gd name="T1" fmla="*/ 343773 h 21294"/>
              <a:gd name="T2" fmla="*/ 319088 w 21600"/>
              <a:gd name="T3" fmla="*/ 343773 h 21294"/>
              <a:gd name="T4" fmla="*/ 319088 w 21600"/>
              <a:gd name="T5" fmla="*/ 343773 h 21294"/>
              <a:gd name="T6" fmla="*/ 319088 w 21600"/>
              <a:gd name="T7" fmla="*/ 343773 h 2129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94">
                <a:moveTo>
                  <a:pt x="17208" y="15534"/>
                </a:moveTo>
                <a:cubicBezTo>
                  <a:pt x="16444" y="15195"/>
                  <a:pt x="14772" y="14720"/>
                  <a:pt x="14081" y="14313"/>
                </a:cubicBezTo>
                <a:cubicBezTo>
                  <a:pt x="13635" y="14052"/>
                  <a:pt x="12766" y="13513"/>
                  <a:pt x="12199" y="13160"/>
                </a:cubicBezTo>
                <a:lnTo>
                  <a:pt x="12199" y="10830"/>
                </a:lnTo>
                <a:cubicBezTo>
                  <a:pt x="12899" y="10258"/>
                  <a:pt x="13439" y="9266"/>
                  <a:pt x="13686" y="8062"/>
                </a:cubicBezTo>
                <a:lnTo>
                  <a:pt x="13714" y="8062"/>
                </a:lnTo>
                <a:cubicBezTo>
                  <a:pt x="13714" y="8062"/>
                  <a:pt x="13718" y="8053"/>
                  <a:pt x="13718" y="8050"/>
                </a:cubicBezTo>
                <a:cubicBezTo>
                  <a:pt x="13727" y="8053"/>
                  <a:pt x="13732" y="8064"/>
                  <a:pt x="13742" y="8067"/>
                </a:cubicBezTo>
                <a:cubicBezTo>
                  <a:pt x="14003" y="8131"/>
                  <a:pt x="14324" y="7806"/>
                  <a:pt x="14457" y="7340"/>
                </a:cubicBezTo>
                <a:cubicBezTo>
                  <a:pt x="14591" y="6875"/>
                  <a:pt x="14488" y="6445"/>
                  <a:pt x="14227" y="6378"/>
                </a:cubicBezTo>
                <a:cubicBezTo>
                  <a:pt x="14213" y="6375"/>
                  <a:pt x="14198" y="6384"/>
                  <a:pt x="14185" y="6383"/>
                </a:cubicBezTo>
                <a:cubicBezTo>
                  <a:pt x="14359" y="5487"/>
                  <a:pt x="14452" y="4377"/>
                  <a:pt x="14155" y="3416"/>
                </a:cubicBezTo>
                <a:cubicBezTo>
                  <a:pt x="13739" y="2061"/>
                  <a:pt x="13265" y="1811"/>
                  <a:pt x="11866" y="1454"/>
                </a:cubicBezTo>
                <a:cubicBezTo>
                  <a:pt x="10468" y="1097"/>
                  <a:pt x="9705" y="1427"/>
                  <a:pt x="9387" y="1564"/>
                </a:cubicBezTo>
                <a:cubicBezTo>
                  <a:pt x="9069" y="1701"/>
                  <a:pt x="8720" y="2057"/>
                  <a:pt x="8720" y="2057"/>
                </a:cubicBezTo>
                <a:cubicBezTo>
                  <a:pt x="8720" y="2057"/>
                  <a:pt x="8275" y="1811"/>
                  <a:pt x="7734" y="2442"/>
                </a:cubicBezTo>
                <a:cubicBezTo>
                  <a:pt x="7193" y="3072"/>
                  <a:pt x="7257" y="3374"/>
                  <a:pt x="7257" y="3731"/>
                </a:cubicBezTo>
                <a:cubicBezTo>
                  <a:pt x="7257" y="4819"/>
                  <a:pt x="7352" y="5701"/>
                  <a:pt x="7472" y="6383"/>
                </a:cubicBezTo>
                <a:cubicBezTo>
                  <a:pt x="7460" y="6384"/>
                  <a:pt x="7447" y="6375"/>
                  <a:pt x="7434" y="6378"/>
                </a:cubicBezTo>
                <a:cubicBezTo>
                  <a:pt x="7173" y="6445"/>
                  <a:pt x="7070" y="6875"/>
                  <a:pt x="7203" y="7340"/>
                </a:cubicBezTo>
                <a:cubicBezTo>
                  <a:pt x="7337" y="7806"/>
                  <a:pt x="7659" y="8131"/>
                  <a:pt x="7919" y="8067"/>
                </a:cubicBezTo>
                <a:cubicBezTo>
                  <a:pt x="7921" y="8067"/>
                  <a:pt x="7922" y="8064"/>
                  <a:pt x="7924" y="8064"/>
                </a:cubicBezTo>
                <a:cubicBezTo>
                  <a:pt x="7936" y="8090"/>
                  <a:pt x="7947" y="8116"/>
                  <a:pt x="7947" y="8116"/>
                </a:cubicBezTo>
                <a:lnTo>
                  <a:pt x="8018" y="8114"/>
                </a:lnTo>
                <a:cubicBezTo>
                  <a:pt x="8257" y="9231"/>
                  <a:pt x="8747" y="10160"/>
                  <a:pt x="9382" y="10734"/>
                </a:cubicBezTo>
                <a:lnTo>
                  <a:pt x="9382" y="13154"/>
                </a:lnTo>
                <a:cubicBezTo>
                  <a:pt x="8815" y="13507"/>
                  <a:pt x="7939" y="14051"/>
                  <a:pt x="7491" y="14313"/>
                </a:cubicBezTo>
                <a:cubicBezTo>
                  <a:pt x="6801" y="14720"/>
                  <a:pt x="5128" y="15195"/>
                  <a:pt x="4364" y="15534"/>
                </a:cubicBezTo>
                <a:cubicBezTo>
                  <a:pt x="3602" y="15872"/>
                  <a:pt x="1565" y="16834"/>
                  <a:pt x="1565" y="18759"/>
                </a:cubicBezTo>
                <a:cubicBezTo>
                  <a:pt x="1565" y="18951"/>
                  <a:pt x="1851" y="19101"/>
                  <a:pt x="2302" y="19221"/>
                </a:cubicBezTo>
                <a:cubicBezTo>
                  <a:pt x="3192" y="19651"/>
                  <a:pt x="6655" y="19974"/>
                  <a:pt x="10799" y="19974"/>
                </a:cubicBezTo>
                <a:cubicBezTo>
                  <a:pt x="15023" y="19974"/>
                  <a:pt x="18545" y="19639"/>
                  <a:pt x="19351" y="19196"/>
                </a:cubicBezTo>
                <a:cubicBezTo>
                  <a:pt x="19752" y="19079"/>
                  <a:pt x="20007" y="18937"/>
                  <a:pt x="20007" y="18759"/>
                </a:cubicBezTo>
                <a:cubicBezTo>
                  <a:pt x="20007" y="16834"/>
                  <a:pt x="17971" y="15872"/>
                  <a:pt x="17208" y="15534"/>
                </a:cubicBezTo>
                <a:cubicBezTo>
                  <a:pt x="17208" y="15534"/>
                  <a:pt x="17208" y="15534"/>
                  <a:pt x="17208" y="15534"/>
                </a:cubicBezTo>
                <a:close/>
                <a:moveTo>
                  <a:pt x="10801" y="21294"/>
                </a:moveTo>
                <a:cubicBezTo>
                  <a:pt x="4835" y="21294"/>
                  <a:pt x="0" y="20334"/>
                  <a:pt x="0" y="19047"/>
                </a:cubicBezTo>
                <a:cubicBezTo>
                  <a:pt x="0" y="19042"/>
                  <a:pt x="1" y="19039"/>
                  <a:pt x="1" y="19035"/>
                </a:cubicBezTo>
                <a:cubicBezTo>
                  <a:pt x="1" y="19035"/>
                  <a:pt x="0" y="19033"/>
                  <a:pt x="0" y="19032"/>
                </a:cubicBezTo>
                <a:cubicBezTo>
                  <a:pt x="0" y="16644"/>
                  <a:pt x="1977" y="14936"/>
                  <a:pt x="2923" y="14515"/>
                </a:cubicBezTo>
                <a:cubicBezTo>
                  <a:pt x="3871" y="14096"/>
                  <a:pt x="5947" y="13507"/>
                  <a:pt x="6803" y="13002"/>
                </a:cubicBezTo>
                <a:cubicBezTo>
                  <a:pt x="7660" y="12497"/>
                  <a:pt x="7941" y="12287"/>
                  <a:pt x="7941" y="12287"/>
                </a:cubicBezTo>
                <a:cubicBezTo>
                  <a:pt x="7941" y="12287"/>
                  <a:pt x="7947" y="12352"/>
                  <a:pt x="7967" y="12457"/>
                </a:cubicBezTo>
                <a:lnTo>
                  <a:pt x="7967" y="11388"/>
                </a:lnTo>
                <a:cubicBezTo>
                  <a:pt x="7357" y="10637"/>
                  <a:pt x="6893" y="9650"/>
                  <a:pt x="6640" y="8529"/>
                </a:cubicBezTo>
                <a:cubicBezTo>
                  <a:pt x="6634" y="8531"/>
                  <a:pt x="6629" y="8538"/>
                  <a:pt x="6622" y="8540"/>
                </a:cubicBezTo>
                <a:cubicBezTo>
                  <a:pt x="6214" y="8643"/>
                  <a:pt x="5712" y="8134"/>
                  <a:pt x="5502" y="7405"/>
                </a:cubicBezTo>
                <a:cubicBezTo>
                  <a:pt x="5292" y="6677"/>
                  <a:pt x="5455" y="6003"/>
                  <a:pt x="5863" y="5900"/>
                </a:cubicBezTo>
                <a:cubicBezTo>
                  <a:pt x="5889" y="5894"/>
                  <a:pt x="5915" y="5908"/>
                  <a:pt x="5942" y="5906"/>
                </a:cubicBezTo>
                <a:cubicBezTo>
                  <a:pt x="5876" y="5100"/>
                  <a:pt x="5793" y="4001"/>
                  <a:pt x="5793" y="3667"/>
                </a:cubicBezTo>
                <a:cubicBezTo>
                  <a:pt x="5793" y="3121"/>
                  <a:pt x="5702" y="2659"/>
                  <a:pt x="6468" y="1692"/>
                </a:cubicBezTo>
                <a:cubicBezTo>
                  <a:pt x="7236" y="724"/>
                  <a:pt x="7867" y="1103"/>
                  <a:pt x="7867" y="1103"/>
                </a:cubicBezTo>
                <a:cubicBezTo>
                  <a:pt x="7867" y="1103"/>
                  <a:pt x="8364" y="639"/>
                  <a:pt x="8815" y="429"/>
                </a:cubicBezTo>
                <a:cubicBezTo>
                  <a:pt x="9266" y="219"/>
                  <a:pt x="10348" y="-306"/>
                  <a:pt x="12334" y="239"/>
                </a:cubicBezTo>
                <a:cubicBezTo>
                  <a:pt x="14318" y="787"/>
                  <a:pt x="15085" y="1018"/>
                  <a:pt x="15582" y="3121"/>
                </a:cubicBezTo>
                <a:cubicBezTo>
                  <a:pt x="15867" y="4333"/>
                  <a:pt x="15821" y="5295"/>
                  <a:pt x="15734" y="5903"/>
                </a:cubicBezTo>
                <a:cubicBezTo>
                  <a:pt x="15749" y="5905"/>
                  <a:pt x="15765" y="5897"/>
                  <a:pt x="15780" y="5900"/>
                </a:cubicBezTo>
                <a:cubicBezTo>
                  <a:pt x="16190" y="6003"/>
                  <a:pt x="16351" y="6677"/>
                  <a:pt x="16141" y="7405"/>
                </a:cubicBezTo>
                <a:cubicBezTo>
                  <a:pt x="15936" y="8120"/>
                  <a:pt x="15451" y="8620"/>
                  <a:pt x="15046" y="8541"/>
                </a:cubicBezTo>
                <a:cubicBezTo>
                  <a:pt x="14778" y="9720"/>
                  <a:pt x="14280" y="10747"/>
                  <a:pt x="13622" y="11508"/>
                </a:cubicBezTo>
                <a:lnTo>
                  <a:pt x="13622" y="12353"/>
                </a:lnTo>
                <a:cubicBezTo>
                  <a:pt x="13629" y="12313"/>
                  <a:pt x="13631" y="12287"/>
                  <a:pt x="13631" y="12287"/>
                </a:cubicBezTo>
                <a:cubicBezTo>
                  <a:pt x="13631" y="12287"/>
                  <a:pt x="13913" y="12497"/>
                  <a:pt x="14769" y="13002"/>
                </a:cubicBezTo>
                <a:cubicBezTo>
                  <a:pt x="15626" y="13507"/>
                  <a:pt x="17702" y="14096"/>
                  <a:pt x="18648" y="14515"/>
                </a:cubicBezTo>
                <a:cubicBezTo>
                  <a:pt x="19573" y="14925"/>
                  <a:pt x="21462" y="16564"/>
                  <a:pt x="21557" y="18859"/>
                </a:cubicBezTo>
                <a:cubicBezTo>
                  <a:pt x="21580" y="18921"/>
                  <a:pt x="21599" y="18984"/>
                  <a:pt x="21599" y="19047"/>
                </a:cubicBezTo>
                <a:cubicBezTo>
                  <a:pt x="21599" y="20334"/>
                  <a:pt x="16764" y="21294"/>
                  <a:pt x="10801" y="21294"/>
                </a:cubicBezTo>
                <a:cubicBezTo>
                  <a:pt x="10801" y="21294"/>
                  <a:pt x="10801" y="21294"/>
                  <a:pt x="10801" y="21294"/>
                </a:cubicBezTo>
                <a:close/>
              </a:path>
            </a:pathLst>
          </a:custGeom>
          <a:solidFill>
            <a:schemeClr val="bg1"/>
          </a:solidFill>
          <a:ln>
            <a:noFill/>
          </a:ln>
          <a:effectLst/>
        </p:spPr>
        <p:txBody>
          <a:bodyPr lIns="0" tIns="0" rIns="0" bIns="0" anchor="ctr"/>
          <a:lstStyle/>
          <a:p>
            <a:endParaRPr lang="id-ID" sz="900">
              <a:solidFill>
                <a:schemeClr val="bg1"/>
              </a:solidFill>
            </a:endParaRPr>
          </a:p>
        </p:txBody>
      </p:sp>
      <p:sp>
        <p:nvSpPr>
          <p:cNvPr id="61" name="AutoShape 24">
            <a:extLst>
              <a:ext uri="{FF2B5EF4-FFF2-40B4-BE49-F238E27FC236}">
                <a16:creationId xmlns:a16="http://schemas.microsoft.com/office/drawing/2014/main" id="{C4266C84-57EA-455F-995A-5771516B4EFE}"/>
              </a:ext>
            </a:extLst>
          </p:cNvPr>
          <p:cNvSpPr>
            <a:spLocks/>
          </p:cNvSpPr>
          <p:nvPr/>
        </p:nvSpPr>
        <p:spPr bwMode="auto">
          <a:xfrm>
            <a:off x="11089816" y="2408938"/>
            <a:ext cx="330994" cy="302419"/>
          </a:xfrm>
          <a:custGeom>
            <a:avLst/>
            <a:gdLst>
              <a:gd name="T0" fmla="*/ 330978 w 21455"/>
              <a:gd name="T1" fmla="*/ 302419 h 21600"/>
              <a:gd name="T2" fmla="*/ 330978 w 21455"/>
              <a:gd name="T3" fmla="*/ 302419 h 21600"/>
              <a:gd name="T4" fmla="*/ 330978 w 21455"/>
              <a:gd name="T5" fmla="*/ 302419 h 21600"/>
              <a:gd name="T6" fmla="*/ 330978 w 21455"/>
              <a:gd name="T7" fmla="*/ 302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55" h="21600">
                <a:moveTo>
                  <a:pt x="18432" y="12495"/>
                </a:moveTo>
                <a:lnTo>
                  <a:pt x="3037" y="3177"/>
                </a:lnTo>
                <a:cubicBezTo>
                  <a:pt x="2795" y="3177"/>
                  <a:pt x="2599" y="3392"/>
                  <a:pt x="2599" y="3658"/>
                </a:cubicBezTo>
                <a:lnTo>
                  <a:pt x="7658" y="18281"/>
                </a:lnTo>
                <a:cubicBezTo>
                  <a:pt x="7805" y="18547"/>
                  <a:pt x="7965" y="18702"/>
                  <a:pt x="8207" y="18702"/>
                </a:cubicBezTo>
                <a:lnTo>
                  <a:pt x="12552" y="16401"/>
                </a:lnTo>
                <a:lnTo>
                  <a:pt x="12568" y="16418"/>
                </a:lnTo>
                <a:lnTo>
                  <a:pt x="13460" y="15934"/>
                </a:lnTo>
                <a:lnTo>
                  <a:pt x="6096" y="6889"/>
                </a:lnTo>
                <a:lnTo>
                  <a:pt x="16279" y="14427"/>
                </a:lnTo>
                <a:lnTo>
                  <a:pt x="18485" y="13258"/>
                </a:lnTo>
                <a:cubicBezTo>
                  <a:pt x="18691" y="13137"/>
                  <a:pt x="18577" y="12656"/>
                  <a:pt x="18432" y="12495"/>
                </a:cubicBezTo>
                <a:cubicBezTo>
                  <a:pt x="18432" y="12495"/>
                  <a:pt x="18432" y="12495"/>
                  <a:pt x="18432" y="12495"/>
                </a:cubicBezTo>
                <a:close/>
                <a:moveTo>
                  <a:pt x="15580" y="19085"/>
                </a:moveTo>
                <a:lnTo>
                  <a:pt x="15580" y="16518"/>
                </a:lnTo>
                <a:cubicBezTo>
                  <a:pt x="15595" y="16503"/>
                  <a:pt x="15603" y="16492"/>
                  <a:pt x="15593" y="16487"/>
                </a:cubicBezTo>
                <a:cubicBezTo>
                  <a:pt x="15586" y="16484"/>
                  <a:pt x="15583" y="16459"/>
                  <a:pt x="15580" y="16421"/>
                </a:cubicBezTo>
                <a:lnTo>
                  <a:pt x="15580" y="16244"/>
                </a:lnTo>
                <a:cubicBezTo>
                  <a:pt x="15578" y="16245"/>
                  <a:pt x="15577" y="16247"/>
                  <a:pt x="15575" y="16249"/>
                </a:cubicBezTo>
                <a:cubicBezTo>
                  <a:pt x="15570" y="15848"/>
                  <a:pt x="15598" y="15083"/>
                  <a:pt x="15598" y="15083"/>
                </a:cubicBezTo>
                <a:lnTo>
                  <a:pt x="9930" y="10515"/>
                </a:lnTo>
                <a:lnTo>
                  <a:pt x="14069" y="15605"/>
                </a:lnTo>
                <a:lnTo>
                  <a:pt x="14097" y="15589"/>
                </a:lnTo>
                <a:lnTo>
                  <a:pt x="14723" y="16406"/>
                </a:lnTo>
                <a:lnTo>
                  <a:pt x="15051" y="16810"/>
                </a:lnTo>
                <a:cubicBezTo>
                  <a:pt x="15051" y="16810"/>
                  <a:pt x="15055" y="16808"/>
                  <a:pt x="15057" y="16807"/>
                </a:cubicBezTo>
                <a:cubicBezTo>
                  <a:pt x="15055" y="16808"/>
                  <a:pt x="15051" y="16813"/>
                  <a:pt x="15051" y="16813"/>
                </a:cubicBezTo>
                <a:cubicBezTo>
                  <a:pt x="15047" y="16812"/>
                  <a:pt x="15016" y="16822"/>
                  <a:pt x="14975" y="16839"/>
                </a:cubicBezTo>
                <a:lnTo>
                  <a:pt x="13584" y="17594"/>
                </a:lnTo>
                <a:lnTo>
                  <a:pt x="15115" y="19365"/>
                </a:lnTo>
                <a:cubicBezTo>
                  <a:pt x="15573" y="19876"/>
                  <a:pt x="15580" y="19823"/>
                  <a:pt x="15580" y="19085"/>
                </a:cubicBezTo>
                <a:cubicBezTo>
                  <a:pt x="15580" y="19085"/>
                  <a:pt x="15580" y="19085"/>
                  <a:pt x="15580" y="19085"/>
                </a:cubicBezTo>
                <a:close/>
                <a:moveTo>
                  <a:pt x="21282" y="13500"/>
                </a:moveTo>
                <a:lnTo>
                  <a:pt x="16935" y="15810"/>
                </a:lnTo>
                <a:lnTo>
                  <a:pt x="16935" y="20110"/>
                </a:lnTo>
                <a:cubicBezTo>
                  <a:pt x="16935" y="20931"/>
                  <a:pt x="16329" y="21600"/>
                  <a:pt x="15580" y="21600"/>
                </a:cubicBezTo>
                <a:lnTo>
                  <a:pt x="12580" y="18124"/>
                </a:lnTo>
                <a:lnTo>
                  <a:pt x="7619" y="20760"/>
                </a:lnTo>
                <a:cubicBezTo>
                  <a:pt x="7246" y="20760"/>
                  <a:pt x="6999" y="20520"/>
                  <a:pt x="6773" y="20110"/>
                </a:cubicBezTo>
                <a:lnTo>
                  <a:pt x="0" y="744"/>
                </a:lnTo>
                <a:cubicBezTo>
                  <a:pt x="0" y="333"/>
                  <a:pt x="302" y="0"/>
                  <a:pt x="676" y="0"/>
                </a:cubicBezTo>
                <a:lnTo>
                  <a:pt x="21197" y="12321"/>
                </a:lnTo>
                <a:cubicBezTo>
                  <a:pt x="21424" y="12568"/>
                  <a:pt x="21599" y="13313"/>
                  <a:pt x="21282" y="13500"/>
                </a:cubicBezTo>
                <a:cubicBezTo>
                  <a:pt x="21282" y="13500"/>
                  <a:pt x="21282" y="13500"/>
                  <a:pt x="21282" y="13500"/>
                </a:cubicBezTo>
                <a:close/>
              </a:path>
            </a:pathLst>
          </a:custGeom>
          <a:solidFill>
            <a:schemeClr val="bg1"/>
          </a:solidFill>
          <a:ln>
            <a:noFill/>
          </a:ln>
          <a:effectLst/>
        </p:spPr>
        <p:txBody>
          <a:bodyPr lIns="0" tIns="0" rIns="0" bIns="0" anchor="ctr"/>
          <a:lstStyle/>
          <a:p>
            <a:endParaRPr lang="id-ID" sz="900">
              <a:solidFill>
                <a:schemeClr val="bg1"/>
              </a:solidFill>
            </a:endParaRPr>
          </a:p>
        </p:txBody>
      </p:sp>
      <p:sp>
        <p:nvSpPr>
          <p:cNvPr id="62" name="TextBox 61">
            <a:extLst>
              <a:ext uri="{FF2B5EF4-FFF2-40B4-BE49-F238E27FC236}">
                <a16:creationId xmlns:a16="http://schemas.microsoft.com/office/drawing/2014/main" id="{C47D998E-7BDA-4CBF-812F-6493ED947BD4}"/>
              </a:ext>
            </a:extLst>
          </p:cNvPr>
          <p:cNvSpPr txBox="1"/>
          <p:nvPr/>
        </p:nvSpPr>
        <p:spPr>
          <a:xfrm>
            <a:off x="1537670" y="2130124"/>
            <a:ext cx="1430392" cy="338554"/>
          </a:xfrm>
          <a:prstGeom prst="rect">
            <a:avLst/>
          </a:prstGeom>
          <a:noFill/>
        </p:spPr>
        <p:txBody>
          <a:bodyPr wrap="none" rtlCol="0">
            <a:spAutoFit/>
          </a:bodyPr>
          <a:lstStyle/>
          <a:p>
            <a:r>
              <a:rPr lang="en-US" sz="1600" b="1" dirty="0">
                <a:solidFill>
                  <a:srgbClr val="F67F21"/>
                </a:solidFill>
                <a:latin typeface="+mj-lt"/>
              </a:rPr>
              <a:t>Insert title here</a:t>
            </a:r>
          </a:p>
        </p:txBody>
      </p:sp>
      <p:sp>
        <p:nvSpPr>
          <p:cNvPr id="63" name="TextBox 62">
            <a:extLst>
              <a:ext uri="{FF2B5EF4-FFF2-40B4-BE49-F238E27FC236}">
                <a16:creationId xmlns:a16="http://schemas.microsoft.com/office/drawing/2014/main" id="{CE03E0ED-01FF-4956-BBF4-6E2504FA216E}"/>
              </a:ext>
            </a:extLst>
          </p:cNvPr>
          <p:cNvSpPr txBox="1"/>
          <p:nvPr/>
        </p:nvSpPr>
        <p:spPr>
          <a:xfrm>
            <a:off x="1537669" y="2491572"/>
            <a:ext cx="2473155"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Raleway" panose="020B0503030101060003" pitchFamily="34" charset="0"/>
              </a:rPr>
              <a:t>Perspiciatis unde omnis iste natus voluptatem rem aperiam.</a:t>
            </a:r>
          </a:p>
        </p:txBody>
      </p:sp>
      <p:sp>
        <p:nvSpPr>
          <p:cNvPr id="64" name="TextBox 63">
            <a:extLst>
              <a:ext uri="{FF2B5EF4-FFF2-40B4-BE49-F238E27FC236}">
                <a16:creationId xmlns:a16="http://schemas.microsoft.com/office/drawing/2014/main" id="{52CD8734-9407-4F99-A7CB-5AC58B05D29C}"/>
              </a:ext>
            </a:extLst>
          </p:cNvPr>
          <p:cNvSpPr txBox="1"/>
          <p:nvPr/>
        </p:nvSpPr>
        <p:spPr>
          <a:xfrm>
            <a:off x="8971084" y="2130124"/>
            <a:ext cx="1721946" cy="338554"/>
          </a:xfrm>
          <a:prstGeom prst="rect">
            <a:avLst/>
          </a:prstGeom>
          <a:noFill/>
        </p:spPr>
        <p:txBody>
          <a:bodyPr wrap="none" rtlCol="0">
            <a:spAutoFit/>
          </a:bodyPr>
          <a:lstStyle/>
          <a:p>
            <a:pPr algn="r"/>
            <a:r>
              <a:rPr lang="en-US" sz="1600" b="1" dirty="0">
                <a:solidFill>
                  <a:srgbClr val="204468"/>
                </a:solidFill>
                <a:latin typeface="Raleway ExtraBold" panose="020B0903030101060003" pitchFamily="34" charset="0"/>
              </a:rPr>
              <a:t>Insert title here</a:t>
            </a:r>
          </a:p>
        </p:txBody>
      </p:sp>
      <p:sp>
        <p:nvSpPr>
          <p:cNvPr id="65" name="TextBox 64">
            <a:extLst>
              <a:ext uri="{FF2B5EF4-FFF2-40B4-BE49-F238E27FC236}">
                <a16:creationId xmlns:a16="http://schemas.microsoft.com/office/drawing/2014/main" id="{BD93BA10-D3E2-4653-84DA-C15DCC73E4E5}"/>
              </a:ext>
            </a:extLst>
          </p:cNvPr>
          <p:cNvSpPr txBox="1"/>
          <p:nvPr/>
        </p:nvSpPr>
        <p:spPr>
          <a:xfrm>
            <a:off x="8219875" y="2491572"/>
            <a:ext cx="2473155" cy="498598"/>
          </a:xfrm>
          <a:prstGeom prst="rect">
            <a:avLst/>
          </a:prstGeom>
          <a:noFill/>
        </p:spPr>
        <p:txBody>
          <a:bodyPr wrap="square" rtlCol="0">
            <a:spAutoFit/>
          </a:bodyPr>
          <a:lstStyle/>
          <a:p>
            <a:pPr algn="r">
              <a:lnSpc>
                <a:spcPct val="110000"/>
              </a:lnSpc>
            </a:pPr>
            <a:r>
              <a:rPr lang="en-US" sz="1200" dirty="0">
                <a:solidFill>
                  <a:schemeClr val="bg1">
                    <a:lumMod val="50000"/>
                  </a:schemeClr>
                </a:solidFill>
                <a:latin typeface="Raleway" panose="020B0503030101060003" pitchFamily="34" charset="0"/>
              </a:rPr>
              <a:t>Perspiciatis unde omnis iste natus voluptatem rem aperiam.</a:t>
            </a:r>
          </a:p>
        </p:txBody>
      </p:sp>
      <p:sp>
        <p:nvSpPr>
          <p:cNvPr id="66" name="Oval 65">
            <a:extLst>
              <a:ext uri="{FF2B5EF4-FFF2-40B4-BE49-F238E27FC236}">
                <a16:creationId xmlns:a16="http://schemas.microsoft.com/office/drawing/2014/main" id="{94E8A2DA-BB73-46D1-A12E-24CCC4231866}"/>
              </a:ext>
            </a:extLst>
          </p:cNvPr>
          <p:cNvSpPr/>
          <p:nvPr/>
        </p:nvSpPr>
        <p:spPr>
          <a:xfrm>
            <a:off x="552616" y="5147876"/>
            <a:ext cx="768142" cy="768142"/>
          </a:xfrm>
          <a:prstGeom prst="ellipse">
            <a:avLst/>
          </a:prstGeom>
          <a:solidFill>
            <a:srgbClr val="204468"/>
          </a:solidFill>
          <a:ln w="50800">
            <a:solidFill>
              <a:srgbClr val="28568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7" name="Oval 66">
            <a:extLst>
              <a:ext uri="{FF2B5EF4-FFF2-40B4-BE49-F238E27FC236}">
                <a16:creationId xmlns:a16="http://schemas.microsoft.com/office/drawing/2014/main" id="{8254273B-9FF5-4871-8249-D9A449B7DD47}"/>
              </a:ext>
            </a:extLst>
          </p:cNvPr>
          <p:cNvSpPr/>
          <p:nvPr/>
        </p:nvSpPr>
        <p:spPr>
          <a:xfrm rot="5400000" flipH="1">
            <a:off x="10871242" y="5147876"/>
            <a:ext cx="768142" cy="768142"/>
          </a:xfrm>
          <a:prstGeom prst="ellipse">
            <a:avLst/>
          </a:prstGeom>
          <a:solidFill>
            <a:srgbClr val="F67F21"/>
          </a:solidFill>
          <a:ln w="50800">
            <a:solidFill>
              <a:srgbClr val="F8A45E"/>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ar-IQ"/>
          </a:p>
        </p:txBody>
      </p:sp>
      <p:sp>
        <p:nvSpPr>
          <p:cNvPr id="68" name="TextBox 67">
            <a:extLst>
              <a:ext uri="{FF2B5EF4-FFF2-40B4-BE49-F238E27FC236}">
                <a16:creationId xmlns:a16="http://schemas.microsoft.com/office/drawing/2014/main" id="{22043460-D8E9-4059-8812-D42C910759F5}"/>
              </a:ext>
            </a:extLst>
          </p:cNvPr>
          <p:cNvSpPr txBox="1"/>
          <p:nvPr/>
        </p:nvSpPr>
        <p:spPr>
          <a:xfrm>
            <a:off x="1537670" y="5101924"/>
            <a:ext cx="1721946" cy="338554"/>
          </a:xfrm>
          <a:prstGeom prst="rect">
            <a:avLst/>
          </a:prstGeom>
          <a:noFill/>
        </p:spPr>
        <p:txBody>
          <a:bodyPr wrap="none" rtlCol="0">
            <a:spAutoFit/>
          </a:bodyPr>
          <a:lstStyle/>
          <a:p>
            <a:r>
              <a:rPr lang="en-US" sz="1600" b="1" dirty="0">
                <a:solidFill>
                  <a:srgbClr val="204468"/>
                </a:solidFill>
                <a:latin typeface="Raleway ExtraBold" panose="020B0903030101060003" pitchFamily="34" charset="0"/>
              </a:rPr>
              <a:t>Insert title here</a:t>
            </a:r>
          </a:p>
        </p:txBody>
      </p:sp>
      <p:sp>
        <p:nvSpPr>
          <p:cNvPr id="69" name="TextBox 68">
            <a:extLst>
              <a:ext uri="{FF2B5EF4-FFF2-40B4-BE49-F238E27FC236}">
                <a16:creationId xmlns:a16="http://schemas.microsoft.com/office/drawing/2014/main" id="{64F2B812-3E84-4DE4-BDDC-A63B5FF4709C}"/>
              </a:ext>
            </a:extLst>
          </p:cNvPr>
          <p:cNvSpPr txBox="1"/>
          <p:nvPr/>
        </p:nvSpPr>
        <p:spPr>
          <a:xfrm>
            <a:off x="1537669" y="5463372"/>
            <a:ext cx="2473155" cy="498598"/>
          </a:xfrm>
          <a:prstGeom prst="rect">
            <a:avLst/>
          </a:prstGeom>
          <a:noFill/>
        </p:spPr>
        <p:txBody>
          <a:bodyPr wrap="square" rtlCol="0">
            <a:spAutoFit/>
          </a:bodyPr>
          <a:lstStyle/>
          <a:p>
            <a:pPr>
              <a:lnSpc>
                <a:spcPct val="110000"/>
              </a:lnSpc>
            </a:pPr>
            <a:r>
              <a:rPr lang="en-US" sz="1200" dirty="0">
                <a:solidFill>
                  <a:schemeClr val="bg1">
                    <a:lumMod val="50000"/>
                  </a:schemeClr>
                </a:solidFill>
                <a:latin typeface="Raleway" panose="020B0503030101060003" pitchFamily="34" charset="0"/>
              </a:rPr>
              <a:t>Perspiciatis unde omnis iste natus voluptatem rem aperiam.</a:t>
            </a:r>
          </a:p>
        </p:txBody>
      </p:sp>
      <p:sp>
        <p:nvSpPr>
          <p:cNvPr id="70" name="TextBox 69">
            <a:extLst>
              <a:ext uri="{FF2B5EF4-FFF2-40B4-BE49-F238E27FC236}">
                <a16:creationId xmlns:a16="http://schemas.microsoft.com/office/drawing/2014/main" id="{97FE4B8F-B127-4E39-98D4-02E0FBB9A538}"/>
              </a:ext>
            </a:extLst>
          </p:cNvPr>
          <p:cNvSpPr txBox="1"/>
          <p:nvPr/>
        </p:nvSpPr>
        <p:spPr>
          <a:xfrm>
            <a:off x="9262638" y="5101924"/>
            <a:ext cx="1430392" cy="338554"/>
          </a:xfrm>
          <a:prstGeom prst="rect">
            <a:avLst/>
          </a:prstGeom>
          <a:noFill/>
        </p:spPr>
        <p:txBody>
          <a:bodyPr wrap="none" rtlCol="0">
            <a:spAutoFit/>
          </a:bodyPr>
          <a:lstStyle/>
          <a:p>
            <a:pPr algn="r"/>
            <a:r>
              <a:rPr lang="en-US" sz="1600" b="1" dirty="0">
                <a:solidFill>
                  <a:srgbClr val="F67F21"/>
                </a:solidFill>
                <a:latin typeface="+mj-lt"/>
              </a:rPr>
              <a:t>Insert title here</a:t>
            </a:r>
          </a:p>
        </p:txBody>
      </p:sp>
      <p:sp>
        <p:nvSpPr>
          <p:cNvPr id="71" name="TextBox 70">
            <a:extLst>
              <a:ext uri="{FF2B5EF4-FFF2-40B4-BE49-F238E27FC236}">
                <a16:creationId xmlns:a16="http://schemas.microsoft.com/office/drawing/2014/main" id="{6CB1EA8B-4D1D-4A80-A945-B3C05C9B4A81}"/>
              </a:ext>
            </a:extLst>
          </p:cNvPr>
          <p:cNvSpPr txBox="1"/>
          <p:nvPr/>
        </p:nvSpPr>
        <p:spPr>
          <a:xfrm>
            <a:off x="8219875" y="5463372"/>
            <a:ext cx="2473155" cy="498598"/>
          </a:xfrm>
          <a:prstGeom prst="rect">
            <a:avLst/>
          </a:prstGeom>
          <a:noFill/>
        </p:spPr>
        <p:txBody>
          <a:bodyPr wrap="square" rtlCol="0">
            <a:spAutoFit/>
          </a:bodyPr>
          <a:lstStyle/>
          <a:p>
            <a:pPr algn="r">
              <a:lnSpc>
                <a:spcPct val="110000"/>
              </a:lnSpc>
            </a:pPr>
            <a:r>
              <a:rPr lang="en-US" sz="1200" dirty="0">
                <a:solidFill>
                  <a:schemeClr val="bg1">
                    <a:lumMod val="50000"/>
                  </a:schemeClr>
                </a:solidFill>
                <a:latin typeface="Raleway" panose="020B0503030101060003" pitchFamily="34" charset="0"/>
              </a:rPr>
              <a:t>Perspiciatis unde omnis iste natus voluptatem rem aperiam.</a:t>
            </a:r>
          </a:p>
        </p:txBody>
      </p:sp>
      <p:sp>
        <p:nvSpPr>
          <p:cNvPr id="72" name="AutoShape 21">
            <a:extLst>
              <a:ext uri="{FF2B5EF4-FFF2-40B4-BE49-F238E27FC236}">
                <a16:creationId xmlns:a16="http://schemas.microsoft.com/office/drawing/2014/main" id="{E7C7C01D-54DD-4D68-B589-EF471CE07294}"/>
              </a:ext>
            </a:extLst>
          </p:cNvPr>
          <p:cNvSpPr>
            <a:spLocks/>
          </p:cNvSpPr>
          <p:nvPr/>
        </p:nvSpPr>
        <p:spPr bwMode="auto">
          <a:xfrm>
            <a:off x="777689" y="5372949"/>
            <a:ext cx="317996" cy="317996"/>
          </a:xfrm>
          <a:custGeom>
            <a:avLst/>
            <a:gdLst>
              <a:gd name="T0" fmla="*/ 383382 w 21468"/>
              <a:gd name="T1" fmla="*/ 383382 h 21468"/>
              <a:gd name="T2" fmla="*/ 383382 w 21468"/>
              <a:gd name="T3" fmla="*/ 383382 h 21468"/>
              <a:gd name="T4" fmla="*/ 383382 w 21468"/>
              <a:gd name="T5" fmla="*/ 383382 h 21468"/>
              <a:gd name="T6" fmla="*/ 383382 w 21468"/>
              <a:gd name="T7" fmla="*/ 383382 h 2146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68" h="21468">
                <a:moveTo>
                  <a:pt x="13411" y="8795"/>
                </a:moveTo>
                <a:cubicBezTo>
                  <a:pt x="13406" y="6254"/>
                  <a:pt x="11344" y="4193"/>
                  <a:pt x="8803" y="4193"/>
                </a:cubicBezTo>
                <a:cubicBezTo>
                  <a:pt x="8799" y="4193"/>
                  <a:pt x="8796" y="4195"/>
                  <a:pt x="8793" y="4195"/>
                </a:cubicBezTo>
                <a:lnTo>
                  <a:pt x="8793" y="3374"/>
                </a:lnTo>
                <a:cubicBezTo>
                  <a:pt x="8796" y="3374"/>
                  <a:pt x="8799" y="3374"/>
                  <a:pt x="8801" y="3374"/>
                </a:cubicBezTo>
                <a:cubicBezTo>
                  <a:pt x="11797" y="3374"/>
                  <a:pt x="14225" y="5800"/>
                  <a:pt x="14230" y="8795"/>
                </a:cubicBezTo>
                <a:lnTo>
                  <a:pt x="13411" y="8795"/>
                </a:lnTo>
                <a:cubicBezTo>
                  <a:pt x="13411" y="8795"/>
                  <a:pt x="13411" y="8795"/>
                  <a:pt x="13411" y="8795"/>
                </a:cubicBezTo>
                <a:close/>
                <a:moveTo>
                  <a:pt x="16168" y="8801"/>
                </a:moveTo>
                <a:cubicBezTo>
                  <a:pt x="16168" y="4732"/>
                  <a:pt x="12870" y="1435"/>
                  <a:pt x="8801" y="1435"/>
                </a:cubicBezTo>
                <a:cubicBezTo>
                  <a:pt x="4732" y="1435"/>
                  <a:pt x="1433" y="4732"/>
                  <a:pt x="1433" y="8801"/>
                </a:cubicBezTo>
                <a:cubicBezTo>
                  <a:pt x="1433" y="12870"/>
                  <a:pt x="4732" y="16170"/>
                  <a:pt x="8801" y="16170"/>
                </a:cubicBezTo>
                <a:cubicBezTo>
                  <a:pt x="10582" y="16170"/>
                  <a:pt x="12215" y="15536"/>
                  <a:pt x="13489" y="14486"/>
                </a:cubicBezTo>
                <a:lnTo>
                  <a:pt x="18719" y="19714"/>
                </a:lnTo>
                <a:cubicBezTo>
                  <a:pt x="18981" y="19977"/>
                  <a:pt x="19408" y="19977"/>
                  <a:pt x="19672" y="19714"/>
                </a:cubicBezTo>
                <a:cubicBezTo>
                  <a:pt x="19935" y="19452"/>
                  <a:pt x="19935" y="19024"/>
                  <a:pt x="19672" y="18761"/>
                </a:cubicBezTo>
                <a:lnTo>
                  <a:pt x="14445" y="13534"/>
                </a:lnTo>
                <a:cubicBezTo>
                  <a:pt x="15519" y="12254"/>
                  <a:pt x="16168" y="10603"/>
                  <a:pt x="16168" y="8801"/>
                </a:cubicBezTo>
                <a:cubicBezTo>
                  <a:pt x="16168" y="8801"/>
                  <a:pt x="16168" y="8801"/>
                  <a:pt x="16168" y="8801"/>
                </a:cubicBezTo>
                <a:close/>
                <a:moveTo>
                  <a:pt x="21073" y="18164"/>
                </a:moveTo>
                <a:cubicBezTo>
                  <a:pt x="21600" y="18690"/>
                  <a:pt x="21600" y="19544"/>
                  <a:pt x="21073" y="20071"/>
                </a:cubicBezTo>
                <a:lnTo>
                  <a:pt x="20071" y="21073"/>
                </a:lnTo>
                <a:cubicBezTo>
                  <a:pt x="19544" y="21600"/>
                  <a:pt x="18690" y="21600"/>
                  <a:pt x="18164" y="21073"/>
                </a:cubicBezTo>
                <a:lnTo>
                  <a:pt x="13651" y="16560"/>
                </a:lnTo>
                <a:cubicBezTo>
                  <a:pt x="13562" y="16473"/>
                  <a:pt x="13511" y="16365"/>
                  <a:pt x="13453" y="16262"/>
                </a:cubicBezTo>
                <a:cubicBezTo>
                  <a:pt x="12102" y="17106"/>
                  <a:pt x="10511" y="17601"/>
                  <a:pt x="8799" y="17601"/>
                </a:cubicBezTo>
                <a:cubicBezTo>
                  <a:pt x="3940" y="17601"/>
                  <a:pt x="0" y="13662"/>
                  <a:pt x="0" y="8801"/>
                </a:cubicBezTo>
                <a:cubicBezTo>
                  <a:pt x="0" y="3940"/>
                  <a:pt x="3940" y="0"/>
                  <a:pt x="8799" y="0"/>
                </a:cubicBezTo>
                <a:cubicBezTo>
                  <a:pt x="13660" y="0"/>
                  <a:pt x="17601" y="3940"/>
                  <a:pt x="17601" y="8801"/>
                </a:cubicBezTo>
                <a:cubicBezTo>
                  <a:pt x="17601" y="10511"/>
                  <a:pt x="17106" y="12103"/>
                  <a:pt x="16261" y="13453"/>
                </a:cubicBezTo>
                <a:cubicBezTo>
                  <a:pt x="16365" y="13512"/>
                  <a:pt x="16471" y="13564"/>
                  <a:pt x="16560" y="13651"/>
                </a:cubicBezTo>
                <a:lnTo>
                  <a:pt x="21073" y="18164"/>
                </a:lnTo>
                <a:cubicBezTo>
                  <a:pt x="21073" y="18164"/>
                  <a:pt x="21073" y="18164"/>
                  <a:pt x="21073" y="18164"/>
                </a:cubicBezTo>
                <a:close/>
              </a:path>
            </a:pathLst>
          </a:custGeom>
          <a:solidFill>
            <a:schemeClr val="bg1"/>
          </a:solidFill>
          <a:ln>
            <a:noFill/>
          </a:ln>
          <a:effectLst/>
        </p:spPr>
        <p:txBody>
          <a:bodyPr lIns="0" tIns="0" rIns="0" bIns="0" anchor="ctr"/>
          <a:lstStyle/>
          <a:p>
            <a:endParaRPr lang="id-ID" sz="900">
              <a:solidFill>
                <a:schemeClr val="bg1"/>
              </a:solidFill>
            </a:endParaRPr>
          </a:p>
        </p:txBody>
      </p:sp>
      <p:sp>
        <p:nvSpPr>
          <p:cNvPr id="73" name="AutoShape 22">
            <a:extLst>
              <a:ext uri="{FF2B5EF4-FFF2-40B4-BE49-F238E27FC236}">
                <a16:creationId xmlns:a16="http://schemas.microsoft.com/office/drawing/2014/main" id="{6EE13364-A867-4183-A658-A386336EB888}"/>
              </a:ext>
            </a:extLst>
          </p:cNvPr>
          <p:cNvSpPr>
            <a:spLocks/>
          </p:cNvSpPr>
          <p:nvPr/>
        </p:nvSpPr>
        <p:spPr bwMode="auto">
          <a:xfrm>
            <a:off x="11053727" y="5369725"/>
            <a:ext cx="403172" cy="324444"/>
          </a:xfrm>
          <a:custGeom>
            <a:avLst/>
            <a:gdLst>
              <a:gd name="T0" fmla="*/ 402413 w 21335"/>
              <a:gd name="T1" fmla="*/ 328839 h 21422"/>
              <a:gd name="T2" fmla="*/ 402413 w 21335"/>
              <a:gd name="T3" fmla="*/ 328839 h 21422"/>
              <a:gd name="T4" fmla="*/ 402413 w 21335"/>
              <a:gd name="T5" fmla="*/ 328839 h 21422"/>
              <a:gd name="T6" fmla="*/ 402413 w 21335"/>
              <a:gd name="T7" fmla="*/ 328839 h 2142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35" h="21422">
                <a:moveTo>
                  <a:pt x="19499" y="4188"/>
                </a:moveTo>
                <a:lnTo>
                  <a:pt x="17977" y="2290"/>
                </a:lnTo>
                <a:cubicBezTo>
                  <a:pt x="17713" y="1961"/>
                  <a:pt x="17284" y="1961"/>
                  <a:pt x="17018" y="2290"/>
                </a:cubicBezTo>
                <a:lnTo>
                  <a:pt x="8914" y="12399"/>
                </a:lnTo>
                <a:cubicBezTo>
                  <a:pt x="8384" y="13060"/>
                  <a:pt x="7524" y="13060"/>
                  <a:pt x="6996" y="12399"/>
                </a:cubicBezTo>
                <a:lnTo>
                  <a:pt x="4317" y="9058"/>
                </a:lnTo>
                <a:cubicBezTo>
                  <a:pt x="4051" y="8728"/>
                  <a:pt x="3622" y="8728"/>
                  <a:pt x="3358" y="9058"/>
                </a:cubicBezTo>
                <a:lnTo>
                  <a:pt x="1836" y="10956"/>
                </a:lnTo>
                <a:cubicBezTo>
                  <a:pt x="1572" y="11286"/>
                  <a:pt x="1572" y="11821"/>
                  <a:pt x="1836" y="12152"/>
                </a:cubicBezTo>
                <a:lnTo>
                  <a:pt x="7523" y="19246"/>
                </a:lnTo>
                <a:cubicBezTo>
                  <a:pt x="7788" y="19575"/>
                  <a:pt x="8218" y="19575"/>
                  <a:pt x="8482" y="19246"/>
                </a:cubicBezTo>
                <a:lnTo>
                  <a:pt x="10004" y="17348"/>
                </a:lnTo>
                <a:cubicBezTo>
                  <a:pt x="10076" y="17257"/>
                  <a:pt x="10125" y="17149"/>
                  <a:pt x="10158" y="17036"/>
                </a:cubicBezTo>
                <a:lnTo>
                  <a:pt x="19499" y="5385"/>
                </a:lnTo>
                <a:cubicBezTo>
                  <a:pt x="19763" y="5053"/>
                  <a:pt x="19763" y="4518"/>
                  <a:pt x="19499" y="4188"/>
                </a:cubicBezTo>
                <a:cubicBezTo>
                  <a:pt x="19499" y="4188"/>
                  <a:pt x="19499" y="4188"/>
                  <a:pt x="19499" y="4188"/>
                </a:cubicBezTo>
                <a:close/>
                <a:moveTo>
                  <a:pt x="20938" y="5983"/>
                </a:moveTo>
                <a:lnTo>
                  <a:pt x="8951" y="20934"/>
                </a:lnTo>
                <a:cubicBezTo>
                  <a:pt x="8675" y="21278"/>
                  <a:pt x="8314" y="21434"/>
                  <a:pt x="7955" y="21420"/>
                </a:cubicBezTo>
                <a:cubicBezTo>
                  <a:pt x="7597" y="21434"/>
                  <a:pt x="7233" y="21278"/>
                  <a:pt x="6958" y="20934"/>
                </a:cubicBezTo>
                <a:lnTo>
                  <a:pt x="397" y="12750"/>
                </a:lnTo>
                <a:cubicBezTo>
                  <a:pt x="-132" y="12090"/>
                  <a:pt x="-132" y="11019"/>
                  <a:pt x="397" y="10358"/>
                </a:cubicBezTo>
                <a:lnTo>
                  <a:pt x="2878" y="7263"/>
                </a:lnTo>
                <a:cubicBezTo>
                  <a:pt x="3408" y="6602"/>
                  <a:pt x="4267" y="6602"/>
                  <a:pt x="4797" y="7263"/>
                </a:cubicBezTo>
                <a:lnTo>
                  <a:pt x="7955" y="11203"/>
                </a:lnTo>
                <a:lnTo>
                  <a:pt x="16538" y="495"/>
                </a:lnTo>
                <a:cubicBezTo>
                  <a:pt x="17068" y="-165"/>
                  <a:pt x="17928" y="-165"/>
                  <a:pt x="18458" y="495"/>
                </a:cubicBezTo>
                <a:lnTo>
                  <a:pt x="20938" y="3590"/>
                </a:lnTo>
                <a:cubicBezTo>
                  <a:pt x="21467" y="4251"/>
                  <a:pt x="21467" y="5322"/>
                  <a:pt x="20938" y="5983"/>
                </a:cubicBezTo>
                <a:cubicBezTo>
                  <a:pt x="20938" y="5983"/>
                  <a:pt x="20938" y="5983"/>
                  <a:pt x="20938" y="5983"/>
                </a:cubicBezTo>
                <a:close/>
              </a:path>
            </a:pathLst>
          </a:custGeom>
          <a:solidFill>
            <a:schemeClr val="bg1"/>
          </a:solidFill>
          <a:ln>
            <a:noFill/>
          </a:ln>
          <a:effectLst/>
        </p:spPr>
        <p:txBody>
          <a:bodyPr lIns="0" tIns="0" rIns="0" bIns="0" anchor="ctr"/>
          <a:lstStyle/>
          <a:p>
            <a:endParaRPr lang="id-ID" sz="900">
              <a:solidFill>
                <a:schemeClr val="bg1"/>
              </a:solidFill>
            </a:endParaRPr>
          </a:p>
        </p:txBody>
      </p:sp>
      <p:sp>
        <p:nvSpPr>
          <p:cNvPr id="74" name="TextBox 73">
            <a:extLst>
              <a:ext uri="{FF2B5EF4-FFF2-40B4-BE49-F238E27FC236}">
                <a16:creationId xmlns:a16="http://schemas.microsoft.com/office/drawing/2014/main" id="{3677686B-AC7F-4949-AD39-F43FD8784E19}"/>
              </a:ext>
            </a:extLst>
          </p:cNvPr>
          <p:cNvSpPr txBox="1"/>
          <p:nvPr/>
        </p:nvSpPr>
        <p:spPr>
          <a:xfrm>
            <a:off x="3878762" y="564400"/>
            <a:ext cx="4459875" cy="707886"/>
          </a:xfrm>
          <a:prstGeom prst="rect">
            <a:avLst/>
          </a:prstGeom>
          <a:noFill/>
        </p:spPr>
        <p:txBody>
          <a:bodyPr wrap="none" rtlCol="0">
            <a:spAutoFit/>
          </a:bodyPr>
          <a:lstStyle/>
          <a:p>
            <a:pPr algn="ctr"/>
            <a:r>
              <a:rPr lang="en-US" sz="4000" dirty="0">
                <a:latin typeface="Raleway ExtraBold" panose="020B0903030101060003" pitchFamily="34" charset="0"/>
              </a:rPr>
              <a:t>Infographic </a:t>
            </a:r>
            <a:r>
              <a:rPr lang="en-US" sz="4000" dirty="0">
                <a:solidFill>
                  <a:srgbClr val="F67F21"/>
                </a:solidFill>
                <a:latin typeface="Raleway ExtraBold" panose="020B0903030101060003" pitchFamily="34" charset="0"/>
              </a:rPr>
              <a:t>Slide</a:t>
            </a:r>
            <a:endParaRPr lang="en-PK" sz="4000" dirty="0">
              <a:solidFill>
                <a:srgbClr val="F67F21"/>
              </a:solidFill>
              <a:latin typeface="Raleway ExtraBold" panose="020B0903030101060003" pitchFamily="34" charset="0"/>
            </a:endParaRPr>
          </a:p>
        </p:txBody>
      </p:sp>
      <p:sp>
        <p:nvSpPr>
          <p:cNvPr id="76" name="Right Triangle 75">
            <a:extLst>
              <a:ext uri="{FF2B5EF4-FFF2-40B4-BE49-F238E27FC236}">
                <a16:creationId xmlns:a16="http://schemas.microsoft.com/office/drawing/2014/main" id="{2123B96E-D5D2-4AAD-B173-1A85BDF2335C}"/>
              </a:ext>
            </a:extLst>
          </p:cNvPr>
          <p:cNvSpPr/>
          <p:nvPr/>
        </p:nvSpPr>
        <p:spPr>
          <a:xfrm rot="5400000">
            <a:off x="9386" y="-9386"/>
            <a:ext cx="936170" cy="954942"/>
          </a:xfrm>
          <a:prstGeom prst="rtTriangl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55631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8" descr="A close up of a hand&#10;&#10;Description generated with high confidence">
            <a:extLst>
              <a:ext uri="{FF2B5EF4-FFF2-40B4-BE49-F238E27FC236}">
                <a16:creationId xmlns:a16="http://schemas.microsoft.com/office/drawing/2014/main" id="{1F41A5B5-EFAC-4EB0-99BE-3956BC415C55}"/>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7858" b="7858"/>
          <a:stretch>
            <a:fillRect/>
          </a:stretch>
        </p:blipFill>
        <p:spPr>
          <a:xfrm>
            <a:off x="0" y="-12018"/>
            <a:ext cx="12192000" cy="6858000"/>
          </a:xfrm>
          <a:prstGeom prst="rect">
            <a:avLst/>
          </a:prstGeom>
        </p:spPr>
      </p:pic>
      <p:sp>
        <p:nvSpPr>
          <p:cNvPr id="11" name="Rectangle 10">
            <a:extLst>
              <a:ext uri="{FF2B5EF4-FFF2-40B4-BE49-F238E27FC236}">
                <a16:creationId xmlns:a16="http://schemas.microsoft.com/office/drawing/2014/main" id="{AC4215B0-3FED-4BEE-AD02-07879A1F4044}"/>
              </a:ext>
            </a:extLst>
          </p:cNvPr>
          <p:cNvSpPr/>
          <p:nvPr/>
        </p:nvSpPr>
        <p:spPr>
          <a:xfrm>
            <a:off x="0" y="0"/>
            <a:ext cx="12192000" cy="6858000"/>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5221182-4107-4E83-9086-5E6E5DF9F5E9}"/>
              </a:ext>
            </a:extLst>
          </p:cNvPr>
          <p:cNvSpPr txBox="1"/>
          <p:nvPr/>
        </p:nvSpPr>
        <p:spPr>
          <a:xfrm>
            <a:off x="738549" y="1776500"/>
            <a:ext cx="5673124" cy="2308324"/>
          </a:xfrm>
          <a:prstGeom prst="rect">
            <a:avLst/>
          </a:prstGeom>
          <a:noFill/>
        </p:spPr>
        <p:txBody>
          <a:bodyPr wrap="square" rtlCol="0">
            <a:spAutoFit/>
          </a:bodyPr>
          <a:lstStyle/>
          <a:p>
            <a:r>
              <a:rPr lang="en-US" sz="4800" b="1" spc="600" dirty="0">
                <a:solidFill>
                  <a:schemeClr val="bg1"/>
                </a:solidFill>
                <a:latin typeface="Raleway ExtraBold" panose="020B0903030101060003" pitchFamily="34" charset="0"/>
              </a:rPr>
              <a:t>UNDERSTANDING</a:t>
            </a:r>
          </a:p>
          <a:p>
            <a:r>
              <a:rPr lang="en-US" sz="4800" b="1" spc="600" dirty="0">
                <a:solidFill>
                  <a:schemeClr val="bg1"/>
                </a:solidFill>
                <a:latin typeface="Raleway ExtraBold" panose="020B0903030101060003" pitchFamily="34" charset="0"/>
              </a:rPr>
              <a:t>IN LOREM</a:t>
            </a:r>
          </a:p>
        </p:txBody>
      </p:sp>
      <p:sp>
        <p:nvSpPr>
          <p:cNvPr id="9" name="TextBox 8">
            <a:extLst>
              <a:ext uri="{FF2B5EF4-FFF2-40B4-BE49-F238E27FC236}">
                <a16:creationId xmlns:a16="http://schemas.microsoft.com/office/drawing/2014/main" id="{CA7C71DB-D437-431A-BE16-80AC8AD67C62}"/>
              </a:ext>
            </a:extLst>
          </p:cNvPr>
          <p:cNvSpPr txBox="1"/>
          <p:nvPr/>
        </p:nvSpPr>
        <p:spPr>
          <a:xfrm>
            <a:off x="833799" y="2515163"/>
            <a:ext cx="5053993" cy="800219"/>
          </a:xfrm>
          <a:prstGeom prst="rect">
            <a:avLst/>
          </a:prstGeom>
          <a:solidFill>
            <a:schemeClr val="accent2"/>
          </a:solidFill>
          <a:ln>
            <a:solidFill>
              <a:srgbClr val="F67F21"/>
            </a:solidFill>
          </a:ln>
        </p:spPr>
        <p:txBody>
          <a:bodyPr wrap="square" rtlCol="0">
            <a:spAutoFit/>
          </a:bodyPr>
          <a:lstStyle/>
          <a:p>
            <a:r>
              <a:rPr lang="en-US" sz="4600" b="1" spc="600" dirty="0">
                <a:solidFill>
                  <a:schemeClr val="bg1"/>
                </a:solidFill>
              </a:rPr>
              <a:t>THE SKILLS GAP</a:t>
            </a:r>
          </a:p>
        </p:txBody>
      </p:sp>
      <p:sp>
        <p:nvSpPr>
          <p:cNvPr id="10" name="TextBox 9">
            <a:extLst>
              <a:ext uri="{FF2B5EF4-FFF2-40B4-BE49-F238E27FC236}">
                <a16:creationId xmlns:a16="http://schemas.microsoft.com/office/drawing/2014/main" id="{49709E8B-E222-4C28-90B0-7C84E225947B}"/>
              </a:ext>
            </a:extLst>
          </p:cNvPr>
          <p:cNvSpPr txBox="1"/>
          <p:nvPr/>
        </p:nvSpPr>
        <p:spPr>
          <a:xfrm>
            <a:off x="738549" y="4084824"/>
            <a:ext cx="5109801" cy="1015663"/>
          </a:xfrm>
          <a:prstGeom prst="rect">
            <a:avLst/>
          </a:prstGeom>
          <a:noFill/>
        </p:spPr>
        <p:txBody>
          <a:bodyPr wrap="square" rtlCol="0">
            <a:spAutoFit/>
          </a:bodyPr>
          <a:lstStyle/>
          <a:p>
            <a:r>
              <a:rPr lang="en-US" sz="2000" b="1" dirty="0">
                <a:solidFill>
                  <a:schemeClr val="bg1"/>
                </a:solidFill>
                <a:latin typeface="Raleway" panose="020B0503030101060003" pitchFamily="34" charset="0"/>
              </a:rPr>
              <a:t>RECENT INDEPENDENT STUDY SHOWS: </a:t>
            </a:r>
          </a:p>
          <a:p>
            <a:r>
              <a:rPr lang="en-US" sz="2000" b="1" dirty="0">
                <a:solidFill>
                  <a:schemeClr val="bg1"/>
                </a:solidFill>
                <a:latin typeface="Raleway" panose="020B0503030101060003" pitchFamily="34" charset="0"/>
              </a:rPr>
              <a:t>There is a severe shortage of qualified lorem </a:t>
            </a:r>
            <a:r>
              <a:rPr lang="en-US" sz="2000" b="1" dirty="0" err="1">
                <a:solidFill>
                  <a:schemeClr val="bg1"/>
                </a:solidFill>
                <a:latin typeface="Raleway" panose="020B0503030101060003" pitchFamily="34" charset="0"/>
              </a:rPr>
              <a:t>ispum</a:t>
            </a:r>
            <a:r>
              <a:rPr lang="en-US" sz="2000" b="1" dirty="0">
                <a:solidFill>
                  <a:schemeClr val="bg1"/>
                </a:solidFill>
                <a:latin typeface="Raleway" panose="020B0503030101060003" pitchFamily="34" charset="0"/>
              </a:rPr>
              <a:t> workers in the region</a:t>
            </a:r>
          </a:p>
        </p:txBody>
      </p:sp>
    </p:spTree>
    <p:extLst>
      <p:ext uri="{BB962C8B-B14F-4D97-AF65-F5344CB8AC3E}">
        <p14:creationId xmlns:p14="http://schemas.microsoft.com/office/powerpoint/2010/main" val="38197262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rallelogram 30">
            <a:extLst>
              <a:ext uri="{FF2B5EF4-FFF2-40B4-BE49-F238E27FC236}">
                <a16:creationId xmlns:a16="http://schemas.microsoft.com/office/drawing/2014/main" id="{9839DDEB-DA67-47D6-8230-21B88600C809}"/>
              </a:ext>
            </a:extLst>
          </p:cNvPr>
          <p:cNvSpPr/>
          <p:nvPr/>
        </p:nvSpPr>
        <p:spPr>
          <a:xfrm>
            <a:off x="6080760" y="1676400"/>
            <a:ext cx="5487353" cy="2994542"/>
          </a:xfrm>
          <a:prstGeom prst="parallelogram">
            <a:avLst>
              <a:gd name="adj" fmla="val 131759"/>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gonal Stripe 3">
            <a:extLst>
              <a:ext uri="{FF2B5EF4-FFF2-40B4-BE49-F238E27FC236}">
                <a16:creationId xmlns:a16="http://schemas.microsoft.com/office/drawing/2014/main" id="{402848AB-F000-4334-BF79-0D6DB605E9D3}"/>
              </a:ext>
            </a:extLst>
          </p:cNvPr>
          <p:cNvSpPr/>
          <p:nvPr/>
        </p:nvSpPr>
        <p:spPr>
          <a:xfrm flipH="1" flipV="1">
            <a:off x="5090160" y="1409582"/>
            <a:ext cx="7203440" cy="5448418"/>
          </a:xfrm>
          <a:custGeom>
            <a:avLst/>
            <a:gdLst>
              <a:gd name="connsiteX0" fmla="*/ 0 w 4754880"/>
              <a:gd name="connsiteY0" fmla="*/ 1463029 h 4754880"/>
              <a:gd name="connsiteX1" fmla="*/ 1463029 w 4754880"/>
              <a:gd name="connsiteY1" fmla="*/ 0 h 4754880"/>
              <a:gd name="connsiteX2" fmla="*/ 4754880 w 4754880"/>
              <a:gd name="connsiteY2" fmla="*/ 0 h 4754880"/>
              <a:gd name="connsiteX3" fmla="*/ 0 w 4754880"/>
              <a:gd name="connsiteY3" fmla="*/ 4754880 h 4754880"/>
              <a:gd name="connsiteX4" fmla="*/ 0 w 4754880"/>
              <a:gd name="connsiteY4" fmla="*/ 1463029 h 4754880"/>
              <a:gd name="connsiteX0" fmla="*/ 0 w 5425440"/>
              <a:gd name="connsiteY0" fmla="*/ 1676389 h 4754880"/>
              <a:gd name="connsiteX1" fmla="*/ 2133589 w 5425440"/>
              <a:gd name="connsiteY1" fmla="*/ 0 h 4754880"/>
              <a:gd name="connsiteX2" fmla="*/ 5425440 w 5425440"/>
              <a:gd name="connsiteY2" fmla="*/ 0 h 4754880"/>
              <a:gd name="connsiteX3" fmla="*/ 670560 w 5425440"/>
              <a:gd name="connsiteY3" fmla="*/ 4754880 h 4754880"/>
              <a:gd name="connsiteX4" fmla="*/ 0 w 5425440"/>
              <a:gd name="connsiteY4" fmla="*/ 1676389 h 4754880"/>
              <a:gd name="connsiteX0" fmla="*/ 0 w 5425440"/>
              <a:gd name="connsiteY0" fmla="*/ 1676389 h 5273040"/>
              <a:gd name="connsiteX1" fmla="*/ 2133589 w 5425440"/>
              <a:gd name="connsiteY1" fmla="*/ 0 h 5273040"/>
              <a:gd name="connsiteX2" fmla="*/ 5425440 w 5425440"/>
              <a:gd name="connsiteY2" fmla="*/ 0 h 5273040"/>
              <a:gd name="connsiteX3" fmla="*/ 15240 w 5425440"/>
              <a:gd name="connsiteY3" fmla="*/ 5273040 h 5273040"/>
              <a:gd name="connsiteX4" fmla="*/ 0 w 5425440"/>
              <a:gd name="connsiteY4" fmla="*/ 1676389 h 5273040"/>
              <a:gd name="connsiteX0" fmla="*/ 0 w 6873240"/>
              <a:gd name="connsiteY0" fmla="*/ 1676389 h 5273040"/>
              <a:gd name="connsiteX1" fmla="*/ 2133589 w 6873240"/>
              <a:gd name="connsiteY1" fmla="*/ 0 h 5273040"/>
              <a:gd name="connsiteX2" fmla="*/ 6873240 w 6873240"/>
              <a:gd name="connsiteY2" fmla="*/ 0 h 5273040"/>
              <a:gd name="connsiteX3" fmla="*/ 15240 w 6873240"/>
              <a:gd name="connsiteY3" fmla="*/ 5273040 h 5273040"/>
              <a:gd name="connsiteX4" fmla="*/ 0 w 6873240"/>
              <a:gd name="connsiteY4" fmla="*/ 1676389 h 5273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3240" h="5273040">
                <a:moveTo>
                  <a:pt x="0" y="1676389"/>
                </a:moveTo>
                <a:lnTo>
                  <a:pt x="2133589" y="0"/>
                </a:lnTo>
                <a:lnTo>
                  <a:pt x="6873240" y="0"/>
                </a:lnTo>
                <a:lnTo>
                  <a:pt x="15240" y="5273040"/>
                </a:lnTo>
                <a:lnTo>
                  <a:pt x="0" y="1676389"/>
                </a:lnTo>
                <a:close/>
              </a:path>
            </a:pathLst>
          </a:custGeom>
          <a:gradFill>
            <a:gsLst>
              <a:gs pos="0">
                <a:schemeClr val="accent1"/>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ight Triangle 32">
            <a:extLst>
              <a:ext uri="{FF2B5EF4-FFF2-40B4-BE49-F238E27FC236}">
                <a16:creationId xmlns:a16="http://schemas.microsoft.com/office/drawing/2014/main" id="{19E49931-F4AF-4F6B-A7F1-0C5998234132}"/>
              </a:ext>
            </a:extLst>
          </p:cNvPr>
          <p:cNvSpPr/>
          <p:nvPr/>
        </p:nvSpPr>
        <p:spPr>
          <a:xfrm flipH="1">
            <a:off x="11308080" y="6004560"/>
            <a:ext cx="655320" cy="655320"/>
          </a:xfrm>
          <a:prstGeom prst="rtTriangle">
            <a:avLst/>
          </a:prstGeom>
          <a:gradFill>
            <a:gsLst>
              <a:gs pos="0">
                <a:schemeClr val="accent1"/>
              </a:gs>
              <a:gs pos="100000">
                <a:schemeClr val="accent1">
                  <a:lumMod val="7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F2D8C2DF-F87C-424F-AA08-F59A978A51F3}"/>
              </a:ext>
            </a:extLst>
          </p:cNvPr>
          <p:cNvSpPr/>
          <p:nvPr/>
        </p:nvSpPr>
        <p:spPr>
          <a:xfrm>
            <a:off x="2661040" y="4988078"/>
            <a:ext cx="1335450" cy="366319"/>
          </a:xfrm>
          <a:prstGeom prst="roundRect">
            <a:avLst>
              <a:gd name="adj" fmla="val 0"/>
            </a:avLst>
          </a:prstGeom>
          <a:gradFill>
            <a:gsLst>
              <a:gs pos="0">
                <a:schemeClr val="accent1"/>
              </a:gs>
              <a:gs pos="100000">
                <a:schemeClr val="accent2"/>
              </a:gs>
            </a:gsLst>
            <a:lin ang="0" scaled="1"/>
          </a:gradFill>
          <a:ln>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bg1"/>
                </a:solidFill>
                <a:latin typeface="Raleway" panose="020B0503030101060003" pitchFamily="34" charset="0"/>
                <a:cs typeface="Segoe UI" panose="020B0502040204020203" pitchFamily="34" charset="0"/>
              </a:rPr>
              <a:t>Support Us</a:t>
            </a:r>
            <a:endParaRPr lang="id-ID" sz="1100" dirty="0">
              <a:solidFill>
                <a:schemeClr val="bg1"/>
              </a:solidFill>
              <a:latin typeface="Raleway" panose="020B0503030101060003" pitchFamily="34" charset="0"/>
              <a:cs typeface="Segoe UI" panose="020B0502040204020203" pitchFamily="34" charset="0"/>
            </a:endParaRPr>
          </a:p>
        </p:txBody>
      </p:sp>
      <p:sp>
        <p:nvSpPr>
          <p:cNvPr id="35" name="Rectangle: Rounded Corners 34">
            <a:extLst>
              <a:ext uri="{FF2B5EF4-FFF2-40B4-BE49-F238E27FC236}">
                <a16:creationId xmlns:a16="http://schemas.microsoft.com/office/drawing/2014/main" id="{79DD2819-F619-4588-9D13-FF9B5AEECE5A}"/>
              </a:ext>
            </a:extLst>
          </p:cNvPr>
          <p:cNvSpPr/>
          <p:nvPr/>
        </p:nvSpPr>
        <p:spPr>
          <a:xfrm>
            <a:off x="1034352" y="4988079"/>
            <a:ext cx="1335450" cy="351080"/>
          </a:xfrm>
          <a:prstGeom prst="roundRect">
            <a:avLst>
              <a:gd name="adj" fmla="val 0"/>
            </a:avLst>
          </a:prstGeom>
          <a:gradFill>
            <a:gsLst>
              <a:gs pos="0">
                <a:schemeClr val="accent1"/>
              </a:gs>
              <a:gs pos="100000">
                <a:schemeClr val="accent2"/>
              </a:gs>
            </a:gsLst>
            <a:lin ang="0" scaled="1"/>
          </a:gradFill>
          <a:ln>
            <a:noFill/>
          </a:ln>
          <a:effectLst>
            <a:outerShdw blurRad="254000" dist="63500" dir="5400000" algn="t" rotWithShape="0">
              <a:schemeClr val="tx1">
                <a:lumMod val="85000"/>
                <a:lumOff val="1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dirty="0">
                <a:cs typeface="Segoe UI" panose="020B0502040204020203" pitchFamily="34" charset="0"/>
              </a:rPr>
              <a:t>Learn More</a:t>
            </a:r>
            <a:endParaRPr lang="id-ID" sz="1100" dirty="0">
              <a:cs typeface="Segoe UI" panose="020B0502040204020203" pitchFamily="34" charset="0"/>
            </a:endParaRPr>
          </a:p>
        </p:txBody>
      </p:sp>
      <p:sp>
        <p:nvSpPr>
          <p:cNvPr id="36" name="Text Placeholder 4">
            <a:extLst>
              <a:ext uri="{FF2B5EF4-FFF2-40B4-BE49-F238E27FC236}">
                <a16:creationId xmlns:a16="http://schemas.microsoft.com/office/drawing/2014/main" id="{4229D432-337E-4CFD-B399-B188354D9587}"/>
              </a:ext>
            </a:extLst>
          </p:cNvPr>
          <p:cNvSpPr txBox="1">
            <a:spLocks/>
          </p:cNvSpPr>
          <p:nvPr/>
        </p:nvSpPr>
        <p:spPr>
          <a:xfrm>
            <a:off x="927766" y="3793598"/>
            <a:ext cx="5079334" cy="8908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id-ID" sz="1200" b="1" dirty="0">
                <a:solidFill>
                  <a:schemeClr val="tx1">
                    <a:lumMod val="85000"/>
                    <a:lumOff val="15000"/>
                  </a:schemeClr>
                </a:solidFill>
                <a:latin typeface="Raleway" panose="020B0503030101060003" pitchFamily="34" charset="0"/>
                <a:cs typeface="Calibri"/>
              </a:rPr>
              <a:t>Ut wisi enim </a:t>
            </a:r>
            <a:r>
              <a:rPr lang="id-ID" sz="1200" dirty="0">
                <a:solidFill>
                  <a:schemeClr val="tx1">
                    <a:lumMod val="85000"/>
                    <a:lumOff val="15000"/>
                  </a:schemeClr>
                </a:solidFill>
                <a:latin typeface="Raleway" panose="020B0503030101060003" pitchFamily="34" charset="0"/>
                <a:cs typeface="Calibri"/>
              </a:rPr>
              <a:t>ad minim veniam, quis nostrud exerci tation ullamcorper nibh euismod tincidunt ut laoreet dolore magna aliquam erat volutpat. Ut wisi enim ad minim veniam, quis nostrud exerci. </a:t>
            </a:r>
          </a:p>
        </p:txBody>
      </p:sp>
      <p:sp>
        <p:nvSpPr>
          <p:cNvPr id="37" name="Freeform 29">
            <a:extLst>
              <a:ext uri="{FF2B5EF4-FFF2-40B4-BE49-F238E27FC236}">
                <a16:creationId xmlns:a16="http://schemas.microsoft.com/office/drawing/2014/main" id="{8582C2A5-9809-4E24-84F7-1CFE15589E91}"/>
              </a:ext>
            </a:extLst>
          </p:cNvPr>
          <p:cNvSpPr>
            <a:spLocks noChangeArrowheads="1"/>
          </p:cNvSpPr>
          <p:nvPr/>
        </p:nvSpPr>
        <p:spPr bwMode="auto">
          <a:xfrm>
            <a:off x="927766" y="2652073"/>
            <a:ext cx="792989" cy="818163"/>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rgbClr val="204468"/>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38" name="Rectangle 37">
            <a:extLst>
              <a:ext uri="{FF2B5EF4-FFF2-40B4-BE49-F238E27FC236}">
                <a16:creationId xmlns:a16="http://schemas.microsoft.com/office/drawing/2014/main" id="{933603E5-7EA8-4F19-B38F-40462CC4AEB6}"/>
              </a:ext>
            </a:extLst>
          </p:cNvPr>
          <p:cNvSpPr/>
          <p:nvPr/>
        </p:nvSpPr>
        <p:spPr>
          <a:xfrm>
            <a:off x="2104013" y="2819654"/>
            <a:ext cx="3737059" cy="890885"/>
          </a:xfrm>
          <a:prstGeom prst="rect">
            <a:avLst/>
          </a:prstGeom>
        </p:spPr>
        <p:txBody>
          <a:bodyPr wrap="square">
            <a:spAutoFit/>
          </a:bodyPr>
          <a:lstStyle/>
          <a:p>
            <a:pPr>
              <a:lnSpc>
                <a:spcPct val="150000"/>
              </a:lnSpc>
            </a:pPr>
            <a:r>
              <a:rPr lang="id-ID" sz="1200" dirty="0">
                <a:solidFill>
                  <a:schemeClr val="tx1">
                    <a:lumMod val="65000"/>
                    <a:lumOff val="35000"/>
                  </a:schemeClr>
                </a:solidFill>
                <a:latin typeface="Raleway" panose="020B0503030101060003" pitchFamily="34" charset="0"/>
                <a:cs typeface="Segoe UI Light" panose="020B0502040204020203" pitchFamily="34" charset="0"/>
              </a:rPr>
              <a:t>The quick, brown fox jumps over a lazy dog. DJs flock by when MTV ax quiz prog. when MTV ax quiz prog</a:t>
            </a:r>
            <a:endParaRPr lang="en-US" sz="1200" dirty="0">
              <a:solidFill>
                <a:schemeClr val="tx1">
                  <a:lumMod val="65000"/>
                  <a:lumOff val="35000"/>
                </a:schemeClr>
              </a:solidFill>
              <a:latin typeface="Raleway" panose="020B0503030101060003" pitchFamily="34" charset="0"/>
              <a:cs typeface="Segoe UI Light" panose="020B0502040204020203" pitchFamily="34" charset="0"/>
            </a:endParaRPr>
          </a:p>
        </p:txBody>
      </p:sp>
      <p:sp>
        <p:nvSpPr>
          <p:cNvPr id="39" name="Rectangle 38">
            <a:extLst>
              <a:ext uri="{FF2B5EF4-FFF2-40B4-BE49-F238E27FC236}">
                <a16:creationId xmlns:a16="http://schemas.microsoft.com/office/drawing/2014/main" id="{512D2530-E59F-49FE-BB58-F1700CDD43A5}"/>
              </a:ext>
            </a:extLst>
          </p:cNvPr>
          <p:cNvSpPr/>
          <p:nvPr/>
        </p:nvSpPr>
        <p:spPr>
          <a:xfrm>
            <a:off x="2104013" y="2450767"/>
            <a:ext cx="2475683" cy="402611"/>
          </a:xfrm>
          <a:prstGeom prst="rect">
            <a:avLst/>
          </a:prstGeom>
        </p:spPr>
        <p:txBody>
          <a:bodyPr wrap="square">
            <a:spAutoFit/>
          </a:bodyPr>
          <a:lstStyle/>
          <a:p>
            <a:pPr>
              <a:lnSpc>
                <a:spcPct val="120000"/>
              </a:lnSpc>
            </a:pPr>
            <a:r>
              <a:rPr lang="en-US" dirty="0">
                <a:solidFill>
                  <a:srgbClr val="204468"/>
                </a:solidFill>
                <a:latin typeface="Raleway" panose="020B0503030101060003" pitchFamily="34" charset="0"/>
                <a:cs typeface="Segoe UI" panose="020B0502040204020203" pitchFamily="34" charset="0"/>
              </a:rPr>
              <a:t>Your Target 1</a:t>
            </a:r>
          </a:p>
        </p:txBody>
      </p:sp>
      <p:sp>
        <p:nvSpPr>
          <p:cNvPr id="40" name="Title 2">
            <a:extLst>
              <a:ext uri="{FF2B5EF4-FFF2-40B4-BE49-F238E27FC236}">
                <a16:creationId xmlns:a16="http://schemas.microsoft.com/office/drawing/2014/main" id="{60381AC0-E0E1-41A3-B2FB-9FE90C9330A3}"/>
              </a:ext>
            </a:extLst>
          </p:cNvPr>
          <p:cNvSpPr txBox="1">
            <a:spLocks/>
          </p:cNvSpPr>
          <p:nvPr/>
        </p:nvSpPr>
        <p:spPr>
          <a:xfrm>
            <a:off x="927766" y="924621"/>
            <a:ext cx="4279234" cy="5619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solidFill>
                  <a:srgbClr val="F67F21"/>
                </a:solidFill>
                <a:latin typeface="Raleway ExtraBold" panose="020B0903030101060003" pitchFamily="34" charset="0"/>
              </a:rPr>
              <a:t>Crypto Currency</a:t>
            </a:r>
          </a:p>
        </p:txBody>
      </p:sp>
      <p:sp>
        <p:nvSpPr>
          <p:cNvPr id="41" name="Rectangle 40">
            <a:extLst>
              <a:ext uri="{FF2B5EF4-FFF2-40B4-BE49-F238E27FC236}">
                <a16:creationId xmlns:a16="http://schemas.microsoft.com/office/drawing/2014/main" id="{201E7AC3-1517-414B-AC4E-60D5D51B2C81}"/>
              </a:ext>
            </a:extLst>
          </p:cNvPr>
          <p:cNvSpPr/>
          <p:nvPr/>
        </p:nvSpPr>
        <p:spPr>
          <a:xfrm>
            <a:off x="927766" y="1591502"/>
            <a:ext cx="3084041" cy="368049"/>
          </a:xfrm>
          <a:prstGeom prst="rect">
            <a:avLst/>
          </a:prstGeom>
        </p:spPr>
        <p:txBody>
          <a:bodyPr wrap="square">
            <a:spAutoFit/>
          </a:bodyPr>
          <a:lstStyle/>
          <a:p>
            <a:pPr>
              <a:lnSpc>
                <a:spcPct val="120000"/>
              </a:lnSpc>
            </a:pPr>
            <a:r>
              <a:rPr lang="en-US" sz="1600" dirty="0">
                <a:solidFill>
                  <a:schemeClr val="tx1">
                    <a:lumMod val="85000"/>
                    <a:lumOff val="15000"/>
                  </a:schemeClr>
                </a:solidFill>
                <a:latin typeface="Raleway" panose="020B0503030101060003" pitchFamily="34" charset="0"/>
                <a:cs typeface="Segoe UI" panose="020B0502040204020203" pitchFamily="34" charset="0"/>
              </a:rPr>
              <a:t>Your Title Text Goes Here</a:t>
            </a:r>
          </a:p>
        </p:txBody>
      </p:sp>
      <p:pic>
        <p:nvPicPr>
          <p:cNvPr id="46" name="Picture Placeholder 45">
            <a:extLst>
              <a:ext uri="{FF2B5EF4-FFF2-40B4-BE49-F238E27FC236}">
                <a16:creationId xmlns:a16="http://schemas.microsoft.com/office/drawing/2014/main" id="{F4025B4F-1A89-4F5E-8760-393DCCDF1C2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730" r="6730"/>
          <a:stretch>
            <a:fillRect/>
          </a:stretch>
        </p:blipFill>
        <p:spPr/>
      </p:pic>
    </p:spTree>
    <p:extLst>
      <p:ext uri="{BB962C8B-B14F-4D97-AF65-F5344CB8AC3E}">
        <p14:creationId xmlns:p14="http://schemas.microsoft.com/office/powerpoint/2010/main" val="1651042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9">
            <a:extLst>
              <a:ext uri="{FF2B5EF4-FFF2-40B4-BE49-F238E27FC236}">
                <a16:creationId xmlns:a16="http://schemas.microsoft.com/office/drawing/2014/main" id="{786D3F04-E84E-47EA-9007-4168EA1D63D9}"/>
              </a:ext>
            </a:extLst>
          </p:cNvPr>
          <p:cNvSpPr/>
          <p:nvPr/>
        </p:nvSpPr>
        <p:spPr>
          <a:xfrm>
            <a:off x="0" y="0"/>
            <a:ext cx="12192000" cy="5826779"/>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27193"/>
              <a:gd name="connsiteX1" fmla="*/ 21600 w 21600"/>
              <a:gd name="connsiteY1" fmla="*/ 0 h 27193"/>
              <a:gd name="connsiteX2" fmla="*/ 21600 w 21600"/>
              <a:gd name="connsiteY2" fmla="*/ 17322 h 27193"/>
              <a:gd name="connsiteX3" fmla="*/ 0 w 21600"/>
              <a:gd name="connsiteY3" fmla="*/ 20172 h 27193"/>
              <a:gd name="connsiteX4" fmla="*/ 0 w 21600"/>
              <a:gd name="connsiteY4" fmla="*/ 0 h 27193"/>
              <a:gd name="connsiteX0" fmla="*/ 0 w 21600"/>
              <a:gd name="connsiteY0" fmla="*/ 0 h 25135"/>
              <a:gd name="connsiteX1" fmla="*/ 21600 w 21600"/>
              <a:gd name="connsiteY1" fmla="*/ 0 h 25135"/>
              <a:gd name="connsiteX2" fmla="*/ 21600 w 21600"/>
              <a:gd name="connsiteY2" fmla="*/ 17322 h 25135"/>
              <a:gd name="connsiteX3" fmla="*/ 0 w 21600"/>
              <a:gd name="connsiteY3" fmla="*/ 20172 h 25135"/>
              <a:gd name="connsiteX4" fmla="*/ 0 w 21600"/>
              <a:gd name="connsiteY4" fmla="*/ 0 h 25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5135">
                <a:moveTo>
                  <a:pt x="0" y="0"/>
                </a:moveTo>
                <a:lnTo>
                  <a:pt x="21600" y="0"/>
                </a:lnTo>
                <a:lnTo>
                  <a:pt x="21600" y="17322"/>
                </a:lnTo>
                <a:cubicBezTo>
                  <a:pt x="8850" y="2773"/>
                  <a:pt x="10830" y="37489"/>
                  <a:pt x="0" y="20172"/>
                </a:cubicBezTo>
                <a:lnTo>
                  <a:pt x="0" y="0"/>
                </a:lnTo>
                <a:close/>
              </a:path>
            </a:pathLst>
          </a:cu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55B4BBBF-25A5-413C-8102-BAE15EEA7858}"/>
              </a:ext>
            </a:extLst>
          </p:cNvPr>
          <p:cNvGrpSpPr/>
          <p:nvPr/>
        </p:nvGrpSpPr>
        <p:grpSpPr>
          <a:xfrm>
            <a:off x="6096000" y="3657608"/>
            <a:ext cx="4065814" cy="1782085"/>
            <a:chOff x="1708202" y="4344391"/>
            <a:chExt cx="4065814" cy="1782085"/>
          </a:xfrm>
        </p:grpSpPr>
        <p:sp>
          <p:nvSpPr>
            <p:cNvPr id="4" name="Rectangle: Rounded Corners 35">
              <a:extLst>
                <a:ext uri="{FF2B5EF4-FFF2-40B4-BE49-F238E27FC236}">
                  <a16:creationId xmlns:a16="http://schemas.microsoft.com/office/drawing/2014/main" id="{84DF766E-8690-48BC-A408-CFD9FB7A5A77}"/>
                </a:ext>
              </a:extLst>
            </p:cNvPr>
            <p:cNvSpPr/>
            <p:nvPr/>
          </p:nvSpPr>
          <p:spPr>
            <a:xfrm>
              <a:off x="1708202" y="4344391"/>
              <a:ext cx="4065814" cy="1782085"/>
            </a:xfrm>
            <a:prstGeom prst="roundRect">
              <a:avLst>
                <a:gd name="adj" fmla="val 897"/>
              </a:avLst>
            </a:prstGeom>
            <a:solidFill>
              <a:schemeClr val="bg1"/>
            </a:solidFill>
            <a:ln>
              <a:noFill/>
            </a:ln>
            <a:effectLst>
              <a:outerShdw blurRad="1270000" dist="266700" dir="5400000" sx="81000" sy="8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BE27D4DC-349E-46F4-B073-86116BF60659}"/>
                </a:ext>
              </a:extLst>
            </p:cNvPr>
            <p:cNvCxnSpPr>
              <a:cxnSpLocks/>
            </p:cNvCxnSpPr>
            <p:nvPr/>
          </p:nvCxnSpPr>
          <p:spPr>
            <a:xfrm>
              <a:off x="1708202" y="4892082"/>
              <a:ext cx="4065814"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2B5833F-177D-4F53-B468-E6921AA6FB6A}"/>
                </a:ext>
              </a:extLst>
            </p:cNvPr>
            <p:cNvSpPr/>
            <p:nvPr/>
          </p:nvSpPr>
          <p:spPr>
            <a:xfrm>
              <a:off x="1924316" y="4450518"/>
              <a:ext cx="1530084" cy="368049"/>
            </a:xfrm>
            <a:prstGeom prst="rect">
              <a:avLst/>
            </a:prstGeom>
          </p:spPr>
          <p:txBody>
            <a:bodyPr wrap="square">
              <a:spAutoFit/>
            </a:bodyPr>
            <a:lstStyle/>
            <a:p>
              <a:pPr>
                <a:lnSpc>
                  <a:spcPct val="120000"/>
                </a:lnSpc>
              </a:pPr>
              <a:r>
                <a:rPr lang="en-US" sz="1600" dirty="0">
                  <a:solidFill>
                    <a:schemeClr val="tx1">
                      <a:lumMod val="75000"/>
                      <a:lumOff val="25000"/>
                    </a:schemeClr>
                  </a:solidFill>
                  <a:latin typeface="Raleway" panose="020B0503030101060003" pitchFamily="34" charset="0"/>
                  <a:cs typeface="Segoe UI Light" panose="020B0502040204020203" pitchFamily="34" charset="0"/>
                </a:rPr>
                <a:t>Percentage</a:t>
              </a:r>
            </a:p>
          </p:txBody>
        </p:sp>
        <p:sp>
          <p:nvSpPr>
            <p:cNvPr id="7" name="Rectangle 6">
              <a:extLst>
                <a:ext uri="{FF2B5EF4-FFF2-40B4-BE49-F238E27FC236}">
                  <a16:creationId xmlns:a16="http://schemas.microsoft.com/office/drawing/2014/main" id="{0ABB1942-7D7D-4804-B7ED-59019378D333}"/>
                </a:ext>
              </a:extLst>
            </p:cNvPr>
            <p:cNvSpPr/>
            <p:nvPr/>
          </p:nvSpPr>
          <p:spPr>
            <a:xfrm>
              <a:off x="2332239" y="4984380"/>
              <a:ext cx="1993899" cy="781817"/>
            </a:xfrm>
            <a:prstGeom prst="rect">
              <a:avLst/>
            </a:prstGeom>
          </p:spPr>
          <p:txBody>
            <a:bodyPr wrap="square">
              <a:spAutoFit/>
            </a:bodyPr>
            <a:lstStyle/>
            <a:p>
              <a:pPr>
                <a:lnSpc>
                  <a:spcPct val="120000"/>
                </a:lnSpc>
              </a:pPr>
              <a:r>
                <a:rPr lang="en-US" sz="4000" b="1" dirty="0">
                  <a:cs typeface="Segoe UI Light" panose="020B0502040204020203" pitchFamily="34" charset="0"/>
                </a:rPr>
                <a:t>291+</a:t>
              </a:r>
            </a:p>
          </p:txBody>
        </p:sp>
        <p:sp>
          <p:nvSpPr>
            <p:cNvPr id="8" name="Rectangle 7">
              <a:extLst>
                <a:ext uri="{FF2B5EF4-FFF2-40B4-BE49-F238E27FC236}">
                  <a16:creationId xmlns:a16="http://schemas.microsoft.com/office/drawing/2014/main" id="{F8E7525F-BD35-41D8-BB63-49D2DFCD8591}"/>
                </a:ext>
              </a:extLst>
            </p:cNvPr>
            <p:cNvSpPr/>
            <p:nvPr/>
          </p:nvSpPr>
          <p:spPr>
            <a:xfrm>
              <a:off x="2332239" y="5618564"/>
              <a:ext cx="2176561" cy="333617"/>
            </a:xfrm>
            <a:prstGeom prst="rect">
              <a:avLst/>
            </a:prstGeom>
          </p:spPr>
          <p:txBody>
            <a:bodyPr wrap="square">
              <a:spAutoFit/>
            </a:bodyPr>
            <a:lstStyle/>
            <a:p>
              <a:pPr>
                <a:lnSpc>
                  <a:spcPct val="120000"/>
                </a:lnSpc>
              </a:pPr>
              <a:r>
                <a:rPr lang="en-US" sz="1400" dirty="0">
                  <a:solidFill>
                    <a:schemeClr val="tx1">
                      <a:lumMod val="75000"/>
                      <a:lumOff val="25000"/>
                    </a:schemeClr>
                  </a:solidFill>
                  <a:latin typeface="Raleway" panose="020B0503030101060003" pitchFamily="34" charset="0"/>
                  <a:cs typeface="Segoe UI Light" panose="020B0502040204020203" pitchFamily="34" charset="0"/>
                </a:rPr>
                <a:t>Your text goes here</a:t>
              </a:r>
            </a:p>
          </p:txBody>
        </p:sp>
        <p:sp>
          <p:nvSpPr>
            <p:cNvPr id="9" name="Isosceles Triangle 8">
              <a:extLst>
                <a:ext uri="{FF2B5EF4-FFF2-40B4-BE49-F238E27FC236}">
                  <a16:creationId xmlns:a16="http://schemas.microsoft.com/office/drawing/2014/main" id="{A97B3693-C5C4-44C1-BE6B-D6C9A2DFE727}"/>
                </a:ext>
              </a:extLst>
            </p:cNvPr>
            <p:cNvSpPr/>
            <p:nvPr/>
          </p:nvSpPr>
          <p:spPr>
            <a:xfrm>
              <a:off x="2007320" y="5213212"/>
              <a:ext cx="197088" cy="640080"/>
            </a:xfrm>
            <a:prstGeom prst="triangle">
              <a:avLst/>
            </a:prstGeom>
            <a:gradFill>
              <a:gsLst>
                <a:gs pos="0">
                  <a:schemeClr val="accent1"/>
                </a:gs>
                <a:gs pos="100000">
                  <a:schemeClr val="accent2"/>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8C1B251-A34F-4AC6-B641-58D5703F071B}"/>
                </a:ext>
              </a:extLst>
            </p:cNvPr>
            <p:cNvSpPr/>
            <p:nvPr/>
          </p:nvSpPr>
          <p:spPr>
            <a:xfrm>
              <a:off x="5106177" y="4450518"/>
              <a:ext cx="485713" cy="368049"/>
            </a:xfrm>
            <a:prstGeom prst="rect">
              <a:avLst/>
            </a:prstGeom>
          </p:spPr>
          <p:txBody>
            <a:bodyPr wrap="square">
              <a:spAutoFit/>
            </a:bodyPr>
            <a:lstStyle/>
            <a:p>
              <a:pPr algn="r">
                <a:lnSpc>
                  <a:spcPct val="120000"/>
                </a:lnSpc>
              </a:pPr>
              <a:r>
                <a:rPr lang="en-US" sz="1600" dirty="0">
                  <a:solidFill>
                    <a:schemeClr val="accent2"/>
                  </a:solidFill>
                  <a:cs typeface="Segoe UI Light" panose="020B0502040204020203" pitchFamily="34" charset="0"/>
                </a:rPr>
                <a:t>10</a:t>
              </a:r>
            </a:p>
          </p:txBody>
        </p:sp>
      </p:grpSp>
      <p:sp>
        <p:nvSpPr>
          <p:cNvPr id="11" name="Freeform 29">
            <a:extLst>
              <a:ext uri="{FF2B5EF4-FFF2-40B4-BE49-F238E27FC236}">
                <a16:creationId xmlns:a16="http://schemas.microsoft.com/office/drawing/2014/main" id="{438A53BF-638D-45AF-965F-05BCBA62BD20}"/>
              </a:ext>
            </a:extLst>
          </p:cNvPr>
          <p:cNvSpPr>
            <a:spLocks noChangeArrowheads="1"/>
          </p:cNvSpPr>
          <p:nvPr/>
        </p:nvSpPr>
        <p:spPr bwMode="auto">
          <a:xfrm>
            <a:off x="6023485" y="2049588"/>
            <a:ext cx="564434" cy="582354"/>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solidFill>
                <a:schemeClr val="bg1"/>
              </a:solidFill>
            </a:endParaRPr>
          </a:p>
        </p:txBody>
      </p:sp>
      <p:sp>
        <p:nvSpPr>
          <p:cNvPr id="12" name="Rectangle 11">
            <a:extLst>
              <a:ext uri="{FF2B5EF4-FFF2-40B4-BE49-F238E27FC236}">
                <a16:creationId xmlns:a16="http://schemas.microsoft.com/office/drawing/2014/main" id="{75FA5D0B-097B-4F8A-A5B8-32C45D8C87CC}"/>
              </a:ext>
            </a:extLst>
          </p:cNvPr>
          <p:cNvSpPr/>
          <p:nvPr/>
        </p:nvSpPr>
        <p:spPr>
          <a:xfrm>
            <a:off x="6720037" y="2217170"/>
            <a:ext cx="4065814" cy="617733"/>
          </a:xfrm>
          <a:prstGeom prst="rect">
            <a:avLst/>
          </a:prstGeom>
        </p:spPr>
        <p:txBody>
          <a:bodyPr wrap="square">
            <a:spAutoFit/>
          </a:bodyPr>
          <a:lstStyle/>
          <a:p>
            <a:pPr>
              <a:lnSpc>
                <a:spcPct val="150000"/>
              </a:lnSpc>
            </a:pPr>
            <a:r>
              <a:rPr lang="id-ID" sz="1200" dirty="0">
                <a:solidFill>
                  <a:schemeClr val="bg1"/>
                </a:solidFill>
                <a:cs typeface="Segoe UI Light" panose="020B0502040204020203" pitchFamily="34" charset="0"/>
              </a:rPr>
              <a:t>The quick, brown fox jumps over a lazy dog. DJs flock by when MTV ax quiz prog. when MTV ax quiz prog</a:t>
            </a:r>
            <a:endParaRPr lang="en-US" sz="1200" dirty="0">
              <a:solidFill>
                <a:schemeClr val="bg1"/>
              </a:solidFill>
              <a:cs typeface="Segoe UI Light" panose="020B0502040204020203" pitchFamily="34" charset="0"/>
            </a:endParaRPr>
          </a:p>
        </p:txBody>
      </p:sp>
      <p:sp>
        <p:nvSpPr>
          <p:cNvPr id="13" name="Rectangle 12">
            <a:extLst>
              <a:ext uri="{FF2B5EF4-FFF2-40B4-BE49-F238E27FC236}">
                <a16:creationId xmlns:a16="http://schemas.microsoft.com/office/drawing/2014/main" id="{B14A0406-638F-4DBF-8228-8798E0570D98}"/>
              </a:ext>
            </a:extLst>
          </p:cNvPr>
          <p:cNvSpPr/>
          <p:nvPr/>
        </p:nvSpPr>
        <p:spPr>
          <a:xfrm>
            <a:off x="6720037" y="1848283"/>
            <a:ext cx="2475683" cy="402611"/>
          </a:xfrm>
          <a:prstGeom prst="rect">
            <a:avLst/>
          </a:prstGeom>
        </p:spPr>
        <p:txBody>
          <a:bodyPr wrap="square">
            <a:spAutoFit/>
          </a:bodyPr>
          <a:lstStyle/>
          <a:p>
            <a:pPr>
              <a:lnSpc>
                <a:spcPct val="120000"/>
              </a:lnSpc>
            </a:pPr>
            <a:r>
              <a:rPr lang="en-US" dirty="0">
                <a:solidFill>
                  <a:schemeClr val="bg1"/>
                </a:solidFill>
                <a:cs typeface="Segoe UI" panose="020B0502040204020203" pitchFamily="34" charset="0"/>
              </a:rPr>
              <a:t>Your Target 1</a:t>
            </a:r>
          </a:p>
        </p:txBody>
      </p:sp>
      <p:sp>
        <p:nvSpPr>
          <p:cNvPr id="14" name="Title 2">
            <a:extLst>
              <a:ext uri="{FF2B5EF4-FFF2-40B4-BE49-F238E27FC236}">
                <a16:creationId xmlns:a16="http://schemas.microsoft.com/office/drawing/2014/main" id="{0DFAC5CA-2CCF-469C-9FC9-13173B42B5C6}"/>
              </a:ext>
            </a:extLst>
          </p:cNvPr>
          <p:cNvSpPr txBox="1">
            <a:spLocks/>
          </p:cNvSpPr>
          <p:nvPr/>
        </p:nvSpPr>
        <p:spPr>
          <a:xfrm>
            <a:off x="5996186" y="516344"/>
            <a:ext cx="3983502" cy="5619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dirty="0">
                <a:solidFill>
                  <a:schemeClr val="bg1"/>
                </a:solidFill>
                <a:latin typeface="+mn-lt"/>
              </a:rPr>
              <a:t>Lorem </a:t>
            </a:r>
            <a:r>
              <a:rPr lang="en-US" sz="5400" dirty="0" err="1">
                <a:solidFill>
                  <a:schemeClr val="bg1"/>
                </a:solidFill>
                <a:latin typeface="+mn-lt"/>
              </a:rPr>
              <a:t>Ispum</a:t>
            </a:r>
            <a:endParaRPr lang="en-US" sz="5400" dirty="0">
              <a:solidFill>
                <a:schemeClr val="bg1"/>
              </a:solidFill>
              <a:latin typeface="+mn-lt"/>
            </a:endParaRPr>
          </a:p>
        </p:txBody>
      </p:sp>
      <p:sp>
        <p:nvSpPr>
          <p:cNvPr id="15" name="Rectangle 14">
            <a:extLst>
              <a:ext uri="{FF2B5EF4-FFF2-40B4-BE49-F238E27FC236}">
                <a16:creationId xmlns:a16="http://schemas.microsoft.com/office/drawing/2014/main" id="{C875B19D-95D0-4542-88DD-252CD3F054B6}"/>
              </a:ext>
            </a:extLst>
          </p:cNvPr>
          <p:cNvSpPr/>
          <p:nvPr/>
        </p:nvSpPr>
        <p:spPr>
          <a:xfrm>
            <a:off x="5996186" y="1183225"/>
            <a:ext cx="3084041" cy="368049"/>
          </a:xfrm>
          <a:prstGeom prst="rect">
            <a:avLst/>
          </a:prstGeom>
        </p:spPr>
        <p:txBody>
          <a:bodyPr wrap="square">
            <a:spAutoFit/>
          </a:bodyPr>
          <a:lstStyle/>
          <a:p>
            <a:pPr>
              <a:lnSpc>
                <a:spcPct val="120000"/>
              </a:lnSpc>
            </a:pPr>
            <a:r>
              <a:rPr lang="en-US" sz="1600" dirty="0">
                <a:solidFill>
                  <a:schemeClr val="bg1"/>
                </a:solidFill>
                <a:latin typeface="Raleway" panose="020B0503030101060003" pitchFamily="34" charset="0"/>
                <a:cs typeface="Segoe UI" panose="020B0502040204020203" pitchFamily="34" charset="0"/>
              </a:rPr>
              <a:t>Your Title Text Goes Here</a:t>
            </a:r>
          </a:p>
        </p:txBody>
      </p:sp>
      <p:pic>
        <p:nvPicPr>
          <p:cNvPr id="18" name="Picture Placeholder 17">
            <a:extLst>
              <a:ext uri="{FF2B5EF4-FFF2-40B4-BE49-F238E27FC236}">
                <a16:creationId xmlns:a16="http://schemas.microsoft.com/office/drawing/2014/main" id="{2D3802E8-B6D5-4DA9-84B1-8DE88B78431F}"/>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9267" r="34625"/>
          <a:stretch/>
        </p:blipFill>
        <p:spPr>
          <a:xfrm>
            <a:off x="0" y="-1"/>
            <a:ext cx="5360225" cy="6381134"/>
          </a:xfrm>
        </p:spPr>
      </p:pic>
    </p:spTree>
    <p:extLst>
      <p:ext uri="{BB962C8B-B14F-4D97-AF65-F5344CB8AC3E}">
        <p14:creationId xmlns:p14="http://schemas.microsoft.com/office/powerpoint/2010/main" val="29706190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B41F35-D5B4-4C7B-8877-91C5108569F1}"/>
              </a:ext>
            </a:extLst>
          </p:cNvPr>
          <p:cNvSpPr/>
          <p:nvPr/>
        </p:nvSpPr>
        <p:spPr>
          <a:xfrm>
            <a:off x="7053877" y="0"/>
            <a:ext cx="5138123" cy="6858000"/>
          </a:xfrm>
          <a:prstGeom prst="rect">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52FB37FF-8962-47CF-B29E-F95B803AD658}"/>
              </a:ext>
            </a:extLst>
          </p:cNvPr>
          <p:cNvSpPr/>
          <p:nvPr/>
        </p:nvSpPr>
        <p:spPr>
          <a:xfrm flipH="1">
            <a:off x="980355" y="1091186"/>
            <a:ext cx="1949126" cy="2103879"/>
          </a:xfrm>
          <a:prstGeom prst="roundRect">
            <a:avLst>
              <a:gd name="adj" fmla="val 724"/>
            </a:avLst>
          </a:prstGeom>
          <a:solidFill>
            <a:schemeClr val="bg1"/>
          </a:solidFill>
          <a:ln>
            <a:noFill/>
          </a:ln>
          <a:effectLst>
            <a:outerShdw blurRad="1270000" dist="1016000" dir="5400000" sx="80000" sy="8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p>
        </p:txBody>
      </p:sp>
      <p:sp>
        <p:nvSpPr>
          <p:cNvPr id="5" name="Freeform 87">
            <a:extLst>
              <a:ext uri="{FF2B5EF4-FFF2-40B4-BE49-F238E27FC236}">
                <a16:creationId xmlns:a16="http://schemas.microsoft.com/office/drawing/2014/main" id="{4CD0A0C0-AC4F-4788-B769-077EE5D71917}"/>
              </a:ext>
            </a:extLst>
          </p:cNvPr>
          <p:cNvSpPr>
            <a:spLocks noChangeArrowheads="1"/>
          </p:cNvSpPr>
          <p:nvPr/>
        </p:nvSpPr>
        <p:spPr bwMode="auto">
          <a:xfrm>
            <a:off x="1811044" y="1486262"/>
            <a:ext cx="273684" cy="279308"/>
          </a:xfrm>
          <a:custGeom>
            <a:avLst/>
            <a:gdLst>
              <a:gd name="T0" fmla="*/ 187705 w 426"/>
              <a:gd name="T1" fmla="*/ 115822 h 435"/>
              <a:gd name="T2" fmla="*/ 187705 w 426"/>
              <a:gd name="T3" fmla="*/ 115822 h 435"/>
              <a:gd name="T4" fmla="*/ 115888 w 426"/>
              <a:gd name="T5" fmla="*/ 188143 h 435"/>
              <a:gd name="T6" fmla="*/ 42982 w 426"/>
              <a:gd name="T7" fmla="*/ 115822 h 435"/>
              <a:gd name="T8" fmla="*/ 47878 w 426"/>
              <a:gd name="T9" fmla="*/ 106034 h 435"/>
              <a:gd name="T10" fmla="*/ 0 w 426"/>
              <a:gd name="T11" fmla="*/ 106034 h 435"/>
              <a:gd name="T12" fmla="*/ 0 w 426"/>
              <a:gd name="T13" fmla="*/ 197387 h 435"/>
              <a:gd name="T14" fmla="*/ 33733 w 426"/>
              <a:gd name="T15" fmla="*/ 235994 h 435"/>
              <a:gd name="T16" fmla="*/ 197498 w 426"/>
              <a:gd name="T17" fmla="*/ 235994 h 435"/>
              <a:gd name="T18" fmla="*/ 231231 w 426"/>
              <a:gd name="T19" fmla="*/ 197387 h 435"/>
              <a:gd name="T20" fmla="*/ 231231 w 426"/>
              <a:gd name="T21" fmla="*/ 106034 h 435"/>
              <a:gd name="T22" fmla="*/ 183353 w 426"/>
              <a:gd name="T23" fmla="*/ 106034 h 435"/>
              <a:gd name="T24" fmla="*/ 187705 w 426"/>
              <a:gd name="T25" fmla="*/ 115822 h 435"/>
              <a:gd name="T26" fmla="*/ 197498 w 426"/>
              <a:gd name="T27" fmla="*/ 0 h 435"/>
              <a:gd name="T28" fmla="*/ 197498 w 426"/>
              <a:gd name="T29" fmla="*/ 0 h 435"/>
              <a:gd name="T30" fmla="*/ 33733 w 426"/>
              <a:gd name="T31" fmla="*/ 0 h 435"/>
              <a:gd name="T32" fmla="*/ 0 w 426"/>
              <a:gd name="T33" fmla="*/ 38607 h 435"/>
              <a:gd name="T34" fmla="*/ 0 w 426"/>
              <a:gd name="T35" fmla="*/ 77215 h 435"/>
              <a:gd name="T36" fmla="*/ 57672 w 426"/>
              <a:gd name="T37" fmla="*/ 77215 h 435"/>
              <a:gd name="T38" fmla="*/ 115888 w 426"/>
              <a:gd name="T39" fmla="*/ 48395 h 435"/>
              <a:gd name="T40" fmla="*/ 173559 w 426"/>
              <a:gd name="T41" fmla="*/ 77215 h 435"/>
              <a:gd name="T42" fmla="*/ 231231 w 426"/>
              <a:gd name="T43" fmla="*/ 77215 h 435"/>
              <a:gd name="T44" fmla="*/ 231231 w 426"/>
              <a:gd name="T45" fmla="*/ 38607 h 435"/>
              <a:gd name="T46" fmla="*/ 197498 w 426"/>
              <a:gd name="T47" fmla="*/ 0 h 435"/>
              <a:gd name="T48" fmla="*/ 212188 w 426"/>
              <a:gd name="T49" fmla="*/ 48395 h 435"/>
              <a:gd name="T50" fmla="*/ 212188 w 426"/>
              <a:gd name="T51" fmla="*/ 48395 h 435"/>
              <a:gd name="T52" fmla="*/ 207292 w 426"/>
              <a:gd name="T53" fmla="*/ 52745 h 435"/>
              <a:gd name="T54" fmla="*/ 187705 w 426"/>
              <a:gd name="T55" fmla="*/ 52745 h 435"/>
              <a:gd name="T56" fmla="*/ 178456 w 426"/>
              <a:gd name="T57" fmla="*/ 48395 h 435"/>
              <a:gd name="T58" fmla="*/ 178456 w 426"/>
              <a:gd name="T59" fmla="*/ 28820 h 435"/>
              <a:gd name="T60" fmla="*/ 187705 w 426"/>
              <a:gd name="T61" fmla="*/ 19576 h 435"/>
              <a:gd name="T62" fmla="*/ 207292 w 426"/>
              <a:gd name="T63" fmla="*/ 19576 h 435"/>
              <a:gd name="T64" fmla="*/ 212188 w 426"/>
              <a:gd name="T65" fmla="*/ 28820 h 435"/>
              <a:gd name="T66" fmla="*/ 212188 w 426"/>
              <a:gd name="T67" fmla="*/ 48395 h 435"/>
              <a:gd name="T68" fmla="*/ 158869 w 426"/>
              <a:gd name="T69" fmla="*/ 115822 h 435"/>
              <a:gd name="T70" fmla="*/ 158869 w 426"/>
              <a:gd name="T71" fmla="*/ 115822 h 435"/>
              <a:gd name="T72" fmla="*/ 115888 w 426"/>
              <a:gd name="T73" fmla="*/ 72321 h 435"/>
              <a:gd name="T74" fmla="*/ 71818 w 426"/>
              <a:gd name="T75" fmla="*/ 115822 h 435"/>
              <a:gd name="T76" fmla="*/ 115888 w 426"/>
              <a:gd name="T77" fmla="*/ 159323 h 435"/>
              <a:gd name="T78" fmla="*/ 158869 w 426"/>
              <a:gd name="T79" fmla="*/ 115822 h 4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gradFill>
            <a:gsLst>
              <a:gs pos="0">
                <a:srgbClr val="934398"/>
              </a:gs>
              <a:gs pos="19000">
                <a:srgbClr val="6A4A9F"/>
              </a:gs>
              <a:gs pos="82000">
                <a:srgbClr val="F36F30"/>
              </a:gs>
              <a:gs pos="100000">
                <a:srgbClr val="FFD066"/>
              </a:gs>
            </a:gsLst>
            <a:lin ang="7200000" scaled="0"/>
          </a:gradFill>
          <a:ln>
            <a:noFill/>
          </a:ln>
          <a:effectLst/>
        </p:spPr>
        <p:txBody>
          <a:bodyPr wrap="none" lIns="21431" tIns="10716" rIns="21431" bIns="10716" anchor="ctr"/>
          <a:lstStyle/>
          <a:p>
            <a:endParaRPr lang="en-US" sz="1125" dirty="0"/>
          </a:p>
        </p:txBody>
      </p:sp>
      <p:sp>
        <p:nvSpPr>
          <p:cNvPr id="7" name="TextBox 6">
            <a:extLst>
              <a:ext uri="{FF2B5EF4-FFF2-40B4-BE49-F238E27FC236}">
                <a16:creationId xmlns:a16="http://schemas.microsoft.com/office/drawing/2014/main" id="{6B02CB99-C719-401D-90FD-6A1B8E001B9A}"/>
              </a:ext>
            </a:extLst>
          </p:cNvPr>
          <p:cNvSpPr txBox="1"/>
          <p:nvPr/>
        </p:nvSpPr>
        <p:spPr>
          <a:xfrm>
            <a:off x="1464241" y="1891025"/>
            <a:ext cx="981359" cy="284693"/>
          </a:xfrm>
          <a:prstGeom prst="rect">
            <a:avLst/>
          </a:prstGeom>
          <a:noFill/>
        </p:spPr>
        <p:txBody>
          <a:bodyPr wrap="none" rtlCol="0">
            <a:spAutoFit/>
          </a:bodyPr>
          <a:lstStyle/>
          <a:p>
            <a:pPr algn="ctr"/>
            <a:r>
              <a:rPr lang="en-US" sz="1250" dirty="0">
                <a:solidFill>
                  <a:schemeClr val="tx1">
                    <a:lumMod val="95000"/>
                    <a:lumOff val="5000"/>
                  </a:schemeClr>
                </a:solidFill>
                <a:latin typeface="Raleway ExtraBold" panose="020B0903030101060003" pitchFamily="34" charset="0"/>
                <a:cs typeface="Segoe UI Light" panose="020B0502040204020203" pitchFamily="34" charset="0"/>
              </a:rPr>
              <a:t>Instagram</a:t>
            </a:r>
            <a:endParaRPr lang="id-ID" sz="1250" dirty="0">
              <a:solidFill>
                <a:schemeClr val="tx1">
                  <a:lumMod val="95000"/>
                  <a:lumOff val="5000"/>
                </a:schemeClr>
              </a:solidFill>
              <a:latin typeface="Raleway ExtraBold" panose="020B0903030101060003" pitchFamily="34" charset="0"/>
              <a:cs typeface="Segoe UI Light" panose="020B0502040204020203" pitchFamily="34" charset="0"/>
            </a:endParaRPr>
          </a:p>
        </p:txBody>
      </p:sp>
      <p:sp>
        <p:nvSpPr>
          <p:cNvPr id="8" name="Rectangle 7">
            <a:extLst>
              <a:ext uri="{FF2B5EF4-FFF2-40B4-BE49-F238E27FC236}">
                <a16:creationId xmlns:a16="http://schemas.microsoft.com/office/drawing/2014/main" id="{EE254ABE-3CF2-4E89-B838-4DD4E27E2B2F}"/>
              </a:ext>
            </a:extLst>
          </p:cNvPr>
          <p:cNvSpPr/>
          <p:nvPr/>
        </p:nvSpPr>
        <p:spPr>
          <a:xfrm flipH="1">
            <a:off x="1077306" y="2177004"/>
            <a:ext cx="1755224" cy="830996"/>
          </a:xfrm>
          <a:prstGeom prst="rect">
            <a:avLst/>
          </a:prstGeom>
        </p:spPr>
        <p:txBody>
          <a:bodyPr wrap="square">
            <a:spAutoFit/>
          </a:bodyPr>
          <a:lstStyle/>
          <a:p>
            <a:pPr algn="ctr">
              <a:lnSpc>
                <a:spcPct val="120000"/>
              </a:lnSpc>
            </a:pPr>
            <a:r>
              <a:rPr lang="en-US" sz="1000" dirty="0">
                <a:solidFill>
                  <a:schemeClr val="bg1">
                    <a:lumMod val="65000"/>
                  </a:schemeClr>
                </a:solidFill>
                <a:latin typeface="Raleway" panose="020B0503030101060003" pitchFamily="34" charset="0"/>
                <a:cs typeface="Segoe UI Light" panose="020B0502040204020203" pitchFamily="34" charset="0"/>
              </a:rPr>
              <a:t>A wonderful serenity has taken possession of my entire soul, like these sweet mornings of spring</a:t>
            </a:r>
            <a:endParaRPr lang="id-ID" sz="1000" dirty="0">
              <a:solidFill>
                <a:schemeClr val="bg1">
                  <a:lumMod val="65000"/>
                </a:schemeClr>
              </a:solidFill>
              <a:latin typeface="Raleway" panose="020B0503030101060003" pitchFamily="34" charset="0"/>
              <a:cs typeface="Segoe UI Light" panose="020B0502040204020203" pitchFamily="34" charset="0"/>
            </a:endParaRPr>
          </a:p>
        </p:txBody>
      </p:sp>
      <p:sp>
        <p:nvSpPr>
          <p:cNvPr id="10" name="Rectangle: Rounded Corners 9">
            <a:extLst>
              <a:ext uri="{FF2B5EF4-FFF2-40B4-BE49-F238E27FC236}">
                <a16:creationId xmlns:a16="http://schemas.microsoft.com/office/drawing/2014/main" id="{09E69F4E-88A2-41DF-9BEB-67F5B17397E6}"/>
              </a:ext>
            </a:extLst>
          </p:cNvPr>
          <p:cNvSpPr/>
          <p:nvPr/>
        </p:nvSpPr>
        <p:spPr>
          <a:xfrm flipH="1">
            <a:off x="3486953" y="1091186"/>
            <a:ext cx="1949126" cy="2103879"/>
          </a:xfrm>
          <a:prstGeom prst="roundRect">
            <a:avLst>
              <a:gd name="adj" fmla="val 724"/>
            </a:avLst>
          </a:prstGeom>
          <a:solidFill>
            <a:schemeClr val="bg1"/>
          </a:solidFill>
          <a:ln>
            <a:noFill/>
          </a:ln>
          <a:effectLst>
            <a:outerShdw blurRad="1270000" dist="1016000" dir="5400000" sx="80000" sy="8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p>
        </p:txBody>
      </p:sp>
      <p:sp>
        <p:nvSpPr>
          <p:cNvPr id="11" name="Freeform 85">
            <a:extLst>
              <a:ext uri="{FF2B5EF4-FFF2-40B4-BE49-F238E27FC236}">
                <a16:creationId xmlns:a16="http://schemas.microsoft.com/office/drawing/2014/main" id="{8CAFF40C-100C-4620-A97A-06F1595353E9}"/>
              </a:ext>
            </a:extLst>
          </p:cNvPr>
          <p:cNvSpPr>
            <a:spLocks noChangeArrowheads="1"/>
          </p:cNvSpPr>
          <p:nvPr/>
        </p:nvSpPr>
        <p:spPr bwMode="auto">
          <a:xfrm>
            <a:off x="4313427" y="1506882"/>
            <a:ext cx="296179" cy="238068"/>
          </a:xfrm>
          <a:custGeom>
            <a:avLst/>
            <a:gdLst>
              <a:gd name="T0" fmla="*/ 250282 w 462"/>
              <a:gd name="T1" fmla="*/ 24258 h 374"/>
              <a:gd name="T2" fmla="*/ 250282 w 462"/>
              <a:gd name="T3" fmla="*/ 24258 h 374"/>
              <a:gd name="T4" fmla="*/ 221508 w 462"/>
              <a:gd name="T5" fmla="*/ 33962 h 374"/>
              <a:gd name="T6" fmla="*/ 240510 w 462"/>
              <a:gd name="T7" fmla="*/ 5391 h 374"/>
              <a:gd name="T8" fmla="*/ 211192 w 462"/>
              <a:gd name="T9" fmla="*/ 19407 h 374"/>
              <a:gd name="T10" fmla="*/ 173189 w 462"/>
              <a:gd name="T11" fmla="*/ 0 h 374"/>
              <a:gd name="T12" fmla="*/ 119983 w 462"/>
              <a:gd name="T13" fmla="*/ 52829 h 374"/>
              <a:gd name="T14" fmla="*/ 124870 w 462"/>
              <a:gd name="T15" fmla="*/ 62532 h 374"/>
              <a:gd name="T16" fmla="*/ 19002 w 462"/>
              <a:gd name="T17" fmla="*/ 10242 h 374"/>
              <a:gd name="T18" fmla="*/ 9229 w 462"/>
              <a:gd name="T19" fmla="*/ 38813 h 374"/>
              <a:gd name="T20" fmla="*/ 33118 w 462"/>
              <a:gd name="T21" fmla="*/ 81400 h 374"/>
              <a:gd name="T22" fmla="*/ 9229 w 462"/>
              <a:gd name="T23" fmla="*/ 72236 h 374"/>
              <a:gd name="T24" fmla="*/ 9229 w 462"/>
              <a:gd name="T25" fmla="*/ 72236 h 374"/>
              <a:gd name="T26" fmla="*/ 53205 w 462"/>
              <a:gd name="T27" fmla="*/ 124526 h 374"/>
              <a:gd name="T28" fmla="*/ 38004 w 462"/>
              <a:gd name="T29" fmla="*/ 124526 h 374"/>
              <a:gd name="T30" fmla="*/ 28774 w 462"/>
              <a:gd name="T31" fmla="*/ 124526 h 374"/>
              <a:gd name="T32" fmla="*/ 77093 w 462"/>
              <a:gd name="T33" fmla="*/ 158487 h 374"/>
              <a:gd name="T34" fmla="*/ 14116 w 462"/>
              <a:gd name="T35" fmla="*/ 182206 h 374"/>
              <a:gd name="T36" fmla="*/ 0 w 462"/>
              <a:gd name="T37" fmla="*/ 182206 h 374"/>
              <a:gd name="T38" fmla="*/ 77093 w 462"/>
              <a:gd name="T39" fmla="*/ 201074 h 374"/>
              <a:gd name="T40" fmla="*/ 221508 w 462"/>
              <a:gd name="T41" fmla="*/ 57681 h 374"/>
              <a:gd name="T42" fmla="*/ 221508 w 462"/>
              <a:gd name="T43" fmla="*/ 52829 h 374"/>
              <a:gd name="T44" fmla="*/ 250282 w 462"/>
              <a:gd name="T45" fmla="*/ 24258 h 37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rgbClr val="5FA8DD"/>
          </a:solidFill>
          <a:ln>
            <a:noFill/>
          </a:ln>
          <a:effectLst/>
        </p:spPr>
        <p:txBody>
          <a:bodyPr wrap="none" lIns="21431" tIns="10716" rIns="21431" bIns="10716" anchor="ctr"/>
          <a:lstStyle/>
          <a:p>
            <a:endParaRPr lang="en-US" sz="1125" dirty="0"/>
          </a:p>
        </p:txBody>
      </p:sp>
      <p:sp>
        <p:nvSpPr>
          <p:cNvPr id="13" name="TextBox 12">
            <a:extLst>
              <a:ext uri="{FF2B5EF4-FFF2-40B4-BE49-F238E27FC236}">
                <a16:creationId xmlns:a16="http://schemas.microsoft.com/office/drawing/2014/main" id="{3D6E6C38-0D41-49D5-BBE4-53B838F914F8}"/>
              </a:ext>
            </a:extLst>
          </p:cNvPr>
          <p:cNvSpPr txBox="1"/>
          <p:nvPr/>
        </p:nvSpPr>
        <p:spPr>
          <a:xfrm>
            <a:off x="4061248" y="1891025"/>
            <a:ext cx="752130" cy="284693"/>
          </a:xfrm>
          <a:prstGeom prst="rect">
            <a:avLst/>
          </a:prstGeom>
          <a:noFill/>
        </p:spPr>
        <p:txBody>
          <a:bodyPr wrap="none" rtlCol="0">
            <a:spAutoFit/>
          </a:bodyPr>
          <a:lstStyle/>
          <a:p>
            <a:pPr algn="ctr"/>
            <a:r>
              <a:rPr lang="en-US" sz="1250" dirty="0">
                <a:solidFill>
                  <a:schemeClr val="tx1">
                    <a:lumMod val="95000"/>
                    <a:lumOff val="5000"/>
                  </a:schemeClr>
                </a:solidFill>
                <a:latin typeface="Raleway ExtraBold" panose="020B0903030101060003" pitchFamily="34" charset="0"/>
                <a:cs typeface="Segoe UI Light" panose="020B0502040204020203" pitchFamily="34" charset="0"/>
              </a:rPr>
              <a:t>Twitter</a:t>
            </a:r>
            <a:endParaRPr lang="id-ID" sz="1250" dirty="0">
              <a:solidFill>
                <a:schemeClr val="tx1">
                  <a:lumMod val="95000"/>
                  <a:lumOff val="5000"/>
                </a:schemeClr>
              </a:solidFill>
              <a:latin typeface="Raleway ExtraBold" panose="020B0903030101060003" pitchFamily="34" charset="0"/>
              <a:cs typeface="Segoe UI Light" panose="020B0502040204020203" pitchFamily="34" charset="0"/>
            </a:endParaRPr>
          </a:p>
        </p:txBody>
      </p:sp>
      <p:sp>
        <p:nvSpPr>
          <p:cNvPr id="14" name="Rectangle 13">
            <a:extLst>
              <a:ext uri="{FF2B5EF4-FFF2-40B4-BE49-F238E27FC236}">
                <a16:creationId xmlns:a16="http://schemas.microsoft.com/office/drawing/2014/main" id="{204C3F62-7252-4008-B77D-6069B5E9DDC1}"/>
              </a:ext>
            </a:extLst>
          </p:cNvPr>
          <p:cNvSpPr/>
          <p:nvPr/>
        </p:nvSpPr>
        <p:spPr>
          <a:xfrm flipH="1">
            <a:off x="3559700" y="2177004"/>
            <a:ext cx="1755224" cy="830996"/>
          </a:xfrm>
          <a:prstGeom prst="rect">
            <a:avLst/>
          </a:prstGeom>
        </p:spPr>
        <p:txBody>
          <a:bodyPr wrap="square">
            <a:spAutoFit/>
          </a:bodyPr>
          <a:lstStyle/>
          <a:p>
            <a:pPr algn="ctr">
              <a:lnSpc>
                <a:spcPct val="120000"/>
              </a:lnSpc>
            </a:pPr>
            <a:r>
              <a:rPr lang="en-US" sz="1000" dirty="0">
                <a:solidFill>
                  <a:schemeClr val="bg1">
                    <a:lumMod val="65000"/>
                  </a:schemeClr>
                </a:solidFill>
                <a:latin typeface="Raleway" panose="020B0503030101060003" pitchFamily="34" charset="0"/>
                <a:cs typeface="Segoe UI Light" panose="020B0502040204020203" pitchFamily="34" charset="0"/>
              </a:rPr>
              <a:t>A wonderful serenity has taken possession of my entire soul, like these sweet mornings of spring</a:t>
            </a:r>
            <a:endParaRPr lang="id-ID" sz="1000" dirty="0">
              <a:solidFill>
                <a:schemeClr val="bg1">
                  <a:lumMod val="65000"/>
                </a:schemeClr>
              </a:solidFill>
              <a:latin typeface="Raleway" panose="020B0503030101060003" pitchFamily="34" charset="0"/>
              <a:cs typeface="Segoe UI Light" panose="020B0502040204020203" pitchFamily="34" charset="0"/>
            </a:endParaRPr>
          </a:p>
        </p:txBody>
      </p:sp>
      <p:sp>
        <p:nvSpPr>
          <p:cNvPr id="16" name="Rectangle: Rounded Corners 15">
            <a:extLst>
              <a:ext uri="{FF2B5EF4-FFF2-40B4-BE49-F238E27FC236}">
                <a16:creationId xmlns:a16="http://schemas.microsoft.com/office/drawing/2014/main" id="{A3DE3C5F-D464-4FAE-BCEC-C7AA1CFDD3F7}"/>
              </a:ext>
            </a:extLst>
          </p:cNvPr>
          <p:cNvSpPr/>
          <p:nvPr/>
        </p:nvSpPr>
        <p:spPr>
          <a:xfrm flipH="1">
            <a:off x="6000583" y="1091186"/>
            <a:ext cx="1949126" cy="2103879"/>
          </a:xfrm>
          <a:prstGeom prst="roundRect">
            <a:avLst>
              <a:gd name="adj" fmla="val 724"/>
            </a:avLst>
          </a:prstGeom>
          <a:solidFill>
            <a:schemeClr val="bg1"/>
          </a:solidFill>
          <a:ln>
            <a:noFill/>
          </a:ln>
          <a:effectLst>
            <a:outerShdw blurRad="1270000" dist="1016000" dir="5400000" sx="80000" sy="8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p>
        </p:txBody>
      </p:sp>
      <p:sp>
        <p:nvSpPr>
          <p:cNvPr id="17" name="Freeform 75">
            <a:extLst>
              <a:ext uri="{FF2B5EF4-FFF2-40B4-BE49-F238E27FC236}">
                <a16:creationId xmlns:a16="http://schemas.microsoft.com/office/drawing/2014/main" id="{92D9B2BF-7CA2-45C8-BA0F-D563904FC22F}"/>
              </a:ext>
            </a:extLst>
          </p:cNvPr>
          <p:cNvSpPr>
            <a:spLocks noChangeArrowheads="1"/>
          </p:cNvSpPr>
          <p:nvPr/>
        </p:nvSpPr>
        <p:spPr bwMode="auto">
          <a:xfrm>
            <a:off x="6896415" y="1479701"/>
            <a:ext cx="157462" cy="292430"/>
          </a:xfrm>
          <a:custGeom>
            <a:avLst/>
            <a:gdLst>
              <a:gd name="T0" fmla="*/ 132814 w 249"/>
              <a:gd name="T1" fmla="*/ 43735 h 453"/>
              <a:gd name="T2" fmla="*/ 132814 w 249"/>
              <a:gd name="T3" fmla="*/ 43735 h 453"/>
              <a:gd name="T4" fmla="*/ 94791 w 249"/>
              <a:gd name="T5" fmla="*/ 43735 h 453"/>
              <a:gd name="T6" fmla="*/ 85687 w 249"/>
              <a:gd name="T7" fmla="*/ 58496 h 453"/>
              <a:gd name="T8" fmla="*/ 85687 w 249"/>
              <a:gd name="T9" fmla="*/ 87470 h 453"/>
              <a:gd name="T10" fmla="*/ 132814 w 249"/>
              <a:gd name="T11" fmla="*/ 87470 h 453"/>
              <a:gd name="T12" fmla="*/ 132814 w 249"/>
              <a:gd name="T13" fmla="*/ 126285 h 453"/>
              <a:gd name="T14" fmla="*/ 85687 w 249"/>
              <a:gd name="T15" fmla="*/ 126285 h 453"/>
              <a:gd name="T16" fmla="*/ 85687 w 249"/>
              <a:gd name="T17" fmla="*/ 247103 h 453"/>
              <a:gd name="T18" fmla="*/ 42308 w 249"/>
              <a:gd name="T19" fmla="*/ 247103 h 453"/>
              <a:gd name="T20" fmla="*/ 42308 w 249"/>
              <a:gd name="T21" fmla="*/ 126285 h 453"/>
              <a:gd name="T22" fmla="*/ 0 w 249"/>
              <a:gd name="T23" fmla="*/ 126285 h 453"/>
              <a:gd name="T24" fmla="*/ 0 w 249"/>
              <a:gd name="T25" fmla="*/ 87470 h 453"/>
              <a:gd name="T26" fmla="*/ 42308 w 249"/>
              <a:gd name="T27" fmla="*/ 87470 h 453"/>
              <a:gd name="T28" fmla="*/ 42308 w 249"/>
              <a:gd name="T29" fmla="*/ 63416 h 453"/>
              <a:gd name="T30" fmla="*/ 94791 w 249"/>
              <a:gd name="T31" fmla="*/ 0 h 453"/>
              <a:gd name="T32" fmla="*/ 132814 w 249"/>
              <a:gd name="T33" fmla="*/ 0 h 453"/>
              <a:gd name="T34" fmla="*/ 132814 w 249"/>
              <a:gd name="T35" fmla="*/ 43735 h 4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rgbClr val="3A56A0"/>
          </a:solidFill>
          <a:ln>
            <a:noFill/>
          </a:ln>
          <a:effectLst/>
        </p:spPr>
        <p:txBody>
          <a:bodyPr wrap="none" lIns="21431" tIns="10716" rIns="21431" bIns="10716" anchor="ctr"/>
          <a:lstStyle/>
          <a:p>
            <a:endParaRPr lang="en-US" sz="1125" dirty="0"/>
          </a:p>
        </p:txBody>
      </p:sp>
      <p:sp>
        <p:nvSpPr>
          <p:cNvPr id="19" name="TextBox 18">
            <a:extLst>
              <a:ext uri="{FF2B5EF4-FFF2-40B4-BE49-F238E27FC236}">
                <a16:creationId xmlns:a16="http://schemas.microsoft.com/office/drawing/2014/main" id="{30211E8E-4F16-40FB-8ED0-D8BBFFC80EED}"/>
              </a:ext>
            </a:extLst>
          </p:cNvPr>
          <p:cNvSpPr txBox="1"/>
          <p:nvPr/>
        </p:nvSpPr>
        <p:spPr>
          <a:xfrm>
            <a:off x="6501300" y="1891025"/>
            <a:ext cx="947695" cy="284693"/>
          </a:xfrm>
          <a:prstGeom prst="rect">
            <a:avLst/>
          </a:prstGeom>
          <a:noFill/>
        </p:spPr>
        <p:txBody>
          <a:bodyPr wrap="none" rtlCol="0">
            <a:spAutoFit/>
          </a:bodyPr>
          <a:lstStyle/>
          <a:p>
            <a:pPr algn="ctr"/>
            <a:r>
              <a:rPr lang="en-US" sz="1250" dirty="0">
                <a:solidFill>
                  <a:schemeClr val="tx1">
                    <a:lumMod val="95000"/>
                    <a:lumOff val="5000"/>
                  </a:schemeClr>
                </a:solidFill>
                <a:latin typeface="Raleway ExtraBold" panose="020B0903030101060003" pitchFamily="34" charset="0"/>
                <a:cs typeface="Segoe UI Light" panose="020B0502040204020203" pitchFamily="34" charset="0"/>
              </a:rPr>
              <a:t>Facebook</a:t>
            </a:r>
            <a:endParaRPr lang="id-ID" sz="1250" dirty="0">
              <a:solidFill>
                <a:schemeClr val="tx1">
                  <a:lumMod val="95000"/>
                  <a:lumOff val="5000"/>
                </a:schemeClr>
              </a:solidFill>
              <a:latin typeface="Raleway ExtraBold" panose="020B0903030101060003" pitchFamily="34" charset="0"/>
              <a:cs typeface="Segoe UI Light" panose="020B0502040204020203" pitchFamily="34" charset="0"/>
            </a:endParaRPr>
          </a:p>
        </p:txBody>
      </p:sp>
      <p:sp>
        <p:nvSpPr>
          <p:cNvPr id="20" name="Rectangle 19">
            <a:extLst>
              <a:ext uri="{FF2B5EF4-FFF2-40B4-BE49-F238E27FC236}">
                <a16:creationId xmlns:a16="http://schemas.microsoft.com/office/drawing/2014/main" id="{F191E958-B067-43C7-B6BE-9DC26CCE95CE}"/>
              </a:ext>
            </a:extLst>
          </p:cNvPr>
          <p:cNvSpPr/>
          <p:nvPr/>
        </p:nvSpPr>
        <p:spPr>
          <a:xfrm flipH="1">
            <a:off x="6097534" y="2177004"/>
            <a:ext cx="1755224" cy="830996"/>
          </a:xfrm>
          <a:prstGeom prst="rect">
            <a:avLst/>
          </a:prstGeom>
        </p:spPr>
        <p:txBody>
          <a:bodyPr wrap="square">
            <a:spAutoFit/>
          </a:bodyPr>
          <a:lstStyle/>
          <a:p>
            <a:pPr algn="ctr">
              <a:lnSpc>
                <a:spcPct val="120000"/>
              </a:lnSpc>
            </a:pPr>
            <a:r>
              <a:rPr lang="en-US" sz="1000" dirty="0">
                <a:solidFill>
                  <a:schemeClr val="bg1">
                    <a:lumMod val="65000"/>
                  </a:schemeClr>
                </a:solidFill>
                <a:latin typeface="Raleway" panose="020B0503030101060003" pitchFamily="34" charset="0"/>
                <a:cs typeface="Segoe UI Light" panose="020B0502040204020203" pitchFamily="34" charset="0"/>
              </a:rPr>
              <a:t>A wonderful serenity has taken possession of my entire soul, like these sweet mornings of spring</a:t>
            </a:r>
            <a:endParaRPr lang="id-ID" sz="1000" dirty="0">
              <a:solidFill>
                <a:schemeClr val="bg1">
                  <a:lumMod val="65000"/>
                </a:schemeClr>
              </a:solidFill>
              <a:latin typeface="Raleway" panose="020B0503030101060003" pitchFamily="34" charset="0"/>
              <a:cs typeface="Segoe UI Light" panose="020B0502040204020203" pitchFamily="34" charset="0"/>
            </a:endParaRPr>
          </a:p>
        </p:txBody>
      </p:sp>
      <p:sp>
        <p:nvSpPr>
          <p:cNvPr id="22" name="Rectangle: Rounded Corners 21">
            <a:extLst>
              <a:ext uri="{FF2B5EF4-FFF2-40B4-BE49-F238E27FC236}">
                <a16:creationId xmlns:a16="http://schemas.microsoft.com/office/drawing/2014/main" id="{AA76B618-2048-4A51-A247-261FD079602E}"/>
              </a:ext>
            </a:extLst>
          </p:cNvPr>
          <p:cNvSpPr/>
          <p:nvPr/>
        </p:nvSpPr>
        <p:spPr>
          <a:xfrm flipH="1">
            <a:off x="973323" y="3662936"/>
            <a:ext cx="1949126" cy="2103879"/>
          </a:xfrm>
          <a:prstGeom prst="roundRect">
            <a:avLst>
              <a:gd name="adj" fmla="val 724"/>
            </a:avLst>
          </a:prstGeom>
          <a:solidFill>
            <a:schemeClr val="bg1"/>
          </a:solidFill>
          <a:ln>
            <a:noFill/>
          </a:ln>
          <a:effectLst>
            <a:outerShdw blurRad="1270000" dist="1016000" dir="5400000" sx="80000" sy="8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p>
        </p:txBody>
      </p:sp>
      <p:sp>
        <p:nvSpPr>
          <p:cNvPr id="23" name="Freeform 63">
            <a:extLst>
              <a:ext uri="{FF2B5EF4-FFF2-40B4-BE49-F238E27FC236}">
                <a16:creationId xmlns:a16="http://schemas.microsoft.com/office/drawing/2014/main" id="{AA1BA1F1-F3CE-44FB-9C48-B6F9CAB314A3}"/>
              </a:ext>
            </a:extLst>
          </p:cNvPr>
          <p:cNvSpPr>
            <a:spLocks noChangeArrowheads="1"/>
          </p:cNvSpPr>
          <p:nvPr/>
        </p:nvSpPr>
        <p:spPr bwMode="auto">
          <a:xfrm>
            <a:off x="1799797" y="3959703"/>
            <a:ext cx="296179" cy="301803"/>
          </a:xfrm>
          <a:custGeom>
            <a:avLst/>
            <a:gdLst>
              <a:gd name="T0" fmla="*/ 241031 w 461"/>
              <a:gd name="T1" fmla="*/ 154113 h 471"/>
              <a:gd name="T2" fmla="*/ 241031 w 461"/>
              <a:gd name="T3" fmla="*/ 154113 h 471"/>
              <a:gd name="T4" fmla="*/ 245928 w 461"/>
              <a:gd name="T5" fmla="*/ 130236 h 471"/>
              <a:gd name="T6" fmla="*/ 125685 w 461"/>
              <a:gd name="T7" fmla="*/ 4884 h 471"/>
              <a:gd name="T8" fmla="*/ 105553 w 461"/>
              <a:gd name="T9" fmla="*/ 9768 h 471"/>
              <a:gd name="T10" fmla="*/ 67467 w 461"/>
              <a:gd name="T11" fmla="*/ 0 h 471"/>
              <a:gd name="T12" fmla="*/ 0 w 461"/>
              <a:gd name="T13" fmla="*/ 67289 h 471"/>
              <a:gd name="T14" fmla="*/ 9794 w 461"/>
              <a:gd name="T15" fmla="*/ 106359 h 471"/>
              <a:gd name="T16" fmla="*/ 9794 w 461"/>
              <a:gd name="T17" fmla="*/ 130236 h 471"/>
              <a:gd name="T18" fmla="*/ 125685 w 461"/>
              <a:gd name="T19" fmla="*/ 250162 h 471"/>
              <a:gd name="T20" fmla="*/ 149624 w 461"/>
              <a:gd name="T21" fmla="*/ 250162 h 471"/>
              <a:gd name="T22" fmla="*/ 178461 w 461"/>
              <a:gd name="T23" fmla="*/ 255045 h 471"/>
              <a:gd name="T24" fmla="*/ 250281 w 461"/>
              <a:gd name="T25" fmla="*/ 187757 h 471"/>
              <a:gd name="T26" fmla="*/ 241031 w 461"/>
              <a:gd name="T27" fmla="*/ 154113 h 471"/>
              <a:gd name="T28" fmla="*/ 188255 w 461"/>
              <a:gd name="T29" fmla="*/ 187757 h 471"/>
              <a:gd name="T30" fmla="*/ 188255 w 461"/>
              <a:gd name="T31" fmla="*/ 187757 h 471"/>
              <a:gd name="T32" fmla="*/ 163771 w 461"/>
              <a:gd name="T33" fmla="*/ 206750 h 471"/>
              <a:gd name="T34" fmla="*/ 125685 w 461"/>
              <a:gd name="T35" fmla="*/ 211633 h 471"/>
              <a:gd name="T36" fmla="*/ 81613 w 461"/>
              <a:gd name="T37" fmla="*/ 201866 h 471"/>
              <a:gd name="T38" fmla="*/ 62570 w 461"/>
              <a:gd name="T39" fmla="*/ 182873 h 471"/>
              <a:gd name="T40" fmla="*/ 57673 w 461"/>
              <a:gd name="T41" fmla="*/ 163880 h 471"/>
              <a:gd name="T42" fmla="*/ 62570 w 461"/>
              <a:gd name="T43" fmla="*/ 154113 h 471"/>
              <a:gd name="T44" fmla="*/ 72364 w 461"/>
              <a:gd name="T45" fmla="*/ 149229 h 471"/>
              <a:gd name="T46" fmla="*/ 81613 w 461"/>
              <a:gd name="T47" fmla="*/ 149229 h 471"/>
              <a:gd name="T48" fmla="*/ 91407 w 461"/>
              <a:gd name="T49" fmla="*/ 158996 h 471"/>
              <a:gd name="T50" fmla="*/ 96304 w 461"/>
              <a:gd name="T51" fmla="*/ 173105 h 471"/>
              <a:gd name="T52" fmla="*/ 105553 w 461"/>
              <a:gd name="T53" fmla="*/ 182873 h 471"/>
              <a:gd name="T54" fmla="*/ 125685 w 461"/>
              <a:gd name="T55" fmla="*/ 182873 h 471"/>
              <a:gd name="T56" fmla="*/ 149624 w 461"/>
              <a:gd name="T57" fmla="*/ 177989 h 471"/>
              <a:gd name="T58" fmla="*/ 158874 w 461"/>
              <a:gd name="T59" fmla="*/ 163880 h 471"/>
              <a:gd name="T60" fmla="*/ 154521 w 461"/>
              <a:gd name="T61" fmla="*/ 149229 h 471"/>
              <a:gd name="T62" fmla="*/ 139287 w 461"/>
              <a:gd name="T63" fmla="*/ 144345 h 471"/>
              <a:gd name="T64" fmla="*/ 120244 w 461"/>
              <a:gd name="T65" fmla="*/ 139461 h 471"/>
              <a:gd name="T66" fmla="*/ 86510 w 461"/>
              <a:gd name="T67" fmla="*/ 130236 h 471"/>
              <a:gd name="T68" fmla="*/ 67467 w 461"/>
              <a:gd name="T69" fmla="*/ 115584 h 471"/>
              <a:gd name="T70" fmla="*/ 57673 w 461"/>
              <a:gd name="T71" fmla="*/ 91165 h 471"/>
              <a:gd name="T72" fmla="*/ 67467 w 461"/>
              <a:gd name="T73" fmla="*/ 62405 h 471"/>
              <a:gd name="T74" fmla="*/ 91407 w 461"/>
              <a:gd name="T75" fmla="*/ 48296 h 471"/>
              <a:gd name="T76" fmla="*/ 125685 w 461"/>
              <a:gd name="T77" fmla="*/ 43412 h 471"/>
              <a:gd name="T78" fmla="*/ 154521 w 461"/>
              <a:gd name="T79" fmla="*/ 48296 h 471"/>
              <a:gd name="T80" fmla="*/ 173564 w 461"/>
              <a:gd name="T81" fmla="*/ 58064 h 471"/>
              <a:gd name="T82" fmla="*/ 183358 w 461"/>
              <a:gd name="T83" fmla="*/ 72172 h 471"/>
              <a:gd name="T84" fmla="*/ 188255 w 461"/>
              <a:gd name="T85" fmla="*/ 81940 h 471"/>
              <a:gd name="T86" fmla="*/ 183358 w 461"/>
              <a:gd name="T87" fmla="*/ 96049 h 471"/>
              <a:gd name="T88" fmla="*/ 168668 w 461"/>
              <a:gd name="T89" fmla="*/ 100933 h 471"/>
              <a:gd name="T90" fmla="*/ 158874 w 461"/>
              <a:gd name="T91" fmla="*/ 96049 h 471"/>
              <a:gd name="T92" fmla="*/ 154521 w 461"/>
              <a:gd name="T93" fmla="*/ 86824 h 471"/>
              <a:gd name="T94" fmla="*/ 144184 w 461"/>
              <a:gd name="T95" fmla="*/ 72172 h 471"/>
              <a:gd name="T96" fmla="*/ 125685 w 461"/>
              <a:gd name="T97" fmla="*/ 67289 h 471"/>
              <a:gd name="T98" fmla="*/ 101201 w 461"/>
              <a:gd name="T99" fmla="*/ 77056 h 471"/>
              <a:gd name="T100" fmla="*/ 96304 w 461"/>
              <a:gd name="T101" fmla="*/ 86824 h 471"/>
              <a:gd name="T102" fmla="*/ 96304 w 461"/>
              <a:gd name="T103" fmla="*/ 91165 h 471"/>
              <a:gd name="T104" fmla="*/ 105553 w 461"/>
              <a:gd name="T105" fmla="*/ 100933 h 471"/>
              <a:gd name="T106" fmla="*/ 115347 w 461"/>
              <a:gd name="T107" fmla="*/ 100933 h 471"/>
              <a:gd name="T108" fmla="*/ 130037 w 461"/>
              <a:gd name="T109" fmla="*/ 106359 h 471"/>
              <a:gd name="T110" fmla="*/ 158874 w 461"/>
              <a:gd name="T111" fmla="*/ 115584 h 471"/>
              <a:gd name="T112" fmla="*/ 178461 w 461"/>
              <a:gd name="T113" fmla="*/ 125352 h 471"/>
              <a:gd name="T114" fmla="*/ 192607 w 461"/>
              <a:gd name="T115" fmla="*/ 139461 h 471"/>
              <a:gd name="T116" fmla="*/ 197504 w 461"/>
              <a:gd name="T117" fmla="*/ 158996 h 471"/>
              <a:gd name="T118" fmla="*/ 188255 w 461"/>
              <a:gd name="T119" fmla="*/ 187757 h 4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61" h="471">
                <a:moveTo>
                  <a:pt x="443" y="284"/>
                </a:moveTo>
                <a:lnTo>
                  <a:pt x="443" y="284"/>
                </a:lnTo>
                <a:cubicBezTo>
                  <a:pt x="452" y="266"/>
                  <a:pt x="452" y="257"/>
                  <a:pt x="452" y="240"/>
                </a:cubicBezTo>
                <a:cubicBezTo>
                  <a:pt x="452" y="115"/>
                  <a:pt x="354" y="9"/>
                  <a:pt x="231" y="9"/>
                </a:cubicBezTo>
                <a:cubicBezTo>
                  <a:pt x="221" y="9"/>
                  <a:pt x="203" y="18"/>
                  <a:pt x="194" y="18"/>
                </a:cubicBezTo>
                <a:cubicBezTo>
                  <a:pt x="177" y="0"/>
                  <a:pt x="150" y="0"/>
                  <a:pt x="124" y="0"/>
                </a:cubicBezTo>
                <a:cubicBezTo>
                  <a:pt x="62" y="0"/>
                  <a:pt x="0" y="54"/>
                  <a:pt x="0" y="124"/>
                </a:cubicBezTo>
                <a:cubicBezTo>
                  <a:pt x="0" y="151"/>
                  <a:pt x="9" y="168"/>
                  <a:pt x="18" y="196"/>
                </a:cubicBezTo>
                <a:cubicBezTo>
                  <a:pt x="18" y="204"/>
                  <a:pt x="18" y="221"/>
                  <a:pt x="18" y="240"/>
                </a:cubicBezTo>
                <a:cubicBezTo>
                  <a:pt x="18" y="364"/>
                  <a:pt x="115" y="461"/>
                  <a:pt x="231" y="461"/>
                </a:cubicBezTo>
                <a:cubicBezTo>
                  <a:pt x="248" y="461"/>
                  <a:pt x="256" y="461"/>
                  <a:pt x="275" y="461"/>
                </a:cubicBezTo>
                <a:cubicBezTo>
                  <a:pt x="292" y="470"/>
                  <a:pt x="310" y="470"/>
                  <a:pt x="328" y="470"/>
                </a:cubicBezTo>
                <a:cubicBezTo>
                  <a:pt x="399" y="470"/>
                  <a:pt x="460" y="417"/>
                  <a:pt x="460" y="346"/>
                </a:cubicBezTo>
                <a:cubicBezTo>
                  <a:pt x="460" y="319"/>
                  <a:pt x="452" y="302"/>
                  <a:pt x="443" y="284"/>
                </a:cubicBezTo>
                <a:close/>
                <a:moveTo>
                  <a:pt x="346" y="346"/>
                </a:moveTo>
                <a:lnTo>
                  <a:pt x="346" y="346"/>
                </a:lnTo>
                <a:cubicBezTo>
                  <a:pt x="337" y="355"/>
                  <a:pt x="319" y="372"/>
                  <a:pt x="301" y="381"/>
                </a:cubicBezTo>
                <a:cubicBezTo>
                  <a:pt x="284" y="390"/>
                  <a:pt x="256" y="390"/>
                  <a:pt x="231" y="390"/>
                </a:cubicBezTo>
                <a:cubicBezTo>
                  <a:pt x="203" y="390"/>
                  <a:pt x="177" y="381"/>
                  <a:pt x="150" y="372"/>
                </a:cubicBezTo>
                <a:cubicBezTo>
                  <a:pt x="141" y="364"/>
                  <a:pt x="124" y="355"/>
                  <a:pt x="115" y="337"/>
                </a:cubicBezTo>
                <a:cubicBezTo>
                  <a:pt x="106" y="328"/>
                  <a:pt x="106" y="311"/>
                  <a:pt x="106" y="302"/>
                </a:cubicBezTo>
                <a:cubicBezTo>
                  <a:pt x="106" y="293"/>
                  <a:pt x="106" y="284"/>
                  <a:pt x="115" y="284"/>
                </a:cubicBezTo>
                <a:cubicBezTo>
                  <a:pt x="115" y="275"/>
                  <a:pt x="124" y="275"/>
                  <a:pt x="133" y="275"/>
                </a:cubicBezTo>
                <a:cubicBezTo>
                  <a:pt x="141" y="275"/>
                  <a:pt x="150" y="275"/>
                  <a:pt x="150" y="275"/>
                </a:cubicBezTo>
                <a:cubicBezTo>
                  <a:pt x="159" y="284"/>
                  <a:pt x="168" y="293"/>
                  <a:pt x="168" y="293"/>
                </a:cubicBezTo>
                <a:cubicBezTo>
                  <a:pt x="168" y="311"/>
                  <a:pt x="177" y="311"/>
                  <a:pt x="177" y="319"/>
                </a:cubicBezTo>
                <a:cubicBezTo>
                  <a:pt x="186" y="328"/>
                  <a:pt x="194" y="328"/>
                  <a:pt x="194" y="337"/>
                </a:cubicBezTo>
                <a:cubicBezTo>
                  <a:pt x="203" y="337"/>
                  <a:pt x="212" y="337"/>
                  <a:pt x="231" y="337"/>
                </a:cubicBezTo>
                <a:cubicBezTo>
                  <a:pt x="248" y="337"/>
                  <a:pt x="265" y="337"/>
                  <a:pt x="275" y="328"/>
                </a:cubicBezTo>
                <a:cubicBezTo>
                  <a:pt x="284" y="319"/>
                  <a:pt x="292" y="311"/>
                  <a:pt x="292" y="302"/>
                </a:cubicBezTo>
                <a:cubicBezTo>
                  <a:pt x="292" y="293"/>
                  <a:pt x="284" y="284"/>
                  <a:pt x="284" y="275"/>
                </a:cubicBezTo>
                <a:cubicBezTo>
                  <a:pt x="275" y="275"/>
                  <a:pt x="265" y="266"/>
                  <a:pt x="256" y="266"/>
                </a:cubicBezTo>
                <a:cubicBezTo>
                  <a:pt x="248" y="266"/>
                  <a:pt x="239" y="257"/>
                  <a:pt x="221" y="257"/>
                </a:cubicBezTo>
                <a:cubicBezTo>
                  <a:pt x="194" y="249"/>
                  <a:pt x="177" y="249"/>
                  <a:pt x="159" y="240"/>
                </a:cubicBezTo>
                <a:cubicBezTo>
                  <a:pt x="141" y="231"/>
                  <a:pt x="133" y="221"/>
                  <a:pt x="124" y="213"/>
                </a:cubicBezTo>
                <a:cubicBezTo>
                  <a:pt x="115" y="196"/>
                  <a:pt x="106" y="186"/>
                  <a:pt x="106" y="168"/>
                </a:cubicBezTo>
                <a:cubicBezTo>
                  <a:pt x="106" y="151"/>
                  <a:pt x="115" y="133"/>
                  <a:pt x="124" y="115"/>
                </a:cubicBezTo>
                <a:cubicBezTo>
                  <a:pt x="133" y="107"/>
                  <a:pt x="150" y="98"/>
                  <a:pt x="168" y="89"/>
                </a:cubicBezTo>
                <a:cubicBezTo>
                  <a:pt x="186" y="80"/>
                  <a:pt x="203" y="80"/>
                  <a:pt x="231" y="80"/>
                </a:cubicBezTo>
                <a:cubicBezTo>
                  <a:pt x="248" y="80"/>
                  <a:pt x="265" y="80"/>
                  <a:pt x="284" y="89"/>
                </a:cubicBezTo>
                <a:cubicBezTo>
                  <a:pt x="292" y="89"/>
                  <a:pt x="310" y="98"/>
                  <a:pt x="319" y="107"/>
                </a:cubicBezTo>
                <a:cubicBezTo>
                  <a:pt x="328" y="115"/>
                  <a:pt x="337" y="124"/>
                  <a:pt x="337" y="133"/>
                </a:cubicBezTo>
                <a:cubicBezTo>
                  <a:pt x="346" y="142"/>
                  <a:pt x="346" y="142"/>
                  <a:pt x="346" y="151"/>
                </a:cubicBezTo>
                <a:cubicBezTo>
                  <a:pt x="346" y="160"/>
                  <a:pt x="346" y="168"/>
                  <a:pt x="337" y="177"/>
                </a:cubicBezTo>
                <a:cubicBezTo>
                  <a:pt x="328" y="186"/>
                  <a:pt x="319" y="186"/>
                  <a:pt x="310" y="186"/>
                </a:cubicBezTo>
                <a:cubicBezTo>
                  <a:pt x="310" y="186"/>
                  <a:pt x="301" y="186"/>
                  <a:pt x="292" y="177"/>
                </a:cubicBezTo>
                <a:cubicBezTo>
                  <a:pt x="292" y="177"/>
                  <a:pt x="284" y="168"/>
                  <a:pt x="284" y="160"/>
                </a:cubicBezTo>
                <a:cubicBezTo>
                  <a:pt x="275" y="151"/>
                  <a:pt x="275" y="142"/>
                  <a:pt x="265" y="133"/>
                </a:cubicBezTo>
                <a:cubicBezTo>
                  <a:pt x="256" y="133"/>
                  <a:pt x="239" y="124"/>
                  <a:pt x="231" y="124"/>
                </a:cubicBezTo>
                <a:cubicBezTo>
                  <a:pt x="212" y="124"/>
                  <a:pt x="194" y="133"/>
                  <a:pt x="186" y="142"/>
                </a:cubicBezTo>
                <a:cubicBezTo>
                  <a:pt x="177" y="142"/>
                  <a:pt x="177" y="151"/>
                  <a:pt x="177" y="160"/>
                </a:cubicBezTo>
                <a:cubicBezTo>
                  <a:pt x="177" y="168"/>
                  <a:pt x="177" y="168"/>
                  <a:pt x="177" y="168"/>
                </a:cubicBezTo>
                <a:cubicBezTo>
                  <a:pt x="186" y="177"/>
                  <a:pt x="186" y="177"/>
                  <a:pt x="194" y="186"/>
                </a:cubicBezTo>
                <a:cubicBezTo>
                  <a:pt x="194" y="186"/>
                  <a:pt x="203" y="186"/>
                  <a:pt x="212" y="186"/>
                </a:cubicBezTo>
                <a:cubicBezTo>
                  <a:pt x="212" y="196"/>
                  <a:pt x="231" y="196"/>
                  <a:pt x="239" y="196"/>
                </a:cubicBezTo>
                <a:cubicBezTo>
                  <a:pt x="256" y="204"/>
                  <a:pt x="275" y="204"/>
                  <a:pt x="292" y="213"/>
                </a:cubicBezTo>
                <a:cubicBezTo>
                  <a:pt x="301" y="213"/>
                  <a:pt x="319" y="221"/>
                  <a:pt x="328" y="231"/>
                </a:cubicBezTo>
                <a:cubicBezTo>
                  <a:pt x="337" y="231"/>
                  <a:pt x="346" y="240"/>
                  <a:pt x="354" y="257"/>
                </a:cubicBezTo>
                <a:cubicBezTo>
                  <a:pt x="354" y="266"/>
                  <a:pt x="363" y="275"/>
                  <a:pt x="363" y="293"/>
                </a:cubicBezTo>
                <a:cubicBezTo>
                  <a:pt x="363" y="311"/>
                  <a:pt x="354" y="328"/>
                  <a:pt x="346" y="346"/>
                </a:cubicBezTo>
                <a:close/>
              </a:path>
            </a:pathLst>
          </a:custGeom>
          <a:solidFill>
            <a:srgbClr val="00A6E3"/>
          </a:solidFill>
          <a:ln>
            <a:noFill/>
          </a:ln>
          <a:effectLst/>
        </p:spPr>
        <p:txBody>
          <a:bodyPr wrap="none" lIns="21431" tIns="10716" rIns="21431" bIns="10716" anchor="ctr"/>
          <a:lstStyle/>
          <a:p>
            <a:endParaRPr lang="en-US" sz="1125" dirty="0"/>
          </a:p>
        </p:txBody>
      </p:sp>
      <p:sp>
        <p:nvSpPr>
          <p:cNvPr id="25" name="TextBox 24">
            <a:extLst>
              <a:ext uri="{FF2B5EF4-FFF2-40B4-BE49-F238E27FC236}">
                <a16:creationId xmlns:a16="http://schemas.microsoft.com/office/drawing/2014/main" id="{26B79808-9275-45A9-A8A6-48C6CEE12812}"/>
              </a:ext>
            </a:extLst>
          </p:cNvPr>
          <p:cNvSpPr txBox="1"/>
          <p:nvPr/>
        </p:nvSpPr>
        <p:spPr>
          <a:xfrm>
            <a:off x="1623738" y="4415956"/>
            <a:ext cx="662361" cy="284693"/>
          </a:xfrm>
          <a:prstGeom prst="rect">
            <a:avLst/>
          </a:prstGeom>
          <a:noFill/>
        </p:spPr>
        <p:txBody>
          <a:bodyPr wrap="none" rtlCol="0">
            <a:spAutoFit/>
          </a:bodyPr>
          <a:lstStyle/>
          <a:p>
            <a:pPr algn="ctr"/>
            <a:r>
              <a:rPr lang="en-US" sz="1250" dirty="0">
                <a:solidFill>
                  <a:schemeClr val="tx1">
                    <a:lumMod val="95000"/>
                    <a:lumOff val="5000"/>
                  </a:schemeClr>
                </a:solidFill>
                <a:latin typeface="Raleway ExtraBold" panose="020B0903030101060003" pitchFamily="34" charset="0"/>
                <a:cs typeface="Segoe UI Light" panose="020B0502040204020203" pitchFamily="34" charset="0"/>
              </a:rPr>
              <a:t>Skype</a:t>
            </a:r>
            <a:endParaRPr lang="id-ID" sz="1250" dirty="0">
              <a:solidFill>
                <a:schemeClr val="tx1">
                  <a:lumMod val="95000"/>
                  <a:lumOff val="5000"/>
                </a:schemeClr>
              </a:solidFill>
              <a:latin typeface="Raleway ExtraBold" panose="020B0903030101060003" pitchFamily="34" charset="0"/>
              <a:cs typeface="Segoe UI Light" panose="020B0502040204020203" pitchFamily="34" charset="0"/>
            </a:endParaRPr>
          </a:p>
        </p:txBody>
      </p:sp>
      <p:sp>
        <p:nvSpPr>
          <p:cNvPr id="26" name="Rectangle 25">
            <a:extLst>
              <a:ext uri="{FF2B5EF4-FFF2-40B4-BE49-F238E27FC236}">
                <a16:creationId xmlns:a16="http://schemas.microsoft.com/office/drawing/2014/main" id="{0921601E-1E65-48FE-8EED-236421CFDF6C}"/>
              </a:ext>
            </a:extLst>
          </p:cNvPr>
          <p:cNvSpPr/>
          <p:nvPr/>
        </p:nvSpPr>
        <p:spPr>
          <a:xfrm flipH="1">
            <a:off x="1077306" y="4701935"/>
            <a:ext cx="1755224" cy="830996"/>
          </a:xfrm>
          <a:prstGeom prst="rect">
            <a:avLst/>
          </a:prstGeom>
        </p:spPr>
        <p:txBody>
          <a:bodyPr wrap="square">
            <a:spAutoFit/>
          </a:bodyPr>
          <a:lstStyle/>
          <a:p>
            <a:pPr algn="ctr">
              <a:lnSpc>
                <a:spcPct val="120000"/>
              </a:lnSpc>
            </a:pPr>
            <a:r>
              <a:rPr lang="en-US" sz="1000" dirty="0">
                <a:solidFill>
                  <a:schemeClr val="bg1">
                    <a:lumMod val="65000"/>
                  </a:schemeClr>
                </a:solidFill>
                <a:latin typeface="Raleway" panose="020B0503030101060003" pitchFamily="34" charset="0"/>
                <a:cs typeface="Segoe UI Light" panose="020B0502040204020203" pitchFamily="34" charset="0"/>
              </a:rPr>
              <a:t>A wonderful serenity has taken possession of my entire soul, like these sweet mornings of spring</a:t>
            </a:r>
            <a:endParaRPr lang="id-ID" sz="1000" dirty="0">
              <a:solidFill>
                <a:schemeClr val="bg1">
                  <a:lumMod val="65000"/>
                </a:schemeClr>
              </a:solidFill>
              <a:latin typeface="Raleway" panose="020B0503030101060003" pitchFamily="34" charset="0"/>
              <a:cs typeface="Segoe UI Light" panose="020B0502040204020203" pitchFamily="34" charset="0"/>
            </a:endParaRPr>
          </a:p>
        </p:txBody>
      </p:sp>
      <p:sp>
        <p:nvSpPr>
          <p:cNvPr id="28" name="Rectangle: Rounded Corners 27">
            <a:extLst>
              <a:ext uri="{FF2B5EF4-FFF2-40B4-BE49-F238E27FC236}">
                <a16:creationId xmlns:a16="http://schemas.microsoft.com/office/drawing/2014/main" id="{5DA282F1-85D6-4EB1-98D4-F1E08320D95D}"/>
              </a:ext>
            </a:extLst>
          </p:cNvPr>
          <p:cNvSpPr/>
          <p:nvPr/>
        </p:nvSpPr>
        <p:spPr>
          <a:xfrm flipH="1">
            <a:off x="3486953" y="3662936"/>
            <a:ext cx="1949126" cy="2103879"/>
          </a:xfrm>
          <a:prstGeom prst="roundRect">
            <a:avLst>
              <a:gd name="adj" fmla="val 724"/>
            </a:avLst>
          </a:prstGeom>
          <a:solidFill>
            <a:schemeClr val="bg1"/>
          </a:solidFill>
          <a:ln>
            <a:noFill/>
          </a:ln>
          <a:effectLst>
            <a:outerShdw blurRad="1270000" dist="1016000" dir="5400000" sx="80000" sy="8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p>
        </p:txBody>
      </p:sp>
      <p:sp>
        <p:nvSpPr>
          <p:cNvPr id="29" name="Freeform 74">
            <a:extLst>
              <a:ext uri="{FF2B5EF4-FFF2-40B4-BE49-F238E27FC236}">
                <a16:creationId xmlns:a16="http://schemas.microsoft.com/office/drawing/2014/main" id="{3A899B5C-C0E0-464B-84B6-F28098F76E03}"/>
              </a:ext>
            </a:extLst>
          </p:cNvPr>
          <p:cNvSpPr>
            <a:spLocks noChangeArrowheads="1"/>
          </p:cNvSpPr>
          <p:nvPr/>
        </p:nvSpPr>
        <p:spPr bwMode="auto">
          <a:xfrm>
            <a:off x="4319050" y="3970013"/>
            <a:ext cx="284931" cy="281182"/>
          </a:xfrm>
          <a:custGeom>
            <a:avLst/>
            <a:gdLst>
              <a:gd name="T0" fmla="*/ 14641 w 445"/>
              <a:gd name="T1" fmla="*/ 58439 h 436"/>
              <a:gd name="T2" fmla="*/ 14641 w 445"/>
              <a:gd name="T3" fmla="*/ 58439 h 436"/>
              <a:gd name="T4" fmla="*/ 33619 w 445"/>
              <a:gd name="T5" fmla="*/ 101585 h 436"/>
              <a:gd name="T6" fmla="*/ 62901 w 445"/>
              <a:gd name="T7" fmla="*/ 111416 h 436"/>
              <a:gd name="T8" fmla="*/ 67781 w 445"/>
              <a:gd name="T9" fmla="*/ 111416 h 436"/>
              <a:gd name="T10" fmla="*/ 72661 w 445"/>
              <a:gd name="T11" fmla="*/ 135447 h 436"/>
              <a:gd name="T12" fmla="*/ 72661 w 445"/>
              <a:gd name="T13" fmla="*/ 135447 h 436"/>
              <a:gd name="T14" fmla="*/ 0 w 445"/>
              <a:gd name="T15" fmla="*/ 188425 h 436"/>
              <a:gd name="T16" fmla="*/ 62901 w 445"/>
              <a:gd name="T17" fmla="*/ 237579 h 436"/>
              <a:gd name="T18" fmla="*/ 62901 w 445"/>
              <a:gd name="T19" fmla="*/ 237579 h 436"/>
              <a:gd name="T20" fmla="*/ 67781 w 445"/>
              <a:gd name="T21" fmla="*/ 237579 h 436"/>
              <a:gd name="T22" fmla="*/ 106280 w 445"/>
              <a:gd name="T23" fmla="*/ 227748 h 436"/>
              <a:gd name="T24" fmla="*/ 135020 w 445"/>
              <a:gd name="T25" fmla="*/ 174771 h 436"/>
              <a:gd name="T26" fmla="*/ 111161 w 445"/>
              <a:gd name="T27" fmla="*/ 125616 h 436"/>
              <a:gd name="T28" fmla="*/ 96520 w 445"/>
              <a:gd name="T29" fmla="*/ 111416 h 436"/>
              <a:gd name="T30" fmla="*/ 106280 w 445"/>
              <a:gd name="T31" fmla="*/ 96670 h 436"/>
              <a:gd name="T32" fmla="*/ 125259 w 445"/>
              <a:gd name="T33" fmla="*/ 53524 h 436"/>
              <a:gd name="T34" fmla="*/ 106280 w 445"/>
              <a:gd name="T35" fmla="*/ 9831 h 436"/>
              <a:gd name="T36" fmla="*/ 115499 w 445"/>
              <a:gd name="T37" fmla="*/ 9831 h 436"/>
              <a:gd name="T38" fmla="*/ 135020 w 445"/>
              <a:gd name="T39" fmla="*/ 0 h 436"/>
              <a:gd name="T40" fmla="*/ 135020 w 445"/>
              <a:gd name="T41" fmla="*/ 0 h 436"/>
              <a:gd name="T42" fmla="*/ 77541 w 445"/>
              <a:gd name="T43" fmla="*/ 0 h 436"/>
              <a:gd name="T44" fmla="*/ 14641 w 445"/>
              <a:gd name="T45" fmla="*/ 58439 h 436"/>
              <a:gd name="T46" fmla="*/ 111161 w 445"/>
              <a:gd name="T47" fmla="*/ 179140 h 436"/>
              <a:gd name="T48" fmla="*/ 111161 w 445"/>
              <a:gd name="T49" fmla="*/ 179140 h 436"/>
              <a:gd name="T50" fmla="*/ 72661 w 445"/>
              <a:gd name="T51" fmla="*/ 213002 h 436"/>
              <a:gd name="T52" fmla="*/ 29281 w 445"/>
              <a:gd name="T53" fmla="*/ 188425 h 436"/>
              <a:gd name="T54" fmla="*/ 38500 w 445"/>
              <a:gd name="T55" fmla="*/ 159478 h 436"/>
              <a:gd name="T56" fmla="*/ 67781 w 445"/>
              <a:gd name="T57" fmla="*/ 150194 h 436"/>
              <a:gd name="T58" fmla="*/ 72661 w 445"/>
              <a:gd name="T59" fmla="*/ 150194 h 436"/>
              <a:gd name="T60" fmla="*/ 111161 w 445"/>
              <a:gd name="T61" fmla="*/ 179140 h 436"/>
              <a:gd name="T62" fmla="*/ 96520 w 445"/>
              <a:gd name="T63" fmla="*/ 43693 h 436"/>
              <a:gd name="T64" fmla="*/ 96520 w 445"/>
              <a:gd name="T65" fmla="*/ 43693 h 436"/>
              <a:gd name="T66" fmla="*/ 77541 w 445"/>
              <a:gd name="T67" fmla="*/ 92301 h 436"/>
              <a:gd name="T68" fmla="*/ 72661 w 445"/>
              <a:gd name="T69" fmla="*/ 92301 h 436"/>
              <a:gd name="T70" fmla="*/ 43922 w 445"/>
              <a:gd name="T71" fmla="*/ 63354 h 436"/>
              <a:gd name="T72" fmla="*/ 43922 w 445"/>
              <a:gd name="T73" fmla="*/ 33862 h 436"/>
              <a:gd name="T74" fmla="*/ 58020 w 445"/>
              <a:gd name="T75" fmla="*/ 14200 h 436"/>
              <a:gd name="T76" fmla="*/ 62901 w 445"/>
              <a:gd name="T77" fmla="*/ 14200 h 436"/>
              <a:gd name="T78" fmla="*/ 96520 w 445"/>
              <a:gd name="T79" fmla="*/ 43693 h 436"/>
              <a:gd name="T80" fmla="*/ 202258 w 445"/>
              <a:gd name="T81" fmla="*/ 92301 h 436"/>
              <a:gd name="T82" fmla="*/ 202258 w 445"/>
              <a:gd name="T83" fmla="*/ 92301 h 436"/>
              <a:gd name="T84" fmla="*/ 202258 w 445"/>
              <a:gd name="T85" fmla="*/ 53524 h 436"/>
              <a:gd name="T86" fmla="*/ 172977 w 445"/>
              <a:gd name="T87" fmla="*/ 53524 h 436"/>
              <a:gd name="T88" fmla="*/ 172977 w 445"/>
              <a:gd name="T89" fmla="*/ 92301 h 436"/>
              <a:gd name="T90" fmla="*/ 135020 w 445"/>
              <a:gd name="T91" fmla="*/ 92301 h 436"/>
              <a:gd name="T92" fmla="*/ 135020 w 445"/>
              <a:gd name="T93" fmla="*/ 116332 h 436"/>
              <a:gd name="T94" fmla="*/ 172977 w 445"/>
              <a:gd name="T95" fmla="*/ 116332 h 436"/>
              <a:gd name="T96" fmla="*/ 172977 w 445"/>
              <a:gd name="T97" fmla="*/ 159478 h 436"/>
              <a:gd name="T98" fmla="*/ 202258 w 445"/>
              <a:gd name="T99" fmla="*/ 159478 h 436"/>
              <a:gd name="T100" fmla="*/ 202258 w 445"/>
              <a:gd name="T101" fmla="*/ 116332 h 436"/>
              <a:gd name="T102" fmla="*/ 240758 w 445"/>
              <a:gd name="T103" fmla="*/ 116332 h 436"/>
              <a:gd name="T104" fmla="*/ 240758 w 445"/>
              <a:gd name="T105" fmla="*/ 92301 h 436"/>
              <a:gd name="T106" fmla="*/ 202258 w 445"/>
              <a:gd name="T107" fmla="*/ 92301 h 4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5" h="436">
                <a:moveTo>
                  <a:pt x="27" y="107"/>
                </a:moveTo>
                <a:lnTo>
                  <a:pt x="27" y="107"/>
                </a:lnTo>
                <a:cubicBezTo>
                  <a:pt x="27" y="142"/>
                  <a:pt x="36" y="169"/>
                  <a:pt x="62" y="186"/>
                </a:cubicBezTo>
                <a:cubicBezTo>
                  <a:pt x="81" y="195"/>
                  <a:pt x="107" y="204"/>
                  <a:pt x="116" y="204"/>
                </a:cubicBezTo>
                <a:lnTo>
                  <a:pt x="125" y="204"/>
                </a:lnTo>
                <a:cubicBezTo>
                  <a:pt x="125" y="204"/>
                  <a:pt x="116" y="222"/>
                  <a:pt x="134" y="248"/>
                </a:cubicBezTo>
                <a:cubicBezTo>
                  <a:pt x="107" y="248"/>
                  <a:pt x="0" y="257"/>
                  <a:pt x="0" y="345"/>
                </a:cubicBezTo>
                <a:cubicBezTo>
                  <a:pt x="0" y="435"/>
                  <a:pt x="98" y="435"/>
                  <a:pt x="116" y="435"/>
                </a:cubicBezTo>
                <a:cubicBezTo>
                  <a:pt x="116" y="435"/>
                  <a:pt x="116" y="435"/>
                  <a:pt x="125" y="435"/>
                </a:cubicBezTo>
                <a:cubicBezTo>
                  <a:pt x="134" y="435"/>
                  <a:pt x="169" y="435"/>
                  <a:pt x="196" y="417"/>
                </a:cubicBezTo>
                <a:cubicBezTo>
                  <a:pt x="231" y="399"/>
                  <a:pt x="249" y="364"/>
                  <a:pt x="249" y="320"/>
                </a:cubicBezTo>
                <a:cubicBezTo>
                  <a:pt x="249" y="275"/>
                  <a:pt x="222" y="248"/>
                  <a:pt x="205" y="230"/>
                </a:cubicBezTo>
                <a:cubicBezTo>
                  <a:pt x="187" y="222"/>
                  <a:pt x="178" y="213"/>
                  <a:pt x="178" y="204"/>
                </a:cubicBezTo>
                <a:cubicBezTo>
                  <a:pt x="178" y="195"/>
                  <a:pt x="187" y="186"/>
                  <a:pt x="196" y="177"/>
                </a:cubicBezTo>
                <a:cubicBezTo>
                  <a:pt x="213" y="160"/>
                  <a:pt x="231" y="142"/>
                  <a:pt x="231" y="98"/>
                </a:cubicBezTo>
                <a:cubicBezTo>
                  <a:pt x="231" y="62"/>
                  <a:pt x="222" y="36"/>
                  <a:pt x="196" y="18"/>
                </a:cubicBezTo>
                <a:lnTo>
                  <a:pt x="213" y="18"/>
                </a:lnTo>
                <a:cubicBezTo>
                  <a:pt x="231" y="18"/>
                  <a:pt x="249" y="9"/>
                  <a:pt x="249" y="0"/>
                </a:cubicBezTo>
                <a:cubicBezTo>
                  <a:pt x="143" y="0"/>
                  <a:pt x="143" y="0"/>
                  <a:pt x="143" y="0"/>
                </a:cubicBezTo>
                <a:cubicBezTo>
                  <a:pt x="134" y="0"/>
                  <a:pt x="27" y="0"/>
                  <a:pt x="27" y="107"/>
                </a:cubicBezTo>
                <a:close/>
                <a:moveTo>
                  <a:pt x="205" y="328"/>
                </a:moveTo>
                <a:lnTo>
                  <a:pt x="205" y="328"/>
                </a:lnTo>
                <a:cubicBezTo>
                  <a:pt x="213" y="364"/>
                  <a:pt x="178" y="390"/>
                  <a:pt x="134" y="390"/>
                </a:cubicBezTo>
                <a:cubicBezTo>
                  <a:pt x="90" y="399"/>
                  <a:pt x="54" y="381"/>
                  <a:pt x="54" y="345"/>
                </a:cubicBezTo>
                <a:cubicBezTo>
                  <a:pt x="45" y="328"/>
                  <a:pt x="54" y="310"/>
                  <a:pt x="71" y="292"/>
                </a:cubicBezTo>
                <a:cubicBezTo>
                  <a:pt x="90" y="283"/>
                  <a:pt x="107" y="275"/>
                  <a:pt x="125" y="275"/>
                </a:cubicBezTo>
                <a:cubicBezTo>
                  <a:pt x="134" y="275"/>
                  <a:pt x="134" y="275"/>
                  <a:pt x="134" y="275"/>
                </a:cubicBezTo>
                <a:cubicBezTo>
                  <a:pt x="178" y="275"/>
                  <a:pt x="205" y="301"/>
                  <a:pt x="205" y="328"/>
                </a:cubicBezTo>
                <a:close/>
                <a:moveTo>
                  <a:pt x="178" y="80"/>
                </a:moveTo>
                <a:lnTo>
                  <a:pt x="178" y="80"/>
                </a:lnTo>
                <a:cubicBezTo>
                  <a:pt x="187" y="124"/>
                  <a:pt x="169" y="160"/>
                  <a:pt x="143" y="169"/>
                </a:cubicBezTo>
                <a:cubicBezTo>
                  <a:pt x="143" y="169"/>
                  <a:pt x="143" y="169"/>
                  <a:pt x="134" y="169"/>
                </a:cubicBezTo>
                <a:cubicBezTo>
                  <a:pt x="107" y="169"/>
                  <a:pt x="90" y="151"/>
                  <a:pt x="81" y="116"/>
                </a:cubicBezTo>
                <a:cubicBezTo>
                  <a:pt x="71" y="98"/>
                  <a:pt x="71" y="80"/>
                  <a:pt x="81" y="62"/>
                </a:cubicBezTo>
                <a:cubicBezTo>
                  <a:pt x="81" y="45"/>
                  <a:pt x="98" y="36"/>
                  <a:pt x="107" y="26"/>
                </a:cubicBezTo>
                <a:lnTo>
                  <a:pt x="116" y="26"/>
                </a:lnTo>
                <a:cubicBezTo>
                  <a:pt x="151" y="26"/>
                  <a:pt x="169" y="45"/>
                  <a:pt x="178" y="80"/>
                </a:cubicBezTo>
                <a:close/>
                <a:moveTo>
                  <a:pt x="373" y="169"/>
                </a:moveTo>
                <a:lnTo>
                  <a:pt x="373" y="169"/>
                </a:lnTo>
                <a:cubicBezTo>
                  <a:pt x="373" y="98"/>
                  <a:pt x="373" y="98"/>
                  <a:pt x="373" y="98"/>
                </a:cubicBezTo>
                <a:cubicBezTo>
                  <a:pt x="319" y="98"/>
                  <a:pt x="319" y="98"/>
                  <a:pt x="319" y="98"/>
                </a:cubicBezTo>
                <a:cubicBezTo>
                  <a:pt x="319" y="169"/>
                  <a:pt x="319" y="169"/>
                  <a:pt x="319" y="169"/>
                </a:cubicBezTo>
                <a:cubicBezTo>
                  <a:pt x="249" y="169"/>
                  <a:pt x="249" y="169"/>
                  <a:pt x="249" y="169"/>
                </a:cubicBezTo>
                <a:cubicBezTo>
                  <a:pt x="249" y="213"/>
                  <a:pt x="249" y="213"/>
                  <a:pt x="249" y="213"/>
                </a:cubicBezTo>
                <a:cubicBezTo>
                  <a:pt x="319" y="213"/>
                  <a:pt x="319" y="213"/>
                  <a:pt x="319" y="213"/>
                </a:cubicBezTo>
                <a:cubicBezTo>
                  <a:pt x="319" y="292"/>
                  <a:pt x="319" y="292"/>
                  <a:pt x="319" y="292"/>
                </a:cubicBezTo>
                <a:cubicBezTo>
                  <a:pt x="373" y="292"/>
                  <a:pt x="373" y="292"/>
                  <a:pt x="373" y="292"/>
                </a:cubicBezTo>
                <a:cubicBezTo>
                  <a:pt x="373" y="213"/>
                  <a:pt x="373" y="213"/>
                  <a:pt x="373" y="213"/>
                </a:cubicBezTo>
                <a:cubicBezTo>
                  <a:pt x="444" y="213"/>
                  <a:pt x="444" y="213"/>
                  <a:pt x="444" y="213"/>
                </a:cubicBezTo>
                <a:cubicBezTo>
                  <a:pt x="444" y="169"/>
                  <a:pt x="444" y="169"/>
                  <a:pt x="444" y="169"/>
                </a:cubicBezTo>
                <a:lnTo>
                  <a:pt x="373" y="169"/>
                </a:lnTo>
                <a:close/>
              </a:path>
            </a:pathLst>
          </a:custGeom>
          <a:solidFill>
            <a:srgbClr val="DF4D3E"/>
          </a:solidFill>
          <a:ln>
            <a:noFill/>
          </a:ln>
          <a:effectLst/>
        </p:spPr>
        <p:txBody>
          <a:bodyPr wrap="none" lIns="21431" tIns="10716" rIns="21431" bIns="10716" anchor="ctr"/>
          <a:lstStyle/>
          <a:p>
            <a:endParaRPr lang="en-US" sz="1125" dirty="0"/>
          </a:p>
        </p:txBody>
      </p:sp>
      <p:sp>
        <p:nvSpPr>
          <p:cNvPr id="31" name="TextBox 30">
            <a:extLst>
              <a:ext uri="{FF2B5EF4-FFF2-40B4-BE49-F238E27FC236}">
                <a16:creationId xmlns:a16="http://schemas.microsoft.com/office/drawing/2014/main" id="{F5538B45-17A6-464F-851C-98911B70F20E}"/>
              </a:ext>
            </a:extLst>
          </p:cNvPr>
          <p:cNvSpPr txBox="1"/>
          <p:nvPr/>
        </p:nvSpPr>
        <p:spPr>
          <a:xfrm>
            <a:off x="4028387" y="4415956"/>
            <a:ext cx="817853" cy="284693"/>
          </a:xfrm>
          <a:prstGeom prst="rect">
            <a:avLst/>
          </a:prstGeom>
          <a:noFill/>
        </p:spPr>
        <p:txBody>
          <a:bodyPr wrap="none" rtlCol="0">
            <a:spAutoFit/>
          </a:bodyPr>
          <a:lstStyle/>
          <a:p>
            <a:pPr algn="ctr"/>
            <a:r>
              <a:rPr lang="en-US" sz="1250" dirty="0">
                <a:solidFill>
                  <a:schemeClr val="tx1">
                    <a:lumMod val="95000"/>
                    <a:lumOff val="5000"/>
                  </a:schemeClr>
                </a:solidFill>
                <a:latin typeface="Raleway ExtraBold" panose="020B0903030101060003" pitchFamily="34" charset="0"/>
                <a:cs typeface="Segoe UI Light" panose="020B0502040204020203" pitchFamily="34" charset="0"/>
              </a:rPr>
              <a:t>Google+</a:t>
            </a:r>
            <a:endParaRPr lang="id-ID" sz="1250" dirty="0">
              <a:solidFill>
                <a:schemeClr val="tx1">
                  <a:lumMod val="95000"/>
                  <a:lumOff val="5000"/>
                </a:schemeClr>
              </a:solidFill>
              <a:latin typeface="Raleway ExtraBold" panose="020B0903030101060003" pitchFamily="34" charset="0"/>
              <a:cs typeface="Segoe UI Light" panose="020B0502040204020203" pitchFamily="34" charset="0"/>
            </a:endParaRPr>
          </a:p>
        </p:txBody>
      </p:sp>
      <p:sp>
        <p:nvSpPr>
          <p:cNvPr id="32" name="Rectangle 31">
            <a:extLst>
              <a:ext uri="{FF2B5EF4-FFF2-40B4-BE49-F238E27FC236}">
                <a16:creationId xmlns:a16="http://schemas.microsoft.com/office/drawing/2014/main" id="{75A6FB4D-1A9F-444E-9690-73935B7DAD2B}"/>
              </a:ext>
            </a:extLst>
          </p:cNvPr>
          <p:cNvSpPr/>
          <p:nvPr/>
        </p:nvSpPr>
        <p:spPr>
          <a:xfrm flipH="1">
            <a:off x="3559700" y="4701935"/>
            <a:ext cx="1755224" cy="830996"/>
          </a:xfrm>
          <a:prstGeom prst="rect">
            <a:avLst/>
          </a:prstGeom>
        </p:spPr>
        <p:txBody>
          <a:bodyPr wrap="square">
            <a:spAutoFit/>
          </a:bodyPr>
          <a:lstStyle/>
          <a:p>
            <a:pPr algn="ctr">
              <a:lnSpc>
                <a:spcPct val="120000"/>
              </a:lnSpc>
            </a:pPr>
            <a:r>
              <a:rPr lang="en-US" sz="1000" dirty="0">
                <a:solidFill>
                  <a:schemeClr val="bg1">
                    <a:lumMod val="65000"/>
                  </a:schemeClr>
                </a:solidFill>
                <a:latin typeface="Raleway" panose="020B0503030101060003" pitchFamily="34" charset="0"/>
                <a:cs typeface="Segoe UI Light" panose="020B0502040204020203" pitchFamily="34" charset="0"/>
              </a:rPr>
              <a:t>A wonderful serenity has taken possession of my entire soul, like these sweet mornings of spring</a:t>
            </a:r>
            <a:endParaRPr lang="id-ID" sz="1000" dirty="0">
              <a:solidFill>
                <a:schemeClr val="bg1">
                  <a:lumMod val="65000"/>
                </a:schemeClr>
              </a:solidFill>
              <a:latin typeface="Raleway" panose="020B0503030101060003" pitchFamily="34" charset="0"/>
              <a:cs typeface="Segoe UI Light" panose="020B0502040204020203" pitchFamily="34" charset="0"/>
            </a:endParaRPr>
          </a:p>
        </p:txBody>
      </p:sp>
      <p:sp>
        <p:nvSpPr>
          <p:cNvPr id="34" name="Rectangle: Rounded Corners 33">
            <a:extLst>
              <a:ext uri="{FF2B5EF4-FFF2-40B4-BE49-F238E27FC236}">
                <a16:creationId xmlns:a16="http://schemas.microsoft.com/office/drawing/2014/main" id="{8A29BABC-423B-4146-A340-DA41BF21EA62}"/>
              </a:ext>
            </a:extLst>
          </p:cNvPr>
          <p:cNvSpPr/>
          <p:nvPr/>
        </p:nvSpPr>
        <p:spPr>
          <a:xfrm flipH="1">
            <a:off x="6000583" y="3662936"/>
            <a:ext cx="1949126" cy="2103879"/>
          </a:xfrm>
          <a:prstGeom prst="roundRect">
            <a:avLst>
              <a:gd name="adj" fmla="val 724"/>
            </a:avLst>
          </a:prstGeom>
          <a:solidFill>
            <a:schemeClr val="bg1"/>
          </a:solidFill>
          <a:ln>
            <a:noFill/>
          </a:ln>
          <a:effectLst>
            <a:outerShdw blurRad="1270000" dist="1016000" dir="5400000" sx="80000" sy="80000" algn="t"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p>
        </p:txBody>
      </p:sp>
      <p:sp>
        <p:nvSpPr>
          <p:cNvPr id="35" name="Freeform 51">
            <a:extLst>
              <a:ext uri="{FF2B5EF4-FFF2-40B4-BE49-F238E27FC236}">
                <a16:creationId xmlns:a16="http://schemas.microsoft.com/office/drawing/2014/main" id="{D5B30752-621F-4293-8D1A-00B8FEAD622E}"/>
              </a:ext>
            </a:extLst>
          </p:cNvPr>
          <p:cNvSpPr>
            <a:spLocks noChangeArrowheads="1"/>
          </p:cNvSpPr>
          <p:nvPr/>
        </p:nvSpPr>
        <p:spPr bwMode="auto">
          <a:xfrm>
            <a:off x="6846740" y="3947518"/>
            <a:ext cx="256813" cy="326171"/>
          </a:xfrm>
          <a:custGeom>
            <a:avLst/>
            <a:gdLst>
              <a:gd name="T0" fmla="*/ 86995 w 400"/>
              <a:gd name="T1" fmla="*/ 183422 h 506"/>
              <a:gd name="T2" fmla="*/ 86995 w 400"/>
              <a:gd name="T3" fmla="*/ 183422 h 506"/>
              <a:gd name="T4" fmla="*/ 48391 w 400"/>
              <a:gd name="T5" fmla="*/ 275679 h 506"/>
              <a:gd name="T6" fmla="*/ 67421 w 400"/>
              <a:gd name="T7" fmla="*/ 135383 h 506"/>
              <a:gd name="T8" fmla="*/ 101131 w 400"/>
              <a:gd name="T9" fmla="*/ 67692 h 506"/>
              <a:gd name="T10" fmla="*/ 115812 w 400"/>
              <a:gd name="T11" fmla="*/ 174142 h 506"/>
              <a:gd name="T12" fmla="*/ 159309 w 400"/>
              <a:gd name="T13" fmla="*/ 52952 h 506"/>
              <a:gd name="T14" fmla="*/ 33710 w 400"/>
              <a:gd name="T15" fmla="*/ 116277 h 506"/>
              <a:gd name="T16" fmla="*/ 38604 w 400"/>
              <a:gd name="T17" fmla="*/ 164316 h 506"/>
              <a:gd name="T18" fmla="*/ 0 w 400"/>
              <a:gd name="T19" fmla="*/ 101537 h 506"/>
              <a:gd name="T20" fmla="*/ 91345 w 400"/>
              <a:gd name="T21" fmla="*/ 9280 h 506"/>
              <a:gd name="T22" fmla="*/ 212050 w 400"/>
              <a:gd name="T23" fmla="*/ 82431 h 506"/>
              <a:gd name="T24" fmla="*/ 125599 w 400"/>
              <a:gd name="T25" fmla="*/ 203075 h 506"/>
              <a:gd name="T26" fmla="*/ 86995 w 400"/>
              <a:gd name="T27" fmla="*/ 183422 h 50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00" h="506">
                <a:moveTo>
                  <a:pt x="160" y="336"/>
                </a:moveTo>
                <a:lnTo>
                  <a:pt x="160" y="336"/>
                </a:lnTo>
                <a:cubicBezTo>
                  <a:pt x="150" y="408"/>
                  <a:pt x="133" y="479"/>
                  <a:pt x="89" y="505"/>
                </a:cubicBezTo>
                <a:cubicBezTo>
                  <a:pt x="71" y="408"/>
                  <a:pt x="106" y="327"/>
                  <a:pt x="124" y="248"/>
                </a:cubicBezTo>
                <a:cubicBezTo>
                  <a:pt x="97" y="195"/>
                  <a:pt x="124" y="97"/>
                  <a:pt x="186" y="124"/>
                </a:cubicBezTo>
                <a:cubicBezTo>
                  <a:pt x="257" y="151"/>
                  <a:pt x="124" y="301"/>
                  <a:pt x="213" y="319"/>
                </a:cubicBezTo>
                <a:cubicBezTo>
                  <a:pt x="310" y="336"/>
                  <a:pt x="355" y="151"/>
                  <a:pt x="293" y="97"/>
                </a:cubicBezTo>
                <a:cubicBezTo>
                  <a:pt x="204" y="8"/>
                  <a:pt x="36" y="89"/>
                  <a:pt x="62" y="213"/>
                </a:cubicBezTo>
                <a:cubicBezTo>
                  <a:pt x="62" y="248"/>
                  <a:pt x="97" y="257"/>
                  <a:pt x="71" y="301"/>
                </a:cubicBezTo>
                <a:cubicBezTo>
                  <a:pt x="18" y="283"/>
                  <a:pt x="0" y="239"/>
                  <a:pt x="0" y="186"/>
                </a:cubicBezTo>
                <a:cubicBezTo>
                  <a:pt x="9" y="89"/>
                  <a:pt x="89" y="26"/>
                  <a:pt x="168" y="17"/>
                </a:cubicBezTo>
                <a:cubicBezTo>
                  <a:pt x="275" y="0"/>
                  <a:pt x="372" y="53"/>
                  <a:pt x="390" y="151"/>
                </a:cubicBezTo>
                <a:cubicBezTo>
                  <a:pt x="399" y="257"/>
                  <a:pt x="337" y="380"/>
                  <a:pt x="231" y="372"/>
                </a:cubicBezTo>
                <a:cubicBezTo>
                  <a:pt x="195" y="372"/>
                  <a:pt x="186" y="354"/>
                  <a:pt x="160" y="336"/>
                </a:cubicBezTo>
              </a:path>
            </a:pathLst>
          </a:custGeom>
          <a:solidFill>
            <a:srgbClr val="CC2129"/>
          </a:solidFill>
          <a:ln>
            <a:noFill/>
          </a:ln>
          <a:effectLst/>
        </p:spPr>
        <p:txBody>
          <a:bodyPr wrap="none" lIns="21431" tIns="10716" rIns="21431" bIns="10716" anchor="ctr"/>
          <a:lstStyle/>
          <a:p>
            <a:endParaRPr lang="en-US" sz="1125" dirty="0"/>
          </a:p>
        </p:txBody>
      </p:sp>
      <p:sp>
        <p:nvSpPr>
          <p:cNvPr id="37" name="TextBox 36">
            <a:extLst>
              <a:ext uri="{FF2B5EF4-FFF2-40B4-BE49-F238E27FC236}">
                <a16:creationId xmlns:a16="http://schemas.microsoft.com/office/drawing/2014/main" id="{8107CC34-17AD-4B61-A737-87073D86CBEB}"/>
              </a:ext>
            </a:extLst>
          </p:cNvPr>
          <p:cNvSpPr txBox="1"/>
          <p:nvPr/>
        </p:nvSpPr>
        <p:spPr>
          <a:xfrm>
            <a:off x="6530154" y="4415956"/>
            <a:ext cx="889987" cy="284693"/>
          </a:xfrm>
          <a:prstGeom prst="rect">
            <a:avLst/>
          </a:prstGeom>
          <a:noFill/>
        </p:spPr>
        <p:txBody>
          <a:bodyPr wrap="none" rtlCol="0">
            <a:spAutoFit/>
          </a:bodyPr>
          <a:lstStyle/>
          <a:p>
            <a:pPr algn="ctr"/>
            <a:r>
              <a:rPr lang="en-US" sz="1250" dirty="0">
                <a:solidFill>
                  <a:schemeClr val="tx1">
                    <a:lumMod val="95000"/>
                    <a:lumOff val="5000"/>
                  </a:schemeClr>
                </a:solidFill>
                <a:latin typeface="Raleway ExtraBold" panose="020B0903030101060003" pitchFamily="34" charset="0"/>
                <a:cs typeface="Segoe UI Light" panose="020B0502040204020203" pitchFamily="34" charset="0"/>
              </a:rPr>
              <a:t>Pinterest</a:t>
            </a:r>
            <a:endParaRPr lang="id-ID" sz="1250" dirty="0">
              <a:solidFill>
                <a:schemeClr val="tx1">
                  <a:lumMod val="95000"/>
                  <a:lumOff val="5000"/>
                </a:schemeClr>
              </a:solidFill>
              <a:latin typeface="Raleway ExtraBold" panose="020B0903030101060003" pitchFamily="34" charset="0"/>
              <a:cs typeface="Segoe UI Light" panose="020B0502040204020203" pitchFamily="34" charset="0"/>
            </a:endParaRPr>
          </a:p>
        </p:txBody>
      </p:sp>
      <p:sp>
        <p:nvSpPr>
          <p:cNvPr id="38" name="Rectangle 37">
            <a:extLst>
              <a:ext uri="{FF2B5EF4-FFF2-40B4-BE49-F238E27FC236}">
                <a16:creationId xmlns:a16="http://schemas.microsoft.com/office/drawing/2014/main" id="{9F2C5E26-BE42-4881-847A-9260AB6AF75A}"/>
              </a:ext>
            </a:extLst>
          </p:cNvPr>
          <p:cNvSpPr/>
          <p:nvPr/>
        </p:nvSpPr>
        <p:spPr>
          <a:xfrm flipH="1">
            <a:off x="6097534" y="4701935"/>
            <a:ext cx="1755224" cy="830996"/>
          </a:xfrm>
          <a:prstGeom prst="rect">
            <a:avLst/>
          </a:prstGeom>
        </p:spPr>
        <p:txBody>
          <a:bodyPr wrap="square">
            <a:spAutoFit/>
          </a:bodyPr>
          <a:lstStyle/>
          <a:p>
            <a:pPr algn="ctr">
              <a:lnSpc>
                <a:spcPct val="120000"/>
              </a:lnSpc>
            </a:pPr>
            <a:r>
              <a:rPr lang="en-US" sz="1000" dirty="0">
                <a:solidFill>
                  <a:schemeClr val="bg1">
                    <a:lumMod val="65000"/>
                  </a:schemeClr>
                </a:solidFill>
                <a:latin typeface="Raleway" panose="020B0503030101060003" pitchFamily="34" charset="0"/>
                <a:cs typeface="Segoe UI Light" panose="020B0502040204020203" pitchFamily="34" charset="0"/>
              </a:rPr>
              <a:t>A wonderful serenity has taken possession of my entire soul, like these sweet mornings of spring</a:t>
            </a:r>
            <a:endParaRPr lang="id-ID" sz="1000" dirty="0">
              <a:solidFill>
                <a:schemeClr val="bg1">
                  <a:lumMod val="65000"/>
                </a:schemeClr>
              </a:solidFill>
              <a:latin typeface="Raleway" panose="020B0503030101060003" pitchFamily="34" charset="0"/>
              <a:cs typeface="Segoe UI Light" panose="020B0502040204020203" pitchFamily="34" charset="0"/>
            </a:endParaRPr>
          </a:p>
        </p:txBody>
      </p:sp>
      <p:sp>
        <p:nvSpPr>
          <p:cNvPr id="39" name="Rectangle 38">
            <a:extLst>
              <a:ext uri="{FF2B5EF4-FFF2-40B4-BE49-F238E27FC236}">
                <a16:creationId xmlns:a16="http://schemas.microsoft.com/office/drawing/2014/main" id="{7A2B7708-F459-433D-97FC-F10060611FC2}"/>
              </a:ext>
            </a:extLst>
          </p:cNvPr>
          <p:cNvSpPr/>
          <p:nvPr/>
        </p:nvSpPr>
        <p:spPr>
          <a:xfrm>
            <a:off x="8845541" y="3662936"/>
            <a:ext cx="2640554" cy="1736950"/>
          </a:xfrm>
          <a:prstGeom prst="rect">
            <a:avLst/>
          </a:prstGeom>
        </p:spPr>
        <p:txBody>
          <a:bodyPr wrap="square">
            <a:spAutoFit/>
          </a:bodyPr>
          <a:lstStyle/>
          <a:p>
            <a:pPr>
              <a:lnSpc>
                <a:spcPct val="120000"/>
              </a:lnSpc>
            </a:pPr>
            <a:r>
              <a:rPr lang="en-US" sz="1125" dirty="0">
                <a:solidFill>
                  <a:schemeClr val="bg1"/>
                </a:solidFill>
                <a:latin typeface="Raleway" panose="020B0503030101060003" pitchFamily="34" charset="0"/>
                <a:cs typeface="Segoe UI Light" panose="020B0502040204020203" pitchFamily="34" charset="0"/>
              </a:rPr>
              <a:t>A wonderful serenity has taken possession of my entire soul, like these sweet mornings of spring which I enjoy with my whole heart. I am alone, and feel the charm of existence in this spot, which was created for the bliss of souls like mine. I am so happy, my dear friend</a:t>
            </a:r>
          </a:p>
        </p:txBody>
      </p:sp>
      <p:grpSp>
        <p:nvGrpSpPr>
          <p:cNvPr id="40" name="Group 39">
            <a:extLst>
              <a:ext uri="{FF2B5EF4-FFF2-40B4-BE49-F238E27FC236}">
                <a16:creationId xmlns:a16="http://schemas.microsoft.com/office/drawing/2014/main" id="{668B429E-03B5-486E-8B45-DB8FADA3102A}"/>
              </a:ext>
            </a:extLst>
          </p:cNvPr>
          <p:cNvGrpSpPr/>
          <p:nvPr/>
        </p:nvGrpSpPr>
        <p:grpSpPr>
          <a:xfrm>
            <a:off x="8845541" y="1661388"/>
            <a:ext cx="2916303" cy="1148866"/>
            <a:chOff x="1441101" y="993866"/>
            <a:chExt cx="4666085" cy="1838185"/>
          </a:xfrm>
        </p:grpSpPr>
        <p:sp>
          <p:nvSpPr>
            <p:cNvPr id="41" name="Text Placeholder 2">
              <a:extLst>
                <a:ext uri="{FF2B5EF4-FFF2-40B4-BE49-F238E27FC236}">
                  <a16:creationId xmlns:a16="http://schemas.microsoft.com/office/drawing/2014/main" id="{5286F3D0-E3F0-491B-8616-5EA66CFECC3B}"/>
                </a:ext>
              </a:extLst>
            </p:cNvPr>
            <p:cNvSpPr txBox="1">
              <a:spLocks/>
            </p:cNvSpPr>
            <p:nvPr/>
          </p:nvSpPr>
          <p:spPr>
            <a:xfrm>
              <a:off x="1441101" y="1443601"/>
              <a:ext cx="4666085" cy="1388450"/>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sz="2750" dirty="0">
                  <a:solidFill>
                    <a:schemeClr val="bg1"/>
                  </a:solidFill>
                  <a:latin typeface="Raleway ExtraBold" panose="020B0903030101060003" pitchFamily="34" charset="0"/>
                </a:rPr>
                <a:t>Social Media Information</a:t>
              </a:r>
              <a:endParaRPr lang="id-ID" sz="2750" dirty="0">
                <a:solidFill>
                  <a:schemeClr val="bg1"/>
                </a:solidFill>
                <a:latin typeface="Raleway ExtraBold" panose="020B0903030101060003" pitchFamily="34" charset="0"/>
              </a:endParaRPr>
            </a:p>
          </p:txBody>
        </p:sp>
        <p:sp>
          <p:nvSpPr>
            <p:cNvPr id="42" name="TextBox 41">
              <a:extLst>
                <a:ext uri="{FF2B5EF4-FFF2-40B4-BE49-F238E27FC236}">
                  <a16:creationId xmlns:a16="http://schemas.microsoft.com/office/drawing/2014/main" id="{053945EC-F64E-4FDC-BCC2-88072A9464E6}"/>
                </a:ext>
              </a:extLst>
            </p:cNvPr>
            <p:cNvSpPr txBox="1"/>
            <p:nvPr/>
          </p:nvSpPr>
          <p:spPr>
            <a:xfrm>
              <a:off x="1441101" y="993866"/>
              <a:ext cx="2807027" cy="640176"/>
            </a:xfrm>
            <a:prstGeom prst="rect">
              <a:avLst/>
            </a:prstGeom>
            <a:noFill/>
          </p:spPr>
          <p:txBody>
            <a:bodyPr wrap="square" rtlCol="0">
              <a:spAutoFit/>
            </a:bodyPr>
            <a:lstStyle/>
            <a:p>
              <a:r>
                <a:rPr lang="en-US" sz="1000" b="1" spc="375" dirty="0">
                  <a:solidFill>
                    <a:schemeClr val="bg1"/>
                  </a:solidFill>
                  <a:latin typeface="Raleway" panose="020B0503030101060003" pitchFamily="34" charset="0"/>
                  <a:ea typeface="Roboto Medium" panose="02000000000000000000" pitchFamily="2" charset="0"/>
                  <a:cs typeface="Segoe UI" panose="020B0502040204020203" pitchFamily="34" charset="0"/>
                </a:rPr>
                <a:t>EDIT TITLE HERE</a:t>
              </a:r>
              <a:endParaRPr lang="id-ID" sz="1000" b="1" spc="375" dirty="0">
                <a:solidFill>
                  <a:schemeClr val="bg1"/>
                </a:solidFill>
                <a:latin typeface="Raleway" panose="020B0503030101060003" pitchFamily="34" charset="0"/>
                <a:ea typeface="Roboto Medium" panose="02000000000000000000" pitchFamily="2" charset="0"/>
                <a:cs typeface="Segoe UI" panose="020B0502040204020203" pitchFamily="34" charset="0"/>
              </a:endParaRPr>
            </a:p>
          </p:txBody>
        </p:sp>
      </p:grpSp>
      <p:sp>
        <p:nvSpPr>
          <p:cNvPr id="43" name="Rectangle 42">
            <a:extLst>
              <a:ext uri="{FF2B5EF4-FFF2-40B4-BE49-F238E27FC236}">
                <a16:creationId xmlns:a16="http://schemas.microsoft.com/office/drawing/2014/main" id="{7372F1AC-D769-4D24-8A67-F9DB22890399}"/>
              </a:ext>
            </a:extLst>
          </p:cNvPr>
          <p:cNvSpPr/>
          <p:nvPr/>
        </p:nvSpPr>
        <p:spPr>
          <a:xfrm>
            <a:off x="8845541" y="3091338"/>
            <a:ext cx="2742433" cy="553998"/>
          </a:xfrm>
          <a:prstGeom prst="rect">
            <a:avLst/>
          </a:prstGeom>
        </p:spPr>
        <p:txBody>
          <a:bodyPr wrap="square">
            <a:spAutoFit/>
          </a:bodyPr>
          <a:lstStyle/>
          <a:p>
            <a:pPr>
              <a:lnSpc>
                <a:spcPct val="120000"/>
              </a:lnSpc>
            </a:pPr>
            <a:r>
              <a:rPr lang="en-US" sz="1250" dirty="0">
                <a:solidFill>
                  <a:schemeClr val="bg1"/>
                </a:solidFill>
                <a:latin typeface="Raleway" panose="020B0503030101060003" pitchFamily="34" charset="0"/>
                <a:cs typeface="Segoe UI" panose="020B0502040204020203" pitchFamily="34" charset="0"/>
              </a:rPr>
              <a:t>A wonderful serenity has taken possession of my entire soul</a:t>
            </a:r>
          </a:p>
        </p:txBody>
      </p:sp>
    </p:spTree>
    <p:extLst>
      <p:ext uri="{BB962C8B-B14F-4D97-AF65-F5344CB8AC3E}">
        <p14:creationId xmlns:p14="http://schemas.microsoft.com/office/powerpoint/2010/main" val="33836654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4" descr="A close up of a device&#10;&#10;Description generated with high confidence">
            <a:extLst>
              <a:ext uri="{FF2B5EF4-FFF2-40B4-BE49-F238E27FC236}">
                <a16:creationId xmlns:a16="http://schemas.microsoft.com/office/drawing/2014/main" id="{E148E9F1-4FE1-472E-92AC-0A515E53A7A4}"/>
              </a:ext>
            </a:extLst>
          </p:cNvPr>
          <p:cNvPicPr>
            <a:picLocks noChangeAspect="1"/>
          </p:cNvPicPr>
          <p:nvPr/>
        </p:nvPicPr>
        <p:blipFill>
          <a:blip r:embed="rId2">
            <a:extLst>
              <a:ext uri="{28A0092B-C50C-407E-A947-70E740481C1C}">
                <a14:useLocalDpi xmlns:a14="http://schemas.microsoft.com/office/drawing/2010/main" val="0"/>
              </a:ext>
            </a:extLst>
          </a:blip>
          <a:srcRect l="24205" r="24205"/>
          <a:stretch>
            <a:fillRect/>
          </a:stretch>
        </p:blipFill>
        <p:spPr>
          <a:xfrm>
            <a:off x="0" y="0"/>
            <a:ext cx="5307013" cy="6858000"/>
          </a:xfrm>
          <a:prstGeom prst="rect">
            <a:avLst/>
          </a:prstGeom>
        </p:spPr>
      </p:pic>
      <p:sp>
        <p:nvSpPr>
          <p:cNvPr id="3" name="Rectangle 2">
            <a:extLst>
              <a:ext uri="{FF2B5EF4-FFF2-40B4-BE49-F238E27FC236}">
                <a16:creationId xmlns:a16="http://schemas.microsoft.com/office/drawing/2014/main" id="{A20D863C-1266-4117-AFF3-42DEFD1A4C12}"/>
              </a:ext>
            </a:extLst>
          </p:cNvPr>
          <p:cNvSpPr/>
          <p:nvPr/>
        </p:nvSpPr>
        <p:spPr>
          <a:xfrm>
            <a:off x="-103517" y="0"/>
            <a:ext cx="5415797" cy="6858000"/>
          </a:xfrm>
          <a:prstGeom prst="rect">
            <a:avLst/>
          </a:prstGeom>
          <a:solidFill>
            <a:schemeClr val="tx1">
              <a:lumMod val="95000"/>
              <a:lumOff val="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E0DF4A7-A514-43A5-B133-D44521A82D07}"/>
              </a:ext>
            </a:extLst>
          </p:cNvPr>
          <p:cNvSpPr/>
          <p:nvPr/>
        </p:nvSpPr>
        <p:spPr>
          <a:xfrm>
            <a:off x="5307013" y="0"/>
            <a:ext cx="158543" cy="6858000"/>
          </a:xfrm>
          <a:prstGeom prst="rect">
            <a:avLst/>
          </a:prstGeom>
          <a:solidFill>
            <a:srgbClr val="F67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B169867-A1A8-41C5-ABA9-7B3A4BCF064B}"/>
              </a:ext>
            </a:extLst>
          </p:cNvPr>
          <p:cNvSpPr/>
          <p:nvPr/>
        </p:nvSpPr>
        <p:spPr>
          <a:xfrm>
            <a:off x="5005929" y="3076415"/>
            <a:ext cx="705167" cy="705171"/>
          </a:xfrm>
          <a:prstGeom prst="ellipse">
            <a:avLst/>
          </a:prstGeom>
          <a:solidFill>
            <a:srgbClr val="F67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A9907C18-0D14-4249-9390-106EF284A86F}"/>
              </a:ext>
            </a:extLst>
          </p:cNvPr>
          <p:cNvSpPr/>
          <p:nvPr/>
        </p:nvSpPr>
        <p:spPr>
          <a:xfrm>
            <a:off x="5005927" y="1289049"/>
            <a:ext cx="705167" cy="705171"/>
          </a:xfrm>
          <a:prstGeom prst="ellips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E5AF25D-5D69-4F68-96B9-37839285A970}"/>
              </a:ext>
            </a:extLst>
          </p:cNvPr>
          <p:cNvSpPr/>
          <p:nvPr/>
        </p:nvSpPr>
        <p:spPr>
          <a:xfrm>
            <a:off x="5005925" y="4863781"/>
            <a:ext cx="705167" cy="705171"/>
          </a:xfrm>
          <a:prstGeom prst="ellips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556">
            <a:extLst>
              <a:ext uri="{FF2B5EF4-FFF2-40B4-BE49-F238E27FC236}">
                <a16:creationId xmlns:a16="http://schemas.microsoft.com/office/drawing/2014/main" id="{80B01FE0-0B7F-47ED-8688-E37B44CD7C79}"/>
              </a:ext>
            </a:extLst>
          </p:cNvPr>
          <p:cNvGrpSpPr>
            <a:grpSpLocks noChangeAspect="1"/>
          </p:cNvGrpSpPr>
          <p:nvPr/>
        </p:nvGrpSpPr>
        <p:grpSpPr bwMode="auto">
          <a:xfrm>
            <a:off x="5209753" y="1517215"/>
            <a:ext cx="317348" cy="279805"/>
            <a:chOff x="-145" y="1651"/>
            <a:chExt cx="2054" cy="1811"/>
          </a:xfrm>
          <a:solidFill>
            <a:schemeClr val="bg1"/>
          </a:solidFill>
        </p:grpSpPr>
        <p:sp>
          <p:nvSpPr>
            <p:cNvPr id="9" name="Freeform 558">
              <a:extLst>
                <a:ext uri="{FF2B5EF4-FFF2-40B4-BE49-F238E27FC236}">
                  <a16:creationId xmlns:a16="http://schemas.microsoft.com/office/drawing/2014/main" id="{8ABF6A60-6D9B-4A5A-8E63-FD35F43D7A15}"/>
                </a:ext>
              </a:extLst>
            </p:cNvPr>
            <p:cNvSpPr>
              <a:spLocks/>
            </p:cNvSpPr>
            <p:nvPr/>
          </p:nvSpPr>
          <p:spPr bwMode="auto">
            <a:xfrm>
              <a:off x="825" y="2371"/>
              <a:ext cx="329" cy="521"/>
            </a:xfrm>
            <a:custGeom>
              <a:avLst/>
              <a:gdLst>
                <a:gd name="T0" fmla="*/ 76 w 657"/>
                <a:gd name="T1" fmla="*/ 0 h 1041"/>
                <a:gd name="T2" fmla="*/ 581 w 657"/>
                <a:gd name="T3" fmla="*/ 0 h 1041"/>
                <a:gd name="T4" fmla="*/ 601 w 657"/>
                <a:gd name="T5" fmla="*/ 3 h 1041"/>
                <a:gd name="T6" fmla="*/ 620 w 657"/>
                <a:gd name="T7" fmla="*/ 10 h 1041"/>
                <a:gd name="T8" fmla="*/ 635 w 657"/>
                <a:gd name="T9" fmla="*/ 22 h 1041"/>
                <a:gd name="T10" fmla="*/ 647 w 657"/>
                <a:gd name="T11" fmla="*/ 37 h 1041"/>
                <a:gd name="T12" fmla="*/ 655 w 657"/>
                <a:gd name="T13" fmla="*/ 56 h 1041"/>
                <a:gd name="T14" fmla="*/ 657 w 657"/>
                <a:gd name="T15" fmla="*/ 76 h 1041"/>
                <a:gd name="T16" fmla="*/ 657 w 657"/>
                <a:gd name="T17" fmla="*/ 127 h 1041"/>
                <a:gd name="T18" fmla="*/ 578 w 657"/>
                <a:gd name="T19" fmla="*/ 171 h 1041"/>
                <a:gd name="T20" fmla="*/ 503 w 657"/>
                <a:gd name="T21" fmla="*/ 218 h 1041"/>
                <a:gd name="T22" fmla="*/ 431 w 657"/>
                <a:gd name="T23" fmla="*/ 272 h 1041"/>
                <a:gd name="T24" fmla="*/ 363 w 657"/>
                <a:gd name="T25" fmla="*/ 331 h 1041"/>
                <a:gd name="T26" fmla="*/ 301 w 657"/>
                <a:gd name="T27" fmla="*/ 395 h 1041"/>
                <a:gd name="T28" fmla="*/ 244 w 657"/>
                <a:gd name="T29" fmla="*/ 462 h 1041"/>
                <a:gd name="T30" fmla="*/ 190 w 657"/>
                <a:gd name="T31" fmla="*/ 534 h 1041"/>
                <a:gd name="T32" fmla="*/ 144 w 657"/>
                <a:gd name="T33" fmla="*/ 611 h 1041"/>
                <a:gd name="T34" fmla="*/ 102 w 657"/>
                <a:gd name="T35" fmla="*/ 691 h 1041"/>
                <a:gd name="T36" fmla="*/ 67 w 657"/>
                <a:gd name="T37" fmla="*/ 775 h 1041"/>
                <a:gd name="T38" fmla="*/ 38 w 657"/>
                <a:gd name="T39" fmla="*/ 860 h 1041"/>
                <a:gd name="T40" fmla="*/ 14 w 657"/>
                <a:gd name="T41" fmla="*/ 950 h 1041"/>
                <a:gd name="T42" fmla="*/ 0 w 657"/>
                <a:gd name="T43" fmla="*/ 1041 h 1041"/>
                <a:gd name="T44" fmla="*/ 0 w 657"/>
                <a:gd name="T45" fmla="*/ 76 h 1041"/>
                <a:gd name="T46" fmla="*/ 2 w 657"/>
                <a:gd name="T47" fmla="*/ 56 h 1041"/>
                <a:gd name="T48" fmla="*/ 9 w 657"/>
                <a:gd name="T49" fmla="*/ 37 h 1041"/>
                <a:gd name="T50" fmla="*/ 22 w 657"/>
                <a:gd name="T51" fmla="*/ 22 h 1041"/>
                <a:gd name="T52" fmla="*/ 37 w 657"/>
                <a:gd name="T53" fmla="*/ 10 h 1041"/>
                <a:gd name="T54" fmla="*/ 56 w 657"/>
                <a:gd name="T55" fmla="*/ 3 h 1041"/>
                <a:gd name="T56" fmla="*/ 76 w 657"/>
                <a:gd name="T57" fmla="*/ 0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7" h="1041">
                  <a:moveTo>
                    <a:pt x="76" y="0"/>
                  </a:moveTo>
                  <a:lnTo>
                    <a:pt x="581" y="0"/>
                  </a:lnTo>
                  <a:lnTo>
                    <a:pt x="601" y="3"/>
                  </a:lnTo>
                  <a:lnTo>
                    <a:pt x="620" y="10"/>
                  </a:lnTo>
                  <a:lnTo>
                    <a:pt x="635" y="22"/>
                  </a:lnTo>
                  <a:lnTo>
                    <a:pt x="647" y="37"/>
                  </a:lnTo>
                  <a:lnTo>
                    <a:pt x="655" y="56"/>
                  </a:lnTo>
                  <a:lnTo>
                    <a:pt x="657" y="76"/>
                  </a:lnTo>
                  <a:lnTo>
                    <a:pt x="657" y="127"/>
                  </a:lnTo>
                  <a:lnTo>
                    <a:pt x="578" y="171"/>
                  </a:lnTo>
                  <a:lnTo>
                    <a:pt x="503" y="218"/>
                  </a:lnTo>
                  <a:lnTo>
                    <a:pt x="431" y="272"/>
                  </a:lnTo>
                  <a:lnTo>
                    <a:pt x="363" y="331"/>
                  </a:lnTo>
                  <a:lnTo>
                    <a:pt x="301" y="395"/>
                  </a:lnTo>
                  <a:lnTo>
                    <a:pt x="244" y="462"/>
                  </a:lnTo>
                  <a:lnTo>
                    <a:pt x="190" y="534"/>
                  </a:lnTo>
                  <a:lnTo>
                    <a:pt x="144" y="611"/>
                  </a:lnTo>
                  <a:lnTo>
                    <a:pt x="102" y="691"/>
                  </a:lnTo>
                  <a:lnTo>
                    <a:pt x="67" y="775"/>
                  </a:lnTo>
                  <a:lnTo>
                    <a:pt x="38" y="860"/>
                  </a:lnTo>
                  <a:lnTo>
                    <a:pt x="14" y="950"/>
                  </a:lnTo>
                  <a:lnTo>
                    <a:pt x="0" y="1041"/>
                  </a:lnTo>
                  <a:lnTo>
                    <a:pt x="0" y="76"/>
                  </a:lnTo>
                  <a:lnTo>
                    <a:pt x="2" y="56"/>
                  </a:lnTo>
                  <a:lnTo>
                    <a:pt x="9" y="37"/>
                  </a:lnTo>
                  <a:lnTo>
                    <a:pt x="22" y="22"/>
                  </a:lnTo>
                  <a:lnTo>
                    <a:pt x="37" y="10"/>
                  </a:lnTo>
                  <a:lnTo>
                    <a:pt x="56" y="3"/>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559">
              <a:extLst>
                <a:ext uri="{FF2B5EF4-FFF2-40B4-BE49-F238E27FC236}">
                  <a16:creationId xmlns:a16="http://schemas.microsoft.com/office/drawing/2014/main" id="{016F94E3-3F1C-4BDC-BB41-C5A0B582046C}"/>
                </a:ext>
              </a:extLst>
            </p:cNvPr>
            <p:cNvSpPr>
              <a:spLocks/>
            </p:cNvSpPr>
            <p:nvPr/>
          </p:nvSpPr>
          <p:spPr bwMode="auto">
            <a:xfrm>
              <a:off x="825" y="3047"/>
              <a:ext cx="246" cy="407"/>
            </a:xfrm>
            <a:custGeom>
              <a:avLst/>
              <a:gdLst>
                <a:gd name="T0" fmla="*/ 0 w 490"/>
                <a:gd name="T1" fmla="*/ 0 h 814"/>
                <a:gd name="T2" fmla="*/ 14 w 490"/>
                <a:gd name="T3" fmla="*/ 91 h 814"/>
                <a:gd name="T4" fmla="*/ 37 w 490"/>
                <a:gd name="T5" fmla="*/ 178 h 814"/>
                <a:gd name="T6" fmla="*/ 66 w 490"/>
                <a:gd name="T7" fmla="*/ 264 h 814"/>
                <a:gd name="T8" fmla="*/ 99 w 490"/>
                <a:gd name="T9" fmla="*/ 346 h 814"/>
                <a:gd name="T10" fmla="*/ 140 w 490"/>
                <a:gd name="T11" fmla="*/ 425 h 814"/>
                <a:gd name="T12" fmla="*/ 186 w 490"/>
                <a:gd name="T13" fmla="*/ 501 h 814"/>
                <a:gd name="T14" fmla="*/ 237 w 490"/>
                <a:gd name="T15" fmla="*/ 572 h 814"/>
                <a:gd name="T16" fmla="*/ 294 w 490"/>
                <a:gd name="T17" fmla="*/ 640 h 814"/>
                <a:gd name="T18" fmla="*/ 355 w 490"/>
                <a:gd name="T19" fmla="*/ 702 h 814"/>
                <a:gd name="T20" fmla="*/ 421 w 490"/>
                <a:gd name="T21" fmla="*/ 761 h 814"/>
                <a:gd name="T22" fmla="*/ 490 w 490"/>
                <a:gd name="T23" fmla="*/ 814 h 814"/>
                <a:gd name="T24" fmla="*/ 76 w 490"/>
                <a:gd name="T25" fmla="*/ 814 h 814"/>
                <a:gd name="T26" fmla="*/ 56 w 490"/>
                <a:gd name="T27" fmla="*/ 812 h 814"/>
                <a:gd name="T28" fmla="*/ 37 w 490"/>
                <a:gd name="T29" fmla="*/ 804 h 814"/>
                <a:gd name="T30" fmla="*/ 22 w 490"/>
                <a:gd name="T31" fmla="*/ 793 h 814"/>
                <a:gd name="T32" fmla="*/ 9 w 490"/>
                <a:gd name="T33" fmla="*/ 777 h 814"/>
                <a:gd name="T34" fmla="*/ 2 w 490"/>
                <a:gd name="T35" fmla="*/ 758 h 814"/>
                <a:gd name="T36" fmla="*/ 0 w 490"/>
                <a:gd name="T37" fmla="*/ 738 h 814"/>
                <a:gd name="T38" fmla="*/ 0 w 490"/>
                <a:gd name="T39" fmla="*/ 0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0" h="814">
                  <a:moveTo>
                    <a:pt x="0" y="0"/>
                  </a:moveTo>
                  <a:lnTo>
                    <a:pt x="14" y="91"/>
                  </a:lnTo>
                  <a:lnTo>
                    <a:pt x="37" y="178"/>
                  </a:lnTo>
                  <a:lnTo>
                    <a:pt x="66" y="264"/>
                  </a:lnTo>
                  <a:lnTo>
                    <a:pt x="99" y="346"/>
                  </a:lnTo>
                  <a:lnTo>
                    <a:pt x="140" y="425"/>
                  </a:lnTo>
                  <a:lnTo>
                    <a:pt x="186" y="501"/>
                  </a:lnTo>
                  <a:lnTo>
                    <a:pt x="237" y="572"/>
                  </a:lnTo>
                  <a:lnTo>
                    <a:pt x="294" y="640"/>
                  </a:lnTo>
                  <a:lnTo>
                    <a:pt x="355" y="702"/>
                  </a:lnTo>
                  <a:lnTo>
                    <a:pt x="421" y="761"/>
                  </a:lnTo>
                  <a:lnTo>
                    <a:pt x="490" y="814"/>
                  </a:lnTo>
                  <a:lnTo>
                    <a:pt x="76" y="814"/>
                  </a:lnTo>
                  <a:lnTo>
                    <a:pt x="56" y="812"/>
                  </a:lnTo>
                  <a:lnTo>
                    <a:pt x="37" y="804"/>
                  </a:lnTo>
                  <a:lnTo>
                    <a:pt x="22" y="793"/>
                  </a:lnTo>
                  <a:lnTo>
                    <a:pt x="9" y="777"/>
                  </a:lnTo>
                  <a:lnTo>
                    <a:pt x="2" y="758"/>
                  </a:lnTo>
                  <a:lnTo>
                    <a:pt x="0" y="738"/>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560">
              <a:extLst>
                <a:ext uri="{FF2B5EF4-FFF2-40B4-BE49-F238E27FC236}">
                  <a16:creationId xmlns:a16="http://schemas.microsoft.com/office/drawing/2014/main" id="{EB67519F-0B62-4682-8679-8C970DE9512B}"/>
                </a:ext>
              </a:extLst>
            </p:cNvPr>
            <p:cNvSpPr>
              <a:spLocks/>
            </p:cNvSpPr>
            <p:nvPr/>
          </p:nvSpPr>
          <p:spPr bwMode="auto">
            <a:xfrm>
              <a:off x="-145" y="1651"/>
              <a:ext cx="1685" cy="610"/>
            </a:xfrm>
            <a:custGeom>
              <a:avLst/>
              <a:gdLst>
                <a:gd name="T0" fmla="*/ 3248 w 3370"/>
                <a:gd name="T1" fmla="*/ 0 h 1219"/>
                <a:gd name="T2" fmla="*/ 3301 w 3370"/>
                <a:gd name="T3" fmla="*/ 12 h 1219"/>
                <a:gd name="T4" fmla="*/ 3342 w 3370"/>
                <a:gd name="T5" fmla="*/ 46 h 1219"/>
                <a:gd name="T6" fmla="*/ 3366 w 3370"/>
                <a:gd name="T7" fmla="*/ 94 h 1219"/>
                <a:gd name="T8" fmla="*/ 3370 w 3370"/>
                <a:gd name="T9" fmla="*/ 663 h 1219"/>
                <a:gd name="T10" fmla="*/ 3361 w 3370"/>
                <a:gd name="T11" fmla="*/ 711 h 1219"/>
                <a:gd name="T12" fmla="*/ 3334 w 3370"/>
                <a:gd name="T13" fmla="*/ 751 h 1219"/>
                <a:gd name="T14" fmla="*/ 3294 w 3370"/>
                <a:gd name="T15" fmla="*/ 777 h 1219"/>
                <a:gd name="T16" fmla="*/ 3248 w 3370"/>
                <a:gd name="T17" fmla="*/ 787 h 1219"/>
                <a:gd name="T18" fmla="*/ 3200 w 3370"/>
                <a:gd name="T19" fmla="*/ 777 h 1219"/>
                <a:gd name="T20" fmla="*/ 3160 w 3370"/>
                <a:gd name="T21" fmla="*/ 751 h 1219"/>
                <a:gd name="T22" fmla="*/ 2528 w 3370"/>
                <a:gd name="T23" fmla="*/ 1130 h 1219"/>
                <a:gd name="T24" fmla="*/ 2463 w 3370"/>
                <a:gd name="T25" fmla="*/ 1180 h 1219"/>
                <a:gd name="T26" fmla="*/ 2391 w 3370"/>
                <a:gd name="T27" fmla="*/ 1209 h 1219"/>
                <a:gd name="T28" fmla="*/ 2313 w 3370"/>
                <a:gd name="T29" fmla="*/ 1219 h 1219"/>
                <a:gd name="T30" fmla="*/ 2239 w 3370"/>
                <a:gd name="T31" fmla="*/ 1209 h 1219"/>
                <a:gd name="T32" fmla="*/ 2166 w 3370"/>
                <a:gd name="T33" fmla="*/ 1180 h 1219"/>
                <a:gd name="T34" fmla="*/ 2103 w 3370"/>
                <a:gd name="T35" fmla="*/ 1133 h 1219"/>
                <a:gd name="T36" fmla="*/ 991 w 3370"/>
                <a:gd name="T37" fmla="*/ 863 h 1219"/>
                <a:gd name="T38" fmla="*/ 919 w 3370"/>
                <a:gd name="T39" fmla="*/ 880 h 1219"/>
                <a:gd name="T40" fmla="*/ 204 w 3370"/>
                <a:gd name="T41" fmla="*/ 883 h 1219"/>
                <a:gd name="T42" fmla="*/ 133 w 3370"/>
                <a:gd name="T43" fmla="*/ 870 h 1219"/>
                <a:gd name="T44" fmla="*/ 72 w 3370"/>
                <a:gd name="T45" fmla="*/ 835 h 1219"/>
                <a:gd name="T46" fmla="*/ 27 w 3370"/>
                <a:gd name="T47" fmla="*/ 782 h 1219"/>
                <a:gd name="T48" fmla="*/ 3 w 3370"/>
                <a:gd name="T49" fmla="*/ 716 h 1219"/>
                <a:gd name="T50" fmla="*/ 3 w 3370"/>
                <a:gd name="T51" fmla="*/ 642 h 1219"/>
                <a:gd name="T52" fmla="*/ 27 w 3370"/>
                <a:gd name="T53" fmla="*/ 576 h 1219"/>
                <a:gd name="T54" fmla="*/ 72 w 3370"/>
                <a:gd name="T55" fmla="*/ 523 h 1219"/>
                <a:gd name="T56" fmla="*/ 133 w 3370"/>
                <a:gd name="T57" fmla="*/ 488 h 1219"/>
                <a:gd name="T58" fmla="*/ 204 w 3370"/>
                <a:gd name="T59" fmla="*/ 474 h 1219"/>
                <a:gd name="T60" fmla="*/ 1502 w 3370"/>
                <a:gd name="T61" fmla="*/ 224 h 1219"/>
                <a:gd name="T62" fmla="*/ 1587 w 3370"/>
                <a:gd name="T63" fmla="*/ 204 h 1219"/>
                <a:gd name="T64" fmla="*/ 1673 w 3370"/>
                <a:gd name="T65" fmla="*/ 209 h 1219"/>
                <a:gd name="T66" fmla="*/ 1753 w 3370"/>
                <a:gd name="T67" fmla="*/ 238 h 1219"/>
                <a:gd name="T68" fmla="*/ 1824 w 3370"/>
                <a:gd name="T69" fmla="*/ 289 h 1219"/>
                <a:gd name="T70" fmla="*/ 2746 w 3370"/>
                <a:gd name="T71" fmla="*/ 336 h 1219"/>
                <a:gd name="T72" fmla="*/ 2604 w 3370"/>
                <a:gd name="T73" fmla="*/ 190 h 1219"/>
                <a:gd name="T74" fmla="*/ 2585 w 3370"/>
                <a:gd name="T75" fmla="*/ 147 h 1219"/>
                <a:gd name="T76" fmla="*/ 2585 w 3370"/>
                <a:gd name="T77" fmla="*/ 99 h 1219"/>
                <a:gd name="T78" fmla="*/ 2604 w 3370"/>
                <a:gd name="T79" fmla="*/ 55 h 1219"/>
                <a:gd name="T80" fmla="*/ 2637 w 3370"/>
                <a:gd name="T81" fmla="*/ 21 h 1219"/>
                <a:gd name="T82" fmla="*/ 2681 w 3370"/>
                <a:gd name="T83" fmla="*/ 2 h 1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70" h="1219">
                  <a:moveTo>
                    <a:pt x="2706" y="0"/>
                  </a:moveTo>
                  <a:lnTo>
                    <a:pt x="3248" y="0"/>
                  </a:lnTo>
                  <a:lnTo>
                    <a:pt x="3275" y="3"/>
                  </a:lnTo>
                  <a:lnTo>
                    <a:pt x="3301" y="12"/>
                  </a:lnTo>
                  <a:lnTo>
                    <a:pt x="3324" y="27"/>
                  </a:lnTo>
                  <a:lnTo>
                    <a:pt x="3342" y="46"/>
                  </a:lnTo>
                  <a:lnTo>
                    <a:pt x="3357" y="68"/>
                  </a:lnTo>
                  <a:lnTo>
                    <a:pt x="3366" y="94"/>
                  </a:lnTo>
                  <a:lnTo>
                    <a:pt x="3370" y="123"/>
                  </a:lnTo>
                  <a:lnTo>
                    <a:pt x="3370" y="663"/>
                  </a:lnTo>
                  <a:lnTo>
                    <a:pt x="3367" y="688"/>
                  </a:lnTo>
                  <a:lnTo>
                    <a:pt x="3361" y="711"/>
                  </a:lnTo>
                  <a:lnTo>
                    <a:pt x="3350" y="732"/>
                  </a:lnTo>
                  <a:lnTo>
                    <a:pt x="3334" y="751"/>
                  </a:lnTo>
                  <a:lnTo>
                    <a:pt x="3316" y="765"/>
                  </a:lnTo>
                  <a:lnTo>
                    <a:pt x="3294" y="777"/>
                  </a:lnTo>
                  <a:lnTo>
                    <a:pt x="3271" y="784"/>
                  </a:lnTo>
                  <a:lnTo>
                    <a:pt x="3248" y="787"/>
                  </a:lnTo>
                  <a:lnTo>
                    <a:pt x="3224" y="784"/>
                  </a:lnTo>
                  <a:lnTo>
                    <a:pt x="3200" y="777"/>
                  </a:lnTo>
                  <a:lnTo>
                    <a:pt x="3179" y="765"/>
                  </a:lnTo>
                  <a:lnTo>
                    <a:pt x="3160" y="751"/>
                  </a:lnTo>
                  <a:lnTo>
                    <a:pt x="3035" y="624"/>
                  </a:lnTo>
                  <a:lnTo>
                    <a:pt x="2528" y="1130"/>
                  </a:lnTo>
                  <a:lnTo>
                    <a:pt x="2496" y="1158"/>
                  </a:lnTo>
                  <a:lnTo>
                    <a:pt x="2463" y="1180"/>
                  </a:lnTo>
                  <a:lnTo>
                    <a:pt x="2428" y="1196"/>
                  </a:lnTo>
                  <a:lnTo>
                    <a:pt x="2391" y="1209"/>
                  </a:lnTo>
                  <a:lnTo>
                    <a:pt x="2352" y="1216"/>
                  </a:lnTo>
                  <a:lnTo>
                    <a:pt x="2313" y="1219"/>
                  </a:lnTo>
                  <a:lnTo>
                    <a:pt x="2276" y="1216"/>
                  </a:lnTo>
                  <a:lnTo>
                    <a:pt x="2239" y="1209"/>
                  </a:lnTo>
                  <a:lnTo>
                    <a:pt x="2201" y="1198"/>
                  </a:lnTo>
                  <a:lnTo>
                    <a:pt x="2166" y="1180"/>
                  </a:lnTo>
                  <a:lnTo>
                    <a:pt x="2133" y="1159"/>
                  </a:lnTo>
                  <a:lnTo>
                    <a:pt x="2103" y="1133"/>
                  </a:lnTo>
                  <a:lnTo>
                    <a:pt x="1587" y="629"/>
                  </a:lnTo>
                  <a:lnTo>
                    <a:pt x="991" y="863"/>
                  </a:lnTo>
                  <a:lnTo>
                    <a:pt x="957" y="874"/>
                  </a:lnTo>
                  <a:lnTo>
                    <a:pt x="919" y="880"/>
                  </a:lnTo>
                  <a:lnTo>
                    <a:pt x="882" y="883"/>
                  </a:lnTo>
                  <a:lnTo>
                    <a:pt x="204" y="883"/>
                  </a:lnTo>
                  <a:lnTo>
                    <a:pt x="167" y="880"/>
                  </a:lnTo>
                  <a:lnTo>
                    <a:pt x="133" y="870"/>
                  </a:lnTo>
                  <a:lnTo>
                    <a:pt x="101" y="855"/>
                  </a:lnTo>
                  <a:lnTo>
                    <a:pt x="72" y="835"/>
                  </a:lnTo>
                  <a:lnTo>
                    <a:pt x="48" y="810"/>
                  </a:lnTo>
                  <a:lnTo>
                    <a:pt x="27" y="782"/>
                  </a:lnTo>
                  <a:lnTo>
                    <a:pt x="12" y="751"/>
                  </a:lnTo>
                  <a:lnTo>
                    <a:pt x="3" y="716"/>
                  </a:lnTo>
                  <a:lnTo>
                    <a:pt x="0" y="678"/>
                  </a:lnTo>
                  <a:lnTo>
                    <a:pt x="3" y="642"/>
                  </a:lnTo>
                  <a:lnTo>
                    <a:pt x="12" y="607"/>
                  </a:lnTo>
                  <a:lnTo>
                    <a:pt x="27" y="576"/>
                  </a:lnTo>
                  <a:lnTo>
                    <a:pt x="48" y="548"/>
                  </a:lnTo>
                  <a:lnTo>
                    <a:pt x="72" y="523"/>
                  </a:lnTo>
                  <a:lnTo>
                    <a:pt x="101" y="503"/>
                  </a:lnTo>
                  <a:lnTo>
                    <a:pt x="133" y="488"/>
                  </a:lnTo>
                  <a:lnTo>
                    <a:pt x="167" y="478"/>
                  </a:lnTo>
                  <a:lnTo>
                    <a:pt x="204" y="474"/>
                  </a:lnTo>
                  <a:lnTo>
                    <a:pt x="862" y="474"/>
                  </a:lnTo>
                  <a:lnTo>
                    <a:pt x="1502" y="224"/>
                  </a:lnTo>
                  <a:lnTo>
                    <a:pt x="1545" y="210"/>
                  </a:lnTo>
                  <a:lnTo>
                    <a:pt x="1587" y="204"/>
                  </a:lnTo>
                  <a:lnTo>
                    <a:pt x="1631" y="203"/>
                  </a:lnTo>
                  <a:lnTo>
                    <a:pt x="1673" y="209"/>
                  </a:lnTo>
                  <a:lnTo>
                    <a:pt x="1714" y="220"/>
                  </a:lnTo>
                  <a:lnTo>
                    <a:pt x="1753" y="238"/>
                  </a:lnTo>
                  <a:lnTo>
                    <a:pt x="1790" y="260"/>
                  </a:lnTo>
                  <a:lnTo>
                    <a:pt x="1824" y="289"/>
                  </a:lnTo>
                  <a:lnTo>
                    <a:pt x="2313" y="768"/>
                  </a:lnTo>
                  <a:lnTo>
                    <a:pt x="2746" y="336"/>
                  </a:lnTo>
                  <a:lnTo>
                    <a:pt x="2618" y="209"/>
                  </a:lnTo>
                  <a:lnTo>
                    <a:pt x="2604" y="190"/>
                  </a:lnTo>
                  <a:lnTo>
                    <a:pt x="2592" y="169"/>
                  </a:lnTo>
                  <a:lnTo>
                    <a:pt x="2585" y="147"/>
                  </a:lnTo>
                  <a:lnTo>
                    <a:pt x="2582" y="123"/>
                  </a:lnTo>
                  <a:lnTo>
                    <a:pt x="2585" y="99"/>
                  </a:lnTo>
                  <a:lnTo>
                    <a:pt x="2592" y="76"/>
                  </a:lnTo>
                  <a:lnTo>
                    <a:pt x="2604" y="55"/>
                  </a:lnTo>
                  <a:lnTo>
                    <a:pt x="2618" y="36"/>
                  </a:lnTo>
                  <a:lnTo>
                    <a:pt x="2637" y="21"/>
                  </a:lnTo>
                  <a:lnTo>
                    <a:pt x="2658" y="10"/>
                  </a:lnTo>
                  <a:lnTo>
                    <a:pt x="2681" y="2"/>
                  </a:lnTo>
                  <a:lnTo>
                    <a:pt x="27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561">
              <a:extLst>
                <a:ext uri="{FF2B5EF4-FFF2-40B4-BE49-F238E27FC236}">
                  <a16:creationId xmlns:a16="http://schemas.microsoft.com/office/drawing/2014/main" id="{D893CCD8-D802-47DE-8371-BECA38F31013}"/>
                </a:ext>
              </a:extLst>
            </p:cNvPr>
            <p:cNvSpPr>
              <a:spLocks noEditPoints="1"/>
            </p:cNvSpPr>
            <p:nvPr/>
          </p:nvSpPr>
          <p:spPr bwMode="auto">
            <a:xfrm>
              <a:off x="922" y="2476"/>
              <a:ext cx="987" cy="986"/>
            </a:xfrm>
            <a:custGeom>
              <a:avLst/>
              <a:gdLst>
                <a:gd name="T0" fmla="*/ 843 w 1973"/>
                <a:gd name="T1" fmla="*/ 288 h 1974"/>
                <a:gd name="T2" fmla="*/ 646 w 1973"/>
                <a:gd name="T3" fmla="*/ 359 h 1974"/>
                <a:gd name="T4" fmla="*/ 481 w 1973"/>
                <a:gd name="T5" fmla="*/ 482 h 1974"/>
                <a:gd name="T6" fmla="*/ 358 w 1973"/>
                <a:gd name="T7" fmla="*/ 646 h 1974"/>
                <a:gd name="T8" fmla="*/ 286 w 1973"/>
                <a:gd name="T9" fmla="*/ 843 h 1974"/>
                <a:gd name="T10" fmla="*/ 275 w 1973"/>
                <a:gd name="T11" fmla="*/ 1060 h 1974"/>
                <a:gd name="T12" fmla="*/ 327 w 1973"/>
                <a:gd name="T13" fmla="*/ 1265 h 1974"/>
                <a:gd name="T14" fmla="*/ 434 w 1973"/>
                <a:gd name="T15" fmla="*/ 1442 h 1974"/>
                <a:gd name="T16" fmla="*/ 586 w 1973"/>
                <a:gd name="T17" fmla="*/ 1579 h 1974"/>
                <a:gd name="T18" fmla="*/ 775 w 1973"/>
                <a:gd name="T19" fmla="*/ 1670 h 1974"/>
                <a:gd name="T20" fmla="*/ 986 w 1973"/>
                <a:gd name="T21" fmla="*/ 1702 h 1974"/>
                <a:gd name="T22" fmla="*/ 1199 w 1973"/>
                <a:gd name="T23" fmla="*/ 1670 h 1974"/>
                <a:gd name="T24" fmla="*/ 1386 w 1973"/>
                <a:gd name="T25" fmla="*/ 1579 h 1974"/>
                <a:gd name="T26" fmla="*/ 1538 w 1973"/>
                <a:gd name="T27" fmla="*/ 1442 h 1974"/>
                <a:gd name="T28" fmla="*/ 1645 w 1973"/>
                <a:gd name="T29" fmla="*/ 1265 h 1974"/>
                <a:gd name="T30" fmla="*/ 1698 w 1973"/>
                <a:gd name="T31" fmla="*/ 1060 h 1974"/>
                <a:gd name="T32" fmla="*/ 1686 w 1973"/>
                <a:gd name="T33" fmla="*/ 843 h 1974"/>
                <a:gd name="T34" fmla="*/ 1615 w 1973"/>
                <a:gd name="T35" fmla="*/ 646 h 1974"/>
                <a:gd name="T36" fmla="*/ 1492 w 1973"/>
                <a:gd name="T37" fmla="*/ 482 h 1974"/>
                <a:gd name="T38" fmla="*/ 1326 w 1973"/>
                <a:gd name="T39" fmla="*/ 359 h 1974"/>
                <a:gd name="T40" fmla="*/ 1131 w 1973"/>
                <a:gd name="T41" fmla="*/ 288 h 1974"/>
                <a:gd name="T42" fmla="*/ 986 w 1973"/>
                <a:gd name="T43" fmla="*/ 0 h 1974"/>
                <a:gd name="T44" fmla="*/ 1235 w 1973"/>
                <a:gd name="T45" fmla="*/ 33 h 1974"/>
                <a:gd name="T46" fmla="*/ 1461 w 1973"/>
                <a:gd name="T47" fmla="*/ 122 h 1974"/>
                <a:gd name="T48" fmla="*/ 1655 w 1973"/>
                <a:gd name="T49" fmla="*/ 262 h 1974"/>
                <a:gd name="T50" fmla="*/ 1810 w 1973"/>
                <a:gd name="T51" fmla="*/ 445 h 1974"/>
                <a:gd name="T52" fmla="*/ 1918 w 1973"/>
                <a:gd name="T53" fmla="*/ 660 h 1974"/>
                <a:gd name="T54" fmla="*/ 1971 w 1973"/>
                <a:gd name="T55" fmla="*/ 902 h 1974"/>
                <a:gd name="T56" fmla="*/ 1959 w 1973"/>
                <a:gd name="T57" fmla="*/ 1156 h 1974"/>
                <a:gd name="T58" fmla="*/ 1888 w 1973"/>
                <a:gd name="T59" fmla="*/ 1390 h 1974"/>
                <a:gd name="T60" fmla="*/ 1764 w 1973"/>
                <a:gd name="T61" fmla="*/ 1595 h 1974"/>
                <a:gd name="T62" fmla="*/ 1594 w 1973"/>
                <a:gd name="T63" fmla="*/ 1765 h 1974"/>
                <a:gd name="T64" fmla="*/ 1389 w 1973"/>
                <a:gd name="T65" fmla="*/ 1888 h 1974"/>
                <a:gd name="T66" fmla="*/ 1155 w 1973"/>
                <a:gd name="T67" fmla="*/ 1960 h 1974"/>
                <a:gd name="T68" fmla="*/ 902 w 1973"/>
                <a:gd name="T69" fmla="*/ 1970 h 1974"/>
                <a:gd name="T70" fmla="*/ 659 w 1973"/>
                <a:gd name="T71" fmla="*/ 1918 h 1974"/>
                <a:gd name="T72" fmla="*/ 443 w 1973"/>
                <a:gd name="T73" fmla="*/ 1811 h 1974"/>
                <a:gd name="T74" fmla="*/ 261 w 1973"/>
                <a:gd name="T75" fmla="*/ 1656 h 1974"/>
                <a:gd name="T76" fmla="*/ 120 w 1973"/>
                <a:gd name="T77" fmla="*/ 1462 h 1974"/>
                <a:gd name="T78" fmla="*/ 31 w 1973"/>
                <a:gd name="T79" fmla="*/ 1237 h 1974"/>
                <a:gd name="T80" fmla="*/ 0 w 1973"/>
                <a:gd name="T81" fmla="*/ 988 h 1974"/>
                <a:gd name="T82" fmla="*/ 31 w 1973"/>
                <a:gd name="T83" fmla="*/ 739 h 1974"/>
                <a:gd name="T84" fmla="*/ 120 w 1973"/>
                <a:gd name="T85" fmla="*/ 513 h 1974"/>
                <a:gd name="T86" fmla="*/ 261 w 1973"/>
                <a:gd name="T87" fmla="*/ 319 h 1974"/>
                <a:gd name="T88" fmla="*/ 443 w 1973"/>
                <a:gd name="T89" fmla="*/ 163 h 1974"/>
                <a:gd name="T90" fmla="*/ 659 w 1973"/>
                <a:gd name="T91" fmla="*/ 56 h 1974"/>
                <a:gd name="T92" fmla="*/ 902 w 1973"/>
                <a:gd name="T93" fmla="*/ 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973" h="1974">
                  <a:moveTo>
                    <a:pt x="986" y="273"/>
                  </a:moveTo>
                  <a:lnTo>
                    <a:pt x="913" y="277"/>
                  </a:lnTo>
                  <a:lnTo>
                    <a:pt x="843" y="288"/>
                  </a:lnTo>
                  <a:lnTo>
                    <a:pt x="775" y="305"/>
                  </a:lnTo>
                  <a:lnTo>
                    <a:pt x="708" y="329"/>
                  </a:lnTo>
                  <a:lnTo>
                    <a:pt x="646" y="359"/>
                  </a:lnTo>
                  <a:lnTo>
                    <a:pt x="586" y="395"/>
                  </a:lnTo>
                  <a:lnTo>
                    <a:pt x="532" y="436"/>
                  </a:lnTo>
                  <a:lnTo>
                    <a:pt x="481" y="482"/>
                  </a:lnTo>
                  <a:lnTo>
                    <a:pt x="434" y="533"/>
                  </a:lnTo>
                  <a:lnTo>
                    <a:pt x="393" y="588"/>
                  </a:lnTo>
                  <a:lnTo>
                    <a:pt x="358" y="646"/>
                  </a:lnTo>
                  <a:lnTo>
                    <a:pt x="327" y="710"/>
                  </a:lnTo>
                  <a:lnTo>
                    <a:pt x="304" y="775"/>
                  </a:lnTo>
                  <a:lnTo>
                    <a:pt x="286" y="843"/>
                  </a:lnTo>
                  <a:lnTo>
                    <a:pt x="275" y="914"/>
                  </a:lnTo>
                  <a:lnTo>
                    <a:pt x="271" y="988"/>
                  </a:lnTo>
                  <a:lnTo>
                    <a:pt x="275" y="1060"/>
                  </a:lnTo>
                  <a:lnTo>
                    <a:pt x="286" y="1131"/>
                  </a:lnTo>
                  <a:lnTo>
                    <a:pt x="304" y="1199"/>
                  </a:lnTo>
                  <a:lnTo>
                    <a:pt x="327" y="1265"/>
                  </a:lnTo>
                  <a:lnTo>
                    <a:pt x="358" y="1328"/>
                  </a:lnTo>
                  <a:lnTo>
                    <a:pt x="393" y="1386"/>
                  </a:lnTo>
                  <a:lnTo>
                    <a:pt x="434" y="1442"/>
                  </a:lnTo>
                  <a:lnTo>
                    <a:pt x="481" y="1492"/>
                  </a:lnTo>
                  <a:lnTo>
                    <a:pt x="532" y="1538"/>
                  </a:lnTo>
                  <a:lnTo>
                    <a:pt x="586" y="1579"/>
                  </a:lnTo>
                  <a:lnTo>
                    <a:pt x="646" y="1615"/>
                  </a:lnTo>
                  <a:lnTo>
                    <a:pt x="708" y="1645"/>
                  </a:lnTo>
                  <a:lnTo>
                    <a:pt x="775" y="1670"/>
                  </a:lnTo>
                  <a:lnTo>
                    <a:pt x="843" y="1687"/>
                  </a:lnTo>
                  <a:lnTo>
                    <a:pt x="913" y="1699"/>
                  </a:lnTo>
                  <a:lnTo>
                    <a:pt x="986" y="1702"/>
                  </a:lnTo>
                  <a:lnTo>
                    <a:pt x="1060" y="1699"/>
                  </a:lnTo>
                  <a:lnTo>
                    <a:pt x="1131" y="1687"/>
                  </a:lnTo>
                  <a:lnTo>
                    <a:pt x="1199" y="1670"/>
                  </a:lnTo>
                  <a:lnTo>
                    <a:pt x="1264" y="1645"/>
                  </a:lnTo>
                  <a:lnTo>
                    <a:pt x="1326" y="1615"/>
                  </a:lnTo>
                  <a:lnTo>
                    <a:pt x="1386" y="1579"/>
                  </a:lnTo>
                  <a:lnTo>
                    <a:pt x="1441" y="1538"/>
                  </a:lnTo>
                  <a:lnTo>
                    <a:pt x="1492" y="1492"/>
                  </a:lnTo>
                  <a:lnTo>
                    <a:pt x="1538" y="1442"/>
                  </a:lnTo>
                  <a:lnTo>
                    <a:pt x="1579" y="1386"/>
                  </a:lnTo>
                  <a:lnTo>
                    <a:pt x="1615" y="1328"/>
                  </a:lnTo>
                  <a:lnTo>
                    <a:pt x="1645" y="1265"/>
                  </a:lnTo>
                  <a:lnTo>
                    <a:pt x="1669" y="1199"/>
                  </a:lnTo>
                  <a:lnTo>
                    <a:pt x="1686" y="1131"/>
                  </a:lnTo>
                  <a:lnTo>
                    <a:pt x="1698" y="1060"/>
                  </a:lnTo>
                  <a:lnTo>
                    <a:pt x="1701" y="988"/>
                  </a:lnTo>
                  <a:lnTo>
                    <a:pt x="1698" y="914"/>
                  </a:lnTo>
                  <a:lnTo>
                    <a:pt x="1686" y="843"/>
                  </a:lnTo>
                  <a:lnTo>
                    <a:pt x="1669" y="775"/>
                  </a:lnTo>
                  <a:lnTo>
                    <a:pt x="1645" y="710"/>
                  </a:lnTo>
                  <a:lnTo>
                    <a:pt x="1615" y="646"/>
                  </a:lnTo>
                  <a:lnTo>
                    <a:pt x="1579" y="588"/>
                  </a:lnTo>
                  <a:lnTo>
                    <a:pt x="1538" y="533"/>
                  </a:lnTo>
                  <a:lnTo>
                    <a:pt x="1492" y="482"/>
                  </a:lnTo>
                  <a:lnTo>
                    <a:pt x="1441" y="436"/>
                  </a:lnTo>
                  <a:lnTo>
                    <a:pt x="1386" y="395"/>
                  </a:lnTo>
                  <a:lnTo>
                    <a:pt x="1326" y="359"/>
                  </a:lnTo>
                  <a:lnTo>
                    <a:pt x="1264" y="329"/>
                  </a:lnTo>
                  <a:lnTo>
                    <a:pt x="1199" y="305"/>
                  </a:lnTo>
                  <a:lnTo>
                    <a:pt x="1131" y="288"/>
                  </a:lnTo>
                  <a:lnTo>
                    <a:pt x="1060" y="277"/>
                  </a:lnTo>
                  <a:lnTo>
                    <a:pt x="986" y="273"/>
                  </a:lnTo>
                  <a:close/>
                  <a:moveTo>
                    <a:pt x="986" y="0"/>
                  </a:moveTo>
                  <a:lnTo>
                    <a:pt x="1071" y="4"/>
                  </a:lnTo>
                  <a:lnTo>
                    <a:pt x="1155" y="15"/>
                  </a:lnTo>
                  <a:lnTo>
                    <a:pt x="1235" y="33"/>
                  </a:lnTo>
                  <a:lnTo>
                    <a:pt x="1314" y="56"/>
                  </a:lnTo>
                  <a:lnTo>
                    <a:pt x="1389" y="86"/>
                  </a:lnTo>
                  <a:lnTo>
                    <a:pt x="1461" y="122"/>
                  </a:lnTo>
                  <a:lnTo>
                    <a:pt x="1530" y="163"/>
                  </a:lnTo>
                  <a:lnTo>
                    <a:pt x="1594" y="211"/>
                  </a:lnTo>
                  <a:lnTo>
                    <a:pt x="1655" y="262"/>
                  </a:lnTo>
                  <a:lnTo>
                    <a:pt x="1711" y="319"/>
                  </a:lnTo>
                  <a:lnTo>
                    <a:pt x="1764" y="380"/>
                  </a:lnTo>
                  <a:lnTo>
                    <a:pt x="1810" y="445"/>
                  </a:lnTo>
                  <a:lnTo>
                    <a:pt x="1852" y="513"/>
                  </a:lnTo>
                  <a:lnTo>
                    <a:pt x="1888" y="585"/>
                  </a:lnTo>
                  <a:lnTo>
                    <a:pt x="1918" y="660"/>
                  </a:lnTo>
                  <a:lnTo>
                    <a:pt x="1942" y="739"/>
                  </a:lnTo>
                  <a:lnTo>
                    <a:pt x="1959" y="820"/>
                  </a:lnTo>
                  <a:lnTo>
                    <a:pt x="1971" y="902"/>
                  </a:lnTo>
                  <a:lnTo>
                    <a:pt x="1973" y="988"/>
                  </a:lnTo>
                  <a:lnTo>
                    <a:pt x="1971" y="1072"/>
                  </a:lnTo>
                  <a:lnTo>
                    <a:pt x="1959" y="1156"/>
                  </a:lnTo>
                  <a:lnTo>
                    <a:pt x="1942" y="1237"/>
                  </a:lnTo>
                  <a:lnTo>
                    <a:pt x="1918" y="1314"/>
                  </a:lnTo>
                  <a:lnTo>
                    <a:pt x="1888" y="1390"/>
                  </a:lnTo>
                  <a:lnTo>
                    <a:pt x="1852" y="1462"/>
                  </a:lnTo>
                  <a:lnTo>
                    <a:pt x="1810" y="1531"/>
                  </a:lnTo>
                  <a:lnTo>
                    <a:pt x="1764" y="1595"/>
                  </a:lnTo>
                  <a:lnTo>
                    <a:pt x="1711" y="1656"/>
                  </a:lnTo>
                  <a:lnTo>
                    <a:pt x="1655" y="1712"/>
                  </a:lnTo>
                  <a:lnTo>
                    <a:pt x="1594" y="1765"/>
                  </a:lnTo>
                  <a:lnTo>
                    <a:pt x="1530" y="1811"/>
                  </a:lnTo>
                  <a:lnTo>
                    <a:pt x="1461" y="1852"/>
                  </a:lnTo>
                  <a:lnTo>
                    <a:pt x="1389" y="1888"/>
                  </a:lnTo>
                  <a:lnTo>
                    <a:pt x="1314" y="1918"/>
                  </a:lnTo>
                  <a:lnTo>
                    <a:pt x="1235" y="1943"/>
                  </a:lnTo>
                  <a:lnTo>
                    <a:pt x="1155" y="1960"/>
                  </a:lnTo>
                  <a:lnTo>
                    <a:pt x="1071" y="1970"/>
                  </a:lnTo>
                  <a:lnTo>
                    <a:pt x="986" y="1974"/>
                  </a:lnTo>
                  <a:lnTo>
                    <a:pt x="902" y="1970"/>
                  </a:lnTo>
                  <a:lnTo>
                    <a:pt x="818" y="1960"/>
                  </a:lnTo>
                  <a:lnTo>
                    <a:pt x="737" y="1943"/>
                  </a:lnTo>
                  <a:lnTo>
                    <a:pt x="659" y="1918"/>
                  </a:lnTo>
                  <a:lnTo>
                    <a:pt x="584" y="1888"/>
                  </a:lnTo>
                  <a:lnTo>
                    <a:pt x="512" y="1852"/>
                  </a:lnTo>
                  <a:lnTo>
                    <a:pt x="443" y="1811"/>
                  </a:lnTo>
                  <a:lnTo>
                    <a:pt x="378" y="1765"/>
                  </a:lnTo>
                  <a:lnTo>
                    <a:pt x="317" y="1712"/>
                  </a:lnTo>
                  <a:lnTo>
                    <a:pt x="261" y="1656"/>
                  </a:lnTo>
                  <a:lnTo>
                    <a:pt x="209" y="1595"/>
                  </a:lnTo>
                  <a:lnTo>
                    <a:pt x="163" y="1531"/>
                  </a:lnTo>
                  <a:lnTo>
                    <a:pt x="120" y="1462"/>
                  </a:lnTo>
                  <a:lnTo>
                    <a:pt x="86" y="1390"/>
                  </a:lnTo>
                  <a:lnTo>
                    <a:pt x="54" y="1314"/>
                  </a:lnTo>
                  <a:lnTo>
                    <a:pt x="31" y="1237"/>
                  </a:lnTo>
                  <a:lnTo>
                    <a:pt x="13" y="1156"/>
                  </a:lnTo>
                  <a:lnTo>
                    <a:pt x="3" y="1072"/>
                  </a:lnTo>
                  <a:lnTo>
                    <a:pt x="0" y="988"/>
                  </a:lnTo>
                  <a:lnTo>
                    <a:pt x="3" y="902"/>
                  </a:lnTo>
                  <a:lnTo>
                    <a:pt x="13" y="820"/>
                  </a:lnTo>
                  <a:lnTo>
                    <a:pt x="31" y="739"/>
                  </a:lnTo>
                  <a:lnTo>
                    <a:pt x="54" y="660"/>
                  </a:lnTo>
                  <a:lnTo>
                    <a:pt x="86" y="585"/>
                  </a:lnTo>
                  <a:lnTo>
                    <a:pt x="120" y="513"/>
                  </a:lnTo>
                  <a:lnTo>
                    <a:pt x="163" y="445"/>
                  </a:lnTo>
                  <a:lnTo>
                    <a:pt x="209" y="380"/>
                  </a:lnTo>
                  <a:lnTo>
                    <a:pt x="261" y="319"/>
                  </a:lnTo>
                  <a:lnTo>
                    <a:pt x="317" y="262"/>
                  </a:lnTo>
                  <a:lnTo>
                    <a:pt x="378" y="211"/>
                  </a:lnTo>
                  <a:lnTo>
                    <a:pt x="443" y="163"/>
                  </a:lnTo>
                  <a:lnTo>
                    <a:pt x="512" y="122"/>
                  </a:lnTo>
                  <a:lnTo>
                    <a:pt x="584" y="86"/>
                  </a:lnTo>
                  <a:lnTo>
                    <a:pt x="659" y="56"/>
                  </a:lnTo>
                  <a:lnTo>
                    <a:pt x="737" y="33"/>
                  </a:lnTo>
                  <a:lnTo>
                    <a:pt x="818" y="15"/>
                  </a:lnTo>
                  <a:lnTo>
                    <a:pt x="902" y="4"/>
                  </a:lnTo>
                  <a:lnTo>
                    <a:pt x="98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562">
              <a:extLst>
                <a:ext uri="{FF2B5EF4-FFF2-40B4-BE49-F238E27FC236}">
                  <a16:creationId xmlns:a16="http://schemas.microsoft.com/office/drawing/2014/main" id="{6FD19C5A-9D6A-4D56-8577-406FA34E0497}"/>
                </a:ext>
              </a:extLst>
            </p:cNvPr>
            <p:cNvSpPr>
              <a:spLocks/>
            </p:cNvSpPr>
            <p:nvPr/>
          </p:nvSpPr>
          <p:spPr bwMode="auto">
            <a:xfrm>
              <a:off x="1300" y="2699"/>
              <a:ext cx="230" cy="394"/>
            </a:xfrm>
            <a:custGeom>
              <a:avLst/>
              <a:gdLst>
                <a:gd name="T0" fmla="*/ 220 w 461"/>
                <a:gd name="T1" fmla="*/ 0 h 788"/>
                <a:gd name="T2" fmla="*/ 240 w 461"/>
                <a:gd name="T3" fmla="*/ 0 h 788"/>
                <a:gd name="T4" fmla="*/ 279 w 461"/>
                <a:gd name="T5" fmla="*/ 3 h 788"/>
                <a:gd name="T6" fmla="*/ 315 w 461"/>
                <a:gd name="T7" fmla="*/ 13 h 788"/>
                <a:gd name="T8" fmla="*/ 350 w 461"/>
                <a:gd name="T9" fmla="*/ 29 h 788"/>
                <a:gd name="T10" fmla="*/ 382 w 461"/>
                <a:gd name="T11" fmla="*/ 51 h 788"/>
                <a:gd name="T12" fmla="*/ 410 w 461"/>
                <a:gd name="T13" fmla="*/ 79 h 788"/>
                <a:gd name="T14" fmla="*/ 432 w 461"/>
                <a:gd name="T15" fmla="*/ 110 h 788"/>
                <a:gd name="T16" fmla="*/ 448 w 461"/>
                <a:gd name="T17" fmla="*/ 145 h 788"/>
                <a:gd name="T18" fmla="*/ 458 w 461"/>
                <a:gd name="T19" fmla="*/ 182 h 788"/>
                <a:gd name="T20" fmla="*/ 461 w 461"/>
                <a:gd name="T21" fmla="*/ 221 h 788"/>
                <a:gd name="T22" fmla="*/ 458 w 461"/>
                <a:gd name="T23" fmla="*/ 259 h 788"/>
                <a:gd name="T24" fmla="*/ 374 w 461"/>
                <a:gd name="T25" fmla="*/ 745 h 788"/>
                <a:gd name="T26" fmla="*/ 367 w 461"/>
                <a:gd name="T27" fmla="*/ 762 h 788"/>
                <a:gd name="T28" fmla="*/ 356 w 461"/>
                <a:gd name="T29" fmla="*/ 776 h 788"/>
                <a:gd name="T30" fmla="*/ 340 w 461"/>
                <a:gd name="T31" fmla="*/ 785 h 788"/>
                <a:gd name="T32" fmla="*/ 323 w 461"/>
                <a:gd name="T33" fmla="*/ 788 h 788"/>
                <a:gd name="T34" fmla="*/ 138 w 461"/>
                <a:gd name="T35" fmla="*/ 788 h 788"/>
                <a:gd name="T36" fmla="*/ 121 w 461"/>
                <a:gd name="T37" fmla="*/ 785 h 788"/>
                <a:gd name="T38" fmla="*/ 104 w 461"/>
                <a:gd name="T39" fmla="*/ 776 h 788"/>
                <a:gd name="T40" fmla="*/ 93 w 461"/>
                <a:gd name="T41" fmla="*/ 762 h 788"/>
                <a:gd name="T42" fmla="*/ 87 w 461"/>
                <a:gd name="T43" fmla="*/ 745 h 788"/>
                <a:gd name="T44" fmla="*/ 2 w 461"/>
                <a:gd name="T45" fmla="*/ 259 h 788"/>
                <a:gd name="T46" fmla="*/ 0 w 461"/>
                <a:gd name="T47" fmla="*/ 221 h 788"/>
                <a:gd name="T48" fmla="*/ 4 w 461"/>
                <a:gd name="T49" fmla="*/ 182 h 788"/>
                <a:gd name="T50" fmla="*/ 14 w 461"/>
                <a:gd name="T51" fmla="*/ 145 h 788"/>
                <a:gd name="T52" fmla="*/ 30 w 461"/>
                <a:gd name="T53" fmla="*/ 110 h 788"/>
                <a:gd name="T54" fmla="*/ 52 w 461"/>
                <a:gd name="T55" fmla="*/ 79 h 788"/>
                <a:gd name="T56" fmla="*/ 80 w 461"/>
                <a:gd name="T57" fmla="*/ 51 h 788"/>
                <a:gd name="T58" fmla="*/ 111 w 461"/>
                <a:gd name="T59" fmla="*/ 29 h 788"/>
                <a:gd name="T60" fmla="*/ 146 w 461"/>
                <a:gd name="T61" fmla="*/ 13 h 788"/>
                <a:gd name="T62" fmla="*/ 182 w 461"/>
                <a:gd name="T63" fmla="*/ 3 h 788"/>
                <a:gd name="T64" fmla="*/ 220 w 461"/>
                <a:gd name="T65" fmla="*/ 0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1" h="788">
                  <a:moveTo>
                    <a:pt x="220" y="0"/>
                  </a:moveTo>
                  <a:lnTo>
                    <a:pt x="240" y="0"/>
                  </a:lnTo>
                  <a:lnTo>
                    <a:pt x="279" y="3"/>
                  </a:lnTo>
                  <a:lnTo>
                    <a:pt x="315" y="13"/>
                  </a:lnTo>
                  <a:lnTo>
                    <a:pt x="350" y="29"/>
                  </a:lnTo>
                  <a:lnTo>
                    <a:pt x="382" y="51"/>
                  </a:lnTo>
                  <a:lnTo>
                    <a:pt x="410" y="79"/>
                  </a:lnTo>
                  <a:lnTo>
                    <a:pt x="432" y="110"/>
                  </a:lnTo>
                  <a:lnTo>
                    <a:pt x="448" y="145"/>
                  </a:lnTo>
                  <a:lnTo>
                    <a:pt x="458" y="182"/>
                  </a:lnTo>
                  <a:lnTo>
                    <a:pt x="461" y="221"/>
                  </a:lnTo>
                  <a:lnTo>
                    <a:pt x="458" y="259"/>
                  </a:lnTo>
                  <a:lnTo>
                    <a:pt x="374" y="745"/>
                  </a:lnTo>
                  <a:lnTo>
                    <a:pt x="367" y="762"/>
                  </a:lnTo>
                  <a:lnTo>
                    <a:pt x="356" y="776"/>
                  </a:lnTo>
                  <a:lnTo>
                    <a:pt x="340" y="785"/>
                  </a:lnTo>
                  <a:lnTo>
                    <a:pt x="323" y="788"/>
                  </a:lnTo>
                  <a:lnTo>
                    <a:pt x="138" y="788"/>
                  </a:lnTo>
                  <a:lnTo>
                    <a:pt x="121" y="785"/>
                  </a:lnTo>
                  <a:lnTo>
                    <a:pt x="104" y="776"/>
                  </a:lnTo>
                  <a:lnTo>
                    <a:pt x="93" y="762"/>
                  </a:lnTo>
                  <a:lnTo>
                    <a:pt x="87" y="745"/>
                  </a:lnTo>
                  <a:lnTo>
                    <a:pt x="2" y="259"/>
                  </a:lnTo>
                  <a:lnTo>
                    <a:pt x="0" y="221"/>
                  </a:lnTo>
                  <a:lnTo>
                    <a:pt x="4" y="182"/>
                  </a:lnTo>
                  <a:lnTo>
                    <a:pt x="14" y="145"/>
                  </a:lnTo>
                  <a:lnTo>
                    <a:pt x="30" y="110"/>
                  </a:lnTo>
                  <a:lnTo>
                    <a:pt x="52" y="79"/>
                  </a:lnTo>
                  <a:lnTo>
                    <a:pt x="80" y="51"/>
                  </a:lnTo>
                  <a:lnTo>
                    <a:pt x="111" y="29"/>
                  </a:lnTo>
                  <a:lnTo>
                    <a:pt x="146" y="13"/>
                  </a:lnTo>
                  <a:lnTo>
                    <a:pt x="182" y="3"/>
                  </a:lnTo>
                  <a:lnTo>
                    <a:pt x="22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563">
              <a:extLst>
                <a:ext uri="{FF2B5EF4-FFF2-40B4-BE49-F238E27FC236}">
                  <a16:creationId xmlns:a16="http://schemas.microsoft.com/office/drawing/2014/main" id="{6FFB3978-387F-468F-90D4-E291694D9493}"/>
                </a:ext>
              </a:extLst>
            </p:cNvPr>
            <p:cNvSpPr>
              <a:spLocks/>
            </p:cNvSpPr>
            <p:nvPr/>
          </p:nvSpPr>
          <p:spPr bwMode="auto">
            <a:xfrm>
              <a:off x="1336" y="3124"/>
              <a:ext cx="159" cy="159"/>
            </a:xfrm>
            <a:custGeom>
              <a:avLst/>
              <a:gdLst>
                <a:gd name="T0" fmla="*/ 158 w 318"/>
                <a:gd name="T1" fmla="*/ 0 h 317"/>
                <a:gd name="T2" fmla="*/ 191 w 318"/>
                <a:gd name="T3" fmla="*/ 2 h 317"/>
                <a:gd name="T4" fmla="*/ 221 w 318"/>
                <a:gd name="T5" fmla="*/ 12 h 317"/>
                <a:gd name="T6" fmla="*/ 247 w 318"/>
                <a:gd name="T7" fmla="*/ 27 h 317"/>
                <a:gd name="T8" fmla="*/ 270 w 318"/>
                <a:gd name="T9" fmla="*/ 46 h 317"/>
                <a:gd name="T10" fmla="*/ 290 w 318"/>
                <a:gd name="T11" fmla="*/ 69 h 317"/>
                <a:gd name="T12" fmla="*/ 305 w 318"/>
                <a:gd name="T13" fmla="*/ 97 h 317"/>
                <a:gd name="T14" fmla="*/ 314 w 318"/>
                <a:gd name="T15" fmla="*/ 127 h 317"/>
                <a:gd name="T16" fmla="*/ 318 w 318"/>
                <a:gd name="T17" fmla="*/ 158 h 317"/>
                <a:gd name="T18" fmla="*/ 314 w 318"/>
                <a:gd name="T19" fmla="*/ 190 h 317"/>
                <a:gd name="T20" fmla="*/ 305 w 318"/>
                <a:gd name="T21" fmla="*/ 220 h 317"/>
                <a:gd name="T22" fmla="*/ 290 w 318"/>
                <a:gd name="T23" fmla="*/ 247 h 317"/>
                <a:gd name="T24" fmla="*/ 270 w 318"/>
                <a:gd name="T25" fmla="*/ 271 h 317"/>
                <a:gd name="T26" fmla="*/ 247 w 318"/>
                <a:gd name="T27" fmla="*/ 290 h 317"/>
                <a:gd name="T28" fmla="*/ 221 w 318"/>
                <a:gd name="T29" fmla="*/ 305 h 317"/>
                <a:gd name="T30" fmla="*/ 191 w 318"/>
                <a:gd name="T31" fmla="*/ 313 h 317"/>
                <a:gd name="T32" fmla="*/ 158 w 318"/>
                <a:gd name="T33" fmla="*/ 317 h 317"/>
                <a:gd name="T34" fmla="*/ 126 w 318"/>
                <a:gd name="T35" fmla="*/ 313 h 317"/>
                <a:gd name="T36" fmla="*/ 96 w 318"/>
                <a:gd name="T37" fmla="*/ 305 h 317"/>
                <a:gd name="T38" fmla="*/ 70 w 318"/>
                <a:gd name="T39" fmla="*/ 290 h 317"/>
                <a:gd name="T40" fmla="*/ 46 w 318"/>
                <a:gd name="T41" fmla="*/ 271 h 317"/>
                <a:gd name="T42" fmla="*/ 26 w 318"/>
                <a:gd name="T43" fmla="*/ 247 h 317"/>
                <a:gd name="T44" fmla="*/ 13 w 318"/>
                <a:gd name="T45" fmla="*/ 220 h 317"/>
                <a:gd name="T46" fmla="*/ 3 w 318"/>
                <a:gd name="T47" fmla="*/ 190 h 317"/>
                <a:gd name="T48" fmla="*/ 0 w 318"/>
                <a:gd name="T49" fmla="*/ 158 h 317"/>
                <a:gd name="T50" fmla="*/ 3 w 318"/>
                <a:gd name="T51" fmla="*/ 127 h 317"/>
                <a:gd name="T52" fmla="*/ 13 w 318"/>
                <a:gd name="T53" fmla="*/ 97 h 317"/>
                <a:gd name="T54" fmla="*/ 26 w 318"/>
                <a:gd name="T55" fmla="*/ 69 h 317"/>
                <a:gd name="T56" fmla="*/ 46 w 318"/>
                <a:gd name="T57" fmla="*/ 46 h 317"/>
                <a:gd name="T58" fmla="*/ 70 w 318"/>
                <a:gd name="T59" fmla="*/ 27 h 317"/>
                <a:gd name="T60" fmla="*/ 96 w 318"/>
                <a:gd name="T61" fmla="*/ 12 h 317"/>
                <a:gd name="T62" fmla="*/ 126 w 318"/>
                <a:gd name="T63" fmla="*/ 2 h 317"/>
                <a:gd name="T64" fmla="*/ 158 w 318"/>
                <a:gd name="T65" fmla="*/ 0 h 3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18" h="317">
                  <a:moveTo>
                    <a:pt x="158" y="0"/>
                  </a:moveTo>
                  <a:lnTo>
                    <a:pt x="191" y="2"/>
                  </a:lnTo>
                  <a:lnTo>
                    <a:pt x="221" y="12"/>
                  </a:lnTo>
                  <a:lnTo>
                    <a:pt x="247" y="27"/>
                  </a:lnTo>
                  <a:lnTo>
                    <a:pt x="270" y="46"/>
                  </a:lnTo>
                  <a:lnTo>
                    <a:pt x="290" y="69"/>
                  </a:lnTo>
                  <a:lnTo>
                    <a:pt x="305" y="97"/>
                  </a:lnTo>
                  <a:lnTo>
                    <a:pt x="314" y="127"/>
                  </a:lnTo>
                  <a:lnTo>
                    <a:pt x="318" y="158"/>
                  </a:lnTo>
                  <a:lnTo>
                    <a:pt x="314" y="190"/>
                  </a:lnTo>
                  <a:lnTo>
                    <a:pt x="305" y="220"/>
                  </a:lnTo>
                  <a:lnTo>
                    <a:pt x="290" y="247"/>
                  </a:lnTo>
                  <a:lnTo>
                    <a:pt x="270" y="271"/>
                  </a:lnTo>
                  <a:lnTo>
                    <a:pt x="247" y="290"/>
                  </a:lnTo>
                  <a:lnTo>
                    <a:pt x="221" y="305"/>
                  </a:lnTo>
                  <a:lnTo>
                    <a:pt x="191" y="313"/>
                  </a:lnTo>
                  <a:lnTo>
                    <a:pt x="158" y="317"/>
                  </a:lnTo>
                  <a:lnTo>
                    <a:pt x="126" y="313"/>
                  </a:lnTo>
                  <a:lnTo>
                    <a:pt x="96" y="305"/>
                  </a:lnTo>
                  <a:lnTo>
                    <a:pt x="70" y="290"/>
                  </a:lnTo>
                  <a:lnTo>
                    <a:pt x="46" y="271"/>
                  </a:lnTo>
                  <a:lnTo>
                    <a:pt x="26" y="247"/>
                  </a:lnTo>
                  <a:lnTo>
                    <a:pt x="13" y="220"/>
                  </a:lnTo>
                  <a:lnTo>
                    <a:pt x="3" y="190"/>
                  </a:lnTo>
                  <a:lnTo>
                    <a:pt x="0" y="158"/>
                  </a:lnTo>
                  <a:lnTo>
                    <a:pt x="3" y="127"/>
                  </a:lnTo>
                  <a:lnTo>
                    <a:pt x="13" y="97"/>
                  </a:lnTo>
                  <a:lnTo>
                    <a:pt x="26" y="69"/>
                  </a:lnTo>
                  <a:lnTo>
                    <a:pt x="46" y="46"/>
                  </a:lnTo>
                  <a:lnTo>
                    <a:pt x="70" y="27"/>
                  </a:lnTo>
                  <a:lnTo>
                    <a:pt x="96" y="12"/>
                  </a:lnTo>
                  <a:lnTo>
                    <a:pt x="126" y="2"/>
                  </a:lnTo>
                  <a:lnTo>
                    <a:pt x="15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564">
              <a:extLst>
                <a:ext uri="{FF2B5EF4-FFF2-40B4-BE49-F238E27FC236}">
                  <a16:creationId xmlns:a16="http://schemas.microsoft.com/office/drawing/2014/main" id="{D6A16467-61D4-4EAE-BC4B-E3A256AB32DB}"/>
                </a:ext>
              </a:extLst>
            </p:cNvPr>
            <p:cNvSpPr>
              <a:spLocks/>
            </p:cNvSpPr>
            <p:nvPr/>
          </p:nvSpPr>
          <p:spPr bwMode="auto">
            <a:xfrm>
              <a:off x="-128" y="2371"/>
              <a:ext cx="329" cy="1083"/>
            </a:xfrm>
            <a:custGeom>
              <a:avLst/>
              <a:gdLst>
                <a:gd name="T0" fmla="*/ 76 w 658"/>
                <a:gd name="T1" fmla="*/ 0 h 2165"/>
                <a:gd name="T2" fmla="*/ 581 w 658"/>
                <a:gd name="T3" fmla="*/ 0 h 2165"/>
                <a:gd name="T4" fmla="*/ 602 w 658"/>
                <a:gd name="T5" fmla="*/ 3 h 2165"/>
                <a:gd name="T6" fmla="*/ 620 w 658"/>
                <a:gd name="T7" fmla="*/ 10 h 2165"/>
                <a:gd name="T8" fmla="*/ 636 w 658"/>
                <a:gd name="T9" fmla="*/ 22 h 2165"/>
                <a:gd name="T10" fmla="*/ 647 w 658"/>
                <a:gd name="T11" fmla="*/ 37 h 2165"/>
                <a:gd name="T12" fmla="*/ 656 w 658"/>
                <a:gd name="T13" fmla="*/ 56 h 2165"/>
                <a:gd name="T14" fmla="*/ 658 w 658"/>
                <a:gd name="T15" fmla="*/ 76 h 2165"/>
                <a:gd name="T16" fmla="*/ 658 w 658"/>
                <a:gd name="T17" fmla="*/ 2089 h 2165"/>
                <a:gd name="T18" fmla="*/ 656 w 658"/>
                <a:gd name="T19" fmla="*/ 2109 h 2165"/>
                <a:gd name="T20" fmla="*/ 647 w 658"/>
                <a:gd name="T21" fmla="*/ 2128 h 2165"/>
                <a:gd name="T22" fmla="*/ 636 w 658"/>
                <a:gd name="T23" fmla="*/ 2143 h 2165"/>
                <a:gd name="T24" fmla="*/ 620 w 658"/>
                <a:gd name="T25" fmla="*/ 2155 h 2165"/>
                <a:gd name="T26" fmla="*/ 602 w 658"/>
                <a:gd name="T27" fmla="*/ 2163 h 2165"/>
                <a:gd name="T28" fmla="*/ 582 w 658"/>
                <a:gd name="T29" fmla="*/ 2165 h 2165"/>
                <a:gd name="T30" fmla="*/ 76 w 658"/>
                <a:gd name="T31" fmla="*/ 2165 h 2165"/>
                <a:gd name="T32" fmla="*/ 56 w 658"/>
                <a:gd name="T33" fmla="*/ 2163 h 2165"/>
                <a:gd name="T34" fmla="*/ 38 w 658"/>
                <a:gd name="T35" fmla="*/ 2155 h 2165"/>
                <a:gd name="T36" fmla="*/ 22 w 658"/>
                <a:gd name="T37" fmla="*/ 2143 h 2165"/>
                <a:gd name="T38" fmla="*/ 10 w 658"/>
                <a:gd name="T39" fmla="*/ 2128 h 2165"/>
                <a:gd name="T40" fmla="*/ 3 w 658"/>
                <a:gd name="T41" fmla="*/ 2109 h 2165"/>
                <a:gd name="T42" fmla="*/ 0 w 658"/>
                <a:gd name="T43" fmla="*/ 2089 h 2165"/>
                <a:gd name="T44" fmla="*/ 0 w 658"/>
                <a:gd name="T45" fmla="*/ 76 h 2165"/>
                <a:gd name="T46" fmla="*/ 3 w 658"/>
                <a:gd name="T47" fmla="*/ 56 h 2165"/>
                <a:gd name="T48" fmla="*/ 10 w 658"/>
                <a:gd name="T49" fmla="*/ 37 h 2165"/>
                <a:gd name="T50" fmla="*/ 22 w 658"/>
                <a:gd name="T51" fmla="*/ 22 h 2165"/>
                <a:gd name="T52" fmla="*/ 38 w 658"/>
                <a:gd name="T53" fmla="*/ 10 h 2165"/>
                <a:gd name="T54" fmla="*/ 56 w 658"/>
                <a:gd name="T55" fmla="*/ 3 h 2165"/>
                <a:gd name="T56" fmla="*/ 76 w 658"/>
                <a:gd name="T57" fmla="*/ 0 h 2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8" h="2165">
                  <a:moveTo>
                    <a:pt x="76" y="0"/>
                  </a:moveTo>
                  <a:lnTo>
                    <a:pt x="581" y="0"/>
                  </a:lnTo>
                  <a:lnTo>
                    <a:pt x="602" y="3"/>
                  </a:lnTo>
                  <a:lnTo>
                    <a:pt x="620" y="10"/>
                  </a:lnTo>
                  <a:lnTo>
                    <a:pt x="636" y="22"/>
                  </a:lnTo>
                  <a:lnTo>
                    <a:pt x="647" y="37"/>
                  </a:lnTo>
                  <a:lnTo>
                    <a:pt x="656" y="56"/>
                  </a:lnTo>
                  <a:lnTo>
                    <a:pt x="658" y="76"/>
                  </a:lnTo>
                  <a:lnTo>
                    <a:pt x="658" y="2089"/>
                  </a:lnTo>
                  <a:lnTo>
                    <a:pt x="656" y="2109"/>
                  </a:lnTo>
                  <a:lnTo>
                    <a:pt x="647" y="2128"/>
                  </a:lnTo>
                  <a:lnTo>
                    <a:pt x="636" y="2143"/>
                  </a:lnTo>
                  <a:lnTo>
                    <a:pt x="620" y="2155"/>
                  </a:lnTo>
                  <a:lnTo>
                    <a:pt x="602" y="2163"/>
                  </a:lnTo>
                  <a:lnTo>
                    <a:pt x="582" y="2165"/>
                  </a:lnTo>
                  <a:lnTo>
                    <a:pt x="76" y="2165"/>
                  </a:lnTo>
                  <a:lnTo>
                    <a:pt x="56" y="2163"/>
                  </a:lnTo>
                  <a:lnTo>
                    <a:pt x="38" y="2155"/>
                  </a:lnTo>
                  <a:lnTo>
                    <a:pt x="22" y="2143"/>
                  </a:lnTo>
                  <a:lnTo>
                    <a:pt x="10" y="2128"/>
                  </a:lnTo>
                  <a:lnTo>
                    <a:pt x="3" y="2109"/>
                  </a:lnTo>
                  <a:lnTo>
                    <a:pt x="0" y="2089"/>
                  </a:lnTo>
                  <a:lnTo>
                    <a:pt x="0" y="76"/>
                  </a:lnTo>
                  <a:lnTo>
                    <a:pt x="3" y="56"/>
                  </a:lnTo>
                  <a:lnTo>
                    <a:pt x="10" y="37"/>
                  </a:lnTo>
                  <a:lnTo>
                    <a:pt x="22" y="22"/>
                  </a:lnTo>
                  <a:lnTo>
                    <a:pt x="38" y="10"/>
                  </a:lnTo>
                  <a:lnTo>
                    <a:pt x="56" y="3"/>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565">
              <a:extLst>
                <a:ext uri="{FF2B5EF4-FFF2-40B4-BE49-F238E27FC236}">
                  <a16:creationId xmlns:a16="http://schemas.microsoft.com/office/drawing/2014/main" id="{83B4F923-8E07-4EF6-9FFD-C109B1C9C92F}"/>
                </a:ext>
              </a:extLst>
            </p:cNvPr>
            <p:cNvSpPr>
              <a:spLocks/>
            </p:cNvSpPr>
            <p:nvPr/>
          </p:nvSpPr>
          <p:spPr bwMode="auto">
            <a:xfrm>
              <a:off x="349" y="2218"/>
              <a:ext cx="329" cy="1236"/>
            </a:xfrm>
            <a:custGeom>
              <a:avLst/>
              <a:gdLst>
                <a:gd name="T0" fmla="*/ 76 w 658"/>
                <a:gd name="T1" fmla="*/ 0 h 2471"/>
                <a:gd name="T2" fmla="*/ 582 w 658"/>
                <a:gd name="T3" fmla="*/ 0 h 2471"/>
                <a:gd name="T4" fmla="*/ 602 w 658"/>
                <a:gd name="T5" fmla="*/ 2 h 2471"/>
                <a:gd name="T6" fmla="*/ 621 w 658"/>
                <a:gd name="T7" fmla="*/ 10 h 2471"/>
                <a:gd name="T8" fmla="*/ 636 w 658"/>
                <a:gd name="T9" fmla="*/ 22 h 2471"/>
                <a:gd name="T10" fmla="*/ 648 w 658"/>
                <a:gd name="T11" fmla="*/ 37 h 2471"/>
                <a:gd name="T12" fmla="*/ 656 w 658"/>
                <a:gd name="T13" fmla="*/ 56 h 2471"/>
                <a:gd name="T14" fmla="*/ 658 w 658"/>
                <a:gd name="T15" fmla="*/ 76 h 2471"/>
                <a:gd name="T16" fmla="*/ 658 w 658"/>
                <a:gd name="T17" fmla="*/ 2395 h 2471"/>
                <a:gd name="T18" fmla="*/ 656 w 658"/>
                <a:gd name="T19" fmla="*/ 2415 h 2471"/>
                <a:gd name="T20" fmla="*/ 648 w 658"/>
                <a:gd name="T21" fmla="*/ 2434 h 2471"/>
                <a:gd name="T22" fmla="*/ 636 w 658"/>
                <a:gd name="T23" fmla="*/ 2449 h 2471"/>
                <a:gd name="T24" fmla="*/ 621 w 658"/>
                <a:gd name="T25" fmla="*/ 2461 h 2471"/>
                <a:gd name="T26" fmla="*/ 602 w 658"/>
                <a:gd name="T27" fmla="*/ 2469 h 2471"/>
                <a:gd name="T28" fmla="*/ 582 w 658"/>
                <a:gd name="T29" fmla="*/ 2471 h 2471"/>
                <a:gd name="T30" fmla="*/ 76 w 658"/>
                <a:gd name="T31" fmla="*/ 2471 h 2471"/>
                <a:gd name="T32" fmla="*/ 57 w 658"/>
                <a:gd name="T33" fmla="*/ 2469 h 2471"/>
                <a:gd name="T34" fmla="*/ 38 w 658"/>
                <a:gd name="T35" fmla="*/ 2461 h 2471"/>
                <a:gd name="T36" fmla="*/ 23 w 658"/>
                <a:gd name="T37" fmla="*/ 2449 h 2471"/>
                <a:gd name="T38" fmla="*/ 10 w 658"/>
                <a:gd name="T39" fmla="*/ 2434 h 2471"/>
                <a:gd name="T40" fmla="*/ 3 w 658"/>
                <a:gd name="T41" fmla="*/ 2415 h 2471"/>
                <a:gd name="T42" fmla="*/ 0 w 658"/>
                <a:gd name="T43" fmla="*/ 2395 h 2471"/>
                <a:gd name="T44" fmla="*/ 0 w 658"/>
                <a:gd name="T45" fmla="*/ 76 h 2471"/>
                <a:gd name="T46" fmla="*/ 3 w 658"/>
                <a:gd name="T47" fmla="*/ 56 h 2471"/>
                <a:gd name="T48" fmla="*/ 10 w 658"/>
                <a:gd name="T49" fmla="*/ 37 h 2471"/>
                <a:gd name="T50" fmla="*/ 23 w 658"/>
                <a:gd name="T51" fmla="*/ 22 h 2471"/>
                <a:gd name="T52" fmla="*/ 38 w 658"/>
                <a:gd name="T53" fmla="*/ 10 h 2471"/>
                <a:gd name="T54" fmla="*/ 57 w 658"/>
                <a:gd name="T55" fmla="*/ 2 h 2471"/>
                <a:gd name="T56" fmla="*/ 76 w 658"/>
                <a:gd name="T57" fmla="*/ 0 h 2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58" h="2471">
                  <a:moveTo>
                    <a:pt x="76" y="0"/>
                  </a:moveTo>
                  <a:lnTo>
                    <a:pt x="582" y="0"/>
                  </a:lnTo>
                  <a:lnTo>
                    <a:pt x="602" y="2"/>
                  </a:lnTo>
                  <a:lnTo>
                    <a:pt x="621" y="10"/>
                  </a:lnTo>
                  <a:lnTo>
                    <a:pt x="636" y="22"/>
                  </a:lnTo>
                  <a:lnTo>
                    <a:pt x="648" y="37"/>
                  </a:lnTo>
                  <a:lnTo>
                    <a:pt x="656" y="56"/>
                  </a:lnTo>
                  <a:lnTo>
                    <a:pt x="658" y="76"/>
                  </a:lnTo>
                  <a:lnTo>
                    <a:pt x="658" y="2395"/>
                  </a:lnTo>
                  <a:lnTo>
                    <a:pt x="656" y="2415"/>
                  </a:lnTo>
                  <a:lnTo>
                    <a:pt x="648" y="2434"/>
                  </a:lnTo>
                  <a:lnTo>
                    <a:pt x="636" y="2449"/>
                  </a:lnTo>
                  <a:lnTo>
                    <a:pt x="621" y="2461"/>
                  </a:lnTo>
                  <a:lnTo>
                    <a:pt x="602" y="2469"/>
                  </a:lnTo>
                  <a:lnTo>
                    <a:pt x="582" y="2471"/>
                  </a:lnTo>
                  <a:lnTo>
                    <a:pt x="76" y="2471"/>
                  </a:lnTo>
                  <a:lnTo>
                    <a:pt x="57" y="2469"/>
                  </a:lnTo>
                  <a:lnTo>
                    <a:pt x="38" y="2461"/>
                  </a:lnTo>
                  <a:lnTo>
                    <a:pt x="23" y="2449"/>
                  </a:lnTo>
                  <a:lnTo>
                    <a:pt x="10" y="2434"/>
                  </a:lnTo>
                  <a:lnTo>
                    <a:pt x="3" y="2415"/>
                  </a:lnTo>
                  <a:lnTo>
                    <a:pt x="0" y="2395"/>
                  </a:lnTo>
                  <a:lnTo>
                    <a:pt x="0" y="76"/>
                  </a:lnTo>
                  <a:lnTo>
                    <a:pt x="3" y="56"/>
                  </a:lnTo>
                  <a:lnTo>
                    <a:pt x="10" y="37"/>
                  </a:lnTo>
                  <a:lnTo>
                    <a:pt x="23" y="22"/>
                  </a:lnTo>
                  <a:lnTo>
                    <a:pt x="38" y="10"/>
                  </a:lnTo>
                  <a:lnTo>
                    <a:pt x="57" y="2"/>
                  </a:lnTo>
                  <a:lnTo>
                    <a:pt x="7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7" name="Group 547">
            <a:extLst>
              <a:ext uri="{FF2B5EF4-FFF2-40B4-BE49-F238E27FC236}">
                <a16:creationId xmlns:a16="http://schemas.microsoft.com/office/drawing/2014/main" id="{711C2FA6-7562-4160-B58B-F41D164CE6DE}"/>
              </a:ext>
            </a:extLst>
          </p:cNvPr>
          <p:cNvGrpSpPr>
            <a:grpSpLocks noChangeAspect="1"/>
          </p:cNvGrpSpPr>
          <p:nvPr/>
        </p:nvGrpSpPr>
        <p:grpSpPr bwMode="auto">
          <a:xfrm>
            <a:off x="5189495" y="3260151"/>
            <a:ext cx="338026" cy="337698"/>
            <a:chOff x="647" y="1848"/>
            <a:chExt cx="2051" cy="2049"/>
          </a:xfrm>
          <a:solidFill>
            <a:schemeClr val="bg1"/>
          </a:solidFill>
        </p:grpSpPr>
        <p:sp>
          <p:nvSpPr>
            <p:cNvPr id="18" name="Freeform 549">
              <a:extLst>
                <a:ext uri="{FF2B5EF4-FFF2-40B4-BE49-F238E27FC236}">
                  <a16:creationId xmlns:a16="http://schemas.microsoft.com/office/drawing/2014/main" id="{4957C79C-28F0-44A9-BD6B-B8D4C750E04D}"/>
                </a:ext>
              </a:extLst>
            </p:cNvPr>
            <p:cNvSpPr>
              <a:spLocks/>
            </p:cNvSpPr>
            <p:nvPr/>
          </p:nvSpPr>
          <p:spPr bwMode="auto">
            <a:xfrm>
              <a:off x="647" y="1982"/>
              <a:ext cx="1466" cy="1496"/>
            </a:xfrm>
            <a:custGeom>
              <a:avLst/>
              <a:gdLst>
                <a:gd name="T0" fmla="*/ 1428 w 2931"/>
                <a:gd name="T1" fmla="*/ 0 h 2992"/>
                <a:gd name="T2" fmla="*/ 1479 w 2931"/>
                <a:gd name="T3" fmla="*/ 18 h 2992"/>
                <a:gd name="T4" fmla="*/ 1519 w 2931"/>
                <a:gd name="T5" fmla="*/ 54 h 2992"/>
                <a:gd name="T6" fmla="*/ 1542 w 2931"/>
                <a:gd name="T7" fmla="*/ 104 h 2992"/>
                <a:gd name="T8" fmla="*/ 1544 w 2931"/>
                <a:gd name="T9" fmla="*/ 1407 h 2992"/>
                <a:gd name="T10" fmla="*/ 1557 w 2931"/>
                <a:gd name="T11" fmla="*/ 1464 h 2992"/>
                <a:gd name="T12" fmla="*/ 1593 w 2931"/>
                <a:gd name="T13" fmla="*/ 1508 h 2992"/>
                <a:gd name="T14" fmla="*/ 1645 w 2931"/>
                <a:gd name="T15" fmla="*/ 1534 h 2992"/>
                <a:gd name="T16" fmla="*/ 2931 w 2931"/>
                <a:gd name="T17" fmla="*/ 1536 h 2992"/>
                <a:gd name="T18" fmla="*/ 2860 w 2931"/>
                <a:gd name="T19" fmla="*/ 1596 h 2992"/>
                <a:gd name="T20" fmla="*/ 2807 w 2931"/>
                <a:gd name="T21" fmla="*/ 1673 h 2992"/>
                <a:gd name="T22" fmla="*/ 2778 w 2931"/>
                <a:gd name="T23" fmla="*/ 1766 h 2992"/>
                <a:gd name="T24" fmla="*/ 2701 w 2931"/>
                <a:gd name="T25" fmla="*/ 1746 h 2992"/>
                <a:gd name="T26" fmla="*/ 2619 w 2931"/>
                <a:gd name="T27" fmla="*/ 1746 h 2992"/>
                <a:gd name="T28" fmla="*/ 2536 w 2931"/>
                <a:gd name="T29" fmla="*/ 1768 h 2992"/>
                <a:gd name="T30" fmla="*/ 2463 w 2931"/>
                <a:gd name="T31" fmla="*/ 1811 h 2992"/>
                <a:gd name="T32" fmla="*/ 2402 w 2931"/>
                <a:gd name="T33" fmla="*/ 1870 h 2992"/>
                <a:gd name="T34" fmla="*/ 2232 w 2931"/>
                <a:gd name="T35" fmla="*/ 2159 h 2992"/>
                <a:gd name="T36" fmla="*/ 2201 w 2931"/>
                <a:gd name="T37" fmla="*/ 2235 h 2992"/>
                <a:gd name="T38" fmla="*/ 2155 w 2931"/>
                <a:gd name="T39" fmla="*/ 2254 h 2992"/>
                <a:gd name="T40" fmla="*/ 2071 w 2931"/>
                <a:gd name="T41" fmla="*/ 2228 h 2992"/>
                <a:gd name="T42" fmla="*/ 1793 w 2931"/>
                <a:gd name="T43" fmla="*/ 2224 h 2992"/>
                <a:gd name="T44" fmla="*/ 1707 w 2931"/>
                <a:gd name="T45" fmla="*/ 2237 h 2992"/>
                <a:gd name="T46" fmla="*/ 1631 w 2931"/>
                <a:gd name="T47" fmla="*/ 2271 h 2992"/>
                <a:gd name="T48" fmla="*/ 1569 w 2931"/>
                <a:gd name="T49" fmla="*/ 2325 h 2992"/>
                <a:gd name="T50" fmla="*/ 1522 w 2931"/>
                <a:gd name="T51" fmla="*/ 2394 h 2992"/>
                <a:gd name="T52" fmla="*/ 1476 w 2931"/>
                <a:gd name="T53" fmla="*/ 2427 h 2992"/>
                <a:gd name="T54" fmla="*/ 1404 w 2931"/>
                <a:gd name="T55" fmla="*/ 2428 h 2992"/>
                <a:gd name="T56" fmla="*/ 1328 w 2931"/>
                <a:gd name="T57" fmla="*/ 2448 h 2992"/>
                <a:gd name="T58" fmla="*/ 1260 w 2931"/>
                <a:gd name="T59" fmla="*/ 2488 h 2992"/>
                <a:gd name="T60" fmla="*/ 1205 w 2931"/>
                <a:gd name="T61" fmla="*/ 2543 h 2992"/>
                <a:gd name="T62" fmla="*/ 1067 w 2931"/>
                <a:gd name="T63" fmla="*/ 2777 h 2992"/>
                <a:gd name="T64" fmla="*/ 1034 w 2931"/>
                <a:gd name="T65" fmla="*/ 2862 h 2992"/>
                <a:gd name="T66" fmla="*/ 1028 w 2931"/>
                <a:gd name="T67" fmla="*/ 2949 h 2992"/>
                <a:gd name="T68" fmla="*/ 935 w 2931"/>
                <a:gd name="T69" fmla="*/ 2954 h 2992"/>
                <a:gd name="T70" fmla="*/ 748 w 2931"/>
                <a:gd name="T71" fmla="*/ 2858 h 2992"/>
                <a:gd name="T72" fmla="*/ 577 w 2931"/>
                <a:gd name="T73" fmla="*/ 2739 h 2992"/>
                <a:gd name="T74" fmla="*/ 424 w 2931"/>
                <a:gd name="T75" fmla="*/ 2598 h 2992"/>
                <a:gd name="T76" fmla="*/ 291 w 2931"/>
                <a:gd name="T77" fmla="*/ 2438 h 2992"/>
                <a:gd name="T78" fmla="*/ 180 w 2931"/>
                <a:gd name="T79" fmla="*/ 2262 h 2992"/>
                <a:gd name="T80" fmla="*/ 94 w 2931"/>
                <a:gd name="T81" fmla="*/ 2068 h 2992"/>
                <a:gd name="T82" fmla="*/ 35 w 2931"/>
                <a:gd name="T83" fmla="*/ 1864 h 2992"/>
                <a:gd name="T84" fmla="*/ 3 w 2931"/>
                <a:gd name="T85" fmla="*/ 1649 h 2992"/>
                <a:gd name="T86" fmla="*/ 3 w 2931"/>
                <a:gd name="T87" fmla="*/ 1428 h 2992"/>
                <a:gd name="T88" fmla="*/ 33 w 2931"/>
                <a:gd name="T89" fmla="*/ 1218 h 2992"/>
                <a:gd name="T90" fmla="*/ 89 w 2931"/>
                <a:gd name="T91" fmla="*/ 1016 h 2992"/>
                <a:gd name="T92" fmla="*/ 173 w 2931"/>
                <a:gd name="T93" fmla="*/ 828 h 2992"/>
                <a:gd name="T94" fmla="*/ 279 w 2931"/>
                <a:gd name="T95" fmla="*/ 653 h 2992"/>
                <a:gd name="T96" fmla="*/ 406 w 2931"/>
                <a:gd name="T97" fmla="*/ 494 h 2992"/>
                <a:gd name="T98" fmla="*/ 553 w 2931"/>
                <a:gd name="T99" fmla="*/ 354 h 2992"/>
                <a:gd name="T100" fmla="*/ 716 w 2931"/>
                <a:gd name="T101" fmla="*/ 233 h 2992"/>
                <a:gd name="T102" fmla="*/ 897 w 2931"/>
                <a:gd name="T103" fmla="*/ 135 h 2992"/>
                <a:gd name="T104" fmla="*/ 1090 w 2931"/>
                <a:gd name="T105" fmla="*/ 61 h 2992"/>
                <a:gd name="T106" fmla="*/ 1295 w 2931"/>
                <a:gd name="T107" fmla="*/ 14 h 2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31" h="2992">
                  <a:moveTo>
                    <a:pt x="1401" y="0"/>
                  </a:moveTo>
                  <a:lnTo>
                    <a:pt x="1428" y="0"/>
                  </a:lnTo>
                  <a:lnTo>
                    <a:pt x="1454" y="7"/>
                  </a:lnTo>
                  <a:lnTo>
                    <a:pt x="1479" y="18"/>
                  </a:lnTo>
                  <a:lnTo>
                    <a:pt x="1502" y="34"/>
                  </a:lnTo>
                  <a:lnTo>
                    <a:pt x="1519" y="54"/>
                  </a:lnTo>
                  <a:lnTo>
                    <a:pt x="1533" y="78"/>
                  </a:lnTo>
                  <a:lnTo>
                    <a:pt x="1542" y="104"/>
                  </a:lnTo>
                  <a:lnTo>
                    <a:pt x="1544" y="130"/>
                  </a:lnTo>
                  <a:lnTo>
                    <a:pt x="1544" y="1407"/>
                  </a:lnTo>
                  <a:lnTo>
                    <a:pt x="1548" y="1437"/>
                  </a:lnTo>
                  <a:lnTo>
                    <a:pt x="1557" y="1464"/>
                  </a:lnTo>
                  <a:lnTo>
                    <a:pt x="1573" y="1488"/>
                  </a:lnTo>
                  <a:lnTo>
                    <a:pt x="1593" y="1508"/>
                  </a:lnTo>
                  <a:lnTo>
                    <a:pt x="1618" y="1524"/>
                  </a:lnTo>
                  <a:lnTo>
                    <a:pt x="1645" y="1534"/>
                  </a:lnTo>
                  <a:lnTo>
                    <a:pt x="1675" y="1536"/>
                  </a:lnTo>
                  <a:lnTo>
                    <a:pt x="2931" y="1536"/>
                  </a:lnTo>
                  <a:lnTo>
                    <a:pt x="2894" y="1564"/>
                  </a:lnTo>
                  <a:lnTo>
                    <a:pt x="2860" y="1596"/>
                  </a:lnTo>
                  <a:lnTo>
                    <a:pt x="2830" y="1634"/>
                  </a:lnTo>
                  <a:lnTo>
                    <a:pt x="2807" y="1673"/>
                  </a:lnTo>
                  <a:lnTo>
                    <a:pt x="2789" y="1718"/>
                  </a:lnTo>
                  <a:lnTo>
                    <a:pt x="2778" y="1766"/>
                  </a:lnTo>
                  <a:lnTo>
                    <a:pt x="2741" y="1753"/>
                  </a:lnTo>
                  <a:lnTo>
                    <a:pt x="2701" y="1746"/>
                  </a:lnTo>
                  <a:lnTo>
                    <a:pt x="2661" y="1743"/>
                  </a:lnTo>
                  <a:lnTo>
                    <a:pt x="2619" y="1746"/>
                  </a:lnTo>
                  <a:lnTo>
                    <a:pt x="2576" y="1754"/>
                  </a:lnTo>
                  <a:lnTo>
                    <a:pt x="2536" y="1768"/>
                  </a:lnTo>
                  <a:lnTo>
                    <a:pt x="2498" y="1787"/>
                  </a:lnTo>
                  <a:lnTo>
                    <a:pt x="2463" y="1811"/>
                  </a:lnTo>
                  <a:lnTo>
                    <a:pt x="2430" y="1839"/>
                  </a:lnTo>
                  <a:lnTo>
                    <a:pt x="2402" y="1870"/>
                  </a:lnTo>
                  <a:lnTo>
                    <a:pt x="2378" y="1906"/>
                  </a:lnTo>
                  <a:lnTo>
                    <a:pt x="2232" y="2159"/>
                  </a:lnTo>
                  <a:lnTo>
                    <a:pt x="2213" y="2197"/>
                  </a:lnTo>
                  <a:lnTo>
                    <a:pt x="2201" y="2235"/>
                  </a:lnTo>
                  <a:lnTo>
                    <a:pt x="2192" y="2275"/>
                  </a:lnTo>
                  <a:lnTo>
                    <a:pt x="2155" y="2254"/>
                  </a:lnTo>
                  <a:lnTo>
                    <a:pt x="2114" y="2238"/>
                  </a:lnTo>
                  <a:lnTo>
                    <a:pt x="2071" y="2228"/>
                  </a:lnTo>
                  <a:lnTo>
                    <a:pt x="2025" y="2224"/>
                  </a:lnTo>
                  <a:lnTo>
                    <a:pt x="1793" y="2224"/>
                  </a:lnTo>
                  <a:lnTo>
                    <a:pt x="1750" y="2228"/>
                  </a:lnTo>
                  <a:lnTo>
                    <a:pt x="1707" y="2237"/>
                  </a:lnTo>
                  <a:lnTo>
                    <a:pt x="1669" y="2252"/>
                  </a:lnTo>
                  <a:lnTo>
                    <a:pt x="1631" y="2271"/>
                  </a:lnTo>
                  <a:lnTo>
                    <a:pt x="1598" y="2296"/>
                  </a:lnTo>
                  <a:lnTo>
                    <a:pt x="1569" y="2325"/>
                  </a:lnTo>
                  <a:lnTo>
                    <a:pt x="1543" y="2357"/>
                  </a:lnTo>
                  <a:lnTo>
                    <a:pt x="1522" y="2394"/>
                  </a:lnTo>
                  <a:lnTo>
                    <a:pt x="1507" y="2432"/>
                  </a:lnTo>
                  <a:lnTo>
                    <a:pt x="1476" y="2427"/>
                  </a:lnTo>
                  <a:lnTo>
                    <a:pt x="1444" y="2426"/>
                  </a:lnTo>
                  <a:lnTo>
                    <a:pt x="1404" y="2428"/>
                  </a:lnTo>
                  <a:lnTo>
                    <a:pt x="1366" y="2436"/>
                  </a:lnTo>
                  <a:lnTo>
                    <a:pt x="1328" y="2448"/>
                  </a:lnTo>
                  <a:lnTo>
                    <a:pt x="1294" y="2466"/>
                  </a:lnTo>
                  <a:lnTo>
                    <a:pt x="1260" y="2488"/>
                  </a:lnTo>
                  <a:lnTo>
                    <a:pt x="1231" y="2513"/>
                  </a:lnTo>
                  <a:lnTo>
                    <a:pt x="1205" y="2543"/>
                  </a:lnTo>
                  <a:lnTo>
                    <a:pt x="1183" y="2577"/>
                  </a:lnTo>
                  <a:lnTo>
                    <a:pt x="1067" y="2777"/>
                  </a:lnTo>
                  <a:lnTo>
                    <a:pt x="1047" y="2818"/>
                  </a:lnTo>
                  <a:lnTo>
                    <a:pt x="1034" y="2862"/>
                  </a:lnTo>
                  <a:lnTo>
                    <a:pt x="1027" y="2906"/>
                  </a:lnTo>
                  <a:lnTo>
                    <a:pt x="1028" y="2949"/>
                  </a:lnTo>
                  <a:lnTo>
                    <a:pt x="1034" y="2992"/>
                  </a:lnTo>
                  <a:lnTo>
                    <a:pt x="935" y="2954"/>
                  </a:lnTo>
                  <a:lnTo>
                    <a:pt x="840" y="2909"/>
                  </a:lnTo>
                  <a:lnTo>
                    <a:pt x="748" y="2858"/>
                  </a:lnTo>
                  <a:lnTo>
                    <a:pt x="660" y="2801"/>
                  </a:lnTo>
                  <a:lnTo>
                    <a:pt x="577" y="2739"/>
                  </a:lnTo>
                  <a:lnTo>
                    <a:pt x="498" y="2671"/>
                  </a:lnTo>
                  <a:lnTo>
                    <a:pt x="424" y="2598"/>
                  </a:lnTo>
                  <a:lnTo>
                    <a:pt x="355" y="2521"/>
                  </a:lnTo>
                  <a:lnTo>
                    <a:pt x="291" y="2438"/>
                  </a:lnTo>
                  <a:lnTo>
                    <a:pt x="233" y="2351"/>
                  </a:lnTo>
                  <a:lnTo>
                    <a:pt x="180" y="2262"/>
                  </a:lnTo>
                  <a:lnTo>
                    <a:pt x="134" y="2167"/>
                  </a:lnTo>
                  <a:lnTo>
                    <a:pt x="94" y="2068"/>
                  </a:lnTo>
                  <a:lnTo>
                    <a:pt x="61" y="1968"/>
                  </a:lnTo>
                  <a:lnTo>
                    <a:pt x="35" y="1864"/>
                  </a:lnTo>
                  <a:lnTo>
                    <a:pt x="16" y="1757"/>
                  </a:lnTo>
                  <a:lnTo>
                    <a:pt x="3" y="1649"/>
                  </a:lnTo>
                  <a:lnTo>
                    <a:pt x="0" y="1536"/>
                  </a:lnTo>
                  <a:lnTo>
                    <a:pt x="3" y="1428"/>
                  </a:lnTo>
                  <a:lnTo>
                    <a:pt x="15" y="1322"/>
                  </a:lnTo>
                  <a:lnTo>
                    <a:pt x="33" y="1218"/>
                  </a:lnTo>
                  <a:lnTo>
                    <a:pt x="58" y="1115"/>
                  </a:lnTo>
                  <a:lnTo>
                    <a:pt x="89" y="1016"/>
                  </a:lnTo>
                  <a:lnTo>
                    <a:pt x="128" y="920"/>
                  </a:lnTo>
                  <a:lnTo>
                    <a:pt x="173" y="828"/>
                  </a:lnTo>
                  <a:lnTo>
                    <a:pt x="223" y="738"/>
                  </a:lnTo>
                  <a:lnTo>
                    <a:pt x="279" y="653"/>
                  </a:lnTo>
                  <a:lnTo>
                    <a:pt x="340" y="571"/>
                  </a:lnTo>
                  <a:lnTo>
                    <a:pt x="406" y="494"/>
                  </a:lnTo>
                  <a:lnTo>
                    <a:pt x="477" y="421"/>
                  </a:lnTo>
                  <a:lnTo>
                    <a:pt x="553" y="354"/>
                  </a:lnTo>
                  <a:lnTo>
                    <a:pt x="633" y="291"/>
                  </a:lnTo>
                  <a:lnTo>
                    <a:pt x="716" y="233"/>
                  </a:lnTo>
                  <a:lnTo>
                    <a:pt x="805" y="182"/>
                  </a:lnTo>
                  <a:lnTo>
                    <a:pt x="897" y="135"/>
                  </a:lnTo>
                  <a:lnTo>
                    <a:pt x="992" y="95"/>
                  </a:lnTo>
                  <a:lnTo>
                    <a:pt x="1090" y="61"/>
                  </a:lnTo>
                  <a:lnTo>
                    <a:pt x="1191" y="34"/>
                  </a:lnTo>
                  <a:lnTo>
                    <a:pt x="1295" y="14"/>
                  </a:lnTo>
                  <a:lnTo>
                    <a:pt x="140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550">
              <a:extLst>
                <a:ext uri="{FF2B5EF4-FFF2-40B4-BE49-F238E27FC236}">
                  <a16:creationId xmlns:a16="http://schemas.microsoft.com/office/drawing/2014/main" id="{A4ADD050-55BA-4D43-9662-5491A6C97DDE}"/>
                </a:ext>
              </a:extLst>
            </p:cNvPr>
            <p:cNvSpPr>
              <a:spLocks/>
            </p:cNvSpPr>
            <p:nvPr/>
          </p:nvSpPr>
          <p:spPr bwMode="auto">
            <a:xfrm>
              <a:off x="1554" y="1848"/>
              <a:ext cx="769" cy="768"/>
            </a:xfrm>
            <a:custGeom>
              <a:avLst/>
              <a:gdLst>
                <a:gd name="T0" fmla="*/ 143 w 1538"/>
                <a:gd name="T1" fmla="*/ 0 h 1537"/>
                <a:gd name="T2" fmla="*/ 248 w 1538"/>
                <a:gd name="T3" fmla="*/ 13 h 1537"/>
                <a:gd name="T4" fmla="*/ 350 w 1538"/>
                <a:gd name="T5" fmla="*/ 33 h 1537"/>
                <a:gd name="T6" fmla="*/ 449 w 1538"/>
                <a:gd name="T7" fmla="*/ 60 h 1537"/>
                <a:gd name="T8" fmla="*/ 546 w 1538"/>
                <a:gd name="T9" fmla="*/ 93 h 1537"/>
                <a:gd name="T10" fmla="*/ 641 w 1538"/>
                <a:gd name="T11" fmla="*/ 131 h 1537"/>
                <a:gd name="T12" fmla="*/ 730 w 1538"/>
                <a:gd name="T13" fmla="*/ 177 h 1537"/>
                <a:gd name="T14" fmla="*/ 818 w 1538"/>
                <a:gd name="T15" fmla="*/ 227 h 1537"/>
                <a:gd name="T16" fmla="*/ 901 w 1538"/>
                <a:gd name="T17" fmla="*/ 283 h 1537"/>
                <a:gd name="T18" fmla="*/ 981 w 1538"/>
                <a:gd name="T19" fmla="*/ 344 h 1537"/>
                <a:gd name="T20" fmla="*/ 1056 w 1538"/>
                <a:gd name="T21" fmla="*/ 410 h 1537"/>
                <a:gd name="T22" fmla="*/ 1127 w 1538"/>
                <a:gd name="T23" fmla="*/ 481 h 1537"/>
                <a:gd name="T24" fmla="*/ 1193 w 1538"/>
                <a:gd name="T25" fmla="*/ 556 h 1537"/>
                <a:gd name="T26" fmla="*/ 1254 w 1538"/>
                <a:gd name="T27" fmla="*/ 636 h 1537"/>
                <a:gd name="T28" fmla="*/ 1310 w 1538"/>
                <a:gd name="T29" fmla="*/ 719 h 1537"/>
                <a:gd name="T30" fmla="*/ 1361 w 1538"/>
                <a:gd name="T31" fmla="*/ 807 h 1537"/>
                <a:gd name="T32" fmla="*/ 1406 w 1538"/>
                <a:gd name="T33" fmla="*/ 897 h 1537"/>
                <a:gd name="T34" fmla="*/ 1445 w 1538"/>
                <a:gd name="T35" fmla="*/ 991 h 1537"/>
                <a:gd name="T36" fmla="*/ 1478 w 1538"/>
                <a:gd name="T37" fmla="*/ 1088 h 1537"/>
                <a:gd name="T38" fmla="*/ 1505 w 1538"/>
                <a:gd name="T39" fmla="*/ 1188 h 1537"/>
                <a:gd name="T40" fmla="*/ 1524 w 1538"/>
                <a:gd name="T41" fmla="*/ 1289 h 1537"/>
                <a:gd name="T42" fmla="*/ 1538 w 1538"/>
                <a:gd name="T43" fmla="*/ 1393 h 1537"/>
                <a:gd name="T44" fmla="*/ 1537 w 1538"/>
                <a:gd name="T45" fmla="*/ 1421 h 1537"/>
                <a:gd name="T46" fmla="*/ 1532 w 1538"/>
                <a:gd name="T47" fmla="*/ 1447 h 1537"/>
                <a:gd name="T48" fmla="*/ 1521 w 1538"/>
                <a:gd name="T49" fmla="*/ 1472 h 1537"/>
                <a:gd name="T50" fmla="*/ 1505 w 1538"/>
                <a:gd name="T51" fmla="*/ 1494 h 1537"/>
                <a:gd name="T52" fmla="*/ 1483 w 1538"/>
                <a:gd name="T53" fmla="*/ 1512 h 1537"/>
                <a:gd name="T54" fmla="*/ 1461 w 1538"/>
                <a:gd name="T55" fmla="*/ 1525 h 1537"/>
                <a:gd name="T56" fmla="*/ 1435 w 1538"/>
                <a:gd name="T57" fmla="*/ 1534 h 1537"/>
                <a:gd name="T58" fmla="*/ 1407 w 1538"/>
                <a:gd name="T59" fmla="*/ 1537 h 1537"/>
                <a:gd name="T60" fmla="*/ 131 w 1538"/>
                <a:gd name="T61" fmla="*/ 1537 h 1537"/>
                <a:gd name="T62" fmla="*/ 101 w 1538"/>
                <a:gd name="T63" fmla="*/ 1533 h 1537"/>
                <a:gd name="T64" fmla="*/ 74 w 1538"/>
                <a:gd name="T65" fmla="*/ 1523 h 1537"/>
                <a:gd name="T66" fmla="*/ 50 w 1538"/>
                <a:gd name="T67" fmla="*/ 1508 h 1537"/>
                <a:gd name="T68" fmla="*/ 29 w 1538"/>
                <a:gd name="T69" fmla="*/ 1488 h 1537"/>
                <a:gd name="T70" fmla="*/ 14 w 1538"/>
                <a:gd name="T71" fmla="*/ 1463 h 1537"/>
                <a:gd name="T72" fmla="*/ 4 w 1538"/>
                <a:gd name="T73" fmla="*/ 1436 h 1537"/>
                <a:gd name="T74" fmla="*/ 0 w 1538"/>
                <a:gd name="T75" fmla="*/ 1406 h 1537"/>
                <a:gd name="T76" fmla="*/ 0 w 1538"/>
                <a:gd name="T77" fmla="*/ 130 h 1537"/>
                <a:gd name="T78" fmla="*/ 4 w 1538"/>
                <a:gd name="T79" fmla="*/ 103 h 1537"/>
                <a:gd name="T80" fmla="*/ 11 w 1538"/>
                <a:gd name="T81" fmla="*/ 78 h 1537"/>
                <a:gd name="T82" fmla="*/ 25 w 1538"/>
                <a:gd name="T83" fmla="*/ 54 h 1537"/>
                <a:gd name="T84" fmla="*/ 44 w 1538"/>
                <a:gd name="T85" fmla="*/ 34 h 1537"/>
                <a:gd name="T86" fmla="*/ 65 w 1538"/>
                <a:gd name="T87" fmla="*/ 18 h 1537"/>
                <a:gd name="T88" fmla="*/ 90 w 1538"/>
                <a:gd name="T89" fmla="*/ 7 h 1537"/>
                <a:gd name="T90" fmla="*/ 116 w 1538"/>
                <a:gd name="T91" fmla="*/ 0 h 1537"/>
                <a:gd name="T92" fmla="*/ 143 w 1538"/>
                <a:gd name="T93" fmla="*/ 0 h 1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8" h="1537">
                  <a:moveTo>
                    <a:pt x="143" y="0"/>
                  </a:moveTo>
                  <a:lnTo>
                    <a:pt x="248" y="13"/>
                  </a:lnTo>
                  <a:lnTo>
                    <a:pt x="350" y="33"/>
                  </a:lnTo>
                  <a:lnTo>
                    <a:pt x="449" y="60"/>
                  </a:lnTo>
                  <a:lnTo>
                    <a:pt x="546" y="93"/>
                  </a:lnTo>
                  <a:lnTo>
                    <a:pt x="641" y="131"/>
                  </a:lnTo>
                  <a:lnTo>
                    <a:pt x="730" y="177"/>
                  </a:lnTo>
                  <a:lnTo>
                    <a:pt x="818" y="227"/>
                  </a:lnTo>
                  <a:lnTo>
                    <a:pt x="901" y="283"/>
                  </a:lnTo>
                  <a:lnTo>
                    <a:pt x="981" y="344"/>
                  </a:lnTo>
                  <a:lnTo>
                    <a:pt x="1056" y="410"/>
                  </a:lnTo>
                  <a:lnTo>
                    <a:pt x="1127" y="481"/>
                  </a:lnTo>
                  <a:lnTo>
                    <a:pt x="1193" y="556"/>
                  </a:lnTo>
                  <a:lnTo>
                    <a:pt x="1254" y="636"/>
                  </a:lnTo>
                  <a:lnTo>
                    <a:pt x="1310" y="719"/>
                  </a:lnTo>
                  <a:lnTo>
                    <a:pt x="1361" y="807"/>
                  </a:lnTo>
                  <a:lnTo>
                    <a:pt x="1406" y="897"/>
                  </a:lnTo>
                  <a:lnTo>
                    <a:pt x="1445" y="991"/>
                  </a:lnTo>
                  <a:lnTo>
                    <a:pt x="1478" y="1088"/>
                  </a:lnTo>
                  <a:lnTo>
                    <a:pt x="1505" y="1188"/>
                  </a:lnTo>
                  <a:lnTo>
                    <a:pt x="1524" y="1289"/>
                  </a:lnTo>
                  <a:lnTo>
                    <a:pt x="1538" y="1393"/>
                  </a:lnTo>
                  <a:lnTo>
                    <a:pt x="1537" y="1421"/>
                  </a:lnTo>
                  <a:lnTo>
                    <a:pt x="1532" y="1447"/>
                  </a:lnTo>
                  <a:lnTo>
                    <a:pt x="1521" y="1472"/>
                  </a:lnTo>
                  <a:lnTo>
                    <a:pt x="1505" y="1494"/>
                  </a:lnTo>
                  <a:lnTo>
                    <a:pt x="1483" y="1512"/>
                  </a:lnTo>
                  <a:lnTo>
                    <a:pt x="1461" y="1525"/>
                  </a:lnTo>
                  <a:lnTo>
                    <a:pt x="1435" y="1534"/>
                  </a:lnTo>
                  <a:lnTo>
                    <a:pt x="1407" y="1537"/>
                  </a:lnTo>
                  <a:lnTo>
                    <a:pt x="131" y="1537"/>
                  </a:lnTo>
                  <a:lnTo>
                    <a:pt x="101" y="1533"/>
                  </a:lnTo>
                  <a:lnTo>
                    <a:pt x="74" y="1523"/>
                  </a:lnTo>
                  <a:lnTo>
                    <a:pt x="50" y="1508"/>
                  </a:lnTo>
                  <a:lnTo>
                    <a:pt x="29" y="1488"/>
                  </a:lnTo>
                  <a:lnTo>
                    <a:pt x="14" y="1463"/>
                  </a:lnTo>
                  <a:lnTo>
                    <a:pt x="4" y="1436"/>
                  </a:lnTo>
                  <a:lnTo>
                    <a:pt x="0" y="1406"/>
                  </a:lnTo>
                  <a:lnTo>
                    <a:pt x="0" y="130"/>
                  </a:lnTo>
                  <a:lnTo>
                    <a:pt x="4" y="103"/>
                  </a:lnTo>
                  <a:lnTo>
                    <a:pt x="11" y="78"/>
                  </a:lnTo>
                  <a:lnTo>
                    <a:pt x="25" y="54"/>
                  </a:lnTo>
                  <a:lnTo>
                    <a:pt x="44" y="34"/>
                  </a:lnTo>
                  <a:lnTo>
                    <a:pt x="65" y="18"/>
                  </a:lnTo>
                  <a:lnTo>
                    <a:pt x="90" y="7"/>
                  </a:lnTo>
                  <a:lnTo>
                    <a:pt x="116" y="0"/>
                  </a:lnTo>
                  <a:lnTo>
                    <a:pt x="14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551">
              <a:extLst>
                <a:ext uri="{FF2B5EF4-FFF2-40B4-BE49-F238E27FC236}">
                  <a16:creationId xmlns:a16="http://schemas.microsoft.com/office/drawing/2014/main" id="{5B94F162-200F-435A-A83E-199E73039803}"/>
                </a:ext>
              </a:extLst>
            </p:cNvPr>
            <p:cNvSpPr>
              <a:spLocks/>
            </p:cNvSpPr>
            <p:nvPr/>
          </p:nvSpPr>
          <p:spPr bwMode="auto">
            <a:xfrm>
              <a:off x="2118" y="3117"/>
              <a:ext cx="307" cy="307"/>
            </a:xfrm>
            <a:custGeom>
              <a:avLst/>
              <a:gdLst>
                <a:gd name="T0" fmla="*/ 307 w 614"/>
                <a:gd name="T1" fmla="*/ 0 h 613"/>
                <a:gd name="T2" fmla="*/ 352 w 614"/>
                <a:gd name="T3" fmla="*/ 4 h 613"/>
                <a:gd name="T4" fmla="*/ 395 w 614"/>
                <a:gd name="T5" fmla="*/ 14 h 613"/>
                <a:gd name="T6" fmla="*/ 435 w 614"/>
                <a:gd name="T7" fmla="*/ 29 h 613"/>
                <a:gd name="T8" fmla="*/ 473 w 614"/>
                <a:gd name="T9" fmla="*/ 50 h 613"/>
                <a:gd name="T10" fmla="*/ 508 w 614"/>
                <a:gd name="T11" fmla="*/ 76 h 613"/>
                <a:gd name="T12" fmla="*/ 538 w 614"/>
                <a:gd name="T13" fmla="*/ 106 h 613"/>
                <a:gd name="T14" fmla="*/ 564 w 614"/>
                <a:gd name="T15" fmla="*/ 141 h 613"/>
                <a:gd name="T16" fmla="*/ 585 w 614"/>
                <a:gd name="T17" fmla="*/ 178 h 613"/>
                <a:gd name="T18" fmla="*/ 600 w 614"/>
                <a:gd name="T19" fmla="*/ 218 h 613"/>
                <a:gd name="T20" fmla="*/ 610 w 614"/>
                <a:gd name="T21" fmla="*/ 262 h 613"/>
                <a:gd name="T22" fmla="*/ 614 w 614"/>
                <a:gd name="T23" fmla="*/ 307 h 613"/>
                <a:gd name="T24" fmla="*/ 610 w 614"/>
                <a:gd name="T25" fmla="*/ 353 h 613"/>
                <a:gd name="T26" fmla="*/ 600 w 614"/>
                <a:gd name="T27" fmla="*/ 395 h 613"/>
                <a:gd name="T28" fmla="*/ 585 w 614"/>
                <a:gd name="T29" fmla="*/ 436 h 613"/>
                <a:gd name="T30" fmla="*/ 564 w 614"/>
                <a:gd name="T31" fmla="*/ 474 h 613"/>
                <a:gd name="T32" fmla="*/ 538 w 614"/>
                <a:gd name="T33" fmla="*/ 509 h 613"/>
                <a:gd name="T34" fmla="*/ 508 w 614"/>
                <a:gd name="T35" fmla="*/ 538 h 613"/>
                <a:gd name="T36" fmla="*/ 473 w 614"/>
                <a:gd name="T37" fmla="*/ 565 h 613"/>
                <a:gd name="T38" fmla="*/ 435 w 614"/>
                <a:gd name="T39" fmla="*/ 585 h 613"/>
                <a:gd name="T40" fmla="*/ 395 w 614"/>
                <a:gd name="T41" fmla="*/ 601 h 613"/>
                <a:gd name="T42" fmla="*/ 352 w 614"/>
                <a:gd name="T43" fmla="*/ 611 h 613"/>
                <a:gd name="T44" fmla="*/ 307 w 614"/>
                <a:gd name="T45" fmla="*/ 613 h 613"/>
                <a:gd name="T46" fmla="*/ 261 w 614"/>
                <a:gd name="T47" fmla="*/ 611 h 613"/>
                <a:gd name="T48" fmla="*/ 218 w 614"/>
                <a:gd name="T49" fmla="*/ 601 h 613"/>
                <a:gd name="T50" fmla="*/ 177 w 614"/>
                <a:gd name="T51" fmla="*/ 585 h 613"/>
                <a:gd name="T52" fmla="*/ 140 w 614"/>
                <a:gd name="T53" fmla="*/ 565 h 613"/>
                <a:gd name="T54" fmla="*/ 105 w 614"/>
                <a:gd name="T55" fmla="*/ 538 h 613"/>
                <a:gd name="T56" fmla="*/ 75 w 614"/>
                <a:gd name="T57" fmla="*/ 509 h 613"/>
                <a:gd name="T58" fmla="*/ 49 w 614"/>
                <a:gd name="T59" fmla="*/ 474 h 613"/>
                <a:gd name="T60" fmla="*/ 28 w 614"/>
                <a:gd name="T61" fmla="*/ 436 h 613"/>
                <a:gd name="T62" fmla="*/ 13 w 614"/>
                <a:gd name="T63" fmla="*/ 395 h 613"/>
                <a:gd name="T64" fmla="*/ 3 w 614"/>
                <a:gd name="T65" fmla="*/ 353 h 613"/>
                <a:gd name="T66" fmla="*/ 0 w 614"/>
                <a:gd name="T67" fmla="*/ 307 h 613"/>
                <a:gd name="T68" fmla="*/ 3 w 614"/>
                <a:gd name="T69" fmla="*/ 262 h 613"/>
                <a:gd name="T70" fmla="*/ 13 w 614"/>
                <a:gd name="T71" fmla="*/ 218 h 613"/>
                <a:gd name="T72" fmla="*/ 28 w 614"/>
                <a:gd name="T73" fmla="*/ 178 h 613"/>
                <a:gd name="T74" fmla="*/ 49 w 614"/>
                <a:gd name="T75" fmla="*/ 141 h 613"/>
                <a:gd name="T76" fmla="*/ 75 w 614"/>
                <a:gd name="T77" fmla="*/ 106 h 613"/>
                <a:gd name="T78" fmla="*/ 105 w 614"/>
                <a:gd name="T79" fmla="*/ 76 h 613"/>
                <a:gd name="T80" fmla="*/ 140 w 614"/>
                <a:gd name="T81" fmla="*/ 50 h 613"/>
                <a:gd name="T82" fmla="*/ 177 w 614"/>
                <a:gd name="T83" fmla="*/ 29 h 613"/>
                <a:gd name="T84" fmla="*/ 218 w 614"/>
                <a:gd name="T85" fmla="*/ 14 h 613"/>
                <a:gd name="T86" fmla="*/ 261 w 614"/>
                <a:gd name="T87" fmla="*/ 4 h 613"/>
                <a:gd name="T88" fmla="*/ 307 w 614"/>
                <a:gd name="T89" fmla="*/ 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14" h="613">
                  <a:moveTo>
                    <a:pt x="307" y="0"/>
                  </a:moveTo>
                  <a:lnTo>
                    <a:pt x="352" y="4"/>
                  </a:lnTo>
                  <a:lnTo>
                    <a:pt x="395" y="14"/>
                  </a:lnTo>
                  <a:lnTo>
                    <a:pt x="435" y="29"/>
                  </a:lnTo>
                  <a:lnTo>
                    <a:pt x="473" y="50"/>
                  </a:lnTo>
                  <a:lnTo>
                    <a:pt x="508" y="76"/>
                  </a:lnTo>
                  <a:lnTo>
                    <a:pt x="538" y="106"/>
                  </a:lnTo>
                  <a:lnTo>
                    <a:pt x="564" y="141"/>
                  </a:lnTo>
                  <a:lnTo>
                    <a:pt x="585" y="178"/>
                  </a:lnTo>
                  <a:lnTo>
                    <a:pt x="600" y="218"/>
                  </a:lnTo>
                  <a:lnTo>
                    <a:pt x="610" y="262"/>
                  </a:lnTo>
                  <a:lnTo>
                    <a:pt x="614" y="307"/>
                  </a:lnTo>
                  <a:lnTo>
                    <a:pt x="610" y="353"/>
                  </a:lnTo>
                  <a:lnTo>
                    <a:pt x="600" y="395"/>
                  </a:lnTo>
                  <a:lnTo>
                    <a:pt x="585" y="436"/>
                  </a:lnTo>
                  <a:lnTo>
                    <a:pt x="564" y="474"/>
                  </a:lnTo>
                  <a:lnTo>
                    <a:pt x="538" y="509"/>
                  </a:lnTo>
                  <a:lnTo>
                    <a:pt x="508" y="538"/>
                  </a:lnTo>
                  <a:lnTo>
                    <a:pt x="473" y="565"/>
                  </a:lnTo>
                  <a:lnTo>
                    <a:pt x="435" y="585"/>
                  </a:lnTo>
                  <a:lnTo>
                    <a:pt x="395" y="601"/>
                  </a:lnTo>
                  <a:lnTo>
                    <a:pt x="352" y="611"/>
                  </a:lnTo>
                  <a:lnTo>
                    <a:pt x="307" y="613"/>
                  </a:lnTo>
                  <a:lnTo>
                    <a:pt x="261" y="611"/>
                  </a:lnTo>
                  <a:lnTo>
                    <a:pt x="218" y="601"/>
                  </a:lnTo>
                  <a:lnTo>
                    <a:pt x="177" y="585"/>
                  </a:lnTo>
                  <a:lnTo>
                    <a:pt x="140" y="565"/>
                  </a:lnTo>
                  <a:lnTo>
                    <a:pt x="105" y="538"/>
                  </a:lnTo>
                  <a:lnTo>
                    <a:pt x="75" y="509"/>
                  </a:lnTo>
                  <a:lnTo>
                    <a:pt x="49" y="474"/>
                  </a:lnTo>
                  <a:lnTo>
                    <a:pt x="28" y="436"/>
                  </a:lnTo>
                  <a:lnTo>
                    <a:pt x="13" y="395"/>
                  </a:lnTo>
                  <a:lnTo>
                    <a:pt x="3" y="353"/>
                  </a:lnTo>
                  <a:lnTo>
                    <a:pt x="0" y="307"/>
                  </a:lnTo>
                  <a:lnTo>
                    <a:pt x="3" y="262"/>
                  </a:lnTo>
                  <a:lnTo>
                    <a:pt x="13" y="218"/>
                  </a:lnTo>
                  <a:lnTo>
                    <a:pt x="28" y="178"/>
                  </a:lnTo>
                  <a:lnTo>
                    <a:pt x="49" y="141"/>
                  </a:lnTo>
                  <a:lnTo>
                    <a:pt x="75" y="106"/>
                  </a:lnTo>
                  <a:lnTo>
                    <a:pt x="105" y="76"/>
                  </a:lnTo>
                  <a:lnTo>
                    <a:pt x="140" y="50"/>
                  </a:lnTo>
                  <a:lnTo>
                    <a:pt x="177" y="29"/>
                  </a:lnTo>
                  <a:lnTo>
                    <a:pt x="218" y="14"/>
                  </a:lnTo>
                  <a:lnTo>
                    <a:pt x="261" y="4"/>
                  </a:lnTo>
                  <a:lnTo>
                    <a:pt x="3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552">
              <a:extLst>
                <a:ext uri="{FF2B5EF4-FFF2-40B4-BE49-F238E27FC236}">
                  <a16:creationId xmlns:a16="http://schemas.microsoft.com/office/drawing/2014/main" id="{A45AF21D-A236-45FA-8AD8-4D5E98832556}"/>
                </a:ext>
              </a:extLst>
            </p:cNvPr>
            <p:cNvSpPr>
              <a:spLocks noEditPoints="1"/>
            </p:cNvSpPr>
            <p:nvPr/>
          </p:nvSpPr>
          <p:spPr bwMode="auto">
            <a:xfrm>
              <a:off x="1845" y="2830"/>
              <a:ext cx="853" cy="881"/>
            </a:xfrm>
            <a:custGeom>
              <a:avLst/>
              <a:gdLst>
                <a:gd name="T0" fmla="*/ 743 w 1706"/>
                <a:gd name="T1" fmla="*/ 451 h 1763"/>
                <a:gd name="T2" fmla="*/ 599 w 1706"/>
                <a:gd name="T3" fmla="*/ 517 h 1763"/>
                <a:gd name="T4" fmla="*/ 488 w 1706"/>
                <a:gd name="T5" fmla="*/ 628 h 1763"/>
                <a:gd name="T6" fmla="*/ 422 w 1706"/>
                <a:gd name="T7" fmla="*/ 772 h 1763"/>
                <a:gd name="T8" fmla="*/ 412 w 1706"/>
                <a:gd name="T9" fmla="*/ 937 h 1763"/>
                <a:gd name="T10" fmla="*/ 460 w 1706"/>
                <a:gd name="T11" fmla="*/ 1090 h 1763"/>
                <a:gd name="T12" fmla="*/ 558 w 1706"/>
                <a:gd name="T13" fmla="*/ 1213 h 1763"/>
                <a:gd name="T14" fmla="*/ 692 w 1706"/>
                <a:gd name="T15" fmla="*/ 1296 h 1763"/>
                <a:gd name="T16" fmla="*/ 853 w 1706"/>
                <a:gd name="T17" fmla="*/ 1325 h 1763"/>
                <a:gd name="T18" fmla="*/ 1012 w 1706"/>
                <a:gd name="T19" fmla="*/ 1296 h 1763"/>
                <a:gd name="T20" fmla="*/ 1147 w 1706"/>
                <a:gd name="T21" fmla="*/ 1213 h 1763"/>
                <a:gd name="T22" fmla="*/ 1244 w 1706"/>
                <a:gd name="T23" fmla="*/ 1090 h 1763"/>
                <a:gd name="T24" fmla="*/ 1293 w 1706"/>
                <a:gd name="T25" fmla="*/ 937 h 1763"/>
                <a:gd name="T26" fmla="*/ 1283 w 1706"/>
                <a:gd name="T27" fmla="*/ 772 h 1763"/>
                <a:gd name="T28" fmla="*/ 1217 w 1706"/>
                <a:gd name="T29" fmla="*/ 628 h 1763"/>
                <a:gd name="T30" fmla="*/ 1106 w 1706"/>
                <a:gd name="T31" fmla="*/ 517 h 1763"/>
                <a:gd name="T32" fmla="*/ 961 w 1706"/>
                <a:gd name="T33" fmla="*/ 451 h 1763"/>
                <a:gd name="T34" fmla="*/ 706 w 1706"/>
                <a:gd name="T35" fmla="*/ 0 h 1763"/>
                <a:gd name="T36" fmla="*/ 1051 w 1706"/>
                <a:gd name="T37" fmla="*/ 12 h 1763"/>
                <a:gd name="T38" fmla="*/ 1107 w 1706"/>
                <a:gd name="T39" fmla="*/ 67 h 1763"/>
                <a:gd name="T40" fmla="*/ 1120 w 1706"/>
                <a:gd name="T41" fmla="*/ 244 h 1763"/>
                <a:gd name="T42" fmla="*/ 1268 w 1706"/>
                <a:gd name="T43" fmla="*/ 334 h 1763"/>
                <a:gd name="T44" fmla="*/ 1418 w 1706"/>
                <a:gd name="T45" fmla="*/ 255 h 1763"/>
                <a:gd name="T46" fmla="*/ 1486 w 1706"/>
                <a:gd name="T47" fmla="*/ 264 h 1763"/>
                <a:gd name="T48" fmla="*/ 1542 w 1706"/>
                <a:gd name="T49" fmla="*/ 314 h 1763"/>
                <a:gd name="T50" fmla="*/ 1704 w 1706"/>
                <a:gd name="T51" fmla="*/ 612 h 1763"/>
                <a:gd name="T52" fmla="*/ 1693 w 1706"/>
                <a:gd name="T53" fmla="*/ 680 h 1763"/>
                <a:gd name="T54" fmla="*/ 1644 w 1706"/>
                <a:gd name="T55" fmla="*/ 731 h 1763"/>
                <a:gd name="T56" fmla="*/ 1543 w 1706"/>
                <a:gd name="T57" fmla="*/ 881 h 1763"/>
                <a:gd name="T58" fmla="*/ 1644 w 1706"/>
                <a:gd name="T59" fmla="*/ 1030 h 1763"/>
                <a:gd name="T60" fmla="*/ 1697 w 1706"/>
                <a:gd name="T61" fmla="*/ 1091 h 1763"/>
                <a:gd name="T62" fmla="*/ 1701 w 1706"/>
                <a:gd name="T63" fmla="*/ 1170 h 1763"/>
                <a:gd name="T64" fmla="*/ 1529 w 1706"/>
                <a:gd name="T65" fmla="*/ 1468 h 1763"/>
                <a:gd name="T66" fmla="*/ 1470 w 1706"/>
                <a:gd name="T67" fmla="*/ 1505 h 1763"/>
                <a:gd name="T68" fmla="*/ 1398 w 1706"/>
                <a:gd name="T69" fmla="*/ 1501 h 1763"/>
                <a:gd name="T70" fmla="*/ 1222 w 1706"/>
                <a:gd name="T71" fmla="*/ 1463 h 1763"/>
                <a:gd name="T72" fmla="*/ 1120 w 1706"/>
                <a:gd name="T73" fmla="*/ 1642 h 1763"/>
                <a:gd name="T74" fmla="*/ 1092 w 1706"/>
                <a:gd name="T75" fmla="*/ 1718 h 1763"/>
                <a:gd name="T76" fmla="*/ 1026 w 1706"/>
                <a:gd name="T77" fmla="*/ 1759 h 1763"/>
                <a:gd name="T78" fmla="*/ 678 w 1706"/>
                <a:gd name="T79" fmla="*/ 1759 h 1763"/>
                <a:gd name="T80" fmla="*/ 612 w 1706"/>
                <a:gd name="T81" fmla="*/ 1718 h 1763"/>
                <a:gd name="T82" fmla="*/ 586 w 1706"/>
                <a:gd name="T83" fmla="*/ 1642 h 1763"/>
                <a:gd name="T84" fmla="*/ 484 w 1706"/>
                <a:gd name="T85" fmla="*/ 1463 h 1763"/>
                <a:gd name="T86" fmla="*/ 338 w 1706"/>
                <a:gd name="T87" fmla="*/ 1455 h 1763"/>
                <a:gd name="T88" fmla="*/ 361 w 1706"/>
                <a:gd name="T89" fmla="*/ 1377 h 1763"/>
                <a:gd name="T90" fmla="*/ 396 w 1706"/>
                <a:gd name="T91" fmla="*/ 1263 h 1763"/>
                <a:gd name="T92" fmla="*/ 378 w 1706"/>
                <a:gd name="T93" fmla="*/ 1125 h 1763"/>
                <a:gd name="T94" fmla="*/ 221 w 1706"/>
                <a:gd name="T95" fmla="*/ 851 h 1763"/>
                <a:gd name="T96" fmla="*/ 170 w 1706"/>
                <a:gd name="T97" fmla="*/ 795 h 1763"/>
                <a:gd name="T98" fmla="*/ 60 w 1706"/>
                <a:gd name="T99" fmla="*/ 731 h 1763"/>
                <a:gd name="T100" fmla="*/ 8 w 1706"/>
                <a:gd name="T101" fmla="*/ 671 h 1763"/>
                <a:gd name="T102" fmla="*/ 4 w 1706"/>
                <a:gd name="T103" fmla="*/ 593 h 1763"/>
                <a:gd name="T104" fmla="*/ 176 w 1706"/>
                <a:gd name="T105" fmla="*/ 295 h 1763"/>
                <a:gd name="T106" fmla="*/ 235 w 1706"/>
                <a:gd name="T107" fmla="*/ 258 h 1763"/>
                <a:gd name="T108" fmla="*/ 307 w 1706"/>
                <a:gd name="T109" fmla="*/ 262 h 1763"/>
                <a:gd name="T110" fmla="*/ 484 w 1706"/>
                <a:gd name="T111" fmla="*/ 300 h 1763"/>
                <a:gd name="T112" fmla="*/ 586 w 1706"/>
                <a:gd name="T113" fmla="*/ 121 h 1763"/>
                <a:gd name="T114" fmla="*/ 612 w 1706"/>
                <a:gd name="T115" fmla="*/ 45 h 1763"/>
                <a:gd name="T116" fmla="*/ 678 w 1706"/>
                <a:gd name="T117" fmla="*/ 4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706" h="1763">
                  <a:moveTo>
                    <a:pt x="853" y="437"/>
                  </a:moveTo>
                  <a:lnTo>
                    <a:pt x="797" y="441"/>
                  </a:lnTo>
                  <a:lnTo>
                    <a:pt x="743" y="451"/>
                  </a:lnTo>
                  <a:lnTo>
                    <a:pt x="692" y="467"/>
                  </a:lnTo>
                  <a:lnTo>
                    <a:pt x="644" y="490"/>
                  </a:lnTo>
                  <a:lnTo>
                    <a:pt x="599" y="517"/>
                  </a:lnTo>
                  <a:lnTo>
                    <a:pt x="558" y="549"/>
                  </a:lnTo>
                  <a:lnTo>
                    <a:pt x="520" y="587"/>
                  </a:lnTo>
                  <a:lnTo>
                    <a:pt x="488" y="628"/>
                  </a:lnTo>
                  <a:lnTo>
                    <a:pt x="460" y="673"/>
                  </a:lnTo>
                  <a:lnTo>
                    <a:pt x="438" y="721"/>
                  </a:lnTo>
                  <a:lnTo>
                    <a:pt x="422" y="772"/>
                  </a:lnTo>
                  <a:lnTo>
                    <a:pt x="412" y="826"/>
                  </a:lnTo>
                  <a:lnTo>
                    <a:pt x="408" y="881"/>
                  </a:lnTo>
                  <a:lnTo>
                    <a:pt x="412" y="937"/>
                  </a:lnTo>
                  <a:lnTo>
                    <a:pt x="422" y="990"/>
                  </a:lnTo>
                  <a:lnTo>
                    <a:pt x="438" y="1041"/>
                  </a:lnTo>
                  <a:lnTo>
                    <a:pt x="460" y="1090"/>
                  </a:lnTo>
                  <a:lnTo>
                    <a:pt x="488" y="1135"/>
                  </a:lnTo>
                  <a:lnTo>
                    <a:pt x="520" y="1176"/>
                  </a:lnTo>
                  <a:lnTo>
                    <a:pt x="558" y="1213"/>
                  </a:lnTo>
                  <a:lnTo>
                    <a:pt x="599" y="1246"/>
                  </a:lnTo>
                  <a:lnTo>
                    <a:pt x="644" y="1273"/>
                  </a:lnTo>
                  <a:lnTo>
                    <a:pt x="692" y="1296"/>
                  </a:lnTo>
                  <a:lnTo>
                    <a:pt x="743" y="1312"/>
                  </a:lnTo>
                  <a:lnTo>
                    <a:pt x="797" y="1322"/>
                  </a:lnTo>
                  <a:lnTo>
                    <a:pt x="853" y="1325"/>
                  </a:lnTo>
                  <a:lnTo>
                    <a:pt x="908" y="1322"/>
                  </a:lnTo>
                  <a:lnTo>
                    <a:pt x="961" y="1312"/>
                  </a:lnTo>
                  <a:lnTo>
                    <a:pt x="1012" y="1296"/>
                  </a:lnTo>
                  <a:lnTo>
                    <a:pt x="1061" y="1273"/>
                  </a:lnTo>
                  <a:lnTo>
                    <a:pt x="1106" y="1246"/>
                  </a:lnTo>
                  <a:lnTo>
                    <a:pt x="1147" y="1213"/>
                  </a:lnTo>
                  <a:lnTo>
                    <a:pt x="1184" y="1176"/>
                  </a:lnTo>
                  <a:lnTo>
                    <a:pt x="1217" y="1135"/>
                  </a:lnTo>
                  <a:lnTo>
                    <a:pt x="1244" y="1090"/>
                  </a:lnTo>
                  <a:lnTo>
                    <a:pt x="1267" y="1041"/>
                  </a:lnTo>
                  <a:lnTo>
                    <a:pt x="1283" y="990"/>
                  </a:lnTo>
                  <a:lnTo>
                    <a:pt x="1293" y="937"/>
                  </a:lnTo>
                  <a:lnTo>
                    <a:pt x="1297" y="881"/>
                  </a:lnTo>
                  <a:lnTo>
                    <a:pt x="1293" y="826"/>
                  </a:lnTo>
                  <a:lnTo>
                    <a:pt x="1283" y="772"/>
                  </a:lnTo>
                  <a:lnTo>
                    <a:pt x="1267" y="721"/>
                  </a:lnTo>
                  <a:lnTo>
                    <a:pt x="1244" y="673"/>
                  </a:lnTo>
                  <a:lnTo>
                    <a:pt x="1217" y="628"/>
                  </a:lnTo>
                  <a:lnTo>
                    <a:pt x="1184" y="587"/>
                  </a:lnTo>
                  <a:lnTo>
                    <a:pt x="1147" y="549"/>
                  </a:lnTo>
                  <a:lnTo>
                    <a:pt x="1106" y="517"/>
                  </a:lnTo>
                  <a:lnTo>
                    <a:pt x="1061" y="490"/>
                  </a:lnTo>
                  <a:lnTo>
                    <a:pt x="1012" y="467"/>
                  </a:lnTo>
                  <a:lnTo>
                    <a:pt x="961" y="451"/>
                  </a:lnTo>
                  <a:lnTo>
                    <a:pt x="908" y="441"/>
                  </a:lnTo>
                  <a:lnTo>
                    <a:pt x="853" y="437"/>
                  </a:lnTo>
                  <a:close/>
                  <a:moveTo>
                    <a:pt x="706" y="0"/>
                  </a:moveTo>
                  <a:lnTo>
                    <a:pt x="999" y="0"/>
                  </a:lnTo>
                  <a:lnTo>
                    <a:pt x="1026" y="4"/>
                  </a:lnTo>
                  <a:lnTo>
                    <a:pt x="1051" y="12"/>
                  </a:lnTo>
                  <a:lnTo>
                    <a:pt x="1074" y="26"/>
                  </a:lnTo>
                  <a:lnTo>
                    <a:pt x="1092" y="45"/>
                  </a:lnTo>
                  <a:lnTo>
                    <a:pt x="1107" y="67"/>
                  </a:lnTo>
                  <a:lnTo>
                    <a:pt x="1116" y="92"/>
                  </a:lnTo>
                  <a:lnTo>
                    <a:pt x="1120" y="121"/>
                  </a:lnTo>
                  <a:lnTo>
                    <a:pt x="1120" y="244"/>
                  </a:lnTo>
                  <a:lnTo>
                    <a:pt x="1172" y="269"/>
                  </a:lnTo>
                  <a:lnTo>
                    <a:pt x="1221" y="300"/>
                  </a:lnTo>
                  <a:lnTo>
                    <a:pt x="1268" y="334"/>
                  </a:lnTo>
                  <a:lnTo>
                    <a:pt x="1379" y="270"/>
                  </a:lnTo>
                  <a:lnTo>
                    <a:pt x="1398" y="260"/>
                  </a:lnTo>
                  <a:lnTo>
                    <a:pt x="1418" y="255"/>
                  </a:lnTo>
                  <a:lnTo>
                    <a:pt x="1439" y="254"/>
                  </a:lnTo>
                  <a:lnTo>
                    <a:pt x="1464" y="257"/>
                  </a:lnTo>
                  <a:lnTo>
                    <a:pt x="1486" y="264"/>
                  </a:lnTo>
                  <a:lnTo>
                    <a:pt x="1509" y="276"/>
                  </a:lnTo>
                  <a:lnTo>
                    <a:pt x="1527" y="293"/>
                  </a:lnTo>
                  <a:lnTo>
                    <a:pt x="1542" y="314"/>
                  </a:lnTo>
                  <a:lnTo>
                    <a:pt x="1689" y="567"/>
                  </a:lnTo>
                  <a:lnTo>
                    <a:pt x="1699" y="589"/>
                  </a:lnTo>
                  <a:lnTo>
                    <a:pt x="1704" y="612"/>
                  </a:lnTo>
                  <a:lnTo>
                    <a:pt x="1706" y="635"/>
                  </a:lnTo>
                  <a:lnTo>
                    <a:pt x="1701" y="659"/>
                  </a:lnTo>
                  <a:lnTo>
                    <a:pt x="1693" y="680"/>
                  </a:lnTo>
                  <a:lnTo>
                    <a:pt x="1681" y="700"/>
                  </a:lnTo>
                  <a:lnTo>
                    <a:pt x="1664" y="718"/>
                  </a:lnTo>
                  <a:lnTo>
                    <a:pt x="1644" y="731"/>
                  </a:lnTo>
                  <a:lnTo>
                    <a:pt x="1535" y="795"/>
                  </a:lnTo>
                  <a:lnTo>
                    <a:pt x="1540" y="838"/>
                  </a:lnTo>
                  <a:lnTo>
                    <a:pt x="1543" y="881"/>
                  </a:lnTo>
                  <a:lnTo>
                    <a:pt x="1540" y="924"/>
                  </a:lnTo>
                  <a:lnTo>
                    <a:pt x="1535" y="967"/>
                  </a:lnTo>
                  <a:lnTo>
                    <a:pt x="1644" y="1030"/>
                  </a:lnTo>
                  <a:lnTo>
                    <a:pt x="1667" y="1048"/>
                  </a:lnTo>
                  <a:lnTo>
                    <a:pt x="1684" y="1068"/>
                  </a:lnTo>
                  <a:lnTo>
                    <a:pt x="1697" y="1091"/>
                  </a:lnTo>
                  <a:lnTo>
                    <a:pt x="1704" y="1117"/>
                  </a:lnTo>
                  <a:lnTo>
                    <a:pt x="1706" y="1144"/>
                  </a:lnTo>
                  <a:lnTo>
                    <a:pt x="1701" y="1170"/>
                  </a:lnTo>
                  <a:lnTo>
                    <a:pt x="1689" y="1195"/>
                  </a:lnTo>
                  <a:lnTo>
                    <a:pt x="1542" y="1449"/>
                  </a:lnTo>
                  <a:lnTo>
                    <a:pt x="1529" y="1468"/>
                  </a:lnTo>
                  <a:lnTo>
                    <a:pt x="1512" y="1484"/>
                  </a:lnTo>
                  <a:lnTo>
                    <a:pt x="1492" y="1496"/>
                  </a:lnTo>
                  <a:lnTo>
                    <a:pt x="1470" y="1505"/>
                  </a:lnTo>
                  <a:lnTo>
                    <a:pt x="1439" y="1509"/>
                  </a:lnTo>
                  <a:lnTo>
                    <a:pt x="1418" y="1507"/>
                  </a:lnTo>
                  <a:lnTo>
                    <a:pt x="1398" y="1501"/>
                  </a:lnTo>
                  <a:lnTo>
                    <a:pt x="1379" y="1492"/>
                  </a:lnTo>
                  <a:lnTo>
                    <a:pt x="1268" y="1429"/>
                  </a:lnTo>
                  <a:lnTo>
                    <a:pt x="1222" y="1463"/>
                  </a:lnTo>
                  <a:lnTo>
                    <a:pt x="1172" y="1492"/>
                  </a:lnTo>
                  <a:lnTo>
                    <a:pt x="1120" y="1519"/>
                  </a:lnTo>
                  <a:lnTo>
                    <a:pt x="1120" y="1642"/>
                  </a:lnTo>
                  <a:lnTo>
                    <a:pt x="1116" y="1669"/>
                  </a:lnTo>
                  <a:lnTo>
                    <a:pt x="1107" y="1696"/>
                  </a:lnTo>
                  <a:lnTo>
                    <a:pt x="1092" y="1718"/>
                  </a:lnTo>
                  <a:lnTo>
                    <a:pt x="1074" y="1737"/>
                  </a:lnTo>
                  <a:lnTo>
                    <a:pt x="1051" y="1750"/>
                  </a:lnTo>
                  <a:lnTo>
                    <a:pt x="1026" y="1759"/>
                  </a:lnTo>
                  <a:lnTo>
                    <a:pt x="999" y="1763"/>
                  </a:lnTo>
                  <a:lnTo>
                    <a:pt x="706" y="1763"/>
                  </a:lnTo>
                  <a:lnTo>
                    <a:pt x="678" y="1759"/>
                  </a:lnTo>
                  <a:lnTo>
                    <a:pt x="654" y="1750"/>
                  </a:lnTo>
                  <a:lnTo>
                    <a:pt x="631" y="1737"/>
                  </a:lnTo>
                  <a:lnTo>
                    <a:pt x="612" y="1718"/>
                  </a:lnTo>
                  <a:lnTo>
                    <a:pt x="597" y="1696"/>
                  </a:lnTo>
                  <a:lnTo>
                    <a:pt x="589" y="1669"/>
                  </a:lnTo>
                  <a:lnTo>
                    <a:pt x="586" y="1642"/>
                  </a:lnTo>
                  <a:lnTo>
                    <a:pt x="586" y="1519"/>
                  </a:lnTo>
                  <a:lnTo>
                    <a:pt x="533" y="1492"/>
                  </a:lnTo>
                  <a:lnTo>
                    <a:pt x="484" y="1463"/>
                  </a:lnTo>
                  <a:lnTo>
                    <a:pt x="437" y="1429"/>
                  </a:lnTo>
                  <a:lnTo>
                    <a:pt x="352" y="1477"/>
                  </a:lnTo>
                  <a:lnTo>
                    <a:pt x="338" y="1455"/>
                  </a:lnTo>
                  <a:lnTo>
                    <a:pt x="321" y="1434"/>
                  </a:lnTo>
                  <a:lnTo>
                    <a:pt x="343" y="1406"/>
                  </a:lnTo>
                  <a:lnTo>
                    <a:pt x="361" y="1377"/>
                  </a:lnTo>
                  <a:lnTo>
                    <a:pt x="376" y="1345"/>
                  </a:lnTo>
                  <a:lnTo>
                    <a:pt x="387" y="1311"/>
                  </a:lnTo>
                  <a:lnTo>
                    <a:pt x="396" y="1263"/>
                  </a:lnTo>
                  <a:lnTo>
                    <a:pt x="397" y="1217"/>
                  </a:lnTo>
                  <a:lnTo>
                    <a:pt x="392" y="1170"/>
                  </a:lnTo>
                  <a:lnTo>
                    <a:pt x="378" y="1125"/>
                  </a:lnTo>
                  <a:lnTo>
                    <a:pt x="358" y="1083"/>
                  </a:lnTo>
                  <a:lnTo>
                    <a:pt x="241" y="881"/>
                  </a:lnTo>
                  <a:lnTo>
                    <a:pt x="221" y="851"/>
                  </a:lnTo>
                  <a:lnTo>
                    <a:pt x="196" y="825"/>
                  </a:lnTo>
                  <a:lnTo>
                    <a:pt x="170" y="800"/>
                  </a:lnTo>
                  <a:lnTo>
                    <a:pt x="170" y="795"/>
                  </a:lnTo>
                  <a:lnTo>
                    <a:pt x="141" y="779"/>
                  </a:lnTo>
                  <a:lnTo>
                    <a:pt x="118" y="765"/>
                  </a:lnTo>
                  <a:lnTo>
                    <a:pt x="60" y="731"/>
                  </a:lnTo>
                  <a:lnTo>
                    <a:pt x="38" y="715"/>
                  </a:lnTo>
                  <a:lnTo>
                    <a:pt x="20" y="695"/>
                  </a:lnTo>
                  <a:lnTo>
                    <a:pt x="8" y="671"/>
                  </a:lnTo>
                  <a:lnTo>
                    <a:pt x="0" y="645"/>
                  </a:lnTo>
                  <a:lnTo>
                    <a:pt x="0" y="619"/>
                  </a:lnTo>
                  <a:lnTo>
                    <a:pt x="4" y="593"/>
                  </a:lnTo>
                  <a:lnTo>
                    <a:pt x="15" y="567"/>
                  </a:lnTo>
                  <a:lnTo>
                    <a:pt x="162" y="314"/>
                  </a:lnTo>
                  <a:lnTo>
                    <a:pt x="176" y="295"/>
                  </a:lnTo>
                  <a:lnTo>
                    <a:pt x="192" y="279"/>
                  </a:lnTo>
                  <a:lnTo>
                    <a:pt x="212" y="267"/>
                  </a:lnTo>
                  <a:lnTo>
                    <a:pt x="235" y="258"/>
                  </a:lnTo>
                  <a:lnTo>
                    <a:pt x="266" y="254"/>
                  </a:lnTo>
                  <a:lnTo>
                    <a:pt x="287" y="255"/>
                  </a:lnTo>
                  <a:lnTo>
                    <a:pt x="307" y="262"/>
                  </a:lnTo>
                  <a:lnTo>
                    <a:pt x="327" y="270"/>
                  </a:lnTo>
                  <a:lnTo>
                    <a:pt x="437" y="334"/>
                  </a:lnTo>
                  <a:lnTo>
                    <a:pt x="484" y="300"/>
                  </a:lnTo>
                  <a:lnTo>
                    <a:pt x="533" y="269"/>
                  </a:lnTo>
                  <a:lnTo>
                    <a:pt x="586" y="244"/>
                  </a:lnTo>
                  <a:lnTo>
                    <a:pt x="586" y="121"/>
                  </a:lnTo>
                  <a:lnTo>
                    <a:pt x="589" y="92"/>
                  </a:lnTo>
                  <a:lnTo>
                    <a:pt x="597" y="67"/>
                  </a:lnTo>
                  <a:lnTo>
                    <a:pt x="612" y="45"/>
                  </a:lnTo>
                  <a:lnTo>
                    <a:pt x="631" y="26"/>
                  </a:lnTo>
                  <a:lnTo>
                    <a:pt x="654" y="12"/>
                  </a:lnTo>
                  <a:lnTo>
                    <a:pt x="678" y="4"/>
                  </a:lnTo>
                  <a:lnTo>
                    <a:pt x="70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553">
              <a:extLst>
                <a:ext uri="{FF2B5EF4-FFF2-40B4-BE49-F238E27FC236}">
                  <a16:creationId xmlns:a16="http://schemas.microsoft.com/office/drawing/2014/main" id="{56CC4EAA-8728-49B2-9781-5981DA0E5DD3}"/>
                </a:ext>
              </a:extLst>
            </p:cNvPr>
            <p:cNvSpPr>
              <a:spLocks noEditPoints="1"/>
            </p:cNvSpPr>
            <p:nvPr/>
          </p:nvSpPr>
          <p:spPr bwMode="auto">
            <a:xfrm>
              <a:off x="1264" y="3197"/>
              <a:ext cx="677" cy="700"/>
            </a:xfrm>
            <a:custGeom>
              <a:avLst/>
              <a:gdLst>
                <a:gd name="T0" fmla="*/ 594 w 1354"/>
                <a:gd name="T1" fmla="*/ 448 h 1399"/>
                <a:gd name="T2" fmla="*/ 492 w 1354"/>
                <a:gd name="T3" fmla="*/ 513 h 1399"/>
                <a:gd name="T4" fmla="*/ 427 w 1354"/>
                <a:gd name="T5" fmla="*/ 615 h 1399"/>
                <a:gd name="T6" fmla="*/ 417 w 1354"/>
                <a:gd name="T7" fmla="*/ 741 h 1399"/>
                <a:gd name="T8" fmla="*/ 464 w 1354"/>
                <a:gd name="T9" fmla="*/ 855 h 1399"/>
                <a:gd name="T10" fmla="*/ 556 w 1354"/>
                <a:gd name="T11" fmla="*/ 933 h 1399"/>
                <a:gd name="T12" fmla="*/ 677 w 1354"/>
                <a:gd name="T13" fmla="*/ 963 h 1399"/>
                <a:gd name="T14" fmla="*/ 798 w 1354"/>
                <a:gd name="T15" fmla="*/ 933 h 1399"/>
                <a:gd name="T16" fmla="*/ 890 w 1354"/>
                <a:gd name="T17" fmla="*/ 855 h 1399"/>
                <a:gd name="T18" fmla="*/ 938 w 1354"/>
                <a:gd name="T19" fmla="*/ 741 h 1399"/>
                <a:gd name="T20" fmla="*/ 928 w 1354"/>
                <a:gd name="T21" fmla="*/ 615 h 1399"/>
                <a:gd name="T22" fmla="*/ 864 w 1354"/>
                <a:gd name="T23" fmla="*/ 513 h 1399"/>
                <a:gd name="T24" fmla="*/ 761 w 1354"/>
                <a:gd name="T25" fmla="*/ 448 h 1399"/>
                <a:gd name="T26" fmla="*/ 561 w 1354"/>
                <a:gd name="T27" fmla="*/ 0 h 1399"/>
                <a:gd name="T28" fmla="*/ 842 w 1354"/>
                <a:gd name="T29" fmla="*/ 12 h 1399"/>
                <a:gd name="T30" fmla="*/ 885 w 1354"/>
                <a:gd name="T31" fmla="*/ 70 h 1399"/>
                <a:gd name="T32" fmla="*/ 930 w 1354"/>
                <a:gd name="T33" fmla="*/ 214 h 1399"/>
                <a:gd name="T34" fmla="*/ 1095 w 1354"/>
                <a:gd name="T35" fmla="*/ 214 h 1399"/>
                <a:gd name="T36" fmla="*/ 1162 w 1354"/>
                <a:gd name="T37" fmla="*/ 203 h 1399"/>
                <a:gd name="T38" fmla="*/ 1213 w 1354"/>
                <a:gd name="T39" fmla="*/ 232 h 1399"/>
                <a:gd name="T40" fmla="*/ 1352 w 1354"/>
                <a:gd name="T41" fmla="*/ 473 h 1399"/>
                <a:gd name="T42" fmla="*/ 1342 w 1354"/>
                <a:gd name="T43" fmla="*/ 546 h 1399"/>
                <a:gd name="T44" fmla="*/ 1218 w 1354"/>
                <a:gd name="T45" fmla="*/ 630 h 1399"/>
                <a:gd name="T46" fmla="*/ 1223 w 1354"/>
                <a:gd name="T47" fmla="*/ 734 h 1399"/>
                <a:gd name="T48" fmla="*/ 1324 w 1354"/>
                <a:gd name="T49" fmla="*/ 831 h 1399"/>
                <a:gd name="T50" fmla="*/ 1353 w 1354"/>
                <a:gd name="T51" fmla="*/ 886 h 1399"/>
                <a:gd name="T52" fmla="*/ 1342 w 1354"/>
                <a:gd name="T53" fmla="*/ 948 h 1399"/>
                <a:gd name="T54" fmla="*/ 1191 w 1354"/>
                <a:gd name="T55" fmla="*/ 1185 h 1399"/>
                <a:gd name="T56" fmla="*/ 1119 w 1354"/>
                <a:gd name="T57" fmla="*/ 1193 h 1399"/>
                <a:gd name="T58" fmla="*/ 970 w 1354"/>
                <a:gd name="T59" fmla="*/ 1161 h 1399"/>
                <a:gd name="T60" fmla="*/ 889 w 1354"/>
                <a:gd name="T61" fmla="*/ 1303 h 1399"/>
                <a:gd name="T62" fmla="*/ 861 w 1354"/>
                <a:gd name="T63" fmla="*/ 1370 h 1399"/>
                <a:gd name="T64" fmla="*/ 793 w 1354"/>
                <a:gd name="T65" fmla="*/ 1399 h 1399"/>
                <a:gd name="T66" fmla="*/ 513 w 1354"/>
                <a:gd name="T67" fmla="*/ 1385 h 1399"/>
                <a:gd name="T68" fmla="*/ 469 w 1354"/>
                <a:gd name="T69" fmla="*/ 1328 h 1399"/>
                <a:gd name="T70" fmla="*/ 424 w 1354"/>
                <a:gd name="T71" fmla="*/ 1185 h 1399"/>
                <a:gd name="T72" fmla="*/ 260 w 1354"/>
                <a:gd name="T73" fmla="*/ 1185 h 1399"/>
                <a:gd name="T74" fmla="*/ 187 w 1354"/>
                <a:gd name="T75" fmla="*/ 1193 h 1399"/>
                <a:gd name="T76" fmla="*/ 129 w 1354"/>
                <a:gd name="T77" fmla="*/ 1150 h 1399"/>
                <a:gd name="T78" fmla="*/ 0 w 1354"/>
                <a:gd name="T79" fmla="*/ 907 h 1399"/>
                <a:gd name="T80" fmla="*/ 17 w 1354"/>
                <a:gd name="T81" fmla="*/ 847 h 1399"/>
                <a:gd name="T82" fmla="*/ 136 w 1354"/>
                <a:gd name="T83" fmla="*/ 767 h 1399"/>
                <a:gd name="T84" fmla="*/ 131 w 1354"/>
                <a:gd name="T85" fmla="*/ 665 h 1399"/>
                <a:gd name="T86" fmla="*/ 30 w 1354"/>
                <a:gd name="T87" fmla="*/ 567 h 1399"/>
                <a:gd name="T88" fmla="*/ 2 w 1354"/>
                <a:gd name="T89" fmla="*/ 512 h 1399"/>
                <a:gd name="T90" fmla="*/ 13 w 1354"/>
                <a:gd name="T91" fmla="*/ 450 h 1399"/>
                <a:gd name="T92" fmla="*/ 164 w 1354"/>
                <a:gd name="T93" fmla="*/ 214 h 1399"/>
                <a:gd name="T94" fmla="*/ 237 w 1354"/>
                <a:gd name="T95" fmla="*/ 204 h 1399"/>
                <a:gd name="T96" fmla="*/ 384 w 1354"/>
                <a:gd name="T97" fmla="*/ 238 h 1399"/>
                <a:gd name="T98" fmla="*/ 465 w 1354"/>
                <a:gd name="T99" fmla="*/ 95 h 1399"/>
                <a:gd name="T100" fmla="*/ 494 w 1354"/>
                <a:gd name="T101" fmla="*/ 27 h 1399"/>
                <a:gd name="T102" fmla="*/ 561 w 1354"/>
                <a:gd name="T103" fmla="*/ 0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54" h="1399">
                  <a:moveTo>
                    <a:pt x="677" y="436"/>
                  </a:moveTo>
                  <a:lnTo>
                    <a:pt x="635" y="438"/>
                  </a:lnTo>
                  <a:lnTo>
                    <a:pt x="594" y="448"/>
                  </a:lnTo>
                  <a:lnTo>
                    <a:pt x="556" y="465"/>
                  </a:lnTo>
                  <a:lnTo>
                    <a:pt x="521" y="487"/>
                  </a:lnTo>
                  <a:lnTo>
                    <a:pt x="492" y="513"/>
                  </a:lnTo>
                  <a:lnTo>
                    <a:pt x="464" y="543"/>
                  </a:lnTo>
                  <a:lnTo>
                    <a:pt x="443" y="578"/>
                  </a:lnTo>
                  <a:lnTo>
                    <a:pt x="427" y="615"/>
                  </a:lnTo>
                  <a:lnTo>
                    <a:pt x="417" y="657"/>
                  </a:lnTo>
                  <a:lnTo>
                    <a:pt x="414" y="699"/>
                  </a:lnTo>
                  <a:lnTo>
                    <a:pt x="417" y="741"/>
                  </a:lnTo>
                  <a:lnTo>
                    <a:pt x="427" y="782"/>
                  </a:lnTo>
                  <a:lnTo>
                    <a:pt x="443" y="820"/>
                  </a:lnTo>
                  <a:lnTo>
                    <a:pt x="464" y="855"/>
                  </a:lnTo>
                  <a:lnTo>
                    <a:pt x="492" y="886"/>
                  </a:lnTo>
                  <a:lnTo>
                    <a:pt x="521" y="912"/>
                  </a:lnTo>
                  <a:lnTo>
                    <a:pt x="556" y="933"/>
                  </a:lnTo>
                  <a:lnTo>
                    <a:pt x="594" y="949"/>
                  </a:lnTo>
                  <a:lnTo>
                    <a:pt x="635" y="959"/>
                  </a:lnTo>
                  <a:lnTo>
                    <a:pt x="677" y="963"/>
                  </a:lnTo>
                  <a:lnTo>
                    <a:pt x="720" y="959"/>
                  </a:lnTo>
                  <a:lnTo>
                    <a:pt x="761" y="949"/>
                  </a:lnTo>
                  <a:lnTo>
                    <a:pt x="798" y="933"/>
                  </a:lnTo>
                  <a:lnTo>
                    <a:pt x="833" y="912"/>
                  </a:lnTo>
                  <a:lnTo>
                    <a:pt x="864" y="886"/>
                  </a:lnTo>
                  <a:lnTo>
                    <a:pt x="890" y="855"/>
                  </a:lnTo>
                  <a:lnTo>
                    <a:pt x="912" y="820"/>
                  </a:lnTo>
                  <a:lnTo>
                    <a:pt x="928" y="782"/>
                  </a:lnTo>
                  <a:lnTo>
                    <a:pt x="938" y="741"/>
                  </a:lnTo>
                  <a:lnTo>
                    <a:pt x="942" y="699"/>
                  </a:lnTo>
                  <a:lnTo>
                    <a:pt x="938" y="657"/>
                  </a:lnTo>
                  <a:lnTo>
                    <a:pt x="928" y="615"/>
                  </a:lnTo>
                  <a:lnTo>
                    <a:pt x="912" y="578"/>
                  </a:lnTo>
                  <a:lnTo>
                    <a:pt x="890" y="543"/>
                  </a:lnTo>
                  <a:lnTo>
                    <a:pt x="864" y="513"/>
                  </a:lnTo>
                  <a:lnTo>
                    <a:pt x="833" y="487"/>
                  </a:lnTo>
                  <a:lnTo>
                    <a:pt x="798" y="465"/>
                  </a:lnTo>
                  <a:lnTo>
                    <a:pt x="761" y="448"/>
                  </a:lnTo>
                  <a:lnTo>
                    <a:pt x="720" y="438"/>
                  </a:lnTo>
                  <a:lnTo>
                    <a:pt x="677" y="436"/>
                  </a:lnTo>
                  <a:close/>
                  <a:moveTo>
                    <a:pt x="561" y="0"/>
                  </a:moveTo>
                  <a:lnTo>
                    <a:pt x="793" y="0"/>
                  </a:lnTo>
                  <a:lnTo>
                    <a:pt x="818" y="2"/>
                  </a:lnTo>
                  <a:lnTo>
                    <a:pt x="842" y="12"/>
                  </a:lnTo>
                  <a:lnTo>
                    <a:pt x="861" y="27"/>
                  </a:lnTo>
                  <a:lnTo>
                    <a:pt x="875" y="47"/>
                  </a:lnTo>
                  <a:lnTo>
                    <a:pt x="885" y="70"/>
                  </a:lnTo>
                  <a:lnTo>
                    <a:pt x="889" y="95"/>
                  </a:lnTo>
                  <a:lnTo>
                    <a:pt x="889" y="193"/>
                  </a:lnTo>
                  <a:lnTo>
                    <a:pt x="930" y="214"/>
                  </a:lnTo>
                  <a:lnTo>
                    <a:pt x="970" y="238"/>
                  </a:lnTo>
                  <a:lnTo>
                    <a:pt x="1008" y="264"/>
                  </a:lnTo>
                  <a:lnTo>
                    <a:pt x="1095" y="214"/>
                  </a:lnTo>
                  <a:lnTo>
                    <a:pt x="1119" y="204"/>
                  </a:lnTo>
                  <a:lnTo>
                    <a:pt x="1142" y="201"/>
                  </a:lnTo>
                  <a:lnTo>
                    <a:pt x="1162" y="203"/>
                  </a:lnTo>
                  <a:lnTo>
                    <a:pt x="1181" y="209"/>
                  </a:lnTo>
                  <a:lnTo>
                    <a:pt x="1198" y="219"/>
                  </a:lnTo>
                  <a:lnTo>
                    <a:pt x="1213" y="232"/>
                  </a:lnTo>
                  <a:lnTo>
                    <a:pt x="1226" y="249"/>
                  </a:lnTo>
                  <a:lnTo>
                    <a:pt x="1342" y="450"/>
                  </a:lnTo>
                  <a:lnTo>
                    <a:pt x="1352" y="473"/>
                  </a:lnTo>
                  <a:lnTo>
                    <a:pt x="1354" y="497"/>
                  </a:lnTo>
                  <a:lnTo>
                    <a:pt x="1352" y="522"/>
                  </a:lnTo>
                  <a:lnTo>
                    <a:pt x="1342" y="546"/>
                  </a:lnTo>
                  <a:lnTo>
                    <a:pt x="1327" y="566"/>
                  </a:lnTo>
                  <a:lnTo>
                    <a:pt x="1307" y="581"/>
                  </a:lnTo>
                  <a:lnTo>
                    <a:pt x="1218" y="630"/>
                  </a:lnTo>
                  <a:lnTo>
                    <a:pt x="1223" y="665"/>
                  </a:lnTo>
                  <a:lnTo>
                    <a:pt x="1226" y="699"/>
                  </a:lnTo>
                  <a:lnTo>
                    <a:pt x="1223" y="734"/>
                  </a:lnTo>
                  <a:lnTo>
                    <a:pt x="1218" y="767"/>
                  </a:lnTo>
                  <a:lnTo>
                    <a:pt x="1307" y="818"/>
                  </a:lnTo>
                  <a:lnTo>
                    <a:pt x="1324" y="831"/>
                  </a:lnTo>
                  <a:lnTo>
                    <a:pt x="1338" y="847"/>
                  </a:lnTo>
                  <a:lnTo>
                    <a:pt x="1348" y="866"/>
                  </a:lnTo>
                  <a:lnTo>
                    <a:pt x="1353" y="886"/>
                  </a:lnTo>
                  <a:lnTo>
                    <a:pt x="1354" y="907"/>
                  </a:lnTo>
                  <a:lnTo>
                    <a:pt x="1350" y="928"/>
                  </a:lnTo>
                  <a:lnTo>
                    <a:pt x="1342" y="948"/>
                  </a:lnTo>
                  <a:lnTo>
                    <a:pt x="1226" y="1150"/>
                  </a:lnTo>
                  <a:lnTo>
                    <a:pt x="1210" y="1169"/>
                  </a:lnTo>
                  <a:lnTo>
                    <a:pt x="1191" y="1185"/>
                  </a:lnTo>
                  <a:lnTo>
                    <a:pt x="1167" y="1193"/>
                  </a:lnTo>
                  <a:lnTo>
                    <a:pt x="1142" y="1197"/>
                  </a:lnTo>
                  <a:lnTo>
                    <a:pt x="1119" y="1193"/>
                  </a:lnTo>
                  <a:lnTo>
                    <a:pt x="1095" y="1185"/>
                  </a:lnTo>
                  <a:lnTo>
                    <a:pt x="1008" y="1134"/>
                  </a:lnTo>
                  <a:lnTo>
                    <a:pt x="970" y="1161"/>
                  </a:lnTo>
                  <a:lnTo>
                    <a:pt x="930" y="1185"/>
                  </a:lnTo>
                  <a:lnTo>
                    <a:pt x="889" y="1205"/>
                  </a:lnTo>
                  <a:lnTo>
                    <a:pt x="889" y="1303"/>
                  </a:lnTo>
                  <a:lnTo>
                    <a:pt x="885" y="1328"/>
                  </a:lnTo>
                  <a:lnTo>
                    <a:pt x="875" y="1352"/>
                  </a:lnTo>
                  <a:lnTo>
                    <a:pt x="861" y="1370"/>
                  </a:lnTo>
                  <a:lnTo>
                    <a:pt x="842" y="1385"/>
                  </a:lnTo>
                  <a:lnTo>
                    <a:pt x="818" y="1395"/>
                  </a:lnTo>
                  <a:lnTo>
                    <a:pt x="793" y="1399"/>
                  </a:lnTo>
                  <a:lnTo>
                    <a:pt x="561" y="1399"/>
                  </a:lnTo>
                  <a:lnTo>
                    <a:pt x="535" y="1395"/>
                  </a:lnTo>
                  <a:lnTo>
                    <a:pt x="513" y="1385"/>
                  </a:lnTo>
                  <a:lnTo>
                    <a:pt x="494" y="1370"/>
                  </a:lnTo>
                  <a:lnTo>
                    <a:pt x="479" y="1352"/>
                  </a:lnTo>
                  <a:lnTo>
                    <a:pt x="469" y="1328"/>
                  </a:lnTo>
                  <a:lnTo>
                    <a:pt x="465" y="1303"/>
                  </a:lnTo>
                  <a:lnTo>
                    <a:pt x="465" y="1205"/>
                  </a:lnTo>
                  <a:lnTo>
                    <a:pt x="424" y="1185"/>
                  </a:lnTo>
                  <a:lnTo>
                    <a:pt x="384" y="1161"/>
                  </a:lnTo>
                  <a:lnTo>
                    <a:pt x="347" y="1134"/>
                  </a:lnTo>
                  <a:lnTo>
                    <a:pt x="260" y="1185"/>
                  </a:lnTo>
                  <a:lnTo>
                    <a:pt x="237" y="1193"/>
                  </a:lnTo>
                  <a:lnTo>
                    <a:pt x="212" y="1197"/>
                  </a:lnTo>
                  <a:lnTo>
                    <a:pt x="187" y="1193"/>
                  </a:lnTo>
                  <a:lnTo>
                    <a:pt x="164" y="1185"/>
                  </a:lnTo>
                  <a:lnTo>
                    <a:pt x="145" y="1169"/>
                  </a:lnTo>
                  <a:lnTo>
                    <a:pt x="129" y="1150"/>
                  </a:lnTo>
                  <a:lnTo>
                    <a:pt x="13" y="948"/>
                  </a:lnTo>
                  <a:lnTo>
                    <a:pt x="4" y="928"/>
                  </a:lnTo>
                  <a:lnTo>
                    <a:pt x="0" y="907"/>
                  </a:lnTo>
                  <a:lnTo>
                    <a:pt x="2" y="886"/>
                  </a:lnTo>
                  <a:lnTo>
                    <a:pt x="7" y="866"/>
                  </a:lnTo>
                  <a:lnTo>
                    <a:pt x="17" y="847"/>
                  </a:lnTo>
                  <a:lnTo>
                    <a:pt x="30" y="831"/>
                  </a:lnTo>
                  <a:lnTo>
                    <a:pt x="48" y="817"/>
                  </a:lnTo>
                  <a:lnTo>
                    <a:pt x="136" y="767"/>
                  </a:lnTo>
                  <a:lnTo>
                    <a:pt x="131" y="734"/>
                  </a:lnTo>
                  <a:lnTo>
                    <a:pt x="129" y="699"/>
                  </a:lnTo>
                  <a:lnTo>
                    <a:pt x="131" y="665"/>
                  </a:lnTo>
                  <a:lnTo>
                    <a:pt x="136" y="630"/>
                  </a:lnTo>
                  <a:lnTo>
                    <a:pt x="48" y="581"/>
                  </a:lnTo>
                  <a:lnTo>
                    <a:pt x="30" y="567"/>
                  </a:lnTo>
                  <a:lnTo>
                    <a:pt x="17" y="551"/>
                  </a:lnTo>
                  <a:lnTo>
                    <a:pt x="7" y="532"/>
                  </a:lnTo>
                  <a:lnTo>
                    <a:pt x="2" y="512"/>
                  </a:lnTo>
                  <a:lnTo>
                    <a:pt x="0" y="491"/>
                  </a:lnTo>
                  <a:lnTo>
                    <a:pt x="4" y="470"/>
                  </a:lnTo>
                  <a:lnTo>
                    <a:pt x="13" y="450"/>
                  </a:lnTo>
                  <a:lnTo>
                    <a:pt x="129" y="249"/>
                  </a:lnTo>
                  <a:lnTo>
                    <a:pt x="145" y="229"/>
                  </a:lnTo>
                  <a:lnTo>
                    <a:pt x="164" y="214"/>
                  </a:lnTo>
                  <a:lnTo>
                    <a:pt x="187" y="204"/>
                  </a:lnTo>
                  <a:lnTo>
                    <a:pt x="212" y="201"/>
                  </a:lnTo>
                  <a:lnTo>
                    <a:pt x="237" y="204"/>
                  </a:lnTo>
                  <a:lnTo>
                    <a:pt x="260" y="214"/>
                  </a:lnTo>
                  <a:lnTo>
                    <a:pt x="347" y="264"/>
                  </a:lnTo>
                  <a:lnTo>
                    <a:pt x="384" y="238"/>
                  </a:lnTo>
                  <a:lnTo>
                    <a:pt x="424" y="214"/>
                  </a:lnTo>
                  <a:lnTo>
                    <a:pt x="465" y="193"/>
                  </a:lnTo>
                  <a:lnTo>
                    <a:pt x="465" y="95"/>
                  </a:lnTo>
                  <a:lnTo>
                    <a:pt x="469" y="70"/>
                  </a:lnTo>
                  <a:lnTo>
                    <a:pt x="479" y="47"/>
                  </a:lnTo>
                  <a:lnTo>
                    <a:pt x="494" y="27"/>
                  </a:lnTo>
                  <a:lnTo>
                    <a:pt x="513" y="12"/>
                  </a:lnTo>
                  <a:lnTo>
                    <a:pt x="535" y="2"/>
                  </a:lnTo>
                  <a:lnTo>
                    <a:pt x="5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3" name="Freeform 13">
            <a:extLst>
              <a:ext uri="{FF2B5EF4-FFF2-40B4-BE49-F238E27FC236}">
                <a16:creationId xmlns:a16="http://schemas.microsoft.com/office/drawing/2014/main" id="{AD3CBE21-9FDE-4EC8-833B-3D27C70BD45B}"/>
              </a:ext>
            </a:extLst>
          </p:cNvPr>
          <p:cNvSpPr>
            <a:spLocks noEditPoints="1"/>
          </p:cNvSpPr>
          <p:nvPr/>
        </p:nvSpPr>
        <p:spPr bwMode="auto">
          <a:xfrm>
            <a:off x="5168745" y="5023678"/>
            <a:ext cx="411723" cy="385376"/>
          </a:xfrm>
          <a:custGeom>
            <a:avLst/>
            <a:gdLst>
              <a:gd name="T0" fmla="*/ 2221 w 3375"/>
              <a:gd name="T1" fmla="*/ 1236 h 3159"/>
              <a:gd name="T2" fmla="*/ 2242 w 3375"/>
              <a:gd name="T3" fmla="*/ 1252 h 3159"/>
              <a:gd name="T4" fmla="*/ 2246 w 3375"/>
              <a:gd name="T5" fmla="*/ 1178 h 3159"/>
              <a:gd name="T6" fmla="*/ 2443 w 3375"/>
              <a:gd name="T7" fmla="*/ 1830 h 3159"/>
              <a:gd name="T8" fmla="*/ 1518 w 3375"/>
              <a:gd name="T9" fmla="*/ 982 h 3159"/>
              <a:gd name="T10" fmla="*/ 1704 w 3375"/>
              <a:gd name="T11" fmla="*/ 1062 h 3159"/>
              <a:gd name="T12" fmla="*/ 1771 w 3375"/>
              <a:gd name="T13" fmla="*/ 1272 h 3159"/>
              <a:gd name="T14" fmla="*/ 1664 w 3375"/>
              <a:gd name="T15" fmla="*/ 1457 h 3159"/>
              <a:gd name="T16" fmla="*/ 1501 w 3375"/>
              <a:gd name="T17" fmla="*/ 1570 h 3159"/>
              <a:gd name="T18" fmla="*/ 1787 w 3375"/>
              <a:gd name="T19" fmla="*/ 1655 h 3159"/>
              <a:gd name="T20" fmla="*/ 1208 w 3375"/>
              <a:gd name="T21" fmla="*/ 1662 h 3159"/>
              <a:gd name="T22" fmla="*/ 1331 w 3375"/>
              <a:gd name="T23" fmla="*/ 1466 h 3159"/>
              <a:gd name="T24" fmla="*/ 1494 w 3375"/>
              <a:gd name="T25" fmla="*/ 1347 h 3159"/>
              <a:gd name="T26" fmla="*/ 1558 w 3375"/>
              <a:gd name="T27" fmla="*/ 1236 h 3159"/>
              <a:gd name="T28" fmla="*/ 1470 w 3375"/>
              <a:gd name="T29" fmla="*/ 1173 h 3159"/>
              <a:gd name="T30" fmla="*/ 1358 w 3375"/>
              <a:gd name="T31" fmla="*/ 1243 h 3159"/>
              <a:gd name="T32" fmla="*/ 1203 w 3375"/>
              <a:gd name="T33" fmla="*/ 1144 h 3159"/>
              <a:gd name="T34" fmla="*/ 1300 w 3375"/>
              <a:gd name="T35" fmla="*/ 1038 h 3159"/>
              <a:gd name="T36" fmla="*/ 422 w 3375"/>
              <a:gd name="T37" fmla="*/ 734 h 3159"/>
              <a:gd name="T38" fmla="*/ 646 w 3375"/>
              <a:gd name="T39" fmla="*/ 863 h 3159"/>
              <a:gd name="T40" fmla="*/ 822 w 3375"/>
              <a:gd name="T41" fmla="*/ 1130 h 3159"/>
              <a:gd name="T42" fmla="*/ 827 w 3375"/>
              <a:gd name="T43" fmla="*/ 1309 h 3159"/>
              <a:gd name="T44" fmla="*/ 726 w 3375"/>
              <a:gd name="T45" fmla="*/ 1446 h 3159"/>
              <a:gd name="T46" fmla="*/ 639 w 3375"/>
              <a:gd name="T47" fmla="*/ 1590 h 3159"/>
              <a:gd name="T48" fmla="*/ 738 w 3375"/>
              <a:gd name="T49" fmla="*/ 1805 h 3159"/>
              <a:gd name="T50" fmla="*/ 955 w 3375"/>
              <a:gd name="T51" fmla="*/ 2061 h 3159"/>
              <a:gd name="T52" fmla="*/ 1210 w 3375"/>
              <a:gd name="T53" fmla="*/ 2306 h 3159"/>
              <a:gd name="T54" fmla="*/ 1454 w 3375"/>
              <a:gd name="T55" fmla="*/ 2483 h 3159"/>
              <a:gd name="T56" fmla="*/ 1636 w 3375"/>
              <a:gd name="T57" fmla="*/ 2506 h 3159"/>
              <a:gd name="T58" fmla="*/ 1770 w 3375"/>
              <a:gd name="T59" fmla="*/ 2381 h 3159"/>
              <a:gd name="T60" fmla="*/ 1919 w 3375"/>
              <a:gd name="T61" fmla="*/ 2316 h 3159"/>
              <a:gd name="T62" fmla="*/ 2131 w 3375"/>
              <a:gd name="T63" fmla="*/ 2388 h 3159"/>
              <a:gd name="T64" fmla="*/ 2384 w 3375"/>
              <a:gd name="T65" fmla="*/ 2614 h 3159"/>
              <a:gd name="T66" fmla="*/ 2412 w 3375"/>
              <a:gd name="T67" fmla="*/ 2819 h 3159"/>
              <a:gd name="T68" fmla="*/ 2291 w 3375"/>
              <a:gd name="T69" fmla="*/ 2989 h 3159"/>
              <a:gd name="T70" fmla="*/ 2131 w 3375"/>
              <a:gd name="T71" fmla="*/ 3129 h 3159"/>
              <a:gd name="T72" fmla="*/ 1830 w 3375"/>
              <a:gd name="T73" fmla="*/ 3144 h 3159"/>
              <a:gd name="T74" fmla="*/ 1384 w 3375"/>
              <a:gd name="T75" fmla="*/ 2974 h 3159"/>
              <a:gd name="T76" fmla="*/ 859 w 3375"/>
              <a:gd name="T77" fmla="*/ 2602 h 3159"/>
              <a:gd name="T78" fmla="*/ 372 w 3375"/>
              <a:gd name="T79" fmla="*/ 2070 h 3159"/>
              <a:gd name="T80" fmla="*/ 89 w 3375"/>
              <a:gd name="T81" fmla="*/ 1571 h 3159"/>
              <a:gd name="T82" fmla="*/ 0 w 3375"/>
              <a:gd name="T83" fmla="*/ 1179 h 3159"/>
              <a:gd name="T84" fmla="*/ 86 w 3375"/>
              <a:gd name="T85" fmla="*/ 956 h 3159"/>
              <a:gd name="T86" fmla="*/ 239 w 3375"/>
              <a:gd name="T87" fmla="*/ 807 h 3159"/>
              <a:gd name="T88" fmla="*/ 422 w 3375"/>
              <a:gd name="T89" fmla="*/ 734 h 3159"/>
              <a:gd name="T90" fmla="*/ 2434 w 3375"/>
              <a:gd name="T91" fmla="*/ 110 h 3159"/>
              <a:gd name="T92" fmla="*/ 2966 w 3375"/>
              <a:gd name="T93" fmla="*/ 475 h 3159"/>
              <a:gd name="T94" fmla="*/ 3298 w 3375"/>
              <a:gd name="T95" fmla="*/ 1030 h 3159"/>
              <a:gd name="T96" fmla="*/ 3364 w 3375"/>
              <a:gd name="T97" fmla="*/ 1692 h 3159"/>
              <a:gd name="T98" fmla="*/ 3155 w 3375"/>
              <a:gd name="T99" fmla="*/ 2287 h 3159"/>
              <a:gd name="T100" fmla="*/ 2733 w 3375"/>
              <a:gd name="T101" fmla="*/ 2737 h 3159"/>
              <a:gd name="T102" fmla="*/ 2574 w 3375"/>
              <a:gd name="T103" fmla="*/ 2633 h 3159"/>
              <a:gd name="T104" fmla="*/ 2907 w 3375"/>
              <a:gd name="T105" fmla="*/ 2260 h 3159"/>
              <a:gd name="T106" fmla="*/ 3132 w 3375"/>
              <a:gd name="T107" fmla="*/ 1742 h 3159"/>
              <a:gd name="T108" fmla="*/ 3057 w 3375"/>
              <a:gd name="T109" fmla="*/ 1016 h 3159"/>
              <a:gd name="T110" fmla="*/ 2716 w 3375"/>
              <a:gd name="T111" fmla="*/ 540 h 3159"/>
              <a:gd name="T112" fmla="*/ 2197 w 3375"/>
              <a:gd name="T113" fmla="*/ 264 h 3159"/>
              <a:gd name="T114" fmla="*/ 1463 w 3375"/>
              <a:gd name="T115" fmla="*/ 288 h 3159"/>
              <a:gd name="T116" fmla="*/ 964 w 3375"/>
              <a:gd name="T117" fmla="*/ 598 h 3159"/>
              <a:gd name="T118" fmla="*/ 640 w 3375"/>
              <a:gd name="T119" fmla="*/ 641 h 3159"/>
              <a:gd name="T120" fmla="*/ 1090 w 3375"/>
              <a:gd name="T121" fmla="*/ 220 h 3159"/>
              <a:gd name="T122" fmla="*/ 1683 w 3375"/>
              <a:gd name="T123" fmla="*/ 12 h 3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75" h="3159">
                <a:moveTo>
                  <a:pt x="2246" y="1178"/>
                </a:moveTo>
                <a:lnTo>
                  <a:pt x="2246" y="1180"/>
                </a:lnTo>
                <a:lnTo>
                  <a:pt x="2243" y="1186"/>
                </a:lnTo>
                <a:lnTo>
                  <a:pt x="2240" y="1197"/>
                </a:lnTo>
                <a:lnTo>
                  <a:pt x="2235" y="1208"/>
                </a:lnTo>
                <a:lnTo>
                  <a:pt x="2229" y="1222"/>
                </a:lnTo>
                <a:lnTo>
                  <a:pt x="2221" y="1236"/>
                </a:lnTo>
                <a:lnTo>
                  <a:pt x="2214" y="1251"/>
                </a:lnTo>
                <a:lnTo>
                  <a:pt x="2206" y="1264"/>
                </a:lnTo>
                <a:lnTo>
                  <a:pt x="2079" y="1456"/>
                </a:lnTo>
                <a:lnTo>
                  <a:pt x="2079" y="1458"/>
                </a:lnTo>
                <a:lnTo>
                  <a:pt x="2242" y="1458"/>
                </a:lnTo>
                <a:lnTo>
                  <a:pt x="2242" y="1271"/>
                </a:lnTo>
                <a:lnTo>
                  <a:pt x="2242" y="1252"/>
                </a:lnTo>
                <a:lnTo>
                  <a:pt x="2243" y="1233"/>
                </a:lnTo>
                <a:lnTo>
                  <a:pt x="2245" y="1216"/>
                </a:lnTo>
                <a:lnTo>
                  <a:pt x="2246" y="1201"/>
                </a:lnTo>
                <a:lnTo>
                  <a:pt x="2247" y="1188"/>
                </a:lnTo>
                <a:lnTo>
                  <a:pt x="2248" y="1181"/>
                </a:lnTo>
                <a:lnTo>
                  <a:pt x="2249" y="1178"/>
                </a:lnTo>
                <a:lnTo>
                  <a:pt x="2246" y="1178"/>
                </a:lnTo>
                <a:close/>
                <a:moveTo>
                  <a:pt x="2194" y="995"/>
                </a:moveTo>
                <a:lnTo>
                  <a:pt x="2443" y="995"/>
                </a:lnTo>
                <a:lnTo>
                  <a:pt x="2443" y="1458"/>
                </a:lnTo>
                <a:lnTo>
                  <a:pt x="2543" y="1458"/>
                </a:lnTo>
                <a:lnTo>
                  <a:pt x="2543" y="1627"/>
                </a:lnTo>
                <a:lnTo>
                  <a:pt x="2443" y="1627"/>
                </a:lnTo>
                <a:lnTo>
                  <a:pt x="2443" y="1830"/>
                </a:lnTo>
                <a:lnTo>
                  <a:pt x="2242" y="1830"/>
                </a:lnTo>
                <a:lnTo>
                  <a:pt x="2242" y="1627"/>
                </a:lnTo>
                <a:lnTo>
                  <a:pt x="1872" y="1627"/>
                </a:lnTo>
                <a:lnTo>
                  <a:pt x="1872" y="1503"/>
                </a:lnTo>
                <a:lnTo>
                  <a:pt x="2194" y="995"/>
                </a:lnTo>
                <a:close/>
                <a:moveTo>
                  <a:pt x="1489" y="981"/>
                </a:moveTo>
                <a:lnTo>
                  <a:pt x="1518" y="982"/>
                </a:lnTo>
                <a:lnTo>
                  <a:pt x="1547" y="986"/>
                </a:lnTo>
                <a:lnTo>
                  <a:pt x="1576" y="992"/>
                </a:lnTo>
                <a:lnTo>
                  <a:pt x="1605" y="1000"/>
                </a:lnTo>
                <a:lnTo>
                  <a:pt x="1632" y="1011"/>
                </a:lnTo>
                <a:lnTo>
                  <a:pt x="1658" y="1026"/>
                </a:lnTo>
                <a:lnTo>
                  <a:pt x="1682" y="1042"/>
                </a:lnTo>
                <a:lnTo>
                  <a:pt x="1704" y="1062"/>
                </a:lnTo>
                <a:lnTo>
                  <a:pt x="1724" y="1083"/>
                </a:lnTo>
                <a:lnTo>
                  <a:pt x="1741" y="1109"/>
                </a:lnTo>
                <a:lnTo>
                  <a:pt x="1755" y="1136"/>
                </a:lnTo>
                <a:lnTo>
                  <a:pt x="1765" y="1167"/>
                </a:lnTo>
                <a:lnTo>
                  <a:pt x="1771" y="1200"/>
                </a:lnTo>
                <a:lnTo>
                  <a:pt x="1773" y="1236"/>
                </a:lnTo>
                <a:lnTo>
                  <a:pt x="1771" y="1272"/>
                </a:lnTo>
                <a:lnTo>
                  <a:pt x="1765" y="1305"/>
                </a:lnTo>
                <a:lnTo>
                  <a:pt x="1755" y="1336"/>
                </a:lnTo>
                <a:lnTo>
                  <a:pt x="1742" y="1364"/>
                </a:lnTo>
                <a:lnTo>
                  <a:pt x="1725" y="1390"/>
                </a:lnTo>
                <a:lnTo>
                  <a:pt x="1707" y="1414"/>
                </a:lnTo>
                <a:lnTo>
                  <a:pt x="1686" y="1437"/>
                </a:lnTo>
                <a:lnTo>
                  <a:pt x="1664" y="1457"/>
                </a:lnTo>
                <a:lnTo>
                  <a:pt x="1640" y="1477"/>
                </a:lnTo>
                <a:lnTo>
                  <a:pt x="1617" y="1494"/>
                </a:lnTo>
                <a:lnTo>
                  <a:pt x="1592" y="1510"/>
                </a:lnTo>
                <a:lnTo>
                  <a:pt x="1569" y="1527"/>
                </a:lnTo>
                <a:lnTo>
                  <a:pt x="1545" y="1542"/>
                </a:lnTo>
                <a:lnTo>
                  <a:pt x="1523" y="1556"/>
                </a:lnTo>
                <a:lnTo>
                  <a:pt x="1501" y="1570"/>
                </a:lnTo>
                <a:lnTo>
                  <a:pt x="1483" y="1584"/>
                </a:lnTo>
                <a:lnTo>
                  <a:pt x="1466" y="1597"/>
                </a:lnTo>
                <a:lnTo>
                  <a:pt x="1452" y="1611"/>
                </a:lnTo>
                <a:lnTo>
                  <a:pt x="1441" y="1625"/>
                </a:lnTo>
                <a:lnTo>
                  <a:pt x="1435" y="1639"/>
                </a:lnTo>
                <a:lnTo>
                  <a:pt x="1432" y="1655"/>
                </a:lnTo>
                <a:lnTo>
                  <a:pt x="1787" y="1655"/>
                </a:lnTo>
                <a:lnTo>
                  <a:pt x="1787" y="1830"/>
                </a:lnTo>
                <a:lnTo>
                  <a:pt x="1209" y="1830"/>
                </a:lnTo>
                <a:lnTo>
                  <a:pt x="1204" y="1798"/>
                </a:lnTo>
                <a:lnTo>
                  <a:pt x="1201" y="1768"/>
                </a:lnTo>
                <a:lnTo>
                  <a:pt x="1199" y="1740"/>
                </a:lnTo>
                <a:lnTo>
                  <a:pt x="1202" y="1699"/>
                </a:lnTo>
                <a:lnTo>
                  <a:pt x="1208" y="1662"/>
                </a:lnTo>
                <a:lnTo>
                  <a:pt x="1217" y="1627"/>
                </a:lnTo>
                <a:lnTo>
                  <a:pt x="1230" y="1594"/>
                </a:lnTo>
                <a:lnTo>
                  <a:pt x="1247" y="1565"/>
                </a:lnTo>
                <a:lnTo>
                  <a:pt x="1265" y="1537"/>
                </a:lnTo>
                <a:lnTo>
                  <a:pt x="1286" y="1513"/>
                </a:lnTo>
                <a:lnTo>
                  <a:pt x="1307" y="1489"/>
                </a:lnTo>
                <a:lnTo>
                  <a:pt x="1331" y="1466"/>
                </a:lnTo>
                <a:lnTo>
                  <a:pt x="1355" y="1446"/>
                </a:lnTo>
                <a:lnTo>
                  <a:pt x="1380" y="1428"/>
                </a:lnTo>
                <a:lnTo>
                  <a:pt x="1404" y="1409"/>
                </a:lnTo>
                <a:lnTo>
                  <a:pt x="1428" y="1393"/>
                </a:lnTo>
                <a:lnTo>
                  <a:pt x="1451" y="1377"/>
                </a:lnTo>
                <a:lnTo>
                  <a:pt x="1474" y="1361"/>
                </a:lnTo>
                <a:lnTo>
                  <a:pt x="1494" y="1347"/>
                </a:lnTo>
                <a:lnTo>
                  <a:pt x="1513" y="1332"/>
                </a:lnTo>
                <a:lnTo>
                  <a:pt x="1528" y="1317"/>
                </a:lnTo>
                <a:lnTo>
                  <a:pt x="1541" y="1303"/>
                </a:lnTo>
                <a:lnTo>
                  <a:pt x="1551" y="1288"/>
                </a:lnTo>
                <a:lnTo>
                  <a:pt x="1558" y="1272"/>
                </a:lnTo>
                <a:lnTo>
                  <a:pt x="1560" y="1256"/>
                </a:lnTo>
                <a:lnTo>
                  <a:pt x="1558" y="1236"/>
                </a:lnTo>
                <a:lnTo>
                  <a:pt x="1551" y="1219"/>
                </a:lnTo>
                <a:lnTo>
                  <a:pt x="1542" y="1205"/>
                </a:lnTo>
                <a:lnTo>
                  <a:pt x="1531" y="1192"/>
                </a:lnTo>
                <a:lnTo>
                  <a:pt x="1518" y="1184"/>
                </a:lnTo>
                <a:lnTo>
                  <a:pt x="1502" y="1178"/>
                </a:lnTo>
                <a:lnTo>
                  <a:pt x="1486" y="1175"/>
                </a:lnTo>
                <a:lnTo>
                  <a:pt x="1470" y="1173"/>
                </a:lnTo>
                <a:lnTo>
                  <a:pt x="1447" y="1176"/>
                </a:lnTo>
                <a:lnTo>
                  <a:pt x="1427" y="1182"/>
                </a:lnTo>
                <a:lnTo>
                  <a:pt x="1408" y="1192"/>
                </a:lnTo>
                <a:lnTo>
                  <a:pt x="1392" y="1205"/>
                </a:lnTo>
                <a:lnTo>
                  <a:pt x="1379" y="1218"/>
                </a:lnTo>
                <a:lnTo>
                  <a:pt x="1366" y="1231"/>
                </a:lnTo>
                <a:lnTo>
                  <a:pt x="1358" y="1243"/>
                </a:lnTo>
                <a:lnTo>
                  <a:pt x="1351" y="1253"/>
                </a:lnTo>
                <a:lnTo>
                  <a:pt x="1348" y="1260"/>
                </a:lnTo>
                <a:lnTo>
                  <a:pt x="1346" y="1262"/>
                </a:lnTo>
                <a:lnTo>
                  <a:pt x="1195" y="1161"/>
                </a:lnTo>
                <a:lnTo>
                  <a:pt x="1196" y="1159"/>
                </a:lnTo>
                <a:lnTo>
                  <a:pt x="1199" y="1153"/>
                </a:lnTo>
                <a:lnTo>
                  <a:pt x="1203" y="1144"/>
                </a:lnTo>
                <a:lnTo>
                  <a:pt x="1210" y="1132"/>
                </a:lnTo>
                <a:lnTo>
                  <a:pt x="1219" y="1119"/>
                </a:lnTo>
                <a:lnTo>
                  <a:pt x="1230" y="1103"/>
                </a:lnTo>
                <a:lnTo>
                  <a:pt x="1244" y="1087"/>
                </a:lnTo>
                <a:lnTo>
                  <a:pt x="1260" y="1071"/>
                </a:lnTo>
                <a:lnTo>
                  <a:pt x="1278" y="1054"/>
                </a:lnTo>
                <a:lnTo>
                  <a:pt x="1300" y="1038"/>
                </a:lnTo>
                <a:lnTo>
                  <a:pt x="1324" y="1023"/>
                </a:lnTo>
                <a:lnTo>
                  <a:pt x="1351" y="1008"/>
                </a:lnTo>
                <a:lnTo>
                  <a:pt x="1381" y="997"/>
                </a:lnTo>
                <a:lnTo>
                  <a:pt x="1413" y="989"/>
                </a:lnTo>
                <a:lnTo>
                  <a:pt x="1449" y="983"/>
                </a:lnTo>
                <a:lnTo>
                  <a:pt x="1489" y="981"/>
                </a:lnTo>
                <a:close/>
                <a:moveTo>
                  <a:pt x="422" y="734"/>
                </a:moveTo>
                <a:lnTo>
                  <a:pt x="452" y="738"/>
                </a:lnTo>
                <a:lnTo>
                  <a:pt x="482" y="746"/>
                </a:lnTo>
                <a:lnTo>
                  <a:pt x="513" y="758"/>
                </a:lnTo>
                <a:lnTo>
                  <a:pt x="545" y="775"/>
                </a:lnTo>
                <a:lnTo>
                  <a:pt x="578" y="799"/>
                </a:lnTo>
                <a:lnTo>
                  <a:pt x="612" y="827"/>
                </a:lnTo>
                <a:lnTo>
                  <a:pt x="646" y="863"/>
                </a:lnTo>
                <a:lnTo>
                  <a:pt x="682" y="905"/>
                </a:lnTo>
                <a:lnTo>
                  <a:pt x="716" y="948"/>
                </a:lnTo>
                <a:lnTo>
                  <a:pt x="746" y="990"/>
                </a:lnTo>
                <a:lnTo>
                  <a:pt x="771" y="1028"/>
                </a:lnTo>
                <a:lnTo>
                  <a:pt x="792" y="1065"/>
                </a:lnTo>
                <a:lnTo>
                  <a:pt x="809" y="1098"/>
                </a:lnTo>
                <a:lnTo>
                  <a:pt x="822" y="1130"/>
                </a:lnTo>
                <a:lnTo>
                  <a:pt x="833" y="1161"/>
                </a:lnTo>
                <a:lnTo>
                  <a:pt x="839" y="1188"/>
                </a:lnTo>
                <a:lnTo>
                  <a:pt x="842" y="1215"/>
                </a:lnTo>
                <a:lnTo>
                  <a:pt x="843" y="1240"/>
                </a:lnTo>
                <a:lnTo>
                  <a:pt x="841" y="1264"/>
                </a:lnTo>
                <a:lnTo>
                  <a:pt x="836" y="1288"/>
                </a:lnTo>
                <a:lnTo>
                  <a:pt x="827" y="1309"/>
                </a:lnTo>
                <a:lnTo>
                  <a:pt x="818" y="1329"/>
                </a:lnTo>
                <a:lnTo>
                  <a:pt x="807" y="1350"/>
                </a:lnTo>
                <a:lnTo>
                  <a:pt x="794" y="1369"/>
                </a:lnTo>
                <a:lnTo>
                  <a:pt x="778" y="1389"/>
                </a:lnTo>
                <a:lnTo>
                  <a:pt x="762" y="1408"/>
                </a:lnTo>
                <a:lnTo>
                  <a:pt x="745" y="1428"/>
                </a:lnTo>
                <a:lnTo>
                  <a:pt x="726" y="1446"/>
                </a:lnTo>
                <a:lnTo>
                  <a:pt x="707" y="1465"/>
                </a:lnTo>
                <a:lnTo>
                  <a:pt x="687" y="1485"/>
                </a:lnTo>
                <a:lnTo>
                  <a:pt x="667" y="1505"/>
                </a:lnTo>
                <a:lnTo>
                  <a:pt x="653" y="1523"/>
                </a:lnTo>
                <a:lnTo>
                  <a:pt x="643" y="1543"/>
                </a:lnTo>
                <a:lnTo>
                  <a:pt x="639" y="1566"/>
                </a:lnTo>
                <a:lnTo>
                  <a:pt x="639" y="1590"/>
                </a:lnTo>
                <a:lnTo>
                  <a:pt x="643" y="1616"/>
                </a:lnTo>
                <a:lnTo>
                  <a:pt x="650" y="1644"/>
                </a:lnTo>
                <a:lnTo>
                  <a:pt x="662" y="1674"/>
                </a:lnTo>
                <a:lnTo>
                  <a:pt x="677" y="1705"/>
                </a:lnTo>
                <a:lnTo>
                  <a:pt x="694" y="1737"/>
                </a:lnTo>
                <a:lnTo>
                  <a:pt x="715" y="1770"/>
                </a:lnTo>
                <a:lnTo>
                  <a:pt x="738" y="1805"/>
                </a:lnTo>
                <a:lnTo>
                  <a:pt x="764" y="1840"/>
                </a:lnTo>
                <a:lnTo>
                  <a:pt x="793" y="1876"/>
                </a:lnTo>
                <a:lnTo>
                  <a:pt x="822" y="1912"/>
                </a:lnTo>
                <a:lnTo>
                  <a:pt x="853" y="1949"/>
                </a:lnTo>
                <a:lnTo>
                  <a:pt x="887" y="1986"/>
                </a:lnTo>
                <a:lnTo>
                  <a:pt x="920" y="2023"/>
                </a:lnTo>
                <a:lnTo>
                  <a:pt x="955" y="2061"/>
                </a:lnTo>
                <a:lnTo>
                  <a:pt x="990" y="2096"/>
                </a:lnTo>
                <a:lnTo>
                  <a:pt x="1026" y="2133"/>
                </a:lnTo>
                <a:lnTo>
                  <a:pt x="1063" y="2169"/>
                </a:lnTo>
                <a:lnTo>
                  <a:pt x="1099" y="2205"/>
                </a:lnTo>
                <a:lnTo>
                  <a:pt x="1136" y="2240"/>
                </a:lnTo>
                <a:lnTo>
                  <a:pt x="1173" y="2273"/>
                </a:lnTo>
                <a:lnTo>
                  <a:pt x="1210" y="2306"/>
                </a:lnTo>
                <a:lnTo>
                  <a:pt x="1247" y="2338"/>
                </a:lnTo>
                <a:lnTo>
                  <a:pt x="1284" y="2367"/>
                </a:lnTo>
                <a:lnTo>
                  <a:pt x="1319" y="2395"/>
                </a:lnTo>
                <a:lnTo>
                  <a:pt x="1354" y="2421"/>
                </a:lnTo>
                <a:lnTo>
                  <a:pt x="1389" y="2444"/>
                </a:lnTo>
                <a:lnTo>
                  <a:pt x="1423" y="2465"/>
                </a:lnTo>
                <a:lnTo>
                  <a:pt x="1454" y="2483"/>
                </a:lnTo>
                <a:lnTo>
                  <a:pt x="1486" y="2497"/>
                </a:lnTo>
                <a:lnTo>
                  <a:pt x="1516" y="2509"/>
                </a:lnTo>
                <a:lnTo>
                  <a:pt x="1543" y="2517"/>
                </a:lnTo>
                <a:lnTo>
                  <a:pt x="1570" y="2521"/>
                </a:lnTo>
                <a:lnTo>
                  <a:pt x="1593" y="2520"/>
                </a:lnTo>
                <a:lnTo>
                  <a:pt x="1616" y="2516"/>
                </a:lnTo>
                <a:lnTo>
                  <a:pt x="1636" y="2506"/>
                </a:lnTo>
                <a:lnTo>
                  <a:pt x="1654" y="2492"/>
                </a:lnTo>
                <a:lnTo>
                  <a:pt x="1674" y="2472"/>
                </a:lnTo>
                <a:lnTo>
                  <a:pt x="1694" y="2452"/>
                </a:lnTo>
                <a:lnTo>
                  <a:pt x="1713" y="2433"/>
                </a:lnTo>
                <a:lnTo>
                  <a:pt x="1733" y="2414"/>
                </a:lnTo>
                <a:lnTo>
                  <a:pt x="1751" y="2397"/>
                </a:lnTo>
                <a:lnTo>
                  <a:pt x="1770" y="2381"/>
                </a:lnTo>
                <a:lnTo>
                  <a:pt x="1790" y="2365"/>
                </a:lnTo>
                <a:lnTo>
                  <a:pt x="1809" y="2352"/>
                </a:lnTo>
                <a:lnTo>
                  <a:pt x="1830" y="2341"/>
                </a:lnTo>
                <a:lnTo>
                  <a:pt x="1850" y="2332"/>
                </a:lnTo>
                <a:lnTo>
                  <a:pt x="1873" y="2324"/>
                </a:lnTo>
                <a:lnTo>
                  <a:pt x="1895" y="2319"/>
                </a:lnTo>
                <a:lnTo>
                  <a:pt x="1919" y="2316"/>
                </a:lnTo>
                <a:lnTo>
                  <a:pt x="1944" y="2317"/>
                </a:lnTo>
                <a:lnTo>
                  <a:pt x="1971" y="2320"/>
                </a:lnTo>
                <a:lnTo>
                  <a:pt x="1999" y="2326"/>
                </a:lnTo>
                <a:lnTo>
                  <a:pt x="2029" y="2337"/>
                </a:lnTo>
                <a:lnTo>
                  <a:pt x="2061" y="2350"/>
                </a:lnTo>
                <a:lnTo>
                  <a:pt x="2095" y="2367"/>
                </a:lnTo>
                <a:lnTo>
                  <a:pt x="2131" y="2388"/>
                </a:lnTo>
                <a:lnTo>
                  <a:pt x="2170" y="2413"/>
                </a:lnTo>
                <a:lnTo>
                  <a:pt x="2211" y="2443"/>
                </a:lnTo>
                <a:lnTo>
                  <a:pt x="2255" y="2477"/>
                </a:lnTo>
                <a:lnTo>
                  <a:pt x="2297" y="2513"/>
                </a:lnTo>
                <a:lnTo>
                  <a:pt x="2332" y="2547"/>
                </a:lnTo>
                <a:lnTo>
                  <a:pt x="2360" y="2581"/>
                </a:lnTo>
                <a:lnTo>
                  <a:pt x="2384" y="2614"/>
                </a:lnTo>
                <a:lnTo>
                  <a:pt x="2401" y="2647"/>
                </a:lnTo>
                <a:lnTo>
                  <a:pt x="2414" y="2677"/>
                </a:lnTo>
                <a:lnTo>
                  <a:pt x="2422" y="2707"/>
                </a:lnTo>
                <a:lnTo>
                  <a:pt x="2425" y="2737"/>
                </a:lnTo>
                <a:lnTo>
                  <a:pt x="2424" y="2765"/>
                </a:lnTo>
                <a:lnTo>
                  <a:pt x="2419" y="2793"/>
                </a:lnTo>
                <a:lnTo>
                  <a:pt x="2412" y="2819"/>
                </a:lnTo>
                <a:lnTo>
                  <a:pt x="2400" y="2846"/>
                </a:lnTo>
                <a:lnTo>
                  <a:pt x="2387" y="2872"/>
                </a:lnTo>
                <a:lnTo>
                  <a:pt x="2371" y="2896"/>
                </a:lnTo>
                <a:lnTo>
                  <a:pt x="2352" y="2920"/>
                </a:lnTo>
                <a:lnTo>
                  <a:pt x="2333" y="2943"/>
                </a:lnTo>
                <a:lnTo>
                  <a:pt x="2312" y="2967"/>
                </a:lnTo>
                <a:lnTo>
                  <a:pt x="2291" y="2989"/>
                </a:lnTo>
                <a:lnTo>
                  <a:pt x="2269" y="3011"/>
                </a:lnTo>
                <a:lnTo>
                  <a:pt x="2247" y="3032"/>
                </a:lnTo>
                <a:lnTo>
                  <a:pt x="2224" y="3054"/>
                </a:lnTo>
                <a:lnTo>
                  <a:pt x="2203" y="3074"/>
                </a:lnTo>
                <a:lnTo>
                  <a:pt x="2183" y="3093"/>
                </a:lnTo>
                <a:lnTo>
                  <a:pt x="2160" y="3113"/>
                </a:lnTo>
                <a:lnTo>
                  <a:pt x="2131" y="3129"/>
                </a:lnTo>
                <a:lnTo>
                  <a:pt x="2100" y="3142"/>
                </a:lnTo>
                <a:lnTo>
                  <a:pt x="2064" y="3151"/>
                </a:lnTo>
                <a:lnTo>
                  <a:pt x="2024" y="3157"/>
                </a:lnTo>
                <a:lnTo>
                  <a:pt x="1980" y="3159"/>
                </a:lnTo>
                <a:lnTo>
                  <a:pt x="1933" y="3158"/>
                </a:lnTo>
                <a:lnTo>
                  <a:pt x="1883" y="3153"/>
                </a:lnTo>
                <a:lnTo>
                  <a:pt x="1830" y="3144"/>
                </a:lnTo>
                <a:lnTo>
                  <a:pt x="1773" y="3131"/>
                </a:lnTo>
                <a:lnTo>
                  <a:pt x="1714" y="3115"/>
                </a:lnTo>
                <a:lnTo>
                  <a:pt x="1652" y="3094"/>
                </a:lnTo>
                <a:lnTo>
                  <a:pt x="1588" y="3071"/>
                </a:lnTo>
                <a:lnTo>
                  <a:pt x="1522" y="3042"/>
                </a:lnTo>
                <a:lnTo>
                  <a:pt x="1453" y="3011"/>
                </a:lnTo>
                <a:lnTo>
                  <a:pt x="1384" y="2974"/>
                </a:lnTo>
                <a:lnTo>
                  <a:pt x="1312" y="2934"/>
                </a:lnTo>
                <a:lnTo>
                  <a:pt x="1240" y="2889"/>
                </a:lnTo>
                <a:lnTo>
                  <a:pt x="1165" y="2841"/>
                </a:lnTo>
                <a:lnTo>
                  <a:pt x="1089" y="2788"/>
                </a:lnTo>
                <a:lnTo>
                  <a:pt x="1014" y="2729"/>
                </a:lnTo>
                <a:lnTo>
                  <a:pt x="937" y="2668"/>
                </a:lnTo>
                <a:lnTo>
                  <a:pt x="859" y="2602"/>
                </a:lnTo>
                <a:lnTo>
                  <a:pt x="781" y="2531"/>
                </a:lnTo>
                <a:lnTo>
                  <a:pt x="704" y="2455"/>
                </a:lnTo>
                <a:lnTo>
                  <a:pt x="629" y="2378"/>
                </a:lnTo>
                <a:lnTo>
                  <a:pt x="557" y="2300"/>
                </a:lnTo>
                <a:lnTo>
                  <a:pt x="491" y="2222"/>
                </a:lnTo>
                <a:lnTo>
                  <a:pt x="430" y="2145"/>
                </a:lnTo>
                <a:lnTo>
                  <a:pt x="372" y="2070"/>
                </a:lnTo>
                <a:lnTo>
                  <a:pt x="319" y="1994"/>
                </a:lnTo>
                <a:lnTo>
                  <a:pt x="270" y="1921"/>
                </a:lnTo>
                <a:lnTo>
                  <a:pt x="225" y="1847"/>
                </a:lnTo>
                <a:lnTo>
                  <a:pt x="185" y="1775"/>
                </a:lnTo>
                <a:lnTo>
                  <a:pt x="148" y="1706"/>
                </a:lnTo>
                <a:lnTo>
                  <a:pt x="117" y="1637"/>
                </a:lnTo>
                <a:lnTo>
                  <a:pt x="89" y="1571"/>
                </a:lnTo>
                <a:lnTo>
                  <a:pt x="64" y="1507"/>
                </a:lnTo>
                <a:lnTo>
                  <a:pt x="44" y="1446"/>
                </a:lnTo>
                <a:lnTo>
                  <a:pt x="28" y="1387"/>
                </a:lnTo>
                <a:lnTo>
                  <a:pt x="15" y="1330"/>
                </a:lnTo>
                <a:lnTo>
                  <a:pt x="6" y="1276"/>
                </a:lnTo>
                <a:lnTo>
                  <a:pt x="1" y="1226"/>
                </a:lnTo>
                <a:lnTo>
                  <a:pt x="0" y="1179"/>
                </a:lnTo>
                <a:lnTo>
                  <a:pt x="2" y="1135"/>
                </a:lnTo>
                <a:lnTo>
                  <a:pt x="8" y="1095"/>
                </a:lnTo>
                <a:lnTo>
                  <a:pt x="17" y="1059"/>
                </a:lnTo>
                <a:lnTo>
                  <a:pt x="30" y="1028"/>
                </a:lnTo>
                <a:lnTo>
                  <a:pt x="46" y="1000"/>
                </a:lnTo>
                <a:lnTo>
                  <a:pt x="65" y="977"/>
                </a:lnTo>
                <a:lnTo>
                  <a:pt x="86" y="956"/>
                </a:lnTo>
                <a:lnTo>
                  <a:pt x="106" y="935"/>
                </a:lnTo>
                <a:lnTo>
                  <a:pt x="127" y="912"/>
                </a:lnTo>
                <a:lnTo>
                  <a:pt x="148" y="891"/>
                </a:lnTo>
                <a:lnTo>
                  <a:pt x="171" y="868"/>
                </a:lnTo>
                <a:lnTo>
                  <a:pt x="192" y="847"/>
                </a:lnTo>
                <a:lnTo>
                  <a:pt x="216" y="826"/>
                </a:lnTo>
                <a:lnTo>
                  <a:pt x="239" y="807"/>
                </a:lnTo>
                <a:lnTo>
                  <a:pt x="263" y="789"/>
                </a:lnTo>
                <a:lnTo>
                  <a:pt x="288" y="773"/>
                </a:lnTo>
                <a:lnTo>
                  <a:pt x="314" y="759"/>
                </a:lnTo>
                <a:lnTo>
                  <a:pt x="340" y="749"/>
                </a:lnTo>
                <a:lnTo>
                  <a:pt x="367" y="740"/>
                </a:lnTo>
                <a:lnTo>
                  <a:pt x="395" y="735"/>
                </a:lnTo>
                <a:lnTo>
                  <a:pt x="422" y="734"/>
                </a:lnTo>
                <a:close/>
                <a:moveTo>
                  <a:pt x="1872" y="0"/>
                </a:moveTo>
                <a:lnTo>
                  <a:pt x="1970" y="4"/>
                </a:lnTo>
                <a:lnTo>
                  <a:pt x="2067" y="13"/>
                </a:lnTo>
                <a:lnTo>
                  <a:pt x="2162" y="29"/>
                </a:lnTo>
                <a:lnTo>
                  <a:pt x="2255" y="50"/>
                </a:lnTo>
                <a:lnTo>
                  <a:pt x="2346" y="77"/>
                </a:lnTo>
                <a:lnTo>
                  <a:pt x="2434" y="110"/>
                </a:lnTo>
                <a:lnTo>
                  <a:pt x="2520" y="147"/>
                </a:lnTo>
                <a:lnTo>
                  <a:pt x="2603" y="190"/>
                </a:lnTo>
                <a:lnTo>
                  <a:pt x="2683" y="238"/>
                </a:lnTo>
                <a:lnTo>
                  <a:pt x="2758" y="291"/>
                </a:lnTo>
                <a:lnTo>
                  <a:pt x="2832" y="348"/>
                </a:lnTo>
                <a:lnTo>
                  <a:pt x="2900" y="409"/>
                </a:lnTo>
                <a:lnTo>
                  <a:pt x="2966" y="475"/>
                </a:lnTo>
                <a:lnTo>
                  <a:pt x="3027" y="544"/>
                </a:lnTo>
                <a:lnTo>
                  <a:pt x="3085" y="617"/>
                </a:lnTo>
                <a:lnTo>
                  <a:pt x="3137" y="693"/>
                </a:lnTo>
                <a:lnTo>
                  <a:pt x="3185" y="773"/>
                </a:lnTo>
                <a:lnTo>
                  <a:pt x="3228" y="855"/>
                </a:lnTo>
                <a:lnTo>
                  <a:pt x="3266" y="941"/>
                </a:lnTo>
                <a:lnTo>
                  <a:pt x="3298" y="1030"/>
                </a:lnTo>
                <a:lnTo>
                  <a:pt x="3325" y="1120"/>
                </a:lnTo>
                <a:lnTo>
                  <a:pt x="3346" y="1213"/>
                </a:lnTo>
                <a:lnTo>
                  <a:pt x="3363" y="1308"/>
                </a:lnTo>
                <a:lnTo>
                  <a:pt x="3372" y="1405"/>
                </a:lnTo>
                <a:lnTo>
                  <a:pt x="3375" y="1504"/>
                </a:lnTo>
                <a:lnTo>
                  <a:pt x="3372" y="1598"/>
                </a:lnTo>
                <a:lnTo>
                  <a:pt x="3364" y="1692"/>
                </a:lnTo>
                <a:lnTo>
                  <a:pt x="3349" y="1783"/>
                </a:lnTo>
                <a:lnTo>
                  <a:pt x="3329" y="1873"/>
                </a:lnTo>
                <a:lnTo>
                  <a:pt x="3304" y="1960"/>
                </a:lnTo>
                <a:lnTo>
                  <a:pt x="3274" y="2046"/>
                </a:lnTo>
                <a:lnTo>
                  <a:pt x="3239" y="2129"/>
                </a:lnTo>
                <a:lnTo>
                  <a:pt x="3199" y="2209"/>
                </a:lnTo>
                <a:lnTo>
                  <a:pt x="3155" y="2287"/>
                </a:lnTo>
                <a:lnTo>
                  <a:pt x="3106" y="2361"/>
                </a:lnTo>
                <a:lnTo>
                  <a:pt x="3054" y="2433"/>
                </a:lnTo>
                <a:lnTo>
                  <a:pt x="2997" y="2500"/>
                </a:lnTo>
                <a:lnTo>
                  <a:pt x="2936" y="2565"/>
                </a:lnTo>
                <a:lnTo>
                  <a:pt x="2872" y="2626"/>
                </a:lnTo>
                <a:lnTo>
                  <a:pt x="2803" y="2683"/>
                </a:lnTo>
                <a:lnTo>
                  <a:pt x="2733" y="2737"/>
                </a:lnTo>
                <a:lnTo>
                  <a:pt x="2658" y="2785"/>
                </a:lnTo>
                <a:lnTo>
                  <a:pt x="2580" y="2830"/>
                </a:lnTo>
                <a:lnTo>
                  <a:pt x="2586" y="2797"/>
                </a:lnTo>
                <a:lnTo>
                  <a:pt x="2590" y="2763"/>
                </a:lnTo>
                <a:lnTo>
                  <a:pt x="2591" y="2728"/>
                </a:lnTo>
                <a:lnTo>
                  <a:pt x="2585" y="2680"/>
                </a:lnTo>
                <a:lnTo>
                  <a:pt x="2574" y="2633"/>
                </a:lnTo>
                <a:lnTo>
                  <a:pt x="2557" y="2587"/>
                </a:lnTo>
                <a:lnTo>
                  <a:pt x="2623" y="2541"/>
                </a:lnTo>
                <a:lnTo>
                  <a:pt x="2687" y="2492"/>
                </a:lnTo>
                <a:lnTo>
                  <a:pt x="2747" y="2440"/>
                </a:lnTo>
                <a:lnTo>
                  <a:pt x="2803" y="2383"/>
                </a:lnTo>
                <a:lnTo>
                  <a:pt x="2856" y="2323"/>
                </a:lnTo>
                <a:lnTo>
                  <a:pt x="2907" y="2260"/>
                </a:lnTo>
                <a:lnTo>
                  <a:pt x="2952" y="2194"/>
                </a:lnTo>
                <a:lnTo>
                  <a:pt x="2994" y="2124"/>
                </a:lnTo>
                <a:lnTo>
                  <a:pt x="3030" y="2052"/>
                </a:lnTo>
                <a:lnTo>
                  <a:pt x="3063" y="1978"/>
                </a:lnTo>
                <a:lnTo>
                  <a:pt x="3091" y="1901"/>
                </a:lnTo>
                <a:lnTo>
                  <a:pt x="3114" y="1822"/>
                </a:lnTo>
                <a:lnTo>
                  <a:pt x="3132" y="1742"/>
                </a:lnTo>
                <a:lnTo>
                  <a:pt x="3145" y="1659"/>
                </a:lnTo>
                <a:lnTo>
                  <a:pt x="2883" y="1504"/>
                </a:lnTo>
                <a:lnTo>
                  <a:pt x="3145" y="1350"/>
                </a:lnTo>
                <a:lnTo>
                  <a:pt x="3132" y="1263"/>
                </a:lnTo>
                <a:lnTo>
                  <a:pt x="3112" y="1178"/>
                </a:lnTo>
                <a:lnTo>
                  <a:pt x="3088" y="1096"/>
                </a:lnTo>
                <a:lnTo>
                  <a:pt x="3057" y="1016"/>
                </a:lnTo>
                <a:lnTo>
                  <a:pt x="3022" y="939"/>
                </a:lnTo>
                <a:lnTo>
                  <a:pt x="2982" y="864"/>
                </a:lnTo>
                <a:lnTo>
                  <a:pt x="2937" y="793"/>
                </a:lnTo>
                <a:lnTo>
                  <a:pt x="2888" y="724"/>
                </a:lnTo>
                <a:lnTo>
                  <a:pt x="2835" y="659"/>
                </a:lnTo>
                <a:lnTo>
                  <a:pt x="2778" y="597"/>
                </a:lnTo>
                <a:lnTo>
                  <a:pt x="2716" y="540"/>
                </a:lnTo>
                <a:lnTo>
                  <a:pt x="2652" y="487"/>
                </a:lnTo>
                <a:lnTo>
                  <a:pt x="2583" y="438"/>
                </a:lnTo>
                <a:lnTo>
                  <a:pt x="2512" y="393"/>
                </a:lnTo>
                <a:lnTo>
                  <a:pt x="2437" y="353"/>
                </a:lnTo>
                <a:lnTo>
                  <a:pt x="2359" y="318"/>
                </a:lnTo>
                <a:lnTo>
                  <a:pt x="2280" y="288"/>
                </a:lnTo>
                <a:lnTo>
                  <a:pt x="2197" y="264"/>
                </a:lnTo>
                <a:lnTo>
                  <a:pt x="2112" y="244"/>
                </a:lnTo>
                <a:lnTo>
                  <a:pt x="2025" y="231"/>
                </a:lnTo>
                <a:lnTo>
                  <a:pt x="1872" y="492"/>
                </a:lnTo>
                <a:lnTo>
                  <a:pt x="1717" y="231"/>
                </a:lnTo>
                <a:lnTo>
                  <a:pt x="1630" y="244"/>
                </a:lnTo>
                <a:lnTo>
                  <a:pt x="1545" y="264"/>
                </a:lnTo>
                <a:lnTo>
                  <a:pt x="1463" y="288"/>
                </a:lnTo>
                <a:lnTo>
                  <a:pt x="1383" y="318"/>
                </a:lnTo>
                <a:lnTo>
                  <a:pt x="1305" y="354"/>
                </a:lnTo>
                <a:lnTo>
                  <a:pt x="1230" y="394"/>
                </a:lnTo>
                <a:lnTo>
                  <a:pt x="1159" y="439"/>
                </a:lnTo>
                <a:lnTo>
                  <a:pt x="1091" y="488"/>
                </a:lnTo>
                <a:lnTo>
                  <a:pt x="1026" y="541"/>
                </a:lnTo>
                <a:lnTo>
                  <a:pt x="964" y="598"/>
                </a:lnTo>
                <a:lnTo>
                  <a:pt x="907" y="660"/>
                </a:lnTo>
                <a:lnTo>
                  <a:pt x="854" y="725"/>
                </a:lnTo>
                <a:lnTo>
                  <a:pt x="805" y="794"/>
                </a:lnTo>
                <a:lnTo>
                  <a:pt x="765" y="748"/>
                </a:lnTo>
                <a:lnTo>
                  <a:pt x="724" y="707"/>
                </a:lnTo>
                <a:lnTo>
                  <a:pt x="682" y="672"/>
                </a:lnTo>
                <a:lnTo>
                  <a:pt x="640" y="641"/>
                </a:lnTo>
                <a:lnTo>
                  <a:pt x="693" y="571"/>
                </a:lnTo>
                <a:lnTo>
                  <a:pt x="751" y="503"/>
                </a:lnTo>
                <a:lnTo>
                  <a:pt x="812" y="439"/>
                </a:lnTo>
                <a:lnTo>
                  <a:pt x="876" y="378"/>
                </a:lnTo>
                <a:lnTo>
                  <a:pt x="944" y="321"/>
                </a:lnTo>
                <a:lnTo>
                  <a:pt x="1016" y="268"/>
                </a:lnTo>
                <a:lnTo>
                  <a:pt x="1090" y="220"/>
                </a:lnTo>
                <a:lnTo>
                  <a:pt x="1167" y="176"/>
                </a:lnTo>
                <a:lnTo>
                  <a:pt x="1248" y="136"/>
                </a:lnTo>
                <a:lnTo>
                  <a:pt x="1331" y="101"/>
                </a:lnTo>
                <a:lnTo>
                  <a:pt x="1415" y="71"/>
                </a:lnTo>
                <a:lnTo>
                  <a:pt x="1502" y="46"/>
                </a:lnTo>
                <a:lnTo>
                  <a:pt x="1592" y="27"/>
                </a:lnTo>
                <a:lnTo>
                  <a:pt x="1683" y="12"/>
                </a:lnTo>
                <a:lnTo>
                  <a:pt x="1776" y="3"/>
                </a:lnTo>
                <a:lnTo>
                  <a:pt x="1872"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B37E4755-EECD-4D44-BF96-D69D432A207A}"/>
              </a:ext>
            </a:extLst>
          </p:cNvPr>
          <p:cNvSpPr/>
          <p:nvPr/>
        </p:nvSpPr>
        <p:spPr>
          <a:xfrm>
            <a:off x="1080526" y="1272302"/>
            <a:ext cx="3778372" cy="705258"/>
          </a:xfrm>
          <a:prstGeom prst="rect">
            <a:avLst/>
          </a:prstGeom>
        </p:spPr>
        <p:txBody>
          <a:bodyPr wrap="square">
            <a:spAutoFit/>
          </a:bodyPr>
          <a:lstStyle/>
          <a:p>
            <a:pPr algn="r">
              <a:lnSpc>
                <a:spcPct val="150000"/>
              </a:lnSpc>
            </a:pPr>
            <a:r>
              <a:rPr lang="en-US" sz="1400" dirty="0">
                <a:solidFill>
                  <a:schemeClr val="bg1"/>
                </a:solidFill>
                <a:latin typeface="Raleway" panose="020B0503030101060003" pitchFamily="34" charset="0"/>
                <a:ea typeface="Adobe Fan Heiti Std B" panose="020B0700000000000000" pitchFamily="34" charset="-128"/>
              </a:rPr>
              <a:t>There are numerous freelance top talents in your region.</a:t>
            </a:r>
          </a:p>
        </p:txBody>
      </p:sp>
      <p:sp>
        <p:nvSpPr>
          <p:cNvPr id="25" name="Rectangle 24">
            <a:extLst>
              <a:ext uri="{FF2B5EF4-FFF2-40B4-BE49-F238E27FC236}">
                <a16:creationId xmlns:a16="http://schemas.microsoft.com/office/drawing/2014/main" id="{3CA9BEF1-7484-4685-9ACD-EB4A997A3CB1}"/>
              </a:ext>
            </a:extLst>
          </p:cNvPr>
          <p:cNvSpPr/>
          <p:nvPr/>
        </p:nvSpPr>
        <p:spPr>
          <a:xfrm>
            <a:off x="1080526" y="2939119"/>
            <a:ext cx="3778372" cy="1061829"/>
          </a:xfrm>
          <a:prstGeom prst="rect">
            <a:avLst/>
          </a:prstGeom>
        </p:spPr>
        <p:txBody>
          <a:bodyPr wrap="square">
            <a:spAutoFit/>
          </a:bodyPr>
          <a:lstStyle/>
          <a:p>
            <a:pPr algn="r">
              <a:lnSpc>
                <a:spcPct val="150000"/>
              </a:lnSpc>
            </a:pPr>
            <a:r>
              <a:rPr lang="en-US" sz="1400" dirty="0">
                <a:solidFill>
                  <a:schemeClr val="bg1"/>
                </a:solidFill>
                <a:latin typeface="Raleway" panose="020B0503030101060003" pitchFamily="34" charset="0"/>
                <a:ea typeface="Adobe Fan Heiti Std B" panose="020B0700000000000000" pitchFamily="34" charset="-128"/>
              </a:rPr>
              <a:t>There are needs in your company that your current workforce isn’t capable of delivering to its full capacity.</a:t>
            </a:r>
          </a:p>
        </p:txBody>
      </p:sp>
      <p:sp>
        <p:nvSpPr>
          <p:cNvPr id="26" name="Rectangle 25">
            <a:extLst>
              <a:ext uri="{FF2B5EF4-FFF2-40B4-BE49-F238E27FC236}">
                <a16:creationId xmlns:a16="http://schemas.microsoft.com/office/drawing/2014/main" id="{972A7760-69D8-4BFE-BDB7-83043FC5AEF2}"/>
              </a:ext>
            </a:extLst>
          </p:cNvPr>
          <p:cNvSpPr/>
          <p:nvPr/>
        </p:nvSpPr>
        <p:spPr>
          <a:xfrm>
            <a:off x="1084848" y="4759837"/>
            <a:ext cx="3778372" cy="1061829"/>
          </a:xfrm>
          <a:prstGeom prst="rect">
            <a:avLst/>
          </a:prstGeom>
        </p:spPr>
        <p:txBody>
          <a:bodyPr wrap="square">
            <a:spAutoFit/>
          </a:bodyPr>
          <a:lstStyle/>
          <a:p>
            <a:pPr algn="r">
              <a:lnSpc>
                <a:spcPct val="150000"/>
              </a:lnSpc>
            </a:pPr>
            <a:r>
              <a:rPr lang="en-US" sz="1400" dirty="0">
                <a:solidFill>
                  <a:schemeClr val="bg1"/>
                </a:solidFill>
                <a:latin typeface="Raleway" panose="020B0503030101060003" pitchFamily="34" charset="0"/>
                <a:ea typeface="Adobe Fan Heiti Std B" panose="020B0700000000000000" pitchFamily="34" charset="-128"/>
              </a:rPr>
              <a:t>We provide you with access to a pool of top independent talent to help our partners with their extra needs </a:t>
            </a:r>
          </a:p>
        </p:txBody>
      </p:sp>
      <p:sp>
        <p:nvSpPr>
          <p:cNvPr id="27" name="TextBox 26">
            <a:extLst>
              <a:ext uri="{FF2B5EF4-FFF2-40B4-BE49-F238E27FC236}">
                <a16:creationId xmlns:a16="http://schemas.microsoft.com/office/drawing/2014/main" id="{54BE6D8E-4F28-457C-A2C9-14D34C37BB78}"/>
              </a:ext>
            </a:extLst>
          </p:cNvPr>
          <p:cNvSpPr txBox="1"/>
          <p:nvPr/>
        </p:nvSpPr>
        <p:spPr>
          <a:xfrm>
            <a:off x="6417906" y="2072834"/>
            <a:ext cx="4674678" cy="830997"/>
          </a:xfrm>
          <a:prstGeom prst="rect">
            <a:avLst/>
          </a:prstGeom>
          <a:noFill/>
        </p:spPr>
        <p:txBody>
          <a:bodyPr wrap="none" rtlCol="0">
            <a:spAutoFit/>
          </a:bodyPr>
          <a:lstStyle/>
          <a:p>
            <a:pPr algn="ctr"/>
            <a:r>
              <a:rPr lang="en-US" sz="4800" b="1" spc="600" dirty="0">
                <a:solidFill>
                  <a:schemeClr val="tx1">
                    <a:lumMod val="65000"/>
                    <a:lumOff val="35000"/>
                  </a:schemeClr>
                </a:solidFill>
                <a:latin typeface="Raleway ExtraBold" panose="020B0903030101060003" pitchFamily="34" charset="0"/>
              </a:rPr>
              <a:t>FREE AGENT</a:t>
            </a:r>
          </a:p>
        </p:txBody>
      </p:sp>
      <p:sp>
        <p:nvSpPr>
          <p:cNvPr id="28" name="TextBox 27">
            <a:extLst>
              <a:ext uri="{FF2B5EF4-FFF2-40B4-BE49-F238E27FC236}">
                <a16:creationId xmlns:a16="http://schemas.microsoft.com/office/drawing/2014/main" id="{F8BA63AA-E2C1-4055-BDE8-7DDCD7406979}"/>
              </a:ext>
            </a:extLst>
          </p:cNvPr>
          <p:cNvSpPr txBox="1"/>
          <p:nvPr/>
        </p:nvSpPr>
        <p:spPr>
          <a:xfrm>
            <a:off x="6689986" y="3070005"/>
            <a:ext cx="4130521" cy="338554"/>
          </a:xfrm>
          <a:prstGeom prst="rect">
            <a:avLst/>
          </a:prstGeom>
          <a:solidFill>
            <a:schemeClr val="accent2"/>
          </a:solidFill>
        </p:spPr>
        <p:txBody>
          <a:bodyPr wrap="square" rtlCol="0">
            <a:spAutoFit/>
          </a:bodyPr>
          <a:lstStyle/>
          <a:p>
            <a:pPr algn="ctr"/>
            <a:r>
              <a:rPr lang="en-US" sz="1600" b="1" spc="300" dirty="0">
                <a:solidFill>
                  <a:schemeClr val="bg1"/>
                </a:solidFill>
                <a:latin typeface="Raleway ExtraBold" panose="020B0903030101060003" pitchFamily="34" charset="0"/>
              </a:rPr>
              <a:t>COMMUNITY IS AT ITS BEST</a:t>
            </a:r>
          </a:p>
        </p:txBody>
      </p:sp>
      <p:sp>
        <p:nvSpPr>
          <p:cNvPr id="29" name="Rectangle 28">
            <a:extLst>
              <a:ext uri="{FF2B5EF4-FFF2-40B4-BE49-F238E27FC236}">
                <a16:creationId xmlns:a16="http://schemas.microsoft.com/office/drawing/2014/main" id="{B2FD4464-5C5F-4DF8-95E3-6C370570F531}"/>
              </a:ext>
            </a:extLst>
          </p:cNvPr>
          <p:cNvSpPr/>
          <p:nvPr/>
        </p:nvSpPr>
        <p:spPr>
          <a:xfrm>
            <a:off x="6044718" y="3822700"/>
            <a:ext cx="5421053" cy="967957"/>
          </a:xfrm>
          <a:prstGeom prst="rect">
            <a:avLst/>
          </a:prstGeom>
        </p:spPr>
        <p:txBody>
          <a:bodyPr wrap="square">
            <a:spAutoFit/>
          </a:bodyPr>
          <a:lstStyle/>
          <a:p>
            <a:pPr algn="ctr">
              <a:lnSpc>
                <a:spcPct val="150000"/>
              </a:lnSpc>
            </a:pPr>
            <a:r>
              <a:rPr lang="en-US" sz="2000" dirty="0">
                <a:solidFill>
                  <a:schemeClr val="tx1">
                    <a:lumMod val="95000"/>
                    <a:lumOff val="5000"/>
                  </a:schemeClr>
                </a:solidFill>
                <a:latin typeface="Raleway" panose="020B0503030101060003" pitchFamily="34" charset="0"/>
              </a:rPr>
              <a:t>Lorem </a:t>
            </a:r>
            <a:r>
              <a:rPr lang="en-US" sz="2000" dirty="0" err="1">
                <a:solidFill>
                  <a:schemeClr val="tx1">
                    <a:lumMod val="95000"/>
                    <a:lumOff val="5000"/>
                  </a:schemeClr>
                </a:solidFill>
                <a:latin typeface="Raleway" panose="020B0503030101060003" pitchFamily="34" charset="0"/>
              </a:rPr>
              <a:t>Ispum</a:t>
            </a:r>
            <a:r>
              <a:rPr lang="en-US" sz="2000" dirty="0">
                <a:solidFill>
                  <a:schemeClr val="tx1">
                    <a:lumMod val="95000"/>
                    <a:lumOff val="5000"/>
                  </a:schemeClr>
                </a:solidFill>
                <a:latin typeface="Raleway" panose="020B0503030101060003" pitchFamily="34" charset="0"/>
              </a:rPr>
              <a:t> partners gain access to our Free Agent Community.</a:t>
            </a:r>
          </a:p>
        </p:txBody>
      </p:sp>
      <p:sp>
        <p:nvSpPr>
          <p:cNvPr id="31" name="Right Triangle 30">
            <a:extLst>
              <a:ext uri="{FF2B5EF4-FFF2-40B4-BE49-F238E27FC236}">
                <a16:creationId xmlns:a16="http://schemas.microsoft.com/office/drawing/2014/main" id="{7810D9D4-F073-48F0-9A54-E75456FC79C6}"/>
              </a:ext>
            </a:extLst>
          </p:cNvPr>
          <p:cNvSpPr/>
          <p:nvPr/>
        </p:nvSpPr>
        <p:spPr>
          <a:xfrm rot="16200000">
            <a:off x="11246444" y="5912444"/>
            <a:ext cx="936170" cy="954942"/>
          </a:xfrm>
          <a:prstGeom prst="rtTriangl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5447098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50F3A7A2-94D2-437D-9018-F7879DCEC988}"/>
              </a:ext>
            </a:extLst>
          </p:cNvPr>
          <p:cNvSpPr/>
          <p:nvPr/>
        </p:nvSpPr>
        <p:spPr>
          <a:xfrm>
            <a:off x="7822605" y="2499360"/>
            <a:ext cx="5289104" cy="5289104"/>
          </a:xfrm>
          <a:prstGeom prst="ellips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CBF01E43-9D56-4857-94F5-6EF944A9177E}"/>
              </a:ext>
            </a:extLst>
          </p:cNvPr>
          <p:cNvSpPr/>
          <p:nvPr/>
        </p:nvSpPr>
        <p:spPr>
          <a:xfrm>
            <a:off x="938272" y="3928126"/>
            <a:ext cx="4159610" cy="122370"/>
          </a:xfrm>
          <a:prstGeom prst="roundRect">
            <a:avLst>
              <a:gd name="adj" fmla="val 50000"/>
            </a:avLst>
          </a:prstGeom>
          <a:solidFill>
            <a:schemeClr val="bg1">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BDA0A9F9-30FD-42B8-B020-970B8F0072B2}"/>
              </a:ext>
            </a:extLst>
          </p:cNvPr>
          <p:cNvSpPr/>
          <p:nvPr/>
        </p:nvSpPr>
        <p:spPr>
          <a:xfrm>
            <a:off x="938272" y="3928126"/>
            <a:ext cx="3458490" cy="122370"/>
          </a:xfrm>
          <a:prstGeom prst="roundRect">
            <a:avLst>
              <a:gd name="adj" fmla="val 50000"/>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F3D3184A-B2EA-44BF-AFCF-B153EA336BF8}"/>
              </a:ext>
            </a:extLst>
          </p:cNvPr>
          <p:cNvGrpSpPr/>
          <p:nvPr/>
        </p:nvGrpSpPr>
        <p:grpSpPr>
          <a:xfrm>
            <a:off x="4228674" y="3821477"/>
            <a:ext cx="335666" cy="335666"/>
            <a:chOff x="2436700" y="4989244"/>
            <a:chExt cx="250824" cy="250824"/>
          </a:xfrm>
        </p:grpSpPr>
        <p:sp>
          <p:nvSpPr>
            <p:cNvPr id="20" name="Oval 19">
              <a:extLst>
                <a:ext uri="{FF2B5EF4-FFF2-40B4-BE49-F238E27FC236}">
                  <a16:creationId xmlns:a16="http://schemas.microsoft.com/office/drawing/2014/main" id="{3C0BCB0D-B98F-4741-9367-8463A9F0CE0D}"/>
                </a:ext>
              </a:extLst>
            </p:cNvPr>
            <p:cNvSpPr/>
            <p:nvPr/>
          </p:nvSpPr>
          <p:spPr>
            <a:xfrm>
              <a:off x="2436700" y="4989244"/>
              <a:ext cx="250824" cy="250824"/>
            </a:xfrm>
            <a:prstGeom prst="ellipse">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51AFBF2A-18AC-4991-B95C-1974B2AF7037}"/>
                </a:ext>
              </a:extLst>
            </p:cNvPr>
            <p:cNvSpPr/>
            <p:nvPr/>
          </p:nvSpPr>
          <p:spPr>
            <a:xfrm>
              <a:off x="2466750" y="5019294"/>
              <a:ext cx="190725" cy="190725"/>
            </a:xfrm>
            <a:prstGeom prst="ellipse">
              <a:avLst/>
            </a:prstGeom>
            <a:solidFill>
              <a:srgbClr val="204468"/>
            </a:solidFill>
            <a:ln>
              <a:noFill/>
            </a:ln>
            <a:effectLst>
              <a:outerShdw blurRad="76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Rounded Corners 6">
            <a:extLst>
              <a:ext uri="{FF2B5EF4-FFF2-40B4-BE49-F238E27FC236}">
                <a16:creationId xmlns:a16="http://schemas.microsoft.com/office/drawing/2014/main" id="{B78F0E12-2546-4557-BF7F-9CCE18F8F3CE}"/>
              </a:ext>
            </a:extLst>
          </p:cNvPr>
          <p:cNvSpPr/>
          <p:nvPr/>
        </p:nvSpPr>
        <p:spPr>
          <a:xfrm>
            <a:off x="938272" y="4575839"/>
            <a:ext cx="4159610" cy="122370"/>
          </a:xfrm>
          <a:prstGeom prst="roundRect">
            <a:avLst>
              <a:gd name="adj" fmla="val 50000"/>
            </a:avLst>
          </a:prstGeom>
          <a:solidFill>
            <a:schemeClr val="bg1">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5B862E4D-28BC-41DB-BECD-3EA0F28CF07A}"/>
              </a:ext>
            </a:extLst>
          </p:cNvPr>
          <p:cNvSpPr/>
          <p:nvPr/>
        </p:nvSpPr>
        <p:spPr>
          <a:xfrm>
            <a:off x="938272" y="4575839"/>
            <a:ext cx="2940160" cy="122370"/>
          </a:xfrm>
          <a:prstGeom prst="roundRect">
            <a:avLst>
              <a:gd name="adj" fmla="val 50000"/>
            </a:avLst>
          </a:prstGeom>
          <a:solidFill>
            <a:srgbClr val="F67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53AF1D3-BB7F-4C3A-A096-ADBFB19535ED}"/>
              </a:ext>
            </a:extLst>
          </p:cNvPr>
          <p:cNvSpPr/>
          <p:nvPr/>
        </p:nvSpPr>
        <p:spPr>
          <a:xfrm>
            <a:off x="3718800" y="4469190"/>
            <a:ext cx="335666" cy="335666"/>
          </a:xfrm>
          <a:prstGeom prst="ellipse">
            <a:avLst/>
          </a:prstGeom>
          <a:solidFill>
            <a:schemeClr val="accent2">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34837912-654D-48A9-922B-4C2DDEB89BE0}"/>
              </a:ext>
            </a:extLst>
          </p:cNvPr>
          <p:cNvSpPr/>
          <p:nvPr/>
        </p:nvSpPr>
        <p:spPr>
          <a:xfrm>
            <a:off x="3759015" y="4509405"/>
            <a:ext cx="255238" cy="255238"/>
          </a:xfrm>
          <a:prstGeom prst="ellipse">
            <a:avLst/>
          </a:prstGeom>
          <a:solidFill>
            <a:srgbClr val="F67F21"/>
          </a:solidFill>
          <a:ln>
            <a:noFill/>
          </a:ln>
          <a:effectLst>
            <a:outerShdw blurRad="76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DB2C221-4C45-4AD6-8DB3-245EC3BCBEF4}"/>
              </a:ext>
            </a:extLst>
          </p:cNvPr>
          <p:cNvSpPr/>
          <p:nvPr/>
        </p:nvSpPr>
        <p:spPr>
          <a:xfrm>
            <a:off x="812471" y="3577428"/>
            <a:ext cx="764870" cy="273280"/>
          </a:xfrm>
          <a:prstGeom prst="rect">
            <a:avLst/>
          </a:prstGeom>
        </p:spPr>
        <p:txBody>
          <a:bodyPr wrap="square">
            <a:spAutoFit/>
          </a:bodyPr>
          <a:lstStyle/>
          <a:p>
            <a:pPr>
              <a:lnSpc>
                <a:spcPct val="120000"/>
              </a:lnSpc>
            </a:pPr>
            <a:r>
              <a:rPr lang="en-US" sz="1050" dirty="0">
                <a:latin typeface="Raleway ExtraBold" panose="020B0903030101060003" pitchFamily="34" charset="0"/>
                <a:cs typeface="Segoe UI" panose="020B0502040204020203" pitchFamily="34" charset="0"/>
              </a:rPr>
              <a:t>Factor 1</a:t>
            </a:r>
          </a:p>
        </p:txBody>
      </p:sp>
      <p:sp>
        <p:nvSpPr>
          <p:cNvPr id="11" name="Rectangle 10">
            <a:extLst>
              <a:ext uri="{FF2B5EF4-FFF2-40B4-BE49-F238E27FC236}">
                <a16:creationId xmlns:a16="http://schemas.microsoft.com/office/drawing/2014/main" id="{C752B50D-F2DA-4C6A-B8B9-4899000DC583}"/>
              </a:ext>
            </a:extLst>
          </p:cNvPr>
          <p:cNvSpPr/>
          <p:nvPr/>
        </p:nvSpPr>
        <p:spPr>
          <a:xfrm>
            <a:off x="812471" y="4218336"/>
            <a:ext cx="764870" cy="273280"/>
          </a:xfrm>
          <a:prstGeom prst="rect">
            <a:avLst/>
          </a:prstGeom>
        </p:spPr>
        <p:txBody>
          <a:bodyPr wrap="square">
            <a:spAutoFit/>
          </a:bodyPr>
          <a:lstStyle/>
          <a:p>
            <a:pPr>
              <a:lnSpc>
                <a:spcPct val="120000"/>
              </a:lnSpc>
            </a:pPr>
            <a:r>
              <a:rPr lang="en-US" sz="1050" dirty="0">
                <a:latin typeface="Raleway ExtraBold" panose="020B0903030101060003" pitchFamily="34" charset="0"/>
                <a:cs typeface="Segoe UI" panose="020B0502040204020203" pitchFamily="34" charset="0"/>
              </a:rPr>
              <a:t>Factor 2</a:t>
            </a:r>
          </a:p>
        </p:txBody>
      </p:sp>
      <p:sp>
        <p:nvSpPr>
          <p:cNvPr id="12" name="Rectangle: Rounded Corners 11">
            <a:extLst>
              <a:ext uri="{FF2B5EF4-FFF2-40B4-BE49-F238E27FC236}">
                <a16:creationId xmlns:a16="http://schemas.microsoft.com/office/drawing/2014/main" id="{E1137555-58D4-4F0C-8763-652562E4A922}"/>
              </a:ext>
            </a:extLst>
          </p:cNvPr>
          <p:cNvSpPr/>
          <p:nvPr/>
        </p:nvSpPr>
        <p:spPr>
          <a:xfrm>
            <a:off x="938272" y="5207829"/>
            <a:ext cx="4159610" cy="122370"/>
          </a:xfrm>
          <a:prstGeom prst="roundRect">
            <a:avLst>
              <a:gd name="adj" fmla="val 50000"/>
            </a:avLst>
          </a:prstGeom>
          <a:solidFill>
            <a:schemeClr val="bg1">
              <a:lumMod val="75000"/>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AEFD953-7FF9-4232-8A0F-D2AA29E52BF0}"/>
              </a:ext>
            </a:extLst>
          </p:cNvPr>
          <p:cNvSpPr/>
          <p:nvPr/>
        </p:nvSpPr>
        <p:spPr>
          <a:xfrm>
            <a:off x="938272" y="5207829"/>
            <a:ext cx="2553507" cy="122370"/>
          </a:xfrm>
          <a:prstGeom prst="roundRect">
            <a:avLst>
              <a:gd name="adj" fmla="val 50000"/>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863F29D-014A-4DA7-AE9D-E34A724714AA}"/>
              </a:ext>
            </a:extLst>
          </p:cNvPr>
          <p:cNvGrpSpPr/>
          <p:nvPr/>
        </p:nvGrpSpPr>
        <p:grpSpPr>
          <a:xfrm>
            <a:off x="3336016" y="5101179"/>
            <a:ext cx="335666" cy="335666"/>
            <a:chOff x="2436700" y="4989244"/>
            <a:chExt cx="250824" cy="250824"/>
          </a:xfrm>
        </p:grpSpPr>
        <p:sp>
          <p:nvSpPr>
            <p:cNvPr id="16" name="Oval 15">
              <a:extLst>
                <a:ext uri="{FF2B5EF4-FFF2-40B4-BE49-F238E27FC236}">
                  <a16:creationId xmlns:a16="http://schemas.microsoft.com/office/drawing/2014/main" id="{E899A42C-210B-42AE-915C-642897C44460}"/>
                </a:ext>
              </a:extLst>
            </p:cNvPr>
            <p:cNvSpPr/>
            <p:nvPr/>
          </p:nvSpPr>
          <p:spPr>
            <a:xfrm>
              <a:off x="2436700" y="4989244"/>
              <a:ext cx="250824" cy="250824"/>
            </a:xfrm>
            <a:prstGeom prst="ellipse">
              <a:avLst/>
            </a:prstGeom>
            <a:solidFill>
              <a:schemeClr val="accent3">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701F02D-252A-493B-9B96-90A8E717404C}"/>
                </a:ext>
              </a:extLst>
            </p:cNvPr>
            <p:cNvSpPr/>
            <p:nvPr/>
          </p:nvSpPr>
          <p:spPr>
            <a:xfrm>
              <a:off x="2466750" y="5019294"/>
              <a:ext cx="190725" cy="190725"/>
            </a:xfrm>
            <a:prstGeom prst="ellipse">
              <a:avLst/>
            </a:prstGeom>
            <a:solidFill>
              <a:srgbClr val="204468"/>
            </a:solidFill>
            <a:ln>
              <a:noFill/>
            </a:ln>
            <a:effectLst>
              <a:outerShdw blurRad="762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Rectangle 14">
            <a:extLst>
              <a:ext uri="{FF2B5EF4-FFF2-40B4-BE49-F238E27FC236}">
                <a16:creationId xmlns:a16="http://schemas.microsoft.com/office/drawing/2014/main" id="{1ED66B8D-1771-432D-A43E-1F345D01ECB6}"/>
              </a:ext>
            </a:extLst>
          </p:cNvPr>
          <p:cNvSpPr/>
          <p:nvPr/>
        </p:nvSpPr>
        <p:spPr>
          <a:xfrm>
            <a:off x="812471" y="4850325"/>
            <a:ext cx="764870" cy="273280"/>
          </a:xfrm>
          <a:prstGeom prst="rect">
            <a:avLst/>
          </a:prstGeom>
        </p:spPr>
        <p:txBody>
          <a:bodyPr wrap="square">
            <a:spAutoFit/>
          </a:bodyPr>
          <a:lstStyle/>
          <a:p>
            <a:pPr>
              <a:lnSpc>
                <a:spcPct val="120000"/>
              </a:lnSpc>
            </a:pPr>
            <a:r>
              <a:rPr lang="en-US" sz="1050" dirty="0">
                <a:latin typeface="Raleway ExtraBold" panose="020B0903030101060003" pitchFamily="34" charset="0"/>
                <a:cs typeface="Segoe UI" panose="020B0502040204020203" pitchFamily="34" charset="0"/>
              </a:rPr>
              <a:t>Factor 3</a:t>
            </a:r>
          </a:p>
        </p:txBody>
      </p:sp>
      <p:sp>
        <p:nvSpPr>
          <p:cNvPr id="22" name="Text Placeholder 4">
            <a:extLst>
              <a:ext uri="{FF2B5EF4-FFF2-40B4-BE49-F238E27FC236}">
                <a16:creationId xmlns:a16="http://schemas.microsoft.com/office/drawing/2014/main" id="{53715314-591B-4DFE-B430-ACCA2D687454}"/>
              </a:ext>
            </a:extLst>
          </p:cNvPr>
          <p:cNvSpPr txBox="1">
            <a:spLocks/>
          </p:cNvSpPr>
          <p:nvPr/>
        </p:nvSpPr>
        <p:spPr>
          <a:xfrm>
            <a:off x="812470" y="2321460"/>
            <a:ext cx="5093029" cy="77312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defRPr/>
            </a:pPr>
            <a:r>
              <a:rPr lang="id-ID" sz="1200" b="1" dirty="0">
                <a:solidFill>
                  <a:schemeClr val="tx1">
                    <a:lumMod val="95000"/>
                    <a:lumOff val="5000"/>
                  </a:schemeClr>
                </a:solidFill>
                <a:latin typeface="Raleway" panose="020B0503030101060003" pitchFamily="34" charset="0"/>
                <a:cs typeface="Calibri"/>
              </a:rPr>
              <a:t>Ut wisi enim </a:t>
            </a:r>
            <a:r>
              <a:rPr lang="id-ID" sz="1200" dirty="0">
                <a:solidFill>
                  <a:schemeClr val="tx1">
                    <a:lumMod val="95000"/>
                    <a:lumOff val="5000"/>
                  </a:schemeClr>
                </a:solidFill>
                <a:latin typeface="Raleway" panose="020B0503030101060003" pitchFamily="34" charset="0"/>
                <a:cs typeface="Calibri"/>
              </a:rPr>
              <a:t>ad minim veniam, quis nostrud exerci tation ullamcorper nibh euismod tincidunt ut laoreet dolore magna aliquam erat volutpat. Ut wisi enim ad minim veniam, quis nostrud exerci. </a:t>
            </a:r>
          </a:p>
        </p:txBody>
      </p:sp>
      <p:sp>
        <p:nvSpPr>
          <p:cNvPr id="23" name="Title 2">
            <a:extLst>
              <a:ext uri="{FF2B5EF4-FFF2-40B4-BE49-F238E27FC236}">
                <a16:creationId xmlns:a16="http://schemas.microsoft.com/office/drawing/2014/main" id="{E12B469F-6F31-4166-9EF8-9A1ABEE6A24D}"/>
              </a:ext>
            </a:extLst>
          </p:cNvPr>
          <p:cNvSpPr txBox="1">
            <a:spLocks/>
          </p:cNvSpPr>
          <p:nvPr/>
        </p:nvSpPr>
        <p:spPr>
          <a:xfrm>
            <a:off x="812471" y="924621"/>
            <a:ext cx="3873829" cy="5619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Raleway ExtraBold" panose="020B0903030101060003" pitchFamily="34" charset="0"/>
              </a:rPr>
              <a:t>Market </a:t>
            </a:r>
            <a:r>
              <a:rPr lang="en-US" sz="4000" dirty="0">
                <a:solidFill>
                  <a:srgbClr val="F67F21"/>
                </a:solidFill>
                <a:latin typeface="Raleway ExtraBold" panose="020B0903030101060003" pitchFamily="34" charset="0"/>
              </a:rPr>
              <a:t>Graphs</a:t>
            </a:r>
          </a:p>
        </p:txBody>
      </p:sp>
      <p:sp>
        <p:nvSpPr>
          <p:cNvPr id="24" name="Rectangle 23">
            <a:extLst>
              <a:ext uri="{FF2B5EF4-FFF2-40B4-BE49-F238E27FC236}">
                <a16:creationId xmlns:a16="http://schemas.microsoft.com/office/drawing/2014/main" id="{6E79FBD5-DF60-49F3-9A1C-5E410859D4B7}"/>
              </a:ext>
            </a:extLst>
          </p:cNvPr>
          <p:cNvSpPr/>
          <p:nvPr/>
        </p:nvSpPr>
        <p:spPr>
          <a:xfrm>
            <a:off x="812471" y="1591502"/>
            <a:ext cx="3084041" cy="368049"/>
          </a:xfrm>
          <a:prstGeom prst="rect">
            <a:avLst/>
          </a:prstGeom>
        </p:spPr>
        <p:txBody>
          <a:bodyPr wrap="square">
            <a:spAutoFit/>
          </a:bodyPr>
          <a:lstStyle/>
          <a:p>
            <a:pPr>
              <a:lnSpc>
                <a:spcPct val="120000"/>
              </a:lnSpc>
            </a:pPr>
            <a:r>
              <a:rPr lang="en-US" sz="1600" dirty="0">
                <a:solidFill>
                  <a:schemeClr val="tx1">
                    <a:lumMod val="85000"/>
                    <a:lumOff val="15000"/>
                  </a:schemeClr>
                </a:solidFill>
                <a:latin typeface="Raleway" panose="020B0503030101060003" pitchFamily="34" charset="0"/>
                <a:cs typeface="Segoe UI" panose="020B0502040204020203" pitchFamily="34" charset="0"/>
              </a:rPr>
              <a:t>Your Title Text Goes Here</a:t>
            </a:r>
          </a:p>
        </p:txBody>
      </p:sp>
      <p:pic>
        <p:nvPicPr>
          <p:cNvPr id="27" name="Picture Placeholder 26">
            <a:extLst>
              <a:ext uri="{FF2B5EF4-FFF2-40B4-BE49-F238E27FC236}">
                <a16:creationId xmlns:a16="http://schemas.microsoft.com/office/drawing/2014/main" id="{ED4CF914-59BC-4802-9FD5-E58BB07A120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7111" r="17111"/>
          <a:stretch>
            <a:fillRect/>
          </a:stretch>
        </p:blipFill>
        <p:spPr/>
      </p:pic>
    </p:spTree>
    <p:extLst>
      <p:ext uri="{BB962C8B-B14F-4D97-AF65-F5344CB8AC3E}">
        <p14:creationId xmlns:p14="http://schemas.microsoft.com/office/powerpoint/2010/main" val="466547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DF3748-7B54-49B4-B15B-410C2A216D63}"/>
              </a:ext>
            </a:extLst>
          </p:cNvPr>
          <p:cNvSpPr txBox="1">
            <a:spLocks/>
          </p:cNvSpPr>
          <p:nvPr/>
        </p:nvSpPr>
        <p:spPr>
          <a:xfrm>
            <a:off x="2723436" y="556685"/>
            <a:ext cx="6752348"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Raleway ExtraBold" panose="020B0903030101060003" pitchFamily="34" charset="0"/>
              </a:rPr>
              <a:t>TIMELINE </a:t>
            </a:r>
            <a:r>
              <a:rPr lang="en-US" dirty="0">
                <a:solidFill>
                  <a:srgbClr val="F67F21"/>
                </a:solidFill>
                <a:latin typeface="Raleway ExtraBold" panose="020B0903030101060003" pitchFamily="34" charset="0"/>
              </a:rPr>
              <a:t>INFOGRAPHIC</a:t>
            </a:r>
          </a:p>
        </p:txBody>
      </p:sp>
      <p:grpSp>
        <p:nvGrpSpPr>
          <p:cNvPr id="4" name="Group 2">
            <a:extLst>
              <a:ext uri="{FF2B5EF4-FFF2-40B4-BE49-F238E27FC236}">
                <a16:creationId xmlns:a16="http://schemas.microsoft.com/office/drawing/2014/main" id="{BA765F23-8ACB-458B-88E8-00089AF5A8FD}"/>
              </a:ext>
            </a:extLst>
          </p:cNvPr>
          <p:cNvGrpSpPr>
            <a:grpSpLocks/>
          </p:cNvGrpSpPr>
          <p:nvPr/>
        </p:nvGrpSpPr>
        <p:grpSpPr bwMode="auto">
          <a:xfrm>
            <a:off x="9035257" y="3448186"/>
            <a:ext cx="2389981" cy="1704847"/>
            <a:chOff x="-299" y="-1"/>
            <a:chExt cx="4779776" cy="1704847"/>
          </a:xfrm>
        </p:grpSpPr>
        <p:sp>
          <p:nvSpPr>
            <p:cNvPr id="5" name="Line 3">
              <a:extLst>
                <a:ext uri="{FF2B5EF4-FFF2-40B4-BE49-F238E27FC236}">
                  <a16:creationId xmlns:a16="http://schemas.microsoft.com/office/drawing/2014/main" id="{49BB4B2C-7EF7-4BBA-B6D4-10B02FC21DD8}"/>
                </a:ext>
              </a:extLst>
            </p:cNvPr>
            <p:cNvSpPr>
              <a:spLocks noChangeShapeType="1"/>
            </p:cNvSpPr>
            <p:nvPr/>
          </p:nvSpPr>
          <p:spPr bwMode="auto">
            <a:xfrm>
              <a:off x="-299" y="469771"/>
              <a:ext cx="944525" cy="0"/>
            </a:xfrm>
            <a:prstGeom prst="line">
              <a:avLst/>
            </a:prstGeom>
            <a:noFill/>
            <a:ln w="38100" cap="flat" cmpd="sng">
              <a:solidFill>
                <a:srgbClr val="204468"/>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6" name="AutoShape 4">
              <a:extLst>
                <a:ext uri="{FF2B5EF4-FFF2-40B4-BE49-F238E27FC236}">
                  <a16:creationId xmlns:a16="http://schemas.microsoft.com/office/drawing/2014/main" id="{E1B14878-1EAF-4A56-9FBE-E022090CE781}"/>
                </a:ext>
              </a:extLst>
            </p:cNvPr>
            <p:cNvSpPr>
              <a:spLocks/>
            </p:cNvSpPr>
            <p:nvPr/>
          </p:nvSpPr>
          <p:spPr bwMode="auto">
            <a:xfrm>
              <a:off x="971157" y="-1"/>
              <a:ext cx="936712" cy="1404044"/>
            </a:xfrm>
            <a:custGeom>
              <a:avLst/>
              <a:gdLst>
                <a:gd name="T0" fmla="*/ 468334 w 21415"/>
                <a:gd name="T1" fmla="*/ 1406326 h 21582"/>
                <a:gd name="T2" fmla="*/ 468334 w 21415"/>
                <a:gd name="T3" fmla="*/ 1406326 h 21582"/>
                <a:gd name="T4" fmla="*/ 468334 w 21415"/>
                <a:gd name="T5" fmla="*/ 1406326 h 21582"/>
                <a:gd name="T6" fmla="*/ 468334 w 21415"/>
                <a:gd name="T7" fmla="*/ 1406326 h 21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82">
                  <a:moveTo>
                    <a:pt x="21415" y="0"/>
                  </a:moveTo>
                  <a:cubicBezTo>
                    <a:pt x="9735" y="-18"/>
                    <a:pt x="187" y="3128"/>
                    <a:pt x="3" y="7054"/>
                  </a:cubicBezTo>
                  <a:cubicBezTo>
                    <a:pt x="-185" y="11073"/>
                    <a:pt x="9459" y="14365"/>
                    <a:pt x="21415" y="14362"/>
                  </a:cubicBezTo>
                  <a:lnTo>
                    <a:pt x="21415" y="21582"/>
                  </a:lnTo>
                </a:path>
              </a:pathLst>
            </a:cu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7" name="Oval 5">
              <a:extLst>
                <a:ext uri="{FF2B5EF4-FFF2-40B4-BE49-F238E27FC236}">
                  <a16:creationId xmlns:a16="http://schemas.microsoft.com/office/drawing/2014/main" id="{6A173BF4-C268-4748-B0CF-87FE47A8C0CF}"/>
                </a:ext>
              </a:extLst>
            </p:cNvPr>
            <p:cNvSpPr>
              <a:spLocks/>
            </p:cNvSpPr>
            <p:nvPr/>
          </p:nvSpPr>
          <p:spPr bwMode="auto">
            <a:xfrm>
              <a:off x="1601424" y="1407190"/>
              <a:ext cx="595291" cy="297656"/>
            </a:xfrm>
            <a:prstGeom prst="ellipse">
              <a:avLst/>
            </a:pr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8" name="Oval 6">
              <a:extLst>
                <a:ext uri="{FF2B5EF4-FFF2-40B4-BE49-F238E27FC236}">
                  <a16:creationId xmlns:a16="http://schemas.microsoft.com/office/drawing/2014/main" id="{DA2EC631-5258-4D4F-8FF4-0E4F6F6C9175}"/>
                </a:ext>
              </a:extLst>
            </p:cNvPr>
            <p:cNvSpPr>
              <a:spLocks/>
            </p:cNvSpPr>
            <p:nvPr/>
          </p:nvSpPr>
          <p:spPr bwMode="auto">
            <a:xfrm>
              <a:off x="1201392" y="118933"/>
              <a:ext cx="1396946" cy="698500"/>
            </a:xfrm>
            <a:prstGeom prst="ellipse">
              <a:avLst/>
            </a:pr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9" name="Oval 7">
              <a:extLst>
                <a:ext uri="{FF2B5EF4-FFF2-40B4-BE49-F238E27FC236}">
                  <a16:creationId xmlns:a16="http://schemas.microsoft.com/office/drawing/2014/main" id="{4C66E8FD-CDEE-4106-8BE7-A0D21C169853}"/>
                </a:ext>
              </a:extLst>
            </p:cNvPr>
            <p:cNvSpPr>
              <a:spLocks/>
            </p:cNvSpPr>
            <p:nvPr/>
          </p:nvSpPr>
          <p:spPr bwMode="auto">
            <a:xfrm>
              <a:off x="4184188" y="331658"/>
              <a:ext cx="595289" cy="297657"/>
            </a:xfrm>
            <a:prstGeom prst="ellipse">
              <a:avLst/>
            </a:pr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10" name="Line 8">
              <a:extLst>
                <a:ext uri="{FF2B5EF4-FFF2-40B4-BE49-F238E27FC236}">
                  <a16:creationId xmlns:a16="http://schemas.microsoft.com/office/drawing/2014/main" id="{A6EA42CF-9E32-43B0-B060-1F033A10D9DC}"/>
                </a:ext>
              </a:extLst>
            </p:cNvPr>
            <p:cNvSpPr>
              <a:spLocks noChangeShapeType="1"/>
            </p:cNvSpPr>
            <p:nvPr/>
          </p:nvSpPr>
          <p:spPr bwMode="auto">
            <a:xfrm>
              <a:off x="2639610" y="470403"/>
              <a:ext cx="1581088" cy="0"/>
            </a:xfrm>
            <a:prstGeom prst="line">
              <a:avLst/>
            </a:prstGeom>
            <a:noFill/>
            <a:ln w="38100" cap="flat" cmpd="sng">
              <a:solidFill>
                <a:srgbClr val="204468"/>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grpSp>
      <p:grpSp>
        <p:nvGrpSpPr>
          <p:cNvPr id="11" name="Group 9">
            <a:extLst>
              <a:ext uri="{FF2B5EF4-FFF2-40B4-BE49-F238E27FC236}">
                <a16:creationId xmlns:a16="http://schemas.microsoft.com/office/drawing/2014/main" id="{68B08B89-7AF9-42FC-B587-0E52431C3190}"/>
              </a:ext>
            </a:extLst>
          </p:cNvPr>
          <p:cNvGrpSpPr>
            <a:grpSpLocks/>
          </p:cNvGrpSpPr>
          <p:nvPr/>
        </p:nvGrpSpPr>
        <p:grpSpPr bwMode="auto">
          <a:xfrm>
            <a:off x="7746207" y="2679708"/>
            <a:ext cx="1293019" cy="1702805"/>
            <a:chOff x="-198" y="710"/>
            <a:chExt cx="2585936" cy="3405464"/>
          </a:xfrm>
        </p:grpSpPr>
        <p:sp>
          <p:nvSpPr>
            <p:cNvPr id="12" name="Line 10">
              <a:extLst>
                <a:ext uri="{FF2B5EF4-FFF2-40B4-BE49-F238E27FC236}">
                  <a16:creationId xmlns:a16="http://schemas.microsoft.com/office/drawing/2014/main" id="{AF4899A9-D3C9-4518-AAE9-7616CE1D91EA}"/>
                </a:ext>
              </a:extLst>
            </p:cNvPr>
            <p:cNvSpPr>
              <a:spLocks noChangeShapeType="1"/>
            </p:cNvSpPr>
            <p:nvPr/>
          </p:nvSpPr>
          <p:spPr bwMode="auto">
            <a:xfrm>
              <a:off x="-198" y="2477104"/>
              <a:ext cx="931825" cy="0"/>
            </a:xfrm>
            <a:prstGeom prst="line">
              <a:avLst/>
            </a:prstGeom>
            <a:noFill/>
            <a:ln w="38100" cap="flat" cmpd="sng">
              <a:solidFill>
                <a:srgbClr val="F67F2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13" name="AutoShape 11">
              <a:extLst>
                <a:ext uri="{FF2B5EF4-FFF2-40B4-BE49-F238E27FC236}">
                  <a16:creationId xmlns:a16="http://schemas.microsoft.com/office/drawing/2014/main" id="{84473BCD-FB3B-4ED2-B004-4EB3425F6AB5}"/>
                </a:ext>
              </a:extLst>
            </p:cNvPr>
            <p:cNvSpPr>
              <a:spLocks/>
            </p:cNvSpPr>
            <p:nvPr/>
          </p:nvSpPr>
          <p:spPr bwMode="auto">
            <a:xfrm>
              <a:off x="958458" y="563558"/>
              <a:ext cx="936711" cy="2842616"/>
            </a:xfrm>
            <a:custGeom>
              <a:avLst/>
              <a:gdLst>
                <a:gd name="T0" fmla="*/ 468334 w 21415"/>
                <a:gd name="T1" fmla="*/ 1421243 h 21597"/>
                <a:gd name="T2" fmla="*/ 468334 w 21415"/>
                <a:gd name="T3" fmla="*/ 1421243 h 21597"/>
                <a:gd name="T4" fmla="*/ 468334 w 21415"/>
                <a:gd name="T5" fmla="*/ 1421243 h 21597"/>
                <a:gd name="T6" fmla="*/ 468334 w 21415"/>
                <a:gd name="T7" fmla="*/ 1421243 h 215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97">
                  <a:moveTo>
                    <a:pt x="21415" y="0"/>
                  </a:moveTo>
                  <a:lnTo>
                    <a:pt x="21415" y="7400"/>
                  </a:lnTo>
                  <a:cubicBezTo>
                    <a:pt x="9735" y="7383"/>
                    <a:pt x="187" y="10492"/>
                    <a:pt x="3" y="14374"/>
                  </a:cubicBezTo>
                  <a:cubicBezTo>
                    <a:pt x="-185" y="18347"/>
                    <a:pt x="9459" y="21600"/>
                    <a:pt x="21415" y="21597"/>
                  </a:cubicBezTo>
                </a:path>
              </a:pathLst>
            </a:custGeom>
            <a:noFill/>
            <a:ln w="38100" cap="flat" cmpd="sng">
              <a:solidFill>
                <a:srgbClr val="F67F21"/>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4" name="Oval 12">
              <a:extLst>
                <a:ext uri="{FF2B5EF4-FFF2-40B4-BE49-F238E27FC236}">
                  <a16:creationId xmlns:a16="http://schemas.microsoft.com/office/drawing/2014/main" id="{2727CB31-122F-4407-9371-24A75ABC607E}"/>
                </a:ext>
              </a:extLst>
            </p:cNvPr>
            <p:cNvSpPr>
              <a:spLocks/>
            </p:cNvSpPr>
            <p:nvPr/>
          </p:nvSpPr>
          <p:spPr bwMode="auto">
            <a:xfrm>
              <a:off x="1588827" y="710"/>
              <a:ext cx="596877" cy="595288"/>
            </a:xfrm>
            <a:prstGeom prst="ellipse">
              <a:avLst/>
            </a:prstGeom>
            <a:noFill/>
            <a:ln w="38100" cap="flat" cmpd="sng">
              <a:solidFill>
                <a:srgbClr val="F67F21"/>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15" name="Oval 13">
              <a:extLst>
                <a:ext uri="{FF2B5EF4-FFF2-40B4-BE49-F238E27FC236}">
                  <a16:creationId xmlns:a16="http://schemas.microsoft.com/office/drawing/2014/main" id="{F0682054-887F-438F-AED3-CEC14CA3E18D}"/>
                </a:ext>
              </a:extLst>
            </p:cNvPr>
            <p:cNvSpPr>
              <a:spLocks/>
            </p:cNvSpPr>
            <p:nvPr/>
          </p:nvSpPr>
          <p:spPr bwMode="auto">
            <a:xfrm>
              <a:off x="1188793" y="1775458"/>
              <a:ext cx="1396945" cy="1396940"/>
            </a:xfrm>
            <a:prstGeom prst="ellipse">
              <a:avLst/>
            </a:prstGeom>
            <a:noFill/>
            <a:ln w="38100" cap="flat" cmpd="sng">
              <a:solidFill>
                <a:srgbClr val="F67F21"/>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grpSp>
        <p:nvGrpSpPr>
          <p:cNvPr id="16" name="Group 14">
            <a:extLst>
              <a:ext uri="{FF2B5EF4-FFF2-40B4-BE49-F238E27FC236}">
                <a16:creationId xmlns:a16="http://schemas.microsoft.com/office/drawing/2014/main" id="{CAF3974F-17EE-4995-A964-6A1199B13B2C}"/>
              </a:ext>
            </a:extLst>
          </p:cNvPr>
          <p:cNvGrpSpPr>
            <a:grpSpLocks/>
          </p:cNvGrpSpPr>
          <p:nvPr/>
        </p:nvGrpSpPr>
        <p:grpSpPr bwMode="auto">
          <a:xfrm>
            <a:off x="6448425" y="3448186"/>
            <a:ext cx="1299369" cy="1704847"/>
            <a:chOff x="-628" y="-1"/>
            <a:chExt cx="2598636" cy="3409547"/>
          </a:xfrm>
        </p:grpSpPr>
        <p:sp>
          <p:nvSpPr>
            <p:cNvPr id="17" name="Line 15">
              <a:extLst>
                <a:ext uri="{FF2B5EF4-FFF2-40B4-BE49-F238E27FC236}">
                  <a16:creationId xmlns:a16="http://schemas.microsoft.com/office/drawing/2014/main" id="{E584B50D-66A5-46D1-9B6B-B9EEC4C146F3}"/>
                </a:ext>
              </a:extLst>
            </p:cNvPr>
            <p:cNvSpPr>
              <a:spLocks noChangeShapeType="1"/>
            </p:cNvSpPr>
            <p:nvPr/>
          </p:nvSpPr>
          <p:spPr bwMode="auto">
            <a:xfrm>
              <a:off x="-628" y="939502"/>
              <a:ext cx="944527" cy="0"/>
            </a:xfrm>
            <a:prstGeom prst="line">
              <a:avLst/>
            </a:prstGeom>
            <a:noFill/>
            <a:ln w="38100" cap="flat" cmpd="sng">
              <a:solidFill>
                <a:srgbClr val="204468"/>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18" name="AutoShape 16">
              <a:extLst>
                <a:ext uri="{FF2B5EF4-FFF2-40B4-BE49-F238E27FC236}">
                  <a16:creationId xmlns:a16="http://schemas.microsoft.com/office/drawing/2014/main" id="{00A4A688-C062-49DF-A616-C5DE10D6DAD1}"/>
                </a:ext>
              </a:extLst>
            </p:cNvPr>
            <p:cNvSpPr>
              <a:spLocks/>
            </p:cNvSpPr>
            <p:nvPr/>
          </p:nvSpPr>
          <p:spPr bwMode="auto">
            <a:xfrm>
              <a:off x="971160" y="-1"/>
              <a:ext cx="936711" cy="2807967"/>
            </a:xfrm>
            <a:custGeom>
              <a:avLst/>
              <a:gdLst>
                <a:gd name="T0" fmla="*/ 468334 w 21415"/>
                <a:gd name="T1" fmla="*/ 1406326 h 21582"/>
                <a:gd name="T2" fmla="*/ 468334 w 21415"/>
                <a:gd name="T3" fmla="*/ 1406326 h 21582"/>
                <a:gd name="T4" fmla="*/ 468334 w 21415"/>
                <a:gd name="T5" fmla="*/ 1406326 h 21582"/>
                <a:gd name="T6" fmla="*/ 468334 w 21415"/>
                <a:gd name="T7" fmla="*/ 1406326 h 21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82">
                  <a:moveTo>
                    <a:pt x="21415" y="0"/>
                  </a:moveTo>
                  <a:cubicBezTo>
                    <a:pt x="9735" y="-18"/>
                    <a:pt x="187" y="3128"/>
                    <a:pt x="3" y="7054"/>
                  </a:cubicBezTo>
                  <a:cubicBezTo>
                    <a:pt x="-185" y="11073"/>
                    <a:pt x="9459" y="14365"/>
                    <a:pt x="21415" y="14362"/>
                  </a:cubicBezTo>
                  <a:lnTo>
                    <a:pt x="21415" y="21582"/>
                  </a:lnTo>
                </a:path>
              </a:pathLst>
            </a:cu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19" name="Oval 17">
              <a:extLst>
                <a:ext uri="{FF2B5EF4-FFF2-40B4-BE49-F238E27FC236}">
                  <a16:creationId xmlns:a16="http://schemas.microsoft.com/office/drawing/2014/main" id="{A39CF466-54C5-4910-B49A-3F6E56F69741}"/>
                </a:ext>
              </a:extLst>
            </p:cNvPr>
            <p:cNvSpPr>
              <a:spLocks/>
            </p:cNvSpPr>
            <p:nvPr/>
          </p:nvSpPr>
          <p:spPr bwMode="auto">
            <a:xfrm>
              <a:off x="1601097" y="2814260"/>
              <a:ext cx="596877" cy="595286"/>
            </a:xfrm>
            <a:prstGeom prst="ellipse">
              <a:avLst/>
            </a:pr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20" name="Oval 18">
              <a:extLst>
                <a:ext uri="{FF2B5EF4-FFF2-40B4-BE49-F238E27FC236}">
                  <a16:creationId xmlns:a16="http://schemas.microsoft.com/office/drawing/2014/main" id="{734880C1-959D-4956-AC1B-F7245CE32CCE}"/>
                </a:ext>
              </a:extLst>
            </p:cNvPr>
            <p:cNvSpPr>
              <a:spLocks/>
            </p:cNvSpPr>
            <p:nvPr/>
          </p:nvSpPr>
          <p:spPr bwMode="auto">
            <a:xfrm>
              <a:off x="1201063" y="237857"/>
              <a:ext cx="1396945" cy="1396940"/>
            </a:xfrm>
            <a:prstGeom prst="ellipse">
              <a:avLst/>
            </a:pr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grpSp>
        <p:nvGrpSpPr>
          <p:cNvPr id="21" name="Group 19">
            <a:extLst>
              <a:ext uri="{FF2B5EF4-FFF2-40B4-BE49-F238E27FC236}">
                <a16:creationId xmlns:a16="http://schemas.microsoft.com/office/drawing/2014/main" id="{249B9799-FDEF-4D2E-A5E6-88093E2649D3}"/>
              </a:ext>
            </a:extLst>
          </p:cNvPr>
          <p:cNvGrpSpPr>
            <a:grpSpLocks/>
          </p:cNvGrpSpPr>
          <p:nvPr/>
        </p:nvGrpSpPr>
        <p:grpSpPr bwMode="auto">
          <a:xfrm>
            <a:off x="5159375" y="2679708"/>
            <a:ext cx="1293019" cy="1702805"/>
            <a:chOff x="-528" y="710"/>
            <a:chExt cx="2585936" cy="3405464"/>
          </a:xfrm>
        </p:grpSpPr>
        <p:sp>
          <p:nvSpPr>
            <p:cNvPr id="22" name="Line 20">
              <a:extLst>
                <a:ext uri="{FF2B5EF4-FFF2-40B4-BE49-F238E27FC236}">
                  <a16:creationId xmlns:a16="http://schemas.microsoft.com/office/drawing/2014/main" id="{38822B63-5487-420D-9E19-5AD2A1A814B2}"/>
                </a:ext>
              </a:extLst>
            </p:cNvPr>
            <p:cNvSpPr>
              <a:spLocks noChangeShapeType="1"/>
            </p:cNvSpPr>
            <p:nvPr/>
          </p:nvSpPr>
          <p:spPr bwMode="auto">
            <a:xfrm>
              <a:off x="-528" y="2477104"/>
              <a:ext cx="931827" cy="0"/>
            </a:xfrm>
            <a:prstGeom prst="line">
              <a:avLst/>
            </a:prstGeom>
            <a:noFill/>
            <a:ln w="38100" cap="flat" cmpd="sng">
              <a:solidFill>
                <a:srgbClr val="F67F2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23" name="AutoShape 21">
              <a:extLst>
                <a:ext uri="{FF2B5EF4-FFF2-40B4-BE49-F238E27FC236}">
                  <a16:creationId xmlns:a16="http://schemas.microsoft.com/office/drawing/2014/main" id="{9F9CACA8-EF77-4DF8-9FAA-4D15E17BE26C}"/>
                </a:ext>
              </a:extLst>
            </p:cNvPr>
            <p:cNvSpPr>
              <a:spLocks/>
            </p:cNvSpPr>
            <p:nvPr/>
          </p:nvSpPr>
          <p:spPr bwMode="auto">
            <a:xfrm>
              <a:off x="958460" y="563558"/>
              <a:ext cx="936711" cy="2842616"/>
            </a:xfrm>
            <a:custGeom>
              <a:avLst/>
              <a:gdLst>
                <a:gd name="T0" fmla="*/ 468334 w 21415"/>
                <a:gd name="T1" fmla="*/ 1421243 h 21597"/>
                <a:gd name="T2" fmla="*/ 468334 w 21415"/>
                <a:gd name="T3" fmla="*/ 1421243 h 21597"/>
                <a:gd name="T4" fmla="*/ 468334 w 21415"/>
                <a:gd name="T5" fmla="*/ 1421243 h 21597"/>
                <a:gd name="T6" fmla="*/ 468334 w 21415"/>
                <a:gd name="T7" fmla="*/ 1421243 h 215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97">
                  <a:moveTo>
                    <a:pt x="21415" y="0"/>
                  </a:moveTo>
                  <a:lnTo>
                    <a:pt x="21415" y="7400"/>
                  </a:lnTo>
                  <a:cubicBezTo>
                    <a:pt x="9735" y="7383"/>
                    <a:pt x="187" y="10492"/>
                    <a:pt x="3" y="14374"/>
                  </a:cubicBezTo>
                  <a:cubicBezTo>
                    <a:pt x="-185" y="18347"/>
                    <a:pt x="9459" y="21600"/>
                    <a:pt x="21415" y="21597"/>
                  </a:cubicBezTo>
                </a:path>
              </a:pathLst>
            </a:custGeom>
            <a:noFill/>
            <a:ln w="38100" cap="flat" cmpd="sng">
              <a:solidFill>
                <a:srgbClr val="F67F21"/>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24" name="Oval 22">
              <a:extLst>
                <a:ext uri="{FF2B5EF4-FFF2-40B4-BE49-F238E27FC236}">
                  <a16:creationId xmlns:a16="http://schemas.microsoft.com/office/drawing/2014/main" id="{586341F3-3E89-469A-8ABD-13C75CE1A9C4}"/>
                </a:ext>
              </a:extLst>
            </p:cNvPr>
            <p:cNvSpPr>
              <a:spLocks/>
            </p:cNvSpPr>
            <p:nvPr/>
          </p:nvSpPr>
          <p:spPr bwMode="auto">
            <a:xfrm>
              <a:off x="1588497" y="710"/>
              <a:ext cx="596877" cy="595288"/>
            </a:xfrm>
            <a:prstGeom prst="ellipse">
              <a:avLst/>
            </a:prstGeom>
            <a:noFill/>
            <a:ln w="38100" cap="flat" cmpd="sng">
              <a:solidFill>
                <a:srgbClr val="F67F21"/>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25" name="Oval 23">
              <a:extLst>
                <a:ext uri="{FF2B5EF4-FFF2-40B4-BE49-F238E27FC236}">
                  <a16:creationId xmlns:a16="http://schemas.microsoft.com/office/drawing/2014/main" id="{0EDA7EE1-9032-4B3B-A24A-F85A33691D0C}"/>
                </a:ext>
              </a:extLst>
            </p:cNvPr>
            <p:cNvSpPr>
              <a:spLocks/>
            </p:cNvSpPr>
            <p:nvPr/>
          </p:nvSpPr>
          <p:spPr bwMode="auto">
            <a:xfrm>
              <a:off x="1188463" y="1775458"/>
              <a:ext cx="1396945" cy="1396940"/>
            </a:xfrm>
            <a:prstGeom prst="ellipse">
              <a:avLst/>
            </a:prstGeom>
            <a:noFill/>
            <a:ln w="38100" cap="flat" cmpd="sng">
              <a:solidFill>
                <a:srgbClr val="F67F21"/>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grpSp>
        <p:nvGrpSpPr>
          <p:cNvPr id="26" name="Group 24">
            <a:extLst>
              <a:ext uri="{FF2B5EF4-FFF2-40B4-BE49-F238E27FC236}">
                <a16:creationId xmlns:a16="http://schemas.microsoft.com/office/drawing/2014/main" id="{C052BC8F-A34E-4918-B14D-5AD3A36C637D}"/>
              </a:ext>
            </a:extLst>
          </p:cNvPr>
          <p:cNvGrpSpPr>
            <a:grpSpLocks/>
          </p:cNvGrpSpPr>
          <p:nvPr/>
        </p:nvGrpSpPr>
        <p:grpSpPr bwMode="auto">
          <a:xfrm>
            <a:off x="3862388" y="3448186"/>
            <a:ext cx="1298574" cy="1704847"/>
            <a:chOff x="632" y="-1"/>
            <a:chExt cx="2597047" cy="3409547"/>
          </a:xfrm>
        </p:grpSpPr>
        <p:sp>
          <p:nvSpPr>
            <p:cNvPr id="27" name="Line 25">
              <a:extLst>
                <a:ext uri="{FF2B5EF4-FFF2-40B4-BE49-F238E27FC236}">
                  <a16:creationId xmlns:a16="http://schemas.microsoft.com/office/drawing/2014/main" id="{8CC91D83-A850-4336-BEB4-828C1E2B3CCA}"/>
                </a:ext>
              </a:extLst>
            </p:cNvPr>
            <p:cNvSpPr>
              <a:spLocks noChangeShapeType="1"/>
            </p:cNvSpPr>
            <p:nvPr/>
          </p:nvSpPr>
          <p:spPr bwMode="auto">
            <a:xfrm>
              <a:off x="632" y="939502"/>
              <a:ext cx="944525" cy="0"/>
            </a:xfrm>
            <a:prstGeom prst="line">
              <a:avLst/>
            </a:prstGeom>
            <a:noFill/>
            <a:ln w="38100" cap="flat" cmpd="sng">
              <a:solidFill>
                <a:srgbClr val="204468"/>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28" name="AutoShape 26">
              <a:extLst>
                <a:ext uri="{FF2B5EF4-FFF2-40B4-BE49-F238E27FC236}">
                  <a16:creationId xmlns:a16="http://schemas.microsoft.com/office/drawing/2014/main" id="{F1BFA2C8-E686-4B28-A1BC-E7ADAF01FB92}"/>
                </a:ext>
              </a:extLst>
            </p:cNvPr>
            <p:cNvSpPr>
              <a:spLocks/>
            </p:cNvSpPr>
            <p:nvPr/>
          </p:nvSpPr>
          <p:spPr bwMode="auto">
            <a:xfrm>
              <a:off x="971158" y="-1"/>
              <a:ext cx="936712" cy="2807967"/>
            </a:xfrm>
            <a:custGeom>
              <a:avLst/>
              <a:gdLst>
                <a:gd name="T0" fmla="*/ 468334 w 21415"/>
                <a:gd name="T1" fmla="*/ 1406326 h 21582"/>
                <a:gd name="T2" fmla="*/ 468334 w 21415"/>
                <a:gd name="T3" fmla="*/ 1406326 h 21582"/>
                <a:gd name="T4" fmla="*/ 468334 w 21415"/>
                <a:gd name="T5" fmla="*/ 1406326 h 21582"/>
                <a:gd name="T6" fmla="*/ 468334 w 21415"/>
                <a:gd name="T7" fmla="*/ 1406326 h 21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82">
                  <a:moveTo>
                    <a:pt x="21415" y="0"/>
                  </a:moveTo>
                  <a:cubicBezTo>
                    <a:pt x="9735" y="-18"/>
                    <a:pt x="187" y="3128"/>
                    <a:pt x="3" y="7054"/>
                  </a:cubicBezTo>
                  <a:cubicBezTo>
                    <a:pt x="-185" y="11073"/>
                    <a:pt x="9459" y="14365"/>
                    <a:pt x="21415" y="14362"/>
                  </a:cubicBezTo>
                  <a:lnTo>
                    <a:pt x="21415" y="21582"/>
                  </a:lnTo>
                </a:path>
              </a:pathLst>
            </a:cu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29" name="Oval 27">
              <a:extLst>
                <a:ext uri="{FF2B5EF4-FFF2-40B4-BE49-F238E27FC236}">
                  <a16:creationId xmlns:a16="http://schemas.microsoft.com/office/drawing/2014/main" id="{58A9142A-140C-4ED2-B080-FB5EDF0A392A}"/>
                </a:ext>
              </a:extLst>
            </p:cNvPr>
            <p:cNvSpPr>
              <a:spLocks/>
            </p:cNvSpPr>
            <p:nvPr/>
          </p:nvSpPr>
          <p:spPr bwMode="auto">
            <a:xfrm>
              <a:off x="1602355" y="2814260"/>
              <a:ext cx="595289" cy="595286"/>
            </a:xfrm>
            <a:prstGeom prst="ellipse">
              <a:avLst/>
            </a:pr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30" name="Oval 28">
              <a:extLst>
                <a:ext uri="{FF2B5EF4-FFF2-40B4-BE49-F238E27FC236}">
                  <a16:creationId xmlns:a16="http://schemas.microsoft.com/office/drawing/2014/main" id="{B4B6AA9B-E9B6-4F8C-970D-E0AF809DA385}"/>
                </a:ext>
              </a:extLst>
            </p:cNvPr>
            <p:cNvSpPr>
              <a:spLocks/>
            </p:cNvSpPr>
            <p:nvPr/>
          </p:nvSpPr>
          <p:spPr bwMode="auto">
            <a:xfrm>
              <a:off x="1200733" y="237857"/>
              <a:ext cx="1396946" cy="1396940"/>
            </a:xfrm>
            <a:prstGeom prst="ellipse">
              <a:avLst/>
            </a:pr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grpSp>
        <p:nvGrpSpPr>
          <p:cNvPr id="31" name="Group 29">
            <a:extLst>
              <a:ext uri="{FF2B5EF4-FFF2-40B4-BE49-F238E27FC236}">
                <a16:creationId xmlns:a16="http://schemas.microsoft.com/office/drawing/2014/main" id="{65DE7AB4-7215-4588-9AF1-DF377830DE51}"/>
              </a:ext>
            </a:extLst>
          </p:cNvPr>
          <p:cNvGrpSpPr>
            <a:grpSpLocks/>
          </p:cNvGrpSpPr>
          <p:nvPr/>
        </p:nvGrpSpPr>
        <p:grpSpPr bwMode="auto">
          <a:xfrm>
            <a:off x="2573338" y="2679708"/>
            <a:ext cx="1292224" cy="1702805"/>
            <a:chOff x="732" y="710"/>
            <a:chExt cx="2584348" cy="3405464"/>
          </a:xfrm>
        </p:grpSpPr>
        <p:sp>
          <p:nvSpPr>
            <p:cNvPr id="32" name="Line 30">
              <a:extLst>
                <a:ext uri="{FF2B5EF4-FFF2-40B4-BE49-F238E27FC236}">
                  <a16:creationId xmlns:a16="http://schemas.microsoft.com/office/drawing/2014/main" id="{2AE80EC9-6662-4530-B0D2-589094C2DE38}"/>
                </a:ext>
              </a:extLst>
            </p:cNvPr>
            <p:cNvSpPr>
              <a:spLocks noChangeShapeType="1"/>
            </p:cNvSpPr>
            <p:nvPr/>
          </p:nvSpPr>
          <p:spPr bwMode="auto">
            <a:xfrm>
              <a:off x="732" y="2477104"/>
              <a:ext cx="931828" cy="0"/>
            </a:xfrm>
            <a:prstGeom prst="line">
              <a:avLst/>
            </a:prstGeom>
            <a:noFill/>
            <a:ln w="38100" cap="flat" cmpd="sng">
              <a:solidFill>
                <a:srgbClr val="F67F21"/>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33" name="AutoShape 31">
              <a:extLst>
                <a:ext uri="{FF2B5EF4-FFF2-40B4-BE49-F238E27FC236}">
                  <a16:creationId xmlns:a16="http://schemas.microsoft.com/office/drawing/2014/main" id="{373D20C6-635E-4358-B49D-BAE3DE8141DA}"/>
                </a:ext>
              </a:extLst>
            </p:cNvPr>
            <p:cNvSpPr>
              <a:spLocks/>
            </p:cNvSpPr>
            <p:nvPr/>
          </p:nvSpPr>
          <p:spPr bwMode="auto">
            <a:xfrm>
              <a:off x="958461" y="563558"/>
              <a:ext cx="936712" cy="2842616"/>
            </a:xfrm>
            <a:custGeom>
              <a:avLst/>
              <a:gdLst>
                <a:gd name="T0" fmla="*/ 468334 w 21415"/>
                <a:gd name="T1" fmla="*/ 1421243 h 21597"/>
                <a:gd name="T2" fmla="*/ 468334 w 21415"/>
                <a:gd name="T3" fmla="*/ 1421243 h 21597"/>
                <a:gd name="T4" fmla="*/ 468334 w 21415"/>
                <a:gd name="T5" fmla="*/ 1421243 h 21597"/>
                <a:gd name="T6" fmla="*/ 468334 w 21415"/>
                <a:gd name="T7" fmla="*/ 1421243 h 215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97">
                  <a:moveTo>
                    <a:pt x="21415" y="0"/>
                  </a:moveTo>
                  <a:lnTo>
                    <a:pt x="21415" y="7400"/>
                  </a:lnTo>
                  <a:cubicBezTo>
                    <a:pt x="9735" y="7383"/>
                    <a:pt x="187" y="10492"/>
                    <a:pt x="3" y="14374"/>
                  </a:cubicBezTo>
                  <a:cubicBezTo>
                    <a:pt x="-185" y="18347"/>
                    <a:pt x="9459" y="21600"/>
                    <a:pt x="21415" y="21597"/>
                  </a:cubicBezTo>
                </a:path>
              </a:pathLst>
            </a:custGeom>
            <a:noFill/>
            <a:ln w="38100" cap="flat" cmpd="sng">
              <a:solidFill>
                <a:srgbClr val="F67F21"/>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34" name="Oval 32">
              <a:extLst>
                <a:ext uri="{FF2B5EF4-FFF2-40B4-BE49-F238E27FC236}">
                  <a16:creationId xmlns:a16="http://schemas.microsoft.com/office/drawing/2014/main" id="{E202EB1E-BCB1-4134-BD98-888E729A5875}"/>
                </a:ext>
              </a:extLst>
            </p:cNvPr>
            <p:cNvSpPr>
              <a:spLocks/>
            </p:cNvSpPr>
            <p:nvPr/>
          </p:nvSpPr>
          <p:spPr bwMode="auto">
            <a:xfrm>
              <a:off x="1589758" y="710"/>
              <a:ext cx="595289" cy="595288"/>
            </a:xfrm>
            <a:prstGeom prst="ellipse">
              <a:avLst/>
            </a:prstGeom>
            <a:noFill/>
            <a:ln w="38100" cap="flat" cmpd="sng">
              <a:solidFill>
                <a:srgbClr val="F67F21"/>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35" name="Oval 33">
              <a:extLst>
                <a:ext uri="{FF2B5EF4-FFF2-40B4-BE49-F238E27FC236}">
                  <a16:creationId xmlns:a16="http://schemas.microsoft.com/office/drawing/2014/main" id="{C73CB028-EA4E-4FD5-BF4D-5CD0DE950589}"/>
                </a:ext>
              </a:extLst>
            </p:cNvPr>
            <p:cNvSpPr>
              <a:spLocks/>
            </p:cNvSpPr>
            <p:nvPr/>
          </p:nvSpPr>
          <p:spPr bwMode="auto">
            <a:xfrm>
              <a:off x="1188134" y="1775458"/>
              <a:ext cx="1396946" cy="1396940"/>
            </a:xfrm>
            <a:prstGeom prst="ellipse">
              <a:avLst/>
            </a:prstGeom>
            <a:noFill/>
            <a:ln w="38100" cap="flat" cmpd="sng">
              <a:solidFill>
                <a:srgbClr val="F67F21"/>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grpSp>
        <p:nvGrpSpPr>
          <p:cNvPr id="36" name="Group 34">
            <a:extLst>
              <a:ext uri="{FF2B5EF4-FFF2-40B4-BE49-F238E27FC236}">
                <a16:creationId xmlns:a16="http://schemas.microsoft.com/office/drawing/2014/main" id="{CF93278B-DBF2-4E00-80DD-A6EFFA74E28F}"/>
              </a:ext>
            </a:extLst>
          </p:cNvPr>
          <p:cNvGrpSpPr>
            <a:grpSpLocks/>
          </p:cNvGrpSpPr>
          <p:nvPr/>
        </p:nvGrpSpPr>
        <p:grpSpPr bwMode="auto">
          <a:xfrm>
            <a:off x="785019" y="3448186"/>
            <a:ext cx="1789112" cy="1704847"/>
            <a:chOff x="0" y="-2"/>
            <a:chExt cx="3578086" cy="3409550"/>
          </a:xfrm>
        </p:grpSpPr>
        <p:sp>
          <p:nvSpPr>
            <p:cNvPr id="37" name="Line 35">
              <a:extLst>
                <a:ext uri="{FF2B5EF4-FFF2-40B4-BE49-F238E27FC236}">
                  <a16:creationId xmlns:a16="http://schemas.microsoft.com/office/drawing/2014/main" id="{733E0F95-C51F-46B1-82A4-8DA2033EDD74}"/>
                </a:ext>
              </a:extLst>
            </p:cNvPr>
            <p:cNvSpPr>
              <a:spLocks noChangeShapeType="1"/>
            </p:cNvSpPr>
            <p:nvPr/>
          </p:nvSpPr>
          <p:spPr bwMode="auto">
            <a:xfrm>
              <a:off x="600053" y="939502"/>
              <a:ext cx="1323925" cy="0"/>
            </a:xfrm>
            <a:prstGeom prst="line">
              <a:avLst/>
            </a:prstGeom>
            <a:noFill/>
            <a:ln w="38100" cap="flat" cmpd="sng">
              <a:solidFill>
                <a:srgbClr val="204468"/>
              </a:solidFill>
              <a:prstDash val="solid"/>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p>
              <a:pPr algn="ctr" eaLnBrk="1">
                <a:defRPr/>
              </a:pPr>
              <a:endParaRPr lang="x-none" altLang="x-none" sz="1600">
                <a:latin typeface="Helvetica Light" charset="0"/>
                <a:ea typeface="Helvetica Light" charset="0"/>
                <a:cs typeface="Helvetica Light" charset="0"/>
                <a:sym typeface="Helvetica Light" charset="0"/>
              </a:endParaRPr>
            </a:p>
          </p:txBody>
        </p:sp>
        <p:sp>
          <p:nvSpPr>
            <p:cNvPr id="38" name="AutoShape 36">
              <a:extLst>
                <a:ext uri="{FF2B5EF4-FFF2-40B4-BE49-F238E27FC236}">
                  <a16:creationId xmlns:a16="http://schemas.microsoft.com/office/drawing/2014/main" id="{FEDA4971-9FFE-41C6-9B3E-B8DB48308020}"/>
                </a:ext>
              </a:extLst>
            </p:cNvPr>
            <p:cNvSpPr>
              <a:spLocks/>
            </p:cNvSpPr>
            <p:nvPr/>
          </p:nvSpPr>
          <p:spPr bwMode="auto">
            <a:xfrm>
              <a:off x="1951893" y="-2"/>
              <a:ext cx="936712" cy="2807969"/>
            </a:xfrm>
            <a:custGeom>
              <a:avLst/>
              <a:gdLst>
                <a:gd name="T0" fmla="*/ 468334 w 21415"/>
                <a:gd name="T1" fmla="*/ 1406326 h 21582"/>
                <a:gd name="T2" fmla="*/ 468334 w 21415"/>
                <a:gd name="T3" fmla="*/ 1406326 h 21582"/>
                <a:gd name="T4" fmla="*/ 468334 w 21415"/>
                <a:gd name="T5" fmla="*/ 1406326 h 21582"/>
                <a:gd name="T6" fmla="*/ 468334 w 21415"/>
                <a:gd name="T7" fmla="*/ 1406326 h 2158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415" h="21582">
                  <a:moveTo>
                    <a:pt x="21415" y="0"/>
                  </a:moveTo>
                  <a:cubicBezTo>
                    <a:pt x="9735" y="-18"/>
                    <a:pt x="187" y="3128"/>
                    <a:pt x="3" y="7054"/>
                  </a:cubicBezTo>
                  <a:cubicBezTo>
                    <a:pt x="-185" y="11073"/>
                    <a:pt x="9459" y="14365"/>
                    <a:pt x="21415" y="14362"/>
                  </a:cubicBezTo>
                  <a:lnTo>
                    <a:pt x="21415" y="21582"/>
                  </a:lnTo>
                </a:path>
              </a:pathLst>
            </a:cu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25400" tIns="25400" rIns="25400" bIns="25400" anchor="ctr"/>
            <a:lstStyle/>
            <a:p>
              <a:endParaRPr lang="ar-IQ" sz="900"/>
            </a:p>
          </p:txBody>
        </p:sp>
        <p:sp>
          <p:nvSpPr>
            <p:cNvPr id="39" name="Oval 37">
              <a:extLst>
                <a:ext uri="{FF2B5EF4-FFF2-40B4-BE49-F238E27FC236}">
                  <a16:creationId xmlns:a16="http://schemas.microsoft.com/office/drawing/2014/main" id="{384AD6BF-A71F-407E-ADD5-1066760DE1FE}"/>
                </a:ext>
              </a:extLst>
            </p:cNvPr>
            <p:cNvSpPr>
              <a:spLocks/>
            </p:cNvSpPr>
            <p:nvPr/>
          </p:nvSpPr>
          <p:spPr bwMode="auto">
            <a:xfrm>
              <a:off x="2582762" y="2814261"/>
              <a:ext cx="595291" cy="595287"/>
            </a:xfrm>
            <a:prstGeom prst="ellipse">
              <a:avLst/>
            </a:pr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40" name="Oval 38">
              <a:extLst>
                <a:ext uri="{FF2B5EF4-FFF2-40B4-BE49-F238E27FC236}">
                  <a16:creationId xmlns:a16="http://schemas.microsoft.com/office/drawing/2014/main" id="{18637C07-EF2D-4BB1-8369-968BE7D10729}"/>
                </a:ext>
              </a:extLst>
            </p:cNvPr>
            <p:cNvSpPr>
              <a:spLocks/>
            </p:cNvSpPr>
            <p:nvPr/>
          </p:nvSpPr>
          <p:spPr bwMode="auto">
            <a:xfrm>
              <a:off x="2181140" y="237856"/>
              <a:ext cx="1396946" cy="1396941"/>
            </a:xfrm>
            <a:prstGeom prst="ellipse">
              <a:avLst/>
            </a:pr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sp>
          <p:nvSpPr>
            <p:cNvPr id="41" name="Oval 39">
              <a:extLst>
                <a:ext uri="{FF2B5EF4-FFF2-40B4-BE49-F238E27FC236}">
                  <a16:creationId xmlns:a16="http://schemas.microsoft.com/office/drawing/2014/main" id="{EFD2C3A4-69DE-4C1B-BF3F-4338B50DE0BB}"/>
                </a:ext>
              </a:extLst>
            </p:cNvPr>
            <p:cNvSpPr>
              <a:spLocks/>
            </p:cNvSpPr>
            <p:nvPr/>
          </p:nvSpPr>
          <p:spPr bwMode="auto">
            <a:xfrm>
              <a:off x="0" y="650589"/>
              <a:ext cx="595289" cy="595289"/>
            </a:xfrm>
            <a:prstGeom prst="ellipse">
              <a:avLst/>
            </a:prstGeom>
            <a:noFill/>
            <a:ln w="38100" cap="flat" cmpd="sng">
              <a:solidFill>
                <a:srgbClr val="204468"/>
              </a:solidFill>
              <a:prstDash val="solid"/>
              <a:miter lim="400000"/>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400" tIns="25400" rIns="25400" bIns="25400" anchor="ctr"/>
            <a:lstStyle>
              <a:lvl1pPr>
                <a:defRPr sz="50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50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50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algn="l" defTabSz="825500" rtl="0" eaLnBrk="0" fontAlgn="base" hangingPunct="0">
                <a:spcBef>
                  <a:spcPct val="0"/>
                </a:spcBef>
                <a:spcAft>
                  <a:spcPct val="0"/>
                </a:spcAft>
                <a:defRPr sz="50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a:endParaRPr lang="ar-IQ" sz="1600">
                <a:solidFill>
                  <a:srgbClr val="FFFFFF"/>
                </a:solidFill>
                <a:latin typeface="Helvetica Light" charset="0"/>
                <a:sym typeface="Helvetica Light" charset="0"/>
              </a:endParaRPr>
            </a:p>
          </p:txBody>
        </p:sp>
      </p:grpSp>
      <p:sp>
        <p:nvSpPr>
          <p:cNvPr id="42" name="AutoShape 40">
            <a:extLst>
              <a:ext uri="{FF2B5EF4-FFF2-40B4-BE49-F238E27FC236}">
                <a16:creationId xmlns:a16="http://schemas.microsoft.com/office/drawing/2014/main" id="{47901115-C350-4722-A19E-04AFDBE3E6F3}"/>
              </a:ext>
            </a:extLst>
          </p:cNvPr>
          <p:cNvSpPr>
            <a:spLocks/>
          </p:cNvSpPr>
          <p:nvPr/>
        </p:nvSpPr>
        <p:spPr bwMode="auto">
          <a:xfrm>
            <a:off x="4703213" y="3792713"/>
            <a:ext cx="224820" cy="213652"/>
          </a:xfrm>
          <a:custGeom>
            <a:avLst/>
            <a:gdLst>
              <a:gd name="T0" fmla="*/ 224812 w 21600"/>
              <a:gd name="T1" fmla="*/ 213643 h 21600"/>
              <a:gd name="T2" fmla="*/ 224812 w 21600"/>
              <a:gd name="T3" fmla="*/ 213643 h 21600"/>
              <a:gd name="T4" fmla="*/ 224812 w 21600"/>
              <a:gd name="T5" fmla="*/ 213643 h 21600"/>
              <a:gd name="T6" fmla="*/ 224812 w 21600"/>
              <a:gd name="T7" fmla="*/ 21364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8281"/>
                </a:moveTo>
                <a:lnTo>
                  <a:pt x="13912" y="7641"/>
                </a:lnTo>
                <a:lnTo>
                  <a:pt x="10780" y="0"/>
                </a:lnTo>
                <a:lnTo>
                  <a:pt x="7688" y="7641"/>
                </a:lnTo>
                <a:lnTo>
                  <a:pt x="0" y="8281"/>
                </a:lnTo>
                <a:lnTo>
                  <a:pt x="5817" y="13745"/>
                </a:lnTo>
                <a:lnTo>
                  <a:pt x="4149" y="21600"/>
                </a:lnTo>
                <a:lnTo>
                  <a:pt x="10780" y="17417"/>
                </a:lnTo>
                <a:lnTo>
                  <a:pt x="17451" y="21600"/>
                </a:lnTo>
                <a:lnTo>
                  <a:pt x="15783" y="13745"/>
                </a:lnTo>
                <a:lnTo>
                  <a:pt x="21600" y="8281"/>
                </a:lnTo>
                <a:close/>
                <a:moveTo>
                  <a:pt x="10780" y="15240"/>
                </a:moveTo>
                <a:lnTo>
                  <a:pt x="6631" y="17886"/>
                </a:lnTo>
                <a:lnTo>
                  <a:pt x="7892" y="13062"/>
                </a:lnTo>
                <a:lnTo>
                  <a:pt x="4149" y="9818"/>
                </a:lnTo>
                <a:lnTo>
                  <a:pt x="8908" y="9349"/>
                </a:lnTo>
                <a:lnTo>
                  <a:pt x="10780" y="4781"/>
                </a:lnTo>
                <a:lnTo>
                  <a:pt x="12651" y="9349"/>
                </a:lnTo>
                <a:lnTo>
                  <a:pt x="17451" y="9818"/>
                </a:lnTo>
                <a:lnTo>
                  <a:pt x="13912" y="13062"/>
                </a:lnTo>
                <a:lnTo>
                  <a:pt x="14929" y="17886"/>
                </a:lnTo>
                <a:lnTo>
                  <a:pt x="10780" y="15240"/>
                </a:lnTo>
                <a:close/>
              </a:path>
            </a:pathLst>
          </a:custGeom>
          <a:noFill/>
          <a:ln w="12700" cap="flat" cmpd="sng">
            <a:solidFill>
              <a:schemeClr val="tx1"/>
            </a:solidFill>
            <a:prstDash val="solid"/>
            <a:miter lim="400000"/>
            <a:headEnd type="none" w="med" len="med"/>
            <a:tailEnd type="none" w="med" len="med"/>
          </a:ln>
          <a:effectLst/>
        </p:spPr>
        <p:txBody>
          <a:bodyPr lIns="22860" rIns="22860" anchor="ctr"/>
          <a:lstStyle/>
          <a:p>
            <a:endParaRPr lang="ar-IQ" sz="900"/>
          </a:p>
        </p:txBody>
      </p:sp>
      <p:sp>
        <p:nvSpPr>
          <p:cNvPr id="43" name="AutoShape 41">
            <a:extLst>
              <a:ext uri="{FF2B5EF4-FFF2-40B4-BE49-F238E27FC236}">
                <a16:creationId xmlns:a16="http://schemas.microsoft.com/office/drawing/2014/main" id="{FDD1BD9E-591A-4C23-9831-7F317B439D88}"/>
              </a:ext>
            </a:extLst>
          </p:cNvPr>
          <p:cNvSpPr>
            <a:spLocks/>
          </p:cNvSpPr>
          <p:nvPr/>
        </p:nvSpPr>
        <p:spPr bwMode="auto">
          <a:xfrm>
            <a:off x="3430127" y="3792712"/>
            <a:ext cx="178284" cy="213654"/>
          </a:xfrm>
          <a:custGeom>
            <a:avLst/>
            <a:gdLst>
              <a:gd name="T0" fmla="*/ 178277 w 21600"/>
              <a:gd name="T1" fmla="*/ 213645 h 21600"/>
              <a:gd name="T2" fmla="*/ 178277 w 21600"/>
              <a:gd name="T3" fmla="*/ 213645 h 21600"/>
              <a:gd name="T4" fmla="*/ 178277 w 21600"/>
              <a:gd name="T5" fmla="*/ 213645 h 21600"/>
              <a:gd name="T6" fmla="*/ 178277 w 21600"/>
              <a:gd name="T7" fmla="*/ 213645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640" y="5251"/>
                </a:moveTo>
                <a:lnTo>
                  <a:pt x="9374" y="0"/>
                </a:lnTo>
                <a:lnTo>
                  <a:pt x="9374" y="3500"/>
                </a:lnTo>
                <a:cubicBezTo>
                  <a:pt x="4177" y="4141"/>
                  <a:pt x="0" y="7983"/>
                  <a:pt x="0" y="12678"/>
                </a:cubicBezTo>
                <a:cubicBezTo>
                  <a:pt x="0" y="17374"/>
                  <a:pt x="4177" y="20960"/>
                  <a:pt x="9374" y="21600"/>
                </a:cubicBezTo>
                <a:lnTo>
                  <a:pt x="9374" y="19209"/>
                </a:lnTo>
                <a:cubicBezTo>
                  <a:pt x="5502" y="18783"/>
                  <a:pt x="2598" y="16051"/>
                  <a:pt x="2598" y="12678"/>
                </a:cubicBezTo>
                <a:cubicBezTo>
                  <a:pt x="2598" y="9263"/>
                  <a:pt x="5502" y="6318"/>
                  <a:pt x="9374" y="5891"/>
                </a:cubicBezTo>
                <a:lnTo>
                  <a:pt x="9374" y="10245"/>
                </a:lnTo>
                <a:lnTo>
                  <a:pt x="15640" y="5251"/>
                </a:lnTo>
                <a:close/>
                <a:moveTo>
                  <a:pt x="21600" y="11355"/>
                </a:moveTo>
                <a:cubicBezTo>
                  <a:pt x="21345" y="9818"/>
                  <a:pt x="20581" y="8281"/>
                  <a:pt x="19257" y="7001"/>
                </a:cubicBezTo>
                <a:lnTo>
                  <a:pt x="17474" y="8538"/>
                </a:lnTo>
                <a:cubicBezTo>
                  <a:pt x="18238" y="9391"/>
                  <a:pt x="18747" y="10501"/>
                  <a:pt x="18747" y="11355"/>
                </a:cubicBezTo>
                <a:lnTo>
                  <a:pt x="21600" y="11355"/>
                </a:lnTo>
                <a:close/>
                <a:moveTo>
                  <a:pt x="12226" y="19209"/>
                </a:moveTo>
                <a:lnTo>
                  <a:pt x="12226" y="21600"/>
                </a:lnTo>
                <a:cubicBezTo>
                  <a:pt x="14060" y="21387"/>
                  <a:pt x="15894" y="20746"/>
                  <a:pt x="17474" y="19850"/>
                </a:cubicBezTo>
                <a:lnTo>
                  <a:pt x="15640" y="18100"/>
                </a:lnTo>
                <a:cubicBezTo>
                  <a:pt x="14315" y="18783"/>
                  <a:pt x="13296" y="19209"/>
                  <a:pt x="12226" y="19209"/>
                </a:cubicBezTo>
                <a:close/>
                <a:moveTo>
                  <a:pt x="17474" y="16606"/>
                </a:moveTo>
                <a:lnTo>
                  <a:pt x="19257" y="18100"/>
                </a:lnTo>
                <a:cubicBezTo>
                  <a:pt x="20581" y="16819"/>
                  <a:pt x="21345" y="15282"/>
                  <a:pt x="21600" y="13745"/>
                </a:cubicBezTo>
                <a:lnTo>
                  <a:pt x="18747" y="13745"/>
                </a:lnTo>
                <a:cubicBezTo>
                  <a:pt x="18747" y="14855"/>
                  <a:pt x="18238" y="15709"/>
                  <a:pt x="17474" y="16606"/>
                </a:cubicBezTo>
                <a:close/>
              </a:path>
            </a:pathLst>
          </a:custGeom>
          <a:noFill/>
          <a:ln w="12700" cap="flat" cmpd="sng">
            <a:solidFill>
              <a:schemeClr val="tx1"/>
            </a:solidFill>
            <a:prstDash val="solid"/>
            <a:miter lim="400000"/>
            <a:headEnd type="none" w="med" len="med"/>
            <a:tailEnd type="none" w="med" len="med"/>
          </a:ln>
          <a:effectLst/>
        </p:spPr>
        <p:txBody>
          <a:bodyPr lIns="22860" rIns="22860" anchor="ctr"/>
          <a:lstStyle/>
          <a:p>
            <a:endParaRPr lang="ar-IQ" sz="900"/>
          </a:p>
        </p:txBody>
      </p:sp>
      <p:sp>
        <p:nvSpPr>
          <p:cNvPr id="44" name="AutoShape 42">
            <a:extLst>
              <a:ext uri="{FF2B5EF4-FFF2-40B4-BE49-F238E27FC236}">
                <a16:creationId xmlns:a16="http://schemas.microsoft.com/office/drawing/2014/main" id="{24AAE649-4A22-4256-9FB9-ECBB9C8B54AA}"/>
              </a:ext>
            </a:extLst>
          </p:cNvPr>
          <p:cNvSpPr>
            <a:spLocks/>
          </p:cNvSpPr>
          <p:nvPr/>
        </p:nvSpPr>
        <p:spPr bwMode="auto">
          <a:xfrm>
            <a:off x="2123865" y="3806510"/>
            <a:ext cx="198760" cy="198759"/>
          </a:xfrm>
          <a:custGeom>
            <a:avLst/>
            <a:gdLst>
              <a:gd name="T0" fmla="*/ 198752 w 21600"/>
              <a:gd name="T1" fmla="*/ 198751 h 21600"/>
              <a:gd name="T2" fmla="*/ 198752 w 21600"/>
              <a:gd name="T3" fmla="*/ 198751 h 21600"/>
              <a:gd name="T4" fmla="*/ 198752 w 21600"/>
              <a:gd name="T5" fmla="*/ 198751 h 21600"/>
              <a:gd name="T6" fmla="*/ 198752 w 21600"/>
              <a:gd name="T7" fmla="*/ 19875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5258" y="13603"/>
                </a:moveTo>
                <a:lnTo>
                  <a:pt x="14339" y="13603"/>
                </a:lnTo>
                <a:lnTo>
                  <a:pt x="14109" y="13144"/>
                </a:lnTo>
                <a:cubicBezTo>
                  <a:pt x="15258" y="11719"/>
                  <a:pt x="15993" y="10065"/>
                  <a:pt x="15993" y="7951"/>
                </a:cubicBezTo>
                <a:cubicBezTo>
                  <a:pt x="15993" y="3493"/>
                  <a:pt x="12454" y="0"/>
                  <a:pt x="7997" y="0"/>
                </a:cubicBezTo>
                <a:cubicBezTo>
                  <a:pt x="3539" y="0"/>
                  <a:pt x="0" y="3493"/>
                  <a:pt x="0" y="7951"/>
                </a:cubicBezTo>
                <a:cubicBezTo>
                  <a:pt x="0" y="12409"/>
                  <a:pt x="3539" y="15947"/>
                  <a:pt x="7997" y="15947"/>
                </a:cubicBezTo>
                <a:cubicBezTo>
                  <a:pt x="9881" y="15947"/>
                  <a:pt x="11765" y="15258"/>
                  <a:pt x="13144" y="14063"/>
                </a:cubicBezTo>
                <a:lnTo>
                  <a:pt x="13603" y="14293"/>
                </a:lnTo>
                <a:lnTo>
                  <a:pt x="13603" y="15488"/>
                </a:lnTo>
                <a:lnTo>
                  <a:pt x="19716" y="21600"/>
                </a:lnTo>
                <a:lnTo>
                  <a:pt x="21600" y="19716"/>
                </a:lnTo>
                <a:lnTo>
                  <a:pt x="15258" y="13603"/>
                </a:lnTo>
                <a:close/>
                <a:moveTo>
                  <a:pt x="7997" y="13603"/>
                </a:moveTo>
                <a:cubicBezTo>
                  <a:pt x="4917" y="13603"/>
                  <a:pt x="2574" y="11030"/>
                  <a:pt x="2574" y="7951"/>
                </a:cubicBezTo>
                <a:cubicBezTo>
                  <a:pt x="2574" y="4917"/>
                  <a:pt x="4917" y="2574"/>
                  <a:pt x="7997" y="2574"/>
                </a:cubicBezTo>
                <a:cubicBezTo>
                  <a:pt x="11030" y="2574"/>
                  <a:pt x="13603" y="4917"/>
                  <a:pt x="13603" y="7951"/>
                </a:cubicBezTo>
                <a:cubicBezTo>
                  <a:pt x="13603" y="11030"/>
                  <a:pt x="11030" y="13603"/>
                  <a:pt x="7997" y="13603"/>
                </a:cubicBezTo>
                <a:close/>
              </a:path>
            </a:pathLst>
          </a:custGeom>
          <a:noFill/>
          <a:ln w="12700" cap="flat" cmpd="sng">
            <a:solidFill>
              <a:schemeClr val="tx1"/>
            </a:solidFill>
            <a:prstDash val="solid"/>
            <a:miter lim="400000"/>
            <a:headEnd type="none" w="med" len="med"/>
            <a:tailEnd type="none" w="med" len="med"/>
          </a:ln>
          <a:effectLst/>
        </p:spPr>
        <p:txBody>
          <a:bodyPr lIns="22860" rIns="22860" anchor="ctr"/>
          <a:lstStyle/>
          <a:p>
            <a:endParaRPr lang="ar-IQ" sz="900"/>
          </a:p>
        </p:txBody>
      </p:sp>
      <p:sp>
        <p:nvSpPr>
          <p:cNvPr id="45" name="AutoShape 43">
            <a:extLst>
              <a:ext uri="{FF2B5EF4-FFF2-40B4-BE49-F238E27FC236}">
                <a16:creationId xmlns:a16="http://schemas.microsoft.com/office/drawing/2014/main" id="{42620C99-4B57-4A49-9E43-DD7B786F384B}"/>
              </a:ext>
            </a:extLst>
          </p:cNvPr>
          <p:cNvSpPr>
            <a:spLocks/>
          </p:cNvSpPr>
          <p:nvPr/>
        </p:nvSpPr>
        <p:spPr bwMode="auto">
          <a:xfrm>
            <a:off x="9892612" y="3807316"/>
            <a:ext cx="208021" cy="209848"/>
          </a:xfrm>
          <a:custGeom>
            <a:avLst/>
            <a:gdLst>
              <a:gd name="T0" fmla="*/ 208013 w 21600"/>
              <a:gd name="T1" fmla="*/ 209839 h 21600"/>
              <a:gd name="T2" fmla="*/ 208013 w 21600"/>
              <a:gd name="T3" fmla="*/ 209839 h 21600"/>
              <a:gd name="T4" fmla="*/ 208013 w 21600"/>
              <a:gd name="T5" fmla="*/ 209839 h 21600"/>
              <a:gd name="T6" fmla="*/ 208013 w 21600"/>
              <a:gd name="T7" fmla="*/ 20983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4286"/>
                </a:moveTo>
                <a:lnTo>
                  <a:pt x="16675" y="0"/>
                </a:lnTo>
                <a:lnTo>
                  <a:pt x="15206" y="1629"/>
                </a:lnTo>
                <a:lnTo>
                  <a:pt x="20174" y="5700"/>
                </a:lnTo>
                <a:lnTo>
                  <a:pt x="21600" y="4286"/>
                </a:lnTo>
                <a:close/>
                <a:moveTo>
                  <a:pt x="6394" y="1629"/>
                </a:moveTo>
                <a:lnTo>
                  <a:pt x="4925" y="214"/>
                </a:lnTo>
                <a:lnTo>
                  <a:pt x="0" y="4286"/>
                </a:lnTo>
                <a:lnTo>
                  <a:pt x="1469" y="5700"/>
                </a:lnTo>
                <a:lnTo>
                  <a:pt x="6394" y="1629"/>
                </a:lnTo>
                <a:close/>
                <a:moveTo>
                  <a:pt x="11318" y="6729"/>
                </a:moveTo>
                <a:lnTo>
                  <a:pt x="9677" y="6729"/>
                </a:lnTo>
                <a:lnTo>
                  <a:pt x="9677" y="13071"/>
                </a:lnTo>
                <a:lnTo>
                  <a:pt x="14818" y="16114"/>
                </a:lnTo>
                <a:lnTo>
                  <a:pt x="15638" y="14871"/>
                </a:lnTo>
                <a:lnTo>
                  <a:pt x="11318" y="12257"/>
                </a:lnTo>
                <a:lnTo>
                  <a:pt x="11318" y="6729"/>
                </a:lnTo>
                <a:close/>
                <a:moveTo>
                  <a:pt x="10714" y="2443"/>
                </a:moveTo>
                <a:cubicBezTo>
                  <a:pt x="5357" y="2443"/>
                  <a:pt x="1037" y="6729"/>
                  <a:pt x="1037" y="12043"/>
                </a:cubicBezTo>
                <a:cubicBezTo>
                  <a:pt x="1037" y="17357"/>
                  <a:pt x="5270" y="21600"/>
                  <a:pt x="10714" y="21600"/>
                </a:cubicBezTo>
                <a:cubicBezTo>
                  <a:pt x="16157" y="21600"/>
                  <a:pt x="20347" y="17357"/>
                  <a:pt x="20347" y="12043"/>
                </a:cubicBezTo>
                <a:cubicBezTo>
                  <a:pt x="20347" y="6729"/>
                  <a:pt x="16243" y="2443"/>
                  <a:pt x="10714" y="2443"/>
                </a:cubicBezTo>
                <a:close/>
                <a:moveTo>
                  <a:pt x="10714" y="19371"/>
                </a:moveTo>
                <a:cubicBezTo>
                  <a:pt x="6610" y="19371"/>
                  <a:pt x="3283" y="16200"/>
                  <a:pt x="3283" y="12043"/>
                </a:cubicBezTo>
                <a:cubicBezTo>
                  <a:pt x="3283" y="7843"/>
                  <a:pt x="6480" y="4500"/>
                  <a:pt x="10714" y="4500"/>
                </a:cubicBezTo>
                <a:cubicBezTo>
                  <a:pt x="14904" y="4500"/>
                  <a:pt x="18317" y="7843"/>
                  <a:pt x="18317" y="12043"/>
                </a:cubicBezTo>
                <a:cubicBezTo>
                  <a:pt x="18317" y="16200"/>
                  <a:pt x="15034" y="19371"/>
                  <a:pt x="10714" y="19371"/>
                </a:cubicBezTo>
                <a:close/>
              </a:path>
            </a:pathLst>
          </a:custGeom>
          <a:noFill/>
          <a:ln w="12700" cap="flat" cmpd="sng">
            <a:solidFill>
              <a:schemeClr val="tx1"/>
            </a:solidFill>
            <a:prstDash val="solid"/>
            <a:miter lim="400000"/>
            <a:headEnd type="none" w="med" len="med"/>
            <a:tailEnd type="none" w="med" len="med"/>
          </a:ln>
          <a:effectLst/>
        </p:spPr>
        <p:txBody>
          <a:bodyPr lIns="22860" rIns="22860" anchor="ctr"/>
          <a:lstStyle/>
          <a:p>
            <a:endParaRPr lang="ar-IQ" sz="900"/>
          </a:p>
        </p:txBody>
      </p:sp>
      <p:sp>
        <p:nvSpPr>
          <p:cNvPr id="46" name="AutoShape 44">
            <a:extLst>
              <a:ext uri="{FF2B5EF4-FFF2-40B4-BE49-F238E27FC236}">
                <a16:creationId xmlns:a16="http://schemas.microsoft.com/office/drawing/2014/main" id="{B858E3F1-7BB7-42A0-A296-0E5750CD0E9B}"/>
              </a:ext>
            </a:extLst>
          </p:cNvPr>
          <p:cNvSpPr>
            <a:spLocks/>
          </p:cNvSpPr>
          <p:nvPr/>
        </p:nvSpPr>
        <p:spPr bwMode="auto">
          <a:xfrm>
            <a:off x="7314972" y="3802792"/>
            <a:ext cx="197052" cy="206194"/>
          </a:xfrm>
          <a:custGeom>
            <a:avLst/>
            <a:gdLst>
              <a:gd name="T0" fmla="*/ 197044 w 21600"/>
              <a:gd name="T1" fmla="*/ 206186 h 21600"/>
              <a:gd name="T2" fmla="*/ 197044 w 21600"/>
              <a:gd name="T3" fmla="*/ 206186 h 21600"/>
              <a:gd name="T4" fmla="*/ 197044 w 21600"/>
              <a:gd name="T5" fmla="*/ 206186 h 21600"/>
              <a:gd name="T6" fmla="*/ 197044 w 21600"/>
              <a:gd name="T7" fmla="*/ 20618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600" y="15020"/>
                </a:moveTo>
                <a:lnTo>
                  <a:pt x="21600" y="12986"/>
                </a:lnTo>
                <a:lnTo>
                  <a:pt x="12524" y="7618"/>
                </a:lnTo>
                <a:lnTo>
                  <a:pt x="12524" y="1645"/>
                </a:lnTo>
                <a:cubicBezTo>
                  <a:pt x="12524" y="822"/>
                  <a:pt x="11662" y="0"/>
                  <a:pt x="10800" y="0"/>
                </a:cubicBezTo>
                <a:cubicBezTo>
                  <a:pt x="9938" y="0"/>
                  <a:pt x="9076" y="822"/>
                  <a:pt x="9076" y="1645"/>
                </a:cubicBezTo>
                <a:lnTo>
                  <a:pt x="9076" y="7618"/>
                </a:lnTo>
                <a:lnTo>
                  <a:pt x="0" y="12986"/>
                </a:lnTo>
                <a:lnTo>
                  <a:pt x="0" y="15020"/>
                </a:lnTo>
                <a:lnTo>
                  <a:pt x="9076" y="12337"/>
                </a:lnTo>
                <a:lnTo>
                  <a:pt x="9076" y="18310"/>
                </a:lnTo>
                <a:lnTo>
                  <a:pt x="6897" y="19955"/>
                </a:lnTo>
                <a:lnTo>
                  <a:pt x="6897" y="21600"/>
                </a:lnTo>
                <a:lnTo>
                  <a:pt x="10800" y="20604"/>
                </a:lnTo>
                <a:lnTo>
                  <a:pt x="14657" y="21600"/>
                </a:lnTo>
                <a:lnTo>
                  <a:pt x="14657" y="19955"/>
                </a:lnTo>
                <a:lnTo>
                  <a:pt x="12524" y="18310"/>
                </a:lnTo>
                <a:lnTo>
                  <a:pt x="12524" y="12337"/>
                </a:lnTo>
                <a:lnTo>
                  <a:pt x="21600" y="15020"/>
                </a:lnTo>
              </a:path>
            </a:pathLst>
          </a:custGeom>
          <a:noFill/>
          <a:ln w="12700" cap="flat" cmpd="sng">
            <a:solidFill>
              <a:schemeClr val="tx1"/>
            </a:solidFill>
            <a:prstDash val="solid"/>
            <a:miter lim="400000"/>
            <a:headEnd type="none" w="med" len="med"/>
            <a:tailEnd type="none" w="med" len="med"/>
          </a:ln>
          <a:effectLst/>
        </p:spPr>
        <p:txBody>
          <a:bodyPr lIns="22860" rIns="22860" anchor="ctr"/>
          <a:lstStyle/>
          <a:p>
            <a:endParaRPr lang="ar-IQ" sz="900"/>
          </a:p>
        </p:txBody>
      </p:sp>
      <p:sp>
        <p:nvSpPr>
          <p:cNvPr id="47" name="AutoShape 45">
            <a:extLst>
              <a:ext uri="{FF2B5EF4-FFF2-40B4-BE49-F238E27FC236}">
                <a16:creationId xmlns:a16="http://schemas.microsoft.com/office/drawing/2014/main" id="{229F263B-FD35-4484-8925-3D05D416B6FE}"/>
              </a:ext>
            </a:extLst>
          </p:cNvPr>
          <p:cNvSpPr>
            <a:spLocks/>
          </p:cNvSpPr>
          <p:nvPr/>
        </p:nvSpPr>
        <p:spPr bwMode="auto">
          <a:xfrm>
            <a:off x="6016485" y="3808420"/>
            <a:ext cx="186371" cy="194940"/>
          </a:xfrm>
          <a:custGeom>
            <a:avLst/>
            <a:gdLst>
              <a:gd name="T0" fmla="*/ 186364 w 21600"/>
              <a:gd name="T1" fmla="*/ 194932 h 21600"/>
              <a:gd name="T2" fmla="*/ 186364 w 21600"/>
              <a:gd name="T3" fmla="*/ 194932 h 21600"/>
              <a:gd name="T4" fmla="*/ 186364 w 21600"/>
              <a:gd name="T5" fmla="*/ 194932 h 21600"/>
              <a:gd name="T6" fmla="*/ 186364 w 21600"/>
              <a:gd name="T7" fmla="*/ 194932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00" y="0"/>
                </a:moveTo>
                <a:cubicBezTo>
                  <a:pt x="4609" y="0"/>
                  <a:pt x="0" y="4380"/>
                  <a:pt x="0" y="10263"/>
                </a:cubicBezTo>
                <a:lnTo>
                  <a:pt x="0" y="18122"/>
                </a:lnTo>
                <a:cubicBezTo>
                  <a:pt x="0" y="20054"/>
                  <a:pt x="1401" y="21600"/>
                  <a:pt x="3434" y="21600"/>
                </a:cubicBezTo>
                <a:lnTo>
                  <a:pt x="7140" y="21600"/>
                </a:lnTo>
                <a:lnTo>
                  <a:pt x="7140" y="12453"/>
                </a:lnTo>
                <a:lnTo>
                  <a:pt x="2305" y="12453"/>
                </a:lnTo>
                <a:lnTo>
                  <a:pt x="2305" y="10263"/>
                </a:lnTo>
                <a:cubicBezTo>
                  <a:pt x="2305" y="5668"/>
                  <a:pt x="6100" y="2190"/>
                  <a:pt x="10800" y="2190"/>
                </a:cubicBezTo>
                <a:cubicBezTo>
                  <a:pt x="15500" y="2190"/>
                  <a:pt x="19069" y="5668"/>
                  <a:pt x="19069" y="10263"/>
                </a:cubicBezTo>
                <a:lnTo>
                  <a:pt x="19069" y="12453"/>
                </a:lnTo>
                <a:lnTo>
                  <a:pt x="14234" y="12453"/>
                </a:lnTo>
                <a:lnTo>
                  <a:pt x="14234" y="21600"/>
                </a:lnTo>
                <a:lnTo>
                  <a:pt x="17940" y="21600"/>
                </a:lnTo>
                <a:cubicBezTo>
                  <a:pt x="19973" y="21600"/>
                  <a:pt x="21600" y="20054"/>
                  <a:pt x="21600" y="18122"/>
                </a:cubicBezTo>
                <a:lnTo>
                  <a:pt x="21600" y="10263"/>
                </a:lnTo>
                <a:cubicBezTo>
                  <a:pt x="21600" y="4380"/>
                  <a:pt x="16765" y="0"/>
                  <a:pt x="10800" y="0"/>
                </a:cubicBezTo>
              </a:path>
            </a:pathLst>
          </a:custGeom>
          <a:noFill/>
          <a:ln w="12700" cap="flat" cmpd="sng">
            <a:solidFill>
              <a:schemeClr val="tx1"/>
            </a:solidFill>
            <a:prstDash val="solid"/>
            <a:miter lim="400000"/>
            <a:headEnd type="none" w="med" len="med"/>
            <a:tailEnd type="none" w="med" len="med"/>
          </a:ln>
          <a:effectLst/>
        </p:spPr>
        <p:txBody>
          <a:bodyPr lIns="22860" rIns="22860" anchor="ctr"/>
          <a:lstStyle/>
          <a:p>
            <a:endParaRPr lang="ar-IQ" sz="900"/>
          </a:p>
        </p:txBody>
      </p:sp>
      <p:sp>
        <p:nvSpPr>
          <p:cNvPr id="48" name="AutoShape 46">
            <a:extLst>
              <a:ext uri="{FF2B5EF4-FFF2-40B4-BE49-F238E27FC236}">
                <a16:creationId xmlns:a16="http://schemas.microsoft.com/office/drawing/2014/main" id="{2B3A11CA-2402-404F-B7D4-64064C829527}"/>
              </a:ext>
            </a:extLst>
          </p:cNvPr>
          <p:cNvSpPr>
            <a:spLocks/>
          </p:cNvSpPr>
          <p:nvPr/>
        </p:nvSpPr>
        <p:spPr bwMode="auto">
          <a:xfrm>
            <a:off x="8624140" y="3813365"/>
            <a:ext cx="147731" cy="210450"/>
          </a:xfrm>
          <a:custGeom>
            <a:avLst/>
            <a:gdLst>
              <a:gd name="T0" fmla="*/ 147726 w 21600"/>
              <a:gd name="T1" fmla="*/ 210441 h 21600"/>
              <a:gd name="T2" fmla="*/ 147726 w 21600"/>
              <a:gd name="T3" fmla="*/ 210441 h 21600"/>
              <a:gd name="T4" fmla="*/ 147726 w 21600"/>
              <a:gd name="T5" fmla="*/ 210441 h 21600"/>
              <a:gd name="T6" fmla="*/ 147726 w 21600"/>
              <a:gd name="T7" fmla="*/ 210441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821" y="0"/>
                </a:moveTo>
                <a:cubicBezTo>
                  <a:pt x="4975" y="0"/>
                  <a:pt x="0" y="3298"/>
                  <a:pt x="0" y="7618"/>
                </a:cubicBezTo>
                <a:cubicBezTo>
                  <a:pt x="0" y="13164"/>
                  <a:pt x="10821" y="21600"/>
                  <a:pt x="10821" y="21600"/>
                </a:cubicBezTo>
                <a:cubicBezTo>
                  <a:pt x="10821" y="21600"/>
                  <a:pt x="21600" y="13164"/>
                  <a:pt x="21600" y="7618"/>
                </a:cubicBezTo>
                <a:cubicBezTo>
                  <a:pt x="21600" y="3298"/>
                  <a:pt x="16666" y="0"/>
                  <a:pt x="10821" y="0"/>
                </a:cubicBezTo>
                <a:close/>
                <a:moveTo>
                  <a:pt x="10821" y="10304"/>
                </a:moveTo>
                <a:cubicBezTo>
                  <a:pt x="8748" y="10304"/>
                  <a:pt x="7007" y="9165"/>
                  <a:pt x="7007" y="7618"/>
                </a:cubicBezTo>
                <a:cubicBezTo>
                  <a:pt x="7007" y="6071"/>
                  <a:pt x="8748" y="4962"/>
                  <a:pt x="10821" y="4962"/>
                </a:cubicBezTo>
                <a:cubicBezTo>
                  <a:pt x="12852" y="4962"/>
                  <a:pt x="14593" y="6071"/>
                  <a:pt x="14593" y="7618"/>
                </a:cubicBezTo>
                <a:cubicBezTo>
                  <a:pt x="14593" y="9165"/>
                  <a:pt x="12852" y="10304"/>
                  <a:pt x="10821" y="10304"/>
                </a:cubicBezTo>
                <a:close/>
              </a:path>
            </a:pathLst>
          </a:custGeom>
          <a:noFill/>
          <a:ln w="12700" cap="flat" cmpd="sng">
            <a:solidFill>
              <a:schemeClr val="tx1"/>
            </a:solidFill>
            <a:prstDash val="solid"/>
            <a:miter lim="400000"/>
            <a:headEnd type="none" w="med" len="med"/>
            <a:tailEnd type="none" w="med" len="med"/>
          </a:ln>
          <a:effectLst/>
        </p:spPr>
        <p:txBody>
          <a:bodyPr lIns="22860" rIns="22860" anchor="ctr"/>
          <a:lstStyle/>
          <a:p>
            <a:endParaRPr lang="ar-IQ" sz="900"/>
          </a:p>
        </p:txBody>
      </p:sp>
      <p:sp>
        <p:nvSpPr>
          <p:cNvPr id="56" name="Rectangle 58">
            <a:extLst>
              <a:ext uri="{FF2B5EF4-FFF2-40B4-BE49-F238E27FC236}">
                <a16:creationId xmlns:a16="http://schemas.microsoft.com/office/drawing/2014/main" id="{452B277B-4D7A-48A0-B73B-454E018831B6}"/>
              </a:ext>
            </a:extLst>
          </p:cNvPr>
          <p:cNvSpPr>
            <a:spLocks/>
          </p:cNvSpPr>
          <p:nvPr/>
        </p:nvSpPr>
        <p:spPr bwMode="auto">
          <a:xfrm>
            <a:off x="1429625" y="1601072"/>
            <a:ext cx="158724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204468"/>
                </a:solidFill>
                <a:latin typeface="Raleway ExtraBold" panose="020B0903030101060003" pitchFamily="34" charset="0"/>
              </a:rPr>
              <a:t>Insert title here</a:t>
            </a:r>
          </a:p>
        </p:txBody>
      </p:sp>
      <p:sp>
        <p:nvSpPr>
          <p:cNvPr id="57" name="Rectangle 59">
            <a:extLst>
              <a:ext uri="{FF2B5EF4-FFF2-40B4-BE49-F238E27FC236}">
                <a16:creationId xmlns:a16="http://schemas.microsoft.com/office/drawing/2014/main" id="{4CABAFA7-81FD-4370-859A-72BDA804ED85}"/>
              </a:ext>
            </a:extLst>
          </p:cNvPr>
          <p:cNvSpPr>
            <a:spLocks/>
          </p:cNvSpPr>
          <p:nvPr/>
        </p:nvSpPr>
        <p:spPr bwMode="auto">
          <a:xfrm>
            <a:off x="1222202" y="1919295"/>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latin typeface="Raleway" panose="020B0503030101060003" pitchFamily="34" charset="0"/>
                <a:cs typeface="Arial" charset="0"/>
                <a:sym typeface="Arial" charset="0"/>
              </a:rPr>
              <a:t>Lorem ipsum mdolor sit amet, consectetuer adipiscng elit, sed exerci diam nonummy sit nibh euismod erat tincidunt ut laoreet dolore maa aliquam</a:t>
            </a:r>
          </a:p>
        </p:txBody>
      </p:sp>
      <p:sp>
        <p:nvSpPr>
          <p:cNvPr id="58" name="Rectangle 57">
            <a:extLst>
              <a:ext uri="{FF2B5EF4-FFF2-40B4-BE49-F238E27FC236}">
                <a16:creationId xmlns:a16="http://schemas.microsoft.com/office/drawing/2014/main" id="{2159CCAC-03B2-467C-A2C4-87EA7B428D00}"/>
              </a:ext>
            </a:extLst>
          </p:cNvPr>
          <p:cNvSpPr>
            <a:spLocks/>
          </p:cNvSpPr>
          <p:nvPr/>
        </p:nvSpPr>
        <p:spPr bwMode="auto">
          <a:xfrm>
            <a:off x="4018092" y="1601072"/>
            <a:ext cx="158724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204468"/>
                </a:solidFill>
                <a:latin typeface="Raleway ExtraBold" panose="020B0903030101060003" pitchFamily="34" charset="0"/>
              </a:rPr>
              <a:t>Insert title here</a:t>
            </a:r>
          </a:p>
        </p:txBody>
      </p:sp>
      <p:sp>
        <p:nvSpPr>
          <p:cNvPr id="59" name="Rectangle 58">
            <a:extLst>
              <a:ext uri="{FF2B5EF4-FFF2-40B4-BE49-F238E27FC236}">
                <a16:creationId xmlns:a16="http://schemas.microsoft.com/office/drawing/2014/main" id="{2243C871-2B88-4D4C-AA72-9055E412C8D4}"/>
              </a:ext>
            </a:extLst>
          </p:cNvPr>
          <p:cNvSpPr>
            <a:spLocks/>
          </p:cNvSpPr>
          <p:nvPr/>
        </p:nvSpPr>
        <p:spPr bwMode="auto">
          <a:xfrm>
            <a:off x="3810669" y="1919295"/>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latin typeface="Raleway" panose="020B0503030101060003" pitchFamily="34" charset="0"/>
                <a:cs typeface="Arial" charset="0"/>
                <a:sym typeface="Arial" charset="0"/>
              </a:rPr>
              <a:t>Lorem ipsum mdolor sit amet, consectetuer adipiscng elit, sed exerci diam nonummy sit nibh euismod erat tincidunt ut laoreet dolore maa aliquam</a:t>
            </a:r>
          </a:p>
        </p:txBody>
      </p:sp>
      <p:sp>
        <p:nvSpPr>
          <p:cNvPr id="60" name="Rectangle 58">
            <a:extLst>
              <a:ext uri="{FF2B5EF4-FFF2-40B4-BE49-F238E27FC236}">
                <a16:creationId xmlns:a16="http://schemas.microsoft.com/office/drawing/2014/main" id="{91A90A84-320F-4AD1-BF48-B918ADEB4C13}"/>
              </a:ext>
            </a:extLst>
          </p:cNvPr>
          <p:cNvSpPr>
            <a:spLocks/>
          </p:cNvSpPr>
          <p:nvPr/>
        </p:nvSpPr>
        <p:spPr bwMode="auto">
          <a:xfrm>
            <a:off x="6604924" y="1601072"/>
            <a:ext cx="158724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204468"/>
                </a:solidFill>
                <a:latin typeface="Raleway ExtraBold" panose="020B0903030101060003" pitchFamily="34" charset="0"/>
              </a:rPr>
              <a:t>Insert title here</a:t>
            </a:r>
          </a:p>
        </p:txBody>
      </p:sp>
      <p:sp>
        <p:nvSpPr>
          <p:cNvPr id="61" name="Rectangle 59">
            <a:extLst>
              <a:ext uri="{FF2B5EF4-FFF2-40B4-BE49-F238E27FC236}">
                <a16:creationId xmlns:a16="http://schemas.microsoft.com/office/drawing/2014/main" id="{49A5DE98-DEE5-4075-A5C7-456D3DA344C0}"/>
              </a:ext>
            </a:extLst>
          </p:cNvPr>
          <p:cNvSpPr>
            <a:spLocks/>
          </p:cNvSpPr>
          <p:nvPr/>
        </p:nvSpPr>
        <p:spPr bwMode="auto">
          <a:xfrm>
            <a:off x="6397501" y="1919295"/>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latin typeface="Raleway" panose="020B0503030101060003" pitchFamily="34" charset="0"/>
                <a:cs typeface="Arial" charset="0"/>
                <a:sym typeface="Arial" charset="0"/>
              </a:rPr>
              <a:t>Lorem ipsum mdolor sit amet, consectetuer adipiscng elit, sed exerci diam nonummy sit nibh euismod erat tincidunt ut laoreet dolore maa aliquam</a:t>
            </a:r>
          </a:p>
        </p:txBody>
      </p:sp>
      <p:sp>
        <p:nvSpPr>
          <p:cNvPr id="62" name="Rectangle 58">
            <a:extLst>
              <a:ext uri="{FF2B5EF4-FFF2-40B4-BE49-F238E27FC236}">
                <a16:creationId xmlns:a16="http://schemas.microsoft.com/office/drawing/2014/main" id="{AC3C09CE-F135-4C4A-ACF5-56B31C520AFF}"/>
              </a:ext>
            </a:extLst>
          </p:cNvPr>
          <p:cNvSpPr>
            <a:spLocks/>
          </p:cNvSpPr>
          <p:nvPr/>
        </p:nvSpPr>
        <p:spPr bwMode="auto">
          <a:xfrm>
            <a:off x="9191358" y="1601072"/>
            <a:ext cx="158724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204468"/>
                </a:solidFill>
                <a:latin typeface="Raleway ExtraBold" panose="020B0903030101060003" pitchFamily="34" charset="0"/>
              </a:rPr>
              <a:t>Insert title here</a:t>
            </a:r>
          </a:p>
        </p:txBody>
      </p:sp>
      <p:sp>
        <p:nvSpPr>
          <p:cNvPr id="63" name="Rectangle 59">
            <a:extLst>
              <a:ext uri="{FF2B5EF4-FFF2-40B4-BE49-F238E27FC236}">
                <a16:creationId xmlns:a16="http://schemas.microsoft.com/office/drawing/2014/main" id="{24140E70-6F01-4DED-9C22-FDE4E5F59CFF}"/>
              </a:ext>
            </a:extLst>
          </p:cNvPr>
          <p:cNvSpPr>
            <a:spLocks/>
          </p:cNvSpPr>
          <p:nvPr/>
        </p:nvSpPr>
        <p:spPr bwMode="auto">
          <a:xfrm>
            <a:off x="8983935" y="1919295"/>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latin typeface="Raleway" panose="020B0503030101060003" pitchFamily="34" charset="0"/>
                <a:cs typeface="Arial" charset="0"/>
                <a:sym typeface="Arial" charset="0"/>
              </a:rPr>
              <a:t>Lorem ipsum mdolor sit amet, consectetuer adipiscng elit, sed exerci diam nonummy sit nibh euismod erat tincidunt ut laoreet dolore maa aliquam</a:t>
            </a:r>
          </a:p>
        </p:txBody>
      </p:sp>
      <p:sp>
        <p:nvSpPr>
          <p:cNvPr id="64" name="Rectangle 58">
            <a:extLst>
              <a:ext uri="{FF2B5EF4-FFF2-40B4-BE49-F238E27FC236}">
                <a16:creationId xmlns:a16="http://schemas.microsoft.com/office/drawing/2014/main" id="{EFF5E98B-6043-4615-97CD-B353290B471F}"/>
              </a:ext>
            </a:extLst>
          </p:cNvPr>
          <p:cNvSpPr>
            <a:spLocks/>
          </p:cNvSpPr>
          <p:nvPr/>
        </p:nvSpPr>
        <p:spPr bwMode="auto">
          <a:xfrm>
            <a:off x="7904424" y="5157073"/>
            <a:ext cx="158724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dirty="0">
                <a:solidFill>
                  <a:srgbClr val="F67F21"/>
                </a:solidFill>
                <a:latin typeface="Raleway ExtraBold" panose="020B0903030101060003" pitchFamily="34" charset="0"/>
              </a:rPr>
              <a:t>Insert title here</a:t>
            </a:r>
          </a:p>
        </p:txBody>
      </p:sp>
      <p:sp>
        <p:nvSpPr>
          <p:cNvPr id="65" name="Rectangle 59">
            <a:extLst>
              <a:ext uri="{FF2B5EF4-FFF2-40B4-BE49-F238E27FC236}">
                <a16:creationId xmlns:a16="http://schemas.microsoft.com/office/drawing/2014/main" id="{164B18DE-75D5-4C7F-B6B4-C64EFE0325E2}"/>
              </a:ext>
            </a:extLst>
          </p:cNvPr>
          <p:cNvSpPr>
            <a:spLocks/>
          </p:cNvSpPr>
          <p:nvPr/>
        </p:nvSpPr>
        <p:spPr bwMode="auto">
          <a:xfrm>
            <a:off x="7697001" y="5475296"/>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latin typeface="Raleway" panose="020B0503030101060003" pitchFamily="34" charset="0"/>
                <a:cs typeface="Arial" charset="0"/>
                <a:sym typeface="Arial" charset="0"/>
              </a:rPr>
              <a:t>Lorem ipsum mdolor sit amet, consectetuer adipiscng elit, sed exerci diam nonummy sit nibh euismod erat tincidunt ut laoreet dolore maa aliquam</a:t>
            </a:r>
          </a:p>
        </p:txBody>
      </p:sp>
      <p:sp>
        <p:nvSpPr>
          <p:cNvPr id="66" name="Rectangle 58">
            <a:extLst>
              <a:ext uri="{FF2B5EF4-FFF2-40B4-BE49-F238E27FC236}">
                <a16:creationId xmlns:a16="http://schemas.microsoft.com/office/drawing/2014/main" id="{2F52134F-5B05-4C48-9D0D-5071792D7FAB}"/>
              </a:ext>
            </a:extLst>
          </p:cNvPr>
          <p:cNvSpPr>
            <a:spLocks/>
          </p:cNvSpPr>
          <p:nvPr/>
        </p:nvSpPr>
        <p:spPr bwMode="auto">
          <a:xfrm>
            <a:off x="5309126" y="5157073"/>
            <a:ext cx="158724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F67F21"/>
                </a:solidFill>
                <a:latin typeface="Raleway ExtraBold" panose="020B0903030101060003" pitchFamily="34" charset="0"/>
              </a:rPr>
              <a:t>Insert title here</a:t>
            </a:r>
          </a:p>
        </p:txBody>
      </p:sp>
      <p:sp>
        <p:nvSpPr>
          <p:cNvPr id="67" name="Rectangle 59">
            <a:extLst>
              <a:ext uri="{FF2B5EF4-FFF2-40B4-BE49-F238E27FC236}">
                <a16:creationId xmlns:a16="http://schemas.microsoft.com/office/drawing/2014/main" id="{C0839197-CCAC-4020-B7FC-D80B862E60FC}"/>
              </a:ext>
            </a:extLst>
          </p:cNvPr>
          <p:cNvSpPr>
            <a:spLocks/>
          </p:cNvSpPr>
          <p:nvPr/>
        </p:nvSpPr>
        <p:spPr bwMode="auto">
          <a:xfrm>
            <a:off x="5101703" y="5475296"/>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latin typeface="Raleway" panose="020B0503030101060003" pitchFamily="34" charset="0"/>
                <a:cs typeface="Arial" charset="0"/>
                <a:sym typeface="Arial" charset="0"/>
              </a:rPr>
              <a:t>Lorem ipsum mdolor sit amet, consectetuer adipiscng elit, sed exerci diam nonummy sit nibh euismod erat tincidunt ut laoreet dolore maa aliquam</a:t>
            </a:r>
          </a:p>
        </p:txBody>
      </p:sp>
      <p:sp>
        <p:nvSpPr>
          <p:cNvPr id="68" name="Rectangle 58">
            <a:extLst>
              <a:ext uri="{FF2B5EF4-FFF2-40B4-BE49-F238E27FC236}">
                <a16:creationId xmlns:a16="http://schemas.microsoft.com/office/drawing/2014/main" id="{34ABBCB3-A273-4493-9180-1C10C8786B29}"/>
              </a:ext>
            </a:extLst>
          </p:cNvPr>
          <p:cNvSpPr>
            <a:spLocks/>
          </p:cNvSpPr>
          <p:nvPr/>
        </p:nvSpPr>
        <p:spPr bwMode="auto">
          <a:xfrm>
            <a:off x="2716739" y="5157073"/>
            <a:ext cx="1587240" cy="2975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nchor="ctr">
            <a:spAutoFit/>
          </a:bodyPr>
          <a:lstStyle/>
          <a:p>
            <a:pPr algn="ctr"/>
            <a:r>
              <a:rPr lang="en-US" sz="1600" b="1" dirty="0">
                <a:solidFill>
                  <a:srgbClr val="F67F21"/>
                </a:solidFill>
                <a:latin typeface="Raleway ExtraBold" panose="020B0903030101060003" pitchFamily="34" charset="0"/>
              </a:rPr>
              <a:t>Insert title here</a:t>
            </a:r>
          </a:p>
        </p:txBody>
      </p:sp>
      <p:sp>
        <p:nvSpPr>
          <p:cNvPr id="69" name="Rectangle 59">
            <a:extLst>
              <a:ext uri="{FF2B5EF4-FFF2-40B4-BE49-F238E27FC236}">
                <a16:creationId xmlns:a16="http://schemas.microsoft.com/office/drawing/2014/main" id="{D17F5985-0B38-4F4F-9820-FD2235E3C405}"/>
              </a:ext>
            </a:extLst>
          </p:cNvPr>
          <p:cNvSpPr>
            <a:spLocks/>
          </p:cNvSpPr>
          <p:nvPr/>
        </p:nvSpPr>
        <p:spPr bwMode="auto">
          <a:xfrm>
            <a:off x="2509316" y="5475296"/>
            <a:ext cx="2002085" cy="820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25400" tIns="25400" rIns="25400" bIns="25400">
            <a:spAutoFit/>
          </a:bodyPr>
          <a:lstStyle/>
          <a:p>
            <a:pPr algn="ctr" eaLnBrk="1">
              <a:defRPr/>
            </a:pPr>
            <a:r>
              <a:rPr lang="x-none" altLang="x-none" sz="1000" dirty="0">
                <a:solidFill>
                  <a:schemeClr val="bg1">
                    <a:lumMod val="50000"/>
                  </a:schemeClr>
                </a:solidFill>
                <a:latin typeface="Raleway" panose="020B0503030101060003" pitchFamily="34" charset="0"/>
                <a:cs typeface="Arial" charset="0"/>
                <a:sym typeface="Arial" charset="0"/>
              </a:rPr>
              <a:t>Lorem ipsum mdolor sit amet, consectetuer adipiscng elit, sed exerci diam nonummy sit nibh euismod erat tincidunt ut laoreet dolore maa aliquam</a:t>
            </a:r>
          </a:p>
        </p:txBody>
      </p:sp>
    </p:spTree>
    <p:extLst>
      <p:ext uri="{BB962C8B-B14F-4D97-AF65-F5344CB8AC3E}">
        <p14:creationId xmlns:p14="http://schemas.microsoft.com/office/powerpoint/2010/main" val="33546281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7" descr="Two people smiling for the camera&#10;&#10;Description generated with high confidence">
            <a:extLst>
              <a:ext uri="{FF2B5EF4-FFF2-40B4-BE49-F238E27FC236}">
                <a16:creationId xmlns:a16="http://schemas.microsoft.com/office/drawing/2014/main" id="{7ED784C0-59B9-4E7C-8D50-EA3D6BDAD958}"/>
              </a:ext>
            </a:extLst>
          </p:cNvPr>
          <p:cNvPicPr>
            <a:picLocks noChangeAspect="1"/>
          </p:cNvPicPr>
          <p:nvPr/>
        </p:nvPicPr>
        <p:blipFill>
          <a:blip r:embed="rId2">
            <a:extLst>
              <a:ext uri="{28A0092B-C50C-407E-A947-70E740481C1C}">
                <a14:useLocalDpi xmlns:a14="http://schemas.microsoft.com/office/drawing/2010/main" val="0"/>
              </a:ext>
            </a:extLst>
          </a:blip>
          <a:srcRect t="7817" b="7817"/>
          <a:stretch>
            <a:fillRect/>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69E0547B-B309-476C-99F1-CDD76FC3E573}"/>
              </a:ext>
            </a:extLst>
          </p:cNvPr>
          <p:cNvSpPr/>
          <p:nvPr/>
        </p:nvSpPr>
        <p:spPr>
          <a:xfrm>
            <a:off x="0" y="0"/>
            <a:ext cx="5747657" cy="6858000"/>
          </a:xfrm>
          <a:custGeom>
            <a:avLst/>
            <a:gdLst>
              <a:gd name="connsiteX0" fmla="*/ 0 w 5747657"/>
              <a:gd name="connsiteY0" fmla="*/ 0 h 6858000"/>
              <a:gd name="connsiteX1" fmla="*/ 2242457 w 5747657"/>
              <a:gd name="connsiteY1" fmla="*/ 0 h 6858000"/>
              <a:gd name="connsiteX2" fmla="*/ 2264229 w 5747657"/>
              <a:gd name="connsiteY2" fmla="*/ 0 h 6858000"/>
              <a:gd name="connsiteX3" fmla="*/ 2264229 w 5747657"/>
              <a:gd name="connsiteY3" fmla="*/ 42598 h 6858000"/>
              <a:gd name="connsiteX4" fmla="*/ 5747657 w 5747657"/>
              <a:gd name="connsiteY4" fmla="*/ 6858000 h 6858000"/>
              <a:gd name="connsiteX5" fmla="*/ 2264229 w 5747657"/>
              <a:gd name="connsiteY5" fmla="*/ 6858000 h 6858000"/>
              <a:gd name="connsiteX6" fmla="*/ 2242457 w 5747657"/>
              <a:gd name="connsiteY6" fmla="*/ 6858000 h 6858000"/>
              <a:gd name="connsiteX7" fmla="*/ 0 w 5747657"/>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47657" h="6858000">
                <a:moveTo>
                  <a:pt x="0" y="0"/>
                </a:moveTo>
                <a:lnTo>
                  <a:pt x="2242457" y="0"/>
                </a:lnTo>
                <a:lnTo>
                  <a:pt x="2264229" y="0"/>
                </a:lnTo>
                <a:lnTo>
                  <a:pt x="2264229" y="42598"/>
                </a:lnTo>
                <a:lnTo>
                  <a:pt x="5747657" y="6858000"/>
                </a:lnTo>
                <a:lnTo>
                  <a:pt x="2264229" y="6858000"/>
                </a:lnTo>
                <a:lnTo>
                  <a:pt x="2242457" y="6858000"/>
                </a:lnTo>
                <a:lnTo>
                  <a:pt x="0" y="6858000"/>
                </a:lnTo>
                <a:close/>
              </a:path>
            </a:pathLst>
          </a:custGeom>
          <a:solidFill>
            <a:schemeClr val="tx1">
              <a:lumMod val="75000"/>
              <a:lumOff val="2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allelogram 3">
            <a:extLst>
              <a:ext uri="{FF2B5EF4-FFF2-40B4-BE49-F238E27FC236}">
                <a16:creationId xmlns:a16="http://schemas.microsoft.com/office/drawing/2014/main" id="{0999A3F4-3E14-477A-B854-8391671D71B3}"/>
              </a:ext>
            </a:extLst>
          </p:cNvPr>
          <p:cNvSpPr/>
          <p:nvPr/>
        </p:nvSpPr>
        <p:spPr>
          <a:xfrm flipV="1">
            <a:off x="2220686" y="0"/>
            <a:ext cx="4571999" cy="6858000"/>
          </a:xfrm>
          <a:prstGeom prst="parallelogram">
            <a:avLst>
              <a:gd name="adj" fmla="val 7671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19224239-351E-4327-BE9D-C75DC15BD728}"/>
              </a:ext>
            </a:extLst>
          </p:cNvPr>
          <p:cNvSpPr/>
          <p:nvPr/>
        </p:nvSpPr>
        <p:spPr>
          <a:xfrm>
            <a:off x="3235116" y="-1"/>
            <a:ext cx="3848836" cy="6858001"/>
          </a:xfrm>
          <a:custGeom>
            <a:avLst/>
            <a:gdLst>
              <a:gd name="connsiteX0" fmla="*/ 0 w 3848836"/>
              <a:gd name="connsiteY0" fmla="*/ 0 h 6858001"/>
              <a:gd name="connsiteX1" fmla="*/ 1274311 w 3848836"/>
              <a:gd name="connsiteY1" fmla="*/ 0 h 6858001"/>
              <a:gd name="connsiteX2" fmla="*/ 3848836 w 3848836"/>
              <a:gd name="connsiteY2" fmla="*/ 4942703 h 6858001"/>
              <a:gd name="connsiteX3" fmla="*/ 2540611 w 3848836"/>
              <a:gd name="connsiteY3" fmla="*/ 6858001 h 6858001"/>
              <a:gd name="connsiteX4" fmla="*/ 1263050 w 3848836"/>
              <a:gd name="connsiteY4" fmla="*/ 6858001 h 6858001"/>
              <a:gd name="connsiteX5" fmla="*/ 2571275 w 3848836"/>
              <a:gd name="connsiteY5" fmla="*/ 4942703 h 6858001"/>
              <a:gd name="connsiteX6" fmla="*/ 2574525 w 3848836"/>
              <a:gd name="connsiteY6" fmla="*/ 494270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48836" h="6858001">
                <a:moveTo>
                  <a:pt x="0" y="0"/>
                </a:moveTo>
                <a:lnTo>
                  <a:pt x="1274311" y="0"/>
                </a:lnTo>
                <a:lnTo>
                  <a:pt x="3848836" y="4942703"/>
                </a:lnTo>
                <a:lnTo>
                  <a:pt x="2540611" y="6858001"/>
                </a:lnTo>
                <a:lnTo>
                  <a:pt x="1263050" y="6858001"/>
                </a:lnTo>
                <a:lnTo>
                  <a:pt x="2571275" y="4942703"/>
                </a:lnTo>
                <a:lnTo>
                  <a:pt x="2574525" y="4942703"/>
                </a:lnTo>
                <a:close/>
              </a:path>
            </a:pathLst>
          </a:custGeom>
          <a:solidFill>
            <a:srgbClr val="F67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4488D2F-FA5B-41EC-954A-3F7A4AE3F1D8}"/>
              </a:ext>
            </a:extLst>
          </p:cNvPr>
          <p:cNvSpPr txBox="1"/>
          <p:nvPr/>
        </p:nvSpPr>
        <p:spPr>
          <a:xfrm>
            <a:off x="637541" y="3639199"/>
            <a:ext cx="3451539" cy="792781"/>
          </a:xfrm>
          <a:prstGeom prst="rect">
            <a:avLst/>
          </a:prstGeom>
          <a:noFill/>
        </p:spPr>
        <p:txBody>
          <a:bodyPr wrap="square" rtlCol="0">
            <a:spAutoFit/>
          </a:bodyPr>
          <a:lstStyle/>
          <a:p>
            <a:pPr>
              <a:lnSpc>
                <a:spcPct val="150000"/>
              </a:lnSpc>
            </a:pPr>
            <a:r>
              <a:rPr lang="en-US" sz="1600" b="1" dirty="0">
                <a:solidFill>
                  <a:schemeClr val="bg1"/>
                </a:solidFill>
                <a:cs typeface="Aharoni" panose="02010803020104030203" pitchFamily="2" charset="-79"/>
              </a:rPr>
              <a:t>In 2019, it’s happening.</a:t>
            </a:r>
          </a:p>
          <a:p>
            <a:pPr>
              <a:lnSpc>
                <a:spcPct val="150000"/>
              </a:lnSpc>
            </a:pPr>
            <a:r>
              <a:rPr lang="en-US" sz="1600" dirty="0">
                <a:solidFill>
                  <a:schemeClr val="bg1"/>
                </a:solidFill>
                <a:cs typeface="Aharoni" panose="02010803020104030203" pitchFamily="2" charset="-79"/>
              </a:rPr>
              <a:t>We are launching gyms in your region</a:t>
            </a:r>
          </a:p>
        </p:txBody>
      </p:sp>
      <p:sp>
        <p:nvSpPr>
          <p:cNvPr id="7" name="TextBox 6">
            <a:extLst>
              <a:ext uri="{FF2B5EF4-FFF2-40B4-BE49-F238E27FC236}">
                <a16:creationId xmlns:a16="http://schemas.microsoft.com/office/drawing/2014/main" id="{136DCE9C-27CF-4B1E-910D-663A973EF8E8}"/>
              </a:ext>
            </a:extLst>
          </p:cNvPr>
          <p:cNvSpPr txBox="1"/>
          <p:nvPr/>
        </p:nvSpPr>
        <p:spPr>
          <a:xfrm>
            <a:off x="637543" y="2438870"/>
            <a:ext cx="3451539" cy="1200329"/>
          </a:xfrm>
          <a:prstGeom prst="rect">
            <a:avLst/>
          </a:prstGeom>
          <a:noFill/>
        </p:spPr>
        <p:txBody>
          <a:bodyPr wrap="square" rtlCol="0">
            <a:spAutoFit/>
          </a:bodyPr>
          <a:lstStyle/>
          <a:p>
            <a:r>
              <a:rPr lang="en-US" sz="3600" b="1" dirty="0">
                <a:solidFill>
                  <a:schemeClr val="bg1"/>
                </a:solidFill>
              </a:rPr>
              <a:t>NARROWING THE GAP</a:t>
            </a:r>
          </a:p>
        </p:txBody>
      </p:sp>
      <p:sp>
        <p:nvSpPr>
          <p:cNvPr id="8" name="Freeform: Shape 7">
            <a:extLst>
              <a:ext uri="{FF2B5EF4-FFF2-40B4-BE49-F238E27FC236}">
                <a16:creationId xmlns:a16="http://schemas.microsoft.com/office/drawing/2014/main" id="{3264C24A-E7C5-4D03-9148-561C991FC738}"/>
              </a:ext>
            </a:extLst>
          </p:cNvPr>
          <p:cNvSpPr/>
          <p:nvPr/>
        </p:nvSpPr>
        <p:spPr>
          <a:xfrm rot="5400000" flipV="1">
            <a:off x="9858022" y="4147122"/>
            <a:ext cx="731538" cy="3936421"/>
          </a:xfrm>
          <a:custGeom>
            <a:avLst/>
            <a:gdLst>
              <a:gd name="connsiteX0" fmla="*/ 0 w 1073076"/>
              <a:gd name="connsiteY0" fmla="*/ 0 h 3936421"/>
              <a:gd name="connsiteX1" fmla="*/ 0 w 1073076"/>
              <a:gd name="connsiteY1" fmla="*/ 444285 h 3936421"/>
              <a:gd name="connsiteX2" fmla="*/ 1922 w 1073076"/>
              <a:gd name="connsiteY2" fmla="*/ 444285 h 3936421"/>
              <a:gd name="connsiteX3" fmla="*/ 1922 w 1073076"/>
              <a:gd name="connsiteY3" fmla="*/ 3936421 h 3936421"/>
              <a:gd name="connsiteX4" fmla="*/ 1073076 w 1073076"/>
              <a:gd name="connsiteY4" fmla="*/ 3936421 h 3936421"/>
              <a:gd name="connsiteX5" fmla="*/ 1073076 w 1073076"/>
              <a:gd name="connsiteY5" fmla="*/ 444284 h 3936421"/>
              <a:gd name="connsiteX6" fmla="*/ 1073075 w 1073076"/>
              <a:gd name="connsiteY6" fmla="*/ 444284 h 3936421"/>
              <a:gd name="connsiteX7" fmla="*/ 1073075 w 1073076"/>
              <a:gd name="connsiteY7" fmla="*/ 0 h 3936421"/>
              <a:gd name="connsiteX8" fmla="*/ 536538 w 1073076"/>
              <a:gd name="connsiteY8" fmla="*/ 396125 h 3936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3076" h="3936421">
                <a:moveTo>
                  <a:pt x="0" y="0"/>
                </a:moveTo>
                <a:lnTo>
                  <a:pt x="0" y="444285"/>
                </a:lnTo>
                <a:lnTo>
                  <a:pt x="1922" y="444285"/>
                </a:lnTo>
                <a:lnTo>
                  <a:pt x="1922" y="3936421"/>
                </a:lnTo>
                <a:lnTo>
                  <a:pt x="1073076" y="3936421"/>
                </a:lnTo>
                <a:lnTo>
                  <a:pt x="1073076" y="444284"/>
                </a:lnTo>
                <a:lnTo>
                  <a:pt x="1073075" y="444284"/>
                </a:lnTo>
                <a:lnTo>
                  <a:pt x="1073075" y="0"/>
                </a:lnTo>
                <a:lnTo>
                  <a:pt x="536538" y="396125"/>
                </a:lnTo>
                <a:close/>
              </a:path>
            </a:pathLst>
          </a:custGeom>
          <a:solidFill>
            <a:srgbClr val="F67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32A2A61-85E2-4733-8E4D-11B641B939E1}"/>
              </a:ext>
            </a:extLst>
          </p:cNvPr>
          <p:cNvSpPr txBox="1"/>
          <p:nvPr/>
        </p:nvSpPr>
        <p:spPr>
          <a:xfrm>
            <a:off x="9164044" y="5911814"/>
            <a:ext cx="2450736" cy="461665"/>
          </a:xfrm>
          <a:prstGeom prst="rect">
            <a:avLst/>
          </a:prstGeom>
          <a:noFill/>
        </p:spPr>
        <p:txBody>
          <a:bodyPr wrap="none" rtlCol="0">
            <a:spAutoFit/>
          </a:bodyPr>
          <a:lstStyle/>
          <a:p>
            <a:pPr algn="ctr"/>
            <a:r>
              <a:rPr lang="en-US" sz="2400" dirty="0">
                <a:solidFill>
                  <a:schemeClr val="bg1"/>
                </a:solidFill>
              </a:rPr>
              <a:t>2019. YOUR YEAR.</a:t>
            </a:r>
          </a:p>
        </p:txBody>
      </p:sp>
    </p:spTree>
    <p:extLst>
      <p:ext uri="{BB962C8B-B14F-4D97-AF65-F5344CB8AC3E}">
        <p14:creationId xmlns:p14="http://schemas.microsoft.com/office/powerpoint/2010/main" val="3353126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a:extLst>
              <a:ext uri="{FF2B5EF4-FFF2-40B4-BE49-F238E27FC236}">
                <a16:creationId xmlns:a16="http://schemas.microsoft.com/office/drawing/2014/main" id="{139C468A-3A31-44D3-A67E-AACCD026F17D}"/>
              </a:ext>
            </a:extLst>
          </p:cNvPr>
          <p:cNvPicPr>
            <a:picLocks noChangeAspect="1"/>
          </p:cNvPicPr>
          <p:nvPr/>
        </p:nvPicPr>
        <p:blipFill>
          <a:blip r:embed="rId2" cstate="print">
            <a:extLst>
              <a:ext uri="{28A0092B-C50C-407E-A947-70E740481C1C}">
                <a14:useLocalDpi xmlns:a14="http://schemas.microsoft.com/office/drawing/2010/main" val="0"/>
              </a:ext>
            </a:extLst>
          </a:blip>
          <a:srcRect t="10227" b="10227"/>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C080838-CB2C-4C44-8456-5818532D7DAE}"/>
              </a:ext>
            </a:extLst>
          </p:cNvPr>
          <p:cNvSpPr txBox="1"/>
          <p:nvPr/>
        </p:nvSpPr>
        <p:spPr>
          <a:xfrm>
            <a:off x="11089386" y="-85564"/>
            <a:ext cx="1048685" cy="1569660"/>
          </a:xfrm>
          <a:prstGeom prst="rect">
            <a:avLst/>
          </a:prstGeom>
          <a:noFill/>
        </p:spPr>
        <p:txBody>
          <a:bodyPr wrap="none" rtlCol="0">
            <a:spAutoFit/>
          </a:bodyPr>
          <a:lstStyle/>
          <a:p>
            <a:pPr algn="r"/>
            <a:r>
              <a:rPr lang="en-US" sz="9600" b="1" dirty="0">
                <a:solidFill>
                  <a:schemeClr val="tx1">
                    <a:lumMod val="85000"/>
                    <a:lumOff val="15000"/>
                  </a:schemeClr>
                </a:solidFill>
                <a:latin typeface="Agency FB" panose="020B0503020202020204" pitchFamily="34" charset="0"/>
              </a:rPr>
              <a:t>01</a:t>
            </a:r>
          </a:p>
        </p:txBody>
      </p:sp>
      <p:sp>
        <p:nvSpPr>
          <p:cNvPr id="7" name="Oval 6">
            <a:extLst>
              <a:ext uri="{FF2B5EF4-FFF2-40B4-BE49-F238E27FC236}">
                <a16:creationId xmlns:a16="http://schemas.microsoft.com/office/drawing/2014/main" id="{5B63C6C4-0402-4899-BB96-29923471627C}"/>
              </a:ext>
            </a:extLst>
          </p:cNvPr>
          <p:cNvSpPr/>
          <p:nvPr/>
        </p:nvSpPr>
        <p:spPr>
          <a:xfrm>
            <a:off x="6313719" y="2412365"/>
            <a:ext cx="1174122" cy="1174122"/>
          </a:xfrm>
          <a:prstGeom prst="ellipse">
            <a:avLst/>
          </a:prstGeom>
          <a:solidFill>
            <a:srgbClr val="F67F21">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4263C28-2CBE-47B9-AEFC-4DF77958986E}"/>
              </a:ext>
            </a:extLst>
          </p:cNvPr>
          <p:cNvSpPr/>
          <p:nvPr/>
        </p:nvSpPr>
        <p:spPr>
          <a:xfrm>
            <a:off x="6397865" y="2496511"/>
            <a:ext cx="1005831" cy="1005831"/>
          </a:xfrm>
          <a:prstGeom prst="ellipse">
            <a:avLst/>
          </a:prstGeom>
          <a:solidFill>
            <a:srgbClr val="F67F21">
              <a:alpha val="2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493CC3E-8154-423F-845F-5411204FCE03}"/>
              </a:ext>
            </a:extLst>
          </p:cNvPr>
          <p:cNvSpPr/>
          <p:nvPr/>
        </p:nvSpPr>
        <p:spPr>
          <a:xfrm>
            <a:off x="6486351" y="2584997"/>
            <a:ext cx="828858" cy="828858"/>
          </a:xfrm>
          <a:prstGeom prst="ellipse">
            <a:avLst/>
          </a:prstGeom>
          <a:solidFill>
            <a:srgbClr val="F67F2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47">
            <a:extLst>
              <a:ext uri="{FF2B5EF4-FFF2-40B4-BE49-F238E27FC236}">
                <a16:creationId xmlns:a16="http://schemas.microsoft.com/office/drawing/2014/main" id="{73EA2425-3367-43F9-AEBC-2E49A6E6F0B3}"/>
              </a:ext>
            </a:extLst>
          </p:cNvPr>
          <p:cNvSpPr>
            <a:spLocks noChangeArrowheads="1"/>
          </p:cNvSpPr>
          <p:nvPr/>
        </p:nvSpPr>
        <p:spPr bwMode="auto">
          <a:xfrm>
            <a:off x="6716623" y="2834745"/>
            <a:ext cx="368314" cy="323590"/>
          </a:xfrm>
          <a:custGeom>
            <a:avLst/>
            <a:gdLst>
              <a:gd name="T0" fmla="*/ 221804 w 498"/>
              <a:gd name="T1" fmla="*/ 194813 h 435"/>
              <a:gd name="T2" fmla="*/ 221804 w 498"/>
              <a:gd name="T3" fmla="*/ 194813 h 435"/>
              <a:gd name="T4" fmla="*/ 217341 w 498"/>
              <a:gd name="T5" fmla="*/ 147232 h 435"/>
              <a:gd name="T6" fmla="*/ 189671 w 498"/>
              <a:gd name="T7" fmla="*/ 131521 h 435"/>
              <a:gd name="T8" fmla="*/ 166018 w 498"/>
              <a:gd name="T9" fmla="*/ 103691 h 435"/>
              <a:gd name="T10" fmla="*/ 174051 w 498"/>
              <a:gd name="T11" fmla="*/ 87980 h 435"/>
              <a:gd name="T12" fmla="*/ 182084 w 498"/>
              <a:gd name="T13" fmla="*/ 71372 h 435"/>
              <a:gd name="T14" fmla="*/ 178068 w 498"/>
              <a:gd name="T15" fmla="*/ 67781 h 435"/>
              <a:gd name="T16" fmla="*/ 182084 w 498"/>
              <a:gd name="T17" fmla="*/ 51621 h 435"/>
              <a:gd name="T18" fmla="*/ 154415 w 498"/>
              <a:gd name="T19" fmla="*/ 27830 h 435"/>
              <a:gd name="T20" fmla="*/ 126745 w 498"/>
              <a:gd name="T21" fmla="*/ 51621 h 435"/>
              <a:gd name="T22" fmla="*/ 130762 w 498"/>
              <a:gd name="T23" fmla="*/ 67781 h 435"/>
              <a:gd name="T24" fmla="*/ 126745 w 498"/>
              <a:gd name="T25" fmla="*/ 71372 h 435"/>
              <a:gd name="T26" fmla="*/ 134778 w 498"/>
              <a:gd name="T27" fmla="*/ 87980 h 435"/>
              <a:gd name="T28" fmla="*/ 138795 w 498"/>
              <a:gd name="T29" fmla="*/ 103691 h 435"/>
              <a:gd name="T30" fmla="*/ 130762 w 498"/>
              <a:gd name="T31" fmla="*/ 123441 h 435"/>
              <a:gd name="T32" fmla="*/ 170035 w 498"/>
              <a:gd name="T33" fmla="*/ 163392 h 435"/>
              <a:gd name="T34" fmla="*/ 170035 w 498"/>
              <a:gd name="T35" fmla="*/ 194813 h 435"/>
              <a:gd name="T36" fmla="*/ 221804 w 498"/>
              <a:gd name="T37" fmla="*/ 194813 h 435"/>
              <a:gd name="T38" fmla="*/ 115142 w 498"/>
              <a:gd name="T39" fmla="*/ 135561 h 435"/>
              <a:gd name="T40" fmla="*/ 115142 w 498"/>
              <a:gd name="T41" fmla="*/ 135561 h 435"/>
              <a:gd name="T42" fmla="*/ 83455 w 498"/>
              <a:gd name="T43" fmla="*/ 103691 h 435"/>
              <a:gd name="T44" fmla="*/ 95059 w 498"/>
              <a:gd name="T45" fmla="*/ 75412 h 435"/>
              <a:gd name="T46" fmla="*/ 103092 w 498"/>
              <a:gd name="T47" fmla="*/ 59701 h 435"/>
              <a:gd name="T48" fmla="*/ 99075 w 498"/>
              <a:gd name="T49" fmla="*/ 51621 h 435"/>
              <a:gd name="T50" fmla="*/ 103092 w 498"/>
              <a:gd name="T51" fmla="*/ 31870 h 435"/>
              <a:gd name="T52" fmla="*/ 67389 w 498"/>
              <a:gd name="T53" fmla="*/ 0 h 435"/>
              <a:gd name="T54" fmla="*/ 31686 w 498"/>
              <a:gd name="T55" fmla="*/ 31870 h 435"/>
              <a:gd name="T56" fmla="*/ 31686 w 498"/>
              <a:gd name="T57" fmla="*/ 51621 h 435"/>
              <a:gd name="T58" fmla="*/ 31686 w 498"/>
              <a:gd name="T59" fmla="*/ 59701 h 435"/>
              <a:gd name="T60" fmla="*/ 39719 w 498"/>
              <a:gd name="T61" fmla="*/ 75412 h 435"/>
              <a:gd name="T62" fmla="*/ 47753 w 498"/>
              <a:gd name="T63" fmla="*/ 103691 h 435"/>
              <a:gd name="T64" fmla="*/ 20083 w 498"/>
              <a:gd name="T65" fmla="*/ 135561 h 435"/>
              <a:gd name="T66" fmla="*/ 0 w 498"/>
              <a:gd name="T67" fmla="*/ 155312 h 435"/>
              <a:gd name="T68" fmla="*/ 0 w 498"/>
              <a:gd name="T69" fmla="*/ 194813 h 435"/>
              <a:gd name="T70" fmla="*/ 154415 w 498"/>
              <a:gd name="T71" fmla="*/ 194813 h 435"/>
              <a:gd name="T72" fmla="*/ 154415 w 498"/>
              <a:gd name="T73" fmla="*/ 163392 h 435"/>
              <a:gd name="T74" fmla="*/ 115142 w 498"/>
              <a:gd name="T75" fmla="*/ 135561 h 43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8" h="435">
                <a:moveTo>
                  <a:pt x="497" y="434"/>
                </a:moveTo>
                <a:lnTo>
                  <a:pt x="497" y="434"/>
                </a:lnTo>
                <a:cubicBezTo>
                  <a:pt x="497" y="434"/>
                  <a:pt x="497" y="337"/>
                  <a:pt x="487" y="328"/>
                </a:cubicBezTo>
                <a:cubicBezTo>
                  <a:pt x="479" y="319"/>
                  <a:pt x="462" y="302"/>
                  <a:pt x="425" y="293"/>
                </a:cubicBezTo>
                <a:cubicBezTo>
                  <a:pt x="390" y="275"/>
                  <a:pt x="372" y="257"/>
                  <a:pt x="372" y="231"/>
                </a:cubicBezTo>
                <a:cubicBezTo>
                  <a:pt x="372" y="213"/>
                  <a:pt x="390" y="222"/>
                  <a:pt x="390" y="196"/>
                </a:cubicBezTo>
                <a:cubicBezTo>
                  <a:pt x="390" y="178"/>
                  <a:pt x="408" y="196"/>
                  <a:pt x="408" y="159"/>
                </a:cubicBezTo>
                <a:cubicBezTo>
                  <a:pt x="408" y="151"/>
                  <a:pt x="399" y="151"/>
                  <a:pt x="399" y="151"/>
                </a:cubicBezTo>
                <a:cubicBezTo>
                  <a:pt x="399" y="151"/>
                  <a:pt x="408" y="133"/>
                  <a:pt x="408" y="115"/>
                </a:cubicBezTo>
                <a:cubicBezTo>
                  <a:pt x="408" y="98"/>
                  <a:pt x="399" y="62"/>
                  <a:pt x="346" y="62"/>
                </a:cubicBezTo>
                <a:cubicBezTo>
                  <a:pt x="293" y="62"/>
                  <a:pt x="284" y="98"/>
                  <a:pt x="284" y="115"/>
                </a:cubicBezTo>
                <a:cubicBezTo>
                  <a:pt x="284" y="133"/>
                  <a:pt x="293" y="151"/>
                  <a:pt x="293" y="151"/>
                </a:cubicBezTo>
                <a:cubicBezTo>
                  <a:pt x="293" y="151"/>
                  <a:pt x="284" y="151"/>
                  <a:pt x="284" y="159"/>
                </a:cubicBezTo>
                <a:cubicBezTo>
                  <a:pt x="284" y="196"/>
                  <a:pt x="293" y="178"/>
                  <a:pt x="302" y="196"/>
                </a:cubicBezTo>
                <a:cubicBezTo>
                  <a:pt x="302" y="222"/>
                  <a:pt x="311" y="213"/>
                  <a:pt x="311" y="231"/>
                </a:cubicBezTo>
                <a:cubicBezTo>
                  <a:pt x="311" y="249"/>
                  <a:pt x="311" y="266"/>
                  <a:pt x="293" y="275"/>
                </a:cubicBezTo>
                <a:cubicBezTo>
                  <a:pt x="372" y="319"/>
                  <a:pt x="381" y="319"/>
                  <a:pt x="381" y="364"/>
                </a:cubicBezTo>
                <a:cubicBezTo>
                  <a:pt x="381" y="434"/>
                  <a:pt x="381" y="434"/>
                  <a:pt x="381" y="434"/>
                </a:cubicBezTo>
                <a:lnTo>
                  <a:pt x="497" y="434"/>
                </a:lnTo>
                <a:close/>
                <a:moveTo>
                  <a:pt x="258" y="302"/>
                </a:moveTo>
                <a:lnTo>
                  <a:pt x="258" y="302"/>
                </a:lnTo>
                <a:cubicBezTo>
                  <a:pt x="204" y="284"/>
                  <a:pt x="187" y="266"/>
                  <a:pt x="187" y="231"/>
                </a:cubicBezTo>
                <a:cubicBezTo>
                  <a:pt x="187" y="204"/>
                  <a:pt x="204" y="213"/>
                  <a:pt x="213" y="168"/>
                </a:cubicBezTo>
                <a:cubicBezTo>
                  <a:pt x="213" y="159"/>
                  <a:pt x="231" y="168"/>
                  <a:pt x="231" y="133"/>
                </a:cubicBezTo>
                <a:cubicBezTo>
                  <a:pt x="231" y="115"/>
                  <a:pt x="222" y="115"/>
                  <a:pt x="222" y="115"/>
                </a:cubicBezTo>
                <a:cubicBezTo>
                  <a:pt x="222" y="115"/>
                  <a:pt x="222" y="89"/>
                  <a:pt x="231" y="71"/>
                </a:cubicBezTo>
                <a:cubicBezTo>
                  <a:pt x="231" y="53"/>
                  <a:pt x="213" y="0"/>
                  <a:pt x="151" y="0"/>
                </a:cubicBezTo>
                <a:cubicBezTo>
                  <a:pt x="80" y="0"/>
                  <a:pt x="71" y="53"/>
                  <a:pt x="71" y="71"/>
                </a:cubicBezTo>
                <a:cubicBezTo>
                  <a:pt x="71" y="89"/>
                  <a:pt x="71" y="115"/>
                  <a:pt x="71" y="115"/>
                </a:cubicBezTo>
                <a:cubicBezTo>
                  <a:pt x="71" y="115"/>
                  <a:pt x="71" y="115"/>
                  <a:pt x="71" y="133"/>
                </a:cubicBezTo>
                <a:cubicBezTo>
                  <a:pt x="71" y="168"/>
                  <a:pt x="80" y="159"/>
                  <a:pt x="89" y="168"/>
                </a:cubicBezTo>
                <a:cubicBezTo>
                  <a:pt x="89" y="213"/>
                  <a:pt x="107" y="204"/>
                  <a:pt x="107" y="231"/>
                </a:cubicBezTo>
                <a:cubicBezTo>
                  <a:pt x="107" y="266"/>
                  <a:pt x="89" y="284"/>
                  <a:pt x="45" y="302"/>
                </a:cubicBezTo>
                <a:cubicBezTo>
                  <a:pt x="27" y="310"/>
                  <a:pt x="0" y="319"/>
                  <a:pt x="0" y="346"/>
                </a:cubicBezTo>
                <a:cubicBezTo>
                  <a:pt x="0" y="434"/>
                  <a:pt x="0" y="434"/>
                  <a:pt x="0" y="434"/>
                </a:cubicBezTo>
                <a:cubicBezTo>
                  <a:pt x="346" y="434"/>
                  <a:pt x="346" y="434"/>
                  <a:pt x="346" y="434"/>
                </a:cubicBezTo>
                <a:cubicBezTo>
                  <a:pt x="346" y="434"/>
                  <a:pt x="346" y="381"/>
                  <a:pt x="346" y="364"/>
                </a:cubicBezTo>
                <a:cubicBezTo>
                  <a:pt x="346" y="346"/>
                  <a:pt x="302" y="328"/>
                  <a:pt x="258" y="302"/>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11" name="Rectangle 10">
            <a:extLst>
              <a:ext uri="{FF2B5EF4-FFF2-40B4-BE49-F238E27FC236}">
                <a16:creationId xmlns:a16="http://schemas.microsoft.com/office/drawing/2014/main" id="{71CC79D3-B02D-4E55-ADE1-68D9C389DE68}"/>
              </a:ext>
            </a:extLst>
          </p:cNvPr>
          <p:cNvSpPr/>
          <p:nvPr/>
        </p:nvSpPr>
        <p:spPr>
          <a:xfrm>
            <a:off x="7589022" y="3769408"/>
            <a:ext cx="3840979" cy="1998881"/>
          </a:xfrm>
          <a:prstGeom prst="rect">
            <a:avLst/>
          </a:prstGeom>
        </p:spPr>
        <p:txBody>
          <a:bodyPr wrap="square">
            <a:spAutoFit/>
          </a:bodyPr>
          <a:lstStyle/>
          <a:p>
            <a:pPr>
              <a:lnSpc>
                <a:spcPct val="150000"/>
              </a:lnSpc>
            </a:pPr>
            <a:r>
              <a:rPr lang="id-ID" sz="1200" dirty="0">
                <a:solidFill>
                  <a:schemeClr val="bg1">
                    <a:lumMod val="65000"/>
                  </a:schemeClr>
                </a:solidFill>
                <a:latin typeface="Raleway" panose="020B0503030101060003" pitchFamily="34" charset="0"/>
                <a:cs typeface="Segoe UI" panose="020B0502040204020203" pitchFamily="34" charset="0"/>
              </a:rPr>
              <a:t>The quick, brown fox jumps over a lazy dog. DJs flock by when MTV ax quiz prog. Junk MTV quiz graced by fox whelps. Bawds jog, flick quartz, vex nymphs. Waltz, bad nymph, for quick jigs vex! Fox nymphs grab quick-jived waltz. Brick quiz whangs jumpy veldt fox. Bright vixens jump; dozy fowl quack. </a:t>
            </a:r>
            <a:endParaRPr lang="en-US" sz="1200" dirty="0">
              <a:solidFill>
                <a:schemeClr val="bg1">
                  <a:lumMod val="65000"/>
                </a:schemeClr>
              </a:solidFill>
              <a:latin typeface="Raleway" panose="020B05030301010600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2D7B08C7-9300-4280-A184-E21072A11DD6}"/>
              </a:ext>
            </a:extLst>
          </p:cNvPr>
          <p:cNvSpPr/>
          <p:nvPr/>
        </p:nvSpPr>
        <p:spPr>
          <a:xfrm>
            <a:off x="7589023" y="2582858"/>
            <a:ext cx="3840978" cy="658514"/>
          </a:xfrm>
          <a:prstGeom prst="rect">
            <a:avLst/>
          </a:prstGeom>
        </p:spPr>
        <p:txBody>
          <a:bodyPr wrap="square">
            <a:spAutoFit/>
          </a:bodyPr>
          <a:lstStyle/>
          <a:p>
            <a:pPr>
              <a:lnSpc>
                <a:spcPct val="120000"/>
              </a:lnSpc>
            </a:pPr>
            <a:r>
              <a:rPr lang="id-ID" sz="1600" dirty="0">
                <a:solidFill>
                  <a:schemeClr val="bg1">
                    <a:lumMod val="85000"/>
                  </a:schemeClr>
                </a:solidFill>
                <a:latin typeface="Raleway" panose="020B0503030101060003" pitchFamily="34" charset="0"/>
                <a:cs typeface="Segoe UI" panose="020B0502040204020203" pitchFamily="34" charset="0"/>
              </a:rPr>
              <a:t>The quick, brown fox jumps over a lazy dog. DJs</a:t>
            </a:r>
            <a:endParaRPr lang="en-US" sz="1600" dirty="0">
              <a:solidFill>
                <a:schemeClr val="bg1">
                  <a:lumMod val="85000"/>
                </a:schemeClr>
              </a:solidFill>
              <a:latin typeface="Raleway" panose="020B0503030101060003" pitchFamily="34" charset="0"/>
              <a:cs typeface="Segoe UI" panose="020B0502040204020203" pitchFamily="34" charset="0"/>
            </a:endParaRPr>
          </a:p>
        </p:txBody>
      </p:sp>
      <p:sp>
        <p:nvSpPr>
          <p:cNvPr id="13" name="Title 2">
            <a:extLst>
              <a:ext uri="{FF2B5EF4-FFF2-40B4-BE49-F238E27FC236}">
                <a16:creationId xmlns:a16="http://schemas.microsoft.com/office/drawing/2014/main" id="{6553D039-7723-45B4-AA25-B8FD7B33FCF6}"/>
              </a:ext>
            </a:extLst>
          </p:cNvPr>
          <p:cNvSpPr txBox="1">
            <a:spLocks/>
          </p:cNvSpPr>
          <p:nvPr/>
        </p:nvSpPr>
        <p:spPr>
          <a:xfrm>
            <a:off x="7589022" y="1127031"/>
            <a:ext cx="2824843" cy="5619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bg1"/>
                </a:solidFill>
                <a:latin typeface="Raleway ExtraBold" panose="020B0903030101060003" pitchFamily="34" charset="0"/>
              </a:rPr>
              <a:t>About </a:t>
            </a:r>
            <a:r>
              <a:rPr lang="en-US" dirty="0">
                <a:solidFill>
                  <a:srgbClr val="F67F21"/>
                </a:solidFill>
                <a:latin typeface="Raleway ExtraBold" panose="020B0903030101060003" pitchFamily="34" charset="0"/>
              </a:rPr>
              <a:t>Us</a:t>
            </a:r>
          </a:p>
        </p:txBody>
      </p:sp>
      <p:sp>
        <p:nvSpPr>
          <p:cNvPr id="14" name="Rectangle 13">
            <a:extLst>
              <a:ext uri="{FF2B5EF4-FFF2-40B4-BE49-F238E27FC236}">
                <a16:creationId xmlns:a16="http://schemas.microsoft.com/office/drawing/2014/main" id="{3CA52928-0D81-4A73-827D-BBD0721BFC24}"/>
              </a:ext>
            </a:extLst>
          </p:cNvPr>
          <p:cNvSpPr/>
          <p:nvPr/>
        </p:nvSpPr>
        <p:spPr>
          <a:xfrm>
            <a:off x="7589022" y="1793912"/>
            <a:ext cx="3084041" cy="368049"/>
          </a:xfrm>
          <a:prstGeom prst="rect">
            <a:avLst/>
          </a:prstGeom>
        </p:spPr>
        <p:txBody>
          <a:bodyPr wrap="square">
            <a:spAutoFit/>
          </a:bodyPr>
          <a:lstStyle/>
          <a:p>
            <a:pPr>
              <a:lnSpc>
                <a:spcPct val="120000"/>
              </a:lnSpc>
            </a:pPr>
            <a:r>
              <a:rPr lang="en-US" sz="1600" dirty="0">
                <a:solidFill>
                  <a:schemeClr val="bg1">
                    <a:lumMod val="75000"/>
                  </a:schemeClr>
                </a:solidFill>
                <a:latin typeface="Raleway" panose="020B0503030101060003" pitchFamily="34" charset="0"/>
                <a:cs typeface="Segoe UI" panose="020B0502040204020203" pitchFamily="34" charset="0"/>
              </a:rPr>
              <a:t>Your Title Text Goes Here</a:t>
            </a:r>
          </a:p>
        </p:txBody>
      </p:sp>
    </p:spTree>
    <p:extLst>
      <p:ext uri="{BB962C8B-B14F-4D97-AF65-F5344CB8AC3E}">
        <p14:creationId xmlns:p14="http://schemas.microsoft.com/office/powerpoint/2010/main" val="42202553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8">
            <a:extLst>
              <a:ext uri="{FF2B5EF4-FFF2-40B4-BE49-F238E27FC236}">
                <a16:creationId xmlns:a16="http://schemas.microsoft.com/office/drawing/2014/main" id="{8EDD1BD4-1363-4C6C-95B2-D61C847810B1}"/>
              </a:ext>
            </a:extLst>
          </p:cNvPr>
          <p:cNvSpPr txBox="1">
            <a:spLocks/>
          </p:cNvSpPr>
          <p:nvPr/>
        </p:nvSpPr>
        <p:spPr>
          <a:xfrm>
            <a:off x="3040652" y="559860"/>
            <a:ext cx="6111566" cy="6605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Raleway ExtraBold" panose="020B0903030101060003" pitchFamily="34" charset="0"/>
              </a:rPr>
              <a:t>MANAGEMENT </a:t>
            </a:r>
            <a:r>
              <a:rPr lang="en-US" dirty="0">
                <a:solidFill>
                  <a:srgbClr val="F67F21"/>
                </a:solidFill>
                <a:latin typeface="Raleway ExtraBold" panose="020B0903030101060003" pitchFamily="34" charset="0"/>
              </a:rPr>
              <a:t>TEAM</a:t>
            </a:r>
          </a:p>
        </p:txBody>
      </p:sp>
      <p:sp>
        <p:nvSpPr>
          <p:cNvPr id="4" name="Rounded Rectangle 45">
            <a:extLst>
              <a:ext uri="{FF2B5EF4-FFF2-40B4-BE49-F238E27FC236}">
                <a16:creationId xmlns:a16="http://schemas.microsoft.com/office/drawing/2014/main" id="{9A14809F-D354-4E25-9608-C09AC64A4BF8}"/>
              </a:ext>
            </a:extLst>
          </p:cNvPr>
          <p:cNvSpPr/>
          <p:nvPr/>
        </p:nvSpPr>
        <p:spPr bwMode="auto">
          <a:xfrm>
            <a:off x="762000" y="1831975"/>
            <a:ext cx="2336800" cy="4159250"/>
          </a:xfrm>
          <a:prstGeom prst="roundRect">
            <a:avLst>
              <a:gd name="adj" fmla="val 3458"/>
            </a:avLst>
          </a:prstGeom>
          <a:noFill/>
          <a:ln w="9525">
            <a:solidFill>
              <a:schemeClr val="bg1">
                <a:lumMod val="75000"/>
              </a:schemeClr>
            </a:solid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5" name="TextBox 4">
            <a:extLst>
              <a:ext uri="{FF2B5EF4-FFF2-40B4-BE49-F238E27FC236}">
                <a16:creationId xmlns:a16="http://schemas.microsoft.com/office/drawing/2014/main" id="{E605AF5D-73BC-4976-8373-DE2B317A58B2}"/>
              </a:ext>
            </a:extLst>
          </p:cNvPr>
          <p:cNvSpPr txBox="1"/>
          <p:nvPr/>
        </p:nvSpPr>
        <p:spPr>
          <a:xfrm>
            <a:off x="820151" y="4616563"/>
            <a:ext cx="2220500" cy="738664"/>
          </a:xfrm>
          <a:prstGeom prst="rect">
            <a:avLst/>
          </a:prstGeom>
          <a:noFill/>
        </p:spPr>
        <p:txBody>
          <a:bodyPr wrap="square" lIns="0" tIns="0" rIns="0" bIns="0" rtlCol="0">
            <a:spAutoFit/>
          </a:bodyPr>
          <a:lstStyle/>
          <a:p>
            <a:pPr algn="ctr"/>
            <a:r>
              <a:rPr lang="en-US" sz="1200" dirty="0">
                <a:solidFill>
                  <a:schemeClr val="tx1">
                    <a:lumMod val="95000"/>
                    <a:lumOff val="5000"/>
                  </a:schemeClr>
                </a:solidFill>
                <a:latin typeface="Raleway" panose="020B0503030101060003" pitchFamily="34" charset="0"/>
              </a:rPr>
              <a:t>There are many variations of passages of lorem ipsum available, but the majority have suffered alteration </a:t>
            </a:r>
          </a:p>
        </p:txBody>
      </p:sp>
      <p:grpSp>
        <p:nvGrpSpPr>
          <p:cNvPr id="6" name="Group 5">
            <a:extLst>
              <a:ext uri="{FF2B5EF4-FFF2-40B4-BE49-F238E27FC236}">
                <a16:creationId xmlns:a16="http://schemas.microsoft.com/office/drawing/2014/main" id="{7EB7361E-AD1F-419F-8FFE-18D36F3E4866}"/>
              </a:ext>
            </a:extLst>
          </p:cNvPr>
          <p:cNvGrpSpPr/>
          <p:nvPr/>
        </p:nvGrpSpPr>
        <p:grpSpPr>
          <a:xfrm>
            <a:off x="1497058" y="5547873"/>
            <a:ext cx="866687" cy="221139"/>
            <a:chOff x="7884385" y="4705350"/>
            <a:chExt cx="875792" cy="223462"/>
          </a:xfrm>
          <a:solidFill>
            <a:srgbClr val="204468"/>
          </a:solidFill>
        </p:grpSpPr>
        <p:sp>
          <p:nvSpPr>
            <p:cNvPr id="7" name="Shape 2860">
              <a:extLst>
                <a:ext uri="{FF2B5EF4-FFF2-40B4-BE49-F238E27FC236}">
                  <a16:creationId xmlns:a16="http://schemas.microsoft.com/office/drawing/2014/main" id="{465B5108-2C04-42C8-BC47-E1762247B083}"/>
                </a:ext>
              </a:extLst>
            </p:cNvPr>
            <p:cNvSpPr/>
            <p:nvPr/>
          </p:nvSpPr>
          <p:spPr>
            <a:xfrm>
              <a:off x="7884385"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8" name="Shape 2862">
              <a:extLst>
                <a:ext uri="{FF2B5EF4-FFF2-40B4-BE49-F238E27FC236}">
                  <a16:creationId xmlns:a16="http://schemas.microsoft.com/office/drawing/2014/main" id="{CBFF9D16-AFCB-417D-99F1-7B5BBBDA434E}"/>
                </a:ext>
              </a:extLst>
            </p:cNvPr>
            <p:cNvSpPr/>
            <p:nvPr/>
          </p:nvSpPr>
          <p:spPr>
            <a:xfrm>
              <a:off x="8210550"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9" name="Shape 2863">
              <a:extLst>
                <a:ext uri="{FF2B5EF4-FFF2-40B4-BE49-F238E27FC236}">
                  <a16:creationId xmlns:a16="http://schemas.microsoft.com/office/drawing/2014/main" id="{270CDFF0-BA67-4BCE-8911-9153A93D6C59}"/>
                </a:ext>
              </a:extLst>
            </p:cNvPr>
            <p:cNvSpPr/>
            <p:nvPr/>
          </p:nvSpPr>
          <p:spPr>
            <a:xfrm>
              <a:off x="8536715"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grpSp>
      <p:sp>
        <p:nvSpPr>
          <p:cNvPr id="10" name="Rounded Rectangle 59">
            <a:extLst>
              <a:ext uri="{FF2B5EF4-FFF2-40B4-BE49-F238E27FC236}">
                <a16:creationId xmlns:a16="http://schemas.microsoft.com/office/drawing/2014/main" id="{67FCC634-F2D8-437C-8AD5-FBFB48A939FB}"/>
              </a:ext>
            </a:extLst>
          </p:cNvPr>
          <p:cNvSpPr/>
          <p:nvPr/>
        </p:nvSpPr>
        <p:spPr bwMode="auto">
          <a:xfrm>
            <a:off x="3539067" y="1831975"/>
            <a:ext cx="2336800" cy="4159250"/>
          </a:xfrm>
          <a:prstGeom prst="roundRect">
            <a:avLst>
              <a:gd name="adj" fmla="val 3458"/>
            </a:avLst>
          </a:prstGeom>
          <a:noFill/>
          <a:ln w="9525">
            <a:solidFill>
              <a:schemeClr val="bg1">
                <a:lumMod val="75000"/>
              </a:schemeClr>
            </a:solid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1" name="TextBox 10">
            <a:extLst>
              <a:ext uri="{FF2B5EF4-FFF2-40B4-BE49-F238E27FC236}">
                <a16:creationId xmlns:a16="http://schemas.microsoft.com/office/drawing/2014/main" id="{F666119F-AE0F-440B-9D3D-85E289362CD7}"/>
              </a:ext>
            </a:extLst>
          </p:cNvPr>
          <p:cNvSpPr txBox="1"/>
          <p:nvPr/>
        </p:nvSpPr>
        <p:spPr>
          <a:xfrm>
            <a:off x="3597218" y="4616563"/>
            <a:ext cx="2220500" cy="738664"/>
          </a:xfrm>
          <a:prstGeom prst="rect">
            <a:avLst/>
          </a:prstGeom>
          <a:noFill/>
        </p:spPr>
        <p:txBody>
          <a:bodyPr wrap="square" lIns="0" tIns="0" rIns="0" bIns="0" rtlCol="0">
            <a:spAutoFit/>
          </a:bodyPr>
          <a:lstStyle/>
          <a:p>
            <a:pPr algn="ctr"/>
            <a:r>
              <a:rPr lang="en-US" sz="1200" dirty="0">
                <a:solidFill>
                  <a:schemeClr val="tx1">
                    <a:lumMod val="95000"/>
                    <a:lumOff val="5000"/>
                  </a:schemeClr>
                </a:solidFill>
                <a:latin typeface="Raleway" panose="020B0503030101060003" pitchFamily="34" charset="0"/>
              </a:rPr>
              <a:t>There are many variations of passages of lorem ipsum available, but the majority have suffered alteration </a:t>
            </a:r>
          </a:p>
        </p:txBody>
      </p:sp>
      <p:grpSp>
        <p:nvGrpSpPr>
          <p:cNvPr id="12" name="Group 11">
            <a:extLst>
              <a:ext uri="{FF2B5EF4-FFF2-40B4-BE49-F238E27FC236}">
                <a16:creationId xmlns:a16="http://schemas.microsoft.com/office/drawing/2014/main" id="{CD56734B-94AE-4469-8C94-FA73E350536E}"/>
              </a:ext>
            </a:extLst>
          </p:cNvPr>
          <p:cNvGrpSpPr/>
          <p:nvPr/>
        </p:nvGrpSpPr>
        <p:grpSpPr>
          <a:xfrm>
            <a:off x="4274125" y="5547873"/>
            <a:ext cx="866687" cy="221139"/>
            <a:chOff x="7884385" y="4705350"/>
            <a:chExt cx="875792" cy="223462"/>
          </a:xfrm>
          <a:solidFill>
            <a:srgbClr val="204468"/>
          </a:solidFill>
        </p:grpSpPr>
        <p:sp>
          <p:nvSpPr>
            <p:cNvPr id="13" name="Shape 2860">
              <a:extLst>
                <a:ext uri="{FF2B5EF4-FFF2-40B4-BE49-F238E27FC236}">
                  <a16:creationId xmlns:a16="http://schemas.microsoft.com/office/drawing/2014/main" id="{6F5FA77E-C5B5-40D2-B0E5-C149E4336585}"/>
                </a:ext>
              </a:extLst>
            </p:cNvPr>
            <p:cNvSpPr/>
            <p:nvPr/>
          </p:nvSpPr>
          <p:spPr>
            <a:xfrm>
              <a:off x="7884385"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14" name="Shape 2862">
              <a:extLst>
                <a:ext uri="{FF2B5EF4-FFF2-40B4-BE49-F238E27FC236}">
                  <a16:creationId xmlns:a16="http://schemas.microsoft.com/office/drawing/2014/main" id="{09B996E8-4445-4ADB-8BE6-FC11B5696E10}"/>
                </a:ext>
              </a:extLst>
            </p:cNvPr>
            <p:cNvSpPr/>
            <p:nvPr/>
          </p:nvSpPr>
          <p:spPr>
            <a:xfrm>
              <a:off x="8210550"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15" name="Shape 2863">
              <a:extLst>
                <a:ext uri="{FF2B5EF4-FFF2-40B4-BE49-F238E27FC236}">
                  <a16:creationId xmlns:a16="http://schemas.microsoft.com/office/drawing/2014/main" id="{75BBA37A-B7B5-437F-8F3C-00645F79AFEE}"/>
                </a:ext>
              </a:extLst>
            </p:cNvPr>
            <p:cNvSpPr/>
            <p:nvPr/>
          </p:nvSpPr>
          <p:spPr>
            <a:xfrm>
              <a:off x="8536715"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grpSp>
      <p:sp>
        <p:nvSpPr>
          <p:cNvPr id="16" name="Rounded Rectangle 65">
            <a:extLst>
              <a:ext uri="{FF2B5EF4-FFF2-40B4-BE49-F238E27FC236}">
                <a16:creationId xmlns:a16="http://schemas.microsoft.com/office/drawing/2014/main" id="{198460A8-3252-4213-AC4E-4611A0EED8C4}"/>
              </a:ext>
            </a:extLst>
          </p:cNvPr>
          <p:cNvSpPr/>
          <p:nvPr/>
        </p:nvSpPr>
        <p:spPr bwMode="auto">
          <a:xfrm>
            <a:off x="6309665" y="1831975"/>
            <a:ext cx="2336800" cy="4159250"/>
          </a:xfrm>
          <a:prstGeom prst="roundRect">
            <a:avLst>
              <a:gd name="adj" fmla="val 3458"/>
            </a:avLst>
          </a:prstGeom>
          <a:noFill/>
          <a:ln w="9525">
            <a:solidFill>
              <a:schemeClr val="bg1">
                <a:lumMod val="75000"/>
              </a:schemeClr>
            </a:solid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17" name="TextBox 16">
            <a:extLst>
              <a:ext uri="{FF2B5EF4-FFF2-40B4-BE49-F238E27FC236}">
                <a16:creationId xmlns:a16="http://schemas.microsoft.com/office/drawing/2014/main" id="{D3730054-372E-444A-B959-612DC44CE4D5}"/>
              </a:ext>
            </a:extLst>
          </p:cNvPr>
          <p:cNvSpPr txBox="1"/>
          <p:nvPr/>
        </p:nvSpPr>
        <p:spPr>
          <a:xfrm>
            <a:off x="6374285" y="4616563"/>
            <a:ext cx="2220500" cy="738664"/>
          </a:xfrm>
          <a:prstGeom prst="rect">
            <a:avLst/>
          </a:prstGeom>
          <a:noFill/>
        </p:spPr>
        <p:txBody>
          <a:bodyPr wrap="square" lIns="0" tIns="0" rIns="0" bIns="0" rtlCol="0">
            <a:spAutoFit/>
          </a:bodyPr>
          <a:lstStyle/>
          <a:p>
            <a:pPr algn="ctr"/>
            <a:r>
              <a:rPr lang="en-US" sz="1200" dirty="0">
                <a:solidFill>
                  <a:schemeClr val="tx1">
                    <a:lumMod val="95000"/>
                    <a:lumOff val="5000"/>
                  </a:schemeClr>
                </a:solidFill>
                <a:latin typeface="Raleway" panose="020B0503030101060003" pitchFamily="34" charset="0"/>
              </a:rPr>
              <a:t>There are many variations of passages of lorem ipsum available, but the majority have suffered alteration </a:t>
            </a:r>
          </a:p>
        </p:txBody>
      </p:sp>
      <p:grpSp>
        <p:nvGrpSpPr>
          <p:cNvPr id="18" name="Group 17">
            <a:extLst>
              <a:ext uri="{FF2B5EF4-FFF2-40B4-BE49-F238E27FC236}">
                <a16:creationId xmlns:a16="http://schemas.microsoft.com/office/drawing/2014/main" id="{71FB5056-DC43-4626-A755-D2566401070D}"/>
              </a:ext>
            </a:extLst>
          </p:cNvPr>
          <p:cNvGrpSpPr/>
          <p:nvPr/>
        </p:nvGrpSpPr>
        <p:grpSpPr>
          <a:xfrm>
            <a:off x="7051191" y="5547873"/>
            <a:ext cx="866687" cy="221139"/>
            <a:chOff x="7884385" y="4705350"/>
            <a:chExt cx="875792" cy="223462"/>
          </a:xfrm>
          <a:solidFill>
            <a:srgbClr val="204468"/>
          </a:solidFill>
        </p:grpSpPr>
        <p:sp>
          <p:nvSpPr>
            <p:cNvPr id="19" name="Shape 2860">
              <a:extLst>
                <a:ext uri="{FF2B5EF4-FFF2-40B4-BE49-F238E27FC236}">
                  <a16:creationId xmlns:a16="http://schemas.microsoft.com/office/drawing/2014/main" id="{40578456-9BAC-4402-AB67-1DBC0503D36E}"/>
                </a:ext>
              </a:extLst>
            </p:cNvPr>
            <p:cNvSpPr/>
            <p:nvPr/>
          </p:nvSpPr>
          <p:spPr>
            <a:xfrm>
              <a:off x="7884385"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20" name="Shape 2862">
              <a:extLst>
                <a:ext uri="{FF2B5EF4-FFF2-40B4-BE49-F238E27FC236}">
                  <a16:creationId xmlns:a16="http://schemas.microsoft.com/office/drawing/2014/main" id="{88DDCEE5-41CC-4CBA-9D97-657FFFE29D92}"/>
                </a:ext>
              </a:extLst>
            </p:cNvPr>
            <p:cNvSpPr/>
            <p:nvPr/>
          </p:nvSpPr>
          <p:spPr>
            <a:xfrm>
              <a:off x="8210550"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21" name="Shape 2863">
              <a:extLst>
                <a:ext uri="{FF2B5EF4-FFF2-40B4-BE49-F238E27FC236}">
                  <a16:creationId xmlns:a16="http://schemas.microsoft.com/office/drawing/2014/main" id="{006BADE5-6929-42A6-9164-BB6A402FCF40}"/>
                </a:ext>
              </a:extLst>
            </p:cNvPr>
            <p:cNvSpPr/>
            <p:nvPr/>
          </p:nvSpPr>
          <p:spPr>
            <a:xfrm>
              <a:off x="8536715"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grpSp>
      <p:sp>
        <p:nvSpPr>
          <p:cNvPr id="22" name="Rounded Rectangle 71">
            <a:extLst>
              <a:ext uri="{FF2B5EF4-FFF2-40B4-BE49-F238E27FC236}">
                <a16:creationId xmlns:a16="http://schemas.microsoft.com/office/drawing/2014/main" id="{15B84053-432F-40FF-9F62-012EC012444B}"/>
              </a:ext>
            </a:extLst>
          </p:cNvPr>
          <p:cNvSpPr/>
          <p:nvPr/>
        </p:nvSpPr>
        <p:spPr bwMode="auto">
          <a:xfrm>
            <a:off x="9093200" y="1831975"/>
            <a:ext cx="2336800" cy="4159250"/>
          </a:xfrm>
          <a:prstGeom prst="roundRect">
            <a:avLst>
              <a:gd name="adj" fmla="val 3458"/>
            </a:avLst>
          </a:prstGeom>
          <a:noFill/>
          <a:ln w="9525">
            <a:solidFill>
              <a:schemeClr val="bg1">
                <a:lumMod val="75000"/>
              </a:schemeClr>
            </a:solidFill>
            <a:round/>
            <a:headEnd/>
            <a:tailEnd/>
          </a:ln>
        </p:spPr>
        <p:txBody>
          <a:bodyPr vert="horz" wrap="square" lIns="121920" tIns="60960" rIns="121920" bIns="60960" numCol="1" rtlCol="0" anchor="t" anchorCtr="0" compatLnSpc="1">
            <a:prstTxWarp prst="textNoShape">
              <a:avLst/>
            </a:prstTxWarp>
          </a:bodyPr>
          <a:lstStyle/>
          <a:p>
            <a:pPr algn="ctr"/>
            <a:endParaRPr lang="en-US" sz="2400"/>
          </a:p>
        </p:txBody>
      </p:sp>
      <p:sp>
        <p:nvSpPr>
          <p:cNvPr id="23" name="TextBox 22">
            <a:extLst>
              <a:ext uri="{FF2B5EF4-FFF2-40B4-BE49-F238E27FC236}">
                <a16:creationId xmlns:a16="http://schemas.microsoft.com/office/drawing/2014/main" id="{2533F82A-98E4-426C-966F-96FAC2CE32C8}"/>
              </a:ext>
            </a:extLst>
          </p:cNvPr>
          <p:cNvSpPr txBox="1"/>
          <p:nvPr/>
        </p:nvSpPr>
        <p:spPr>
          <a:xfrm>
            <a:off x="9151351" y="4616563"/>
            <a:ext cx="2220500" cy="738664"/>
          </a:xfrm>
          <a:prstGeom prst="rect">
            <a:avLst/>
          </a:prstGeom>
          <a:noFill/>
        </p:spPr>
        <p:txBody>
          <a:bodyPr wrap="square" lIns="0" tIns="0" rIns="0" bIns="0" rtlCol="0">
            <a:spAutoFit/>
          </a:bodyPr>
          <a:lstStyle/>
          <a:p>
            <a:pPr algn="ctr"/>
            <a:r>
              <a:rPr lang="en-US" sz="1200" dirty="0">
                <a:solidFill>
                  <a:schemeClr val="tx1">
                    <a:lumMod val="95000"/>
                    <a:lumOff val="5000"/>
                  </a:schemeClr>
                </a:solidFill>
                <a:latin typeface="Raleway" panose="020B0503030101060003" pitchFamily="34" charset="0"/>
              </a:rPr>
              <a:t>There are many variations of passages of lorem ipsum available, but the majority have suffered alteration </a:t>
            </a:r>
          </a:p>
        </p:txBody>
      </p:sp>
      <p:grpSp>
        <p:nvGrpSpPr>
          <p:cNvPr id="24" name="Group 23">
            <a:extLst>
              <a:ext uri="{FF2B5EF4-FFF2-40B4-BE49-F238E27FC236}">
                <a16:creationId xmlns:a16="http://schemas.microsoft.com/office/drawing/2014/main" id="{7CBE69EA-7E2B-4BDD-8688-B1B8F77631A7}"/>
              </a:ext>
            </a:extLst>
          </p:cNvPr>
          <p:cNvGrpSpPr/>
          <p:nvPr/>
        </p:nvGrpSpPr>
        <p:grpSpPr>
          <a:xfrm>
            <a:off x="9828258" y="5547873"/>
            <a:ext cx="866687" cy="221139"/>
            <a:chOff x="7884385" y="4705350"/>
            <a:chExt cx="875792" cy="223462"/>
          </a:xfrm>
          <a:solidFill>
            <a:srgbClr val="204468"/>
          </a:solidFill>
        </p:grpSpPr>
        <p:sp>
          <p:nvSpPr>
            <p:cNvPr id="25" name="Shape 2860">
              <a:extLst>
                <a:ext uri="{FF2B5EF4-FFF2-40B4-BE49-F238E27FC236}">
                  <a16:creationId xmlns:a16="http://schemas.microsoft.com/office/drawing/2014/main" id="{B6FBA789-9D74-42E4-A146-6ABCC2EE2607}"/>
                </a:ext>
              </a:extLst>
            </p:cNvPr>
            <p:cNvSpPr/>
            <p:nvPr/>
          </p:nvSpPr>
          <p:spPr>
            <a:xfrm>
              <a:off x="7884385"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4" y="7858"/>
                  </a:lnTo>
                  <a:lnTo>
                    <a:pt x="13244" y="6381"/>
                  </a:lnTo>
                  <a:lnTo>
                    <a:pt x="11938" y="6381"/>
                  </a:lnTo>
                  <a:cubicBezTo>
                    <a:pt x="10369"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26" name="Shape 2862">
              <a:extLst>
                <a:ext uri="{FF2B5EF4-FFF2-40B4-BE49-F238E27FC236}">
                  <a16:creationId xmlns:a16="http://schemas.microsoft.com/office/drawing/2014/main" id="{BAD5BB7E-8F78-4044-8855-383B1911DD78}"/>
                </a:ext>
              </a:extLst>
            </p:cNvPr>
            <p:cNvSpPr/>
            <p:nvPr/>
          </p:nvSpPr>
          <p:spPr>
            <a:xfrm>
              <a:off x="8210550"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0672" y="6382"/>
                  </a:moveTo>
                  <a:cubicBezTo>
                    <a:pt x="10464" y="6409"/>
                    <a:pt x="10255" y="6435"/>
                    <a:pt x="10045" y="6460"/>
                  </a:cubicBezTo>
                  <a:cubicBezTo>
                    <a:pt x="9652" y="6558"/>
                    <a:pt x="9223" y="6650"/>
                    <a:pt x="8905" y="6836"/>
                  </a:cubicBezTo>
                  <a:cubicBezTo>
                    <a:pt x="8055" y="7333"/>
                    <a:pt x="7467" y="7913"/>
                    <a:pt x="7073" y="8856"/>
                  </a:cubicBezTo>
                  <a:cubicBezTo>
                    <a:pt x="7009" y="9009"/>
                    <a:pt x="7007" y="9157"/>
                    <a:pt x="6960" y="9326"/>
                  </a:cubicBezTo>
                  <a:cubicBezTo>
                    <a:pt x="6658" y="10425"/>
                    <a:pt x="7194" y="11563"/>
                    <a:pt x="7844" y="11956"/>
                  </a:cubicBezTo>
                  <a:cubicBezTo>
                    <a:pt x="7969" y="12032"/>
                    <a:pt x="8254" y="12166"/>
                    <a:pt x="8358" y="11987"/>
                  </a:cubicBezTo>
                  <a:cubicBezTo>
                    <a:pt x="8416" y="11889"/>
                    <a:pt x="8403" y="11758"/>
                    <a:pt x="8439" y="11643"/>
                  </a:cubicBezTo>
                  <a:cubicBezTo>
                    <a:pt x="8462" y="11568"/>
                    <a:pt x="8536" y="11425"/>
                    <a:pt x="8519" y="11330"/>
                  </a:cubicBezTo>
                  <a:cubicBezTo>
                    <a:pt x="8490" y="11170"/>
                    <a:pt x="8318" y="11068"/>
                    <a:pt x="8246" y="10939"/>
                  </a:cubicBezTo>
                  <a:cubicBezTo>
                    <a:pt x="8099" y="10677"/>
                    <a:pt x="8092" y="10444"/>
                    <a:pt x="8020" y="10093"/>
                  </a:cubicBezTo>
                  <a:cubicBezTo>
                    <a:pt x="8026" y="10046"/>
                    <a:pt x="8031" y="9999"/>
                    <a:pt x="8037" y="9952"/>
                  </a:cubicBezTo>
                  <a:cubicBezTo>
                    <a:pt x="8058" y="9559"/>
                    <a:pt x="8124" y="9276"/>
                    <a:pt x="8246" y="8997"/>
                  </a:cubicBezTo>
                  <a:cubicBezTo>
                    <a:pt x="8601" y="8177"/>
                    <a:pt x="9172" y="7720"/>
                    <a:pt x="10094" y="7447"/>
                  </a:cubicBezTo>
                  <a:cubicBezTo>
                    <a:pt x="10300" y="7386"/>
                    <a:pt x="10882" y="7288"/>
                    <a:pt x="11187" y="7353"/>
                  </a:cubicBezTo>
                  <a:cubicBezTo>
                    <a:pt x="11369" y="7385"/>
                    <a:pt x="11551" y="7415"/>
                    <a:pt x="11733" y="7447"/>
                  </a:cubicBezTo>
                  <a:cubicBezTo>
                    <a:pt x="12393" y="7655"/>
                    <a:pt x="12874" y="8038"/>
                    <a:pt x="13131" y="8637"/>
                  </a:cubicBezTo>
                  <a:cubicBezTo>
                    <a:pt x="13292" y="9010"/>
                    <a:pt x="13339" y="9724"/>
                    <a:pt x="13227" y="10203"/>
                  </a:cubicBezTo>
                  <a:cubicBezTo>
                    <a:pt x="13174" y="10429"/>
                    <a:pt x="13183" y="10624"/>
                    <a:pt x="13115" y="10829"/>
                  </a:cubicBezTo>
                  <a:cubicBezTo>
                    <a:pt x="12865" y="11589"/>
                    <a:pt x="12498" y="12293"/>
                    <a:pt x="11668" y="12488"/>
                  </a:cubicBezTo>
                  <a:cubicBezTo>
                    <a:pt x="11121" y="12618"/>
                    <a:pt x="10711" y="12284"/>
                    <a:pt x="10576" y="11941"/>
                  </a:cubicBezTo>
                  <a:cubicBezTo>
                    <a:pt x="10538" y="11846"/>
                    <a:pt x="10474" y="11677"/>
                    <a:pt x="10512" y="11518"/>
                  </a:cubicBezTo>
                  <a:cubicBezTo>
                    <a:pt x="10656" y="10901"/>
                    <a:pt x="10865" y="10349"/>
                    <a:pt x="11026" y="9733"/>
                  </a:cubicBezTo>
                  <a:cubicBezTo>
                    <a:pt x="11179" y="9146"/>
                    <a:pt x="10888" y="8683"/>
                    <a:pt x="10431" y="8575"/>
                  </a:cubicBezTo>
                  <a:cubicBezTo>
                    <a:pt x="9863" y="8439"/>
                    <a:pt x="9424" y="8966"/>
                    <a:pt x="9274" y="9310"/>
                  </a:cubicBezTo>
                  <a:cubicBezTo>
                    <a:pt x="9155" y="9584"/>
                    <a:pt x="9083" y="10089"/>
                    <a:pt x="9177" y="10453"/>
                  </a:cubicBezTo>
                  <a:cubicBezTo>
                    <a:pt x="9207" y="10569"/>
                    <a:pt x="9347" y="10878"/>
                    <a:pt x="9322" y="10986"/>
                  </a:cubicBezTo>
                  <a:cubicBezTo>
                    <a:pt x="9213" y="11462"/>
                    <a:pt x="9088" y="11974"/>
                    <a:pt x="8953" y="12442"/>
                  </a:cubicBezTo>
                  <a:cubicBezTo>
                    <a:pt x="8812" y="12929"/>
                    <a:pt x="8736" y="13427"/>
                    <a:pt x="8599" y="13898"/>
                  </a:cubicBezTo>
                  <a:cubicBezTo>
                    <a:pt x="8536" y="14114"/>
                    <a:pt x="8539" y="14346"/>
                    <a:pt x="8487" y="14571"/>
                  </a:cubicBezTo>
                  <a:lnTo>
                    <a:pt x="8487" y="14900"/>
                  </a:lnTo>
                  <a:cubicBezTo>
                    <a:pt x="8440" y="15108"/>
                    <a:pt x="8475" y="15478"/>
                    <a:pt x="8519" y="15683"/>
                  </a:cubicBezTo>
                  <a:cubicBezTo>
                    <a:pt x="8547" y="15815"/>
                    <a:pt x="8502" y="15978"/>
                    <a:pt x="8567" y="16074"/>
                  </a:cubicBezTo>
                  <a:cubicBezTo>
                    <a:pt x="8568" y="16144"/>
                    <a:pt x="8577" y="16160"/>
                    <a:pt x="8599" y="16200"/>
                  </a:cubicBezTo>
                  <a:cubicBezTo>
                    <a:pt x="8800" y="16194"/>
                    <a:pt x="9078" y="15665"/>
                    <a:pt x="9177" y="15511"/>
                  </a:cubicBezTo>
                  <a:cubicBezTo>
                    <a:pt x="9369" y="15216"/>
                    <a:pt x="9546" y="14901"/>
                    <a:pt x="9692" y="14556"/>
                  </a:cubicBezTo>
                  <a:cubicBezTo>
                    <a:pt x="9823" y="14245"/>
                    <a:pt x="9844" y="13901"/>
                    <a:pt x="9949" y="13569"/>
                  </a:cubicBezTo>
                  <a:cubicBezTo>
                    <a:pt x="10025" y="13329"/>
                    <a:pt x="10133" y="13049"/>
                    <a:pt x="10158" y="12786"/>
                  </a:cubicBezTo>
                  <a:lnTo>
                    <a:pt x="10174" y="12786"/>
                  </a:lnTo>
                  <a:cubicBezTo>
                    <a:pt x="10216" y="12930"/>
                    <a:pt x="10367" y="13035"/>
                    <a:pt x="10480" y="13115"/>
                  </a:cubicBezTo>
                  <a:cubicBezTo>
                    <a:pt x="10833" y="13367"/>
                    <a:pt x="11441" y="13600"/>
                    <a:pt x="12102" y="13444"/>
                  </a:cubicBezTo>
                  <a:cubicBezTo>
                    <a:pt x="12850" y="13267"/>
                    <a:pt x="13446" y="12916"/>
                    <a:pt x="13838" y="12394"/>
                  </a:cubicBezTo>
                  <a:cubicBezTo>
                    <a:pt x="14127" y="12011"/>
                    <a:pt x="14345" y="11567"/>
                    <a:pt x="14513" y="11064"/>
                  </a:cubicBezTo>
                  <a:cubicBezTo>
                    <a:pt x="14596" y="10817"/>
                    <a:pt x="14613" y="10543"/>
                    <a:pt x="14674" y="10281"/>
                  </a:cubicBezTo>
                  <a:cubicBezTo>
                    <a:pt x="14827" y="9624"/>
                    <a:pt x="14623" y="8833"/>
                    <a:pt x="14433" y="8402"/>
                  </a:cubicBezTo>
                  <a:cubicBezTo>
                    <a:pt x="13856" y="7098"/>
                    <a:pt x="12630" y="6354"/>
                    <a:pt x="10672" y="6382"/>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sp>
          <p:nvSpPr>
            <p:cNvPr id="27" name="Shape 2863">
              <a:extLst>
                <a:ext uri="{FF2B5EF4-FFF2-40B4-BE49-F238E27FC236}">
                  <a16:creationId xmlns:a16="http://schemas.microsoft.com/office/drawing/2014/main" id="{C4DC991D-DC6F-4B5B-A4AC-FA04A48587B5}"/>
                </a:ext>
              </a:extLst>
            </p:cNvPr>
            <p:cNvSpPr/>
            <p:nvPr/>
          </p:nvSpPr>
          <p:spPr>
            <a:xfrm>
              <a:off x="8536715" y="4705350"/>
              <a:ext cx="223462" cy="223462"/>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moveTo>
                    <a:pt x="14281" y="6871"/>
                  </a:moveTo>
                  <a:cubicBezTo>
                    <a:pt x="12915" y="6830"/>
                    <a:pt x="11990" y="7537"/>
                    <a:pt x="11505" y="8992"/>
                  </a:cubicBezTo>
                  <a:cubicBezTo>
                    <a:pt x="11755" y="8897"/>
                    <a:pt x="11997" y="8849"/>
                    <a:pt x="12232" y="8849"/>
                  </a:cubicBezTo>
                  <a:cubicBezTo>
                    <a:pt x="12732" y="8849"/>
                    <a:pt x="12952" y="9108"/>
                    <a:pt x="12893" y="9624"/>
                  </a:cubicBezTo>
                  <a:cubicBezTo>
                    <a:pt x="12864" y="9937"/>
                    <a:pt x="12643" y="10393"/>
                    <a:pt x="12232" y="10991"/>
                  </a:cubicBezTo>
                  <a:cubicBezTo>
                    <a:pt x="11821" y="11589"/>
                    <a:pt x="11513" y="11888"/>
                    <a:pt x="11307" y="11888"/>
                  </a:cubicBezTo>
                  <a:cubicBezTo>
                    <a:pt x="11043" y="11888"/>
                    <a:pt x="10800" y="11426"/>
                    <a:pt x="10580" y="10502"/>
                  </a:cubicBezTo>
                  <a:cubicBezTo>
                    <a:pt x="10506" y="10230"/>
                    <a:pt x="10374" y="9536"/>
                    <a:pt x="10183" y="8421"/>
                  </a:cubicBezTo>
                  <a:cubicBezTo>
                    <a:pt x="10007" y="7388"/>
                    <a:pt x="9537" y="6905"/>
                    <a:pt x="8774" y="6973"/>
                  </a:cubicBezTo>
                  <a:cubicBezTo>
                    <a:pt x="8450" y="7000"/>
                    <a:pt x="7966" y="7272"/>
                    <a:pt x="7320" y="7789"/>
                  </a:cubicBezTo>
                  <a:cubicBezTo>
                    <a:pt x="6849" y="8183"/>
                    <a:pt x="6372" y="8577"/>
                    <a:pt x="5888" y="8972"/>
                  </a:cubicBezTo>
                  <a:lnTo>
                    <a:pt x="6350" y="9522"/>
                  </a:lnTo>
                  <a:cubicBezTo>
                    <a:pt x="6790" y="9237"/>
                    <a:pt x="7047" y="9094"/>
                    <a:pt x="7121" y="9094"/>
                  </a:cubicBezTo>
                  <a:cubicBezTo>
                    <a:pt x="7459" y="9094"/>
                    <a:pt x="7774" y="9583"/>
                    <a:pt x="8068" y="10562"/>
                  </a:cubicBezTo>
                  <a:cubicBezTo>
                    <a:pt x="8333" y="11460"/>
                    <a:pt x="8597" y="12358"/>
                    <a:pt x="8861" y="13255"/>
                  </a:cubicBezTo>
                  <a:cubicBezTo>
                    <a:pt x="9258" y="14234"/>
                    <a:pt x="9743" y="14723"/>
                    <a:pt x="10316" y="14723"/>
                  </a:cubicBezTo>
                  <a:cubicBezTo>
                    <a:pt x="11241" y="14723"/>
                    <a:pt x="12372" y="13921"/>
                    <a:pt x="13709" y="12317"/>
                  </a:cubicBezTo>
                  <a:cubicBezTo>
                    <a:pt x="15001" y="10780"/>
                    <a:pt x="15669" y="9570"/>
                    <a:pt x="15713" y="8686"/>
                  </a:cubicBezTo>
                  <a:cubicBezTo>
                    <a:pt x="15772" y="7503"/>
                    <a:pt x="15295" y="6898"/>
                    <a:pt x="14281" y="6871"/>
                  </a:cubicBezTo>
                </a:path>
              </a:pathLst>
            </a:custGeom>
            <a:grpFill/>
            <a:ln w="12700">
              <a:miter lim="400000"/>
            </a:ln>
          </p:spPr>
          <p:txBody>
            <a:bodyPr lIns="40629" tIns="40629" rIns="40629" bIns="40629" anchor="ctr"/>
            <a:lstStyle/>
            <a:p>
              <a:pPr defTabSz="48752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3200"/>
            </a:p>
          </p:txBody>
        </p:sp>
      </p:grpSp>
      <p:sp>
        <p:nvSpPr>
          <p:cNvPr id="28" name="TextBox 27">
            <a:extLst>
              <a:ext uri="{FF2B5EF4-FFF2-40B4-BE49-F238E27FC236}">
                <a16:creationId xmlns:a16="http://schemas.microsoft.com/office/drawing/2014/main" id="{86167435-57BC-4116-838A-13F67097A1FE}"/>
              </a:ext>
            </a:extLst>
          </p:cNvPr>
          <p:cNvSpPr txBox="1"/>
          <p:nvPr/>
        </p:nvSpPr>
        <p:spPr>
          <a:xfrm>
            <a:off x="820149" y="3917011"/>
            <a:ext cx="2220502" cy="553998"/>
          </a:xfrm>
          <a:prstGeom prst="rect">
            <a:avLst/>
          </a:prstGeom>
          <a:noFill/>
        </p:spPr>
        <p:txBody>
          <a:bodyPr wrap="square" rtlCol="0">
            <a:spAutoFit/>
          </a:bodyPr>
          <a:lstStyle/>
          <a:p>
            <a:pPr algn="ctr">
              <a:defRPr/>
            </a:pPr>
            <a:r>
              <a:rPr lang="en-US" altLang="en-US" sz="1600" b="1" dirty="0">
                <a:solidFill>
                  <a:srgbClr val="204468"/>
                </a:solidFill>
                <a:latin typeface="Raleway ExtraBold" panose="020B0903030101060003" pitchFamily="34" charset="0"/>
              </a:rPr>
              <a:t>Example Name</a:t>
            </a:r>
          </a:p>
          <a:p>
            <a:pPr algn="ctr"/>
            <a:r>
              <a:rPr lang="en-US" sz="1400" dirty="0">
                <a:solidFill>
                  <a:srgbClr val="F67F21"/>
                </a:solidFill>
                <a:latin typeface="Raleway ExtraBold" panose="020B0903030101060003" pitchFamily="34" charset="0"/>
                <a:ea typeface="Roboto Bk" pitchFamily="2" charset="0"/>
              </a:rPr>
              <a:t>Designer</a:t>
            </a:r>
          </a:p>
        </p:txBody>
      </p:sp>
      <p:sp>
        <p:nvSpPr>
          <p:cNvPr id="29" name="TextBox 28">
            <a:extLst>
              <a:ext uri="{FF2B5EF4-FFF2-40B4-BE49-F238E27FC236}">
                <a16:creationId xmlns:a16="http://schemas.microsoft.com/office/drawing/2014/main" id="{43BFCA94-FDB1-45D7-B12A-061CA30937C8}"/>
              </a:ext>
            </a:extLst>
          </p:cNvPr>
          <p:cNvSpPr txBox="1"/>
          <p:nvPr/>
        </p:nvSpPr>
        <p:spPr>
          <a:xfrm>
            <a:off x="3597216" y="3917011"/>
            <a:ext cx="2220502" cy="553998"/>
          </a:xfrm>
          <a:prstGeom prst="rect">
            <a:avLst/>
          </a:prstGeom>
          <a:noFill/>
        </p:spPr>
        <p:txBody>
          <a:bodyPr wrap="square" rtlCol="0">
            <a:spAutoFit/>
          </a:bodyPr>
          <a:lstStyle/>
          <a:p>
            <a:pPr algn="ctr">
              <a:defRPr/>
            </a:pPr>
            <a:r>
              <a:rPr lang="en-US" altLang="en-US" sz="1600" b="1" dirty="0">
                <a:solidFill>
                  <a:srgbClr val="204468"/>
                </a:solidFill>
                <a:latin typeface="Raleway ExtraBold" panose="020B0903030101060003" pitchFamily="34" charset="0"/>
              </a:rPr>
              <a:t>Example Name</a:t>
            </a:r>
          </a:p>
          <a:p>
            <a:pPr algn="ctr"/>
            <a:r>
              <a:rPr lang="en-US" sz="1400" dirty="0">
                <a:solidFill>
                  <a:srgbClr val="F67F21"/>
                </a:solidFill>
                <a:latin typeface="Raleway ExtraBold" panose="020B0903030101060003" pitchFamily="34" charset="0"/>
                <a:ea typeface="Roboto Bk" pitchFamily="2" charset="0"/>
              </a:rPr>
              <a:t>Designer</a:t>
            </a:r>
          </a:p>
        </p:txBody>
      </p:sp>
      <p:sp>
        <p:nvSpPr>
          <p:cNvPr id="30" name="TextBox 29">
            <a:extLst>
              <a:ext uri="{FF2B5EF4-FFF2-40B4-BE49-F238E27FC236}">
                <a16:creationId xmlns:a16="http://schemas.microsoft.com/office/drawing/2014/main" id="{8ED47628-7835-4EB8-8D98-052C8B2DC87E}"/>
              </a:ext>
            </a:extLst>
          </p:cNvPr>
          <p:cNvSpPr txBox="1"/>
          <p:nvPr/>
        </p:nvSpPr>
        <p:spPr>
          <a:xfrm>
            <a:off x="6367814" y="3917011"/>
            <a:ext cx="2220502" cy="553998"/>
          </a:xfrm>
          <a:prstGeom prst="rect">
            <a:avLst/>
          </a:prstGeom>
          <a:noFill/>
        </p:spPr>
        <p:txBody>
          <a:bodyPr wrap="square" rtlCol="0">
            <a:spAutoFit/>
          </a:bodyPr>
          <a:lstStyle/>
          <a:p>
            <a:pPr algn="ctr">
              <a:defRPr/>
            </a:pPr>
            <a:r>
              <a:rPr lang="en-US" altLang="en-US" sz="1600" b="1" dirty="0">
                <a:solidFill>
                  <a:srgbClr val="204468"/>
                </a:solidFill>
                <a:latin typeface="Raleway ExtraBold" panose="020B0903030101060003" pitchFamily="34" charset="0"/>
              </a:rPr>
              <a:t>Example Name</a:t>
            </a:r>
          </a:p>
          <a:p>
            <a:pPr algn="ctr"/>
            <a:r>
              <a:rPr lang="en-US" sz="1400" dirty="0">
                <a:solidFill>
                  <a:srgbClr val="F67F21"/>
                </a:solidFill>
                <a:latin typeface="Raleway ExtraBold" panose="020B0903030101060003" pitchFamily="34" charset="0"/>
                <a:ea typeface="Roboto Bk" pitchFamily="2" charset="0"/>
              </a:rPr>
              <a:t>Designer</a:t>
            </a:r>
          </a:p>
        </p:txBody>
      </p:sp>
      <p:sp>
        <p:nvSpPr>
          <p:cNvPr id="31" name="TextBox 30">
            <a:extLst>
              <a:ext uri="{FF2B5EF4-FFF2-40B4-BE49-F238E27FC236}">
                <a16:creationId xmlns:a16="http://schemas.microsoft.com/office/drawing/2014/main" id="{9DC26EB3-AC82-4AB0-BAEC-DBB4057C8856}"/>
              </a:ext>
            </a:extLst>
          </p:cNvPr>
          <p:cNvSpPr txBox="1"/>
          <p:nvPr/>
        </p:nvSpPr>
        <p:spPr>
          <a:xfrm>
            <a:off x="9151349" y="3917011"/>
            <a:ext cx="2220502" cy="553998"/>
          </a:xfrm>
          <a:prstGeom prst="rect">
            <a:avLst/>
          </a:prstGeom>
          <a:noFill/>
        </p:spPr>
        <p:txBody>
          <a:bodyPr wrap="square" rtlCol="0">
            <a:spAutoFit/>
          </a:bodyPr>
          <a:lstStyle/>
          <a:p>
            <a:pPr algn="ctr">
              <a:defRPr/>
            </a:pPr>
            <a:r>
              <a:rPr lang="en-US" altLang="en-US" sz="1600" b="1" dirty="0">
                <a:solidFill>
                  <a:srgbClr val="204468"/>
                </a:solidFill>
                <a:latin typeface="Raleway ExtraBold" panose="020B0903030101060003" pitchFamily="34" charset="0"/>
              </a:rPr>
              <a:t>Example Name</a:t>
            </a:r>
          </a:p>
          <a:p>
            <a:pPr algn="ctr"/>
            <a:r>
              <a:rPr lang="en-US" sz="1400" dirty="0">
                <a:solidFill>
                  <a:srgbClr val="F67F21"/>
                </a:solidFill>
                <a:latin typeface="Raleway ExtraBold" panose="020B0903030101060003" pitchFamily="34" charset="0"/>
                <a:ea typeface="Roboto Bk" pitchFamily="2" charset="0"/>
              </a:rPr>
              <a:t>Designer</a:t>
            </a:r>
          </a:p>
        </p:txBody>
      </p:sp>
      <p:sp>
        <p:nvSpPr>
          <p:cNvPr id="32" name="Picture Placeholder 31">
            <a:extLst>
              <a:ext uri="{FF2B5EF4-FFF2-40B4-BE49-F238E27FC236}">
                <a16:creationId xmlns:a16="http://schemas.microsoft.com/office/drawing/2014/main" id="{68FA8147-B977-41A6-9A15-A2E791F089E5}"/>
              </a:ext>
            </a:extLst>
          </p:cNvPr>
          <p:cNvSpPr>
            <a:spLocks noGrp="1"/>
          </p:cNvSpPr>
          <p:nvPr>
            <p:ph type="pic" sz="quarter" idx="10"/>
          </p:nvPr>
        </p:nvSpPr>
        <p:spPr>
          <a:solidFill>
            <a:schemeClr val="bg1">
              <a:lumMod val="95000"/>
            </a:schemeClr>
          </a:solidFill>
        </p:spPr>
      </p:sp>
      <p:sp>
        <p:nvSpPr>
          <p:cNvPr id="33" name="Picture Placeholder 32">
            <a:extLst>
              <a:ext uri="{FF2B5EF4-FFF2-40B4-BE49-F238E27FC236}">
                <a16:creationId xmlns:a16="http://schemas.microsoft.com/office/drawing/2014/main" id="{5FE863A5-2182-47D6-9F3B-2D554E644176}"/>
              </a:ext>
            </a:extLst>
          </p:cNvPr>
          <p:cNvSpPr>
            <a:spLocks noGrp="1"/>
          </p:cNvSpPr>
          <p:nvPr>
            <p:ph type="pic" sz="quarter" idx="11"/>
          </p:nvPr>
        </p:nvSpPr>
        <p:spPr>
          <a:solidFill>
            <a:schemeClr val="bg1">
              <a:lumMod val="95000"/>
            </a:schemeClr>
          </a:solidFill>
        </p:spPr>
      </p:sp>
      <p:sp>
        <p:nvSpPr>
          <p:cNvPr id="34" name="Picture Placeholder 33">
            <a:extLst>
              <a:ext uri="{FF2B5EF4-FFF2-40B4-BE49-F238E27FC236}">
                <a16:creationId xmlns:a16="http://schemas.microsoft.com/office/drawing/2014/main" id="{3E6105D3-054F-4F83-9EA1-EE63A3BBBDEB}"/>
              </a:ext>
            </a:extLst>
          </p:cNvPr>
          <p:cNvSpPr>
            <a:spLocks noGrp="1"/>
          </p:cNvSpPr>
          <p:nvPr>
            <p:ph type="pic" sz="quarter" idx="12"/>
          </p:nvPr>
        </p:nvSpPr>
        <p:spPr>
          <a:solidFill>
            <a:schemeClr val="bg1">
              <a:lumMod val="95000"/>
            </a:schemeClr>
          </a:solidFill>
        </p:spPr>
      </p:sp>
      <p:sp>
        <p:nvSpPr>
          <p:cNvPr id="35" name="Picture Placeholder 34">
            <a:extLst>
              <a:ext uri="{FF2B5EF4-FFF2-40B4-BE49-F238E27FC236}">
                <a16:creationId xmlns:a16="http://schemas.microsoft.com/office/drawing/2014/main" id="{1C427B59-F6CA-4AC5-95DF-77777492AB88}"/>
              </a:ext>
            </a:extLst>
          </p:cNvPr>
          <p:cNvSpPr>
            <a:spLocks noGrp="1"/>
          </p:cNvSpPr>
          <p:nvPr>
            <p:ph type="pic" sz="quarter" idx="13"/>
          </p:nvPr>
        </p:nvSpPr>
        <p:spPr>
          <a:solidFill>
            <a:schemeClr val="bg1">
              <a:lumMod val="95000"/>
            </a:schemeClr>
          </a:solidFill>
        </p:spPr>
      </p:sp>
    </p:spTree>
    <p:extLst>
      <p:ext uri="{BB962C8B-B14F-4D97-AF65-F5344CB8AC3E}">
        <p14:creationId xmlns:p14="http://schemas.microsoft.com/office/powerpoint/2010/main" val="2196373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7C244FE-279B-4244-9A7B-004417EA41F6}"/>
              </a:ext>
            </a:extLst>
          </p:cNvPr>
          <p:cNvGrpSpPr/>
          <p:nvPr/>
        </p:nvGrpSpPr>
        <p:grpSpPr>
          <a:xfrm>
            <a:off x="-22225" y="4982527"/>
            <a:ext cx="12239625" cy="1875473"/>
            <a:chOff x="-1" y="4982527"/>
            <a:chExt cx="12192001" cy="1875473"/>
          </a:xfrm>
          <a:solidFill>
            <a:srgbClr val="5A2D82"/>
          </a:solidFill>
        </p:grpSpPr>
        <p:sp>
          <p:nvSpPr>
            <p:cNvPr id="3" name="Freeform 5">
              <a:extLst>
                <a:ext uri="{FF2B5EF4-FFF2-40B4-BE49-F238E27FC236}">
                  <a16:creationId xmlns:a16="http://schemas.microsoft.com/office/drawing/2014/main" id="{1E151771-9526-4405-8BCB-1FA2F56DB343}"/>
                </a:ext>
              </a:extLst>
            </p:cNvPr>
            <p:cNvSpPr>
              <a:spLocks noEditPoints="1"/>
            </p:cNvSpPr>
            <p:nvPr/>
          </p:nvSpPr>
          <p:spPr bwMode="auto">
            <a:xfrm>
              <a:off x="-1" y="5110518"/>
              <a:ext cx="7538767" cy="1747482"/>
            </a:xfrm>
            <a:custGeom>
              <a:avLst/>
              <a:gdLst>
                <a:gd name="T0" fmla="*/ 21583 w 23382"/>
                <a:gd name="T1" fmla="*/ 4627 h 6480"/>
                <a:gd name="T2" fmla="*/ 20351 w 23382"/>
                <a:gd name="T3" fmla="*/ 5095 h 6480"/>
                <a:gd name="T4" fmla="*/ 20164 w 23382"/>
                <a:gd name="T5" fmla="*/ 4772 h 6480"/>
                <a:gd name="T6" fmla="*/ 20128 w 23382"/>
                <a:gd name="T7" fmla="*/ 4643 h 6480"/>
                <a:gd name="T8" fmla="*/ 20097 w 23382"/>
                <a:gd name="T9" fmla="*/ 4750 h 6480"/>
                <a:gd name="T10" fmla="*/ 19894 w 23382"/>
                <a:gd name="T11" fmla="*/ 4988 h 6480"/>
                <a:gd name="T12" fmla="*/ 18856 w 23382"/>
                <a:gd name="T13" fmla="*/ 3075 h 6480"/>
                <a:gd name="T14" fmla="*/ 18624 w 23382"/>
                <a:gd name="T15" fmla="*/ 4104 h 6480"/>
                <a:gd name="T16" fmla="*/ 17560 w 23382"/>
                <a:gd name="T17" fmla="*/ 4091 h 6480"/>
                <a:gd name="T18" fmla="*/ 16477 w 23382"/>
                <a:gd name="T19" fmla="*/ 2154 h 6480"/>
                <a:gd name="T20" fmla="*/ 14799 w 23382"/>
                <a:gd name="T21" fmla="*/ 1749 h 6480"/>
                <a:gd name="T22" fmla="*/ 14691 w 23382"/>
                <a:gd name="T23" fmla="*/ 1160 h 6480"/>
                <a:gd name="T24" fmla="*/ 14558 w 23382"/>
                <a:gd name="T25" fmla="*/ 947 h 6480"/>
                <a:gd name="T26" fmla="*/ 14430 w 23382"/>
                <a:gd name="T27" fmla="*/ 843 h 6480"/>
                <a:gd name="T28" fmla="*/ 14168 w 23382"/>
                <a:gd name="T29" fmla="*/ 1648 h 6480"/>
                <a:gd name="T30" fmla="*/ 14142 w 23382"/>
                <a:gd name="T31" fmla="*/ 2534 h 6480"/>
                <a:gd name="T32" fmla="*/ 13880 w 23382"/>
                <a:gd name="T33" fmla="*/ 2894 h 6480"/>
                <a:gd name="T34" fmla="*/ 13743 w 23382"/>
                <a:gd name="T35" fmla="*/ 2826 h 6480"/>
                <a:gd name="T36" fmla="*/ 13291 w 23382"/>
                <a:gd name="T37" fmla="*/ 2759 h 6480"/>
                <a:gd name="T38" fmla="*/ 13186 w 23382"/>
                <a:gd name="T39" fmla="*/ 2585 h 6480"/>
                <a:gd name="T40" fmla="*/ 12638 w 23382"/>
                <a:gd name="T41" fmla="*/ 2575 h 6480"/>
                <a:gd name="T42" fmla="*/ 11660 w 23382"/>
                <a:gd name="T43" fmla="*/ 3075 h 6480"/>
                <a:gd name="T44" fmla="*/ 10985 w 23382"/>
                <a:gd name="T45" fmla="*/ 3369 h 6480"/>
                <a:gd name="T46" fmla="*/ 10979 w 23382"/>
                <a:gd name="T47" fmla="*/ 2949 h 6480"/>
                <a:gd name="T48" fmla="*/ 10959 w 23382"/>
                <a:gd name="T49" fmla="*/ 3363 h 6480"/>
                <a:gd name="T50" fmla="*/ 10754 w 23382"/>
                <a:gd name="T51" fmla="*/ 3366 h 6480"/>
                <a:gd name="T52" fmla="*/ 10745 w 23382"/>
                <a:gd name="T53" fmla="*/ 2943 h 6480"/>
                <a:gd name="T54" fmla="*/ 10728 w 23382"/>
                <a:gd name="T55" fmla="*/ 3361 h 6480"/>
                <a:gd name="T56" fmla="*/ 10589 w 23382"/>
                <a:gd name="T57" fmla="*/ 3445 h 6480"/>
                <a:gd name="T58" fmla="*/ 10067 w 23382"/>
                <a:gd name="T59" fmla="*/ 3420 h 6480"/>
                <a:gd name="T60" fmla="*/ 9725 w 23382"/>
                <a:gd name="T61" fmla="*/ 3462 h 6480"/>
                <a:gd name="T62" fmla="*/ 9341 w 23382"/>
                <a:gd name="T63" fmla="*/ 3347 h 6480"/>
                <a:gd name="T64" fmla="*/ 9290 w 23382"/>
                <a:gd name="T65" fmla="*/ 3477 h 6480"/>
                <a:gd name="T66" fmla="*/ 8857 w 23382"/>
                <a:gd name="T67" fmla="*/ 1760 h 6480"/>
                <a:gd name="T68" fmla="*/ 7824 w 23382"/>
                <a:gd name="T69" fmla="*/ 2834 h 6480"/>
                <a:gd name="T70" fmla="*/ 7165 w 23382"/>
                <a:gd name="T71" fmla="*/ 5470 h 6480"/>
                <a:gd name="T72" fmla="*/ 5886 w 23382"/>
                <a:gd name="T73" fmla="*/ 3838 h 6480"/>
                <a:gd name="T74" fmla="*/ 5680 w 23382"/>
                <a:gd name="T75" fmla="*/ 3518 h 6480"/>
                <a:gd name="T76" fmla="*/ 5319 w 23382"/>
                <a:gd name="T77" fmla="*/ 3426 h 6480"/>
                <a:gd name="T78" fmla="*/ 4152 w 23382"/>
                <a:gd name="T79" fmla="*/ 5090 h 6480"/>
                <a:gd name="T80" fmla="*/ 2280 w 23382"/>
                <a:gd name="T81" fmla="*/ 5220 h 6480"/>
                <a:gd name="T82" fmla="*/ 1670 w 23382"/>
                <a:gd name="T83" fmla="*/ 4390 h 6480"/>
                <a:gd name="T84" fmla="*/ 1416 w 23382"/>
                <a:gd name="T85" fmla="*/ 1793 h 6480"/>
                <a:gd name="T86" fmla="*/ 1450 w 23382"/>
                <a:gd name="T87" fmla="*/ 1340 h 6480"/>
                <a:gd name="T88" fmla="*/ 1391 w 23382"/>
                <a:gd name="T89" fmla="*/ 598 h 6480"/>
                <a:gd name="T90" fmla="*/ 1314 w 23382"/>
                <a:gd name="T91" fmla="*/ 589 h 6480"/>
                <a:gd name="T92" fmla="*/ 1264 w 23382"/>
                <a:gd name="T93" fmla="*/ 1295 h 6480"/>
                <a:gd name="T94" fmla="*/ 1276 w 23382"/>
                <a:gd name="T95" fmla="*/ 1792 h 6480"/>
                <a:gd name="T96" fmla="*/ 988 w 23382"/>
                <a:gd name="T97" fmla="*/ 4525 h 6480"/>
                <a:gd name="T98" fmla="*/ 966 w 23382"/>
                <a:gd name="T99" fmla="*/ 5410 h 6480"/>
                <a:gd name="T100" fmla="*/ 851 w 23382"/>
                <a:gd name="T101" fmla="*/ 5491 h 6480"/>
                <a:gd name="T102" fmla="*/ 507 w 23382"/>
                <a:gd name="T103" fmla="*/ 5499 h 6480"/>
                <a:gd name="T104" fmla="*/ 15434 w 23382"/>
                <a:gd name="T105" fmla="*/ 652 h 6480"/>
                <a:gd name="T106" fmla="*/ 9341 w 23382"/>
                <a:gd name="T107" fmla="*/ 3753 h 6480"/>
                <a:gd name="T108" fmla="*/ 9297 w 23382"/>
                <a:gd name="T109" fmla="*/ 3481 h 6480"/>
                <a:gd name="T110" fmla="*/ 1336 w 23382"/>
                <a:gd name="T111" fmla="*/ 2695 h 6480"/>
                <a:gd name="T112" fmla="*/ 1331 w 23382"/>
                <a:gd name="T113" fmla="*/ 2850 h 6480"/>
                <a:gd name="T114" fmla="*/ 1298 w 23382"/>
                <a:gd name="T115" fmla="*/ 3095 h 6480"/>
                <a:gd name="T116" fmla="*/ 1271 w 23382"/>
                <a:gd name="T117" fmla="*/ 3065 h 6480"/>
                <a:gd name="T118" fmla="*/ 1312 w 23382"/>
                <a:gd name="T119" fmla="*/ 3522 h 6480"/>
                <a:gd name="T120" fmla="*/ 1343 w 23382"/>
                <a:gd name="T121" fmla="*/ 3671 h 6480"/>
                <a:gd name="T122" fmla="*/ 1324 w 23382"/>
                <a:gd name="T123" fmla="*/ 3991 h 6480"/>
                <a:gd name="T124" fmla="*/ 1488 w 23382"/>
                <a:gd name="T125" fmla="*/ 5491 h 6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382" h="6480">
                  <a:moveTo>
                    <a:pt x="22780" y="5321"/>
                  </a:moveTo>
                  <a:lnTo>
                    <a:pt x="22837" y="5321"/>
                  </a:lnTo>
                  <a:lnTo>
                    <a:pt x="22835" y="4823"/>
                  </a:lnTo>
                  <a:lnTo>
                    <a:pt x="22884" y="4808"/>
                  </a:lnTo>
                  <a:lnTo>
                    <a:pt x="23036" y="4747"/>
                  </a:lnTo>
                  <a:lnTo>
                    <a:pt x="23382" y="4564"/>
                  </a:lnTo>
                  <a:lnTo>
                    <a:pt x="23278" y="4564"/>
                  </a:lnTo>
                  <a:lnTo>
                    <a:pt x="23085" y="4639"/>
                  </a:lnTo>
                  <a:lnTo>
                    <a:pt x="23043" y="4652"/>
                  </a:lnTo>
                  <a:lnTo>
                    <a:pt x="22835" y="4653"/>
                  </a:lnTo>
                  <a:lnTo>
                    <a:pt x="22835" y="4625"/>
                  </a:lnTo>
                  <a:lnTo>
                    <a:pt x="22429" y="4625"/>
                  </a:lnTo>
                  <a:lnTo>
                    <a:pt x="22423" y="4639"/>
                  </a:lnTo>
                  <a:lnTo>
                    <a:pt x="22423" y="4640"/>
                  </a:lnTo>
                  <a:lnTo>
                    <a:pt x="22128" y="4640"/>
                  </a:lnTo>
                  <a:lnTo>
                    <a:pt x="22128" y="4653"/>
                  </a:lnTo>
                  <a:lnTo>
                    <a:pt x="21864" y="4655"/>
                  </a:lnTo>
                  <a:lnTo>
                    <a:pt x="21859" y="4642"/>
                  </a:lnTo>
                  <a:lnTo>
                    <a:pt x="21827" y="4642"/>
                  </a:lnTo>
                  <a:lnTo>
                    <a:pt x="21595" y="4642"/>
                  </a:lnTo>
                  <a:lnTo>
                    <a:pt x="21595" y="4640"/>
                  </a:lnTo>
                  <a:lnTo>
                    <a:pt x="21583" y="4627"/>
                  </a:lnTo>
                  <a:lnTo>
                    <a:pt x="21180" y="4628"/>
                  </a:lnTo>
                  <a:lnTo>
                    <a:pt x="21180" y="4656"/>
                  </a:lnTo>
                  <a:lnTo>
                    <a:pt x="20955" y="4656"/>
                  </a:lnTo>
                  <a:lnTo>
                    <a:pt x="20912" y="4643"/>
                  </a:lnTo>
                  <a:lnTo>
                    <a:pt x="20721" y="4570"/>
                  </a:lnTo>
                  <a:lnTo>
                    <a:pt x="20598" y="4570"/>
                  </a:lnTo>
                  <a:lnTo>
                    <a:pt x="21013" y="4750"/>
                  </a:lnTo>
                  <a:lnTo>
                    <a:pt x="21164" y="4810"/>
                  </a:lnTo>
                  <a:lnTo>
                    <a:pt x="21180" y="4815"/>
                  </a:lnTo>
                  <a:lnTo>
                    <a:pt x="21180" y="5321"/>
                  </a:lnTo>
                  <a:lnTo>
                    <a:pt x="21219" y="5321"/>
                  </a:lnTo>
                  <a:lnTo>
                    <a:pt x="20985" y="5444"/>
                  </a:lnTo>
                  <a:lnTo>
                    <a:pt x="20985" y="5188"/>
                  </a:lnTo>
                  <a:lnTo>
                    <a:pt x="20344" y="5188"/>
                  </a:lnTo>
                  <a:lnTo>
                    <a:pt x="20344" y="5130"/>
                  </a:lnTo>
                  <a:lnTo>
                    <a:pt x="20350" y="5130"/>
                  </a:lnTo>
                  <a:lnTo>
                    <a:pt x="20351" y="5130"/>
                  </a:lnTo>
                  <a:lnTo>
                    <a:pt x="20351" y="5127"/>
                  </a:lnTo>
                  <a:lnTo>
                    <a:pt x="20351" y="5122"/>
                  </a:lnTo>
                  <a:lnTo>
                    <a:pt x="20353" y="5119"/>
                  </a:lnTo>
                  <a:lnTo>
                    <a:pt x="20353" y="5118"/>
                  </a:lnTo>
                  <a:lnTo>
                    <a:pt x="20351" y="5095"/>
                  </a:lnTo>
                  <a:lnTo>
                    <a:pt x="20345" y="5095"/>
                  </a:lnTo>
                  <a:lnTo>
                    <a:pt x="20345" y="5021"/>
                  </a:lnTo>
                  <a:lnTo>
                    <a:pt x="20350" y="5021"/>
                  </a:lnTo>
                  <a:lnTo>
                    <a:pt x="20350" y="5017"/>
                  </a:lnTo>
                  <a:lnTo>
                    <a:pt x="20350" y="5010"/>
                  </a:lnTo>
                  <a:lnTo>
                    <a:pt x="20350" y="5010"/>
                  </a:lnTo>
                  <a:lnTo>
                    <a:pt x="20351" y="5004"/>
                  </a:lnTo>
                  <a:lnTo>
                    <a:pt x="20351" y="4991"/>
                  </a:lnTo>
                  <a:lnTo>
                    <a:pt x="20345" y="4991"/>
                  </a:lnTo>
                  <a:lnTo>
                    <a:pt x="20345" y="4956"/>
                  </a:lnTo>
                  <a:lnTo>
                    <a:pt x="20315" y="4956"/>
                  </a:lnTo>
                  <a:lnTo>
                    <a:pt x="20285" y="4953"/>
                  </a:lnTo>
                  <a:lnTo>
                    <a:pt x="20285" y="4906"/>
                  </a:lnTo>
                  <a:lnTo>
                    <a:pt x="20275" y="4906"/>
                  </a:lnTo>
                  <a:lnTo>
                    <a:pt x="20275" y="4884"/>
                  </a:lnTo>
                  <a:lnTo>
                    <a:pt x="20269" y="4883"/>
                  </a:lnTo>
                  <a:lnTo>
                    <a:pt x="20268" y="4878"/>
                  </a:lnTo>
                  <a:lnTo>
                    <a:pt x="20255" y="4842"/>
                  </a:lnTo>
                  <a:lnTo>
                    <a:pt x="20231" y="4811"/>
                  </a:lnTo>
                  <a:lnTo>
                    <a:pt x="20227" y="4808"/>
                  </a:lnTo>
                  <a:lnTo>
                    <a:pt x="20198" y="4786"/>
                  </a:lnTo>
                  <a:lnTo>
                    <a:pt x="20164" y="4772"/>
                  </a:lnTo>
                  <a:lnTo>
                    <a:pt x="20160" y="4770"/>
                  </a:lnTo>
                  <a:lnTo>
                    <a:pt x="20154" y="4770"/>
                  </a:lnTo>
                  <a:lnTo>
                    <a:pt x="20154" y="4757"/>
                  </a:lnTo>
                  <a:lnTo>
                    <a:pt x="20154" y="4757"/>
                  </a:lnTo>
                  <a:lnTo>
                    <a:pt x="20158" y="4756"/>
                  </a:lnTo>
                  <a:lnTo>
                    <a:pt x="20158" y="4754"/>
                  </a:lnTo>
                  <a:lnTo>
                    <a:pt x="20157" y="4753"/>
                  </a:lnTo>
                  <a:lnTo>
                    <a:pt x="20152" y="4750"/>
                  </a:lnTo>
                  <a:lnTo>
                    <a:pt x="20147" y="4748"/>
                  </a:lnTo>
                  <a:lnTo>
                    <a:pt x="20144" y="4747"/>
                  </a:lnTo>
                  <a:lnTo>
                    <a:pt x="20139" y="4745"/>
                  </a:lnTo>
                  <a:lnTo>
                    <a:pt x="20136" y="4745"/>
                  </a:lnTo>
                  <a:lnTo>
                    <a:pt x="20135" y="4745"/>
                  </a:lnTo>
                  <a:lnTo>
                    <a:pt x="20135" y="4713"/>
                  </a:lnTo>
                  <a:lnTo>
                    <a:pt x="20135" y="4713"/>
                  </a:lnTo>
                  <a:lnTo>
                    <a:pt x="20133" y="4712"/>
                  </a:lnTo>
                  <a:lnTo>
                    <a:pt x="20132" y="4712"/>
                  </a:lnTo>
                  <a:lnTo>
                    <a:pt x="20130" y="4712"/>
                  </a:lnTo>
                  <a:lnTo>
                    <a:pt x="20128" y="4712"/>
                  </a:lnTo>
                  <a:lnTo>
                    <a:pt x="20128" y="4644"/>
                  </a:lnTo>
                  <a:lnTo>
                    <a:pt x="20128" y="4643"/>
                  </a:lnTo>
                  <a:lnTo>
                    <a:pt x="20128" y="4643"/>
                  </a:lnTo>
                  <a:lnTo>
                    <a:pt x="20128" y="4643"/>
                  </a:lnTo>
                  <a:lnTo>
                    <a:pt x="20126" y="4643"/>
                  </a:lnTo>
                  <a:lnTo>
                    <a:pt x="20126" y="4643"/>
                  </a:lnTo>
                  <a:lnTo>
                    <a:pt x="20125" y="4643"/>
                  </a:lnTo>
                  <a:lnTo>
                    <a:pt x="20123" y="4643"/>
                  </a:lnTo>
                  <a:lnTo>
                    <a:pt x="20123" y="4643"/>
                  </a:lnTo>
                  <a:lnTo>
                    <a:pt x="20122" y="4643"/>
                  </a:lnTo>
                  <a:lnTo>
                    <a:pt x="20122" y="4643"/>
                  </a:lnTo>
                  <a:lnTo>
                    <a:pt x="20122" y="4643"/>
                  </a:lnTo>
                  <a:lnTo>
                    <a:pt x="20122" y="4643"/>
                  </a:lnTo>
                  <a:lnTo>
                    <a:pt x="20122" y="4712"/>
                  </a:lnTo>
                  <a:lnTo>
                    <a:pt x="20120" y="4712"/>
                  </a:lnTo>
                  <a:lnTo>
                    <a:pt x="20117" y="4712"/>
                  </a:lnTo>
                  <a:lnTo>
                    <a:pt x="20116" y="4712"/>
                  </a:lnTo>
                  <a:lnTo>
                    <a:pt x="20114" y="4713"/>
                  </a:lnTo>
                  <a:lnTo>
                    <a:pt x="20114" y="4713"/>
                  </a:lnTo>
                  <a:lnTo>
                    <a:pt x="20114" y="4744"/>
                  </a:lnTo>
                  <a:lnTo>
                    <a:pt x="20114" y="4744"/>
                  </a:lnTo>
                  <a:lnTo>
                    <a:pt x="20110" y="4745"/>
                  </a:lnTo>
                  <a:lnTo>
                    <a:pt x="20107" y="4745"/>
                  </a:lnTo>
                  <a:lnTo>
                    <a:pt x="20101" y="4747"/>
                  </a:lnTo>
                  <a:lnTo>
                    <a:pt x="20097" y="4750"/>
                  </a:lnTo>
                  <a:lnTo>
                    <a:pt x="20094" y="4750"/>
                  </a:lnTo>
                  <a:lnTo>
                    <a:pt x="20090" y="4753"/>
                  </a:lnTo>
                  <a:lnTo>
                    <a:pt x="20088" y="4754"/>
                  </a:lnTo>
                  <a:lnTo>
                    <a:pt x="20090" y="4756"/>
                  </a:lnTo>
                  <a:lnTo>
                    <a:pt x="20094" y="4757"/>
                  </a:lnTo>
                  <a:lnTo>
                    <a:pt x="20095" y="4757"/>
                  </a:lnTo>
                  <a:lnTo>
                    <a:pt x="20095" y="4770"/>
                  </a:lnTo>
                  <a:lnTo>
                    <a:pt x="20092" y="4770"/>
                  </a:lnTo>
                  <a:lnTo>
                    <a:pt x="20060" y="4782"/>
                  </a:lnTo>
                  <a:lnTo>
                    <a:pt x="20054" y="4785"/>
                  </a:lnTo>
                  <a:lnTo>
                    <a:pt x="20024" y="4807"/>
                  </a:lnTo>
                  <a:lnTo>
                    <a:pt x="20000" y="4837"/>
                  </a:lnTo>
                  <a:lnTo>
                    <a:pt x="19986" y="4872"/>
                  </a:lnTo>
                  <a:lnTo>
                    <a:pt x="19984" y="4877"/>
                  </a:lnTo>
                  <a:lnTo>
                    <a:pt x="19984" y="4883"/>
                  </a:lnTo>
                  <a:lnTo>
                    <a:pt x="19974" y="4884"/>
                  </a:lnTo>
                  <a:lnTo>
                    <a:pt x="19974" y="4951"/>
                  </a:lnTo>
                  <a:lnTo>
                    <a:pt x="19933" y="4956"/>
                  </a:lnTo>
                  <a:lnTo>
                    <a:pt x="19930" y="4953"/>
                  </a:lnTo>
                  <a:lnTo>
                    <a:pt x="19898" y="4953"/>
                  </a:lnTo>
                  <a:lnTo>
                    <a:pt x="19897" y="4988"/>
                  </a:lnTo>
                  <a:lnTo>
                    <a:pt x="19894" y="4988"/>
                  </a:lnTo>
                  <a:lnTo>
                    <a:pt x="19891" y="5001"/>
                  </a:lnTo>
                  <a:lnTo>
                    <a:pt x="19897" y="5005"/>
                  </a:lnTo>
                  <a:lnTo>
                    <a:pt x="19895" y="5097"/>
                  </a:lnTo>
                  <a:lnTo>
                    <a:pt x="19885" y="5115"/>
                  </a:lnTo>
                  <a:lnTo>
                    <a:pt x="19888" y="5116"/>
                  </a:lnTo>
                  <a:lnTo>
                    <a:pt x="19892" y="5118"/>
                  </a:lnTo>
                  <a:lnTo>
                    <a:pt x="19895" y="5119"/>
                  </a:lnTo>
                  <a:lnTo>
                    <a:pt x="19894" y="5188"/>
                  </a:lnTo>
                  <a:lnTo>
                    <a:pt x="19601" y="5188"/>
                  </a:lnTo>
                  <a:lnTo>
                    <a:pt x="19620" y="4661"/>
                  </a:lnTo>
                  <a:lnTo>
                    <a:pt x="19622" y="3993"/>
                  </a:lnTo>
                  <a:lnTo>
                    <a:pt x="19625" y="3065"/>
                  </a:lnTo>
                  <a:lnTo>
                    <a:pt x="19568" y="2261"/>
                  </a:lnTo>
                  <a:lnTo>
                    <a:pt x="19555" y="2077"/>
                  </a:lnTo>
                  <a:lnTo>
                    <a:pt x="19521" y="2027"/>
                  </a:lnTo>
                  <a:lnTo>
                    <a:pt x="19160" y="2116"/>
                  </a:lnTo>
                  <a:lnTo>
                    <a:pt x="19160" y="2167"/>
                  </a:lnTo>
                  <a:lnTo>
                    <a:pt x="19107" y="2170"/>
                  </a:lnTo>
                  <a:lnTo>
                    <a:pt x="19107" y="2119"/>
                  </a:lnTo>
                  <a:lnTo>
                    <a:pt x="18906" y="2062"/>
                  </a:lnTo>
                  <a:lnTo>
                    <a:pt x="18896" y="2258"/>
                  </a:lnTo>
                  <a:lnTo>
                    <a:pt x="18856" y="3075"/>
                  </a:lnTo>
                  <a:lnTo>
                    <a:pt x="18865" y="3974"/>
                  </a:lnTo>
                  <a:lnTo>
                    <a:pt x="18871" y="4621"/>
                  </a:lnTo>
                  <a:lnTo>
                    <a:pt x="18871" y="4625"/>
                  </a:lnTo>
                  <a:lnTo>
                    <a:pt x="18843" y="4623"/>
                  </a:lnTo>
                  <a:lnTo>
                    <a:pt x="18843" y="4400"/>
                  </a:lnTo>
                  <a:lnTo>
                    <a:pt x="18792" y="4395"/>
                  </a:lnTo>
                  <a:lnTo>
                    <a:pt x="18792" y="4311"/>
                  </a:lnTo>
                  <a:lnTo>
                    <a:pt x="18738" y="4304"/>
                  </a:lnTo>
                  <a:lnTo>
                    <a:pt x="18736" y="4304"/>
                  </a:lnTo>
                  <a:lnTo>
                    <a:pt x="18736" y="4104"/>
                  </a:lnTo>
                  <a:lnTo>
                    <a:pt x="18735" y="4102"/>
                  </a:lnTo>
                  <a:lnTo>
                    <a:pt x="18730" y="4099"/>
                  </a:lnTo>
                  <a:lnTo>
                    <a:pt x="18722" y="4098"/>
                  </a:lnTo>
                  <a:lnTo>
                    <a:pt x="18710" y="4096"/>
                  </a:lnTo>
                  <a:lnTo>
                    <a:pt x="18695" y="4096"/>
                  </a:lnTo>
                  <a:lnTo>
                    <a:pt x="18681" y="4095"/>
                  </a:lnTo>
                  <a:lnTo>
                    <a:pt x="18666" y="4095"/>
                  </a:lnTo>
                  <a:lnTo>
                    <a:pt x="18653" y="4096"/>
                  </a:lnTo>
                  <a:lnTo>
                    <a:pt x="18641" y="4098"/>
                  </a:lnTo>
                  <a:lnTo>
                    <a:pt x="18631" y="4099"/>
                  </a:lnTo>
                  <a:lnTo>
                    <a:pt x="18627" y="4101"/>
                  </a:lnTo>
                  <a:lnTo>
                    <a:pt x="18624" y="4104"/>
                  </a:lnTo>
                  <a:lnTo>
                    <a:pt x="18624" y="4136"/>
                  </a:lnTo>
                  <a:lnTo>
                    <a:pt x="18464" y="4134"/>
                  </a:lnTo>
                  <a:lnTo>
                    <a:pt x="18462" y="4118"/>
                  </a:lnTo>
                  <a:lnTo>
                    <a:pt x="18295" y="4117"/>
                  </a:lnTo>
                  <a:lnTo>
                    <a:pt x="18295" y="3982"/>
                  </a:lnTo>
                  <a:lnTo>
                    <a:pt x="18279" y="3927"/>
                  </a:lnTo>
                  <a:lnTo>
                    <a:pt x="18267" y="3930"/>
                  </a:lnTo>
                  <a:lnTo>
                    <a:pt x="17963" y="3928"/>
                  </a:lnTo>
                  <a:lnTo>
                    <a:pt x="17949" y="3925"/>
                  </a:lnTo>
                  <a:lnTo>
                    <a:pt x="17949" y="4017"/>
                  </a:lnTo>
                  <a:lnTo>
                    <a:pt x="17949" y="4115"/>
                  </a:lnTo>
                  <a:lnTo>
                    <a:pt x="17764" y="4115"/>
                  </a:lnTo>
                  <a:lnTo>
                    <a:pt x="17764" y="4131"/>
                  </a:lnTo>
                  <a:lnTo>
                    <a:pt x="17627" y="4131"/>
                  </a:lnTo>
                  <a:lnTo>
                    <a:pt x="17627" y="4101"/>
                  </a:lnTo>
                  <a:lnTo>
                    <a:pt x="17626" y="4099"/>
                  </a:lnTo>
                  <a:lnTo>
                    <a:pt x="17621" y="4096"/>
                  </a:lnTo>
                  <a:lnTo>
                    <a:pt x="17614" y="4095"/>
                  </a:lnTo>
                  <a:lnTo>
                    <a:pt x="17602" y="4093"/>
                  </a:lnTo>
                  <a:lnTo>
                    <a:pt x="17589" y="4092"/>
                  </a:lnTo>
                  <a:lnTo>
                    <a:pt x="17574" y="4091"/>
                  </a:lnTo>
                  <a:lnTo>
                    <a:pt x="17560" y="4091"/>
                  </a:lnTo>
                  <a:lnTo>
                    <a:pt x="17545" y="4091"/>
                  </a:lnTo>
                  <a:lnTo>
                    <a:pt x="17532" y="4092"/>
                  </a:lnTo>
                  <a:lnTo>
                    <a:pt x="17522" y="4092"/>
                  </a:lnTo>
                  <a:lnTo>
                    <a:pt x="17515" y="4095"/>
                  </a:lnTo>
                  <a:lnTo>
                    <a:pt x="17512" y="4096"/>
                  </a:lnTo>
                  <a:lnTo>
                    <a:pt x="17510" y="4302"/>
                  </a:lnTo>
                  <a:lnTo>
                    <a:pt x="17480" y="4300"/>
                  </a:lnTo>
                  <a:lnTo>
                    <a:pt x="17434" y="4307"/>
                  </a:lnTo>
                  <a:lnTo>
                    <a:pt x="17434" y="4392"/>
                  </a:lnTo>
                  <a:lnTo>
                    <a:pt x="17390" y="4396"/>
                  </a:lnTo>
                  <a:lnTo>
                    <a:pt x="17389" y="4620"/>
                  </a:lnTo>
                  <a:lnTo>
                    <a:pt x="17379" y="4620"/>
                  </a:lnTo>
                  <a:lnTo>
                    <a:pt x="17338" y="4623"/>
                  </a:lnTo>
                  <a:lnTo>
                    <a:pt x="17338" y="4576"/>
                  </a:lnTo>
                  <a:lnTo>
                    <a:pt x="17338" y="2172"/>
                  </a:lnTo>
                  <a:lnTo>
                    <a:pt x="17291" y="2159"/>
                  </a:lnTo>
                  <a:lnTo>
                    <a:pt x="17282" y="1697"/>
                  </a:lnTo>
                  <a:lnTo>
                    <a:pt x="17031" y="1600"/>
                  </a:lnTo>
                  <a:lnTo>
                    <a:pt x="16874" y="1593"/>
                  </a:lnTo>
                  <a:lnTo>
                    <a:pt x="16579" y="1673"/>
                  </a:lnTo>
                  <a:lnTo>
                    <a:pt x="16571" y="2135"/>
                  </a:lnTo>
                  <a:lnTo>
                    <a:pt x="16477" y="2154"/>
                  </a:lnTo>
                  <a:lnTo>
                    <a:pt x="16477" y="3040"/>
                  </a:lnTo>
                  <a:lnTo>
                    <a:pt x="16088" y="3038"/>
                  </a:lnTo>
                  <a:lnTo>
                    <a:pt x="16082" y="127"/>
                  </a:lnTo>
                  <a:lnTo>
                    <a:pt x="15242" y="121"/>
                  </a:lnTo>
                  <a:lnTo>
                    <a:pt x="15220" y="3037"/>
                  </a:lnTo>
                  <a:lnTo>
                    <a:pt x="14861" y="3037"/>
                  </a:lnTo>
                  <a:lnTo>
                    <a:pt x="14861" y="3019"/>
                  </a:lnTo>
                  <a:lnTo>
                    <a:pt x="14874" y="2926"/>
                  </a:lnTo>
                  <a:lnTo>
                    <a:pt x="14849" y="2921"/>
                  </a:lnTo>
                  <a:lnTo>
                    <a:pt x="14848" y="2609"/>
                  </a:lnTo>
                  <a:lnTo>
                    <a:pt x="14861" y="2515"/>
                  </a:lnTo>
                  <a:lnTo>
                    <a:pt x="14836" y="2511"/>
                  </a:lnTo>
                  <a:lnTo>
                    <a:pt x="14834" y="2332"/>
                  </a:lnTo>
                  <a:lnTo>
                    <a:pt x="14848" y="2245"/>
                  </a:lnTo>
                  <a:lnTo>
                    <a:pt x="14824" y="2240"/>
                  </a:lnTo>
                  <a:lnTo>
                    <a:pt x="14823" y="2100"/>
                  </a:lnTo>
                  <a:lnTo>
                    <a:pt x="14836" y="2014"/>
                  </a:lnTo>
                  <a:lnTo>
                    <a:pt x="14811" y="2009"/>
                  </a:lnTo>
                  <a:lnTo>
                    <a:pt x="14811" y="1894"/>
                  </a:lnTo>
                  <a:lnTo>
                    <a:pt x="14824" y="1808"/>
                  </a:lnTo>
                  <a:lnTo>
                    <a:pt x="14799" y="1803"/>
                  </a:lnTo>
                  <a:lnTo>
                    <a:pt x="14799" y="1749"/>
                  </a:lnTo>
                  <a:lnTo>
                    <a:pt x="14812" y="1665"/>
                  </a:lnTo>
                  <a:lnTo>
                    <a:pt x="14792" y="1660"/>
                  </a:lnTo>
                  <a:lnTo>
                    <a:pt x="14799" y="1613"/>
                  </a:lnTo>
                  <a:lnTo>
                    <a:pt x="14792" y="1612"/>
                  </a:lnTo>
                  <a:lnTo>
                    <a:pt x="14801" y="1556"/>
                  </a:lnTo>
                  <a:lnTo>
                    <a:pt x="14795" y="1555"/>
                  </a:lnTo>
                  <a:lnTo>
                    <a:pt x="14798" y="1532"/>
                  </a:lnTo>
                  <a:lnTo>
                    <a:pt x="14785" y="1529"/>
                  </a:lnTo>
                  <a:lnTo>
                    <a:pt x="14798" y="1448"/>
                  </a:lnTo>
                  <a:lnTo>
                    <a:pt x="14785" y="1445"/>
                  </a:lnTo>
                  <a:lnTo>
                    <a:pt x="14798" y="1366"/>
                  </a:lnTo>
                  <a:lnTo>
                    <a:pt x="14750" y="1356"/>
                  </a:lnTo>
                  <a:lnTo>
                    <a:pt x="14757" y="1307"/>
                  </a:lnTo>
                  <a:lnTo>
                    <a:pt x="14738" y="1271"/>
                  </a:lnTo>
                  <a:lnTo>
                    <a:pt x="14732" y="1270"/>
                  </a:lnTo>
                  <a:lnTo>
                    <a:pt x="14737" y="1248"/>
                  </a:lnTo>
                  <a:lnTo>
                    <a:pt x="14720" y="1245"/>
                  </a:lnTo>
                  <a:lnTo>
                    <a:pt x="14725" y="1217"/>
                  </a:lnTo>
                  <a:lnTo>
                    <a:pt x="14704" y="1178"/>
                  </a:lnTo>
                  <a:lnTo>
                    <a:pt x="14693" y="1175"/>
                  </a:lnTo>
                  <a:lnTo>
                    <a:pt x="14694" y="1160"/>
                  </a:lnTo>
                  <a:lnTo>
                    <a:pt x="14691" y="1160"/>
                  </a:lnTo>
                  <a:lnTo>
                    <a:pt x="14691" y="1155"/>
                  </a:lnTo>
                  <a:lnTo>
                    <a:pt x="14687" y="1153"/>
                  </a:lnTo>
                  <a:lnTo>
                    <a:pt x="14688" y="1147"/>
                  </a:lnTo>
                  <a:lnTo>
                    <a:pt x="14684" y="1147"/>
                  </a:lnTo>
                  <a:lnTo>
                    <a:pt x="14685" y="1141"/>
                  </a:lnTo>
                  <a:lnTo>
                    <a:pt x="14681" y="1140"/>
                  </a:lnTo>
                  <a:lnTo>
                    <a:pt x="14684" y="1127"/>
                  </a:lnTo>
                  <a:lnTo>
                    <a:pt x="14662" y="1086"/>
                  </a:lnTo>
                  <a:lnTo>
                    <a:pt x="14656" y="1084"/>
                  </a:lnTo>
                  <a:lnTo>
                    <a:pt x="14653" y="1080"/>
                  </a:lnTo>
                  <a:lnTo>
                    <a:pt x="14655" y="1071"/>
                  </a:lnTo>
                  <a:lnTo>
                    <a:pt x="14650" y="1070"/>
                  </a:lnTo>
                  <a:lnTo>
                    <a:pt x="14652" y="1064"/>
                  </a:lnTo>
                  <a:lnTo>
                    <a:pt x="14642" y="1062"/>
                  </a:lnTo>
                  <a:lnTo>
                    <a:pt x="14643" y="1049"/>
                  </a:lnTo>
                  <a:lnTo>
                    <a:pt x="14621" y="1007"/>
                  </a:lnTo>
                  <a:lnTo>
                    <a:pt x="14615" y="1008"/>
                  </a:lnTo>
                  <a:lnTo>
                    <a:pt x="14605" y="989"/>
                  </a:lnTo>
                  <a:lnTo>
                    <a:pt x="14605" y="989"/>
                  </a:lnTo>
                  <a:lnTo>
                    <a:pt x="14605" y="988"/>
                  </a:lnTo>
                  <a:lnTo>
                    <a:pt x="14582" y="946"/>
                  </a:lnTo>
                  <a:lnTo>
                    <a:pt x="14558" y="947"/>
                  </a:lnTo>
                  <a:lnTo>
                    <a:pt x="14554" y="935"/>
                  </a:lnTo>
                  <a:lnTo>
                    <a:pt x="14541" y="871"/>
                  </a:lnTo>
                  <a:lnTo>
                    <a:pt x="14541" y="871"/>
                  </a:lnTo>
                  <a:lnTo>
                    <a:pt x="14541" y="833"/>
                  </a:lnTo>
                  <a:lnTo>
                    <a:pt x="14536" y="832"/>
                  </a:lnTo>
                  <a:lnTo>
                    <a:pt x="14549" y="744"/>
                  </a:lnTo>
                  <a:lnTo>
                    <a:pt x="14544" y="744"/>
                  </a:lnTo>
                  <a:lnTo>
                    <a:pt x="14555" y="650"/>
                  </a:lnTo>
                  <a:lnTo>
                    <a:pt x="14501" y="668"/>
                  </a:lnTo>
                  <a:lnTo>
                    <a:pt x="14485" y="430"/>
                  </a:lnTo>
                  <a:lnTo>
                    <a:pt x="14472" y="628"/>
                  </a:lnTo>
                  <a:lnTo>
                    <a:pt x="14471" y="628"/>
                  </a:lnTo>
                  <a:lnTo>
                    <a:pt x="14462" y="653"/>
                  </a:lnTo>
                  <a:lnTo>
                    <a:pt x="14462" y="669"/>
                  </a:lnTo>
                  <a:lnTo>
                    <a:pt x="14415" y="662"/>
                  </a:lnTo>
                  <a:lnTo>
                    <a:pt x="14422" y="712"/>
                  </a:lnTo>
                  <a:lnTo>
                    <a:pt x="14419" y="712"/>
                  </a:lnTo>
                  <a:lnTo>
                    <a:pt x="14438" y="826"/>
                  </a:lnTo>
                  <a:lnTo>
                    <a:pt x="14440" y="836"/>
                  </a:lnTo>
                  <a:lnTo>
                    <a:pt x="14431" y="840"/>
                  </a:lnTo>
                  <a:lnTo>
                    <a:pt x="14431" y="843"/>
                  </a:lnTo>
                  <a:lnTo>
                    <a:pt x="14430" y="843"/>
                  </a:lnTo>
                  <a:lnTo>
                    <a:pt x="14405" y="959"/>
                  </a:lnTo>
                  <a:lnTo>
                    <a:pt x="14342" y="963"/>
                  </a:lnTo>
                  <a:lnTo>
                    <a:pt x="14351" y="1027"/>
                  </a:lnTo>
                  <a:lnTo>
                    <a:pt x="14283" y="1033"/>
                  </a:lnTo>
                  <a:lnTo>
                    <a:pt x="14294" y="1102"/>
                  </a:lnTo>
                  <a:lnTo>
                    <a:pt x="14241" y="1106"/>
                  </a:lnTo>
                  <a:lnTo>
                    <a:pt x="14251" y="1178"/>
                  </a:lnTo>
                  <a:lnTo>
                    <a:pt x="14207" y="1182"/>
                  </a:lnTo>
                  <a:lnTo>
                    <a:pt x="14218" y="1263"/>
                  </a:lnTo>
                  <a:lnTo>
                    <a:pt x="14210" y="1266"/>
                  </a:lnTo>
                  <a:lnTo>
                    <a:pt x="14169" y="1288"/>
                  </a:lnTo>
                  <a:lnTo>
                    <a:pt x="14181" y="1365"/>
                  </a:lnTo>
                  <a:lnTo>
                    <a:pt x="14169" y="1372"/>
                  </a:lnTo>
                  <a:lnTo>
                    <a:pt x="14181" y="1450"/>
                  </a:lnTo>
                  <a:lnTo>
                    <a:pt x="14168" y="1456"/>
                  </a:lnTo>
                  <a:lnTo>
                    <a:pt x="14181" y="1533"/>
                  </a:lnTo>
                  <a:lnTo>
                    <a:pt x="14168" y="1540"/>
                  </a:lnTo>
                  <a:lnTo>
                    <a:pt x="14177" y="1596"/>
                  </a:lnTo>
                  <a:lnTo>
                    <a:pt x="14175" y="1597"/>
                  </a:lnTo>
                  <a:lnTo>
                    <a:pt x="14181" y="1638"/>
                  </a:lnTo>
                  <a:lnTo>
                    <a:pt x="14181" y="1643"/>
                  </a:lnTo>
                  <a:lnTo>
                    <a:pt x="14168" y="1648"/>
                  </a:lnTo>
                  <a:lnTo>
                    <a:pt x="14177" y="1700"/>
                  </a:lnTo>
                  <a:lnTo>
                    <a:pt x="14165" y="1705"/>
                  </a:lnTo>
                  <a:lnTo>
                    <a:pt x="14178" y="1787"/>
                  </a:lnTo>
                  <a:lnTo>
                    <a:pt x="14178" y="1789"/>
                  </a:lnTo>
                  <a:lnTo>
                    <a:pt x="14168" y="1793"/>
                  </a:lnTo>
                  <a:lnTo>
                    <a:pt x="14172" y="1828"/>
                  </a:lnTo>
                  <a:lnTo>
                    <a:pt x="14168" y="1831"/>
                  </a:lnTo>
                  <a:lnTo>
                    <a:pt x="14169" y="1841"/>
                  </a:lnTo>
                  <a:lnTo>
                    <a:pt x="14153" y="1849"/>
                  </a:lnTo>
                  <a:lnTo>
                    <a:pt x="14167" y="1932"/>
                  </a:lnTo>
                  <a:lnTo>
                    <a:pt x="14167" y="2033"/>
                  </a:lnTo>
                  <a:lnTo>
                    <a:pt x="14159" y="2036"/>
                  </a:lnTo>
                  <a:lnTo>
                    <a:pt x="14161" y="2046"/>
                  </a:lnTo>
                  <a:lnTo>
                    <a:pt x="14143" y="2053"/>
                  </a:lnTo>
                  <a:lnTo>
                    <a:pt x="14156" y="2137"/>
                  </a:lnTo>
                  <a:lnTo>
                    <a:pt x="14155" y="2264"/>
                  </a:lnTo>
                  <a:lnTo>
                    <a:pt x="14150" y="2265"/>
                  </a:lnTo>
                  <a:lnTo>
                    <a:pt x="14152" y="2275"/>
                  </a:lnTo>
                  <a:lnTo>
                    <a:pt x="14131" y="2283"/>
                  </a:lnTo>
                  <a:lnTo>
                    <a:pt x="14145" y="2368"/>
                  </a:lnTo>
                  <a:lnTo>
                    <a:pt x="14143" y="2534"/>
                  </a:lnTo>
                  <a:lnTo>
                    <a:pt x="14142" y="2534"/>
                  </a:lnTo>
                  <a:lnTo>
                    <a:pt x="14143" y="2543"/>
                  </a:lnTo>
                  <a:lnTo>
                    <a:pt x="14120" y="2552"/>
                  </a:lnTo>
                  <a:lnTo>
                    <a:pt x="14133" y="2642"/>
                  </a:lnTo>
                  <a:lnTo>
                    <a:pt x="14131" y="2951"/>
                  </a:lnTo>
                  <a:lnTo>
                    <a:pt x="14108" y="2958"/>
                  </a:lnTo>
                  <a:lnTo>
                    <a:pt x="14121" y="3050"/>
                  </a:lnTo>
                  <a:lnTo>
                    <a:pt x="14120" y="3437"/>
                  </a:lnTo>
                  <a:lnTo>
                    <a:pt x="14095" y="3445"/>
                  </a:lnTo>
                  <a:lnTo>
                    <a:pt x="14108" y="3544"/>
                  </a:lnTo>
                  <a:lnTo>
                    <a:pt x="14107" y="4048"/>
                  </a:lnTo>
                  <a:lnTo>
                    <a:pt x="14082" y="4053"/>
                  </a:lnTo>
                  <a:lnTo>
                    <a:pt x="14095" y="4175"/>
                  </a:lnTo>
                  <a:lnTo>
                    <a:pt x="14092" y="4747"/>
                  </a:lnTo>
                  <a:lnTo>
                    <a:pt x="14067" y="4750"/>
                  </a:lnTo>
                  <a:lnTo>
                    <a:pt x="14080" y="4887"/>
                  </a:lnTo>
                  <a:lnTo>
                    <a:pt x="14079" y="5339"/>
                  </a:lnTo>
                  <a:lnTo>
                    <a:pt x="14041" y="5334"/>
                  </a:lnTo>
                  <a:lnTo>
                    <a:pt x="14041" y="5260"/>
                  </a:lnTo>
                  <a:lnTo>
                    <a:pt x="14039" y="2923"/>
                  </a:lnTo>
                  <a:lnTo>
                    <a:pt x="13994" y="2913"/>
                  </a:lnTo>
                  <a:lnTo>
                    <a:pt x="13940" y="2902"/>
                  </a:lnTo>
                  <a:lnTo>
                    <a:pt x="13880" y="2894"/>
                  </a:lnTo>
                  <a:lnTo>
                    <a:pt x="13814" y="2888"/>
                  </a:lnTo>
                  <a:lnTo>
                    <a:pt x="13746" y="2883"/>
                  </a:lnTo>
                  <a:lnTo>
                    <a:pt x="13674" y="2880"/>
                  </a:lnTo>
                  <a:lnTo>
                    <a:pt x="13602" y="2882"/>
                  </a:lnTo>
                  <a:lnTo>
                    <a:pt x="13532" y="2883"/>
                  </a:lnTo>
                  <a:lnTo>
                    <a:pt x="13467" y="2889"/>
                  </a:lnTo>
                  <a:lnTo>
                    <a:pt x="13411" y="2895"/>
                  </a:lnTo>
                  <a:lnTo>
                    <a:pt x="13411" y="2837"/>
                  </a:lnTo>
                  <a:lnTo>
                    <a:pt x="13354" y="2826"/>
                  </a:lnTo>
                  <a:lnTo>
                    <a:pt x="13354" y="2902"/>
                  </a:lnTo>
                  <a:lnTo>
                    <a:pt x="13360" y="2902"/>
                  </a:lnTo>
                  <a:lnTo>
                    <a:pt x="13350" y="2904"/>
                  </a:lnTo>
                  <a:lnTo>
                    <a:pt x="13309" y="2913"/>
                  </a:lnTo>
                  <a:lnTo>
                    <a:pt x="13293" y="2781"/>
                  </a:lnTo>
                  <a:lnTo>
                    <a:pt x="13293" y="2781"/>
                  </a:lnTo>
                  <a:lnTo>
                    <a:pt x="13334" y="2791"/>
                  </a:lnTo>
                  <a:lnTo>
                    <a:pt x="13394" y="2803"/>
                  </a:lnTo>
                  <a:lnTo>
                    <a:pt x="13458" y="2813"/>
                  </a:lnTo>
                  <a:lnTo>
                    <a:pt x="13526" y="2819"/>
                  </a:lnTo>
                  <a:lnTo>
                    <a:pt x="13598" y="2825"/>
                  </a:lnTo>
                  <a:lnTo>
                    <a:pt x="13671" y="2826"/>
                  </a:lnTo>
                  <a:lnTo>
                    <a:pt x="13743" y="2826"/>
                  </a:lnTo>
                  <a:lnTo>
                    <a:pt x="13814" y="2823"/>
                  </a:lnTo>
                  <a:lnTo>
                    <a:pt x="13883" y="2818"/>
                  </a:lnTo>
                  <a:lnTo>
                    <a:pt x="13940" y="2810"/>
                  </a:lnTo>
                  <a:lnTo>
                    <a:pt x="13940" y="2878"/>
                  </a:lnTo>
                  <a:lnTo>
                    <a:pt x="13994" y="2888"/>
                  </a:lnTo>
                  <a:lnTo>
                    <a:pt x="13994" y="2807"/>
                  </a:lnTo>
                  <a:lnTo>
                    <a:pt x="13981" y="2804"/>
                  </a:lnTo>
                  <a:lnTo>
                    <a:pt x="14009" y="2800"/>
                  </a:lnTo>
                  <a:lnTo>
                    <a:pt x="14061" y="2788"/>
                  </a:lnTo>
                  <a:lnTo>
                    <a:pt x="14061" y="2772"/>
                  </a:lnTo>
                  <a:lnTo>
                    <a:pt x="14016" y="2758"/>
                  </a:lnTo>
                  <a:lnTo>
                    <a:pt x="13961" y="2746"/>
                  </a:lnTo>
                  <a:lnTo>
                    <a:pt x="13896" y="2736"/>
                  </a:lnTo>
                  <a:lnTo>
                    <a:pt x="13826" y="2727"/>
                  </a:lnTo>
                  <a:lnTo>
                    <a:pt x="13752" y="2723"/>
                  </a:lnTo>
                  <a:lnTo>
                    <a:pt x="13674" y="2720"/>
                  </a:lnTo>
                  <a:lnTo>
                    <a:pt x="13598" y="2720"/>
                  </a:lnTo>
                  <a:lnTo>
                    <a:pt x="13522" y="2724"/>
                  </a:lnTo>
                  <a:lnTo>
                    <a:pt x="13450" y="2730"/>
                  </a:lnTo>
                  <a:lnTo>
                    <a:pt x="13386" y="2739"/>
                  </a:lnTo>
                  <a:lnTo>
                    <a:pt x="13329" y="2749"/>
                  </a:lnTo>
                  <a:lnTo>
                    <a:pt x="13291" y="2759"/>
                  </a:lnTo>
                  <a:lnTo>
                    <a:pt x="13290" y="2761"/>
                  </a:lnTo>
                  <a:lnTo>
                    <a:pt x="13287" y="2739"/>
                  </a:lnTo>
                  <a:lnTo>
                    <a:pt x="13288" y="2411"/>
                  </a:lnTo>
                  <a:lnTo>
                    <a:pt x="13288" y="2410"/>
                  </a:lnTo>
                  <a:lnTo>
                    <a:pt x="13284" y="2410"/>
                  </a:lnTo>
                  <a:lnTo>
                    <a:pt x="13282" y="2410"/>
                  </a:lnTo>
                  <a:lnTo>
                    <a:pt x="13280" y="2997"/>
                  </a:lnTo>
                  <a:lnTo>
                    <a:pt x="13301" y="3034"/>
                  </a:lnTo>
                  <a:lnTo>
                    <a:pt x="13290" y="5264"/>
                  </a:lnTo>
                  <a:lnTo>
                    <a:pt x="13291" y="5264"/>
                  </a:lnTo>
                  <a:lnTo>
                    <a:pt x="13291" y="5339"/>
                  </a:lnTo>
                  <a:lnTo>
                    <a:pt x="13282" y="5340"/>
                  </a:lnTo>
                  <a:lnTo>
                    <a:pt x="13281" y="5261"/>
                  </a:lnTo>
                  <a:lnTo>
                    <a:pt x="13272" y="5257"/>
                  </a:lnTo>
                  <a:lnTo>
                    <a:pt x="13250" y="5254"/>
                  </a:lnTo>
                  <a:lnTo>
                    <a:pt x="13220" y="5249"/>
                  </a:lnTo>
                  <a:lnTo>
                    <a:pt x="13201" y="5249"/>
                  </a:lnTo>
                  <a:lnTo>
                    <a:pt x="13173" y="2739"/>
                  </a:lnTo>
                  <a:lnTo>
                    <a:pt x="13147" y="2733"/>
                  </a:lnTo>
                  <a:lnTo>
                    <a:pt x="13147" y="2612"/>
                  </a:lnTo>
                  <a:lnTo>
                    <a:pt x="13161" y="2603"/>
                  </a:lnTo>
                  <a:lnTo>
                    <a:pt x="13186" y="2585"/>
                  </a:lnTo>
                  <a:lnTo>
                    <a:pt x="13189" y="2575"/>
                  </a:lnTo>
                  <a:lnTo>
                    <a:pt x="13187" y="2539"/>
                  </a:lnTo>
                  <a:lnTo>
                    <a:pt x="13145" y="2525"/>
                  </a:lnTo>
                  <a:lnTo>
                    <a:pt x="13142" y="2248"/>
                  </a:lnTo>
                  <a:lnTo>
                    <a:pt x="12983" y="2194"/>
                  </a:lnTo>
                  <a:lnTo>
                    <a:pt x="12970" y="2197"/>
                  </a:lnTo>
                  <a:lnTo>
                    <a:pt x="12938" y="2202"/>
                  </a:lnTo>
                  <a:lnTo>
                    <a:pt x="12882" y="2214"/>
                  </a:lnTo>
                  <a:lnTo>
                    <a:pt x="12829" y="2226"/>
                  </a:lnTo>
                  <a:lnTo>
                    <a:pt x="12781" y="2239"/>
                  </a:lnTo>
                  <a:lnTo>
                    <a:pt x="12778" y="2240"/>
                  </a:lnTo>
                  <a:lnTo>
                    <a:pt x="12765" y="2283"/>
                  </a:lnTo>
                  <a:lnTo>
                    <a:pt x="12752" y="2327"/>
                  </a:lnTo>
                  <a:lnTo>
                    <a:pt x="12740" y="2370"/>
                  </a:lnTo>
                  <a:lnTo>
                    <a:pt x="12736" y="2389"/>
                  </a:lnTo>
                  <a:lnTo>
                    <a:pt x="12730" y="2413"/>
                  </a:lnTo>
                  <a:lnTo>
                    <a:pt x="12721" y="2457"/>
                  </a:lnTo>
                  <a:lnTo>
                    <a:pt x="12714" y="2501"/>
                  </a:lnTo>
                  <a:lnTo>
                    <a:pt x="12707" y="2544"/>
                  </a:lnTo>
                  <a:lnTo>
                    <a:pt x="12701" y="2582"/>
                  </a:lnTo>
                  <a:lnTo>
                    <a:pt x="12651" y="2569"/>
                  </a:lnTo>
                  <a:lnTo>
                    <a:pt x="12638" y="2575"/>
                  </a:lnTo>
                  <a:lnTo>
                    <a:pt x="12601" y="2590"/>
                  </a:lnTo>
                  <a:lnTo>
                    <a:pt x="12569" y="2606"/>
                  </a:lnTo>
                  <a:lnTo>
                    <a:pt x="12542" y="2622"/>
                  </a:lnTo>
                  <a:lnTo>
                    <a:pt x="12517" y="2638"/>
                  </a:lnTo>
                  <a:lnTo>
                    <a:pt x="12498" y="2654"/>
                  </a:lnTo>
                  <a:lnTo>
                    <a:pt x="12501" y="4171"/>
                  </a:lnTo>
                  <a:lnTo>
                    <a:pt x="12324" y="4055"/>
                  </a:lnTo>
                  <a:lnTo>
                    <a:pt x="12229" y="4044"/>
                  </a:lnTo>
                  <a:lnTo>
                    <a:pt x="12109" y="4047"/>
                  </a:lnTo>
                  <a:lnTo>
                    <a:pt x="11913" y="4159"/>
                  </a:lnTo>
                  <a:lnTo>
                    <a:pt x="11916" y="4229"/>
                  </a:lnTo>
                  <a:lnTo>
                    <a:pt x="11888" y="4229"/>
                  </a:lnTo>
                  <a:lnTo>
                    <a:pt x="11894" y="3253"/>
                  </a:lnTo>
                  <a:lnTo>
                    <a:pt x="11884" y="3253"/>
                  </a:lnTo>
                  <a:lnTo>
                    <a:pt x="11884" y="3119"/>
                  </a:lnTo>
                  <a:lnTo>
                    <a:pt x="11989" y="3070"/>
                  </a:lnTo>
                  <a:lnTo>
                    <a:pt x="11989" y="3037"/>
                  </a:lnTo>
                  <a:lnTo>
                    <a:pt x="11885" y="3024"/>
                  </a:lnTo>
                  <a:lnTo>
                    <a:pt x="11828" y="3037"/>
                  </a:lnTo>
                  <a:lnTo>
                    <a:pt x="11771" y="3050"/>
                  </a:lnTo>
                  <a:lnTo>
                    <a:pt x="11716" y="3063"/>
                  </a:lnTo>
                  <a:lnTo>
                    <a:pt x="11660" y="3075"/>
                  </a:lnTo>
                  <a:lnTo>
                    <a:pt x="11605" y="3087"/>
                  </a:lnTo>
                  <a:lnTo>
                    <a:pt x="11549" y="3098"/>
                  </a:lnTo>
                  <a:lnTo>
                    <a:pt x="11494" y="3110"/>
                  </a:lnTo>
                  <a:lnTo>
                    <a:pt x="11440" y="3120"/>
                  </a:lnTo>
                  <a:lnTo>
                    <a:pt x="11386" y="3130"/>
                  </a:lnTo>
                  <a:lnTo>
                    <a:pt x="11333" y="3142"/>
                  </a:lnTo>
                  <a:lnTo>
                    <a:pt x="11279" y="3151"/>
                  </a:lnTo>
                  <a:lnTo>
                    <a:pt x="11226" y="3161"/>
                  </a:lnTo>
                  <a:lnTo>
                    <a:pt x="11137" y="3212"/>
                  </a:lnTo>
                  <a:lnTo>
                    <a:pt x="11136" y="3246"/>
                  </a:lnTo>
                  <a:lnTo>
                    <a:pt x="11172" y="3241"/>
                  </a:lnTo>
                  <a:lnTo>
                    <a:pt x="11172" y="3284"/>
                  </a:lnTo>
                  <a:lnTo>
                    <a:pt x="11136" y="3304"/>
                  </a:lnTo>
                  <a:lnTo>
                    <a:pt x="11120" y="4266"/>
                  </a:lnTo>
                  <a:lnTo>
                    <a:pt x="11048" y="4186"/>
                  </a:lnTo>
                  <a:lnTo>
                    <a:pt x="11049" y="3649"/>
                  </a:lnTo>
                  <a:lnTo>
                    <a:pt x="11041" y="3648"/>
                  </a:lnTo>
                  <a:lnTo>
                    <a:pt x="11041" y="3643"/>
                  </a:lnTo>
                  <a:lnTo>
                    <a:pt x="10982" y="3643"/>
                  </a:lnTo>
                  <a:lnTo>
                    <a:pt x="10982" y="3370"/>
                  </a:lnTo>
                  <a:lnTo>
                    <a:pt x="10984" y="3370"/>
                  </a:lnTo>
                  <a:lnTo>
                    <a:pt x="10985" y="3369"/>
                  </a:lnTo>
                  <a:lnTo>
                    <a:pt x="10985" y="3369"/>
                  </a:lnTo>
                  <a:lnTo>
                    <a:pt x="10985" y="3369"/>
                  </a:lnTo>
                  <a:lnTo>
                    <a:pt x="10987" y="3367"/>
                  </a:lnTo>
                  <a:lnTo>
                    <a:pt x="10987" y="3367"/>
                  </a:lnTo>
                  <a:lnTo>
                    <a:pt x="10987" y="3367"/>
                  </a:lnTo>
                  <a:lnTo>
                    <a:pt x="10987" y="3367"/>
                  </a:lnTo>
                  <a:lnTo>
                    <a:pt x="10987" y="3366"/>
                  </a:lnTo>
                  <a:lnTo>
                    <a:pt x="10987" y="3366"/>
                  </a:lnTo>
                  <a:lnTo>
                    <a:pt x="10987" y="3366"/>
                  </a:lnTo>
                  <a:lnTo>
                    <a:pt x="10987" y="3364"/>
                  </a:lnTo>
                  <a:lnTo>
                    <a:pt x="10985" y="3364"/>
                  </a:lnTo>
                  <a:lnTo>
                    <a:pt x="10985" y="3363"/>
                  </a:lnTo>
                  <a:lnTo>
                    <a:pt x="10985" y="3358"/>
                  </a:lnTo>
                  <a:lnTo>
                    <a:pt x="10985" y="3357"/>
                  </a:lnTo>
                  <a:lnTo>
                    <a:pt x="10984" y="3357"/>
                  </a:lnTo>
                  <a:lnTo>
                    <a:pt x="10982" y="3355"/>
                  </a:lnTo>
                  <a:lnTo>
                    <a:pt x="10979" y="2951"/>
                  </a:lnTo>
                  <a:lnTo>
                    <a:pt x="10981" y="2949"/>
                  </a:lnTo>
                  <a:lnTo>
                    <a:pt x="10979" y="2949"/>
                  </a:lnTo>
                  <a:lnTo>
                    <a:pt x="10979" y="2949"/>
                  </a:lnTo>
                  <a:lnTo>
                    <a:pt x="10979" y="2949"/>
                  </a:lnTo>
                  <a:lnTo>
                    <a:pt x="10979" y="2949"/>
                  </a:lnTo>
                  <a:lnTo>
                    <a:pt x="10979" y="2948"/>
                  </a:lnTo>
                  <a:lnTo>
                    <a:pt x="10978" y="2948"/>
                  </a:lnTo>
                  <a:lnTo>
                    <a:pt x="10978" y="2948"/>
                  </a:lnTo>
                  <a:lnTo>
                    <a:pt x="10978" y="2948"/>
                  </a:lnTo>
                  <a:lnTo>
                    <a:pt x="10976" y="2948"/>
                  </a:lnTo>
                  <a:lnTo>
                    <a:pt x="10975" y="2948"/>
                  </a:lnTo>
                  <a:lnTo>
                    <a:pt x="10973" y="2948"/>
                  </a:lnTo>
                  <a:lnTo>
                    <a:pt x="10971" y="2948"/>
                  </a:lnTo>
                  <a:lnTo>
                    <a:pt x="10971" y="2948"/>
                  </a:lnTo>
                  <a:lnTo>
                    <a:pt x="10969" y="2948"/>
                  </a:lnTo>
                  <a:lnTo>
                    <a:pt x="10968" y="2948"/>
                  </a:lnTo>
                  <a:lnTo>
                    <a:pt x="10966" y="2948"/>
                  </a:lnTo>
                  <a:lnTo>
                    <a:pt x="10966" y="2948"/>
                  </a:lnTo>
                  <a:lnTo>
                    <a:pt x="10966" y="2948"/>
                  </a:lnTo>
                  <a:lnTo>
                    <a:pt x="10966" y="2948"/>
                  </a:lnTo>
                  <a:lnTo>
                    <a:pt x="10966" y="2949"/>
                  </a:lnTo>
                  <a:lnTo>
                    <a:pt x="10966" y="2949"/>
                  </a:lnTo>
                  <a:lnTo>
                    <a:pt x="10966" y="2949"/>
                  </a:lnTo>
                  <a:lnTo>
                    <a:pt x="10962" y="3355"/>
                  </a:lnTo>
                  <a:lnTo>
                    <a:pt x="10959" y="3355"/>
                  </a:lnTo>
                  <a:lnTo>
                    <a:pt x="10959" y="3357"/>
                  </a:lnTo>
                  <a:lnTo>
                    <a:pt x="10959" y="3363"/>
                  </a:lnTo>
                  <a:lnTo>
                    <a:pt x="10959" y="3363"/>
                  </a:lnTo>
                  <a:lnTo>
                    <a:pt x="10957" y="3364"/>
                  </a:lnTo>
                  <a:lnTo>
                    <a:pt x="10957" y="3364"/>
                  </a:lnTo>
                  <a:lnTo>
                    <a:pt x="10957" y="3364"/>
                  </a:lnTo>
                  <a:lnTo>
                    <a:pt x="10957" y="3366"/>
                  </a:lnTo>
                  <a:lnTo>
                    <a:pt x="10957" y="3366"/>
                  </a:lnTo>
                  <a:lnTo>
                    <a:pt x="10957" y="3367"/>
                  </a:lnTo>
                  <a:lnTo>
                    <a:pt x="10957" y="3367"/>
                  </a:lnTo>
                  <a:lnTo>
                    <a:pt x="10959" y="3367"/>
                  </a:lnTo>
                  <a:lnTo>
                    <a:pt x="10959" y="3369"/>
                  </a:lnTo>
                  <a:lnTo>
                    <a:pt x="10959" y="3369"/>
                  </a:lnTo>
                  <a:lnTo>
                    <a:pt x="10960" y="3369"/>
                  </a:lnTo>
                  <a:lnTo>
                    <a:pt x="10962" y="3369"/>
                  </a:lnTo>
                  <a:lnTo>
                    <a:pt x="10960" y="3643"/>
                  </a:lnTo>
                  <a:lnTo>
                    <a:pt x="10919" y="3642"/>
                  </a:lnTo>
                  <a:lnTo>
                    <a:pt x="10895" y="3642"/>
                  </a:lnTo>
                  <a:lnTo>
                    <a:pt x="10813" y="3642"/>
                  </a:lnTo>
                  <a:lnTo>
                    <a:pt x="10788" y="3640"/>
                  </a:lnTo>
                  <a:lnTo>
                    <a:pt x="10753" y="3640"/>
                  </a:lnTo>
                  <a:lnTo>
                    <a:pt x="10754" y="3367"/>
                  </a:lnTo>
                  <a:lnTo>
                    <a:pt x="10754" y="3366"/>
                  </a:lnTo>
                  <a:lnTo>
                    <a:pt x="10754" y="3366"/>
                  </a:lnTo>
                  <a:lnTo>
                    <a:pt x="10757" y="3366"/>
                  </a:lnTo>
                  <a:lnTo>
                    <a:pt x="10757" y="3366"/>
                  </a:lnTo>
                  <a:lnTo>
                    <a:pt x="10757" y="3364"/>
                  </a:lnTo>
                  <a:lnTo>
                    <a:pt x="10757" y="3364"/>
                  </a:lnTo>
                  <a:lnTo>
                    <a:pt x="10757" y="3364"/>
                  </a:lnTo>
                  <a:lnTo>
                    <a:pt x="10757" y="3363"/>
                  </a:lnTo>
                  <a:lnTo>
                    <a:pt x="10757" y="3363"/>
                  </a:lnTo>
                  <a:lnTo>
                    <a:pt x="10757" y="3361"/>
                  </a:lnTo>
                  <a:lnTo>
                    <a:pt x="10757" y="3361"/>
                  </a:lnTo>
                  <a:lnTo>
                    <a:pt x="10757" y="3361"/>
                  </a:lnTo>
                  <a:lnTo>
                    <a:pt x="10757" y="3361"/>
                  </a:lnTo>
                  <a:lnTo>
                    <a:pt x="10757" y="3355"/>
                  </a:lnTo>
                  <a:lnTo>
                    <a:pt x="10757" y="3354"/>
                  </a:lnTo>
                  <a:lnTo>
                    <a:pt x="10756" y="3354"/>
                  </a:lnTo>
                  <a:lnTo>
                    <a:pt x="10754" y="3353"/>
                  </a:lnTo>
                  <a:lnTo>
                    <a:pt x="10751" y="2946"/>
                  </a:lnTo>
                  <a:lnTo>
                    <a:pt x="10751" y="2946"/>
                  </a:lnTo>
                  <a:lnTo>
                    <a:pt x="10751" y="2945"/>
                  </a:lnTo>
                  <a:lnTo>
                    <a:pt x="10751" y="2945"/>
                  </a:lnTo>
                  <a:lnTo>
                    <a:pt x="10750" y="2945"/>
                  </a:lnTo>
                  <a:lnTo>
                    <a:pt x="10748" y="2943"/>
                  </a:lnTo>
                  <a:lnTo>
                    <a:pt x="10745" y="2943"/>
                  </a:lnTo>
                  <a:lnTo>
                    <a:pt x="10744" y="2943"/>
                  </a:lnTo>
                  <a:lnTo>
                    <a:pt x="10744" y="2943"/>
                  </a:lnTo>
                  <a:lnTo>
                    <a:pt x="10744" y="2943"/>
                  </a:lnTo>
                  <a:lnTo>
                    <a:pt x="10744" y="2943"/>
                  </a:lnTo>
                  <a:lnTo>
                    <a:pt x="10743" y="2943"/>
                  </a:lnTo>
                  <a:lnTo>
                    <a:pt x="10743" y="2943"/>
                  </a:lnTo>
                  <a:lnTo>
                    <a:pt x="10741" y="2943"/>
                  </a:lnTo>
                  <a:lnTo>
                    <a:pt x="10741" y="2943"/>
                  </a:lnTo>
                  <a:lnTo>
                    <a:pt x="10740" y="2943"/>
                  </a:lnTo>
                  <a:lnTo>
                    <a:pt x="10738" y="2945"/>
                  </a:lnTo>
                  <a:lnTo>
                    <a:pt x="10738" y="2945"/>
                  </a:lnTo>
                  <a:lnTo>
                    <a:pt x="10738" y="2946"/>
                  </a:lnTo>
                  <a:lnTo>
                    <a:pt x="10738" y="2946"/>
                  </a:lnTo>
                  <a:lnTo>
                    <a:pt x="10732" y="3353"/>
                  </a:lnTo>
                  <a:lnTo>
                    <a:pt x="10732" y="3353"/>
                  </a:lnTo>
                  <a:lnTo>
                    <a:pt x="10731" y="3353"/>
                  </a:lnTo>
                  <a:lnTo>
                    <a:pt x="10729" y="3354"/>
                  </a:lnTo>
                  <a:lnTo>
                    <a:pt x="10729" y="3360"/>
                  </a:lnTo>
                  <a:lnTo>
                    <a:pt x="10729" y="3360"/>
                  </a:lnTo>
                  <a:lnTo>
                    <a:pt x="10729" y="3360"/>
                  </a:lnTo>
                  <a:lnTo>
                    <a:pt x="10729" y="3360"/>
                  </a:lnTo>
                  <a:lnTo>
                    <a:pt x="10728" y="3361"/>
                  </a:lnTo>
                  <a:lnTo>
                    <a:pt x="10728" y="3361"/>
                  </a:lnTo>
                  <a:lnTo>
                    <a:pt x="10728" y="3361"/>
                  </a:lnTo>
                  <a:lnTo>
                    <a:pt x="10728" y="3361"/>
                  </a:lnTo>
                  <a:lnTo>
                    <a:pt x="10728" y="3363"/>
                  </a:lnTo>
                  <a:lnTo>
                    <a:pt x="10728" y="3363"/>
                  </a:lnTo>
                  <a:lnTo>
                    <a:pt x="10728" y="3364"/>
                  </a:lnTo>
                  <a:lnTo>
                    <a:pt x="10729" y="3364"/>
                  </a:lnTo>
                  <a:lnTo>
                    <a:pt x="10729" y="3364"/>
                  </a:lnTo>
                  <a:lnTo>
                    <a:pt x="10731" y="3366"/>
                  </a:lnTo>
                  <a:lnTo>
                    <a:pt x="10732" y="3366"/>
                  </a:lnTo>
                  <a:lnTo>
                    <a:pt x="10732" y="3366"/>
                  </a:lnTo>
                  <a:lnTo>
                    <a:pt x="10731" y="3640"/>
                  </a:lnTo>
                  <a:lnTo>
                    <a:pt x="10667" y="3640"/>
                  </a:lnTo>
                  <a:lnTo>
                    <a:pt x="10667" y="3645"/>
                  </a:lnTo>
                  <a:lnTo>
                    <a:pt x="10659" y="3645"/>
                  </a:lnTo>
                  <a:lnTo>
                    <a:pt x="10658" y="4183"/>
                  </a:lnTo>
                  <a:lnTo>
                    <a:pt x="10588" y="4250"/>
                  </a:lnTo>
                  <a:lnTo>
                    <a:pt x="10591" y="3450"/>
                  </a:lnTo>
                  <a:lnTo>
                    <a:pt x="10591" y="3449"/>
                  </a:lnTo>
                  <a:lnTo>
                    <a:pt x="10591" y="3448"/>
                  </a:lnTo>
                  <a:lnTo>
                    <a:pt x="10589" y="3446"/>
                  </a:lnTo>
                  <a:lnTo>
                    <a:pt x="10589" y="3445"/>
                  </a:lnTo>
                  <a:lnTo>
                    <a:pt x="10589" y="3443"/>
                  </a:lnTo>
                  <a:lnTo>
                    <a:pt x="10589" y="3442"/>
                  </a:lnTo>
                  <a:lnTo>
                    <a:pt x="10589" y="3440"/>
                  </a:lnTo>
                  <a:lnTo>
                    <a:pt x="10588" y="3440"/>
                  </a:lnTo>
                  <a:lnTo>
                    <a:pt x="10588" y="3439"/>
                  </a:lnTo>
                  <a:lnTo>
                    <a:pt x="10588" y="3437"/>
                  </a:lnTo>
                  <a:lnTo>
                    <a:pt x="10586" y="3436"/>
                  </a:lnTo>
                  <a:lnTo>
                    <a:pt x="10586" y="3434"/>
                  </a:lnTo>
                  <a:lnTo>
                    <a:pt x="10539" y="3358"/>
                  </a:lnTo>
                  <a:lnTo>
                    <a:pt x="10539" y="3357"/>
                  </a:lnTo>
                  <a:lnTo>
                    <a:pt x="10538" y="3355"/>
                  </a:lnTo>
                  <a:lnTo>
                    <a:pt x="10537" y="3354"/>
                  </a:lnTo>
                  <a:lnTo>
                    <a:pt x="10537" y="3353"/>
                  </a:lnTo>
                  <a:lnTo>
                    <a:pt x="10535" y="3351"/>
                  </a:lnTo>
                  <a:lnTo>
                    <a:pt x="10534" y="3351"/>
                  </a:lnTo>
                  <a:lnTo>
                    <a:pt x="10532" y="3350"/>
                  </a:lnTo>
                  <a:lnTo>
                    <a:pt x="10531" y="3350"/>
                  </a:lnTo>
                  <a:lnTo>
                    <a:pt x="10529" y="3348"/>
                  </a:lnTo>
                  <a:lnTo>
                    <a:pt x="10529" y="3348"/>
                  </a:lnTo>
                  <a:lnTo>
                    <a:pt x="10529" y="3247"/>
                  </a:lnTo>
                  <a:lnTo>
                    <a:pt x="10287" y="3310"/>
                  </a:lnTo>
                  <a:lnTo>
                    <a:pt x="10067" y="3420"/>
                  </a:lnTo>
                  <a:lnTo>
                    <a:pt x="10067" y="3366"/>
                  </a:lnTo>
                  <a:lnTo>
                    <a:pt x="9930" y="3351"/>
                  </a:lnTo>
                  <a:lnTo>
                    <a:pt x="9929" y="3351"/>
                  </a:lnTo>
                  <a:lnTo>
                    <a:pt x="9927" y="3351"/>
                  </a:lnTo>
                  <a:lnTo>
                    <a:pt x="9926" y="3351"/>
                  </a:lnTo>
                  <a:lnTo>
                    <a:pt x="9924" y="3351"/>
                  </a:lnTo>
                  <a:lnTo>
                    <a:pt x="9923" y="3351"/>
                  </a:lnTo>
                  <a:lnTo>
                    <a:pt x="9800" y="3386"/>
                  </a:lnTo>
                  <a:lnTo>
                    <a:pt x="9799" y="3386"/>
                  </a:lnTo>
                  <a:lnTo>
                    <a:pt x="9797" y="3386"/>
                  </a:lnTo>
                  <a:lnTo>
                    <a:pt x="9796" y="3388"/>
                  </a:lnTo>
                  <a:lnTo>
                    <a:pt x="9794" y="3388"/>
                  </a:lnTo>
                  <a:lnTo>
                    <a:pt x="9794" y="3389"/>
                  </a:lnTo>
                  <a:lnTo>
                    <a:pt x="9793" y="3389"/>
                  </a:lnTo>
                  <a:lnTo>
                    <a:pt x="9791" y="3391"/>
                  </a:lnTo>
                  <a:lnTo>
                    <a:pt x="9730" y="3455"/>
                  </a:lnTo>
                  <a:lnTo>
                    <a:pt x="9730" y="3456"/>
                  </a:lnTo>
                  <a:lnTo>
                    <a:pt x="9728" y="3456"/>
                  </a:lnTo>
                  <a:lnTo>
                    <a:pt x="9727" y="3458"/>
                  </a:lnTo>
                  <a:lnTo>
                    <a:pt x="9727" y="3459"/>
                  </a:lnTo>
                  <a:lnTo>
                    <a:pt x="9727" y="3461"/>
                  </a:lnTo>
                  <a:lnTo>
                    <a:pt x="9725" y="3462"/>
                  </a:lnTo>
                  <a:lnTo>
                    <a:pt x="9725" y="3464"/>
                  </a:lnTo>
                  <a:lnTo>
                    <a:pt x="9725" y="3465"/>
                  </a:lnTo>
                  <a:lnTo>
                    <a:pt x="9724" y="3467"/>
                  </a:lnTo>
                  <a:lnTo>
                    <a:pt x="9724" y="3468"/>
                  </a:lnTo>
                  <a:lnTo>
                    <a:pt x="9724" y="3469"/>
                  </a:lnTo>
                  <a:lnTo>
                    <a:pt x="9724" y="3471"/>
                  </a:lnTo>
                  <a:lnTo>
                    <a:pt x="9728" y="4115"/>
                  </a:lnTo>
                  <a:lnTo>
                    <a:pt x="9531" y="3920"/>
                  </a:lnTo>
                  <a:lnTo>
                    <a:pt x="9362" y="3752"/>
                  </a:lnTo>
                  <a:lnTo>
                    <a:pt x="9348" y="3752"/>
                  </a:lnTo>
                  <a:lnTo>
                    <a:pt x="9347" y="3474"/>
                  </a:lnTo>
                  <a:lnTo>
                    <a:pt x="9347" y="3474"/>
                  </a:lnTo>
                  <a:lnTo>
                    <a:pt x="9347" y="3474"/>
                  </a:lnTo>
                  <a:lnTo>
                    <a:pt x="9345" y="3347"/>
                  </a:lnTo>
                  <a:lnTo>
                    <a:pt x="9345" y="3347"/>
                  </a:lnTo>
                  <a:lnTo>
                    <a:pt x="9345" y="3347"/>
                  </a:lnTo>
                  <a:lnTo>
                    <a:pt x="9344" y="3347"/>
                  </a:lnTo>
                  <a:lnTo>
                    <a:pt x="9344" y="3347"/>
                  </a:lnTo>
                  <a:lnTo>
                    <a:pt x="9343" y="3347"/>
                  </a:lnTo>
                  <a:lnTo>
                    <a:pt x="9343" y="3347"/>
                  </a:lnTo>
                  <a:lnTo>
                    <a:pt x="9341" y="3347"/>
                  </a:lnTo>
                  <a:lnTo>
                    <a:pt x="9341" y="3347"/>
                  </a:lnTo>
                  <a:lnTo>
                    <a:pt x="9341" y="3347"/>
                  </a:lnTo>
                  <a:lnTo>
                    <a:pt x="9340" y="3347"/>
                  </a:lnTo>
                  <a:lnTo>
                    <a:pt x="9340" y="3347"/>
                  </a:lnTo>
                  <a:lnTo>
                    <a:pt x="9340" y="3347"/>
                  </a:lnTo>
                  <a:lnTo>
                    <a:pt x="9341" y="3472"/>
                  </a:lnTo>
                  <a:lnTo>
                    <a:pt x="9296" y="3475"/>
                  </a:lnTo>
                  <a:lnTo>
                    <a:pt x="9296" y="3353"/>
                  </a:lnTo>
                  <a:lnTo>
                    <a:pt x="9296" y="3351"/>
                  </a:lnTo>
                  <a:lnTo>
                    <a:pt x="9296" y="3351"/>
                  </a:lnTo>
                  <a:lnTo>
                    <a:pt x="9296" y="3351"/>
                  </a:lnTo>
                  <a:lnTo>
                    <a:pt x="9294" y="3351"/>
                  </a:lnTo>
                  <a:lnTo>
                    <a:pt x="9294" y="3351"/>
                  </a:lnTo>
                  <a:lnTo>
                    <a:pt x="9293" y="3351"/>
                  </a:lnTo>
                  <a:lnTo>
                    <a:pt x="9293" y="3351"/>
                  </a:lnTo>
                  <a:lnTo>
                    <a:pt x="9291" y="3351"/>
                  </a:lnTo>
                  <a:lnTo>
                    <a:pt x="9291" y="3351"/>
                  </a:lnTo>
                  <a:lnTo>
                    <a:pt x="9290" y="3351"/>
                  </a:lnTo>
                  <a:lnTo>
                    <a:pt x="9290" y="3351"/>
                  </a:lnTo>
                  <a:lnTo>
                    <a:pt x="9290" y="3351"/>
                  </a:lnTo>
                  <a:lnTo>
                    <a:pt x="9290" y="3477"/>
                  </a:lnTo>
                  <a:lnTo>
                    <a:pt x="9290" y="3477"/>
                  </a:lnTo>
                  <a:lnTo>
                    <a:pt x="9290" y="3477"/>
                  </a:lnTo>
                  <a:lnTo>
                    <a:pt x="9291" y="3756"/>
                  </a:lnTo>
                  <a:lnTo>
                    <a:pt x="9262" y="3757"/>
                  </a:lnTo>
                  <a:lnTo>
                    <a:pt x="9265" y="4188"/>
                  </a:lnTo>
                  <a:lnTo>
                    <a:pt x="9103" y="4326"/>
                  </a:lnTo>
                  <a:lnTo>
                    <a:pt x="9106" y="2956"/>
                  </a:lnTo>
                  <a:lnTo>
                    <a:pt x="9053" y="2930"/>
                  </a:lnTo>
                  <a:lnTo>
                    <a:pt x="9055" y="2552"/>
                  </a:lnTo>
                  <a:lnTo>
                    <a:pt x="9008" y="2534"/>
                  </a:lnTo>
                  <a:lnTo>
                    <a:pt x="9008" y="2325"/>
                  </a:lnTo>
                  <a:lnTo>
                    <a:pt x="8939" y="2306"/>
                  </a:lnTo>
                  <a:lnTo>
                    <a:pt x="8939" y="2141"/>
                  </a:lnTo>
                  <a:lnTo>
                    <a:pt x="8892" y="2135"/>
                  </a:lnTo>
                  <a:lnTo>
                    <a:pt x="8892" y="2059"/>
                  </a:lnTo>
                  <a:lnTo>
                    <a:pt x="8879" y="2056"/>
                  </a:lnTo>
                  <a:lnTo>
                    <a:pt x="8876" y="2056"/>
                  </a:lnTo>
                  <a:lnTo>
                    <a:pt x="8875" y="1760"/>
                  </a:lnTo>
                  <a:lnTo>
                    <a:pt x="8873" y="1760"/>
                  </a:lnTo>
                  <a:lnTo>
                    <a:pt x="8872" y="1760"/>
                  </a:lnTo>
                  <a:lnTo>
                    <a:pt x="8869" y="1760"/>
                  </a:lnTo>
                  <a:lnTo>
                    <a:pt x="8866" y="1760"/>
                  </a:lnTo>
                  <a:lnTo>
                    <a:pt x="8862" y="1760"/>
                  </a:lnTo>
                  <a:lnTo>
                    <a:pt x="8857" y="1760"/>
                  </a:lnTo>
                  <a:lnTo>
                    <a:pt x="8854" y="1760"/>
                  </a:lnTo>
                  <a:lnTo>
                    <a:pt x="8850" y="1760"/>
                  </a:lnTo>
                  <a:lnTo>
                    <a:pt x="8847" y="1760"/>
                  </a:lnTo>
                  <a:lnTo>
                    <a:pt x="8844" y="1760"/>
                  </a:lnTo>
                  <a:lnTo>
                    <a:pt x="8844" y="1760"/>
                  </a:lnTo>
                  <a:lnTo>
                    <a:pt x="8843" y="1760"/>
                  </a:lnTo>
                  <a:lnTo>
                    <a:pt x="8844" y="2058"/>
                  </a:lnTo>
                  <a:lnTo>
                    <a:pt x="8828" y="2058"/>
                  </a:lnTo>
                  <a:lnTo>
                    <a:pt x="8828" y="2135"/>
                  </a:lnTo>
                  <a:lnTo>
                    <a:pt x="8774" y="2137"/>
                  </a:lnTo>
                  <a:lnTo>
                    <a:pt x="8776" y="2274"/>
                  </a:lnTo>
                  <a:lnTo>
                    <a:pt x="8475" y="2278"/>
                  </a:lnTo>
                  <a:lnTo>
                    <a:pt x="8217" y="2302"/>
                  </a:lnTo>
                  <a:lnTo>
                    <a:pt x="8220" y="2502"/>
                  </a:lnTo>
                  <a:lnTo>
                    <a:pt x="8084" y="2518"/>
                  </a:lnTo>
                  <a:lnTo>
                    <a:pt x="8092" y="2883"/>
                  </a:lnTo>
                  <a:lnTo>
                    <a:pt x="7948" y="2910"/>
                  </a:lnTo>
                  <a:lnTo>
                    <a:pt x="7998" y="5121"/>
                  </a:lnTo>
                  <a:lnTo>
                    <a:pt x="7846" y="5194"/>
                  </a:lnTo>
                  <a:lnTo>
                    <a:pt x="7827" y="2838"/>
                  </a:lnTo>
                  <a:lnTo>
                    <a:pt x="7827" y="2837"/>
                  </a:lnTo>
                  <a:lnTo>
                    <a:pt x="7824" y="2834"/>
                  </a:lnTo>
                  <a:lnTo>
                    <a:pt x="7820" y="2832"/>
                  </a:lnTo>
                  <a:lnTo>
                    <a:pt x="7815" y="2831"/>
                  </a:lnTo>
                  <a:lnTo>
                    <a:pt x="7808" y="2828"/>
                  </a:lnTo>
                  <a:lnTo>
                    <a:pt x="7798" y="2826"/>
                  </a:lnTo>
                  <a:lnTo>
                    <a:pt x="7788" y="2825"/>
                  </a:lnTo>
                  <a:lnTo>
                    <a:pt x="7776" y="2823"/>
                  </a:lnTo>
                  <a:lnTo>
                    <a:pt x="7764" y="2822"/>
                  </a:lnTo>
                  <a:lnTo>
                    <a:pt x="7750" y="2821"/>
                  </a:lnTo>
                  <a:lnTo>
                    <a:pt x="7735" y="2819"/>
                  </a:lnTo>
                  <a:lnTo>
                    <a:pt x="7720" y="2819"/>
                  </a:lnTo>
                  <a:lnTo>
                    <a:pt x="7235" y="2813"/>
                  </a:lnTo>
                  <a:lnTo>
                    <a:pt x="7215" y="2813"/>
                  </a:lnTo>
                  <a:lnTo>
                    <a:pt x="7196" y="2813"/>
                  </a:lnTo>
                  <a:lnTo>
                    <a:pt x="7177" y="2813"/>
                  </a:lnTo>
                  <a:lnTo>
                    <a:pt x="7161" y="2815"/>
                  </a:lnTo>
                  <a:lnTo>
                    <a:pt x="7145" y="2816"/>
                  </a:lnTo>
                  <a:lnTo>
                    <a:pt x="7132" y="2818"/>
                  </a:lnTo>
                  <a:lnTo>
                    <a:pt x="7120" y="2819"/>
                  </a:lnTo>
                  <a:lnTo>
                    <a:pt x="7111" y="2822"/>
                  </a:lnTo>
                  <a:lnTo>
                    <a:pt x="7105" y="2823"/>
                  </a:lnTo>
                  <a:lnTo>
                    <a:pt x="7102" y="2826"/>
                  </a:lnTo>
                  <a:lnTo>
                    <a:pt x="7165" y="5470"/>
                  </a:lnTo>
                  <a:lnTo>
                    <a:pt x="7108" y="5470"/>
                  </a:lnTo>
                  <a:lnTo>
                    <a:pt x="7107" y="3947"/>
                  </a:lnTo>
                  <a:lnTo>
                    <a:pt x="7058" y="3947"/>
                  </a:lnTo>
                  <a:lnTo>
                    <a:pt x="7058" y="3934"/>
                  </a:lnTo>
                  <a:lnTo>
                    <a:pt x="7057" y="3924"/>
                  </a:lnTo>
                  <a:lnTo>
                    <a:pt x="7042" y="3914"/>
                  </a:lnTo>
                  <a:lnTo>
                    <a:pt x="7016" y="3903"/>
                  </a:lnTo>
                  <a:lnTo>
                    <a:pt x="6980" y="3896"/>
                  </a:lnTo>
                  <a:lnTo>
                    <a:pt x="6934" y="3890"/>
                  </a:lnTo>
                  <a:lnTo>
                    <a:pt x="6885" y="3887"/>
                  </a:lnTo>
                  <a:lnTo>
                    <a:pt x="6835" y="3887"/>
                  </a:lnTo>
                  <a:lnTo>
                    <a:pt x="6787" y="3892"/>
                  </a:lnTo>
                  <a:lnTo>
                    <a:pt x="6747" y="3896"/>
                  </a:lnTo>
                  <a:lnTo>
                    <a:pt x="6716" y="3905"/>
                  </a:lnTo>
                  <a:lnTo>
                    <a:pt x="6714" y="3905"/>
                  </a:lnTo>
                  <a:lnTo>
                    <a:pt x="6719" y="3214"/>
                  </a:lnTo>
                  <a:lnTo>
                    <a:pt x="6600" y="3193"/>
                  </a:lnTo>
                  <a:lnTo>
                    <a:pt x="6035" y="3070"/>
                  </a:lnTo>
                  <a:lnTo>
                    <a:pt x="5961" y="3057"/>
                  </a:lnTo>
                  <a:lnTo>
                    <a:pt x="5965" y="3974"/>
                  </a:lnTo>
                  <a:lnTo>
                    <a:pt x="5888" y="3975"/>
                  </a:lnTo>
                  <a:lnTo>
                    <a:pt x="5886" y="3838"/>
                  </a:lnTo>
                  <a:lnTo>
                    <a:pt x="5870" y="3838"/>
                  </a:lnTo>
                  <a:lnTo>
                    <a:pt x="5870" y="3838"/>
                  </a:lnTo>
                  <a:lnTo>
                    <a:pt x="5844" y="3838"/>
                  </a:lnTo>
                  <a:lnTo>
                    <a:pt x="5844" y="3519"/>
                  </a:lnTo>
                  <a:lnTo>
                    <a:pt x="5831" y="3519"/>
                  </a:lnTo>
                  <a:lnTo>
                    <a:pt x="5831" y="3426"/>
                  </a:lnTo>
                  <a:lnTo>
                    <a:pt x="5815" y="3426"/>
                  </a:lnTo>
                  <a:lnTo>
                    <a:pt x="5813" y="3426"/>
                  </a:lnTo>
                  <a:lnTo>
                    <a:pt x="5793" y="3426"/>
                  </a:lnTo>
                  <a:lnTo>
                    <a:pt x="5793" y="3154"/>
                  </a:lnTo>
                  <a:lnTo>
                    <a:pt x="5786" y="3154"/>
                  </a:lnTo>
                  <a:lnTo>
                    <a:pt x="5784" y="3157"/>
                  </a:lnTo>
                  <a:lnTo>
                    <a:pt x="5786" y="3426"/>
                  </a:lnTo>
                  <a:lnTo>
                    <a:pt x="5759" y="3426"/>
                  </a:lnTo>
                  <a:lnTo>
                    <a:pt x="5759" y="3426"/>
                  </a:lnTo>
                  <a:lnTo>
                    <a:pt x="5740" y="3426"/>
                  </a:lnTo>
                  <a:lnTo>
                    <a:pt x="5740" y="3426"/>
                  </a:lnTo>
                  <a:lnTo>
                    <a:pt x="5727" y="3468"/>
                  </a:lnTo>
                  <a:lnTo>
                    <a:pt x="5727" y="3469"/>
                  </a:lnTo>
                  <a:lnTo>
                    <a:pt x="5727" y="3516"/>
                  </a:lnTo>
                  <a:lnTo>
                    <a:pt x="5710" y="3516"/>
                  </a:lnTo>
                  <a:lnTo>
                    <a:pt x="5680" y="3518"/>
                  </a:lnTo>
                  <a:lnTo>
                    <a:pt x="5651" y="3519"/>
                  </a:lnTo>
                  <a:lnTo>
                    <a:pt x="5622" y="3519"/>
                  </a:lnTo>
                  <a:lnTo>
                    <a:pt x="5593" y="3519"/>
                  </a:lnTo>
                  <a:lnTo>
                    <a:pt x="5563" y="3519"/>
                  </a:lnTo>
                  <a:lnTo>
                    <a:pt x="5534" y="3519"/>
                  </a:lnTo>
                  <a:lnTo>
                    <a:pt x="5504" y="3519"/>
                  </a:lnTo>
                  <a:lnTo>
                    <a:pt x="5474" y="3519"/>
                  </a:lnTo>
                  <a:lnTo>
                    <a:pt x="5447" y="3518"/>
                  </a:lnTo>
                  <a:lnTo>
                    <a:pt x="5417" y="3516"/>
                  </a:lnTo>
                  <a:lnTo>
                    <a:pt x="5388" y="3515"/>
                  </a:lnTo>
                  <a:lnTo>
                    <a:pt x="5388" y="3468"/>
                  </a:lnTo>
                  <a:lnTo>
                    <a:pt x="5388" y="3468"/>
                  </a:lnTo>
                  <a:lnTo>
                    <a:pt x="5388" y="3426"/>
                  </a:lnTo>
                  <a:lnTo>
                    <a:pt x="5388" y="3424"/>
                  </a:lnTo>
                  <a:lnTo>
                    <a:pt x="5371" y="3424"/>
                  </a:lnTo>
                  <a:lnTo>
                    <a:pt x="5371" y="3426"/>
                  </a:lnTo>
                  <a:lnTo>
                    <a:pt x="5346" y="3426"/>
                  </a:lnTo>
                  <a:lnTo>
                    <a:pt x="5346" y="3157"/>
                  </a:lnTo>
                  <a:lnTo>
                    <a:pt x="5346" y="3152"/>
                  </a:lnTo>
                  <a:lnTo>
                    <a:pt x="5338" y="3152"/>
                  </a:lnTo>
                  <a:lnTo>
                    <a:pt x="5338" y="3426"/>
                  </a:lnTo>
                  <a:lnTo>
                    <a:pt x="5319" y="3426"/>
                  </a:lnTo>
                  <a:lnTo>
                    <a:pt x="5319" y="3424"/>
                  </a:lnTo>
                  <a:lnTo>
                    <a:pt x="5300" y="3424"/>
                  </a:lnTo>
                  <a:lnTo>
                    <a:pt x="5299" y="3518"/>
                  </a:lnTo>
                  <a:lnTo>
                    <a:pt x="5284" y="3518"/>
                  </a:lnTo>
                  <a:lnTo>
                    <a:pt x="5284" y="3838"/>
                  </a:lnTo>
                  <a:lnTo>
                    <a:pt x="5258" y="3838"/>
                  </a:lnTo>
                  <a:lnTo>
                    <a:pt x="5258" y="3836"/>
                  </a:lnTo>
                  <a:lnTo>
                    <a:pt x="5242" y="3836"/>
                  </a:lnTo>
                  <a:lnTo>
                    <a:pt x="5240" y="5029"/>
                  </a:lnTo>
                  <a:lnTo>
                    <a:pt x="5192" y="5029"/>
                  </a:lnTo>
                  <a:lnTo>
                    <a:pt x="5192" y="5027"/>
                  </a:lnTo>
                  <a:lnTo>
                    <a:pt x="5175" y="5027"/>
                  </a:lnTo>
                  <a:lnTo>
                    <a:pt x="5175" y="5029"/>
                  </a:lnTo>
                  <a:lnTo>
                    <a:pt x="5163" y="5055"/>
                  </a:lnTo>
                  <a:lnTo>
                    <a:pt x="5162" y="5057"/>
                  </a:lnTo>
                  <a:lnTo>
                    <a:pt x="5162" y="5225"/>
                  </a:lnTo>
                  <a:lnTo>
                    <a:pt x="4964" y="5223"/>
                  </a:lnTo>
                  <a:lnTo>
                    <a:pt x="4964" y="5102"/>
                  </a:lnTo>
                  <a:lnTo>
                    <a:pt x="4964" y="5095"/>
                  </a:lnTo>
                  <a:lnTo>
                    <a:pt x="4963" y="5090"/>
                  </a:lnTo>
                  <a:lnTo>
                    <a:pt x="4950" y="5090"/>
                  </a:lnTo>
                  <a:lnTo>
                    <a:pt x="4152" y="5090"/>
                  </a:lnTo>
                  <a:lnTo>
                    <a:pt x="4152" y="4906"/>
                  </a:lnTo>
                  <a:lnTo>
                    <a:pt x="4343" y="4853"/>
                  </a:lnTo>
                  <a:lnTo>
                    <a:pt x="4562" y="4767"/>
                  </a:lnTo>
                  <a:lnTo>
                    <a:pt x="4773" y="4658"/>
                  </a:lnTo>
                  <a:lnTo>
                    <a:pt x="4877" y="4598"/>
                  </a:lnTo>
                  <a:lnTo>
                    <a:pt x="5103" y="4446"/>
                  </a:lnTo>
                  <a:lnTo>
                    <a:pt x="5105" y="4400"/>
                  </a:lnTo>
                  <a:lnTo>
                    <a:pt x="4510" y="4402"/>
                  </a:lnTo>
                  <a:lnTo>
                    <a:pt x="4495" y="4424"/>
                  </a:lnTo>
                  <a:lnTo>
                    <a:pt x="2704" y="4427"/>
                  </a:lnTo>
                  <a:lnTo>
                    <a:pt x="2652" y="4403"/>
                  </a:lnTo>
                  <a:lnTo>
                    <a:pt x="2063" y="4405"/>
                  </a:lnTo>
                  <a:lnTo>
                    <a:pt x="2063" y="4450"/>
                  </a:lnTo>
                  <a:lnTo>
                    <a:pt x="2289" y="4601"/>
                  </a:lnTo>
                  <a:lnTo>
                    <a:pt x="2530" y="4725"/>
                  </a:lnTo>
                  <a:lnTo>
                    <a:pt x="2781" y="4824"/>
                  </a:lnTo>
                  <a:lnTo>
                    <a:pt x="3031" y="4893"/>
                  </a:lnTo>
                  <a:lnTo>
                    <a:pt x="3032" y="5287"/>
                  </a:lnTo>
                  <a:lnTo>
                    <a:pt x="2427" y="5287"/>
                  </a:lnTo>
                  <a:lnTo>
                    <a:pt x="2417" y="5223"/>
                  </a:lnTo>
                  <a:lnTo>
                    <a:pt x="2395" y="5220"/>
                  </a:lnTo>
                  <a:lnTo>
                    <a:pt x="2280" y="5220"/>
                  </a:lnTo>
                  <a:lnTo>
                    <a:pt x="2158" y="5222"/>
                  </a:lnTo>
                  <a:lnTo>
                    <a:pt x="2118" y="5225"/>
                  </a:lnTo>
                  <a:lnTo>
                    <a:pt x="2082" y="5483"/>
                  </a:lnTo>
                  <a:lnTo>
                    <a:pt x="1980" y="5475"/>
                  </a:lnTo>
                  <a:lnTo>
                    <a:pt x="1776" y="5122"/>
                  </a:lnTo>
                  <a:lnTo>
                    <a:pt x="1777" y="5114"/>
                  </a:lnTo>
                  <a:lnTo>
                    <a:pt x="1774" y="5096"/>
                  </a:lnTo>
                  <a:lnTo>
                    <a:pt x="1774" y="5095"/>
                  </a:lnTo>
                  <a:lnTo>
                    <a:pt x="1768" y="5078"/>
                  </a:lnTo>
                  <a:lnTo>
                    <a:pt x="1767" y="5078"/>
                  </a:lnTo>
                  <a:lnTo>
                    <a:pt x="1758" y="5067"/>
                  </a:lnTo>
                  <a:lnTo>
                    <a:pt x="1743" y="5057"/>
                  </a:lnTo>
                  <a:lnTo>
                    <a:pt x="1736" y="5052"/>
                  </a:lnTo>
                  <a:lnTo>
                    <a:pt x="1583" y="4788"/>
                  </a:lnTo>
                  <a:lnTo>
                    <a:pt x="1596" y="4777"/>
                  </a:lnTo>
                  <a:lnTo>
                    <a:pt x="1653" y="4703"/>
                  </a:lnTo>
                  <a:lnTo>
                    <a:pt x="1670" y="4661"/>
                  </a:lnTo>
                  <a:lnTo>
                    <a:pt x="1688" y="4617"/>
                  </a:lnTo>
                  <a:lnTo>
                    <a:pt x="1701" y="4525"/>
                  </a:lnTo>
                  <a:lnTo>
                    <a:pt x="1700" y="4525"/>
                  </a:lnTo>
                  <a:lnTo>
                    <a:pt x="1688" y="4433"/>
                  </a:lnTo>
                  <a:lnTo>
                    <a:pt x="1670" y="4390"/>
                  </a:lnTo>
                  <a:lnTo>
                    <a:pt x="1653" y="4348"/>
                  </a:lnTo>
                  <a:lnTo>
                    <a:pt x="1596" y="4273"/>
                  </a:lnTo>
                  <a:lnTo>
                    <a:pt x="1523" y="4218"/>
                  </a:lnTo>
                  <a:lnTo>
                    <a:pt x="1518" y="4215"/>
                  </a:lnTo>
                  <a:lnTo>
                    <a:pt x="1488" y="4203"/>
                  </a:lnTo>
                  <a:lnTo>
                    <a:pt x="1489" y="2517"/>
                  </a:lnTo>
                  <a:lnTo>
                    <a:pt x="1499" y="2509"/>
                  </a:lnTo>
                  <a:lnTo>
                    <a:pt x="1565" y="2461"/>
                  </a:lnTo>
                  <a:lnTo>
                    <a:pt x="1615" y="2397"/>
                  </a:lnTo>
                  <a:lnTo>
                    <a:pt x="1631" y="2359"/>
                  </a:lnTo>
                  <a:lnTo>
                    <a:pt x="1647" y="2321"/>
                  </a:lnTo>
                  <a:lnTo>
                    <a:pt x="1657" y="2240"/>
                  </a:lnTo>
                  <a:lnTo>
                    <a:pt x="1657" y="2233"/>
                  </a:lnTo>
                  <a:lnTo>
                    <a:pt x="1657" y="2227"/>
                  </a:lnTo>
                  <a:lnTo>
                    <a:pt x="1647" y="2145"/>
                  </a:lnTo>
                  <a:lnTo>
                    <a:pt x="1615" y="2069"/>
                  </a:lnTo>
                  <a:lnTo>
                    <a:pt x="1565" y="2005"/>
                  </a:lnTo>
                  <a:lnTo>
                    <a:pt x="1549" y="1993"/>
                  </a:lnTo>
                  <a:lnTo>
                    <a:pt x="1488" y="1948"/>
                  </a:lnTo>
                  <a:lnTo>
                    <a:pt x="1467" y="1941"/>
                  </a:lnTo>
                  <a:lnTo>
                    <a:pt x="1432" y="1929"/>
                  </a:lnTo>
                  <a:lnTo>
                    <a:pt x="1416" y="1793"/>
                  </a:lnTo>
                  <a:lnTo>
                    <a:pt x="1429" y="1789"/>
                  </a:lnTo>
                  <a:lnTo>
                    <a:pt x="1441" y="1784"/>
                  </a:lnTo>
                  <a:lnTo>
                    <a:pt x="1445" y="1779"/>
                  </a:lnTo>
                  <a:lnTo>
                    <a:pt x="1445" y="1762"/>
                  </a:lnTo>
                  <a:lnTo>
                    <a:pt x="1442" y="1757"/>
                  </a:lnTo>
                  <a:lnTo>
                    <a:pt x="1434" y="1752"/>
                  </a:lnTo>
                  <a:lnTo>
                    <a:pt x="1419" y="1746"/>
                  </a:lnTo>
                  <a:lnTo>
                    <a:pt x="1416" y="1746"/>
                  </a:lnTo>
                  <a:lnTo>
                    <a:pt x="1416" y="1457"/>
                  </a:lnTo>
                  <a:lnTo>
                    <a:pt x="1422" y="1454"/>
                  </a:lnTo>
                  <a:lnTo>
                    <a:pt x="1438" y="1432"/>
                  </a:lnTo>
                  <a:lnTo>
                    <a:pt x="1450" y="1407"/>
                  </a:lnTo>
                  <a:lnTo>
                    <a:pt x="1453" y="1400"/>
                  </a:lnTo>
                  <a:lnTo>
                    <a:pt x="1454" y="1387"/>
                  </a:lnTo>
                  <a:lnTo>
                    <a:pt x="1456" y="1377"/>
                  </a:lnTo>
                  <a:lnTo>
                    <a:pt x="1456" y="1375"/>
                  </a:lnTo>
                  <a:lnTo>
                    <a:pt x="1456" y="1375"/>
                  </a:lnTo>
                  <a:lnTo>
                    <a:pt x="1456" y="1374"/>
                  </a:lnTo>
                  <a:lnTo>
                    <a:pt x="1456" y="1372"/>
                  </a:lnTo>
                  <a:lnTo>
                    <a:pt x="1454" y="1362"/>
                  </a:lnTo>
                  <a:lnTo>
                    <a:pt x="1453" y="1347"/>
                  </a:lnTo>
                  <a:lnTo>
                    <a:pt x="1450" y="1340"/>
                  </a:lnTo>
                  <a:lnTo>
                    <a:pt x="1439" y="1315"/>
                  </a:lnTo>
                  <a:lnTo>
                    <a:pt x="1425" y="1298"/>
                  </a:lnTo>
                  <a:lnTo>
                    <a:pt x="1431" y="1296"/>
                  </a:lnTo>
                  <a:lnTo>
                    <a:pt x="1441" y="1290"/>
                  </a:lnTo>
                  <a:lnTo>
                    <a:pt x="1444" y="1283"/>
                  </a:lnTo>
                  <a:lnTo>
                    <a:pt x="1444" y="1269"/>
                  </a:lnTo>
                  <a:lnTo>
                    <a:pt x="1441" y="1263"/>
                  </a:lnTo>
                  <a:lnTo>
                    <a:pt x="1432" y="1257"/>
                  </a:lnTo>
                  <a:lnTo>
                    <a:pt x="1416" y="1251"/>
                  </a:lnTo>
                  <a:lnTo>
                    <a:pt x="1396" y="1247"/>
                  </a:lnTo>
                  <a:lnTo>
                    <a:pt x="1393" y="1247"/>
                  </a:lnTo>
                  <a:lnTo>
                    <a:pt x="1393" y="960"/>
                  </a:lnTo>
                  <a:lnTo>
                    <a:pt x="1416" y="957"/>
                  </a:lnTo>
                  <a:lnTo>
                    <a:pt x="1416" y="943"/>
                  </a:lnTo>
                  <a:lnTo>
                    <a:pt x="1372" y="915"/>
                  </a:lnTo>
                  <a:lnTo>
                    <a:pt x="1372" y="618"/>
                  </a:lnTo>
                  <a:lnTo>
                    <a:pt x="1378" y="618"/>
                  </a:lnTo>
                  <a:lnTo>
                    <a:pt x="1385" y="615"/>
                  </a:lnTo>
                  <a:lnTo>
                    <a:pt x="1390" y="612"/>
                  </a:lnTo>
                  <a:lnTo>
                    <a:pt x="1391" y="608"/>
                  </a:lnTo>
                  <a:lnTo>
                    <a:pt x="1391" y="605"/>
                  </a:lnTo>
                  <a:lnTo>
                    <a:pt x="1391" y="598"/>
                  </a:lnTo>
                  <a:lnTo>
                    <a:pt x="1391" y="595"/>
                  </a:lnTo>
                  <a:lnTo>
                    <a:pt x="1387" y="592"/>
                  </a:lnTo>
                  <a:lnTo>
                    <a:pt x="1381" y="589"/>
                  </a:lnTo>
                  <a:lnTo>
                    <a:pt x="1372" y="586"/>
                  </a:lnTo>
                  <a:lnTo>
                    <a:pt x="1368" y="585"/>
                  </a:lnTo>
                  <a:lnTo>
                    <a:pt x="1368" y="6"/>
                  </a:lnTo>
                  <a:lnTo>
                    <a:pt x="1368" y="4"/>
                  </a:lnTo>
                  <a:lnTo>
                    <a:pt x="1365" y="3"/>
                  </a:lnTo>
                  <a:lnTo>
                    <a:pt x="1362" y="1"/>
                  </a:lnTo>
                  <a:lnTo>
                    <a:pt x="1358" y="0"/>
                  </a:lnTo>
                  <a:lnTo>
                    <a:pt x="1353" y="0"/>
                  </a:lnTo>
                  <a:lnTo>
                    <a:pt x="1349" y="0"/>
                  </a:lnTo>
                  <a:lnTo>
                    <a:pt x="1344" y="0"/>
                  </a:lnTo>
                  <a:lnTo>
                    <a:pt x="1340" y="1"/>
                  </a:lnTo>
                  <a:lnTo>
                    <a:pt x="1336" y="3"/>
                  </a:lnTo>
                  <a:lnTo>
                    <a:pt x="1333" y="4"/>
                  </a:lnTo>
                  <a:lnTo>
                    <a:pt x="1331" y="6"/>
                  </a:lnTo>
                  <a:lnTo>
                    <a:pt x="1331" y="7"/>
                  </a:lnTo>
                  <a:lnTo>
                    <a:pt x="1331" y="585"/>
                  </a:lnTo>
                  <a:lnTo>
                    <a:pt x="1330" y="585"/>
                  </a:lnTo>
                  <a:lnTo>
                    <a:pt x="1321" y="587"/>
                  </a:lnTo>
                  <a:lnTo>
                    <a:pt x="1314" y="589"/>
                  </a:lnTo>
                  <a:lnTo>
                    <a:pt x="1308" y="593"/>
                  </a:lnTo>
                  <a:lnTo>
                    <a:pt x="1306" y="596"/>
                  </a:lnTo>
                  <a:lnTo>
                    <a:pt x="1306" y="602"/>
                  </a:lnTo>
                  <a:lnTo>
                    <a:pt x="1306" y="606"/>
                  </a:lnTo>
                  <a:lnTo>
                    <a:pt x="1306" y="609"/>
                  </a:lnTo>
                  <a:lnTo>
                    <a:pt x="1311" y="614"/>
                  </a:lnTo>
                  <a:lnTo>
                    <a:pt x="1317" y="617"/>
                  </a:lnTo>
                  <a:lnTo>
                    <a:pt x="1325" y="618"/>
                  </a:lnTo>
                  <a:lnTo>
                    <a:pt x="1325" y="618"/>
                  </a:lnTo>
                  <a:lnTo>
                    <a:pt x="1325" y="921"/>
                  </a:lnTo>
                  <a:lnTo>
                    <a:pt x="1279" y="928"/>
                  </a:lnTo>
                  <a:lnTo>
                    <a:pt x="1279" y="943"/>
                  </a:lnTo>
                  <a:lnTo>
                    <a:pt x="1304" y="957"/>
                  </a:lnTo>
                  <a:lnTo>
                    <a:pt x="1304" y="1245"/>
                  </a:lnTo>
                  <a:lnTo>
                    <a:pt x="1299" y="1247"/>
                  </a:lnTo>
                  <a:lnTo>
                    <a:pt x="1279" y="1250"/>
                  </a:lnTo>
                  <a:lnTo>
                    <a:pt x="1263" y="1255"/>
                  </a:lnTo>
                  <a:lnTo>
                    <a:pt x="1254" y="1261"/>
                  </a:lnTo>
                  <a:lnTo>
                    <a:pt x="1251" y="1269"/>
                  </a:lnTo>
                  <a:lnTo>
                    <a:pt x="1251" y="1283"/>
                  </a:lnTo>
                  <a:lnTo>
                    <a:pt x="1254" y="1289"/>
                  </a:lnTo>
                  <a:lnTo>
                    <a:pt x="1264" y="1295"/>
                  </a:lnTo>
                  <a:lnTo>
                    <a:pt x="1270" y="1298"/>
                  </a:lnTo>
                  <a:lnTo>
                    <a:pt x="1258" y="1312"/>
                  </a:lnTo>
                  <a:lnTo>
                    <a:pt x="1254" y="1318"/>
                  </a:lnTo>
                  <a:lnTo>
                    <a:pt x="1242" y="1345"/>
                  </a:lnTo>
                  <a:lnTo>
                    <a:pt x="1241" y="1358"/>
                  </a:lnTo>
                  <a:lnTo>
                    <a:pt x="1239" y="1372"/>
                  </a:lnTo>
                  <a:lnTo>
                    <a:pt x="1239" y="1372"/>
                  </a:lnTo>
                  <a:lnTo>
                    <a:pt x="1239" y="1374"/>
                  </a:lnTo>
                  <a:lnTo>
                    <a:pt x="1241" y="1388"/>
                  </a:lnTo>
                  <a:lnTo>
                    <a:pt x="1242" y="1402"/>
                  </a:lnTo>
                  <a:lnTo>
                    <a:pt x="1254" y="1428"/>
                  </a:lnTo>
                  <a:lnTo>
                    <a:pt x="1258" y="1434"/>
                  </a:lnTo>
                  <a:lnTo>
                    <a:pt x="1274" y="1454"/>
                  </a:lnTo>
                  <a:lnTo>
                    <a:pt x="1279" y="1457"/>
                  </a:lnTo>
                  <a:lnTo>
                    <a:pt x="1277" y="1745"/>
                  </a:lnTo>
                  <a:lnTo>
                    <a:pt x="1263" y="1749"/>
                  </a:lnTo>
                  <a:lnTo>
                    <a:pt x="1252" y="1755"/>
                  </a:lnTo>
                  <a:lnTo>
                    <a:pt x="1248" y="1761"/>
                  </a:lnTo>
                  <a:lnTo>
                    <a:pt x="1248" y="1776"/>
                  </a:lnTo>
                  <a:lnTo>
                    <a:pt x="1251" y="1781"/>
                  </a:lnTo>
                  <a:lnTo>
                    <a:pt x="1260" y="1787"/>
                  </a:lnTo>
                  <a:lnTo>
                    <a:pt x="1276" y="1792"/>
                  </a:lnTo>
                  <a:lnTo>
                    <a:pt x="1277" y="1793"/>
                  </a:lnTo>
                  <a:lnTo>
                    <a:pt x="1261" y="1923"/>
                  </a:lnTo>
                  <a:lnTo>
                    <a:pt x="1213" y="1941"/>
                  </a:lnTo>
                  <a:lnTo>
                    <a:pt x="1192" y="1948"/>
                  </a:lnTo>
                  <a:lnTo>
                    <a:pt x="1130" y="1993"/>
                  </a:lnTo>
                  <a:lnTo>
                    <a:pt x="1116" y="2005"/>
                  </a:lnTo>
                  <a:lnTo>
                    <a:pt x="1065" y="2069"/>
                  </a:lnTo>
                  <a:lnTo>
                    <a:pt x="1033" y="2144"/>
                  </a:lnTo>
                  <a:lnTo>
                    <a:pt x="1022" y="2224"/>
                  </a:lnTo>
                  <a:lnTo>
                    <a:pt x="1022" y="2226"/>
                  </a:lnTo>
                  <a:lnTo>
                    <a:pt x="1032" y="2308"/>
                  </a:lnTo>
                  <a:lnTo>
                    <a:pt x="1036" y="2322"/>
                  </a:lnTo>
                  <a:lnTo>
                    <a:pt x="1052" y="2360"/>
                  </a:lnTo>
                  <a:lnTo>
                    <a:pt x="1067" y="2398"/>
                  </a:lnTo>
                  <a:lnTo>
                    <a:pt x="1118" y="2461"/>
                  </a:lnTo>
                  <a:lnTo>
                    <a:pt x="1144" y="2482"/>
                  </a:lnTo>
                  <a:lnTo>
                    <a:pt x="1138" y="4238"/>
                  </a:lnTo>
                  <a:lnTo>
                    <a:pt x="1093" y="4273"/>
                  </a:lnTo>
                  <a:lnTo>
                    <a:pt x="1036" y="4346"/>
                  </a:lnTo>
                  <a:lnTo>
                    <a:pt x="1019" y="4389"/>
                  </a:lnTo>
                  <a:lnTo>
                    <a:pt x="1001" y="4433"/>
                  </a:lnTo>
                  <a:lnTo>
                    <a:pt x="988" y="4525"/>
                  </a:lnTo>
                  <a:lnTo>
                    <a:pt x="989" y="4525"/>
                  </a:lnTo>
                  <a:lnTo>
                    <a:pt x="1001" y="4617"/>
                  </a:lnTo>
                  <a:lnTo>
                    <a:pt x="1019" y="4661"/>
                  </a:lnTo>
                  <a:lnTo>
                    <a:pt x="1036" y="4703"/>
                  </a:lnTo>
                  <a:lnTo>
                    <a:pt x="1092" y="4777"/>
                  </a:lnTo>
                  <a:lnTo>
                    <a:pt x="1137" y="4811"/>
                  </a:lnTo>
                  <a:lnTo>
                    <a:pt x="1137" y="5004"/>
                  </a:lnTo>
                  <a:lnTo>
                    <a:pt x="1124" y="5049"/>
                  </a:lnTo>
                  <a:lnTo>
                    <a:pt x="1118" y="5055"/>
                  </a:lnTo>
                  <a:lnTo>
                    <a:pt x="1108" y="5065"/>
                  </a:lnTo>
                  <a:lnTo>
                    <a:pt x="1102" y="5077"/>
                  </a:lnTo>
                  <a:lnTo>
                    <a:pt x="1102" y="5078"/>
                  </a:lnTo>
                  <a:lnTo>
                    <a:pt x="1097" y="5086"/>
                  </a:lnTo>
                  <a:lnTo>
                    <a:pt x="1096" y="5100"/>
                  </a:lnTo>
                  <a:lnTo>
                    <a:pt x="1097" y="5108"/>
                  </a:lnTo>
                  <a:lnTo>
                    <a:pt x="1099" y="5122"/>
                  </a:lnTo>
                  <a:lnTo>
                    <a:pt x="1100" y="5124"/>
                  </a:lnTo>
                  <a:lnTo>
                    <a:pt x="1100" y="5128"/>
                  </a:lnTo>
                  <a:lnTo>
                    <a:pt x="1100" y="5128"/>
                  </a:lnTo>
                  <a:lnTo>
                    <a:pt x="1020" y="5409"/>
                  </a:lnTo>
                  <a:lnTo>
                    <a:pt x="1005" y="5409"/>
                  </a:lnTo>
                  <a:lnTo>
                    <a:pt x="966" y="5410"/>
                  </a:lnTo>
                  <a:lnTo>
                    <a:pt x="928" y="5412"/>
                  </a:lnTo>
                  <a:lnTo>
                    <a:pt x="891" y="5413"/>
                  </a:lnTo>
                  <a:lnTo>
                    <a:pt x="855" y="5415"/>
                  </a:lnTo>
                  <a:lnTo>
                    <a:pt x="821" y="5416"/>
                  </a:lnTo>
                  <a:lnTo>
                    <a:pt x="788" y="5418"/>
                  </a:lnTo>
                  <a:lnTo>
                    <a:pt x="757" y="5419"/>
                  </a:lnTo>
                  <a:lnTo>
                    <a:pt x="756" y="5441"/>
                  </a:lnTo>
                  <a:lnTo>
                    <a:pt x="745" y="5441"/>
                  </a:lnTo>
                  <a:lnTo>
                    <a:pt x="710" y="5442"/>
                  </a:lnTo>
                  <a:lnTo>
                    <a:pt x="710" y="5456"/>
                  </a:lnTo>
                  <a:lnTo>
                    <a:pt x="769" y="5458"/>
                  </a:lnTo>
                  <a:lnTo>
                    <a:pt x="801" y="5457"/>
                  </a:lnTo>
                  <a:lnTo>
                    <a:pt x="833" y="5454"/>
                  </a:lnTo>
                  <a:lnTo>
                    <a:pt x="868" y="5453"/>
                  </a:lnTo>
                  <a:lnTo>
                    <a:pt x="905" y="5451"/>
                  </a:lnTo>
                  <a:lnTo>
                    <a:pt x="918" y="5451"/>
                  </a:lnTo>
                  <a:lnTo>
                    <a:pt x="988" y="5454"/>
                  </a:lnTo>
                  <a:lnTo>
                    <a:pt x="988" y="5499"/>
                  </a:lnTo>
                  <a:lnTo>
                    <a:pt x="820" y="5499"/>
                  </a:lnTo>
                  <a:lnTo>
                    <a:pt x="823" y="5499"/>
                  </a:lnTo>
                  <a:lnTo>
                    <a:pt x="836" y="5495"/>
                  </a:lnTo>
                  <a:lnTo>
                    <a:pt x="851" y="5491"/>
                  </a:lnTo>
                  <a:lnTo>
                    <a:pt x="865" y="5488"/>
                  </a:lnTo>
                  <a:lnTo>
                    <a:pt x="865" y="5485"/>
                  </a:lnTo>
                  <a:lnTo>
                    <a:pt x="852" y="5485"/>
                  </a:lnTo>
                  <a:lnTo>
                    <a:pt x="824" y="5483"/>
                  </a:lnTo>
                  <a:lnTo>
                    <a:pt x="798" y="5480"/>
                  </a:lnTo>
                  <a:lnTo>
                    <a:pt x="773" y="5479"/>
                  </a:lnTo>
                  <a:lnTo>
                    <a:pt x="750" y="5477"/>
                  </a:lnTo>
                  <a:lnTo>
                    <a:pt x="729" y="5476"/>
                  </a:lnTo>
                  <a:lnTo>
                    <a:pt x="710" y="5475"/>
                  </a:lnTo>
                  <a:lnTo>
                    <a:pt x="693" y="5472"/>
                  </a:lnTo>
                  <a:lnTo>
                    <a:pt x="678" y="5470"/>
                  </a:lnTo>
                  <a:lnTo>
                    <a:pt x="666" y="5469"/>
                  </a:lnTo>
                  <a:lnTo>
                    <a:pt x="656" y="5466"/>
                  </a:lnTo>
                  <a:lnTo>
                    <a:pt x="653" y="5466"/>
                  </a:lnTo>
                  <a:lnTo>
                    <a:pt x="633" y="5467"/>
                  </a:lnTo>
                  <a:lnTo>
                    <a:pt x="612" y="5470"/>
                  </a:lnTo>
                  <a:lnTo>
                    <a:pt x="593" y="5475"/>
                  </a:lnTo>
                  <a:lnTo>
                    <a:pt x="573" y="5479"/>
                  </a:lnTo>
                  <a:lnTo>
                    <a:pt x="554" y="5485"/>
                  </a:lnTo>
                  <a:lnTo>
                    <a:pt x="533" y="5491"/>
                  </a:lnTo>
                  <a:lnTo>
                    <a:pt x="514" y="5498"/>
                  </a:lnTo>
                  <a:lnTo>
                    <a:pt x="507" y="5499"/>
                  </a:lnTo>
                  <a:lnTo>
                    <a:pt x="28" y="5499"/>
                  </a:lnTo>
                  <a:lnTo>
                    <a:pt x="28" y="5546"/>
                  </a:lnTo>
                  <a:lnTo>
                    <a:pt x="4" y="5546"/>
                  </a:lnTo>
                  <a:lnTo>
                    <a:pt x="0" y="5996"/>
                  </a:lnTo>
                  <a:lnTo>
                    <a:pt x="12" y="6004"/>
                  </a:lnTo>
                  <a:lnTo>
                    <a:pt x="28" y="6011"/>
                  </a:lnTo>
                  <a:lnTo>
                    <a:pt x="28" y="6480"/>
                  </a:lnTo>
                  <a:lnTo>
                    <a:pt x="23382" y="6480"/>
                  </a:lnTo>
                  <a:lnTo>
                    <a:pt x="23382" y="5499"/>
                  </a:lnTo>
                  <a:lnTo>
                    <a:pt x="23155" y="5499"/>
                  </a:lnTo>
                  <a:lnTo>
                    <a:pt x="22780" y="5321"/>
                  </a:lnTo>
                  <a:close/>
                  <a:moveTo>
                    <a:pt x="18877" y="4788"/>
                  </a:moveTo>
                  <a:lnTo>
                    <a:pt x="18877" y="4788"/>
                  </a:lnTo>
                  <a:lnTo>
                    <a:pt x="18877" y="4769"/>
                  </a:lnTo>
                  <a:lnTo>
                    <a:pt x="18877" y="4788"/>
                  </a:lnTo>
                  <a:close/>
                  <a:moveTo>
                    <a:pt x="15960" y="267"/>
                  </a:moveTo>
                  <a:lnTo>
                    <a:pt x="15947" y="335"/>
                  </a:lnTo>
                  <a:lnTo>
                    <a:pt x="15944" y="358"/>
                  </a:lnTo>
                  <a:lnTo>
                    <a:pt x="15917" y="498"/>
                  </a:lnTo>
                  <a:lnTo>
                    <a:pt x="15898" y="609"/>
                  </a:lnTo>
                  <a:lnTo>
                    <a:pt x="15890" y="655"/>
                  </a:lnTo>
                  <a:lnTo>
                    <a:pt x="15434" y="652"/>
                  </a:lnTo>
                  <a:lnTo>
                    <a:pt x="15426" y="606"/>
                  </a:lnTo>
                  <a:lnTo>
                    <a:pt x="15406" y="495"/>
                  </a:lnTo>
                  <a:lnTo>
                    <a:pt x="15380" y="355"/>
                  </a:lnTo>
                  <a:lnTo>
                    <a:pt x="15375" y="330"/>
                  </a:lnTo>
                  <a:lnTo>
                    <a:pt x="15363" y="263"/>
                  </a:lnTo>
                  <a:lnTo>
                    <a:pt x="15960" y="267"/>
                  </a:lnTo>
                  <a:close/>
                  <a:moveTo>
                    <a:pt x="9297" y="3496"/>
                  </a:moveTo>
                  <a:lnTo>
                    <a:pt x="9316" y="3550"/>
                  </a:lnTo>
                  <a:lnTo>
                    <a:pt x="9297" y="3608"/>
                  </a:lnTo>
                  <a:lnTo>
                    <a:pt x="9297" y="3496"/>
                  </a:lnTo>
                  <a:close/>
                  <a:moveTo>
                    <a:pt x="9299" y="3754"/>
                  </a:moveTo>
                  <a:lnTo>
                    <a:pt x="9299" y="3754"/>
                  </a:lnTo>
                  <a:lnTo>
                    <a:pt x="9297" y="3643"/>
                  </a:lnTo>
                  <a:lnTo>
                    <a:pt x="9316" y="3699"/>
                  </a:lnTo>
                  <a:lnTo>
                    <a:pt x="9299" y="3754"/>
                  </a:lnTo>
                  <a:close/>
                  <a:moveTo>
                    <a:pt x="9319" y="3706"/>
                  </a:moveTo>
                  <a:lnTo>
                    <a:pt x="9335" y="3753"/>
                  </a:lnTo>
                  <a:lnTo>
                    <a:pt x="9305" y="3754"/>
                  </a:lnTo>
                  <a:lnTo>
                    <a:pt x="9319" y="3706"/>
                  </a:lnTo>
                  <a:close/>
                  <a:moveTo>
                    <a:pt x="9341" y="3642"/>
                  </a:moveTo>
                  <a:lnTo>
                    <a:pt x="9341" y="3753"/>
                  </a:lnTo>
                  <a:lnTo>
                    <a:pt x="9341" y="3753"/>
                  </a:lnTo>
                  <a:lnTo>
                    <a:pt x="9322" y="3699"/>
                  </a:lnTo>
                  <a:lnTo>
                    <a:pt x="9341" y="3642"/>
                  </a:lnTo>
                  <a:close/>
                  <a:moveTo>
                    <a:pt x="9341" y="3626"/>
                  </a:moveTo>
                  <a:lnTo>
                    <a:pt x="9319" y="3692"/>
                  </a:lnTo>
                  <a:lnTo>
                    <a:pt x="9297" y="3629"/>
                  </a:lnTo>
                  <a:lnTo>
                    <a:pt x="9297" y="3629"/>
                  </a:lnTo>
                  <a:lnTo>
                    <a:pt x="9341" y="3626"/>
                  </a:lnTo>
                  <a:lnTo>
                    <a:pt x="9341" y="3626"/>
                  </a:lnTo>
                  <a:close/>
                  <a:moveTo>
                    <a:pt x="9341" y="3620"/>
                  </a:moveTo>
                  <a:lnTo>
                    <a:pt x="9341" y="3621"/>
                  </a:lnTo>
                  <a:lnTo>
                    <a:pt x="9297" y="3624"/>
                  </a:lnTo>
                  <a:lnTo>
                    <a:pt x="9297" y="3623"/>
                  </a:lnTo>
                  <a:lnTo>
                    <a:pt x="9319" y="3557"/>
                  </a:lnTo>
                  <a:lnTo>
                    <a:pt x="9341" y="3620"/>
                  </a:lnTo>
                  <a:close/>
                  <a:moveTo>
                    <a:pt x="9341" y="3605"/>
                  </a:moveTo>
                  <a:lnTo>
                    <a:pt x="9321" y="3550"/>
                  </a:lnTo>
                  <a:lnTo>
                    <a:pt x="9340" y="3493"/>
                  </a:lnTo>
                  <a:lnTo>
                    <a:pt x="9341" y="3605"/>
                  </a:lnTo>
                  <a:close/>
                  <a:moveTo>
                    <a:pt x="9340" y="3477"/>
                  </a:moveTo>
                  <a:lnTo>
                    <a:pt x="9340" y="3477"/>
                  </a:lnTo>
                  <a:lnTo>
                    <a:pt x="9319" y="3543"/>
                  </a:lnTo>
                  <a:lnTo>
                    <a:pt x="9297" y="3481"/>
                  </a:lnTo>
                  <a:lnTo>
                    <a:pt x="9297" y="3480"/>
                  </a:lnTo>
                  <a:lnTo>
                    <a:pt x="9340" y="3477"/>
                  </a:lnTo>
                  <a:close/>
                  <a:moveTo>
                    <a:pt x="1488" y="4848"/>
                  </a:moveTo>
                  <a:lnTo>
                    <a:pt x="1499" y="4843"/>
                  </a:lnTo>
                  <a:lnTo>
                    <a:pt x="1648" y="5102"/>
                  </a:lnTo>
                  <a:lnTo>
                    <a:pt x="1647" y="5112"/>
                  </a:lnTo>
                  <a:lnTo>
                    <a:pt x="1488" y="5359"/>
                  </a:lnTo>
                  <a:lnTo>
                    <a:pt x="1488" y="4848"/>
                  </a:lnTo>
                  <a:close/>
                  <a:moveTo>
                    <a:pt x="1353" y="3991"/>
                  </a:moveTo>
                  <a:lnTo>
                    <a:pt x="1355" y="3991"/>
                  </a:lnTo>
                  <a:lnTo>
                    <a:pt x="1350" y="3991"/>
                  </a:lnTo>
                  <a:lnTo>
                    <a:pt x="1344" y="3991"/>
                  </a:lnTo>
                  <a:lnTo>
                    <a:pt x="1353" y="3991"/>
                  </a:lnTo>
                  <a:close/>
                  <a:moveTo>
                    <a:pt x="1273" y="2546"/>
                  </a:moveTo>
                  <a:lnTo>
                    <a:pt x="1276" y="2547"/>
                  </a:lnTo>
                  <a:lnTo>
                    <a:pt x="1292" y="2549"/>
                  </a:lnTo>
                  <a:lnTo>
                    <a:pt x="1311" y="2552"/>
                  </a:lnTo>
                  <a:lnTo>
                    <a:pt x="1331" y="2552"/>
                  </a:lnTo>
                  <a:lnTo>
                    <a:pt x="1342" y="2552"/>
                  </a:lnTo>
                  <a:lnTo>
                    <a:pt x="1342" y="2695"/>
                  </a:lnTo>
                  <a:lnTo>
                    <a:pt x="1340" y="2695"/>
                  </a:lnTo>
                  <a:lnTo>
                    <a:pt x="1336" y="2695"/>
                  </a:lnTo>
                  <a:lnTo>
                    <a:pt x="1333" y="2695"/>
                  </a:lnTo>
                  <a:lnTo>
                    <a:pt x="1330" y="2696"/>
                  </a:lnTo>
                  <a:lnTo>
                    <a:pt x="1315" y="2699"/>
                  </a:lnTo>
                  <a:lnTo>
                    <a:pt x="1312" y="2701"/>
                  </a:lnTo>
                  <a:lnTo>
                    <a:pt x="1299" y="2708"/>
                  </a:lnTo>
                  <a:lnTo>
                    <a:pt x="1296" y="2709"/>
                  </a:lnTo>
                  <a:lnTo>
                    <a:pt x="1286" y="2721"/>
                  </a:lnTo>
                  <a:lnTo>
                    <a:pt x="1279" y="2733"/>
                  </a:lnTo>
                  <a:lnTo>
                    <a:pt x="1279" y="2740"/>
                  </a:lnTo>
                  <a:lnTo>
                    <a:pt x="1276" y="2740"/>
                  </a:lnTo>
                  <a:lnTo>
                    <a:pt x="1271" y="2739"/>
                  </a:lnTo>
                  <a:lnTo>
                    <a:pt x="1273" y="2546"/>
                  </a:lnTo>
                  <a:close/>
                  <a:moveTo>
                    <a:pt x="1271" y="2806"/>
                  </a:moveTo>
                  <a:lnTo>
                    <a:pt x="1279" y="2806"/>
                  </a:lnTo>
                  <a:lnTo>
                    <a:pt x="1279" y="2812"/>
                  </a:lnTo>
                  <a:lnTo>
                    <a:pt x="1286" y="2825"/>
                  </a:lnTo>
                  <a:lnTo>
                    <a:pt x="1296" y="2835"/>
                  </a:lnTo>
                  <a:lnTo>
                    <a:pt x="1299" y="2837"/>
                  </a:lnTo>
                  <a:lnTo>
                    <a:pt x="1312" y="2844"/>
                  </a:lnTo>
                  <a:lnTo>
                    <a:pt x="1315" y="2845"/>
                  </a:lnTo>
                  <a:lnTo>
                    <a:pt x="1328" y="2850"/>
                  </a:lnTo>
                  <a:lnTo>
                    <a:pt x="1331" y="2850"/>
                  </a:lnTo>
                  <a:lnTo>
                    <a:pt x="1336" y="2850"/>
                  </a:lnTo>
                  <a:lnTo>
                    <a:pt x="1340" y="2851"/>
                  </a:lnTo>
                  <a:lnTo>
                    <a:pt x="1340" y="2851"/>
                  </a:lnTo>
                  <a:lnTo>
                    <a:pt x="1340" y="2955"/>
                  </a:lnTo>
                  <a:lnTo>
                    <a:pt x="1337" y="2955"/>
                  </a:lnTo>
                  <a:lnTo>
                    <a:pt x="1333" y="2955"/>
                  </a:lnTo>
                  <a:lnTo>
                    <a:pt x="1330" y="2955"/>
                  </a:lnTo>
                  <a:lnTo>
                    <a:pt x="1317" y="2959"/>
                  </a:lnTo>
                  <a:lnTo>
                    <a:pt x="1312" y="2961"/>
                  </a:lnTo>
                  <a:lnTo>
                    <a:pt x="1299" y="2968"/>
                  </a:lnTo>
                  <a:lnTo>
                    <a:pt x="1298" y="2970"/>
                  </a:lnTo>
                  <a:lnTo>
                    <a:pt x="1287" y="2980"/>
                  </a:lnTo>
                  <a:lnTo>
                    <a:pt x="1280" y="2993"/>
                  </a:lnTo>
                  <a:lnTo>
                    <a:pt x="1279" y="3000"/>
                  </a:lnTo>
                  <a:lnTo>
                    <a:pt x="1277" y="3000"/>
                  </a:lnTo>
                  <a:lnTo>
                    <a:pt x="1271" y="3000"/>
                  </a:lnTo>
                  <a:lnTo>
                    <a:pt x="1271" y="2806"/>
                  </a:lnTo>
                  <a:close/>
                  <a:moveTo>
                    <a:pt x="1271" y="3065"/>
                  </a:moveTo>
                  <a:lnTo>
                    <a:pt x="1279" y="3065"/>
                  </a:lnTo>
                  <a:lnTo>
                    <a:pt x="1280" y="3072"/>
                  </a:lnTo>
                  <a:lnTo>
                    <a:pt x="1286" y="3085"/>
                  </a:lnTo>
                  <a:lnTo>
                    <a:pt x="1298" y="3095"/>
                  </a:lnTo>
                  <a:lnTo>
                    <a:pt x="1299" y="3097"/>
                  </a:lnTo>
                  <a:lnTo>
                    <a:pt x="1312" y="3104"/>
                  </a:lnTo>
                  <a:lnTo>
                    <a:pt x="1328" y="3108"/>
                  </a:lnTo>
                  <a:lnTo>
                    <a:pt x="1330" y="3110"/>
                  </a:lnTo>
                  <a:lnTo>
                    <a:pt x="1333" y="3110"/>
                  </a:lnTo>
                  <a:lnTo>
                    <a:pt x="1337" y="3110"/>
                  </a:lnTo>
                  <a:lnTo>
                    <a:pt x="1340" y="3110"/>
                  </a:lnTo>
                  <a:lnTo>
                    <a:pt x="1340" y="3237"/>
                  </a:lnTo>
                  <a:lnTo>
                    <a:pt x="1339" y="3237"/>
                  </a:lnTo>
                  <a:lnTo>
                    <a:pt x="1334" y="3237"/>
                  </a:lnTo>
                  <a:lnTo>
                    <a:pt x="1331" y="3237"/>
                  </a:lnTo>
                  <a:lnTo>
                    <a:pt x="1328" y="3239"/>
                  </a:lnTo>
                  <a:lnTo>
                    <a:pt x="1325" y="3239"/>
                  </a:lnTo>
                  <a:lnTo>
                    <a:pt x="1311" y="3243"/>
                  </a:lnTo>
                  <a:lnTo>
                    <a:pt x="1298" y="3250"/>
                  </a:lnTo>
                  <a:lnTo>
                    <a:pt x="1295" y="3252"/>
                  </a:lnTo>
                  <a:lnTo>
                    <a:pt x="1285" y="3262"/>
                  </a:lnTo>
                  <a:lnTo>
                    <a:pt x="1277" y="3275"/>
                  </a:lnTo>
                  <a:lnTo>
                    <a:pt x="1276" y="3284"/>
                  </a:lnTo>
                  <a:lnTo>
                    <a:pt x="1274" y="3284"/>
                  </a:lnTo>
                  <a:lnTo>
                    <a:pt x="1271" y="3284"/>
                  </a:lnTo>
                  <a:lnTo>
                    <a:pt x="1271" y="3065"/>
                  </a:lnTo>
                  <a:close/>
                  <a:moveTo>
                    <a:pt x="1271" y="3347"/>
                  </a:moveTo>
                  <a:lnTo>
                    <a:pt x="1276" y="3347"/>
                  </a:lnTo>
                  <a:lnTo>
                    <a:pt x="1277" y="3354"/>
                  </a:lnTo>
                  <a:lnTo>
                    <a:pt x="1285" y="3367"/>
                  </a:lnTo>
                  <a:lnTo>
                    <a:pt x="1295" y="3377"/>
                  </a:lnTo>
                  <a:lnTo>
                    <a:pt x="1296" y="3379"/>
                  </a:lnTo>
                  <a:lnTo>
                    <a:pt x="1309" y="3386"/>
                  </a:lnTo>
                  <a:lnTo>
                    <a:pt x="1325" y="3392"/>
                  </a:lnTo>
                  <a:lnTo>
                    <a:pt x="1327" y="3392"/>
                  </a:lnTo>
                  <a:lnTo>
                    <a:pt x="1330" y="3392"/>
                  </a:lnTo>
                  <a:lnTo>
                    <a:pt x="1334" y="3392"/>
                  </a:lnTo>
                  <a:lnTo>
                    <a:pt x="1339" y="3392"/>
                  </a:lnTo>
                  <a:lnTo>
                    <a:pt x="1340" y="3392"/>
                  </a:lnTo>
                  <a:lnTo>
                    <a:pt x="1340" y="3516"/>
                  </a:lnTo>
                  <a:lnTo>
                    <a:pt x="1343" y="3516"/>
                  </a:lnTo>
                  <a:lnTo>
                    <a:pt x="1344" y="3516"/>
                  </a:lnTo>
                  <a:lnTo>
                    <a:pt x="1342" y="3516"/>
                  </a:lnTo>
                  <a:lnTo>
                    <a:pt x="1337" y="3516"/>
                  </a:lnTo>
                  <a:lnTo>
                    <a:pt x="1333" y="3516"/>
                  </a:lnTo>
                  <a:lnTo>
                    <a:pt x="1330" y="3518"/>
                  </a:lnTo>
                  <a:lnTo>
                    <a:pt x="1328" y="3518"/>
                  </a:lnTo>
                  <a:lnTo>
                    <a:pt x="1312" y="3522"/>
                  </a:lnTo>
                  <a:lnTo>
                    <a:pt x="1311" y="3524"/>
                  </a:lnTo>
                  <a:lnTo>
                    <a:pt x="1298" y="3531"/>
                  </a:lnTo>
                  <a:lnTo>
                    <a:pt x="1286" y="3541"/>
                  </a:lnTo>
                  <a:lnTo>
                    <a:pt x="1280" y="3554"/>
                  </a:lnTo>
                  <a:lnTo>
                    <a:pt x="1279" y="3563"/>
                  </a:lnTo>
                  <a:lnTo>
                    <a:pt x="1276" y="3563"/>
                  </a:lnTo>
                  <a:lnTo>
                    <a:pt x="1270" y="3563"/>
                  </a:lnTo>
                  <a:lnTo>
                    <a:pt x="1271" y="3347"/>
                  </a:lnTo>
                  <a:close/>
                  <a:moveTo>
                    <a:pt x="1270" y="3624"/>
                  </a:moveTo>
                  <a:lnTo>
                    <a:pt x="1279" y="3626"/>
                  </a:lnTo>
                  <a:lnTo>
                    <a:pt x="1280" y="3635"/>
                  </a:lnTo>
                  <a:lnTo>
                    <a:pt x="1286" y="3646"/>
                  </a:lnTo>
                  <a:lnTo>
                    <a:pt x="1298" y="3657"/>
                  </a:lnTo>
                  <a:lnTo>
                    <a:pt x="1311" y="3665"/>
                  </a:lnTo>
                  <a:lnTo>
                    <a:pt x="1312" y="3665"/>
                  </a:lnTo>
                  <a:lnTo>
                    <a:pt x="1328" y="3671"/>
                  </a:lnTo>
                  <a:lnTo>
                    <a:pt x="1330" y="3671"/>
                  </a:lnTo>
                  <a:lnTo>
                    <a:pt x="1333" y="3671"/>
                  </a:lnTo>
                  <a:lnTo>
                    <a:pt x="1336" y="3671"/>
                  </a:lnTo>
                  <a:lnTo>
                    <a:pt x="1337" y="3671"/>
                  </a:lnTo>
                  <a:lnTo>
                    <a:pt x="1344" y="3673"/>
                  </a:lnTo>
                  <a:lnTo>
                    <a:pt x="1343" y="3671"/>
                  </a:lnTo>
                  <a:lnTo>
                    <a:pt x="1340" y="3671"/>
                  </a:lnTo>
                  <a:lnTo>
                    <a:pt x="1339" y="3836"/>
                  </a:lnTo>
                  <a:lnTo>
                    <a:pt x="1330" y="3836"/>
                  </a:lnTo>
                  <a:lnTo>
                    <a:pt x="1327" y="3836"/>
                  </a:lnTo>
                  <a:lnTo>
                    <a:pt x="1325" y="3838"/>
                  </a:lnTo>
                  <a:lnTo>
                    <a:pt x="1309" y="3842"/>
                  </a:lnTo>
                  <a:lnTo>
                    <a:pt x="1308" y="3842"/>
                  </a:lnTo>
                  <a:lnTo>
                    <a:pt x="1293" y="3851"/>
                  </a:lnTo>
                  <a:lnTo>
                    <a:pt x="1283" y="3861"/>
                  </a:lnTo>
                  <a:lnTo>
                    <a:pt x="1276" y="3874"/>
                  </a:lnTo>
                  <a:lnTo>
                    <a:pt x="1274" y="3884"/>
                  </a:lnTo>
                  <a:lnTo>
                    <a:pt x="1273" y="3884"/>
                  </a:lnTo>
                  <a:lnTo>
                    <a:pt x="1270" y="3884"/>
                  </a:lnTo>
                  <a:lnTo>
                    <a:pt x="1270" y="3624"/>
                  </a:lnTo>
                  <a:close/>
                  <a:moveTo>
                    <a:pt x="1270" y="3944"/>
                  </a:moveTo>
                  <a:lnTo>
                    <a:pt x="1274" y="3944"/>
                  </a:lnTo>
                  <a:lnTo>
                    <a:pt x="1276" y="3953"/>
                  </a:lnTo>
                  <a:lnTo>
                    <a:pt x="1283" y="3966"/>
                  </a:lnTo>
                  <a:lnTo>
                    <a:pt x="1293" y="3977"/>
                  </a:lnTo>
                  <a:lnTo>
                    <a:pt x="1308" y="3985"/>
                  </a:lnTo>
                  <a:lnTo>
                    <a:pt x="1309" y="3985"/>
                  </a:lnTo>
                  <a:lnTo>
                    <a:pt x="1324" y="3991"/>
                  </a:lnTo>
                  <a:lnTo>
                    <a:pt x="1327" y="3991"/>
                  </a:lnTo>
                  <a:lnTo>
                    <a:pt x="1339" y="3991"/>
                  </a:lnTo>
                  <a:lnTo>
                    <a:pt x="1339" y="3991"/>
                  </a:lnTo>
                  <a:lnTo>
                    <a:pt x="1339" y="4108"/>
                  </a:lnTo>
                  <a:lnTo>
                    <a:pt x="1274" y="4110"/>
                  </a:lnTo>
                  <a:lnTo>
                    <a:pt x="1270" y="4110"/>
                  </a:lnTo>
                  <a:lnTo>
                    <a:pt x="1270" y="3944"/>
                  </a:lnTo>
                  <a:close/>
                  <a:moveTo>
                    <a:pt x="1267" y="4953"/>
                  </a:moveTo>
                  <a:lnTo>
                    <a:pt x="1289" y="4874"/>
                  </a:lnTo>
                  <a:lnTo>
                    <a:pt x="1337" y="4881"/>
                  </a:lnTo>
                  <a:lnTo>
                    <a:pt x="1337" y="5114"/>
                  </a:lnTo>
                  <a:lnTo>
                    <a:pt x="1267" y="5115"/>
                  </a:lnTo>
                  <a:lnTo>
                    <a:pt x="1267" y="4953"/>
                  </a:lnTo>
                  <a:close/>
                  <a:moveTo>
                    <a:pt x="1267" y="5197"/>
                  </a:moveTo>
                  <a:lnTo>
                    <a:pt x="1337" y="5197"/>
                  </a:lnTo>
                  <a:lnTo>
                    <a:pt x="1337" y="5488"/>
                  </a:lnTo>
                  <a:lnTo>
                    <a:pt x="1334" y="5488"/>
                  </a:lnTo>
                  <a:lnTo>
                    <a:pt x="1267" y="5276"/>
                  </a:lnTo>
                  <a:lnTo>
                    <a:pt x="1267" y="5197"/>
                  </a:lnTo>
                  <a:close/>
                  <a:moveTo>
                    <a:pt x="1629" y="5495"/>
                  </a:moveTo>
                  <a:lnTo>
                    <a:pt x="1559" y="5492"/>
                  </a:lnTo>
                  <a:lnTo>
                    <a:pt x="1488" y="5491"/>
                  </a:lnTo>
                  <a:lnTo>
                    <a:pt x="1488" y="5483"/>
                  </a:lnTo>
                  <a:lnTo>
                    <a:pt x="1686" y="5173"/>
                  </a:lnTo>
                  <a:lnTo>
                    <a:pt x="1689" y="5173"/>
                  </a:lnTo>
                  <a:lnTo>
                    <a:pt x="1859" y="5464"/>
                  </a:lnTo>
                  <a:lnTo>
                    <a:pt x="1723" y="5454"/>
                  </a:lnTo>
                  <a:lnTo>
                    <a:pt x="1724" y="5499"/>
                  </a:lnTo>
                  <a:lnTo>
                    <a:pt x="1681" y="5499"/>
                  </a:lnTo>
                  <a:lnTo>
                    <a:pt x="1629" y="5495"/>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4" name="Freeform 34">
              <a:extLst>
                <a:ext uri="{FF2B5EF4-FFF2-40B4-BE49-F238E27FC236}">
                  <a16:creationId xmlns:a16="http://schemas.microsoft.com/office/drawing/2014/main" id="{8826803F-360F-4726-BC30-AFFA47289636}"/>
                </a:ext>
              </a:extLst>
            </p:cNvPr>
            <p:cNvSpPr>
              <a:spLocks noEditPoints="1"/>
            </p:cNvSpPr>
            <p:nvPr/>
          </p:nvSpPr>
          <p:spPr bwMode="auto">
            <a:xfrm>
              <a:off x="5904310" y="4982527"/>
              <a:ext cx="6287690" cy="1875473"/>
            </a:xfrm>
            <a:custGeom>
              <a:avLst/>
              <a:gdLst>
                <a:gd name="T0" fmla="*/ 15066 w 17352"/>
                <a:gd name="T1" fmla="*/ 4154 h 6188"/>
                <a:gd name="T2" fmla="*/ 15036 w 17352"/>
                <a:gd name="T3" fmla="*/ 4158 h 6188"/>
                <a:gd name="T4" fmla="*/ 15044 w 17352"/>
                <a:gd name="T5" fmla="*/ 4187 h 6188"/>
                <a:gd name="T6" fmla="*/ 14905 w 17352"/>
                <a:gd name="T7" fmla="*/ 4195 h 6188"/>
                <a:gd name="T8" fmla="*/ 14887 w 17352"/>
                <a:gd name="T9" fmla="*/ 4186 h 6188"/>
                <a:gd name="T10" fmla="*/ 14882 w 17352"/>
                <a:gd name="T11" fmla="*/ 4210 h 6188"/>
                <a:gd name="T12" fmla="*/ 14734 w 17352"/>
                <a:gd name="T13" fmla="*/ 4342 h 6188"/>
                <a:gd name="T14" fmla="*/ 14717 w 17352"/>
                <a:gd name="T15" fmla="*/ 4343 h 6188"/>
                <a:gd name="T16" fmla="*/ 14608 w 17352"/>
                <a:gd name="T17" fmla="*/ 4349 h 6188"/>
                <a:gd name="T18" fmla="*/ 14588 w 17352"/>
                <a:gd name="T19" fmla="*/ 4355 h 6188"/>
                <a:gd name="T20" fmla="*/ 14567 w 17352"/>
                <a:gd name="T21" fmla="*/ 4376 h 6188"/>
                <a:gd name="T22" fmla="*/ 14422 w 17352"/>
                <a:gd name="T23" fmla="*/ 4531 h 6188"/>
                <a:gd name="T24" fmla="*/ 14414 w 17352"/>
                <a:gd name="T25" fmla="*/ 4497 h 6188"/>
                <a:gd name="T26" fmla="*/ 14316 w 17352"/>
                <a:gd name="T27" fmla="*/ 4506 h 6188"/>
                <a:gd name="T28" fmla="*/ 14255 w 17352"/>
                <a:gd name="T29" fmla="*/ 4506 h 6188"/>
                <a:gd name="T30" fmla="*/ 14170 w 17352"/>
                <a:gd name="T31" fmla="*/ 4529 h 6188"/>
                <a:gd name="T32" fmla="*/ 14012 w 17352"/>
                <a:gd name="T33" fmla="*/ 4639 h 6188"/>
                <a:gd name="T34" fmla="*/ 13995 w 17352"/>
                <a:gd name="T35" fmla="*/ 4642 h 6188"/>
                <a:gd name="T36" fmla="*/ 13881 w 17352"/>
                <a:gd name="T37" fmla="*/ 4695 h 6188"/>
                <a:gd name="T38" fmla="*/ 13751 w 17352"/>
                <a:gd name="T39" fmla="*/ 4707 h 6188"/>
                <a:gd name="T40" fmla="*/ 13729 w 17352"/>
                <a:gd name="T41" fmla="*/ 4712 h 6188"/>
                <a:gd name="T42" fmla="*/ 13618 w 17352"/>
                <a:gd name="T43" fmla="*/ 5609 h 6188"/>
                <a:gd name="T44" fmla="*/ 12963 w 17352"/>
                <a:gd name="T45" fmla="*/ 4991 h 6188"/>
                <a:gd name="T46" fmla="*/ 11786 w 17352"/>
                <a:gd name="T47" fmla="*/ 4362 h 6188"/>
                <a:gd name="T48" fmla="*/ 10878 w 17352"/>
                <a:gd name="T49" fmla="*/ 2749 h 6188"/>
                <a:gd name="T50" fmla="*/ 10220 w 17352"/>
                <a:gd name="T51" fmla="*/ 4163 h 6188"/>
                <a:gd name="T52" fmla="*/ 9878 w 17352"/>
                <a:gd name="T53" fmla="*/ 4142 h 6188"/>
                <a:gd name="T54" fmla="*/ 9341 w 17352"/>
                <a:gd name="T55" fmla="*/ 1495 h 6188"/>
                <a:gd name="T56" fmla="*/ 8452 w 17352"/>
                <a:gd name="T57" fmla="*/ 3839 h 6188"/>
                <a:gd name="T58" fmla="*/ 8332 w 17352"/>
                <a:gd name="T59" fmla="*/ 3339 h 6188"/>
                <a:gd name="T60" fmla="*/ 7711 w 17352"/>
                <a:gd name="T61" fmla="*/ 3305 h 6188"/>
                <a:gd name="T62" fmla="*/ 7406 w 17352"/>
                <a:gd name="T63" fmla="*/ 3758 h 6188"/>
                <a:gd name="T64" fmla="*/ 7406 w 17352"/>
                <a:gd name="T65" fmla="*/ 4588 h 6188"/>
                <a:gd name="T66" fmla="*/ 5933 w 17352"/>
                <a:gd name="T67" fmla="*/ 3047 h 6188"/>
                <a:gd name="T68" fmla="*/ 5203 w 17352"/>
                <a:gd name="T69" fmla="*/ 2355 h 6188"/>
                <a:gd name="T70" fmla="*/ 4381 w 17352"/>
                <a:gd name="T71" fmla="*/ 871 h 6188"/>
                <a:gd name="T72" fmla="*/ 4143 w 17352"/>
                <a:gd name="T73" fmla="*/ 44 h 6188"/>
                <a:gd name="T74" fmla="*/ 4122 w 17352"/>
                <a:gd name="T75" fmla="*/ 30 h 6188"/>
                <a:gd name="T76" fmla="*/ 4077 w 17352"/>
                <a:gd name="T77" fmla="*/ 90 h 6188"/>
                <a:gd name="T78" fmla="*/ 4003 w 17352"/>
                <a:gd name="T79" fmla="*/ 10 h 6188"/>
                <a:gd name="T80" fmla="*/ 3941 w 17352"/>
                <a:gd name="T81" fmla="*/ 7 h 6188"/>
                <a:gd name="T82" fmla="*/ 3872 w 17352"/>
                <a:gd name="T83" fmla="*/ 89 h 6188"/>
                <a:gd name="T84" fmla="*/ 3788 w 17352"/>
                <a:gd name="T85" fmla="*/ 125 h 6188"/>
                <a:gd name="T86" fmla="*/ 3313 w 17352"/>
                <a:gd name="T87" fmla="*/ 3169 h 6188"/>
                <a:gd name="T88" fmla="*/ 2839 w 17352"/>
                <a:gd name="T89" fmla="*/ 3166 h 6188"/>
                <a:gd name="T90" fmla="*/ 2377 w 17352"/>
                <a:gd name="T91" fmla="*/ 3169 h 6188"/>
                <a:gd name="T92" fmla="*/ 2279 w 17352"/>
                <a:gd name="T93" fmla="*/ 3538 h 6188"/>
                <a:gd name="T94" fmla="*/ 2311 w 17352"/>
                <a:gd name="T95" fmla="*/ 4116 h 6188"/>
                <a:gd name="T96" fmla="*/ 1793 w 17352"/>
                <a:gd name="T97" fmla="*/ 5470 h 6188"/>
                <a:gd name="T98" fmla="*/ 17352 w 17352"/>
                <a:gd name="T99" fmla="*/ 6188 h 6188"/>
                <a:gd name="T100" fmla="*/ 14597 w 17352"/>
                <a:gd name="T101" fmla="*/ 4377 h 6188"/>
                <a:gd name="T102" fmla="*/ 12086 w 17352"/>
                <a:gd name="T103" fmla="*/ 5692 h 6188"/>
                <a:gd name="T104" fmla="*/ 13742 w 17352"/>
                <a:gd name="T105" fmla="*/ 4714 h 6188"/>
                <a:gd name="T106" fmla="*/ 13883 w 17352"/>
                <a:gd name="T107" fmla="*/ 4713 h 6188"/>
                <a:gd name="T108" fmla="*/ 14010 w 17352"/>
                <a:gd name="T109" fmla="*/ 4649 h 6188"/>
                <a:gd name="T110" fmla="*/ 14255 w 17352"/>
                <a:gd name="T111" fmla="*/ 4503 h 6188"/>
                <a:gd name="T112" fmla="*/ 14386 w 17352"/>
                <a:gd name="T113" fmla="*/ 4554 h 6188"/>
                <a:gd name="T114" fmla="*/ 14712 w 17352"/>
                <a:gd name="T115" fmla="*/ 4350 h 6188"/>
                <a:gd name="T116" fmla="*/ 14729 w 17352"/>
                <a:gd name="T117" fmla="*/ 4360 h 6188"/>
                <a:gd name="T118" fmla="*/ 14899 w 17352"/>
                <a:gd name="T119" fmla="*/ 4197 h 6188"/>
                <a:gd name="T120" fmla="*/ 14906 w 17352"/>
                <a:gd name="T121" fmla="*/ 4195 h 6188"/>
                <a:gd name="T122" fmla="*/ 15056 w 17352"/>
                <a:gd name="T123" fmla="*/ 4183 h 6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352" h="6188">
                  <a:moveTo>
                    <a:pt x="17337" y="5692"/>
                  </a:moveTo>
                  <a:lnTo>
                    <a:pt x="17322" y="5626"/>
                  </a:lnTo>
                  <a:lnTo>
                    <a:pt x="17319" y="5163"/>
                  </a:lnTo>
                  <a:lnTo>
                    <a:pt x="17253" y="5158"/>
                  </a:lnTo>
                  <a:lnTo>
                    <a:pt x="17121" y="5145"/>
                  </a:lnTo>
                  <a:lnTo>
                    <a:pt x="17022" y="5136"/>
                  </a:lnTo>
                  <a:lnTo>
                    <a:pt x="16811" y="5303"/>
                  </a:lnTo>
                  <a:lnTo>
                    <a:pt x="16598" y="5456"/>
                  </a:lnTo>
                  <a:lnTo>
                    <a:pt x="16385" y="5510"/>
                  </a:lnTo>
                  <a:lnTo>
                    <a:pt x="16172" y="5510"/>
                  </a:lnTo>
                  <a:lnTo>
                    <a:pt x="15896" y="5465"/>
                  </a:lnTo>
                  <a:lnTo>
                    <a:pt x="15629" y="5390"/>
                  </a:lnTo>
                  <a:lnTo>
                    <a:pt x="15380" y="5223"/>
                  </a:lnTo>
                  <a:lnTo>
                    <a:pt x="15181" y="5235"/>
                  </a:lnTo>
                  <a:lnTo>
                    <a:pt x="15183" y="4248"/>
                  </a:lnTo>
                  <a:lnTo>
                    <a:pt x="15153" y="4248"/>
                  </a:lnTo>
                  <a:lnTo>
                    <a:pt x="15153" y="4247"/>
                  </a:lnTo>
                  <a:lnTo>
                    <a:pt x="15180" y="4248"/>
                  </a:lnTo>
                  <a:lnTo>
                    <a:pt x="15180" y="4212"/>
                  </a:lnTo>
                  <a:lnTo>
                    <a:pt x="15178" y="4212"/>
                  </a:lnTo>
                  <a:lnTo>
                    <a:pt x="15178" y="4212"/>
                  </a:lnTo>
                  <a:lnTo>
                    <a:pt x="15180" y="4212"/>
                  </a:lnTo>
                  <a:lnTo>
                    <a:pt x="15180" y="4209"/>
                  </a:lnTo>
                  <a:lnTo>
                    <a:pt x="15166" y="4209"/>
                  </a:lnTo>
                  <a:lnTo>
                    <a:pt x="15166" y="4209"/>
                  </a:lnTo>
                  <a:lnTo>
                    <a:pt x="15162" y="4209"/>
                  </a:lnTo>
                  <a:lnTo>
                    <a:pt x="15162" y="4208"/>
                  </a:lnTo>
                  <a:lnTo>
                    <a:pt x="15153" y="4208"/>
                  </a:lnTo>
                  <a:lnTo>
                    <a:pt x="15153" y="4204"/>
                  </a:lnTo>
                  <a:lnTo>
                    <a:pt x="15152" y="4204"/>
                  </a:lnTo>
                  <a:lnTo>
                    <a:pt x="15152" y="4202"/>
                  </a:lnTo>
                  <a:lnTo>
                    <a:pt x="15152" y="4202"/>
                  </a:lnTo>
                  <a:lnTo>
                    <a:pt x="15158" y="4178"/>
                  </a:lnTo>
                  <a:lnTo>
                    <a:pt x="15066" y="4154"/>
                  </a:lnTo>
                  <a:lnTo>
                    <a:pt x="15065" y="4157"/>
                  </a:lnTo>
                  <a:lnTo>
                    <a:pt x="15064" y="4157"/>
                  </a:lnTo>
                  <a:lnTo>
                    <a:pt x="15062" y="4165"/>
                  </a:lnTo>
                  <a:lnTo>
                    <a:pt x="15062" y="4165"/>
                  </a:lnTo>
                  <a:lnTo>
                    <a:pt x="15060" y="4170"/>
                  </a:lnTo>
                  <a:lnTo>
                    <a:pt x="15064" y="4152"/>
                  </a:lnTo>
                  <a:lnTo>
                    <a:pt x="15063" y="4152"/>
                  </a:lnTo>
                  <a:lnTo>
                    <a:pt x="15058" y="4174"/>
                  </a:lnTo>
                  <a:lnTo>
                    <a:pt x="15057" y="4180"/>
                  </a:lnTo>
                  <a:lnTo>
                    <a:pt x="15058" y="4151"/>
                  </a:lnTo>
                  <a:lnTo>
                    <a:pt x="15058" y="4151"/>
                  </a:lnTo>
                  <a:lnTo>
                    <a:pt x="15056" y="4182"/>
                  </a:lnTo>
                  <a:lnTo>
                    <a:pt x="15056" y="4183"/>
                  </a:lnTo>
                  <a:lnTo>
                    <a:pt x="15054" y="4151"/>
                  </a:lnTo>
                  <a:lnTo>
                    <a:pt x="15053" y="4151"/>
                  </a:lnTo>
                  <a:lnTo>
                    <a:pt x="15056" y="4183"/>
                  </a:lnTo>
                  <a:lnTo>
                    <a:pt x="15055" y="4183"/>
                  </a:lnTo>
                  <a:lnTo>
                    <a:pt x="15049" y="4152"/>
                  </a:lnTo>
                  <a:lnTo>
                    <a:pt x="15047" y="4152"/>
                  </a:lnTo>
                  <a:lnTo>
                    <a:pt x="15055" y="4183"/>
                  </a:lnTo>
                  <a:lnTo>
                    <a:pt x="15055" y="4183"/>
                  </a:lnTo>
                  <a:lnTo>
                    <a:pt x="15051" y="4172"/>
                  </a:lnTo>
                  <a:lnTo>
                    <a:pt x="15050" y="4164"/>
                  </a:lnTo>
                  <a:lnTo>
                    <a:pt x="15050" y="4164"/>
                  </a:lnTo>
                  <a:lnTo>
                    <a:pt x="15050" y="4170"/>
                  </a:lnTo>
                  <a:lnTo>
                    <a:pt x="15044" y="4154"/>
                  </a:lnTo>
                  <a:lnTo>
                    <a:pt x="15043" y="4155"/>
                  </a:lnTo>
                  <a:lnTo>
                    <a:pt x="15050" y="4172"/>
                  </a:lnTo>
                  <a:lnTo>
                    <a:pt x="15051" y="4176"/>
                  </a:lnTo>
                  <a:lnTo>
                    <a:pt x="15039" y="4156"/>
                  </a:lnTo>
                  <a:lnTo>
                    <a:pt x="15039" y="4157"/>
                  </a:lnTo>
                  <a:lnTo>
                    <a:pt x="15051" y="4177"/>
                  </a:lnTo>
                  <a:lnTo>
                    <a:pt x="15051" y="4180"/>
                  </a:lnTo>
                  <a:lnTo>
                    <a:pt x="15036" y="4158"/>
                  </a:lnTo>
                  <a:lnTo>
                    <a:pt x="15034" y="4159"/>
                  </a:lnTo>
                  <a:lnTo>
                    <a:pt x="15051" y="4181"/>
                  </a:lnTo>
                  <a:lnTo>
                    <a:pt x="15051" y="4182"/>
                  </a:lnTo>
                  <a:lnTo>
                    <a:pt x="15040" y="4170"/>
                  </a:lnTo>
                  <a:lnTo>
                    <a:pt x="15039" y="4167"/>
                  </a:lnTo>
                  <a:lnTo>
                    <a:pt x="15039" y="4168"/>
                  </a:lnTo>
                  <a:lnTo>
                    <a:pt x="15039" y="4169"/>
                  </a:lnTo>
                  <a:lnTo>
                    <a:pt x="15032" y="4161"/>
                  </a:lnTo>
                  <a:lnTo>
                    <a:pt x="15031" y="4161"/>
                  </a:lnTo>
                  <a:lnTo>
                    <a:pt x="15040" y="4171"/>
                  </a:lnTo>
                  <a:lnTo>
                    <a:pt x="15042" y="4175"/>
                  </a:lnTo>
                  <a:lnTo>
                    <a:pt x="15032" y="4167"/>
                  </a:lnTo>
                  <a:lnTo>
                    <a:pt x="15032" y="4167"/>
                  </a:lnTo>
                  <a:lnTo>
                    <a:pt x="15029" y="4164"/>
                  </a:lnTo>
                  <a:lnTo>
                    <a:pt x="15029" y="4164"/>
                  </a:lnTo>
                  <a:lnTo>
                    <a:pt x="15031" y="4168"/>
                  </a:lnTo>
                  <a:lnTo>
                    <a:pt x="15030" y="4169"/>
                  </a:lnTo>
                  <a:lnTo>
                    <a:pt x="15028" y="4165"/>
                  </a:lnTo>
                  <a:lnTo>
                    <a:pt x="15027" y="4167"/>
                  </a:lnTo>
                  <a:lnTo>
                    <a:pt x="15031" y="4170"/>
                  </a:lnTo>
                  <a:lnTo>
                    <a:pt x="15046" y="4182"/>
                  </a:lnTo>
                  <a:lnTo>
                    <a:pt x="15046" y="4183"/>
                  </a:lnTo>
                  <a:lnTo>
                    <a:pt x="15025" y="4170"/>
                  </a:lnTo>
                  <a:lnTo>
                    <a:pt x="15025" y="4171"/>
                  </a:lnTo>
                  <a:lnTo>
                    <a:pt x="15047" y="4184"/>
                  </a:lnTo>
                  <a:lnTo>
                    <a:pt x="15047" y="4184"/>
                  </a:lnTo>
                  <a:lnTo>
                    <a:pt x="15034" y="4178"/>
                  </a:lnTo>
                  <a:lnTo>
                    <a:pt x="15030" y="4174"/>
                  </a:lnTo>
                  <a:lnTo>
                    <a:pt x="15029" y="4174"/>
                  </a:lnTo>
                  <a:lnTo>
                    <a:pt x="15033" y="4177"/>
                  </a:lnTo>
                  <a:lnTo>
                    <a:pt x="15024" y="4173"/>
                  </a:lnTo>
                  <a:lnTo>
                    <a:pt x="15022" y="4173"/>
                  </a:lnTo>
                  <a:lnTo>
                    <a:pt x="15036" y="4180"/>
                  </a:lnTo>
                  <a:lnTo>
                    <a:pt x="15044" y="4187"/>
                  </a:lnTo>
                  <a:lnTo>
                    <a:pt x="15040" y="4187"/>
                  </a:lnTo>
                  <a:lnTo>
                    <a:pt x="15026" y="4181"/>
                  </a:lnTo>
                  <a:lnTo>
                    <a:pt x="15026" y="4181"/>
                  </a:lnTo>
                  <a:lnTo>
                    <a:pt x="15039" y="4187"/>
                  </a:lnTo>
                  <a:lnTo>
                    <a:pt x="15030" y="4187"/>
                  </a:lnTo>
                  <a:lnTo>
                    <a:pt x="15024" y="4185"/>
                  </a:lnTo>
                  <a:lnTo>
                    <a:pt x="15024" y="4186"/>
                  </a:lnTo>
                  <a:lnTo>
                    <a:pt x="15028" y="4187"/>
                  </a:lnTo>
                  <a:lnTo>
                    <a:pt x="15020" y="4187"/>
                  </a:lnTo>
                  <a:lnTo>
                    <a:pt x="15019" y="4189"/>
                  </a:lnTo>
                  <a:lnTo>
                    <a:pt x="15019" y="4189"/>
                  </a:lnTo>
                  <a:lnTo>
                    <a:pt x="15017" y="4208"/>
                  </a:lnTo>
                  <a:lnTo>
                    <a:pt x="15016" y="4208"/>
                  </a:lnTo>
                  <a:lnTo>
                    <a:pt x="15015" y="4208"/>
                  </a:lnTo>
                  <a:lnTo>
                    <a:pt x="15013" y="4189"/>
                  </a:lnTo>
                  <a:lnTo>
                    <a:pt x="15005" y="4189"/>
                  </a:lnTo>
                  <a:lnTo>
                    <a:pt x="14915" y="4165"/>
                  </a:lnTo>
                  <a:lnTo>
                    <a:pt x="14914" y="4169"/>
                  </a:lnTo>
                  <a:lnTo>
                    <a:pt x="14914" y="4169"/>
                  </a:lnTo>
                  <a:lnTo>
                    <a:pt x="14912" y="4177"/>
                  </a:lnTo>
                  <a:lnTo>
                    <a:pt x="14912" y="4177"/>
                  </a:lnTo>
                  <a:lnTo>
                    <a:pt x="14910" y="4183"/>
                  </a:lnTo>
                  <a:lnTo>
                    <a:pt x="14913" y="4164"/>
                  </a:lnTo>
                  <a:lnTo>
                    <a:pt x="14913" y="4164"/>
                  </a:lnTo>
                  <a:lnTo>
                    <a:pt x="14909" y="4186"/>
                  </a:lnTo>
                  <a:lnTo>
                    <a:pt x="14906" y="4191"/>
                  </a:lnTo>
                  <a:lnTo>
                    <a:pt x="14909" y="4164"/>
                  </a:lnTo>
                  <a:lnTo>
                    <a:pt x="14908" y="4164"/>
                  </a:lnTo>
                  <a:lnTo>
                    <a:pt x="14906" y="4194"/>
                  </a:lnTo>
                  <a:lnTo>
                    <a:pt x="14906" y="4195"/>
                  </a:lnTo>
                  <a:lnTo>
                    <a:pt x="14903" y="4164"/>
                  </a:lnTo>
                  <a:lnTo>
                    <a:pt x="14903" y="4164"/>
                  </a:lnTo>
                  <a:lnTo>
                    <a:pt x="14905" y="4195"/>
                  </a:lnTo>
                  <a:lnTo>
                    <a:pt x="14905" y="4195"/>
                  </a:lnTo>
                  <a:lnTo>
                    <a:pt x="14898" y="4164"/>
                  </a:lnTo>
                  <a:lnTo>
                    <a:pt x="14898" y="4165"/>
                  </a:lnTo>
                  <a:lnTo>
                    <a:pt x="14905" y="4195"/>
                  </a:lnTo>
                  <a:lnTo>
                    <a:pt x="14904" y="4195"/>
                  </a:lnTo>
                  <a:lnTo>
                    <a:pt x="14900" y="4182"/>
                  </a:lnTo>
                  <a:lnTo>
                    <a:pt x="14899" y="4176"/>
                  </a:lnTo>
                  <a:lnTo>
                    <a:pt x="14899" y="4176"/>
                  </a:lnTo>
                  <a:lnTo>
                    <a:pt x="14899" y="4181"/>
                  </a:lnTo>
                  <a:lnTo>
                    <a:pt x="14895" y="4167"/>
                  </a:lnTo>
                  <a:lnTo>
                    <a:pt x="14893" y="4167"/>
                  </a:lnTo>
                  <a:lnTo>
                    <a:pt x="14900" y="4183"/>
                  </a:lnTo>
                  <a:lnTo>
                    <a:pt x="14900" y="4188"/>
                  </a:lnTo>
                  <a:lnTo>
                    <a:pt x="14889" y="4168"/>
                  </a:lnTo>
                  <a:lnTo>
                    <a:pt x="14889" y="4169"/>
                  </a:lnTo>
                  <a:lnTo>
                    <a:pt x="14900" y="4189"/>
                  </a:lnTo>
                  <a:lnTo>
                    <a:pt x="14901" y="4191"/>
                  </a:lnTo>
                  <a:lnTo>
                    <a:pt x="14885" y="4171"/>
                  </a:lnTo>
                  <a:lnTo>
                    <a:pt x="14885" y="4171"/>
                  </a:lnTo>
                  <a:lnTo>
                    <a:pt x="14901" y="4193"/>
                  </a:lnTo>
                  <a:lnTo>
                    <a:pt x="14901" y="4193"/>
                  </a:lnTo>
                  <a:lnTo>
                    <a:pt x="14883" y="4173"/>
                  </a:lnTo>
                  <a:lnTo>
                    <a:pt x="14882" y="4173"/>
                  </a:lnTo>
                  <a:lnTo>
                    <a:pt x="14900" y="4194"/>
                  </a:lnTo>
                  <a:lnTo>
                    <a:pt x="14892" y="4187"/>
                  </a:lnTo>
                  <a:lnTo>
                    <a:pt x="14891" y="4185"/>
                  </a:lnTo>
                  <a:lnTo>
                    <a:pt x="14888" y="4180"/>
                  </a:lnTo>
                  <a:lnTo>
                    <a:pt x="14887" y="4180"/>
                  </a:lnTo>
                  <a:lnTo>
                    <a:pt x="14890" y="4185"/>
                  </a:lnTo>
                  <a:lnTo>
                    <a:pt x="14880" y="4175"/>
                  </a:lnTo>
                  <a:lnTo>
                    <a:pt x="14879" y="4176"/>
                  </a:lnTo>
                  <a:lnTo>
                    <a:pt x="14883" y="4178"/>
                  </a:lnTo>
                  <a:lnTo>
                    <a:pt x="14883" y="4178"/>
                  </a:lnTo>
                  <a:lnTo>
                    <a:pt x="14880" y="4181"/>
                  </a:lnTo>
                  <a:lnTo>
                    <a:pt x="14887" y="4186"/>
                  </a:lnTo>
                  <a:lnTo>
                    <a:pt x="14877" y="4180"/>
                  </a:lnTo>
                  <a:lnTo>
                    <a:pt x="14876" y="4180"/>
                  </a:lnTo>
                  <a:lnTo>
                    <a:pt x="14892" y="4190"/>
                  </a:lnTo>
                  <a:lnTo>
                    <a:pt x="14895" y="4193"/>
                  </a:lnTo>
                  <a:lnTo>
                    <a:pt x="14895" y="4194"/>
                  </a:lnTo>
                  <a:lnTo>
                    <a:pt x="14882" y="4185"/>
                  </a:lnTo>
                  <a:lnTo>
                    <a:pt x="14882" y="4185"/>
                  </a:lnTo>
                  <a:lnTo>
                    <a:pt x="14882" y="4185"/>
                  </a:lnTo>
                  <a:lnTo>
                    <a:pt x="14875" y="4181"/>
                  </a:lnTo>
                  <a:lnTo>
                    <a:pt x="14875" y="4182"/>
                  </a:lnTo>
                  <a:lnTo>
                    <a:pt x="14883" y="4186"/>
                  </a:lnTo>
                  <a:lnTo>
                    <a:pt x="14888" y="4193"/>
                  </a:lnTo>
                  <a:lnTo>
                    <a:pt x="14873" y="4185"/>
                  </a:lnTo>
                  <a:lnTo>
                    <a:pt x="14873" y="4186"/>
                  </a:lnTo>
                  <a:lnTo>
                    <a:pt x="14890" y="4194"/>
                  </a:lnTo>
                  <a:lnTo>
                    <a:pt x="14896" y="4199"/>
                  </a:lnTo>
                  <a:lnTo>
                    <a:pt x="14890" y="4199"/>
                  </a:lnTo>
                  <a:lnTo>
                    <a:pt x="14876" y="4193"/>
                  </a:lnTo>
                  <a:lnTo>
                    <a:pt x="14876" y="4193"/>
                  </a:lnTo>
                  <a:lnTo>
                    <a:pt x="14889" y="4199"/>
                  </a:lnTo>
                  <a:lnTo>
                    <a:pt x="14882" y="4199"/>
                  </a:lnTo>
                  <a:lnTo>
                    <a:pt x="14874" y="4197"/>
                  </a:lnTo>
                  <a:lnTo>
                    <a:pt x="14874" y="4198"/>
                  </a:lnTo>
                  <a:lnTo>
                    <a:pt x="14879" y="4199"/>
                  </a:lnTo>
                  <a:lnTo>
                    <a:pt x="14870" y="4199"/>
                  </a:lnTo>
                  <a:lnTo>
                    <a:pt x="14870" y="4204"/>
                  </a:lnTo>
                  <a:lnTo>
                    <a:pt x="14874" y="4204"/>
                  </a:lnTo>
                  <a:lnTo>
                    <a:pt x="14882" y="4204"/>
                  </a:lnTo>
                  <a:lnTo>
                    <a:pt x="14882" y="4206"/>
                  </a:lnTo>
                  <a:lnTo>
                    <a:pt x="14870" y="4207"/>
                  </a:lnTo>
                  <a:lnTo>
                    <a:pt x="14882" y="4206"/>
                  </a:lnTo>
                  <a:lnTo>
                    <a:pt x="14882" y="4210"/>
                  </a:lnTo>
                  <a:lnTo>
                    <a:pt x="14871" y="4213"/>
                  </a:lnTo>
                  <a:lnTo>
                    <a:pt x="14882" y="4210"/>
                  </a:lnTo>
                  <a:lnTo>
                    <a:pt x="14882" y="4214"/>
                  </a:lnTo>
                  <a:lnTo>
                    <a:pt x="14873" y="4219"/>
                  </a:lnTo>
                  <a:lnTo>
                    <a:pt x="14882" y="4214"/>
                  </a:lnTo>
                  <a:lnTo>
                    <a:pt x="14882" y="4223"/>
                  </a:lnTo>
                  <a:lnTo>
                    <a:pt x="14878" y="4226"/>
                  </a:lnTo>
                  <a:lnTo>
                    <a:pt x="14882" y="4223"/>
                  </a:lnTo>
                  <a:lnTo>
                    <a:pt x="14882" y="4252"/>
                  </a:lnTo>
                  <a:lnTo>
                    <a:pt x="14904" y="4252"/>
                  </a:lnTo>
                  <a:lnTo>
                    <a:pt x="14904" y="4255"/>
                  </a:lnTo>
                  <a:lnTo>
                    <a:pt x="14879" y="4255"/>
                  </a:lnTo>
                  <a:lnTo>
                    <a:pt x="14877" y="5605"/>
                  </a:lnTo>
                  <a:lnTo>
                    <a:pt x="14874" y="5605"/>
                  </a:lnTo>
                  <a:lnTo>
                    <a:pt x="14876" y="4417"/>
                  </a:lnTo>
                  <a:lnTo>
                    <a:pt x="14876" y="4417"/>
                  </a:lnTo>
                  <a:lnTo>
                    <a:pt x="14876" y="4386"/>
                  </a:lnTo>
                  <a:lnTo>
                    <a:pt x="14873" y="4386"/>
                  </a:lnTo>
                  <a:lnTo>
                    <a:pt x="14873" y="4386"/>
                  </a:lnTo>
                  <a:lnTo>
                    <a:pt x="14876" y="4386"/>
                  </a:lnTo>
                  <a:lnTo>
                    <a:pt x="14876" y="4382"/>
                  </a:lnTo>
                  <a:lnTo>
                    <a:pt x="14855" y="4382"/>
                  </a:lnTo>
                  <a:lnTo>
                    <a:pt x="14855" y="4381"/>
                  </a:lnTo>
                  <a:lnTo>
                    <a:pt x="14846" y="4381"/>
                  </a:lnTo>
                  <a:lnTo>
                    <a:pt x="14847" y="4375"/>
                  </a:lnTo>
                  <a:lnTo>
                    <a:pt x="14847" y="4375"/>
                  </a:lnTo>
                  <a:lnTo>
                    <a:pt x="14851" y="4352"/>
                  </a:lnTo>
                  <a:lnTo>
                    <a:pt x="14739" y="4331"/>
                  </a:lnTo>
                  <a:lnTo>
                    <a:pt x="14739" y="4335"/>
                  </a:lnTo>
                  <a:lnTo>
                    <a:pt x="14738" y="4334"/>
                  </a:lnTo>
                  <a:lnTo>
                    <a:pt x="14735" y="4349"/>
                  </a:lnTo>
                  <a:lnTo>
                    <a:pt x="14737" y="4330"/>
                  </a:lnTo>
                  <a:lnTo>
                    <a:pt x="14736" y="4330"/>
                  </a:lnTo>
                  <a:lnTo>
                    <a:pt x="14734" y="4355"/>
                  </a:lnTo>
                  <a:lnTo>
                    <a:pt x="14733" y="4360"/>
                  </a:lnTo>
                  <a:lnTo>
                    <a:pt x="14734" y="4342"/>
                  </a:lnTo>
                  <a:lnTo>
                    <a:pt x="14734" y="4342"/>
                  </a:lnTo>
                  <a:lnTo>
                    <a:pt x="14734" y="4342"/>
                  </a:lnTo>
                  <a:lnTo>
                    <a:pt x="14735" y="4330"/>
                  </a:lnTo>
                  <a:lnTo>
                    <a:pt x="14734" y="4330"/>
                  </a:lnTo>
                  <a:lnTo>
                    <a:pt x="14734" y="4343"/>
                  </a:lnTo>
                  <a:lnTo>
                    <a:pt x="14732" y="4353"/>
                  </a:lnTo>
                  <a:lnTo>
                    <a:pt x="14730" y="4330"/>
                  </a:lnTo>
                  <a:lnTo>
                    <a:pt x="14729" y="4330"/>
                  </a:lnTo>
                  <a:lnTo>
                    <a:pt x="14732" y="4355"/>
                  </a:lnTo>
                  <a:lnTo>
                    <a:pt x="14731" y="4356"/>
                  </a:lnTo>
                  <a:lnTo>
                    <a:pt x="14726" y="4331"/>
                  </a:lnTo>
                  <a:lnTo>
                    <a:pt x="14726" y="4331"/>
                  </a:lnTo>
                  <a:lnTo>
                    <a:pt x="14731" y="4357"/>
                  </a:lnTo>
                  <a:lnTo>
                    <a:pt x="14731" y="4360"/>
                  </a:lnTo>
                  <a:lnTo>
                    <a:pt x="14725" y="4345"/>
                  </a:lnTo>
                  <a:lnTo>
                    <a:pt x="14725" y="4341"/>
                  </a:lnTo>
                  <a:lnTo>
                    <a:pt x="14724" y="4341"/>
                  </a:lnTo>
                  <a:lnTo>
                    <a:pt x="14725" y="4342"/>
                  </a:lnTo>
                  <a:lnTo>
                    <a:pt x="14721" y="4332"/>
                  </a:lnTo>
                  <a:lnTo>
                    <a:pt x="14721" y="4332"/>
                  </a:lnTo>
                  <a:lnTo>
                    <a:pt x="14725" y="4345"/>
                  </a:lnTo>
                  <a:lnTo>
                    <a:pt x="14725" y="4351"/>
                  </a:lnTo>
                  <a:lnTo>
                    <a:pt x="14719" y="4334"/>
                  </a:lnTo>
                  <a:lnTo>
                    <a:pt x="14718" y="4334"/>
                  </a:lnTo>
                  <a:lnTo>
                    <a:pt x="14726" y="4353"/>
                  </a:lnTo>
                  <a:lnTo>
                    <a:pt x="14726" y="4356"/>
                  </a:lnTo>
                  <a:lnTo>
                    <a:pt x="14714" y="4336"/>
                  </a:lnTo>
                  <a:lnTo>
                    <a:pt x="14713" y="4336"/>
                  </a:lnTo>
                  <a:lnTo>
                    <a:pt x="14726" y="4357"/>
                  </a:lnTo>
                  <a:lnTo>
                    <a:pt x="14726" y="4358"/>
                  </a:lnTo>
                  <a:lnTo>
                    <a:pt x="14723" y="4355"/>
                  </a:lnTo>
                  <a:lnTo>
                    <a:pt x="14717" y="4344"/>
                  </a:lnTo>
                  <a:lnTo>
                    <a:pt x="14717" y="4343"/>
                  </a:lnTo>
                  <a:lnTo>
                    <a:pt x="14717" y="4343"/>
                  </a:lnTo>
                  <a:lnTo>
                    <a:pt x="14711" y="4337"/>
                  </a:lnTo>
                  <a:lnTo>
                    <a:pt x="14711" y="4338"/>
                  </a:lnTo>
                  <a:lnTo>
                    <a:pt x="14717" y="4345"/>
                  </a:lnTo>
                  <a:lnTo>
                    <a:pt x="14718" y="4349"/>
                  </a:lnTo>
                  <a:lnTo>
                    <a:pt x="14712" y="4341"/>
                  </a:lnTo>
                  <a:lnTo>
                    <a:pt x="14711" y="4342"/>
                  </a:lnTo>
                  <a:lnTo>
                    <a:pt x="14708" y="4340"/>
                  </a:lnTo>
                  <a:lnTo>
                    <a:pt x="14708" y="4340"/>
                  </a:lnTo>
                  <a:lnTo>
                    <a:pt x="14710" y="4343"/>
                  </a:lnTo>
                  <a:lnTo>
                    <a:pt x="14709" y="4343"/>
                  </a:lnTo>
                  <a:lnTo>
                    <a:pt x="14722" y="4358"/>
                  </a:lnTo>
                  <a:lnTo>
                    <a:pt x="14723" y="4358"/>
                  </a:lnTo>
                  <a:lnTo>
                    <a:pt x="14705" y="4342"/>
                  </a:lnTo>
                  <a:lnTo>
                    <a:pt x="14705" y="4343"/>
                  </a:lnTo>
                  <a:lnTo>
                    <a:pt x="14710" y="4348"/>
                  </a:lnTo>
                  <a:lnTo>
                    <a:pt x="14714" y="4353"/>
                  </a:lnTo>
                  <a:lnTo>
                    <a:pt x="14704" y="4344"/>
                  </a:lnTo>
                  <a:lnTo>
                    <a:pt x="14703" y="4345"/>
                  </a:lnTo>
                  <a:lnTo>
                    <a:pt x="14717" y="4356"/>
                  </a:lnTo>
                  <a:lnTo>
                    <a:pt x="14720" y="4360"/>
                  </a:lnTo>
                  <a:lnTo>
                    <a:pt x="14700" y="4348"/>
                  </a:lnTo>
                  <a:lnTo>
                    <a:pt x="14700" y="4349"/>
                  </a:lnTo>
                  <a:lnTo>
                    <a:pt x="14721" y="4362"/>
                  </a:lnTo>
                  <a:lnTo>
                    <a:pt x="14723" y="4365"/>
                  </a:lnTo>
                  <a:lnTo>
                    <a:pt x="14721" y="4365"/>
                  </a:lnTo>
                  <a:lnTo>
                    <a:pt x="14721" y="4363"/>
                  </a:lnTo>
                  <a:lnTo>
                    <a:pt x="14717" y="4362"/>
                  </a:lnTo>
                  <a:lnTo>
                    <a:pt x="14705" y="4353"/>
                  </a:lnTo>
                  <a:lnTo>
                    <a:pt x="14704" y="4354"/>
                  </a:lnTo>
                  <a:lnTo>
                    <a:pt x="14716" y="4362"/>
                  </a:lnTo>
                  <a:lnTo>
                    <a:pt x="14610" y="4342"/>
                  </a:lnTo>
                  <a:lnTo>
                    <a:pt x="14610" y="4345"/>
                  </a:lnTo>
                  <a:lnTo>
                    <a:pt x="14609" y="4345"/>
                  </a:lnTo>
                  <a:lnTo>
                    <a:pt x="14608" y="4349"/>
                  </a:lnTo>
                  <a:lnTo>
                    <a:pt x="14609" y="4342"/>
                  </a:lnTo>
                  <a:lnTo>
                    <a:pt x="14609" y="4342"/>
                  </a:lnTo>
                  <a:lnTo>
                    <a:pt x="14606" y="4362"/>
                  </a:lnTo>
                  <a:lnTo>
                    <a:pt x="14605" y="4372"/>
                  </a:lnTo>
                  <a:lnTo>
                    <a:pt x="14605" y="4342"/>
                  </a:lnTo>
                  <a:lnTo>
                    <a:pt x="14604" y="4342"/>
                  </a:lnTo>
                  <a:lnTo>
                    <a:pt x="14604" y="4353"/>
                  </a:lnTo>
                  <a:lnTo>
                    <a:pt x="14604" y="4353"/>
                  </a:lnTo>
                  <a:lnTo>
                    <a:pt x="14603" y="4357"/>
                  </a:lnTo>
                  <a:lnTo>
                    <a:pt x="14602" y="4342"/>
                  </a:lnTo>
                  <a:lnTo>
                    <a:pt x="14602" y="4342"/>
                  </a:lnTo>
                  <a:lnTo>
                    <a:pt x="14603" y="4361"/>
                  </a:lnTo>
                  <a:lnTo>
                    <a:pt x="14602" y="4366"/>
                  </a:lnTo>
                  <a:lnTo>
                    <a:pt x="14596" y="4342"/>
                  </a:lnTo>
                  <a:lnTo>
                    <a:pt x="14595" y="4342"/>
                  </a:lnTo>
                  <a:lnTo>
                    <a:pt x="14602" y="4367"/>
                  </a:lnTo>
                  <a:lnTo>
                    <a:pt x="14602" y="4369"/>
                  </a:lnTo>
                  <a:lnTo>
                    <a:pt x="14597" y="4356"/>
                  </a:lnTo>
                  <a:lnTo>
                    <a:pt x="14597" y="4352"/>
                  </a:lnTo>
                  <a:lnTo>
                    <a:pt x="14597" y="4353"/>
                  </a:lnTo>
                  <a:lnTo>
                    <a:pt x="14597" y="4354"/>
                  </a:lnTo>
                  <a:lnTo>
                    <a:pt x="14594" y="4343"/>
                  </a:lnTo>
                  <a:lnTo>
                    <a:pt x="14593" y="4343"/>
                  </a:lnTo>
                  <a:lnTo>
                    <a:pt x="14597" y="4357"/>
                  </a:lnTo>
                  <a:lnTo>
                    <a:pt x="14597" y="4364"/>
                  </a:lnTo>
                  <a:lnTo>
                    <a:pt x="14590" y="4344"/>
                  </a:lnTo>
                  <a:lnTo>
                    <a:pt x="14589" y="4344"/>
                  </a:lnTo>
                  <a:lnTo>
                    <a:pt x="14598" y="4366"/>
                  </a:lnTo>
                  <a:lnTo>
                    <a:pt x="14598" y="4369"/>
                  </a:lnTo>
                  <a:lnTo>
                    <a:pt x="14585" y="4347"/>
                  </a:lnTo>
                  <a:lnTo>
                    <a:pt x="14585" y="4347"/>
                  </a:lnTo>
                  <a:lnTo>
                    <a:pt x="14598" y="4369"/>
                  </a:lnTo>
                  <a:lnTo>
                    <a:pt x="14588" y="4355"/>
                  </a:lnTo>
                  <a:lnTo>
                    <a:pt x="14588" y="4355"/>
                  </a:lnTo>
                  <a:lnTo>
                    <a:pt x="14583" y="4349"/>
                  </a:lnTo>
                  <a:lnTo>
                    <a:pt x="14582" y="4349"/>
                  </a:lnTo>
                  <a:lnTo>
                    <a:pt x="14589" y="4357"/>
                  </a:lnTo>
                  <a:lnTo>
                    <a:pt x="14589" y="4360"/>
                  </a:lnTo>
                  <a:lnTo>
                    <a:pt x="14583" y="4353"/>
                  </a:lnTo>
                  <a:lnTo>
                    <a:pt x="14582" y="4354"/>
                  </a:lnTo>
                  <a:lnTo>
                    <a:pt x="14579" y="4351"/>
                  </a:lnTo>
                  <a:lnTo>
                    <a:pt x="14579" y="4352"/>
                  </a:lnTo>
                  <a:lnTo>
                    <a:pt x="14581" y="4354"/>
                  </a:lnTo>
                  <a:lnTo>
                    <a:pt x="14581" y="4355"/>
                  </a:lnTo>
                  <a:lnTo>
                    <a:pt x="14594" y="4369"/>
                  </a:lnTo>
                  <a:lnTo>
                    <a:pt x="14594" y="4369"/>
                  </a:lnTo>
                  <a:lnTo>
                    <a:pt x="14577" y="4353"/>
                  </a:lnTo>
                  <a:lnTo>
                    <a:pt x="14577" y="4354"/>
                  </a:lnTo>
                  <a:lnTo>
                    <a:pt x="14581" y="4358"/>
                  </a:lnTo>
                  <a:lnTo>
                    <a:pt x="14581" y="4358"/>
                  </a:lnTo>
                  <a:lnTo>
                    <a:pt x="14587" y="4366"/>
                  </a:lnTo>
                  <a:lnTo>
                    <a:pt x="14575" y="4356"/>
                  </a:lnTo>
                  <a:lnTo>
                    <a:pt x="14574" y="4356"/>
                  </a:lnTo>
                  <a:lnTo>
                    <a:pt x="14589" y="4368"/>
                  </a:lnTo>
                  <a:lnTo>
                    <a:pt x="14592" y="4372"/>
                  </a:lnTo>
                  <a:lnTo>
                    <a:pt x="14572" y="4360"/>
                  </a:lnTo>
                  <a:lnTo>
                    <a:pt x="14571" y="4360"/>
                  </a:lnTo>
                  <a:lnTo>
                    <a:pt x="14593" y="4373"/>
                  </a:lnTo>
                  <a:lnTo>
                    <a:pt x="14595" y="4377"/>
                  </a:lnTo>
                  <a:lnTo>
                    <a:pt x="14594" y="4377"/>
                  </a:lnTo>
                  <a:lnTo>
                    <a:pt x="14576" y="4365"/>
                  </a:lnTo>
                  <a:lnTo>
                    <a:pt x="14576" y="4365"/>
                  </a:lnTo>
                  <a:lnTo>
                    <a:pt x="14592" y="4377"/>
                  </a:lnTo>
                  <a:lnTo>
                    <a:pt x="14588" y="4377"/>
                  </a:lnTo>
                  <a:lnTo>
                    <a:pt x="14572" y="4372"/>
                  </a:lnTo>
                  <a:lnTo>
                    <a:pt x="14572" y="4372"/>
                  </a:lnTo>
                  <a:lnTo>
                    <a:pt x="14585" y="4377"/>
                  </a:lnTo>
                  <a:lnTo>
                    <a:pt x="14567" y="4376"/>
                  </a:lnTo>
                  <a:lnTo>
                    <a:pt x="14567" y="4380"/>
                  </a:lnTo>
                  <a:lnTo>
                    <a:pt x="14570" y="4380"/>
                  </a:lnTo>
                  <a:lnTo>
                    <a:pt x="14570" y="4381"/>
                  </a:lnTo>
                  <a:lnTo>
                    <a:pt x="14581" y="4381"/>
                  </a:lnTo>
                  <a:lnTo>
                    <a:pt x="14581" y="4383"/>
                  </a:lnTo>
                  <a:lnTo>
                    <a:pt x="14567" y="4386"/>
                  </a:lnTo>
                  <a:lnTo>
                    <a:pt x="14581" y="4383"/>
                  </a:lnTo>
                  <a:lnTo>
                    <a:pt x="14581" y="4388"/>
                  </a:lnTo>
                  <a:lnTo>
                    <a:pt x="14569" y="4392"/>
                  </a:lnTo>
                  <a:lnTo>
                    <a:pt x="14581" y="4388"/>
                  </a:lnTo>
                  <a:lnTo>
                    <a:pt x="14581" y="4392"/>
                  </a:lnTo>
                  <a:lnTo>
                    <a:pt x="14571" y="4399"/>
                  </a:lnTo>
                  <a:lnTo>
                    <a:pt x="14581" y="4393"/>
                  </a:lnTo>
                  <a:lnTo>
                    <a:pt x="14581" y="4402"/>
                  </a:lnTo>
                  <a:lnTo>
                    <a:pt x="14577" y="4405"/>
                  </a:lnTo>
                  <a:lnTo>
                    <a:pt x="14581" y="4402"/>
                  </a:lnTo>
                  <a:lnTo>
                    <a:pt x="14581" y="4420"/>
                  </a:lnTo>
                  <a:lnTo>
                    <a:pt x="14607" y="4420"/>
                  </a:lnTo>
                  <a:lnTo>
                    <a:pt x="14607" y="4420"/>
                  </a:lnTo>
                  <a:lnTo>
                    <a:pt x="14577" y="4420"/>
                  </a:lnTo>
                  <a:lnTo>
                    <a:pt x="14575" y="5598"/>
                  </a:lnTo>
                  <a:lnTo>
                    <a:pt x="14425" y="5595"/>
                  </a:lnTo>
                  <a:lnTo>
                    <a:pt x="14427" y="4558"/>
                  </a:lnTo>
                  <a:lnTo>
                    <a:pt x="14397" y="4558"/>
                  </a:lnTo>
                  <a:lnTo>
                    <a:pt x="14397" y="4555"/>
                  </a:lnTo>
                  <a:lnTo>
                    <a:pt x="14398" y="4554"/>
                  </a:lnTo>
                  <a:lnTo>
                    <a:pt x="14415" y="4554"/>
                  </a:lnTo>
                  <a:lnTo>
                    <a:pt x="14415" y="4535"/>
                  </a:lnTo>
                  <a:lnTo>
                    <a:pt x="14420" y="4536"/>
                  </a:lnTo>
                  <a:lnTo>
                    <a:pt x="14420" y="4536"/>
                  </a:lnTo>
                  <a:lnTo>
                    <a:pt x="14415" y="4534"/>
                  </a:lnTo>
                  <a:lnTo>
                    <a:pt x="14415" y="4529"/>
                  </a:lnTo>
                  <a:lnTo>
                    <a:pt x="14422" y="4531"/>
                  </a:lnTo>
                  <a:lnTo>
                    <a:pt x="14422" y="4531"/>
                  </a:lnTo>
                  <a:lnTo>
                    <a:pt x="14415" y="4529"/>
                  </a:lnTo>
                  <a:lnTo>
                    <a:pt x="14416" y="4526"/>
                  </a:lnTo>
                  <a:lnTo>
                    <a:pt x="14423" y="4528"/>
                  </a:lnTo>
                  <a:lnTo>
                    <a:pt x="14423" y="4527"/>
                  </a:lnTo>
                  <a:lnTo>
                    <a:pt x="14416" y="4526"/>
                  </a:lnTo>
                  <a:lnTo>
                    <a:pt x="14416" y="4521"/>
                  </a:lnTo>
                  <a:lnTo>
                    <a:pt x="14424" y="4522"/>
                  </a:lnTo>
                  <a:lnTo>
                    <a:pt x="14424" y="4522"/>
                  </a:lnTo>
                  <a:lnTo>
                    <a:pt x="14416" y="4521"/>
                  </a:lnTo>
                  <a:lnTo>
                    <a:pt x="14416" y="4519"/>
                  </a:lnTo>
                  <a:lnTo>
                    <a:pt x="14424" y="4519"/>
                  </a:lnTo>
                  <a:lnTo>
                    <a:pt x="14424" y="4516"/>
                  </a:lnTo>
                  <a:lnTo>
                    <a:pt x="14410" y="4516"/>
                  </a:lnTo>
                  <a:lnTo>
                    <a:pt x="14421" y="4512"/>
                  </a:lnTo>
                  <a:lnTo>
                    <a:pt x="14409" y="4516"/>
                  </a:lnTo>
                  <a:lnTo>
                    <a:pt x="14403" y="4516"/>
                  </a:lnTo>
                  <a:lnTo>
                    <a:pt x="14420" y="4508"/>
                  </a:lnTo>
                  <a:lnTo>
                    <a:pt x="14403" y="4516"/>
                  </a:lnTo>
                  <a:lnTo>
                    <a:pt x="14398" y="4516"/>
                  </a:lnTo>
                  <a:lnTo>
                    <a:pt x="14405" y="4510"/>
                  </a:lnTo>
                  <a:lnTo>
                    <a:pt x="14422" y="4503"/>
                  </a:lnTo>
                  <a:lnTo>
                    <a:pt x="14405" y="4509"/>
                  </a:lnTo>
                  <a:lnTo>
                    <a:pt x="14412" y="4504"/>
                  </a:lnTo>
                  <a:lnTo>
                    <a:pt x="14420" y="4501"/>
                  </a:lnTo>
                  <a:lnTo>
                    <a:pt x="14413" y="4504"/>
                  </a:lnTo>
                  <a:lnTo>
                    <a:pt x="14415" y="4502"/>
                  </a:lnTo>
                  <a:lnTo>
                    <a:pt x="14399" y="4511"/>
                  </a:lnTo>
                  <a:lnTo>
                    <a:pt x="14415" y="4498"/>
                  </a:lnTo>
                  <a:lnTo>
                    <a:pt x="14415" y="4498"/>
                  </a:lnTo>
                  <a:lnTo>
                    <a:pt x="14417" y="4496"/>
                  </a:lnTo>
                  <a:lnTo>
                    <a:pt x="14415" y="4498"/>
                  </a:lnTo>
                  <a:lnTo>
                    <a:pt x="14414" y="4497"/>
                  </a:lnTo>
                  <a:lnTo>
                    <a:pt x="14416" y="4495"/>
                  </a:lnTo>
                  <a:lnTo>
                    <a:pt x="14414" y="4497"/>
                  </a:lnTo>
                  <a:lnTo>
                    <a:pt x="14414" y="4496"/>
                  </a:lnTo>
                  <a:lnTo>
                    <a:pt x="14401" y="4506"/>
                  </a:lnTo>
                  <a:lnTo>
                    <a:pt x="14408" y="4497"/>
                  </a:lnTo>
                  <a:lnTo>
                    <a:pt x="14413" y="4491"/>
                  </a:lnTo>
                  <a:lnTo>
                    <a:pt x="14408" y="4496"/>
                  </a:lnTo>
                  <a:lnTo>
                    <a:pt x="14409" y="4495"/>
                  </a:lnTo>
                  <a:lnTo>
                    <a:pt x="14392" y="4512"/>
                  </a:lnTo>
                  <a:lnTo>
                    <a:pt x="14392" y="4511"/>
                  </a:lnTo>
                  <a:lnTo>
                    <a:pt x="14410" y="4489"/>
                  </a:lnTo>
                  <a:lnTo>
                    <a:pt x="14392" y="4511"/>
                  </a:lnTo>
                  <a:lnTo>
                    <a:pt x="14392" y="4510"/>
                  </a:lnTo>
                  <a:lnTo>
                    <a:pt x="14406" y="4486"/>
                  </a:lnTo>
                  <a:lnTo>
                    <a:pt x="14392" y="4509"/>
                  </a:lnTo>
                  <a:lnTo>
                    <a:pt x="14392" y="4507"/>
                  </a:lnTo>
                  <a:lnTo>
                    <a:pt x="14403" y="4484"/>
                  </a:lnTo>
                  <a:lnTo>
                    <a:pt x="14392" y="4507"/>
                  </a:lnTo>
                  <a:lnTo>
                    <a:pt x="14393" y="4499"/>
                  </a:lnTo>
                  <a:lnTo>
                    <a:pt x="14398" y="4482"/>
                  </a:lnTo>
                  <a:lnTo>
                    <a:pt x="14393" y="4498"/>
                  </a:lnTo>
                  <a:lnTo>
                    <a:pt x="14393" y="4491"/>
                  </a:lnTo>
                  <a:lnTo>
                    <a:pt x="14393" y="4498"/>
                  </a:lnTo>
                  <a:lnTo>
                    <a:pt x="14390" y="4512"/>
                  </a:lnTo>
                  <a:lnTo>
                    <a:pt x="14389" y="4512"/>
                  </a:lnTo>
                  <a:lnTo>
                    <a:pt x="14391" y="4481"/>
                  </a:lnTo>
                  <a:lnTo>
                    <a:pt x="14389" y="4512"/>
                  </a:lnTo>
                  <a:lnTo>
                    <a:pt x="14389" y="4512"/>
                  </a:lnTo>
                  <a:lnTo>
                    <a:pt x="14386" y="4481"/>
                  </a:lnTo>
                  <a:lnTo>
                    <a:pt x="14389" y="4512"/>
                  </a:lnTo>
                  <a:lnTo>
                    <a:pt x="14389" y="4512"/>
                  </a:lnTo>
                  <a:lnTo>
                    <a:pt x="14379" y="4483"/>
                  </a:lnTo>
                  <a:lnTo>
                    <a:pt x="14388" y="4510"/>
                  </a:lnTo>
                  <a:lnTo>
                    <a:pt x="14378" y="4483"/>
                  </a:lnTo>
                  <a:lnTo>
                    <a:pt x="14315" y="4505"/>
                  </a:lnTo>
                  <a:lnTo>
                    <a:pt x="14316" y="4506"/>
                  </a:lnTo>
                  <a:lnTo>
                    <a:pt x="14280" y="4505"/>
                  </a:lnTo>
                  <a:lnTo>
                    <a:pt x="14281" y="4504"/>
                  </a:lnTo>
                  <a:lnTo>
                    <a:pt x="14279" y="4505"/>
                  </a:lnTo>
                  <a:lnTo>
                    <a:pt x="14268" y="4505"/>
                  </a:lnTo>
                  <a:lnTo>
                    <a:pt x="14283" y="4498"/>
                  </a:lnTo>
                  <a:lnTo>
                    <a:pt x="14268" y="4505"/>
                  </a:lnTo>
                  <a:lnTo>
                    <a:pt x="14274" y="4499"/>
                  </a:lnTo>
                  <a:lnTo>
                    <a:pt x="14282" y="4495"/>
                  </a:lnTo>
                  <a:lnTo>
                    <a:pt x="14274" y="4499"/>
                  </a:lnTo>
                  <a:lnTo>
                    <a:pt x="14277" y="4497"/>
                  </a:lnTo>
                  <a:lnTo>
                    <a:pt x="14274" y="4499"/>
                  </a:lnTo>
                  <a:lnTo>
                    <a:pt x="14263" y="4505"/>
                  </a:lnTo>
                  <a:lnTo>
                    <a:pt x="14263" y="4505"/>
                  </a:lnTo>
                  <a:lnTo>
                    <a:pt x="14262" y="4505"/>
                  </a:lnTo>
                  <a:lnTo>
                    <a:pt x="14267" y="4503"/>
                  </a:lnTo>
                  <a:lnTo>
                    <a:pt x="14281" y="4494"/>
                  </a:lnTo>
                  <a:lnTo>
                    <a:pt x="14268" y="4502"/>
                  </a:lnTo>
                  <a:lnTo>
                    <a:pt x="14277" y="4494"/>
                  </a:lnTo>
                  <a:lnTo>
                    <a:pt x="14276" y="4492"/>
                  </a:lnTo>
                  <a:lnTo>
                    <a:pt x="14279" y="4491"/>
                  </a:lnTo>
                  <a:lnTo>
                    <a:pt x="14276" y="4492"/>
                  </a:lnTo>
                  <a:lnTo>
                    <a:pt x="14276" y="4492"/>
                  </a:lnTo>
                  <a:lnTo>
                    <a:pt x="14263" y="4502"/>
                  </a:lnTo>
                  <a:lnTo>
                    <a:pt x="14270" y="4492"/>
                  </a:lnTo>
                  <a:lnTo>
                    <a:pt x="14275" y="4486"/>
                  </a:lnTo>
                  <a:lnTo>
                    <a:pt x="14270" y="4492"/>
                  </a:lnTo>
                  <a:lnTo>
                    <a:pt x="14270" y="4491"/>
                  </a:lnTo>
                  <a:lnTo>
                    <a:pt x="14270" y="4492"/>
                  </a:lnTo>
                  <a:lnTo>
                    <a:pt x="14256" y="4506"/>
                  </a:lnTo>
                  <a:lnTo>
                    <a:pt x="14255" y="4506"/>
                  </a:lnTo>
                  <a:lnTo>
                    <a:pt x="14273" y="4485"/>
                  </a:lnTo>
                  <a:lnTo>
                    <a:pt x="14255" y="4506"/>
                  </a:lnTo>
                  <a:lnTo>
                    <a:pt x="14254" y="4506"/>
                  </a:lnTo>
                  <a:lnTo>
                    <a:pt x="14255" y="4506"/>
                  </a:lnTo>
                  <a:lnTo>
                    <a:pt x="14269" y="4481"/>
                  </a:lnTo>
                  <a:lnTo>
                    <a:pt x="14255" y="4505"/>
                  </a:lnTo>
                  <a:lnTo>
                    <a:pt x="14255" y="4503"/>
                  </a:lnTo>
                  <a:lnTo>
                    <a:pt x="14264" y="4480"/>
                  </a:lnTo>
                  <a:lnTo>
                    <a:pt x="14255" y="4503"/>
                  </a:lnTo>
                  <a:lnTo>
                    <a:pt x="14256" y="4490"/>
                  </a:lnTo>
                  <a:lnTo>
                    <a:pt x="14258" y="4478"/>
                  </a:lnTo>
                  <a:lnTo>
                    <a:pt x="14256" y="4490"/>
                  </a:lnTo>
                  <a:lnTo>
                    <a:pt x="14256" y="4486"/>
                  </a:lnTo>
                  <a:lnTo>
                    <a:pt x="14256" y="4490"/>
                  </a:lnTo>
                  <a:lnTo>
                    <a:pt x="14251" y="4507"/>
                  </a:lnTo>
                  <a:lnTo>
                    <a:pt x="14251" y="4507"/>
                  </a:lnTo>
                  <a:lnTo>
                    <a:pt x="14255" y="4477"/>
                  </a:lnTo>
                  <a:lnTo>
                    <a:pt x="14251" y="4507"/>
                  </a:lnTo>
                  <a:lnTo>
                    <a:pt x="14251" y="4507"/>
                  </a:lnTo>
                  <a:lnTo>
                    <a:pt x="14248" y="4477"/>
                  </a:lnTo>
                  <a:lnTo>
                    <a:pt x="14250" y="4507"/>
                  </a:lnTo>
                  <a:lnTo>
                    <a:pt x="14250" y="4507"/>
                  </a:lnTo>
                  <a:lnTo>
                    <a:pt x="14242" y="4478"/>
                  </a:lnTo>
                  <a:lnTo>
                    <a:pt x="14250" y="4507"/>
                  </a:lnTo>
                  <a:lnTo>
                    <a:pt x="14250" y="4507"/>
                  </a:lnTo>
                  <a:lnTo>
                    <a:pt x="14239" y="4479"/>
                  </a:lnTo>
                  <a:lnTo>
                    <a:pt x="14179" y="4502"/>
                  </a:lnTo>
                  <a:lnTo>
                    <a:pt x="14187" y="4526"/>
                  </a:lnTo>
                  <a:lnTo>
                    <a:pt x="14187" y="4526"/>
                  </a:lnTo>
                  <a:lnTo>
                    <a:pt x="14187" y="4526"/>
                  </a:lnTo>
                  <a:lnTo>
                    <a:pt x="14186" y="4523"/>
                  </a:lnTo>
                  <a:lnTo>
                    <a:pt x="14187" y="4526"/>
                  </a:lnTo>
                  <a:lnTo>
                    <a:pt x="14179" y="4526"/>
                  </a:lnTo>
                  <a:lnTo>
                    <a:pt x="14179" y="4527"/>
                  </a:lnTo>
                  <a:lnTo>
                    <a:pt x="14177" y="4527"/>
                  </a:lnTo>
                  <a:lnTo>
                    <a:pt x="14177" y="4529"/>
                  </a:lnTo>
                  <a:lnTo>
                    <a:pt x="14175" y="4529"/>
                  </a:lnTo>
                  <a:lnTo>
                    <a:pt x="14170" y="4529"/>
                  </a:lnTo>
                  <a:lnTo>
                    <a:pt x="14170" y="4530"/>
                  </a:lnTo>
                  <a:lnTo>
                    <a:pt x="14170" y="4530"/>
                  </a:lnTo>
                  <a:lnTo>
                    <a:pt x="14168" y="4530"/>
                  </a:lnTo>
                  <a:lnTo>
                    <a:pt x="14168" y="4530"/>
                  </a:lnTo>
                  <a:lnTo>
                    <a:pt x="14165" y="4530"/>
                  </a:lnTo>
                  <a:lnTo>
                    <a:pt x="14159" y="4530"/>
                  </a:lnTo>
                  <a:lnTo>
                    <a:pt x="14159" y="4533"/>
                  </a:lnTo>
                  <a:lnTo>
                    <a:pt x="14159" y="4558"/>
                  </a:lnTo>
                  <a:lnTo>
                    <a:pt x="14165" y="4558"/>
                  </a:lnTo>
                  <a:lnTo>
                    <a:pt x="14165" y="4561"/>
                  </a:lnTo>
                  <a:lnTo>
                    <a:pt x="14134" y="4561"/>
                  </a:lnTo>
                  <a:lnTo>
                    <a:pt x="14133" y="4646"/>
                  </a:lnTo>
                  <a:lnTo>
                    <a:pt x="14133" y="4649"/>
                  </a:lnTo>
                  <a:lnTo>
                    <a:pt x="14133" y="4649"/>
                  </a:lnTo>
                  <a:lnTo>
                    <a:pt x="14130" y="4619"/>
                  </a:lnTo>
                  <a:lnTo>
                    <a:pt x="14133" y="4649"/>
                  </a:lnTo>
                  <a:lnTo>
                    <a:pt x="14133" y="4649"/>
                  </a:lnTo>
                  <a:lnTo>
                    <a:pt x="14127" y="4619"/>
                  </a:lnTo>
                  <a:lnTo>
                    <a:pt x="14132" y="4649"/>
                  </a:lnTo>
                  <a:lnTo>
                    <a:pt x="14123" y="4622"/>
                  </a:lnTo>
                  <a:lnTo>
                    <a:pt x="14123" y="4620"/>
                  </a:lnTo>
                  <a:lnTo>
                    <a:pt x="14065" y="4638"/>
                  </a:lnTo>
                  <a:lnTo>
                    <a:pt x="14066" y="4640"/>
                  </a:lnTo>
                  <a:lnTo>
                    <a:pt x="14017" y="4639"/>
                  </a:lnTo>
                  <a:lnTo>
                    <a:pt x="14026" y="4636"/>
                  </a:lnTo>
                  <a:lnTo>
                    <a:pt x="14017" y="4639"/>
                  </a:lnTo>
                  <a:lnTo>
                    <a:pt x="14015" y="4639"/>
                  </a:lnTo>
                  <a:lnTo>
                    <a:pt x="14015" y="4639"/>
                  </a:lnTo>
                  <a:lnTo>
                    <a:pt x="14026" y="4634"/>
                  </a:lnTo>
                  <a:lnTo>
                    <a:pt x="14016" y="4639"/>
                  </a:lnTo>
                  <a:lnTo>
                    <a:pt x="14022" y="4635"/>
                  </a:lnTo>
                  <a:lnTo>
                    <a:pt x="14015" y="4639"/>
                  </a:lnTo>
                  <a:lnTo>
                    <a:pt x="14015" y="4639"/>
                  </a:lnTo>
                  <a:lnTo>
                    <a:pt x="14012" y="4639"/>
                  </a:lnTo>
                  <a:lnTo>
                    <a:pt x="14012" y="4640"/>
                  </a:lnTo>
                  <a:lnTo>
                    <a:pt x="14008" y="4643"/>
                  </a:lnTo>
                  <a:lnTo>
                    <a:pt x="14008" y="4642"/>
                  </a:lnTo>
                  <a:lnTo>
                    <a:pt x="14015" y="4636"/>
                  </a:lnTo>
                  <a:lnTo>
                    <a:pt x="14024" y="4631"/>
                  </a:lnTo>
                  <a:lnTo>
                    <a:pt x="14016" y="4635"/>
                  </a:lnTo>
                  <a:lnTo>
                    <a:pt x="14022" y="4632"/>
                  </a:lnTo>
                  <a:lnTo>
                    <a:pt x="14020" y="4630"/>
                  </a:lnTo>
                  <a:lnTo>
                    <a:pt x="14007" y="4640"/>
                  </a:lnTo>
                  <a:lnTo>
                    <a:pt x="14006" y="4640"/>
                  </a:lnTo>
                  <a:lnTo>
                    <a:pt x="14022" y="4627"/>
                  </a:lnTo>
                  <a:lnTo>
                    <a:pt x="14007" y="4638"/>
                  </a:lnTo>
                  <a:lnTo>
                    <a:pt x="14007" y="4638"/>
                  </a:lnTo>
                  <a:lnTo>
                    <a:pt x="14020" y="4626"/>
                  </a:lnTo>
                  <a:lnTo>
                    <a:pt x="14007" y="4637"/>
                  </a:lnTo>
                  <a:lnTo>
                    <a:pt x="14014" y="4629"/>
                  </a:lnTo>
                  <a:lnTo>
                    <a:pt x="14007" y="4637"/>
                  </a:lnTo>
                  <a:lnTo>
                    <a:pt x="14004" y="4640"/>
                  </a:lnTo>
                  <a:lnTo>
                    <a:pt x="14001" y="4640"/>
                  </a:lnTo>
                  <a:lnTo>
                    <a:pt x="14015" y="4621"/>
                  </a:lnTo>
                  <a:lnTo>
                    <a:pt x="14001" y="4640"/>
                  </a:lnTo>
                  <a:lnTo>
                    <a:pt x="14000" y="4640"/>
                  </a:lnTo>
                  <a:lnTo>
                    <a:pt x="14012" y="4620"/>
                  </a:lnTo>
                  <a:lnTo>
                    <a:pt x="14000" y="4640"/>
                  </a:lnTo>
                  <a:lnTo>
                    <a:pt x="13999" y="4640"/>
                  </a:lnTo>
                  <a:lnTo>
                    <a:pt x="14008" y="4618"/>
                  </a:lnTo>
                  <a:lnTo>
                    <a:pt x="13998" y="4640"/>
                  </a:lnTo>
                  <a:lnTo>
                    <a:pt x="13999" y="4632"/>
                  </a:lnTo>
                  <a:lnTo>
                    <a:pt x="14002" y="4616"/>
                  </a:lnTo>
                  <a:lnTo>
                    <a:pt x="13999" y="4632"/>
                  </a:lnTo>
                  <a:lnTo>
                    <a:pt x="13999" y="4623"/>
                  </a:lnTo>
                  <a:lnTo>
                    <a:pt x="13999" y="4632"/>
                  </a:lnTo>
                  <a:lnTo>
                    <a:pt x="13997" y="4642"/>
                  </a:lnTo>
                  <a:lnTo>
                    <a:pt x="13995" y="4642"/>
                  </a:lnTo>
                  <a:lnTo>
                    <a:pt x="13999" y="4616"/>
                  </a:lnTo>
                  <a:lnTo>
                    <a:pt x="13995" y="4642"/>
                  </a:lnTo>
                  <a:lnTo>
                    <a:pt x="13994" y="4642"/>
                  </a:lnTo>
                  <a:lnTo>
                    <a:pt x="13991" y="4616"/>
                  </a:lnTo>
                  <a:lnTo>
                    <a:pt x="13994" y="4642"/>
                  </a:lnTo>
                  <a:lnTo>
                    <a:pt x="13993" y="4642"/>
                  </a:lnTo>
                  <a:lnTo>
                    <a:pt x="13988" y="4616"/>
                  </a:lnTo>
                  <a:lnTo>
                    <a:pt x="13993" y="4642"/>
                  </a:lnTo>
                  <a:lnTo>
                    <a:pt x="13993" y="4642"/>
                  </a:lnTo>
                  <a:lnTo>
                    <a:pt x="13985" y="4617"/>
                  </a:lnTo>
                  <a:lnTo>
                    <a:pt x="13928" y="4635"/>
                  </a:lnTo>
                  <a:lnTo>
                    <a:pt x="13936" y="4659"/>
                  </a:lnTo>
                  <a:lnTo>
                    <a:pt x="13936" y="4659"/>
                  </a:lnTo>
                  <a:lnTo>
                    <a:pt x="13935" y="4658"/>
                  </a:lnTo>
                  <a:lnTo>
                    <a:pt x="13935" y="4659"/>
                  </a:lnTo>
                  <a:lnTo>
                    <a:pt x="13934" y="4659"/>
                  </a:lnTo>
                  <a:lnTo>
                    <a:pt x="13934" y="4659"/>
                  </a:lnTo>
                  <a:lnTo>
                    <a:pt x="13910" y="4662"/>
                  </a:lnTo>
                  <a:lnTo>
                    <a:pt x="13910" y="4664"/>
                  </a:lnTo>
                  <a:lnTo>
                    <a:pt x="13908" y="4664"/>
                  </a:lnTo>
                  <a:lnTo>
                    <a:pt x="13908" y="4666"/>
                  </a:lnTo>
                  <a:lnTo>
                    <a:pt x="13909" y="4666"/>
                  </a:lnTo>
                  <a:lnTo>
                    <a:pt x="13909" y="4668"/>
                  </a:lnTo>
                  <a:lnTo>
                    <a:pt x="13908" y="4668"/>
                  </a:lnTo>
                  <a:lnTo>
                    <a:pt x="13908" y="4690"/>
                  </a:lnTo>
                  <a:lnTo>
                    <a:pt x="13913" y="4690"/>
                  </a:lnTo>
                  <a:lnTo>
                    <a:pt x="13913" y="4693"/>
                  </a:lnTo>
                  <a:lnTo>
                    <a:pt x="13883" y="4693"/>
                  </a:lnTo>
                  <a:lnTo>
                    <a:pt x="13883" y="4704"/>
                  </a:lnTo>
                  <a:lnTo>
                    <a:pt x="13878" y="4709"/>
                  </a:lnTo>
                  <a:lnTo>
                    <a:pt x="13882" y="4703"/>
                  </a:lnTo>
                  <a:lnTo>
                    <a:pt x="13878" y="4709"/>
                  </a:lnTo>
                  <a:lnTo>
                    <a:pt x="13868" y="4720"/>
                  </a:lnTo>
                  <a:lnTo>
                    <a:pt x="13881" y="4695"/>
                  </a:lnTo>
                  <a:lnTo>
                    <a:pt x="13869" y="4716"/>
                  </a:lnTo>
                  <a:lnTo>
                    <a:pt x="13879" y="4694"/>
                  </a:lnTo>
                  <a:lnTo>
                    <a:pt x="13869" y="4714"/>
                  </a:lnTo>
                  <a:lnTo>
                    <a:pt x="13871" y="4699"/>
                  </a:lnTo>
                  <a:lnTo>
                    <a:pt x="13869" y="4714"/>
                  </a:lnTo>
                  <a:lnTo>
                    <a:pt x="13865" y="4722"/>
                  </a:lnTo>
                  <a:lnTo>
                    <a:pt x="13865" y="4722"/>
                  </a:lnTo>
                  <a:lnTo>
                    <a:pt x="13872" y="4691"/>
                  </a:lnTo>
                  <a:lnTo>
                    <a:pt x="13865" y="4722"/>
                  </a:lnTo>
                  <a:lnTo>
                    <a:pt x="13864" y="4722"/>
                  </a:lnTo>
                  <a:lnTo>
                    <a:pt x="13868" y="4691"/>
                  </a:lnTo>
                  <a:lnTo>
                    <a:pt x="13864" y="4722"/>
                  </a:lnTo>
                  <a:lnTo>
                    <a:pt x="13864" y="4722"/>
                  </a:lnTo>
                  <a:lnTo>
                    <a:pt x="13860" y="4691"/>
                  </a:lnTo>
                  <a:lnTo>
                    <a:pt x="13864" y="4722"/>
                  </a:lnTo>
                  <a:lnTo>
                    <a:pt x="13857" y="4691"/>
                  </a:lnTo>
                  <a:lnTo>
                    <a:pt x="13863" y="4719"/>
                  </a:lnTo>
                  <a:lnTo>
                    <a:pt x="13858" y="4703"/>
                  </a:lnTo>
                  <a:lnTo>
                    <a:pt x="13856" y="4695"/>
                  </a:lnTo>
                  <a:lnTo>
                    <a:pt x="13856" y="4695"/>
                  </a:lnTo>
                  <a:lnTo>
                    <a:pt x="13854" y="4693"/>
                  </a:lnTo>
                  <a:lnTo>
                    <a:pt x="13801" y="4709"/>
                  </a:lnTo>
                  <a:lnTo>
                    <a:pt x="13802" y="4711"/>
                  </a:lnTo>
                  <a:lnTo>
                    <a:pt x="13755" y="4711"/>
                  </a:lnTo>
                  <a:lnTo>
                    <a:pt x="13758" y="4709"/>
                  </a:lnTo>
                  <a:lnTo>
                    <a:pt x="13755" y="4711"/>
                  </a:lnTo>
                  <a:lnTo>
                    <a:pt x="13749" y="4711"/>
                  </a:lnTo>
                  <a:lnTo>
                    <a:pt x="13757" y="4707"/>
                  </a:lnTo>
                  <a:lnTo>
                    <a:pt x="13749" y="4711"/>
                  </a:lnTo>
                  <a:lnTo>
                    <a:pt x="13747" y="4711"/>
                  </a:lnTo>
                  <a:lnTo>
                    <a:pt x="13751" y="4707"/>
                  </a:lnTo>
                  <a:lnTo>
                    <a:pt x="13747" y="4711"/>
                  </a:lnTo>
                  <a:lnTo>
                    <a:pt x="13745" y="4711"/>
                  </a:lnTo>
                  <a:lnTo>
                    <a:pt x="13751" y="4707"/>
                  </a:lnTo>
                  <a:lnTo>
                    <a:pt x="13751" y="4707"/>
                  </a:lnTo>
                  <a:lnTo>
                    <a:pt x="13756" y="4704"/>
                  </a:lnTo>
                  <a:lnTo>
                    <a:pt x="13751" y="4707"/>
                  </a:lnTo>
                  <a:lnTo>
                    <a:pt x="13745" y="4711"/>
                  </a:lnTo>
                  <a:lnTo>
                    <a:pt x="13745" y="4711"/>
                  </a:lnTo>
                  <a:lnTo>
                    <a:pt x="13745" y="4711"/>
                  </a:lnTo>
                  <a:lnTo>
                    <a:pt x="13742" y="4712"/>
                  </a:lnTo>
                  <a:lnTo>
                    <a:pt x="13753" y="4704"/>
                  </a:lnTo>
                  <a:lnTo>
                    <a:pt x="13751" y="4703"/>
                  </a:lnTo>
                  <a:lnTo>
                    <a:pt x="13742" y="4711"/>
                  </a:lnTo>
                  <a:lnTo>
                    <a:pt x="13742" y="4711"/>
                  </a:lnTo>
                  <a:lnTo>
                    <a:pt x="13741" y="4711"/>
                  </a:lnTo>
                  <a:lnTo>
                    <a:pt x="13754" y="4701"/>
                  </a:lnTo>
                  <a:lnTo>
                    <a:pt x="13741" y="4711"/>
                  </a:lnTo>
                  <a:lnTo>
                    <a:pt x="13740" y="4711"/>
                  </a:lnTo>
                  <a:lnTo>
                    <a:pt x="13741" y="4709"/>
                  </a:lnTo>
                  <a:lnTo>
                    <a:pt x="13751" y="4699"/>
                  </a:lnTo>
                  <a:lnTo>
                    <a:pt x="13741" y="4709"/>
                  </a:lnTo>
                  <a:lnTo>
                    <a:pt x="13746" y="4701"/>
                  </a:lnTo>
                  <a:lnTo>
                    <a:pt x="13741" y="4709"/>
                  </a:lnTo>
                  <a:lnTo>
                    <a:pt x="13737" y="4711"/>
                  </a:lnTo>
                  <a:lnTo>
                    <a:pt x="13734" y="4711"/>
                  </a:lnTo>
                  <a:lnTo>
                    <a:pt x="13747" y="4695"/>
                  </a:lnTo>
                  <a:lnTo>
                    <a:pt x="13734" y="4712"/>
                  </a:lnTo>
                  <a:lnTo>
                    <a:pt x="13732" y="4712"/>
                  </a:lnTo>
                  <a:lnTo>
                    <a:pt x="13744" y="4693"/>
                  </a:lnTo>
                  <a:lnTo>
                    <a:pt x="13732" y="4712"/>
                  </a:lnTo>
                  <a:lnTo>
                    <a:pt x="13731" y="4712"/>
                  </a:lnTo>
                  <a:lnTo>
                    <a:pt x="13742" y="4691"/>
                  </a:lnTo>
                  <a:lnTo>
                    <a:pt x="13731" y="4712"/>
                  </a:lnTo>
                  <a:lnTo>
                    <a:pt x="13733" y="4696"/>
                  </a:lnTo>
                  <a:lnTo>
                    <a:pt x="13731" y="4712"/>
                  </a:lnTo>
                  <a:lnTo>
                    <a:pt x="13731" y="4712"/>
                  </a:lnTo>
                  <a:lnTo>
                    <a:pt x="13729" y="4712"/>
                  </a:lnTo>
                  <a:lnTo>
                    <a:pt x="13734" y="4689"/>
                  </a:lnTo>
                  <a:lnTo>
                    <a:pt x="13729" y="4712"/>
                  </a:lnTo>
                  <a:lnTo>
                    <a:pt x="13728" y="4712"/>
                  </a:lnTo>
                  <a:lnTo>
                    <a:pt x="13730" y="4688"/>
                  </a:lnTo>
                  <a:lnTo>
                    <a:pt x="13728" y="4712"/>
                  </a:lnTo>
                  <a:lnTo>
                    <a:pt x="13727" y="4712"/>
                  </a:lnTo>
                  <a:lnTo>
                    <a:pt x="13724" y="4688"/>
                  </a:lnTo>
                  <a:lnTo>
                    <a:pt x="13727" y="4712"/>
                  </a:lnTo>
                  <a:lnTo>
                    <a:pt x="13724" y="4712"/>
                  </a:lnTo>
                  <a:lnTo>
                    <a:pt x="13719" y="4688"/>
                  </a:lnTo>
                  <a:lnTo>
                    <a:pt x="13724" y="4712"/>
                  </a:lnTo>
                  <a:lnTo>
                    <a:pt x="13724" y="4712"/>
                  </a:lnTo>
                  <a:lnTo>
                    <a:pt x="13719" y="4697"/>
                  </a:lnTo>
                  <a:lnTo>
                    <a:pt x="13724" y="4712"/>
                  </a:lnTo>
                  <a:lnTo>
                    <a:pt x="13717" y="4689"/>
                  </a:lnTo>
                  <a:lnTo>
                    <a:pt x="13665" y="4707"/>
                  </a:lnTo>
                  <a:lnTo>
                    <a:pt x="13672" y="4729"/>
                  </a:lnTo>
                  <a:lnTo>
                    <a:pt x="13672" y="4729"/>
                  </a:lnTo>
                  <a:lnTo>
                    <a:pt x="13672" y="4728"/>
                  </a:lnTo>
                  <a:lnTo>
                    <a:pt x="13672" y="4729"/>
                  </a:lnTo>
                  <a:lnTo>
                    <a:pt x="13672" y="4728"/>
                  </a:lnTo>
                  <a:lnTo>
                    <a:pt x="13672" y="4728"/>
                  </a:lnTo>
                  <a:lnTo>
                    <a:pt x="13671" y="4728"/>
                  </a:lnTo>
                  <a:lnTo>
                    <a:pt x="13671" y="4728"/>
                  </a:lnTo>
                  <a:lnTo>
                    <a:pt x="13671" y="4728"/>
                  </a:lnTo>
                  <a:lnTo>
                    <a:pt x="13647" y="4730"/>
                  </a:lnTo>
                  <a:lnTo>
                    <a:pt x="13647" y="4736"/>
                  </a:lnTo>
                  <a:lnTo>
                    <a:pt x="13644" y="4736"/>
                  </a:lnTo>
                  <a:lnTo>
                    <a:pt x="13644" y="4738"/>
                  </a:lnTo>
                  <a:lnTo>
                    <a:pt x="13644" y="4759"/>
                  </a:lnTo>
                  <a:lnTo>
                    <a:pt x="13650" y="4759"/>
                  </a:lnTo>
                  <a:lnTo>
                    <a:pt x="13650" y="4762"/>
                  </a:lnTo>
                  <a:lnTo>
                    <a:pt x="13619" y="4762"/>
                  </a:lnTo>
                  <a:lnTo>
                    <a:pt x="13618" y="5609"/>
                  </a:lnTo>
                  <a:lnTo>
                    <a:pt x="13621" y="5609"/>
                  </a:lnTo>
                  <a:lnTo>
                    <a:pt x="13618" y="5609"/>
                  </a:lnTo>
                  <a:lnTo>
                    <a:pt x="13618" y="5610"/>
                  </a:lnTo>
                  <a:lnTo>
                    <a:pt x="13591" y="5610"/>
                  </a:lnTo>
                  <a:lnTo>
                    <a:pt x="13591" y="5692"/>
                  </a:lnTo>
                  <a:lnTo>
                    <a:pt x="13494" y="5692"/>
                  </a:lnTo>
                  <a:lnTo>
                    <a:pt x="13496" y="5041"/>
                  </a:lnTo>
                  <a:lnTo>
                    <a:pt x="13464" y="5041"/>
                  </a:lnTo>
                  <a:lnTo>
                    <a:pt x="13496" y="5041"/>
                  </a:lnTo>
                  <a:lnTo>
                    <a:pt x="13496" y="5028"/>
                  </a:lnTo>
                  <a:lnTo>
                    <a:pt x="13464" y="5028"/>
                  </a:lnTo>
                  <a:lnTo>
                    <a:pt x="13464" y="4996"/>
                  </a:lnTo>
                  <a:lnTo>
                    <a:pt x="13407" y="4995"/>
                  </a:lnTo>
                  <a:lnTo>
                    <a:pt x="13407" y="5027"/>
                  </a:lnTo>
                  <a:lnTo>
                    <a:pt x="13407" y="5027"/>
                  </a:lnTo>
                  <a:lnTo>
                    <a:pt x="13407" y="4995"/>
                  </a:lnTo>
                  <a:lnTo>
                    <a:pt x="13319" y="4994"/>
                  </a:lnTo>
                  <a:lnTo>
                    <a:pt x="13319" y="5025"/>
                  </a:lnTo>
                  <a:lnTo>
                    <a:pt x="13318" y="4994"/>
                  </a:lnTo>
                  <a:lnTo>
                    <a:pt x="13304" y="4995"/>
                  </a:lnTo>
                  <a:lnTo>
                    <a:pt x="13228" y="4994"/>
                  </a:lnTo>
                  <a:lnTo>
                    <a:pt x="13228" y="5024"/>
                  </a:lnTo>
                  <a:lnTo>
                    <a:pt x="13227" y="4994"/>
                  </a:lnTo>
                  <a:lnTo>
                    <a:pt x="13210" y="4994"/>
                  </a:lnTo>
                  <a:lnTo>
                    <a:pt x="13210" y="4993"/>
                  </a:lnTo>
                  <a:lnTo>
                    <a:pt x="13148" y="4992"/>
                  </a:lnTo>
                  <a:lnTo>
                    <a:pt x="13148" y="5023"/>
                  </a:lnTo>
                  <a:lnTo>
                    <a:pt x="13148" y="5023"/>
                  </a:lnTo>
                  <a:lnTo>
                    <a:pt x="13148" y="4992"/>
                  </a:lnTo>
                  <a:lnTo>
                    <a:pt x="13057" y="4991"/>
                  </a:lnTo>
                  <a:lnTo>
                    <a:pt x="13056" y="5022"/>
                  </a:lnTo>
                  <a:lnTo>
                    <a:pt x="13056" y="4991"/>
                  </a:lnTo>
                  <a:lnTo>
                    <a:pt x="13042" y="4992"/>
                  </a:lnTo>
                  <a:lnTo>
                    <a:pt x="12963" y="4991"/>
                  </a:lnTo>
                  <a:lnTo>
                    <a:pt x="12963" y="5019"/>
                  </a:lnTo>
                  <a:lnTo>
                    <a:pt x="12962" y="5019"/>
                  </a:lnTo>
                  <a:lnTo>
                    <a:pt x="12962" y="5012"/>
                  </a:lnTo>
                  <a:lnTo>
                    <a:pt x="12962" y="4989"/>
                  </a:lnTo>
                  <a:lnTo>
                    <a:pt x="12902" y="4987"/>
                  </a:lnTo>
                  <a:lnTo>
                    <a:pt x="12902" y="5018"/>
                  </a:lnTo>
                  <a:lnTo>
                    <a:pt x="12902" y="5018"/>
                  </a:lnTo>
                  <a:lnTo>
                    <a:pt x="12902" y="4987"/>
                  </a:lnTo>
                  <a:lnTo>
                    <a:pt x="12810" y="4986"/>
                  </a:lnTo>
                  <a:lnTo>
                    <a:pt x="12810" y="5017"/>
                  </a:lnTo>
                  <a:lnTo>
                    <a:pt x="12809" y="4986"/>
                  </a:lnTo>
                  <a:lnTo>
                    <a:pt x="12795" y="4986"/>
                  </a:lnTo>
                  <a:lnTo>
                    <a:pt x="12715" y="4985"/>
                  </a:lnTo>
                  <a:lnTo>
                    <a:pt x="12715" y="5017"/>
                  </a:lnTo>
                  <a:lnTo>
                    <a:pt x="12714" y="4985"/>
                  </a:lnTo>
                  <a:lnTo>
                    <a:pt x="12681" y="4986"/>
                  </a:lnTo>
                  <a:lnTo>
                    <a:pt x="12681" y="4986"/>
                  </a:lnTo>
                  <a:lnTo>
                    <a:pt x="12662" y="4986"/>
                  </a:lnTo>
                  <a:lnTo>
                    <a:pt x="12660" y="5018"/>
                  </a:lnTo>
                  <a:lnTo>
                    <a:pt x="12660" y="4986"/>
                  </a:lnTo>
                  <a:lnTo>
                    <a:pt x="12647" y="4987"/>
                  </a:lnTo>
                  <a:lnTo>
                    <a:pt x="12647" y="4370"/>
                  </a:lnTo>
                  <a:lnTo>
                    <a:pt x="12617" y="4370"/>
                  </a:lnTo>
                  <a:lnTo>
                    <a:pt x="12620" y="4340"/>
                  </a:lnTo>
                  <a:lnTo>
                    <a:pt x="12493" y="4327"/>
                  </a:lnTo>
                  <a:lnTo>
                    <a:pt x="12491" y="4350"/>
                  </a:lnTo>
                  <a:lnTo>
                    <a:pt x="12491" y="4350"/>
                  </a:lnTo>
                  <a:lnTo>
                    <a:pt x="12491" y="4319"/>
                  </a:lnTo>
                  <a:lnTo>
                    <a:pt x="11931" y="4317"/>
                  </a:lnTo>
                  <a:lnTo>
                    <a:pt x="11931" y="4349"/>
                  </a:lnTo>
                  <a:lnTo>
                    <a:pt x="11931" y="4349"/>
                  </a:lnTo>
                  <a:lnTo>
                    <a:pt x="11928" y="4323"/>
                  </a:lnTo>
                  <a:lnTo>
                    <a:pt x="11785" y="4331"/>
                  </a:lnTo>
                  <a:lnTo>
                    <a:pt x="11786" y="4362"/>
                  </a:lnTo>
                  <a:lnTo>
                    <a:pt x="11756" y="4362"/>
                  </a:lnTo>
                  <a:lnTo>
                    <a:pt x="11756" y="4206"/>
                  </a:lnTo>
                  <a:lnTo>
                    <a:pt x="11726" y="4206"/>
                  </a:lnTo>
                  <a:lnTo>
                    <a:pt x="11728" y="4174"/>
                  </a:lnTo>
                  <a:lnTo>
                    <a:pt x="11607" y="4165"/>
                  </a:lnTo>
                  <a:lnTo>
                    <a:pt x="11607" y="4120"/>
                  </a:lnTo>
                  <a:lnTo>
                    <a:pt x="11606" y="4120"/>
                  </a:lnTo>
                  <a:lnTo>
                    <a:pt x="11606" y="4110"/>
                  </a:lnTo>
                  <a:lnTo>
                    <a:pt x="11575" y="4110"/>
                  </a:lnTo>
                  <a:lnTo>
                    <a:pt x="11572" y="4080"/>
                  </a:lnTo>
                  <a:lnTo>
                    <a:pt x="11298" y="4110"/>
                  </a:lnTo>
                  <a:lnTo>
                    <a:pt x="11302" y="4142"/>
                  </a:lnTo>
                  <a:lnTo>
                    <a:pt x="11290" y="4112"/>
                  </a:lnTo>
                  <a:lnTo>
                    <a:pt x="11267" y="4122"/>
                  </a:lnTo>
                  <a:lnTo>
                    <a:pt x="11253" y="4129"/>
                  </a:lnTo>
                  <a:lnTo>
                    <a:pt x="11252" y="3671"/>
                  </a:lnTo>
                  <a:lnTo>
                    <a:pt x="11221" y="3671"/>
                  </a:lnTo>
                  <a:lnTo>
                    <a:pt x="11221" y="3671"/>
                  </a:lnTo>
                  <a:lnTo>
                    <a:pt x="11252" y="3670"/>
                  </a:lnTo>
                  <a:lnTo>
                    <a:pt x="11231" y="2932"/>
                  </a:lnTo>
                  <a:lnTo>
                    <a:pt x="11232" y="2932"/>
                  </a:lnTo>
                  <a:lnTo>
                    <a:pt x="11232" y="2852"/>
                  </a:lnTo>
                  <a:lnTo>
                    <a:pt x="11201" y="2852"/>
                  </a:lnTo>
                  <a:lnTo>
                    <a:pt x="11228" y="2837"/>
                  </a:lnTo>
                  <a:lnTo>
                    <a:pt x="11194" y="2777"/>
                  </a:lnTo>
                  <a:lnTo>
                    <a:pt x="11168" y="2793"/>
                  </a:lnTo>
                  <a:lnTo>
                    <a:pt x="11168" y="2793"/>
                  </a:lnTo>
                  <a:lnTo>
                    <a:pt x="11168" y="2762"/>
                  </a:lnTo>
                  <a:lnTo>
                    <a:pt x="11140" y="2762"/>
                  </a:lnTo>
                  <a:lnTo>
                    <a:pt x="11140" y="2768"/>
                  </a:lnTo>
                  <a:lnTo>
                    <a:pt x="11139" y="2765"/>
                  </a:lnTo>
                  <a:lnTo>
                    <a:pt x="11112" y="2782"/>
                  </a:lnTo>
                  <a:lnTo>
                    <a:pt x="11112" y="2750"/>
                  </a:lnTo>
                  <a:lnTo>
                    <a:pt x="10878" y="2749"/>
                  </a:lnTo>
                  <a:lnTo>
                    <a:pt x="10878" y="2780"/>
                  </a:lnTo>
                  <a:lnTo>
                    <a:pt x="10868" y="2780"/>
                  </a:lnTo>
                  <a:lnTo>
                    <a:pt x="10868" y="2761"/>
                  </a:lnTo>
                  <a:lnTo>
                    <a:pt x="10841" y="2761"/>
                  </a:lnTo>
                  <a:lnTo>
                    <a:pt x="10841" y="2791"/>
                  </a:lnTo>
                  <a:lnTo>
                    <a:pt x="10810" y="2791"/>
                  </a:lnTo>
                  <a:lnTo>
                    <a:pt x="10810" y="2874"/>
                  </a:lnTo>
                  <a:lnTo>
                    <a:pt x="10788" y="3626"/>
                  </a:lnTo>
                  <a:lnTo>
                    <a:pt x="10819" y="3628"/>
                  </a:lnTo>
                  <a:lnTo>
                    <a:pt x="10788" y="3628"/>
                  </a:lnTo>
                  <a:lnTo>
                    <a:pt x="10790" y="4953"/>
                  </a:lnTo>
                  <a:lnTo>
                    <a:pt x="10788" y="5022"/>
                  </a:lnTo>
                  <a:lnTo>
                    <a:pt x="10494" y="5022"/>
                  </a:lnTo>
                  <a:lnTo>
                    <a:pt x="10493" y="4197"/>
                  </a:lnTo>
                  <a:lnTo>
                    <a:pt x="10461" y="4197"/>
                  </a:lnTo>
                  <a:lnTo>
                    <a:pt x="10463" y="4165"/>
                  </a:lnTo>
                  <a:lnTo>
                    <a:pt x="10430" y="4164"/>
                  </a:lnTo>
                  <a:lnTo>
                    <a:pt x="10429" y="4180"/>
                  </a:lnTo>
                  <a:lnTo>
                    <a:pt x="10422" y="4180"/>
                  </a:lnTo>
                  <a:lnTo>
                    <a:pt x="10421" y="4178"/>
                  </a:lnTo>
                  <a:lnTo>
                    <a:pt x="10423" y="4148"/>
                  </a:lnTo>
                  <a:lnTo>
                    <a:pt x="10333" y="4144"/>
                  </a:lnTo>
                  <a:lnTo>
                    <a:pt x="10333" y="4150"/>
                  </a:lnTo>
                  <a:lnTo>
                    <a:pt x="10329" y="4150"/>
                  </a:lnTo>
                  <a:lnTo>
                    <a:pt x="10328" y="4175"/>
                  </a:lnTo>
                  <a:lnTo>
                    <a:pt x="10328" y="4175"/>
                  </a:lnTo>
                  <a:lnTo>
                    <a:pt x="10329" y="4146"/>
                  </a:lnTo>
                  <a:lnTo>
                    <a:pt x="10259" y="4142"/>
                  </a:lnTo>
                  <a:lnTo>
                    <a:pt x="10259" y="4156"/>
                  </a:lnTo>
                  <a:lnTo>
                    <a:pt x="10259" y="4156"/>
                  </a:lnTo>
                  <a:lnTo>
                    <a:pt x="10259" y="4142"/>
                  </a:lnTo>
                  <a:lnTo>
                    <a:pt x="10226" y="4141"/>
                  </a:lnTo>
                  <a:lnTo>
                    <a:pt x="10225" y="4161"/>
                  </a:lnTo>
                  <a:lnTo>
                    <a:pt x="10220" y="4163"/>
                  </a:lnTo>
                  <a:lnTo>
                    <a:pt x="10217" y="4154"/>
                  </a:lnTo>
                  <a:lnTo>
                    <a:pt x="10217" y="4149"/>
                  </a:lnTo>
                  <a:lnTo>
                    <a:pt x="10217" y="4149"/>
                  </a:lnTo>
                  <a:lnTo>
                    <a:pt x="10217" y="4144"/>
                  </a:lnTo>
                  <a:lnTo>
                    <a:pt x="10213" y="4144"/>
                  </a:lnTo>
                  <a:lnTo>
                    <a:pt x="10212" y="4143"/>
                  </a:lnTo>
                  <a:lnTo>
                    <a:pt x="10203" y="4147"/>
                  </a:lnTo>
                  <a:lnTo>
                    <a:pt x="10209" y="4161"/>
                  </a:lnTo>
                  <a:lnTo>
                    <a:pt x="10208" y="4175"/>
                  </a:lnTo>
                  <a:lnTo>
                    <a:pt x="10205" y="4175"/>
                  </a:lnTo>
                  <a:lnTo>
                    <a:pt x="10203" y="4170"/>
                  </a:lnTo>
                  <a:lnTo>
                    <a:pt x="10201" y="4171"/>
                  </a:lnTo>
                  <a:lnTo>
                    <a:pt x="10203" y="4175"/>
                  </a:lnTo>
                  <a:lnTo>
                    <a:pt x="10203" y="4175"/>
                  </a:lnTo>
                  <a:lnTo>
                    <a:pt x="10201" y="4171"/>
                  </a:lnTo>
                  <a:lnTo>
                    <a:pt x="10196" y="4173"/>
                  </a:lnTo>
                  <a:lnTo>
                    <a:pt x="10198" y="4175"/>
                  </a:lnTo>
                  <a:lnTo>
                    <a:pt x="10178" y="4175"/>
                  </a:lnTo>
                  <a:lnTo>
                    <a:pt x="10178" y="4201"/>
                  </a:lnTo>
                  <a:lnTo>
                    <a:pt x="10181" y="5589"/>
                  </a:lnTo>
                  <a:lnTo>
                    <a:pt x="10212" y="5589"/>
                  </a:lnTo>
                  <a:lnTo>
                    <a:pt x="10181" y="5589"/>
                  </a:lnTo>
                  <a:lnTo>
                    <a:pt x="10181" y="5608"/>
                  </a:lnTo>
                  <a:lnTo>
                    <a:pt x="10138" y="5609"/>
                  </a:lnTo>
                  <a:lnTo>
                    <a:pt x="10135" y="4161"/>
                  </a:lnTo>
                  <a:lnTo>
                    <a:pt x="10104" y="4161"/>
                  </a:lnTo>
                  <a:lnTo>
                    <a:pt x="10105" y="4131"/>
                  </a:lnTo>
                  <a:lnTo>
                    <a:pt x="10071" y="4129"/>
                  </a:lnTo>
                  <a:lnTo>
                    <a:pt x="10070" y="4152"/>
                  </a:lnTo>
                  <a:lnTo>
                    <a:pt x="10071" y="4129"/>
                  </a:lnTo>
                  <a:lnTo>
                    <a:pt x="10070" y="4129"/>
                  </a:lnTo>
                  <a:lnTo>
                    <a:pt x="10071" y="4121"/>
                  </a:lnTo>
                  <a:lnTo>
                    <a:pt x="9879" y="4111"/>
                  </a:lnTo>
                  <a:lnTo>
                    <a:pt x="9878" y="4142"/>
                  </a:lnTo>
                  <a:lnTo>
                    <a:pt x="9877" y="4142"/>
                  </a:lnTo>
                  <a:lnTo>
                    <a:pt x="9879" y="4110"/>
                  </a:lnTo>
                  <a:lnTo>
                    <a:pt x="9843" y="4109"/>
                  </a:lnTo>
                  <a:lnTo>
                    <a:pt x="9842" y="4139"/>
                  </a:lnTo>
                  <a:lnTo>
                    <a:pt x="9840" y="4136"/>
                  </a:lnTo>
                  <a:lnTo>
                    <a:pt x="9841" y="4110"/>
                  </a:lnTo>
                  <a:lnTo>
                    <a:pt x="9811" y="4108"/>
                  </a:lnTo>
                  <a:lnTo>
                    <a:pt x="9811" y="4121"/>
                  </a:lnTo>
                  <a:lnTo>
                    <a:pt x="9809" y="4122"/>
                  </a:lnTo>
                  <a:lnTo>
                    <a:pt x="9810" y="4125"/>
                  </a:lnTo>
                  <a:lnTo>
                    <a:pt x="9810" y="4139"/>
                  </a:lnTo>
                  <a:lnTo>
                    <a:pt x="9809" y="4139"/>
                  </a:lnTo>
                  <a:lnTo>
                    <a:pt x="9809" y="4138"/>
                  </a:lnTo>
                  <a:lnTo>
                    <a:pt x="9808" y="4139"/>
                  </a:lnTo>
                  <a:lnTo>
                    <a:pt x="9779" y="4139"/>
                  </a:lnTo>
                  <a:lnTo>
                    <a:pt x="9779" y="4173"/>
                  </a:lnTo>
                  <a:lnTo>
                    <a:pt x="9781" y="5073"/>
                  </a:lnTo>
                  <a:lnTo>
                    <a:pt x="9617" y="5073"/>
                  </a:lnTo>
                  <a:lnTo>
                    <a:pt x="9618" y="4935"/>
                  </a:lnTo>
                  <a:lnTo>
                    <a:pt x="9618" y="4919"/>
                  </a:lnTo>
                  <a:lnTo>
                    <a:pt x="9618" y="4903"/>
                  </a:lnTo>
                  <a:lnTo>
                    <a:pt x="9622" y="4321"/>
                  </a:lnTo>
                  <a:lnTo>
                    <a:pt x="9622" y="4304"/>
                  </a:lnTo>
                  <a:lnTo>
                    <a:pt x="9625" y="3702"/>
                  </a:lnTo>
                  <a:lnTo>
                    <a:pt x="9625" y="3687"/>
                  </a:lnTo>
                  <a:lnTo>
                    <a:pt x="9625" y="3673"/>
                  </a:lnTo>
                  <a:lnTo>
                    <a:pt x="9627" y="3082"/>
                  </a:lnTo>
                  <a:lnTo>
                    <a:pt x="9627" y="3067"/>
                  </a:lnTo>
                  <a:lnTo>
                    <a:pt x="9628" y="3053"/>
                  </a:lnTo>
                  <a:lnTo>
                    <a:pt x="9630" y="2458"/>
                  </a:lnTo>
                  <a:lnTo>
                    <a:pt x="9630" y="2444"/>
                  </a:lnTo>
                  <a:lnTo>
                    <a:pt x="9338" y="2248"/>
                  </a:lnTo>
                  <a:lnTo>
                    <a:pt x="9339" y="2041"/>
                  </a:lnTo>
                  <a:lnTo>
                    <a:pt x="9341" y="1495"/>
                  </a:lnTo>
                  <a:lnTo>
                    <a:pt x="9329" y="1495"/>
                  </a:lnTo>
                  <a:lnTo>
                    <a:pt x="9327" y="2043"/>
                  </a:lnTo>
                  <a:lnTo>
                    <a:pt x="9189" y="2064"/>
                  </a:lnTo>
                  <a:lnTo>
                    <a:pt x="9191" y="1526"/>
                  </a:lnTo>
                  <a:lnTo>
                    <a:pt x="9180" y="1526"/>
                  </a:lnTo>
                  <a:lnTo>
                    <a:pt x="9179" y="2070"/>
                  </a:lnTo>
                  <a:lnTo>
                    <a:pt x="9174" y="2137"/>
                  </a:lnTo>
                  <a:lnTo>
                    <a:pt x="9173" y="2745"/>
                  </a:lnTo>
                  <a:lnTo>
                    <a:pt x="9172" y="2760"/>
                  </a:lnTo>
                  <a:lnTo>
                    <a:pt x="9172" y="2774"/>
                  </a:lnTo>
                  <a:lnTo>
                    <a:pt x="9171" y="3364"/>
                  </a:lnTo>
                  <a:lnTo>
                    <a:pt x="9171" y="3378"/>
                  </a:lnTo>
                  <a:lnTo>
                    <a:pt x="8718" y="3686"/>
                  </a:lnTo>
                  <a:lnTo>
                    <a:pt x="8718" y="3700"/>
                  </a:lnTo>
                  <a:lnTo>
                    <a:pt x="8717" y="4284"/>
                  </a:lnTo>
                  <a:lnTo>
                    <a:pt x="8717" y="4298"/>
                  </a:lnTo>
                  <a:lnTo>
                    <a:pt x="8717" y="4312"/>
                  </a:lnTo>
                  <a:lnTo>
                    <a:pt x="8717" y="4351"/>
                  </a:lnTo>
                  <a:lnTo>
                    <a:pt x="8452" y="4351"/>
                  </a:lnTo>
                  <a:lnTo>
                    <a:pt x="8452" y="4316"/>
                  </a:lnTo>
                  <a:lnTo>
                    <a:pt x="8452" y="4309"/>
                  </a:lnTo>
                  <a:lnTo>
                    <a:pt x="8455" y="4309"/>
                  </a:lnTo>
                  <a:lnTo>
                    <a:pt x="8455" y="4309"/>
                  </a:lnTo>
                  <a:lnTo>
                    <a:pt x="8455" y="4295"/>
                  </a:lnTo>
                  <a:lnTo>
                    <a:pt x="8455" y="4293"/>
                  </a:lnTo>
                  <a:lnTo>
                    <a:pt x="8455" y="4292"/>
                  </a:lnTo>
                  <a:lnTo>
                    <a:pt x="8452" y="4291"/>
                  </a:lnTo>
                  <a:lnTo>
                    <a:pt x="8452" y="4218"/>
                  </a:lnTo>
                  <a:lnTo>
                    <a:pt x="8452" y="4138"/>
                  </a:lnTo>
                  <a:lnTo>
                    <a:pt x="8452" y="4058"/>
                  </a:lnTo>
                  <a:lnTo>
                    <a:pt x="8452" y="3978"/>
                  </a:lnTo>
                  <a:lnTo>
                    <a:pt x="8452" y="3899"/>
                  </a:lnTo>
                  <a:lnTo>
                    <a:pt x="8452" y="3843"/>
                  </a:lnTo>
                  <a:lnTo>
                    <a:pt x="8452" y="3839"/>
                  </a:lnTo>
                  <a:lnTo>
                    <a:pt x="8452" y="3838"/>
                  </a:lnTo>
                  <a:lnTo>
                    <a:pt x="8452" y="3827"/>
                  </a:lnTo>
                  <a:lnTo>
                    <a:pt x="8452" y="3826"/>
                  </a:lnTo>
                  <a:lnTo>
                    <a:pt x="8452" y="3821"/>
                  </a:lnTo>
                  <a:lnTo>
                    <a:pt x="8452" y="3818"/>
                  </a:lnTo>
                  <a:lnTo>
                    <a:pt x="8455" y="3816"/>
                  </a:lnTo>
                  <a:lnTo>
                    <a:pt x="8455" y="3804"/>
                  </a:lnTo>
                  <a:lnTo>
                    <a:pt x="8455" y="3803"/>
                  </a:lnTo>
                  <a:lnTo>
                    <a:pt x="8455" y="3800"/>
                  </a:lnTo>
                  <a:lnTo>
                    <a:pt x="8452" y="3799"/>
                  </a:lnTo>
                  <a:lnTo>
                    <a:pt x="8452" y="3753"/>
                  </a:lnTo>
                  <a:lnTo>
                    <a:pt x="8452" y="3750"/>
                  </a:lnTo>
                  <a:lnTo>
                    <a:pt x="8432" y="3750"/>
                  </a:lnTo>
                  <a:lnTo>
                    <a:pt x="8432" y="3732"/>
                  </a:lnTo>
                  <a:lnTo>
                    <a:pt x="8432" y="3648"/>
                  </a:lnTo>
                  <a:lnTo>
                    <a:pt x="8432" y="3565"/>
                  </a:lnTo>
                  <a:lnTo>
                    <a:pt x="8432" y="3481"/>
                  </a:lnTo>
                  <a:lnTo>
                    <a:pt x="8432" y="3419"/>
                  </a:lnTo>
                  <a:lnTo>
                    <a:pt x="8432" y="3418"/>
                  </a:lnTo>
                  <a:lnTo>
                    <a:pt x="8432" y="3415"/>
                  </a:lnTo>
                  <a:lnTo>
                    <a:pt x="8432" y="3413"/>
                  </a:lnTo>
                  <a:lnTo>
                    <a:pt x="8432" y="3406"/>
                  </a:lnTo>
                  <a:lnTo>
                    <a:pt x="8432" y="3399"/>
                  </a:lnTo>
                  <a:lnTo>
                    <a:pt x="8434" y="3397"/>
                  </a:lnTo>
                  <a:lnTo>
                    <a:pt x="8434" y="3385"/>
                  </a:lnTo>
                  <a:lnTo>
                    <a:pt x="8434" y="3384"/>
                  </a:lnTo>
                  <a:lnTo>
                    <a:pt x="8434" y="3382"/>
                  </a:lnTo>
                  <a:lnTo>
                    <a:pt x="8434" y="3380"/>
                  </a:lnTo>
                  <a:lnTo>
                    <a:pt x="8432" y="3379"/>
                  </a:lnTo>
                  <a:lnTo>
                    <a:pt x="8432" y="3324"/>
                  </a:lnTo>
                  <a:lnTo>
                    <a:pt x="8406" y="3324"/>
                  </a:lnTo>
                  <a:lnTo>
                    <a:pt x="8337" y="3325"/>
                  </a:lnTo>
                  <a:lnTo>
                    <a:pt x="8332" y="3330"/>
                  </a:lnTo>
                  <a:lnTo>
                    <a:pt x="8332" y="3339"/>
                  </a:lnTo>
                  <a:lnTo>
                    <a:pt x="8273" y="3314"/>
                  </a:lnTo>
                  <a:lnTo>
                    <a:pt x="8261" y="3310"/>
                  </a:lnTo>
                  <a:lnTo>
                    <a:pt x="8261" y="3281"/>
                  </a:lnTo>
                  <a:lnTo>
                    <a:pt x="8276" y="3279"/>
                  </a:lnTo>
                  <a:lnTo>
                    <a:pt x="8295" y="3276"/>
                  </a:lnTo>
                  <a:lnTo>
                    <a:pt x="8308" y="3273"/>
                  </a:lnTo>
                  <a:lnTo>
                    <a:pt x="8315" y="3269"/>
                  </a:lnTo>
                  <a:lnTo>
                    <a:pt x="8315" y="3205"/>
                  </a:lnTo>
                  <a:lnTo>
                    <a:pt x="8314" y="3200"/>
                  </a:lnTo>
                  <a:lnTo>
                    <a:pt x="8305" y="3197"/>
                  </a:lnTo>
                  <a:lnTo>
                    <a:pt x="8289" y="3194"/>
                  </a:lnTo>
                  <a:lnTo>
                    <a:pt x="8267" y="3192"/>
                  </a:lnTo>
                  <a:lnTo>
                    <a:pt x="8240" y="3191"/>
                  </a:lnTo>
                  <a:lnTo>
                    <a:pt x="8214" y="3191"/>
                  </a:lnTo>
                  <a:lnTo>
                    <a:pt x="7948" y="3195"/>
                  </a:lnTo>
                  <a:lnTo>
                    <a:pt x="7922" y="3196"/>
                  </a:lnTo>
                  <a:lnTo>
                    <a:pt x="7895" y="3197"/>
                  </a:lnTo>
                  <a:lnTo>
                    <a:pt x="7871" y="3200"/>
                  </a:lnTo>
                  <a:lnTo>
                    <a:pt x="7853" y="3204"/>
                  </a:lnTo>
                  <a:lnTo>
                    <a:pt x="7841" y="3208"/>
                  </a:lnTo>
                  <a:lnTo>
                    <a:pt x="7837" y="3211"/>
                  </a:lnTo>
                  <a:lnTo>
                    <a:pt x="7837" y="3276"/>
                  </a:lnTo>
                  <a:lnTo>
                    <a:pt x="7839" y="3279"/>
                  </a:lnTo>
                  <a:lnTo>
                    <a:pt x="7850" y="3283"/>
                  </a:lnTo>
                  <a:lnTo>
                    <a:pt x="7867" y="3285"/>
                  </a:lnTo>
                  <a:lnTo>
                    <a:pt x="7889" y="3287"/>
                  </a:lnTo>
                  <a:lnTo>
                    <a:pt x="7890" y="3287"/>
                  </a:lnTo>
                  <a:lnTo>
                    <a:pt x="7890" y="3372"/>
                  </a:lnTo>
                  <a:lnTo>
                    <a:pt x="7892" y="3373"/>
                  </a:lnTo>
                  <a:lnTo>
                    <a:pt x="7894" y="3374"/>
                  </a:lnTo>
                  <a:lnTo>
                    <a:pt x="7894" y="3380"/>
                  </a:lnTo>
                  <a:lnTo>
                    <a:pt x="7873" y="3380"/>
                  </a:lnTo>
                  <a:lnTo>
                    <a:pt x="7738" y="3322"/>
                  </a:lnTo>
                  <a:lnTo>
                    <a:pt x="7711" y="3305"/>
                  </a:lnTo>
                  <a:lnTo>
                    <a:pt x="7706" y="3305"/>
                  </a:lnTo>
                  <a:lnTo>
                    <a:pt x="7705" y="3305"/>
                  </a:lnTo>
                  <a:lnTo>
                    <a:pt x="7705" y="3305"/>
                  </a:lnTo>
                  <a:lnTo>
                    <a:pt x="7705" y="3305"/>
                  </a:lnTo>
                  <a:lnTo>
                    <a:pt x="7704" y="3305"/>
                  </a:lnTo>
                  <a:lnTo>
                    <a:pt x="7670" y="3307"/>
                  </a:lnTo>
                  <a:lnTo>
                    <a:pt x="7665" y="3307"/>
                  </a:lnTo>
                  <a:lnTo>
                    <a:pt x="7633" y="3323"/>
                  </a:lnTo>
                  <a:lnTo>
                    <a:pt x="7509" y="3371"/>
                  </a:lnTo>
                  <a:lnTo>
                    <a:pt x="7509" y="3337"/>
                  </a:lnTo>
                  <a:lnTo>
                    <a:pt x="7506" y="3337"/>
                  </a:lnTo>
                  <a:lnTo>
                    <a:pt x="7506" y="3336"/>
                  </a:lnTo>
                  <a:lnTo>
                    <a:pt x="7449" y="3337"/>
                  </a:lnTo>
                  <a:lnTo>
                    <a:pt x="7449" y="3337"/>
                  </a:lnTo>
                  <a:lnTo>
                    <a:pt x="7448" y="3337"/>
                  </a:lnTo>
                  <a:lnTo>
                    <a:pt x="7448" y="3337"/>
                  </a:lnTo>
                  <a:lnTo>
                    <a:pt x="7411" y="3337"/>
                  </a:lnTo>
                  <a:lnTo>
                    <a:pt x="7411" y="3380"/>
                  </a:lnTo>
                  <a:lnTo>
                    <a:pt x="7411" y="3408"/>
                  </a:lnTo>
                  <a:lnTo>
                    <a:pt x="7411" y="3408"/>
                  </a:lnTo>
                  <a:lnTo>
                    <a:pt x="7411" y="3411"/>
                  </a:lnTo>
                  <a:lnTo>
                    <a:pt x="7411" y="3415"/>
                  </a:lnTo>
                  <a:lnTo>
                    <a:pt x="7411" y="3417"/>
                  </a:lnTo>
                  <a:lnTo>
                    <a:pt x="7411" y="3419"/>
                  </a:lnTo>
                  <a:lnTo>
                    <a:pt x="7411" y="3420"/>
                  </a:lnTo>
                  <a:lnTo>
                    <a:pt x="7411" y="3423"/>
                  </a:lnTo>
                  <a:lnTo>
                    <a:pt x="7411" y="3430"/>
                  </a:lnTo>
                  <a:lnTo>
                    <a:pt x="7411" y="3432"/>
                  </a:lnTo>
                  <a:lnTo>
                    <a:pt x="7411" y="3493"/>
                  </a:lnTo>
                  <a:lnTo>
                    <a:pt x="7411" y="3574"/>
                  </a:lnTo>
                  <a:lnTo>
                    <a:pt x="7411" y="3657"/>
                  </a:lnTo>
                  <a:lnTo>
                    <a:pt x="7411" y="3739"/>
                  </a:lnTo>
                  <a:lnTo>
                    <a:pt x="7411" y="3758"/>
                  </a:lnTo>
                  <a:lnTo>
                    <a:pt x="7406" y="3758"/>
                  </a:lnTo>
                  <a:lnTo>
                    <a:pt x="7406" y="3810"/>
                  </a:lnTo>
                  <a:lnTo>
                    <a:pt x="7406" y="3810"/>
                  </a:lnTo>
                  <a:lnTo>
                    <a:pt x="7405" y="3810"/>
                  </a:lnTo>
                  <a:lnTo>
                    <a:pt x="7405" y="3811"/>
                  </a:lnTo>
                  <a:lnTo>
                    <a:pt x="7405" y="3812"/>
                  </a:lnTo>
                  <a:lnTo>
                    <a:pt x="7405" y="3823"/>
                  </a:lnTo>
                  <a:lnTo>
                    <a:pt x="7406" y="3825"/>
                  </a:lnTo>
                  <a:lnTo>
                    <a:pt x="7406" y="3829"/>
                  </a:lnTo>
                  <a:lnTo>
                    <a:pt x="7406" y="3837"/>
                  </a:lnTo>
                  <a:lnTo>
                    <a:pt x="7406" y="3838"/>
                  </a:lnTo>
                  <a:lnTo>
                    <a:pt x="7406" y="3843"/>
                  </a:lnTo>
                  <a:lnTo>
                    <a:pt x="7406" y="3844"/>
                  </a:lnTo>
                  <a:lnTo>
                    <a:pt x="7406" y="3903"/>
                  </a:lnTo>
                  <a:lnTo>
                    <a:pt x="7406" y="3982"/>
                  </a:lnTo>
                  <a:lnTo>
                    <a:pt x="7406" y="4060"/>
                  </a:lnTo>
                  <a:lnTo>
                    <a:pt x="7406" y="4139"/>
                  </a:lnTo>
                  <a:lnTo>
                    <a:pt x="7406" y="4144"/>
                  </a:lnTo>
                  <a:lnTo>
                    <a:pt x="7406" y="4215"/>
                  </a:lnTo>
                  <a:lnTo>
                    <a:pt x="7406" y="4215"/>
                  </a:lnTo>
                  <a:lnTo>
                    <a:pt x="7406" y="4219"/>
                  </a:lnTo>
                  <a:lnTo>
                    <a:pt x="7406" y="4220"/>
                  </a:lnTo>
                  <a:lnTo>
                    <a:pt x="7406" y="4293"/>
                  </a:lnTo>
                  <a:lnTo>
                    <a:pt x="7406" y="4293"/>
                  </a:lnTo>
                  <a:lnTo>
                    <a:pt x="7406" y="4293"/>
                  </a:lnTo>
                  <a:lnTo>
                    <a:pt x="7411" y="4293"/>
                  </a:lnTo>
                  <a:lnTo>
                    <a:pt x="7411" y="4308"/>
                  </a:lnTo>
                  <a:lnTo>
                    <a:pt x="7406" y="4308"/>
                  </a:lnTo>
                  <a:lnTo>
                    <a:pt x="7406" y="4374"/>
                  </a:lnTo>
                  <a:lnTo>
                    <a:pt x="7406" y="4383"/>
                  </a:lnTo>
                  <a:lnTo>
                    <a:pt x="7406" y="4445"/>
                  </a:lnTo>
                  <a:lnTo>
                    <a:pt x="7406" y="4460"/>
                  </a:lnTo>
                  <a:lnTo>
                    <a:pt x="7406" y="4517"/>
                  </a:lnTo>
                  <a:lnTo>
                    <a:pt x="7406" y="4537"/>
                  </a:lnTo>
                  <a:lnTo>
                    <a:pt x="7406" y="4588"/>
                  </a:lnTo>
                  <a:lnTo>
                    <a:pt x="7406" y="4613"/>
                  </a:lnTo>
                  <a:lnTo>
                    <a:pt x="7406" y="4660"/>
                  </a:lnTo>
                  <a:lnTo>
                    <a:pt x="7406" y="4690"/>
                  </a:lnTo>
                  <a:lnTo>
                    <a:pt x="7406" y="4738"/>
                  </a:lnTo>
                  <a:lnTo>
                    <a:pt x="7406" y="4738"/>
                  </a:lnTo>
                  <a:lnTo>
                    <a:pt x="7406" y="4741"/>
                  </a:lnTo>
                  <a:lnTo>
                    <a:pt x="7406" y="4742"/>
                  </a:lnTo>
                  <a:lnTo>
                    <a:pt x="7406" y="4766"/>
                  </a:lnTo>
                  <a:lnTo>
                    <a:pt x="7405" y="4768"/>
                  </a:lnTo>
                  <a:lnTo>
                    <a:pt x="7405" y="4779"/>
                  </a:lnTo>
                  <a:lnTo>
                    <a:pt x="7405" y="4781"/>
                  </a:lnTo>
                  <a:lnTo>
                    <a:pt x="7406" y="4781"/>
                  </a:lnTo>
                  <a:lnTo>
                    <a:pt x="7406" y="4814"/>
                  </a:lnTo>
                  <a:lnTo>
                    <a:pt x="7406" y="4856"/>
                  </a:lnTo>
                  <a:lnTo>
                    <a:pt x="7406" y="4886"/>
                  </a:lnTo>
                  <a:lnTo>
                    <a:pt x="7406" y="4932"/>
                  </a:lnTo>
                  <a:lnTo>
                    <a:pt x="7406" y="4957"/>
                  </a:lnTo>
                  <a:lnTo>
                    <a:pt x="7406" y="4997"/>
                  </a:lnTo>
                  <a:lnTo>
                    <a:pt x="7068" y="4997"/>
                  </a:lnTo>
                  <a:lnTo>
                    <a:pt x="7053" y="2207"/>
                  </a:lnTo>
                  <a:lnTo>
                    <a:pt x="6467" y="2214"/>
                  </a:lnTo>
                  <a:lnTo>
                    <a:pt x="6455" y="4351"/>
                  </a:lnTo>
                  <a:lnTo>
                    <a:pt x="6138" y="4351"/>
                  </a:lnTo>
                  <a:lnTo>
                    <a:pt x="6137" y="3181"/>
                  </a:lnTo>
                  <a:lnTo>
                    <a:pt x="6089" y="3179"/>
                  </a:lnTo>
                  <a:lnTo>
                    <a:pt x="6089" y="3171"/>
                  </a:lnTo>
                  <a:lnTo>
                    <a:pt x="6012" y="3171"/>
                  </a:lnTo>
                  <a:lnTo>
                    <a:pt x="6012" y="3143"/>
                  </a:lnTo>
                  <a:lnTo>
                    <a:pt x="5999" y="3142"/>
                  </a:lnTo>
                  <a:lnTo>
                    <a:pt x="5999" y="3138"/>
                  </a:lnTo>
                  <a:lnTo>
                    <a:pt x="5958" y="3140"/>
                  </a:lnTo>
                  <a:lnTo>
                    <a:pt x="5958" y="3083"/>
                  </a:lnTo>
                  <a:lnTo>
                    <a:pt x="5933" y="3083"/>
                  </a:lnTo>
                  <a:lnTo>
                    <a:pt x="5933" y="3047"/>
                  </a:lnTo>
                  <a:lnTo>
                    <a:pt x="5835" y="2922"/>
                  </a:lnTo>
                  <a:lnTo>
                    <a:pt x="5834" y="2822"/>
                  </a:lnTo>
                  <a:lnTo>
                    <a:pt x="5825" y="2814"/>
                  </a:lnTo>
                  <a:lnTo>
                    <a:pt x="5827" y="2313"/>
                  </a:lnTo>
                  <a:lnTo>
                    <a:pt x="5780" y="2313"/>
                  </a:lnTo>
                  <a:lnTo>
                    <a:pt x="5777" y="2816"/>
                  </a:lnTo>
                  <a:lnTo>
                    <a:pt x="5770" y="2824"/>
                  </a:lnTo>
                  <a:lnTo>
                    <a:pt x="5771" y="2924"/>
                  </a:lnTo>
                  <a:lnTo>
                    <a:pt x="5690" y="3051"/>
                  </a:lnTo>
                  <a:lnTo>
                    <a:pt x="5690" y="3084"/>
                  </a:lnTo>
                  <a:lnTo>
                    <a:pt x="5686" y="3084"/>
                  </a:lnTo>
                  <a:lnTo>
                    <a:pt x="5670" y="3094"/>
                  </a:lnTo>
                  <a:lnTo>
                    <a:pt x="5670" y="3141"/>
                  </a:lnTo>
                  <a:lnTo>
                    <a:pt x="5652" y="3141"/>
                  </a:lnTo>
                  <a:lnTo>
                    <a:pt x="5650" y="3143"/>
                  </a:lnTo>
                  <a:lnTo>
                    <a:pt x="5617" y="3144"/>
                  </a:lnTo>
                  <a:lnTo>
                    <a:pt x="5617" y="3173"/>
                  </a:lnTo>
                  <a:lnTo>
                    <a:pt x="5601" y="3173"/>
                  </a:lnTo>
                  <a:lnTo>
                    <a:pt x="5585" y="3181"/>
                  </a:lnTo>
                  <a:lnTo>
                    <a:pt x="5499" y="3181"/>
                  </a:lnTo>
                  <a:lnTo>
                    <a:pt x="5499" y="3401"/>
                  </a:lnTo>
                  <a:lnTo>
                    <a:pt x="5260" y="3401"/>
                  </a:lnTo>
                  <a:lnTo>
                    <a:pt x="5258" y="3191"/>
                  </a:lnTo>
                  <a:lnTo>
                    <a:pt x="5258" y="3191"/>
                  </a:lnTo>
                  <a:lnTo>
                    <a:pt x="5257" y="2910"/>
                  </a:lnTo>
                  <a:lnTo>
                    <a:pt x="5248" y="2910"/>
                  </a:lnTo>
                  <a:lnTo>
                    <a:pt x="5248" y="2887"/>
                  </a:lnTo>
                  <a:lnTo>
                    <a:pt x="5238" y="2871"/>
                  </a:lnTo>
                  <a:lnTo>
                    <a:pt x="5236" y="2606"/>
                  </a:lnTo>
                  <a:lnTo>
                    <a:pt x="5228" y="2606"/>
                  </a:lnTo>
                  <a:lnTo>
                    <a:pt x="5228" y="2585"/>
                  </a:lnTo>
                  <a:lnTo>
                    <a:pt x="5213" y="2578"/>
                  </a:lnTo>
                  <a:lnTo>
                    <a:pt x="5212" y="2355"/>
                  </a:lnTo>
                  <a:lnTo>
                    <a:pt x="5203" y="2355"/>
                  </a:lnTo>
                  <a:lnTo>
                    <a:pt x="5203" y="2337"/>
                  </a:lnTo>
                  <a:lnTo>
                    <a:pt x="5188" y="2331"/>
                  </a:lnTo>
                  <a:lnTo>
                    <a:pt x="5188" y="2264"/>
                  </a:lnTo>
                  <a:lnTo>
                    <a:pt x="5180" y="2264"/>
                  </a:lnTo>
                  <a:lnTo>
                    <a:pt x="5180" y="2252"/>
                  </a:lnTo>
                  <a:lnTo>
                    <a:pt x="5167" y="2241"/>
                  </a:lnTo>
                  <a:lnTo>
                    <a:pt x="5167" y="2236"/>
                  </a:lnTo>
                  <a:lnTo>
                    <a:pt x="5164" y="2135"/>
                  </a:lnTo>
                  <a:lnTo>
                    <a:pt x="5141" y="2134"/>
                  </a:lnTo>
                  <a:lnTo>
                    <a:pt x="5106" y="2047"/>
                  </a:lnTo>
                  <a:lnTo>
                    <a:pt x="4895" y="2047"/>
                  </a:lnTo>
                  <a:lnTo>
                    <a:pt x="4860" y="2134"/>
                  </a:lnTo>
                  <a:lnTo>
                    <a:pt x="4834" y="2134"/>
                  </a:lnTo>
                  <a:lnTo>
                    <a:pt x="4834" y="2239"/>
                  </a:lnTo>
                  <a:lnTo>
                    <a:pt x="4820" y="2251"/>
                  </a:lnTo>
                  <a:lnTo>
                    <a:pt x="4820" y="2258"/>
                  </a:lnTo>
                  <a:lnTo>
                    <a:pt x="4812" y="2258"/>
                  </a:lnTo>
                  <a:lnTo>
                    <a:pt x="4812" y="2329"/>
                  </a:lnTo>
                  <a:lnTo>
                    <a:pt x="4795" y="2336"/>
                  </a:lnTo>
                  <a:lnTo>
                    <a:pt x="4795" y="2349"/>
                  </a:lnTo>
                  <a:lnTo>
                    <a:pt x="4788" y="2349"/>
                  </a:lnTo>
                  <a:lnTo>
                    <a:pt x="4788" y="2578"/>
                  </a:lnTo>
                  <a:lnTo>
                    <a:pt x="4769" y="2585"/>
                  </a:lnTo>
                  <a:lnTo>
                    <a:pt x="4769" y="2603"/>
                  </a:lnTo>
                  <a:lnTo>
                    <a:pt x="4764" y="2603"/>
                  </a:lnTo>
                  <a:lnTo>
                    <a:pt x="4763" y="2866"/>
                  </a:lnTo>
                  <a:lnTo>
                    <a:pt x="4749" y="2888"/>
                  </a:lnTo>
                  <a:lnTo>
                    <a:pt x="4749" y="2909"/>
                  </a:lnTo>
                  <a:lnTo>
                    <a:pt x="4746" y="2909"/>
                  </a:lnTo>
                  <a:lnTo>
                    <a:pt x="4744" y="3554"/>
                  </a:lnTo>
                  <a:lnTo>
                    <a:pt x="4414" y="3554"/>
                  </a:lnTo>
                  <a:lnTo>
                    <a:pt x="4399" y="1500"/>
                  </a:lnTo>
                  <a:lnTo>
                    <a:pt x="4385" y="1500"/>
                  </a:lnTo>
                  <a:lnTo>
                    <a:pt x="4381" y="871"/>
                  </a:lnTo>
                  <a:lnTo>
                    <a:pt x="4368" y="871"/>
                  </a:lnTo>
                  <a:lnTo>
                    <a:pt x="4367" y="871"/>
                  </a:lnTo>
                  <a:lnTo>
                    <a:pt x="4352" y="596"/>
                  </a:lnTo>
                  <a:lnTo>
                    <a:pt x="4339" y="461"/>
                  </a:lnTo>
                  <a:lnTo>
                    <a:pt x="4294" y="300"/>
                  </a:lnTo>
                  <a:lnTo>
                    <a:pt x="4245" y="211"/>
                  </a:lnTo>
                  <a:lnTo>
                    <a:pt x="4245" y="168"/>
                  </a:lnTo>
                  <a:lnTo>
                    <a:pt x="4241" y="168"/>
                  </a:lnTo>
                  <a:lnTo>
                    <a:pt x="4238" y="153"/>
                  </a:lnTo>
                  <a:lnTo>
                    <a:pt x="4235" y="138"/>
                  </a:lnTo>
                  <a:lnTo>
                    <a:pt x="4231" y="123"/>
                  </a:lnTo>
                  <a:lnTo>
                    <a:pt x="4225" y="108"/>
                  </a:lnTo>
                  <a:lnTo>
                    <a:pt x="4219" y="94"/>
                  </a:lnTo>
                  <a:lnTo>
                    <a:pt x="4211" y="80"/>
                  </a:lnTo>
                  <a:lnTo>
                    <a:pt x="4202" y="66"/>
                  </a:lnTo>
                  <a:lnTo>
                    <a:pt x="4193" y="53"/>
                  </a:lnTo>
                  <a:lnTo>
                    <a:pt x="4183" y="41"/>
                  </a:lnTo>
                  <a:lnTo>
                    <a:pt x="4171" y="29"/>
                  </a:lnTo>
                  <a:lnTo>
                    <a:pt x="4159" y="17"/>
                  </a:lnTo>
                  <a:lnTo>
                    <a:pt x="4146" y="8"/>
                  </a:lnTo>
                  <a:lnTo>
                    <a:pt x="4145" y="11"/>
                  </a:lnTo>
                  <a:lnTo>
                    <a:pt x="4154" y="23"/>
                  </a:lnTo>
                  <a:lnTo>
                    <a:pt x="4158" y="29"/>
                  </a:lnTo>
                  <a:lnTo>
                    <a:pt x="4145" y="20"/>
                  </a:lnTo>
                  <a:lnTo>
                    <a:pt x="4145" y="23"/>
                  </a:lnTo>
                  <a:lnTo>
                    <a:pt x="4153" y="35"/>
                  </a:lnTo>
                  <a:lnTo>
                    <a:pt x="4158" y="43"/>
                  </a:lnTo>
                  <a:lnTo>
                    <a:pt x="4157" y="42"/>
                  </a:lnTo>
                  <a:lnTo>
                    <a:pt x="4144" y="33"/>
                  </a:lnTo>
                  <a:lnTo>
                    <a:pt x="4144" y="36"/>
                  </a:lnTo>
                  <a:lnTo>
                    <a:pt x="4151" y="48"/>
                  </a:lnTo>
                  <a:lnTo>
                    <a:pt x="4156" y="55"/>
                  </a:lnTo>
                  <a:lnTo>
                    <a:pt x="4156" y="55"/>
                  </a:lnTo>
                  <a:lnTo>
                    <a:pt x="4143" y="44"/>
                  </a:lnTo>
                  <a:lnTo>
                    <a:pt x="4143" y="48"/>
                  </a:lnTo>
                  <a:lnTo>
                    <a:pt x="4150" y="60"/>
                  </a:lnTo>
                  <a:lnTo>
                    <a:pt x="4157" y="70"/>
                  </a:lnTo>
                  <a:lnTo>
                    <a:pt x="4155" y="68"/>
                  </a:lnTo>
                  <a:lnTo>
                    <a:pt x="4142" y="57"/>
                  </a:lnTo>
                  <a:lnTo>
                    <a:pt x="4142" y="61"/>
                  </a:lnTo>
                  <a:lnTo>
                    <a:pt x="4149" y="73"/>
                  </a:lnTo>
                  <a:lnTo>
                    <a:pt x="4155" y="81"/>
                  </a:lnTo>
                  <a:lnTo>
                    <a:pt x="4154" y="80"/>
                  </a:lnTo>
                  <a:lnTo>
                    <a:pt x="4141" y="70"/>
                  </a:lnTo>
                  <a:lnTo>
                    <a:pt x="4141" y="74"/>
                  </a:lnTo>
                  <a:lnTo>
                    <a:pt x="4148" y="86"/>
                  </a:lnTo>
                  <a:lnTo>
                    <a:pt x="4154" y="94"/>
                  </a:lnTo>
                  <a:lnTo>
                    <a:pt x="4153" y="93"/>
                  </a:lnTo>
                  <a:lnTo>
                    <a:pt x="4140" y="82"/>
                  </a:lnTo>
                  <a:lnTo>
                    <a:pt x="4140" y="86"/>
                  </a:lnTo>
                  <a:lnTo>
                    <a:pt x="4147" y="98"/>
                  </a:lnTo>
                  <a:lnTo>
                    <a:pt x="4155" y="111"/>
                  </a:lnTo>
                  <a:lnTo>
                    <a:pt x="4161" y="123"/>
                  </a:lnTo>
                  <a:lnTo>
                    <a:pt x="4168" y="136"/>
                  </a:lnTo>
                  <a:lnTo>
                    <a:pt x="4172" y="149"/>
                  </a:lnTo>
                  <a:lnTo>
                    <a:pt x="4176" y="162"/>
                  </a:lnTo>
                  <a:lnTo>
                    <a:pt x="4179" y="168"/>
                  </a:lnTo>
                  <a:lnTo>
                    <a:pt x="4127" y="167"/>
                  </a:lnTo>
                  <a:lnTo>
                    <a:pt x="4127" y="128"/>
                  </a:lnTo>
                  <a:lnTo>
                    <a:pt x="4124" y="128"/>
                  </a:lnTo>
                  <a:lnTo>
                    <a:pt x="4124" y="114"/>
                  </a:lnTo>
                  <a:lnTo>
                    <a:pt x="4124" y="100"/>
                  </a:lnTo>
                  <a:lnTo>
                    <a:pt x="4123" y="86"/>
                  </a:lnTo>
                  <a:lnTo>
                    <a:pt x="4123" y="74"/>
                  </a:lnTo>
                  <a:lnTo>
                    <a:pt x="4123" y="62"/>
                  </a:lnTo>
                  <a:lnTo>
                    <a:pt x="4123" y="50"/>
                  </a:lnTo>
                  <a:lnTo>
                    <a:pt x="4123" y="40"/>
                  </a:lnTo>
                  <a:lnTo>
                    <a:pt x="4122" y="30"/>
                  </a:lnTo>
                  <a:lnTo>
                    <a:pt x="4122" y="22"/>
                  </a:lnTo>
                  <a:lnTo>
                    <a:pt x="4122" y="14"/>
                  </a:lnTo>
                  <a:lnTo>
                    <a:pt x="4121" y="7"/>
                  </a:lnTo>
                  <a:lnTo>
                    <a:pt x="4121" y="1"/>
                  </a:lnTo>
                  <a:lnTo>
                    <a:pt x="4111" y="1"/>
                  </a:lnTo>
                  <a:lnTo>
                    <a:pt x="4112" y="10"/>
                  </a:lnTo>
                  <a:lnTo>
                    <a:pt x="4112" y="20"/>
                  </a:lnTo>
                  <a:lnTo>
                    <a:pt x="4112" y="30"/>
                  </a:lnTo>
                  <a:lnTo>
                    <a:pt x="4112" y="41"/>
                  </a:lnTo>
                  <a:lnTo>
                    <a:pt x="4112" y="53"/>
                  </a:lnTo>
                  <a:lnTo>
                    <a:pt x="4112" y="65"/>
                  </a:lnTo>
                  <a:lnTo>
                    <a:pt x="4114" y="77"/>
                  </a:lnTo>
                  <a:lnTo>
                    <a:pt x="4114" y="90"/>
                  </a:lnTo>
                  <a:lnTo>
                    <a:pt x="4114" y="91"/>
                  </a:lnTo>
                  <a:lnTo>
                    <a:pt x="4087" y="91"/>
                  </a:lnTo>
                  <a:lnTo>
                    <a:pt x="4087" y="86"/>
                  </a:lnTo>
                  <a:lnTo>
                    <a:pt x="4087" y="74"/>
                  </a:lnTo>
                  <a:lnTo>
                    <a:pt x="4087" y="62"/>
                  </a:lnTo>
                  <a:lnTo>
                    <a:pt x="4087" y="50"/>
                  </a:lnTo>
                  <a:lnTo>
                    <a:pt x="4086" y="40"/>
                  </a:lnTo>
                  <a:lnTo>
                    <a:pt x="4086" y="30"/>
                  </a:lnTo>
                  <a:lnTo>
                    <a:pt x="4086" y="22"/>
                  </a:lnTo>
                  <a:lnTo>
                    <a:pt x="4086" y="13"/>
                  </a:lnTo>
                  <a:lnTo>
                    <a:pt x="4085" y="7"/>
                  </a:lnTo>
                  <a:lnTo>
                    <a:pt x="4085" y="1"/>
                  </a:lnTo>
                  <a:lnTo>
                    <a:pt x="4076" y="1"/>
                  </a:lnTo>
                  <a:lnTo>
                    <a:pt x="4076" y="10"/>
                  </a:lnTo>
                  <a:lnTo>
                    <a:pt x="4077" y="20"/>
                  </a:lnTo>
                  <a:lnTo>
                    <a:pt x="4077" y="30"/>
                  </a:lnTo>
                  <a:lnTo>
                    <a:pt x="4077" y="41"/>
                  </a:lnTo>
                  <a:lnTo>
                    <a:pt x="4077" y="53"/>
                  </a:lnTo>
                  <a:lnTo>
                    <a:pt x="4077" y="65"/>
                  </a:lnTo>
                  <a:lnTo>
                    <a:pt x="4077" y="77"/>
                  </a:lnTo>
                  <a:lnTo>
                    <a:pt x="4077" y="90"/>
                  </a:lnTo>
                  <a:lnTo>
                    <a:pt x="4077" y="91"/>
                  </a:lnTo>
                  <a:lnTo>
                    <a:pt x="4052" y="91"/>
                  </a:lnTo>
                  <a:lnTo>
                    <a:pt x="4052" y="86"/>
                  </a:lnTo>
                  <a:lnTo>
                    <a:pt x="4052" y="74"/>
                  </a:lnTo>
                  <a:lnTo>
                    <a:pt x="4052" y="61"/>
                  </a:lnTo>
                  <a:lnTo>
                    <a:pt x="4051" y="50"/>
                  </a:lnTo>
                  <a:lnTo>
                    <a:pt x="4051" y="39"/>
                  </a:lnTo>
                  <a:lnTo>
                    <a:pt x="4051" y="30"/>
                  </a:lnTo>
                  <a:lnTo>
                    <a:pt x="4051" y="22"/>
                  </a:lnTo>
                  <a:lnTo>
                    <a:pt x="4051" y="13"/>
                  </a:lnTo>
                  <a:lnTo>
                    <a:pt x="4050" y="7"/>
                  </a:lnTo>
                  <a:lnTo>
                    <a:pt x="4050" y="1"/>
                  </a:lnTo>
                  <a:lnTo>
                    <a:pt x="4040" y="1"/>
                  </a:lnTo>
                  <a:lnTo>
                    <a:pt x="4041" y="10"/>
                  </a:lnTo>
                  <a:lnTo>
                    <a:pt x="4041" y="20"/>
                  </a:lnTo>
                  <a:lnTo>
                    <a:pt x="4041" y="30"/>
                  </a:lnTo>
                  <a:lnTo>
                    <a:pt x="4041" y="41"/>
                  </a:lnTo>
                  <a:lnTo>
                    <a:pt x="4041" y="52"/>
                  </a:lnTo>
                  <a:lnTo>
                    <a:pt x="4041" y="64"/>
                  </a:lnTo>
                  <a:lnTo>
                    <a:pt x="4041" y="77"/>
                  </a:lnTo>
                  <a:lnTo>
                    <a:pt x="4041" y="91"/>
                  </a:lnTo>
                  <a:lnTo>
                    <a:pt x="4014" y="91"/>
                  </a:lnTo>
                  <a:lnTo>
                    <a:pt x="4014" y="86"/>
                  </a:lnTo>
                  <a:lnTo>
                    <a:pt x="4014" y="73"/>
                  </a:lnTo>
                  <a:lnTo>
                    <a:pt x="4013" y="61"/>
                  </a:lnTo>
                  <a:lnTo>
                    <a:pt x="4013" y="50"/>
                  </a:lnTo>
                  <a:lnTo>
                    <a:pt x="4013" y="39"/>
                  </a:lnTo>
                  <a:lnTo>
                    <a:pt x="4013" y="29"/>
                  </a:lnTo>
                  <a:lnTo>
                    <a:pt x="4013" y="21"/>
                  </a:lnTo>
                  <a:lnTo>
                    <a:pt x="4013" y="13"/>
                  </a:lnTo>
                  <a:lnTo>
                    <a:pt x="4012" y="7"/>
                  </a:lnTo>
                  <a:lnTo>
                    <a:pt x="4012" y="0"/>
                  </a:lnTo>
                  <a:lnTo>
                    <a:pt x="4002" y="0"/>
                  </a:lnTo>
                  <a:lnTo>
                    <a:pt x="4003" y="10"/>
                  </a:lnTo>
                  <a:lnTo>
                    <a:pt x="4003" y="20"/>
                  </a:lnTo>
                  <a:lnTo>
                    <a:pt x="4003" y="30"/>
                  </a:lnTo>
                  <a:lnTo>
                    <a:pt x="4003" y="41"/>
                  </a:lnTo>
                  <a:lnTo>
                    <a:pt x="4003" y="52"/>
                  </a:lnTo>
                  <a:lnTo>
                    <a:pt x="4003" y="77"/>
                  </a:lnTo>
                  <a:lnTo>
                    <a:pt x="4003" y="91"/>
                  </a:lnTo>
                  <a:lnTo>
                    <a:pt x="3978" y="91"/>
                  </a:lnTo>
                  <a:lnTo>
                    <a:pt x="3978" y="86"/>
                  </a:lnTo>
                  <a:lnTo>
                    <a:pt x="3978" y="73"/>
                  </a:lnTo>
                  <a:lnTo>
                    <a:pt x="3978" y="61"/>
                  </a:lnTo>
                  <a:lnTo>
                    <a:pt x="3978" y="50"/>
                  </a:lnTo>
                  <a:lnTo>
                    <a:pt x="3978" y="39"/>
                  </a:lnTo>
                  <a:lnTo>
                    <a:pt x="3978" y="29"/>
                  </a:lnTo>
                  <a:lnTo>
                    <a:pt x="3978" y="21"/>
                  </a:lnTo>
                  <a:lnTo>
                    <a:pt x="3978" y="13"/>
                  </a:lnTo>
                  <a:lnTo>
                    <a:pt x="3977" y="7"/>
                  </a:lnTo>
                  <a:lnTo>
                    <a:pt x="3977" y="0"/>
                  </a:lnTo>
                  <a:lnTo>
                    <a:pt x="3967" y="0"/>
                  </a:lnTo>
                  <a:lnTo>
                    <a:pt x="3968" y="10"/>
                  </a:lnTo>
                  <a:lnTo>
                    <a:pt x="3968" y="20"/>
                  </a:lnTo>
                  <a:lnTo>
                    <a:pt x="3968" y="29"/>
                  </a:lnTo>
                  <a:lnTo>
                    <a:pt x="3968" y="52"/>
                  </a:lnTo>
                  <a:lnTo>
                    <a:pt x="3968" y="77"/>
                  </a:lnTo>
                  <a:lnTo>
                    <a:pt x="3968" y="91"/>
                  </a:lnTo>
                  <a:lnTo>
                    <a:pt x="3942" y="91"/>
                  </a:lnTo>
                  <a:lnTo>
                    <a:pt x="3942" y="86"/>
                  </a:lnTo>
                  <a:lnTo>
                    <a:pt x="3942" y="73"/>
                  </a:lnTo>
                  <a:lnTo>
                    <a:pt x="3942" y="61"/>
                  </a:lnTo>
                  <a:lnTo>
                    <a:pt x="3942" y="50"/>
                  </a:lnTo>
                  <a:lnTo>
                    <a:pt x="3942" y="39"/>
                  </a:lnTo>
                  <a:lnTo>
                    <a:pt x="3942" y="29"/>
                  </a:lnTo>
                  <a:lnTo>
                    <a:pt x="3942" y="21"/>
                  </a:lnTo>
                  <a:lnTo>
                    <a:pt x="3941" y="13"/>
                  </a:lnTo>
                  <a:lnTo>
                    <a:pt x="3941" y="7"/>
                  </a:lnTo>
                  <a:lnTo>
                    <a:pt x="3941" y="0"/>
                  </a:lnTo>
                  <a:lnTo>
                    <a:pt x="3931" y="0"/>
                  </a:lnTo>
                  <a:lnTo>
                    <a:pt x="3932" y="10"/>
                  </a:lnTo>
                  <a:lnTo>
                    <a:pt x="3932" y="20"/>
                  </a:lnTo>
                  <a:lnTo>
                    <a:pt x="3932" y="40"/>
                  </a:lnTo>
                  <a:lnTo>
                    <a:pt x="3932" y="52"/>
                  </a:lnTo>
                  <a:lnTo>
                    <a:pt x="3932" y="89"/>
                  </a:lnTo>
                  <a:lnTo>
                    <a:pt x="3932" y="91"/>
                  </a:lnTo>
                  <a:lnTo>
                    <a:pt x="3909" y="90"/>
                  </a:lnTo>
                  <a:lnTo>
                    <a:pt x="3909" y="86"/>
                  </a:lnTo>
                  <a:lnTo>
                    <a:pt x="3909" y="73"/>
                  </a:lnTo>
                  <a:lnTo>
                    <a:pt x="3909" y="61"/>
                  </a:lnTo>
                  <a:lnTo>
                    <a:pt x="3909" y="49"/>
                  </a:lnTo>
                  <a:lnTo>
                    <a:pt x="3909" y="39"/>
                  </a:lnTo>
                  <a:lnTo>
                    <a:pt x="3909" y="29"/>
                  </a:lnTo>
                  <a:lnTo>
                    <a:pt x="3909" y="21"/>
                  </a:lnTo>
                  <a:lnTo>
                    <a:pt x="3909" y="13"/>
                  </a:lnTo>
                  <a:lnTo>
                    <a:pt x="3907" y="5"/>
                  </a:lnTo>
                  <a:lnTo>
                    <a:pt x="3907" y="0"/>
                  </a:lnTo>
                  <a:lnTo>
                    <a:pt x="3899" y="0"/>
                  </a:lnTo>
                  <a:lnTo>
                    <a:pt x="3899" y="20"/>
                  </a:lnTo>
                  <a:lnTo>
                    <a:pt x="3899" y="52"/>
                  </a:lnTo>
                  <a:lnTo>
                    <a:pt x="3899" y="102"/>
                  </a:lnTo>
                  <a:lnTo>
                    <a:pt x="3899" y="144"/>
                  </a:lnTo>
                  <a:lnTo>
                    <a:pt x="3900" y="144"/>
                  </a:lnTo>
                  <a:lnTo>
                    <a:pt x="3899" y="170"/>
                  </a:lnTo>
                  <a:lnTo>
                    <a:pt x="3833" y="170"/>
                  </a:lnTo>
                  <a:lnTo>
                    <a:pt x="3835" y="164"/>
                  </a:lnTo>
                  <a:lnTo>
                    <a:pt x="3839" y="151"/>
                  </a:lnTo>
                  <a:lnTo>
                    <a:pt x="3843" y="138"/>
                  </a:lnTo>
                  <a:lnTo>
                    <a:pt x="3850" y="125"/>
                  </a:lnTo>
                  <a:lnTo>
                    <a:pt x="3856" y="113"/>
                  </a:lnTo>
                  <a:lnTo>
                    <a:pt x="3864" y="101"/>
                  </a:lnTo>
                  <a:lnTo>
                    <a:pt x="3872" y="89"/>
                  </a:lnTo>
                  <a:lnTo>
                    <a:pt x="3872" y="86"/>
                  </a:lnTo>
                  <a:lnTo>
                    <a:pt x="3860" y="94"/>
                  </a:lnTo>
                  <a:lnTo>
                    <a:pt x="3864" y="88"/>
                  </a:lnTo>
                  <a:lnTo>
                    <a:pt x="3872" y="76"/>
                  </a:lnTo>
                  <a:lnTo>
                    <a:pt x="3872" y="73"/>
                  </a:lnTo>
                  <a:lnTo>
                    <a:pt x="3860" y="82"/>
                  </a:lnTo>
                  <a:lnTo>
                    <a:pt x="3864" y="76"/>
                  </a:lnTo>
                  <a:lnTo>
                    <a:pt x="3872" y="64"/>
                  </a:lnTo>
                  <a:lnTo>
                    <a:pt x="3873" y="60"/>
                  </a:lnTo>
                  <a:lnTo>
                    <a:pt x="3860" y="70"/>
                  </a:lnTo>
                  <a:lnTo>
                    <a:pt x="3864" y="62"/>
                  </a:lnTo>
                  <a:lnTo>
                    <a:pt x="3873" y="50"/>
                  </a:lnTo>
                  <a:lnTo>
                    <a:pt x="3873" y="47"/>
                  </a:lnTo>
                  <a:lnTo>
                    <a:pt x="3861" y="56"/>
                  </a:lnTo>
                  <a:lnTo>
                    <a:pt x="3864" y="50"/>
                  </a:lnTo>
                  <a:lnTo>
                    <a:pt x="3873" y="38"/>
                  </a:lnTo>
                  <a:lnTo>
                    <a:pt x="3873" y="35"/>
                  </a:lnTo>
                  <a:lnTo>
                    <a:pt x="3861" y="44"/>
                  </a:lnTo>
                  <a:lnTo>
                    <a:pt x="3865" y="37"/>
                  </a:lnTo>
                  <a:lnTo>
                    <a:pt x="3873" y="25"/>
                  </a:lnTo>
                  <a:lnTo>
                    <a:pt x="3873" y="22"/>
                  </a:lnTo>
                  <a:lnTo>
                    <a:pt x="3862" y="30"/>
                  </a:lnTo>
                  <a:lnTo>
                    <a:pt x="3865" y="25"/>
                  </a:lnTo>
                  <a:lnTo>
                    <a:pt x="3873" y="13"/>
                  </a:lnTo>
                  <a:lnTo>
                    <a:pt x="3874" y="10"/>
                  </a:lnTo>
                  <a:lnTo>
                    <a:pt x="3860" y="21"/>
                  </a:lnTo>
                  <a:lnTo>
                    <a:pt x="3848" y="31"/>
                  </a:lnTo>
                  <a:lnTo>
                    <a:pt x="3837" y="43"/>
                  </a:lnTo>
                  <a:lnTo>
                    <a:pt x="3826" y="55"/>
                  </a:lnTo>
                  <a:lnTo>
                    <a:pt x="3816" y="68"/>
                  </a:lnTo>
                  <a:lnTo>
                    <a:pt x="3808" y="82"/>
                  </a:lnTo>
                  <a:lnTo>
                    <a:pt x="3800" y="95"/>
                  </a:lnTo>
                  <a:lnTo>
                    <a:pt x="3794" y="110"/>
                  </a:lnTo>
                  <a:lnTo>
                    <a:pt x="3788" y="125"/>
                  </a:lnTo>
                  <a:lnTo>
                    <a:pt x="3784" y="140"/>
                  </a:lnTo>
                  <a:lnTo>
                    <a:pt x="3781" y="154"/>
                  </a:lnTo>
                  <a:lnTo>
                    <a:pt x="3778" y="169"/>
                  </a:lnTo>
                  <a:lnTo>
                    <a:pt x="3778" y="181"/>
                  </a:lnTo>
                  <a:lnTo>
                    <a:pt x="3778" y="181"/>
                  </a:lnTo>
                  <a:lnTo>
                    <a:pt x="3778" y="184"/>
                  </a:lnTo>
                  <a:lnTo>
                    <a:pt x="3778" y="214"/>
                  </a:lnTo>
                  <a:lnTo>
                    <a:pt x="3778" y="214"/>
                  </a:lnTo>
                  <a:lnTo>
                    <a:pt x="3730" y="303"/>
                  </a:lnTo>
                  <a:lnTo>
                    <a:pt x="3686" y="463"/>
                  </a:lnTo>
                  <a:lnTo>
                    <a:pt x="3686" y="467"/>
                  </a:lnTo>
                  <a:lnTo>
                    <a:pt x="3684" y="480"/>
                  </a:lnTo>
                  <a:lnTo>
                    <a:pt x="3671" y="616"/>
                  </a:lnTo>
                  <a:lnTo>
                    <a:pt x="3670" y="633"/>
                  </a:lnTo>
                  <a:lnTo>
                    <a:pt x="3658" y="873"/>
                  </a:lnTo>
                  <a:lnTo>
                    <a:pt x="3658" y="873"/>
                  </a:lnTo>
                  <a:lnTo>
                    <a:pt x="3645" y="873"/>
                  </a:lnTo>
                  <a:lnTo>
                    <a:pt x="3645" y="877"/>
                  </a:lnTo>
                  <a:lnTo>
                    <a:pt x="3643" y="889"/>
                  </a:lnTo>
                  <a:lnTo>
                    <a:pt x="3642" y="906"/>
                  </a:lnTo>
                  <a:lnTo>
                    <a:pt x="3640" y="1502"/>
                  </a:lnTo>
                  <a:lnTo>
                    <a:pt x="3629" y="1502"/>
                  </a:lnTo>
                  <a:lnTo>
                    <a:pt x="3627" y="1515"/>
                  </a:lnTo>
                  <a:lnTo>
                    <a:pt x="3625" y="1529"/>
                  </a:lnTo>
                  <a:lnTo>
                    <a:pt x="3610" y="4519"/>
                  </a:lnTo>
                  <a:lnTo>
                    <a:pt x="3391" y="4519"/>
                  </a:lnTo>
                  <a:lnTo>
                    <a:pt x="3434" y="3169"/>
                  </a:lnTo>
                  <a:lnTo>
                    <a:pt x="3431" y="3169"/>
                  </a:lnTo>
                  <a:lnTo>
                    <a:pt x="3431" y="3169"/>
                  </a:lnTo>
                  <a:lnTo>
                    <a:pt x="3373" y="3169"/>
                  </a:lnTo>
                  <a:lnTo>
                    <a:pt x="3373" y="3168"/>
                  </a:lnTo>
                  <a:lnTo>
                    <a:pt x="3372" y="3168"/>
                  </a:lnTo>
                  <a:lnTo>
                    <a:pt x="3371" y="3169"/>
                  </a:lnTo>
                  <a:lnTo>
                    <a:pt x="3313" y="3169"/>
                  </a:lnTo>
                  <a:lnTo>
                    <a:pt x="3313" y="3167"/>
                  </a:lnTo>
                  <a:lnTo>
                    <a:pt x="3312" y="3167"/>
                  </a:lnTo>
                  <a:lnTo>
                    <a:pt x="3312" y="3169"/>
                  </a:lnTo>
                  <a:lnTo>
                    <a:pt x="3312" y="3169"/>
                  </a:lnTo>
                  <a:lnTo>
                    <a:pt x="3254" y="3169"/>
                  </a:lnTo>
                  <a:lnTo>
                    <a:pt x="3255" y="3167"/>
                  </a:lnTo>
                  <a:lnTo>
                    <a:pt x="3252" y="3167"/>
                  </a:lnTo>
                  <a:lnTo>
                    <a:pt x="3252" y="3169"/>
                  </a:lnTo>
                  <a:lnTo>
                    <a:pt x="3195" y="3168"/>
                  </a:lnTo>
                  <a:lnTo>
                    <a:pt x="3195" y="3167"/>
                  </a:lnTo>
                  <a:lnTo>
                    <a:pt x="3194" y="3167"/>
                  </a:lnTo>
                  <a:lnTo>
                    <a:pt x="3194" y="3168"/>
                  </a:lnTo>
                  <a:lnTo>
                    <a:pt x="3135" y="3168"/>
                  </a:lnTo>
                  <a:lnTo>
                    <a:pt x="3135" y="3167"/>
                  </a:lnTo>
                  <a:lnTo>
                    <a:pt x="3134" y="3167"/>
                  </a:lnTo>
                  <a:lnTo>
                    <a:pt x="3134" y="3168"/>
                  </a:lnTo>
                  <a:lnTo>
                    <a:pt x="3077" y="3168"/>
                  </a:lnTo>
                  <a:lnTo>
                    <a:pt x="3077" y="3167"/>
                  </a:lnTo>
                  <a:lnTo>
                    <a:pt x="3076" y="3167"/>
                  </a:lnTo>
                  <a:lnTo>
                    <a:pt x="3075" y="3168"/>
                  </a:lnTo>
                  <a:lnTo>
                    <a:pt x="3017" y="3168"/>
                  </a:lnTo>
                  <a:lnTo>
                    <a:pt x="3017" y="3167"/>
                  </a:lnTo>
                  <a:lnTo>
                    <a:pt x="3016" y="3167"/>
                  </a:lnTo>
                  <a:lnTo>
                    <a:pt x="3016" y="3168"/>
                  </a:lnTo>
                  <a:lnTo>
                    <a:pt x="2959" y="3168"/>
                  </a:lnTo>
                  <a:lnTo>
                    <a:pt x="2959" y="3167"/>
                  </a:lnTo>
                  <a:lnTo>
                    <a:pt x="2957" y="3166"/>
                  </a:lnTo>
                  <a:lnTo>
                    <a:pt x="2957" y="3168"/>
                  </a:lnTo>
                  <a:lnTo>
                    <a:pt x="2899" y="3168"/>
                  </a:lnTo>
                  <a:lnTo>
                    <a:pt x="2899" y="3166"/>
                  </a:lnTo>
                  <a:lnTo>
                    <a:pt x="2897" y="3166"/>
                  </a:lnTo>
                  <a:lnTo>
                    <a:pt x="2897" y="3168"/>
                  </a:lnTo>
                  <a:lnTo>
                    <a:pt x="2840" y="3168"/>
                  </a:lnTo>
                  <a:lnTo>
                    <a:pt x="2839" y="3166"/>
                  </a:lnTo>
                  <a:lnTo>
                    <a:pt x="2838" y="3166"/>
                  </a:lnTo>
                  <a:lnTo>
                    <a:pt x="2838" y="3168"/>
                  </a:lnTo>
                  <a:lnTo>
                    <a:pt x="2781" y="3167"/>
                  </a:lnTo>
                  <a:lnTo>
                    <a:pt x="2780" y="3166"/>
                  </a:lnTo>
                  <a:lnTo>
                    <a:pt x="2778" y="3166"/>
                  </a:lnTo>
                  <a:lnTo>
                    <a:pt x="2778" y="3167"/>
                  </a:lnTo>
                  <a:lnTo>
                    <a:pt x="2722" y="3167"/>
                  </a:lnTo>
                  <a:lnTo>
                    <a:pt x="2721" y="3166"/>
                  </a:lnTo>
                  <a:lnTo>
                    <a:pt x="2720" y="3166"/>
                  </a:lnTo>
                  <a:lnTo>
                    <a:pt x="2720" y="3167"/>
                  </a:lnTo>
                  <a:lnTo>
                    <a:pt x="2662" y="3167"/>
                  </a:lnTo>
                  <a:lnTo>
                    <a:pt x="2661" y="3166"/>
                  </a:lnTo>
                  <a:lnTo>
                    <a:pt x="2660" y="3166"/>
                  </a:lnTo>
                  <a:lnTo>
                    <a:pt x="2660" y="3167"/>
                  </a:lnTo>
                  <a:lnTo>
                    <a:pt x="2603" y="3167"/>
                  </a:lnTo>
                  <a:lnTo>
                    <a:pt x="2603" y="3166"/>
                  </a:lnTo>
                  <a:lnTo>
                    <a:pt x="2601" y="3166"/>
                  </a:lnTo>
                  <a:lnTo>
                    <a:pt x="2601" y="3167"/>
                  </a:lnTo>
                  <a:lnTo>
                    <a:pt x="2544" y="3167"/>
                  </a:lnTo>
                  <a:lnTo>
                    <a:pt x="2543" y="3164"/>
                  </a:lnTo>
                  <a:lnTo>
                    <a:pt x="2542" y="3164"/>
                  </a:lnTo>
                  <a:lnTo>
                    <a:pt x="2542" y="3167"/>
                  </a:lnTo>
                  <a:lnTo>
                    <a:pt x="2485" y="3167"/>
                  </a:lnTo>
                  <a:lnTo>
                    <a:pt x="2485" y="3166"/>
                  </a:lnTo>
                  <a:lnTo>
                    <a:pt x="2481" y="3166"/>
                  </a:lnTo>
                  <a:lnTo>
                    <a:pt x="2481" y="3170"/>
                  </a:lnTo>
                  <a:lnTo>
                    <a:pt x="2438" y="3170"/>
                  </a:lnTo>
                  <a:lnTo>
                    <a:pt x="2437" y="3169"/>
                  </a:lnTo>
                  <a:lnTo>
                    <a:pt x="2436" y="3169"/>
                  </a:lnTo>
                  <a:lnTo>
                    <a:pt x="2436" y="3170"/>
                  </a:lnTo>
                  <a:lnTo>
                    <a:pt x="2379" y="3170"/>
                  </a:lnTo>
                  <a:lnTo>
                    <a:pt x="2379" y="3170"/>
                  </a:lnTo>
                  <a:lnTo>
                    <a:pt x="2378" y="3169"/>
                  </a:lnTo>
                  <a:lnTo>
                    <a:pt x="2377" y="3169"/>
                  </a:lnTo>
                  <a:lnTo>
                    <a:pt x="2377" y="3170"/>
                  </a:lnTo>
                  <a:lnTo>
                    <a:pt x="2321" y="3170"/>
                  </a:lnTo>
                  <a:lnTo>
                    <a:pt x="2321" y="3170"/>
                  </a:lnTo>
                  <a:lnTo>
                    <a:pt x="2320" y="3169"/>
                  </a:lnTo>
                  <a:lnTo>
                    <a:pt x="2319" y="3169"/>
                  </a:lnTo>
                  <a:lnTo>
                    <a:pt x="2319" y="3170"/>
                  </a:lnTo>
                  <a:lnTo>
                    <a:pt x="2261" y="3170"/>
                  </a:lnTo>
                  <a:lnTo>
                    <a:pt x="2261" y="3170"/>
                  </a:lnTo>
                  <a:lnTo>
                    <a:pt x="2258" y="3170"/>
                  </a:lnTo>
                  <a:lnTo>
                    <a:pt x="2260" y="3209"/>
                  </a:lnTo>
                  <a:lnTo>
                    <a:pt x="2260" y="3209"/>
                  </a:lnTo>
                  <a:lnTo>
                    <a:pt x="2260" y="3211"/>
                  </a:lnTo>
                  <a:lnTo>
                    <a:pt x="2260" y="3211"/>
                  </a:lnTo>
                  <a:lnTo>
                    <a:pt x="2260" y="3211"/>
                  </a:lnTo>
                  <a:lnTo>
                    <a:pt x="2266" y="3290"/>
                  </a:lnTo>
                  <a:lnTo>
                    <a:pt x="2264" y="3290"/>
                  </a:lnTo>
                  <a:lnTo>
                    <a:pt x="2264" y="3292"/>
                  </a:lnTo>
                  <a:lnTo>
                    <a:pt x="2266" y="3292"/>
                  </a:lnTo>
                  <a:lnTo>
                    <a:pt x="2266" y="3292"/>
                  </a:lnTo>
                  <a:lnTo>
                    <a:pt x="2270" y="3373"/>
                  </a:lnTo>
                  <a:lnTo>
                    <a:pt x="2269" y="3373"/>
                  </a:lnTo>
                  <a:lnTo>
                    <a:pt x="2269" y="3374"/>
                  </a:lnTo>
                  <a:lnTo>
                    <a:pt x="2270" y="3375"/>
                  </a:lnTo>
                  <a:lnTo>
                    <a:pt x="2270" y="3375"/>
                  </a:lnTo>
                  <a:lnTo>
                    <a:pt x="2274" y="3454"/>
                  </a:lnTo>
                  <a:lnTo>
                    <a:pt x="2274" y="3454"/>
                  </a:lnTo>
                  <a:lnTo>
                    <a:pt x="2274" y="3455"/>
                  </a:lnTo>
                  <a:lnTo>
                    <a:pt x="2274" y="3456"/>
                  </a:lnTo>
                  <a:lnTo>
                    <a:pt x="2274" y="3456"/>
                  </a:lnTo>
                  <a:lnTo>
                    <a:pt x="2279" y="3536"/>
                  </a:lnTo>
                  <a:lnTo>
                    <a:pt x="2279" y="3536"/>
                  </a:lnTo>
                  <a:lnTo>
                    <a:pt x="2279" y="3538"/>
                  </a:lnTo>
                  <a:lnTo>
                    <a:pt x="2279" y="3538"/>
                  </a:lnTo>
                  <a:lnTo>
                    <a:pt x="2279" y="3538"/>
                  </a:lnTo>
                  <a:lnTo>
                    <a:pt x="2284" y="3618"/>
                  </a:lnTo>
                  <a:lnTo>
                    <a:pt x="2283" y="3618"/>
                  </a:lnTo>
                  <a:lnTo>
                    <a:pt x="2283" y="3619"/>
                  </a:lnTo>
                  <a:lnTo>
                    <a:pt x="2284" y="3620"/>
                  </a:lnTo>
                  <a:lnTo>
                    <a:pt x="2284" y="3620"/>
                  </a:lnTo>
                  <a:lnTo>
                    <a:pt x="2288" y="3700"/>
                  </a:lnTo>
                  <a:lnTo>
                    <a:pt x="2287" y="3700"/>
                  </a:lnTo>
                  <a:lnTo>
                    <a:pt x="2287" y="3701"/>
                  </a:lnTo>
                  <a:lnTo>
                    <a:pt x="2288" y="3702"/>
                  </a:lnTo>
                  <a:lnTo>
                    <a:pt x="2288" y="3702"/>
                  </a:lnTo>
                  <a:lnTo>
                    <a:pt x="2293" y="3783"/>
                  </a:lnTo>
                  <a:lnTo>
                    <a:pt x="2293" y="3783"/>
                  </a:lnTo>
                  <a:lnTo>
                    <a:pt x="2293" y="3784"/>
                  </a:lnTo>
                  <a:lnTo>
                    <a:pt x="2293" y="3785"/>
                  </a:lnTo>
                  <a:lnTo>
                    <a:pt x="2293" y="3785"/>
                  </a:lnTo>
                  <a:lnTo>
                    <a:pt x="2297" y="3865"/>
                  </a:lnTo>
                  <a:lnTo>
                    <a:pt x="2297" y="3865"/>
                  </a:lnTo>
                  <a:lnTo>
                    <a:pt x="2297" y="3866"/>
                  </a:lnTo>
                  <a:lnTo>
                    <a:pt x="2297" y="3867"/>
                  </a:lnTo>
                  <a:lnTo>
                    <a:pt x="2297" y="3867"/>
                  </a:lnTo>
                  <a:lnTo>
                    <a:pt x="2302" y="3947"/>
                  </a:lnTo>
                  <a:lnTo>
                    <a:pt x="2301" y="3947"/>
                  </a:lnTo>
                  <a:lnTo>
                    <a:pt x="2301" y="3949"/>
                  </a:lnTo>
                  <a:lnTo>
                    <a:pt x="2302" y="3950"/>
                  </a:lnTo>
                  <a:lnTo>
                    <a:pt x="2302" y="3950"/>
                  </a:lnTo>
                  <a:lnTo>
                    <a:pt x="2307" y="4030"/>
                  </a:lnTo>
                  <a:lnTo>
                    <a:pt x="2307" y="4030"/>
                  </a:lnTo>
                  <a:lnTo>
                    <a:pt x="2307" y="4032"/>
                  </a:lnTo>
                  <a:lnTo>
                    <a:pt x="2307" y="4032"/>
                  </a:lnTo>
                  <a:lnTo>
                    <a:pt x="2307" y="4032"/>
                  </a:lnTo>
                  <a:lnTo>
                    <a:pt x="2311" y="4113"/>
                  </a:lnTo>
                  <a:lnTo>
                    <a:pt x="2311" y="4113"/>
                  </a:lnTo>
                  <a:lnTo>
                    <a:pt x="2311" y="4114"/>
                  </a:lnTo>
                  <a:lnTo>
                    <a:pt x="2311" y="4116"/>
                  </a:lnTo>
                  <a:lnTo>
                    <a:pt x="2311" y="4116"/>
                  </a:lnTo>
                  <a:lnTo>
                    <a:pt x="2316" y="4197"/>
                  </a:lnTo>
                  <a:lnTo>
                    <a:pt x="2315" y="4197"/>
                  </a:lnTo>
                  <a:lnTo>
                    <a:pt x="2315" y="4198"/>
                  </a:lnTo>
                  <a:lnTo>
                    <a:pt x="2316" y="4198"/>
                  </a:lnTo>
                  <a:lnTo>
                    <a:pt x="2316" y="4198"/>
                  </a:lnTo>
                  <a:lnTo>
                    <a:pt x="2321" y="4277"/>
                  </a:lnTo>
                  <a:lnTo>
                    <a:pt x="2254" y="4277"/>
                  </a:lnTo>
                  <a:lnTo>
                    <a:pt x="2254" y="4277"/>
                  </a:lnTo>
                  <a:lnTo>
                    <a:pt x="2254" y="4277"/>
                  </a:lnTo>
                  <a:lnTo>
                    <a:pt x="2251" y="4277"/>
                  </a:lnTo>
                  <a:lnTo>
                    <a:pt x="2251" y="4277"/>
                  </a:lnTo>
                  <a:lnTo>
                    <a:pt x="2180" y="4277"/>
                  </a:lnTo>
                  <a:lnTo>
                    <a:pt x="2180" y="4277"/>
                  </a:lnTo>
                  <a:lnTo>
                    <a:pt x="2179" y="4276"/>
                  </a:lnTo>
                  <a:lnTo>
                    <a:pt x="2178" y="4277"/>
                  </a:lnTo>
                  <a:lnTo>
                    <a:pt x="2178" y="4277"/>
                  </a:lnTo>
                  <a:lnTo>
                    <a:pt x="2106" y="4277"/>
                  </a:lnTo>
                  <a:lnTo>
                    <a:pt x="2105" y="4277"/>
                  </a:lnTo>
                  <a:lnTo>
                    <a:pt x="2103" y="4277"/>
                  </a:lnTo>
                  <a:lnTo>
                    <a:pt x="2145" y="5168"/>
                  </a:lnTo>
                  <a:lnTo>
                    <a:pt x="2140" y="5168"/>
                  </a:lnTo>
                  <a:lnTo>
                    <a:pt x="2101" y="5184"/>
                  </a:lnTo>
                  <a:lnTo>
                    <a:pt x="2088" y="5262"/>
                  </a:lnTo>
                  <a:lnTo>
                    <a:pt x="2076" y="5340"/>
                  </a:lnTo>
                  <a:lnTo>
                    <a:pt x="2063" y="5419"/>
                  </a:lnTo>
                  <a:lnTo>
                    <a:pt x="2050" y="5497"/>
                  </a:lnTo>
                  <a:lnTo>
                    <a:pt x="2049" y="5507"/>
                  </a:lnTo>
                  <a:lnTo>
                    <a:pt x="1872" y="5549"/>
                  </a:lnTo>
                  <a:lnTo>
                    <a:pt x="1871" y="5549"/>
                  </a:lnTo>
                  <a:lnTo>
                    <a:pt x="1794" y="5548"/>
                  </a:lnTo>
                  <a:lnTo>
                    <a:pt x="1793" y="5549"/>
                  </a:lnTo>
                  <a:lnTo>
                    <a:pt x="1793" y="5474"/>
                  </a:lnTo>
                  <a:lnTo>
                    <a:pt x="1793" y="5470"/>
                  </a:lnTo>
                  <a:lnTo>
                    <a:pt x="1792" y="5468"/>
                  </a:lnTo>
                  <a:lnTo>
                    <a:pt x="1356" y="5467"/>
                  </a:lnTo>
                  <a:lnTo>
                    <a:pt x="1356" y="5394"/>
                  </a:lnTo>
                  <a:lnTo>
                    <a:pt x="1443" y="5370"/>
                  </a:lnTo>
                  <a:lnTo>
                    <a:pt x="1562" y="5324"/>
                  </a:lnTo>
                  <a:lnTo>
                    <a:pt x="1673" y="5265"/>
                  </a:lnTo>
                  <a:lnTo>
                    <a:pt x="1779" y="5196"/>
                  </a:lnTo>
                  <a:lnTo>
                    <a:pt x="1871" y="5106"/>
                  </a:lnTo>
                  <a:lnTo>
                    <a:pt x="1871" y="5081"/>
                  </a:lnTo>
                  <a:lnTo>
                    <a:pt x="1550" y="5080"/>
                  </a:lnTo>
                  <a:lnTo>
                    <a:pt x="1543" y="5092"/>
                  </a:lnTo>
                  <a:lnTo>
                    <a:pt x="543" y="5087"/>
                  </a:lnTo>
                  <a:lnTo>
                    <a:pt x="530" y="5074"/>
                  </a:lnTo>
                  <a:lnTo>
                    <a:pt x="203" y="5073"/>
                  </a:lnTo>
                  <a:lnTo>
                    <a:pt x="203" y="5098"/>
                  </a:lnTo>
                  <a:lnTo>
                    <a:pt x="328" y="5182"/>
                  </a:lnTo>
                  <a:lnTo>
                    <a:pt x="455" y="5261"/>
                  </a:lnTo>
                  <a:lnTo>
                    <a:pt x="569" y="5320"/>
                  </a:lnTo>
                  <a:lnTo>
                    <a:pt x="690" y="5368"/>
                  </a:lnTo>
                  <a:lnTo>
                    <a:pt x="739" y="5381"/>
                  </a:lnTo>
                  <a:lnTo>
                    <a:pt x="737" y="5561"/>
                  </a:lnTo>
                  <a:lnTo>
                    <a:pt x="728" y="5561"/>
                  </a:lnTo>
                  <a:lnTo>
                    <a:pt x="592" y="5561"/>
                  </a:lnTo>
                  <a:lnTo>
                    <a:pt x="399" y="5562"/>
                  </a:lnTo>
                  <a:lnTo>
                    <a:pt x="395" y="5526"/>
                  </a:lnTo>
                  <a:lnTo>
                    <a:pt x="346" y="5523"/>
                  </a:lnTo>
                  <a:lnTo>
                    <a:pt x="270" y="5522"/>
                  </a:lnTo>
                  <a:lnTo>
                    <a:pt x="227" y="5525"/>
                  </a:lnTo>
                  <a:lnTo>
                    <a:pt x="204" y="5677"/>
                  </a:lnTo>
                  <a:lnTo>
                    <a:pt x="1" y="5682"/>
                  </a:lnTo>
                  <a:lnTo>
                    <a:pt x="1" y="5692"/>
                  </a:lnTo>
                  <a:lnTo>
                    <a:pt x="0" y="5692"/>
                  </a:lnTo>
                  <a:lnTo>
                    <a:pt x="0" y="6188"/>
                  </a:lnTo>
                  <a:lnTo>
                    <a:pt x="17352" y="6188"/>
                  </a:lnTo>
                  <a:lnTo>
                    <a:pt x="17352" y="5692"/>
                  </a:lnTo>
                  <a:lnTo>
                    <a:pt x="17337" y="5692"/>
                  </a:lnTo>
                  <a:close/>
                  <a:moveTo>
                    <a:pt x="14719" y="4350"/>
                  </a:moveTo>
                  <a:lnTo>
                    <a:pt x="14718" y="4348"/>
                  </a:lnTo>
                  <a:lnTo>
                    <a:pt x="14721" y="4352"/>
                  </a:lnTo>
                  <a:lnTo>
                    <a:pt x="14719" y="4350"/>
                  </a:lnTo>
                  <a:close/>
                  <a:moveTo>
                    <a:pt x="14590" y="4361"/>
                  </a:moveTo>
                  <a:lnTo>
                    <a:pt x="14590" y="4360"/>
                  </a:lnTo>
                  <a:lnTo>
                    <a:pt x="14591" y="4362"/>
                  </a:lnTo>
                  <a:lnTo>
                    <a:pt x="14590" y="4361"/>
                  </a:lnTo>
                  <a:close/>
                  <a:moveTo>
                    <a:pt x="14595" y="4372"/>
                  </a:moveTo>
                  <a:lnTo>
                    <a:pt x="14595" y="4370"/>
                  </a:lnTo>
                  <a:lnTo>
                    <a:pt x="14594" y="4370"/>
                  </a:lnTo>
                  <a:lnTo>
                    <a:pt x="14595" y="4372"/>
                  </a:lnTo>
                  <a:close/>
                  <a:moveTo>
                    <a:pt x="14582" y="4360"/>
                  </a:moveTo>
                  <a:lnTo>
                    <a:pt x="14594" y="4372"/>
                  </a:lnTo>
                  <a:lnTo>
                    <a:pt x="14595" y="4373"/>
                  </a:lnTo>
                  <a:lnTo>
                    <a:pt x="14590" y="4368"/>
                  </a:lnTo>
                  <a:lnTo>
                    <a:pt x="14582" y="4360"/>
                  </a:lnTo>
                  <a:close/>
                  <a:moveTo>
                    <a:pt x="14591" y="4370"/>
                  </a:moveTo>
                  <a:lnTo>
                    <a:pt x="14596" y="4374"/>
                  </a:lnTo>
                  <a:lnTo>
                    <a:pt x="14596" y="4375"/>
                  </a:lnTo>
                  <a:lnTo>
                    <a:pt x="14594" y="4373"/>
                  </a:lnTo>
                  <a:lnTo>
                    <a:pt x="14591" y="4370"/>
                  </a:lnTo>
                  <a:close/>
                  <a:moveTo>
                    <a:pt x="14596" y="4377"/>
                  </a:moveTo>
                  <a:lnTo>
                    <a:pt x="14595" y="4375"/>
                  </a:lnTo>
                  <a:lnTo>
                    <a:pt x="14596" y="4376"/>
                  </a:lnTo>
                  <a:lnTo>
                    <a:pt x="14597" y="4377"/>
                  </a:lnTo>
                  <a:lnTo>
                    <a:pt x="14596" y="4377"/>
                  </a:lnTo>
                  <a:close/>
                  <a:moveTo>
                    <a:pt x="14597" y="4377"/>
                  </a:moveTo>
                  <a:lnTo>
                    <a:pt x="14597" y="4377"/>
                  </a:lnTo>
                  <a:lnTo>
                    <a:pt x="14597" y="4376"/>
                  </a:lnTo>
                  <a:lnTo>
                    <a:pt x="14597" y="4376"/>
                  </a:lnTo>
                  <a:lnTo>
                    <a:pt x="14597" y="4377"/>
                  </a:lnTo>
                  <a:close/>
                  <a:moveTo>
                    <a:pt x="14598" y="4376"/>
                  </a:moveTo>
                  <a:lnTo>
                    <a:pt x="14596" y="4375"/>
                  </a:lnTo>
                  <a:lnTo>
                    <a:pt x="14596" y="4374"/>
                  </a:lnTo>
                  <a:lnTo>
                    <a:pt x="14598" y="4376"/>
                  </a:lnTo>
                  <a:lnTo>
                    <a:pt x="14598" y="4376"/>
                  </a:lnTo>
                  <a:close/>
                  <a:moveTo>
                    <a:pt x="14598" y="4376"/>
                  </a:moveTo>
                  <a:lnTo>
                    <a:pt x="14596" y="4374"/>
                  </a:lnTo>
                  <a:lnTo>
                    <a:pt x="14595" y="4372"/>
                  </a:lnTo>
                  <a:lnTo>
                    <a:pt x="14598" y="4375"/>
                  </a:lnTo>
                  <a:lnTo>
                    <a:pt x="14598" y="4376"/>
                  </a:lnTo>
                  <a:close/>
                  <a:moveTo>
                    <a:pt x="14603" y="4373"/>
                  </a:moveTo>
                  <a:lnTo>
                    <a:pt x="14602" y="4367"/>
                  </a:lnTo>
                  <a:lnTo>
                    <a:pt x="14603" y="4362"/>
                  </a:lnTo>
                  <a:lnTo>
                    <a:pt x="14604" y="4373"/>
                  </a:lnTo>
                  <a:lnTo>
                    <a:pt x="14603" y="4373"/>
                  </a:lnTo>
                  <a:close/>
                  <a:moveTo>
                    <a:pt x="14604" y="4373"/>
                  </a:moveTo>
                  <a:lnTo>
                    <a:pt x="14603" y="4360"/>
                  </a:lnTo>
                  <a:lnTo>
                    <a:pt x="14604" y="4354"/>
                  </a:lnTo>
                  <a:lnTo>
                    <a:pt x="14604" y="4373"/>
                  </a:lnTo>
                  <a:lnTo>
                    <a:pt x="14604" y="4373"/>
                  </a:lnTo>
                  <a:close/>
                  <a:moveTo>
                    <a:pt x="10821" y="4954"/>
                  </a:moveTo>
                  <a:lnTo>
                    <a:pt x="10820" y="4954"/>
                  </a:lnTo>
                  <a:lnTo>
                    <a:pt x="10821" y="4954"/>
                  </a:lnTo>
                  <a:lnTo>
                    <a:pt x="10821" y="4954"/>
                  </a:lnTo>
                  <a:close/>
                  <a:moveTo>
                    <a:pt x="11139" y="2788"/>
                  </a:moveTo>
                  <a:lnTo>
                    <a:pt x="11122" y="2788"/>
                  </a:lnTo>
                  <a:lnTo>
                    <a:pt x="11122" y="2784"/>
                  </a:lnTo>
                  <a:lnTo>
                    <a:pt x="11140" y="2774"/>
                  </a:lnTo>
                  <a:lnTo>
                    <a:pt x="11139" y="2788"/>
                  </a:lnTo>
                  <a:close/>
                  <a:moveTo>
                    <a:pt x="12086" y="5692"/>
                  </a:moveTo>
                  <a:lnTo>
                    <a:pt x="12086" y="5082"/>
                  </a:lnTo>
                  <a:lnTo>
                    <a:pt x="12354" y="5082"/>
                  </a:lnTo>
                  <a:lnTo>
                    <a:pt x="12355" y="5692"/>
                  </a:lnTo>
                  <a:lnTo>
                    <a:pt x="12086" y="5692"/>
                  </a:lnTo>
                  <a:close/>
                  <a:moveTo>
                    <a:pt x="13672" y="4729"/>
                  </a:moveTo>
                  <a:lnTo>
                    <a:pt x="13672" y="4728"/>
                  </a:lnTo>
                  <a:lnTo>
                    <a:pt x="13672" y="4729"/>
                  </a:lnTo>
                  <a:close/>
                  <a:moveTo>
                    <a:pt x="13738" y="4711"/>
                  </a:moveTo>
                  <a:lnTo>
                    <a:pt x="13741" y="4709"/>
                  </a:lnTo>
                  <a:lnTo>
                    <a:pt x="13740" y="4711"/>
                  </a:lnTo>
                  <a:lnTo>
                    <a:pt x="13738" y="4711"/>
                  </a:lnTo>
                  <a:close/>
                  <a:moveTo>
                    <a:pt x="13745" y="4722"/>
                  </a:moveTo>
                  <a:lnTo>
                    <a:pt x="13743" y="4722"/>
                  </a:lnTo>
                  <a:lnTo>
                    <a:pt x="13742" y="4721"/>
                  </a:lnTo>
                  <a:lnTo>
                    <a:pt x="13745" y="4720"/>
                  </a:lnTo>
                  <a:lnTo>
                    <a:pt x="13745" y="4722"/>
                  </a:lnTo>
                  <a:close/>
                  <a:moveTo>
                    <a:pt x="13745" y="4720"/>
                  </a:moveTo>
                  <a:lnTo>
                    <a:pt x="13742" y="4721"/>
                  </a:lnTo>
                  <a:lnTo>
                    <a:pt x="13742" y="4716"/>
                  </a:lnTo>
                  <a:lnTo>
                    <a:pt x="13745" y="4715"/>
                  </a:lnTo>
                  <a:lnTo>
                    <a:pt x="13745" y="4720"/>
                  </a:lnTo>
                  <a:close/>
                  <a:moveTo>
                    <a:pt x="13745" y="4714"/>
                  </a:moveTo>
                  <a:lnTo>
                    <a:pt x="13742" y="4716"/>
                  </a:lnTo>
                  <a:lnTo>
                    <a:pt x="13742" y="4715"/>
                  </a:lnTo>
                  <a:lnTo>
                    <a:pt x="13743" y="4714"/>
                  </a:lnTo>
                  <a:lnTo>
                    <a:pt x="13745" y="4713"/>
                  </a:lnTo>
                  <a:lnTo>
                    <a:pt x="13745" y="4714"/>
                  </a:lnTo>
                  <a:close/>
                  <a:moveTo>
                    <a:pt x="13742" y="4714"/>
                  </a:moveTo>
                  <a:lnTo>
                    <a:pt x="13743" y="4714"/>
                  </a:lnTo>
                  <a:lnTo>
                    <a:pt x="13742" y="4715"/>
                  </a:lnTo>
                  <a:lnTo>
                    <a:pt x="13742" y="4714"/>
                  </a:lnTo>
                  <a:close/>
                  <a:moveTo>
                    <a:pt x="13745" y="4713"/>
                  </a:moveTo>
                  <a:lnTo>
                    <a:pt x="13744" y="4713"/>
                  </a:lnTo>
                  <a:lnTo>
                    <a:pt x="13745" y="4712"/>
                  </a:lnTo>
                  <a:lnTo>
                    <a:pt x="13745" y="4713"/>
                  </a:lnTo>
                  <a:close/>
                  <a:moveTo>
                    <a:pt x="13745" y="4712"/>
                  </a:moveTo>
                  <a:lnTo>
                    <a:pt x="13743" y="4713"/>
                  </a:lnTo>
                  <a:lnTo>
                    <a:pt x="13742" y="4714"/>
                  </a:lnTo>
                  <a:lnTo>
                    <a:pt x="13742" y="4713"/>
                  </a:lnTo>
                  <a:lnTo>
                    <a:pt x="13745" y="4711"/>
                  </a:lnTo>
                  <a:lnTo>
                    <a:pt x="13745" y="4712"/>
                  </a:lnTo>
                  <a:close/>
                  <a:moveTo>
                    <a:pt x="13870" y="4723"/>
                  </a:moveTo>
                  <a:lnTo>
                    <a:pt x="13881" y="4717"/>
                  </a:lnTo>
                  <a:lnTo>
                    <a:pt x="13872" y="4724"/>
                  </a:lnTo>
                  <a:lnTo>
                    <a:pt x="13869" y="4724"/>
                  </a:lnTo>
                  <a:lnTo>
                    <a:pt x="13870" y="4723"/>
                  </a:lnTo>
                  <a:close/>
                  <a:moveTo>
                    <a:pt x="13882" y="4759"/>
                  </a:moveTo>
                  <a:lnTo>
                    <a:pt x="13871" y="4759"/>
                  </a:lnTo>
                  <a:lnTo>
                    <a:pt x="13872" y="4756"/>
                  </a:lnTo>
                  <a:lnTo>
                    <a:pt x="13876" y="4756"/>
                  </a:lnTo>
                  <a:lnTo>
                    <a:pt x="13876" y="4759"/>
                  </a:lnTo>
                  <a:lnTo>
                    <a:pt x="13876" y="4759"/>
                  </a:lnTo>
                  <a:lnTo>
                    <a:pt x="13876" y="4756"/>
                  </a:lnTo>
                  <a:lnTo>
                    <a:pt x="13882" y="4756"/>
                  </a:lnTo>
                  <a:lnTo>
                    <a:pt x="13882" y="4759"/>
                  </a:lnTo>
                  <a:close/>
                  <a:moveTo>
                    <a:pt x="13883" y="4724"/>
                  </a:moveTo>
                  <a:lnTo>
                    <a:pt x="13875" y="4724"/>
                  </a:lnTo>
                  <a:lnTo>
                    <a:pt x="13883" y="4721"/>
                  </a:lnTo>
                  <a:lnTo>
                    <a:pt x="13883" y="4724"/>
                  </a:lnTo>
                  <a:close/>
                  <a:moveTo>
                    <a:pt x="13883" y="4721"/>
                  </a:moveTo>
                  <a:lnTo>
                    <a:pt x="13874" y="4724"/>
                  </a:lnTo>
                  <a:lnTo>
                    <a:pt x="13872" y="4724"/>
                  </a:lnTo>
                  <a:lnTo>
                    <a:pt x="13881" y="4717"/>
                  </a:lnTo>
                  <a:lnTo>
                    <a:pt x="13883" y="4717"/>
                  </a:lnTo>
                  <a:lnTo>
                    <a:pt x="13883" y="4721"/>
                  </a:lnTo>
                  <a:close/>
                  <a:moveTo>
                    <a:pt x="13883" y="4717"/>
                  </a:moveTo>
                  <a:lnTo>
                    <a:pt x="13882" y="4717"/>
                  </a:lnTo>
                  <a:lnTo>
                    <a:pt x="13883" y="4716"/>
                  </a:lnTo>
                  <a:lnTo>
                    <a:pt x="13883" y="4717"/>
                  </a:lnTo>
                  <a:close/>
                  <a:moveTo>
                    <a:pt x="13883" y="4716"/>
                  </a:moveTo>
                  <a:lnTo>
                    <a:pt x="13871" y="4722"/>
                  </a:lnTo>
                  <a:lnTo>
                    <a:pt x="13883" y="4713"/>
                  </a:lnTo>
                  <a:lnTo>
                    <a:pt x="13883" y="4716"/>
                  </a:lnTo>
                  <a:close/>
                  <a:moveTo>
                    <a:pt x="13883" y="4711"/>
                  </a:moveTo>
                  <a:lnTo>
                    <a:pt x="13877" y="4715"/>
                  </a:lnTo>
                  <a:lnTo>
                    <a:pt x="13883" y="4711"/>
                  </a:lnTo>
                  <a:lnTo>
                    <a:pt x="13883" y="4711"/>
                  </a:lnTo>
                  <a:close/>
                  <a:moveTo>
                    <a:pt x="13883" y="4711"/>
                  </a:moveTo>
                  <a:lnTo>
                    <a:pt x="13873" y="4717"/>
                  </a:lnTo>
                  <a:lnTo>
                    <a:pt x="13877" y="4711"/>
                  </a:lnTo>
                  <a:lnTo>
                    <a:pt x="13883" y="4706"/>
                  </a:lnTo>
                  <a:lnTo>
                    <a:pt x="13883" y="4711"/>
                  </a:lnTo>
                  <a:close/>
                  <a:moveTo>
                    <a:pt x="13883" y="4706"/>
                  </a:moveTo>
                  <a:lnTo>
                    <a:pt x="13877" y="4710"/>
                  </a:lnTo>
                  <a:lnTo>
                    <a:pt x="13883" y="4704"/>
                  </a:lnTo>
                  <a:lnTo>
                    <a:pt x="13883" y="4706"/>
                  </a:lnTo>
                  <a:close/>
                  <a:moveTo>
                    <a:pt x="13997" y="4642"/>
                  </a:moveTo>
                  <a:lnTo>
                    <a:pt x="13999" y="4632"/>
                  </a:lnTo>
                  <a:lnTo>
                    <a:pt x="13998" y="4642"/>
                  </a:lnTo>
                  <a:lnTo>
                    <a:pt x="13997" y="4642"/>
                  </a:lnTo>
                  <a:close/>
                  <a:moveTo>
                    <a:pt x="14005" y="4640"/>
                  </a:moveTo>
                  <a:lnTo>
                    <a:pt x="14007" y="4638"/>
                  </a:lnTo>
                  <a:lnTo>
                    <a:pt x="14007" y="4638"/>
                  </a:lnTo>
                  <a:lnTo>
                    <a:pt x="14005" y="4640"/>
                  </a:lnTo>
                  <a:lnTo>
                    <a:pt x="14005" y="4640"/>
                  </a:lnTo>
                  <a:close/>
                  <a:moveTo>
                    <a:pt x="14008" y="4644"/>
                  </a:moveTo>
                  <a:lnTo>
                    <a:pt x="14011" y="4643"/>
                  </a:lnTo>
                  <a:lnTo>
                    <a:pt x="14008" y="4645"/>
                  </a:lnTo>
                  <a:lnTo>
                    <a:pt x="14008" y="4644"/>
                  </a:lnTo>
                  <a:close/>
                  <a:moveTo>
                    <a:pt x="14012" y="4649"/>
                  </a:moveTo>
                  <a:lnTo>
                    <a:pt x="14012" y="4649"/>
                  </a:lnTo>
                  <a:lnTo>
                    <a:pt x="14010" y="4649"/>
                  </a:lnTo>
                  <a:lnTo>
                    <a:pt x="14012" y="4648"/>
                  </a:lnTo>
                  <a:lnTo>
                    <a:pt x="14012" y="4649"/>
                  </a:lnTo>
                  <a:close/>
                  <a:moveTo>
                    <a:pt x="14012" y="4648"/>
                  </a:moveTo>
                  <a:lnTo>
                    <a:pt x="14010" y="4649"/>
                  </a:lnTo>
                  <a:lnTo>
                    <a:pt x="14010" y="4649"/>
                  </a:lnTo>
                  <a:lnTo>
                    <a:pt x="14008" y="4645"/>
                  </a:lnTo>
                  <a:lnTo>
                    <a:pt x="14012" y="4643"/>
                  </a:lnTo>
                  <a:lnTo>
                    <a:pt x="14012" y="4643"/>
                  </a:lnTo>
                  <a:lnTo>
                    <a:pt x="14012" y="4648"/>
                  </a:lnTo>
                  <a:close/>
                  <a:moveTo>
                    <a:pt x="14012" y="4642"/>
                  </a:moveTo>
                  <a:lnTo>
                    <a:pt x="14012" y="4643"/>
                  </a:lnTo>
                  <a:lnTo>
                    <a:pt x="14012" y="4642"/>
                  </a:lnTo>
                  <a:lnTo>
                    <a:pt x="14012" y="4642"/>
                  </a:lnTo>
                  <a:close/>
                  <a:moveTo>
                    <a:pt x="14012" y="4642"/>
                  </a:moveTo>
                  <a:lnTo>
                    <a:pt x="14012" y="4643"/>
                  </a:lnTo>
                  <a:lnTo>
                    <a:pt x="14008" y="4644"/>
                  </a:lnTo>
                  <a:lnTo>
                    <a:pt x="14008" y="4643"/>
                  </a:lnTo>
                  <a:lnTo>
                    <a:pt x="14012" y="4642"/>
                  </a:lnTo>
                  <a:lnTo>
                    <a:pt x="14012" y="4642"/>
                  </a:lnTo>
                  <a:close/>
                  <a:moveTo>
                    <a:pt x="14015" y="4639"/>
                  </a:moveTo>
                  <a:lnTo>
                    <a:pt x="14015" y="4639"/>
                  </a:lnTo>
                  <a:lnTo>
                    <a:pt x="14015" y="4639"/>
                  </a:lnTo>
                  <a:close/>
                  <a:moveTo>
                    <a:pt x="14129" y="4687"/>
                  </a:moveTo>
                  <a:lnTo>
                    <a:pt x="14129" y="4687"/>
                  </a:lnTo>
                  <a:lnTo>
                    <a:pt x="14129" y="4687"/>
                  </a:lnTo>
                  <a:lnTo>
                    <a:pt x="14129" y="4687"/>
                  </a:lnTo>
                  <a:lnTo>
                    <a:pt x="14129" y="4687"/>
                  </a:lnTo>
                  <a:close/>
                  <a:moveTo>
                    <a:pt x="14133" y="4649"/>
                  </a:moveTo>
                  <a:lnTo>
                    <a:pt x="14133" y="4649"/>
                  </a:lnTo>
                  <a:lnTo>
                    <a:pt x="14133" y="4648"/>
                  </a:lnTo>
                  <a:lnTo>
                    <a:pt x="14133" y="4649"/>
                  </a:lnTo>
                  <a:close/>
                  <a:moveTo>
                    <a:pt x="14252" y="4507"/>
                  </a:moveTo>
                  <a:lnTo>
                    <a:pt x="14255" y="4490"/>
                  </a:lnTo>
                  <a:lnTo>
                    <a:pt x="14255" y="4503"/>
                  </a:lnTo>
                  <a:lnTo>
                    <a:pt x="14252" y="4507"/>
                  </a:lnTo>
                  <a:lnTo>
                    <a:pt x="14252" y="4507"/>
                  </a:lnTo>
                  <a:close/>
                  <a:moveTo>
                    <a:pt x="14252" y="4507"/>
                  </a:moveTo>
                  <a:lnTo>
                    <a:pt x="14255" y="4503"/>
                  </a:lnTo>
                  <a:lnTo>
                    <a:pt x="14255" y="4505"/>
                  </a:lnTo>
                  <a:lnTo>
                    <a:pt x="14254" y="4506"/>
                  </a:lnTo>
                  <a:lnTo>
                    <a:pt x="14252" y="4507"/>
                  </a:lnTo>
                  <a:close/>
                  <a:moveTo>
                    <a:pt x="14254" y="4506"/>
                  </a:moveTo>
                  <a:lnTo>
                    <a:pt x="14254" y="4506"/>
                  </a:lnTo>
                  <a:lnTo>
                    <a:pt x="14254" y="4506"/>
                  </a:lnTo>
                  <a:lnTo>
                    <a:pt x="14254" y="4506"/>
                  </a:lnTo>
                  <a:close/>
                  <a:moveTo>
                    <a:pt x="14256" y="4506"/>
                  </a:moveTo>
                  <a:lnTo>
                    <a:pt x="14270" y="4492"/>
                  </a:lnTo>
                  <a:lnTo>
                    <a:pt x="14263" y="4502"/>
                  </a:lnTo>
                  <a:lnTo>
                    <a:pt x="14257" y="4506"/>
                  </a:lnTo>
                  <a:lnTo>
                    <a:pt x="14256" y="4506"/>
                  </a:lnTo>
                  <a:close/>
                  <a:moveTo>
                    <a:pt x="14263" y="4506"/>
                  </a:moveTo>
                  <a:lnTo>
                    <a:pt x="14274" y="4499"/>
                  </a:lnTo>
                  <a:lnTo>
                    <a:pt x="14268" y="4505"/>
                  </a:lnTo>
                  <a:lnTo>
                    <a:pt x="14263" y="4507"/>
                  </a:lnTo>
                  <a:lnTo>
                    <a:pt x="14263" y="4506"/>
                  </a:lnTo>
                  <a:close/>
                  <a:moveTo>
                    <a:pt x="14263" y="4507"/>
                  </a:moveTo>
                  <a:lnTo>
                    <a:pt x="14267" y="4505"/>
                  </a:lnTo>
                  <a:lnTo>
                    <a:pt x="14263" y="4508"/>
                  </a:lnTo>
                  <a:lnTo>
                    <a:pt x="14263" y="4507"/>
                  </a:lnTo>
                  <a:close/>
                  <a:moveTo>
                    <a:pt x="14268" y="4511"/>
                  </a:moveTo>
                  <a:lnTo>
                    <a:pt x="14266" y="4511"/>
                  </a:lnTo>
                  <a:lnTo>
                    <a:pt x="14268" y="4510"/>
                  </a:lnTo>
                  <a:lnTo>
                    <a:pt x="14268" y="4511"/>
                  </a:lnTo>
                  <a:close/>
                  <a:moveTo>
                    <a:pt x="14268" y="4510"/>
                  </a:moveTo>
                  <a:lnTo>
                    <a:pt x="14266" y="4511"/>
                  </a:lnTo>
                  <a:lnTo>
                    <a:pt x="14263" y="4511"/>
                  </a:lnTo>
                  <a:lnTo>
                    <a:pt x="14263" y="4508"/>
                  </a:lnTo>
                  <a:lnTo>
                    <a:pt x="14268" y="4505"/>
                  </a:lnTo>
                  <a:lnTo>
                    <a:pt x="14268" y="4505"/>
                  </a:lnTo>
                  <a:lnTo>
                    <a:pt x="14268" y="4510"/>
                  </a:lnTo>
                  <a:close/>
                  <a:moveTo>
                    <a:pt x="14387" y="4554"/>
                  </a:moveTo>
                  <a:lnTo>
                    <a:pt x="14386" y="4554"/>
                  </a:lnTo>
                  <a:lnTo>
                    <a:pt x="14386" y="4554"/>
                  </a:lnTo>
                  <a:lnTo>
                    <a:pt x="14387" y="4554"/>
                  </a:lnTo>
                  <a:lnTo>
                    <a:pt x="14387" y="4554"/>
                  </a:lnTo>
                  <a:close/>
                  <a:moveTo>
                    <a:pt x="14390" y="4512"/>
                  </a:moveTo>
                  <a:lnTo>
                    <a:pt x="14393" y="4499"/>
                  </a:lnTo>
                  <a:lnTo>
                    <a:pt x="14392" y="4507"/>
                  </a:lnTo>
                  <a:lnTo>
                    <a:pt x="14390" y="4512"/>
                  </a:lnTo>
                  <a:lnTo>
                    <a:pt x="14390" y="4512"/>
                  </a:lnTo>
                  <a:close/>
                  <a:moveTo>
                    <a:pt x="14390" y="4512"/>
                  </a:moveTo>
                  <a:lnTo>
                    <a:pt x="14392" y="4507"/>
                  </a:lnTo>
                  <a:lnTo>
                    <a:pt x="14392" y="4509"/>
                  </a:lnTo>
                  <a:lnTo>
                    <a:pt x="14390" y="4512"/>
                  </a:lnTo>
                  <a:lnTo>
                    <a:pt x="14390" y="4512"/>
                  </a:lnTo>
                  <a:close/>
                  <a:moveTo>
                    <a:pt x="14390" y="4512"/>
                  </a:moveTo>
                  <a:lnTo>
                    <a:pt x="14392" y="4510"/>
                  </a:lnTo>
                  <a:lnTo>
                    <a:pt x="14392" y="4511"/>
                  </a:lnTo>
                  <a:lnTo>
                    <a:pt x="14391" y="4512"/>
                  </a:lnTo>
                  <a:lnTo>
                    <a:pt x="14390" y="4512"/>
                  </a:lnTo>
                  <a:close/>
                  <a:moveTo>
                    <a:pt x="14391" y="4512"/>
                  </a:moveTo>
                  <a:lnTo>
                    <a:pt x="14391" y="4512"/>
                  </a:lnTo>
                  <a:lnTo>
                    <a:pt x="14392" y="4511"/>
                  </a:lnTo>
                  <a:lnTo>
                    <a:pt x="14392" y="4512"/>
                  </a:lnTo>
                  <a:lnTo>
                    <a:pt x="14391" y="4512"/>
                  </a:lnTo>
                  <a:close/>
                  <a:moveTo>
                    <a:pt x="14392" y="4512"/>
                  </a:moveTo>
                  <a:lnTo>
                    <a:pt x="14408" y="4497"/>
                  </a:lnTo>
                  <a:lnTo>
                    <a:pt x="14401" y="4506"/>
                  </a:lnTo>
                  <a:lnTo>
                    <a:pt x="14392" y="4512"/>
                  </a:lnTo>
                  <a:lnTo>
                    <a:pt x="14392" y="4512"/>
                  </a:lnTo>
                  <a:close/>
                  <a:moveTo>
                    <a:pt x="14724" y="4360"/>
                  </a:moveTo>
                  <a:lnTo>
                    <a:pt x="14723" y="4360"/>
                  </a:lnTo>
                  <a:lnTo>
                    <a:pt x="14723" y="4360"/>
                  </a:lnTo>
                  <a:lnTo>
                    <a:pt x="14724" y="4360"/>
                  </a:lnTo>
                  <a:close/>
                  <a:moveTo>
                    <a:pt x="14717" y="4355"/>
                  </a:moveTo>
                  <a:lnTo>
                    <a:pt x="14712" y="4350"/>
                  </a:lnTo>
                  <a:lnTo>
                    <a:pt x="14723" y="4360"/>
                  </a:lnTo>
                  <a:lnTo>
                    <a:pt x="14724" y="4361"/>
                  </a:lnTo>
                  <a:lnTo>
                    <a:pt x="14717" y="4355"/>
                  </a:lnTo>
                  <a:close/>
                  <a:moveTo>
                    <a:pt x="14721" y="4361"/>
                  </a:moveTo>
                  <a:lnTo>
                    <a:pt x="14718" y="4357"/>
                  </a:lnTo>
                  <a:lnTo>
                    <a:pt x="14724" y="4362"/>
                  </a:lnTo>
                  <a:lnTo>
                    <a:pt x="14725" y="4363"/>
                  </a:lnTo>
                  <a:lnTo>
                    <a:pt x="14721" y="4361"/>
                  </a:lnTo>
                  <a:close/>
                  <a:moveTo>
                    <a:pt x="14724" y="4365"/>
                  </a:moveTo>
                  <a:lnTo>
                    <a:pt x="14722" y="4362"/>
                  </a:lnTo>
                  <a:lnTo>
                    <a:pt x="14725" y="4364"/>
                  </a:lnTo>
                  <a:lnTo>
                    <a:pt x="14725" y="4365"/>
                  </a:lnTo>
                  <a:lnTo>
                    <a:pt x="14724" y="4365"/>
                  </a:lnTo>
                  <a:close/>
                  <a:moveTo>
                    <a:pt x="14726" y="4365"/>
                  </a:moveTo>
                  <a:lnTo>
                    <a:pt x="14726" y="4365"/>
                  </a:lnTo>
                  <a:lnTo>
                    <a:pt x="14726" y="4365"/>
                  </a:lnTo>
                  <a:lnTo>
                    <a:pt x="14726" y="4365"/>
                  </a:lnTo>
                  <a:close/>
                  <a:moveTo>
                    <a:pt x="14728" y="4364"/>
                  </a:moveTo>
                  <a:lnTo>
                    <a:pt x="14725" y="4364"/>
                  </a:lnTo>
                  <a:lnTo>
                    <a:pt x="14725" y="4363"/>
                  </a:lnTo>
                  <a:lnTo>
                    <a:pt x="14728" y="4364"/>
                  </a:lnTo>
                  <a:lnTo>
                    <a:pt x="14728" y="4364"/>
                  </a:lnTo>
                  <a:close/>
                  <a:moveTo>
                    <a:pt x="14728" y="4364"/>
                  </a:moveTo>
                  <a:lnTo>
                    <a:pt x="14724" y="4362"/>
                  </a:lnTo>
                  <a:lnTo>
                    <a:pt x="14724" y="4361"/>
                  </a:lnTo>
                  <a:lnTo>
                    <a:pt x="14728" y="4363"/>
                  </a:lnTo>
                  <a:lnTo>
                    <a:pt x="14728" y="4364"/>
                  </a:lnTo>
                  <a:lnTo>
                    <a:pt x="14728" y="4364"/>
                  </a:lnTo>
                  <a:lnTo>
                    <a:pt x="14728" y="4364"/>
                  </a:lnTo>
                  <a:close/>
                  <a:moveTo>
                    <a:pt x="14728" y="4358"/>
                  </a:moveTo>
                  <a:lnTo>
                    <a:pt x="14728" y="4358"/>
                  </a:lnTo>
                  <a:lnTo>
                    <a:pt x="14728" y="4358"/>
                  </a:lnTo>
                  <a:lnTo>
                    <a:pt x="14728" y="4358"/>
                  </a:lnTo>
                  <a:close/>
                  <a:moveTo>
                    <a:pt x="14729" y="4360"/>
                  </a:moveTo>
                  <a:lnTo>
                    <a:pt x="14728" y="4357"/>
                  </a:lnTo>
                  <a:lnTo>
                    <a:pt x="14726" y="4354"/>
                  </a:lnTo>
                  <a:lnTo>
                    <a:pt x="14730" y="4362"/>
                  </a:lnTo>
                  <a:lnTo>
                    <a:pt x="14729" y="4360"/>
                  </a:lnTo>
                  <a:close/>
                  <a:moveTo>
                    <a:pt x="14730" y="4362"/>
                  </a:moveTo>
                  <a:lnTo>
                    <a:pt x="14726" y="4352"/>
                  </a:lnTo>
                  <a:lnTo>
                    <a:pt x="14726" y="4348"/>
                  </a:lnTo>
                  <a:lnTo>
                    <a:pt x="14731" y="4361"/>
                  </a:lnTo>
                  <a:lnTo>
                    <a:pt x="14730" y="4362"/>
                  </a:lnTo>
                  <a:close/>
                  <a:moveTo>
                    <a:pt x="14731" y="4362"/>
                  </a:moveTo>
                  <a:lnTo>
                    <a:pt x="14731" y="4362"/>
                  </a:lnTo>
                  <a:lnTo>
                    <a:pt x="14731" y="4361"/>
                  </a:lnTo>
                  <a:lnTo>
                    <a:pt x="14731" y="4362"/>
                  </a:lnTo>
                  <a:lnTo>
                    <a:pt x="14731" y="4362"/>
                  </a:lnTo>
                  <a:close/>
                  <a:moveTo>
                    <a:pt x="14731" y="4362"/>
                  </a:moveTo>
                  <a:lnTo>
                    <a:pt x="14731" y="4361"/>
                  </a:lnTo>
                  <a:lnTo>
                    <a:pt x="14731" y="4358"/>
                  </a:lnTo>
                  <a:lnTo>
                    <a:pt x="14732" y="4362"/>
                  </a:lnTo>
                  <a:lnTo>
                    <a:pt x="14731" y="4362"/>
                  </a:lnTo>
                  <a:close/>
                  <a:moveTo>
                    <a:pt x="14732" y="4362"/>
                  </a:moveTo>
                  <a:lnTo>
                    <a:pt x="14731" y="4357"/>
                  </a:lnTo>
                  <a:lnTo>
                    <a:pt x="14732" y="4356"/>
                  </a:lnTo>
                  <a:lnTo>
                    <a:pt x="14732" y="4362"/>
                  </a:lnTo>
                  <a:lnTo>
                    <a:pt x="14732" y="4362"/>
                  </a:lnTo>
                  <a:close/>
                  <a:moveTo>
                    <a:pt x="14733" y="4362"/>
                  </a:moveTo>
                  <a:lnTo>
                    <a:pt x="14732" y="4354"/>
                  </a:lnTo>
                  <a:lnTo>
                    <a:pt x="14734" y="4347"/>
                  </a:lnTo>
                  <a:lnTo>
                    <a:pt x="14733" y="4362"/>
                  </a:lnTo>
                  <a:lnTo>
                    <a:pt x="14733" y="4362"/>
                  </a:lnTo>
                  <a:close/>
                  <a:moveTo>
                    <a:pt x="14846" y="4417"/>
                  </a:moveTo>
                  <a:lnTo>
                    <a:pt x="14876" y="4417"/>
                  </a:lnTo>
                  <a:lnTo>
                    <a:pt x="14846" y="4417"/>
                  </a:lnTo>
                  <a:lnTo>
                    <a:pt x="14846" y="4417"/>
                  </a:lnTo>
                  <a:close/>
                  <a:moveTo>
                    <a:pt x="14899" y="4197"/>
                  </a:moveTo>
                  <a:lnTo>
                    <a:pt x="14901" y="4198"/>
                  </a:lnTo>
                  <a:lnTo>
                    <a:pt x="14897" y="4196"/>
                  </a:lnTo>
                  <a:lnTo>
                    <a:pt x="14897" y="4195"/>
                  </a:lnTo>
                  <a:lnTo>
                    <a:pt x="14899" y="4197"/>
                  </a:lnTo>
                  <a:close/>
                  <a:moveTo>
                    <a:pt x="14889" y="4193"/>
                  </a:moveTo>
                  <a:lnTo>
                    <a:pt x="14885" y="4187"/>
                  </a:lnTo>
                  <a:lnTo>
                    <a:pt x="14896" y="4195"/>
                  </a:lnTo>
                  <a:lnTo>
                    <a:pt x="14897" y="4196"/>
                  </a:lnTo>
                  <a:lnTo>
                    <a:pt x="14889" y="4193"/>
                  </a:lnTo>
                  <a:close/>
                  <a:moveTo>
                    <a:pt x="14897" y="4199"/>
                  </a:moveTo>
                  <a:lnTo>
                    <a:pt x="14891" y="4194"/>
                  </a:lnTo>
                  <a:lnTo>
                    <a:pt x="14897" y="4197"/>
                  </a:lnTo>
                  <a:lnTo>
                    <a:pt x="14899" y="4199"/>
                  </a:lnTo>
                  <a:lnTo>
                    <a:pt x="14897" y="4199"/>
                  </a:lnTo>
                  <a:close/>
                  <a:moveTo>
                    <a:pt x="14901" y="4199"/>
                  </a:moveTo>
                  <a:lnTo>
                    <a:pt x="14899" y="4199"/>
                  </a:lnTo>
                  <a:lnTo>
                    <a:pt x="14898" y="4197"/>
                  </a:lnTo>
                  <a:lnTo>
                    <a:pt x="14901" y="4199"/>
                  </a:lnTo>
                  <a:lnTo>
                    <a:pt x="14901" y="4199"/>
                  </a:lnTo>
                  <a:close/>
                  <a:moveTo>
                    <a:pt x="14901" y="4194"/>
                  </a:moveTo>
                  <a:lnTo>
                    <a:pt x="14901" y="4194"/>
                  </a:lnTo>
                  <a:lnTo>
                    <a:pt x="14902" y="4195"/>
                  </a:lnTo>
                  <a:lnTo>
                    <a:pt x="14901" y="4194"/>
                  </a:lnTo>
                  <a:close/>
                  <a:moveTo>
                    <a:pt x="14903" y="4196"/>
                  </a:moveTo>
                  <a:lnTo>
                    <a:pt x="14901" y="4193"/>
                  </a:lnTo>
                  <a:lnTo>
                    <a:pt x="14901" y="4190"/>
                  </a:lnTo>
                  <a:lnTo>
                    <a:pt x="14904" y="4196"/>
                  </a:lnTo>
                  <a:lnTo>
                    <a:pt x="14903" y="4196"/>
                  </a:lnTo>
                  <a:close/>
                  <a:moveTo>
                    <a:pt x="14904" y="4196"/>
                  </a:moveTo>
                  <a:lnTo>
                    <a:pt x="14901" y="4189"/>
                  </a:lnTo>
                  <a:lnTo>
                    <a:pt x="14900" y="4184"/>
                  </a:lnTo>
                  <a:lnTo>
                    <a:pt x="14904" y="4195"/>
                  </a:lnTo>
                  <a:lnTo>
                    <a:pt x="14904" y="4196"/>
                  </a:lnTo>
                  <a:close/>
                  <a:moveTo>
                    <a:pt x="14906" y="4195"/>
                  </a:moveTo>
                  <a:lnTo>
                    <a:pt x="14906" y="4195"/>
                  </a:lnTo>
                  <a:lnTo>
                    <a:pt x="14906" y="4195"/>
                  </a:lnTo>
                  <a:lnTo>
                    <a:pt x="14906" y="4195"/>
                  </a:lnTo>
                  <a:close/>
                  <a:moveTo>
                    <a:pt x="14908" y="4195"/>
                  </a:moveTo>
                  <a:lnTo>
                    <a:pt x="14906" y="4195"/>
                  </a:lnTo>
                  <a:lnTo>
                    <a:pt x="14906" y="4195"/>
                  </a:lnTo>
                  <a:lnTo>
                    <a:pt x="14906" y="4194"/>
                  </a:lnTo>
                  <a:lnTo>
                    <a:pt x="14908" y="4189"/>
                  </a:lnTo>
                  <a:lnTo>
                    <a:pt x="14908" y="4195"/>
                  </a:lnTo>
                  <a:close/>
                  <a:moveTo>
                    <a:pt x="14909" y="4189"/>
                  </a:moveTo>
                  <a:lnTo>
                    <a:pt x="14909" y="4186"/>
                  </a:lnTo>
                  <a:lnTo>
                    <a:pt x="14911" y="4182"/>
                  </a:lnTo>
                  <a:lnTo>
                    <a:pt x="14909" y="4189"/>
                  </a:lnTo>
                  <a:close/>
                  <a:moveTo>
                    <a:pt x="15043" y="4175"/>
                  </a:moveTo>
                  <a:lnTo>
                    <a:pt x="15041" y="4172"/>
                  </a:lnTo>
                  <a:lnTo>
                    <a:pt x="15051" y="4182"/>
                  </a:lnTo>
                  <a:lnTo>
                    <a:pt x="15043" y="4175"/>
                  </a:lnTo>
                  <a:close/>
                  <a:moveTo>
                    <a:pt x="15053" y="4184"/>
                  </a:moveTo>
                  <a:lnTo>
                    <a:pt x="15053" y="4184"/>
                  </a:lnTo>
                  <a:lnTo>
                    <a:pt x="15052" y="4182"/>
                  </a:lnTo>
                  <a:lnTo>
                    <a:pt x="15052" y="4181"/>
                  </a:lnTo>
                  <a:lnTo>
                    <a:pt x="15053" y="4184"/>
                  </a:lnTo>
                  <a:lnTo>
                    <a:pt x="15053" y="4184"/>
                  </a:lnTo>
                  <a:close/>
                  <a:moveTo>
                    <a:pt x="15054" y="4184"/>
                  </a:moveTo>
                  <a:lnTo>
                    <a:pt x="15052" y="4181"/>
                  </a:lnTo>
                  <a:lnTo>
                    <a:pt x="15051" y="4178"/>
                  </a:lnTo>
                  <a:lnTo>
                    <a:pt x="15054" y="4183"/>
                  </a:lnTo>
                  <a:lnTo>
                    <a:pt x="15054" y="4184"/>
                  </a:lnTo>
                  <a:close/>
                  <a:moveTo>
                    <a:pt x="15054" y="4183"/>
                  </a:moveTo>
                  <a:lnTo>
                    <a:pt x="15051" y="4177"/>
                  </a:lnTo>
                  <a:lnTo>
                    <a:pt x="15051" y="4173"/>
                  </a:lnTo>
                  <a:lnTo>
                    <a:pt x="15054" y="4183"/>
                  </a:lnTo>
                  <a:lnTo>
                    <a:pt x="15054" y="4183"/>
                  </a:lnTo>
                  <a:close/>
                  <a:moveTo>
                    <a:pt x="15056" y="4183"/>
                  </a:moveTo>
                  <a:lnTo>
                    <a:pt x="15056" y="4183"/>
                  </a:lnTo>
                  <a:lnTo>
                    <a:pt x="15056" y="4183"/>
                  </a:lnTo>
                  <a:close/>
                  <a:moveTo>
                    <a:pt x="15057" y="4183"/>
                  </a:moveTo>
                  <a:lnTo>
                    <a:pt x="15057" y="4183"/>
                  </a:lnTo>
                  <a:lnTo>
                    <a:pt x="15056" y="4183"/>
                  </a:lnTo>
                  <a:lnTo>
                    <a:pt x="15056" y="4182"/>
                  </a:lnTo>
                  <a:lnTo>
                    <a:pt x="15058" y="4177"/>
                  </a:lnTo>
                  <a:lnTo>
                    <a:pt x="15057" y="4183"/>
                  </a:lnTo>
                  <a:close/>
                  <a:moveTo>
                    <a:pt x="15058" y="4177"/>
                  </a:moveTo>
                  <a:lnTo>
                    <a:pt x="15059" y="4173"/>
                  </a:lnTo>
                  <a:lnTo>
                    <a:pt x="15060" y="4168"/>
                  </a:lnTo>
                  <a:lnTo>
                    <a:pt x="15058" y="4177"/>
                  </a:ln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sp>
        <p:nvSpPr>
          <p:cNvPr id="6" name="Rectangle 5">
            <a:extLst>
              <a:ext uri="{FF2B5EF4-FFF2-40B4-BE49-F238E27FC236}">
                <a16:creationId xmlns:a16="http://schemas.microsoft.com/office/drawing/2014/main" id="{C968C8B5-31D3-4517-ABC0-B341AA7050F2}"/>
              </a:ext>
            </a:extLst>
          </p:cNvPr>
          <p:cNvSpPr/>
          <p:nvPr/>
        </p:nvSpPr>
        <p:spPr>
          <a:xfrm>
            <a:off x="3057525" y="2067660"/>
            <a:ext cx="6096000" cy="584775"/>
          </a:xfrm>
          <a:prstGeom prst="rect">
            <a:avLst/>
          </a:prstGeom>
        </p:spPr>
        <p:txBody>
          <a:bodyPr>
            <a:spAutoFit/>
          </a:bodyPr>
          <a:lstStyle/>
          <a:p>
            <a:pPr algn="ctr"/>
            <a:r>
              <a:rPr lang="id-ID" sz="1600" dirty="0">
                <a:solidFill>
                  <a:schemeClr val="tx1">
                    <a:lumMod val="85000"/>
                    <a:lumOff val="15000"/>
                  </a:schemeClr>
                </a:solidFill>
                <a:latin typeface="Raleway" panose="020B0503030101060003" pitchFamily="34" charset="0"/>
                <a:cs typeface="Segoe UI" panose="020B0502040204020203" pitchFamily="34" charset="0"/>
              </a:rPr>
              <a:t>The quick, brown fox jumps over a lazy dog. DJs flock by when MTV ax quiz prog. Junk MTV quiz graced by fox whelps.</a:t>
            </a:r>
            <a:endParaRPr lang="en-US" b="1" dirty="0">
              <a:solidFill>
                <a:schemeClr val="tx1">
                  <a:lumMod val="85000"/>
                  <a:lumOff val="15000"/>
                </a:schemeClr>
              </a:solidFill>
              <a:latin typeface="Raleway" panose="020B0503030101060003" pitchFamily="34" charset="0"/>
            </a:endParaRPr>
          </a:p>
        </p:txBody>
      </p:sp>
      <p:sp>
        <p:nvSpPr>
          <p:cNvPr id="7" name="TextBox 6">
            <a:extLst>
              <a:ext uri="{FF2B5EF4-FFF2-40B4-BE49-F238E27FC236}">
                <a16:creationId xmlns:a16="http://schemas.microsoft.com/office/drawing/2014/main" id="{BC2794EC-0FFA-4FB3-8CA2-88F1F2720190}"/>
              </a:ext>
            </a:extLst>
          </p:cNvPr>
          <p:cNvSpPr txBox="1"/>
          <p:nvPr/>
        </p:nvSpPr>
        <p:spPr>
          <a:xfrm>
            <a:off x="2238373" y="4071461"/>
            <a:ext cx="7753352" cy="729239"/>
          </a:xfrm>
          <a:prstGeom prst="rect">
            <a:avLst/>
          </a:prstGeom>
          <a:noFill/>
        </p:spPr>
        <p:txBody>
          <a:bodyPr wrap="square" rtlCol="0">
            <a:spAutoFit/>
          </a:bodyPr>
          <a:lstStyle/>
          <a:p>
            <a:pPr algn="ctr">
              <a:lnSpc>
                <a:spcPct val="120000"/>
              </a:lnSpc>
            </a:pPr>
            <a:r>
              <a:rPr lang="en-US" b="1" dirty="0">
                <a:latin typeface="Raleway ExtraBold" panose="020B0903030101060003" pitchFamily="34" charset="0"/>
                <a:cs typeface="Segoe UI Light" panose="020B0502040204020203" pitchFamily="34" charset="0"/>
              </a:rPr>
              <a:t>A wonderful serenity has taken possession of my entire soul, like these sweet mornings of spring which I enjoy with my whole heart.</a:t>
            </a:r>
          </a:p>
        </p:txBody>
      </p:sp>
      <p:sp>
        <p:nvSpPr>
          <p:cNvPr id="8" name="Rectangle 7">
            <a:extLst>
              <a:ext uri="{FF2B5EF4-FFF2-40B4-BE49-F238E27FC236}">
                <a16:creationId xmlns:a16="http://schemas.microsoft.com/office/drawing/2014/main" id="{C6243F6F-2065-4EC7-A22B-F12A04199575}"/>
              </a:ext>
            </a:extLst>
          </p:cNvPr>
          <p:cNvSpPr/>
          <p:nvPr/>
        </p:nvSpPr>
        <p:spPr>
          <a:xfrm>
            <a:off x="1944914" y="1346926"/>
            <a:ext cx="8331200" cy="523220"/>
          </a:xfrm>
          <a:prstGeom prst="rect">
            <a:avLst/>
          </a:prstGeom>
        </p:spPr>
        <p:txBody>
          <a:bodyPr wrap="square">
            <a:spAutoFit/>
          </a:bodyPr>
          <a:lstStyle/>
          <a:p>
            <a:pPr algn="ctr"/>
            <a:r>
              <a:rPr lang="en-US" sz="2800" b="1" dirty="0">
                <a:latin typeface="Raleway ExtraBold" panose="020B0903030101060003" pitchFamily="34" charset="0"/>
              </a:rPr>
              <a:t>A New </a:t>
            </a:r>
            <a:r>
              <a:rPr lang="en-US" sz="2800" b="1" dirty="0">
                <a:solidFill>
                  <a:srgbClr val="F67F21"/>
                </a:solidFill>
                <a:latin typeface="Raleway ExtraBold" panose="020B0903030101060003" pitchFamily="34" charset="0"/>
              </a:rPr>
              <a:t>Public Cryptocurrency </a:t>
            </a:r>
            <a:r>
              <a:rPr lang="en-US" sz="2800" b="1" dirty="0">
                <a:latin typeface="Raleway ExtraBold" panose="020B0903030101060003" pitchFamily="34" charset="0"/>
              </a:rPr>
              <a:t>in Market</a:t>
            </a:r>
            <a:endParaRPr lang="en-US" sz="2800" dirty="0">
              <a:latin typeface="Raleway ExtraBold" panose="020B0903030101060003" pitchFamily="34" charset="0"/>
            </a:endParaRPr>
          </a:p>
        </p:txBody>
      </p:sp>
      <p:sp>
        <p:nvSpPr>
          <p:cNvPr id="9" name="Rectangle 8">
            <a:extLst>
              <a:ext uri="{FF2B5EF4-FFF2-40B4-BE49-F238E27FC236}">
                <a16:creationId xmlns:a16="http://schemas.microsoft.com/office/drawing/2014/main" id="{D97E0973-0366-4F12-A10E-817B26A364CB}"/>
              </a:ext>
            </a:extLst>
          </p:cNvPr>
          <p:cNvSpPr/>
          <p:nvPr/>
        </p:nvSpPr>
        <p:spPr>
          <a:xfrm>
            <a:off x="1569810" y="2849949"/>
            <a:ext cx="9071429" cy="1023998"/>
          </a:xfrm>
          <a:prstGeom prst="rect">
            <a:avLst/>
          </a:prstGeom>
        </p:spPr>
        <p:txBody>
          <a:bodyPr wrap="square">
            <a:spAutoFit/>
          </a:bodyPr>
          <a:lstStyle/>
          <a:p>
            <a:pPr algn="ctr">
              <a:lnSpc>
                <a:spcPct val="150000"/>
              </a:lnSpc>
            </a:pPr>
            <a:r>
              <a:rPr lang="id-ID" sz="1400" dirty="0">
                <a:solidFill>
                  <a:schemeClr val="tx1">
                    <a:lumMod val="85000"/>
                    <a:lumOff val="15000"/>
                  </a:schemeClr>
                </a:solidFill>
                <a:latin typeface="Raleway" panose="020B0503030101060003" pitchFamily="34" charset="0"/>
                <a:cs typeface="Segoe UI" panose="020B0502040204020203" pitchFamily="34" charset="0"/>
              </a:rPr>
              <a:t>The quick, brown fox jumps over a lazy dog. DJs flock by when MTV ax quiz prog. Junk MTV quiz graced by fox whelps. Bawds jog, flick quartz, vex nymphs. Waltz, bad nymph, for quick jigs vex! Fox nymphs grab quick-jived waltz. Brick quiz whangs jumpy veldt fox. Bright vixens jump; dozy fowl quack. </a:t>
            </a:r>
            <a:endParaRPr lang="en-US" sz="1400" dirty="0">
              <a:solidFill>
                <a:schemeClr val="tx1">
                  <a:lumMod val="85000"/>
                  <a:lumOff val="15000"/>
                </a:schemeClr>
              </a:solidFill>
              <a:latin typeface="Raleway" panose="020B0503030101060003"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5894DBB6-6CA1-486E-BCA2-3680050506CA}"/>
              </a:ext>
            </a:extLst>
          </p:cNvPr>
          <p:cNvSpPr/>
          <p:nvPr/>
        </p:nvSpPr>
        <p:spPr>
          <a:xfrm>
            <a:off x="4984864" y="564637"/>
            <a:ext cx="2241319" cy="584775"/>
          </a:xfrm>
          <a:prstGeom prst="rect">
            <a:avLst/>
          </a:prstGeom>
        </p:spPr>
        <p:txBody>
          <a:bodyPr wrap="none">
            <a:spAutoFit/>
          </a:bodyPr>
          <a:lstStyle/>
          <a:p>
            <a:r>
              <a:rPr lang="en-US" sz="3200" b="1" dirty="0">
                <a:solidFill>
                  <a:srgbClr val="204468"/>
                </a:solidFill>
                <a:latin typeface="Raleway ExtraBold" panose="020B0903030101060003" pitchFamily="34" charset="0"/>
              </a:rPr>
              <a:t>The Vision</a:t>
            </a:r>
            <a:endParaRPr lang="en-US" sz="3200" dirty="0">
              <a:solidFill>
                <a:srgbClr val="204468"/>
              </a:solidFill>
            </a:endParaRPr>
          </a:p>
        </p:txBody>
      </p:sp>
    </p:spTree>
    <p:extLst>
      <p:ext uri="{BB962C8B-B14F-4D97-AF65-F5344CB8AC3E}">
        <p14:creationId xmlns:p14="http://schemas.microsoft.com/office/powerpoint/2010/main" val="138702203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a:extLst>
              <a:ext uri="{FF2B5EF4-FFF2-40B4-BE49-F238E27FC236}">
                <a16:creationId xmlns:a16="http://schemas.microsoft.com/office/drawing/2014/main" id="{AF20002F-0A0B-4261-A061-B22A9859AB7A}"/>
              </a:ext>
            </a:extLst>
          </p:cNvPr>
          <p:cNvSpPr>
            <a:spLocks/>
          </p:cNvSpPr>
          <p:nvPr/>
        </p:nvSpPr>
        <p:spPr bwMode="auto">
          <a:xfrm rot="16200000">
            <a:off x="9704700" y="4392221"/>
            <a:ext cx="2510138" cy="2464467"/>
          </a:xfrm>
          <a:custGeom>
            <a:avLst/>
            <a:gdLst>
              <a:gd name="T0" fmla="*/ 1161 w 1172"/>
              <a:gd name="T1" fmla="*/ 986 h 1156"/>
              <a:gd name="T2" fmla="*/ 1147 w 1172"/>
              <a:gd name="T3" fmla="*/ 850 h 1156"/>
              <a:gd name="T4" fmla="*/ 1030 w 1172"/>
              <a:gd name="T5" fmla="*/ 691 h 1156"/>
              <a:gd name="T6" fmla="*/ 732 w 1172"/>
              <a:gd name="T7" fmla="*/ 487 h 1156"/>
              <a:gd name="T8" fmla="*/ 668 w 1172"/>
              <a:gd name="T9" fmla="*/ 352 h 1156"/>
              <a:gd name="T10" fmla="*/ 405 w 1172"/>
              <a:gd name="T11" fmla="*/ 59 h 1156"/>
              <a:gd name="T12" fmla="*/ 22 w 1172"/>
              <a:gd name="T13" fmla="*/ 78 h 1156"/>
              <a:gd name="T14" fmla="*/ 0 w 1172"/>
              <a:gd name="T15" fmla="*/ 95 h 1156"/>
              <a:gd name="T16" fmla="*/ 0 w 1172"/>
              <a:gd name="T17" fmla="*/ 1156 h 1156"/>
              <a:gd name="T18" fmla="*/ 998 w 1172"/>
              <a:gd name="T19" fmla="*/ 1156 h 1156"/>
              <a:gd name="T20" fmla="*/ 1161 w 1172"/>
              <a:gd name="T21" fmla="*/ 986 h 1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2" h="1156">
                <a:moveTo>
                  <a:pt x="1161" y="986"/>
                </a:moveTo>
                <a:cubicBezTo>
                  <a:pt x="1172" y="941"/>
                  <a:pt x="1163" y="893"/>
                  <a:pt x="1147" y="850"/>
                </a:cubicBezTo>
                <a:cubicBezTo>
                  <a:pt x="1123" y="788"/>
                  <a:pt x="1082" y="732"/>
                  <a:pt x="1030" y="691"/>
                </a:cubicBezTo>
                <a:cubicBezTo>
                  <a:pt x="935" y="616"/>
                  <a:pt x="802" y="586"/>
                  <a:pt x="732" y="487"/>
                </a:cubicBezTo>
                <a:cubicBezTo>
                  <a:pt x="703" y="446"/>
                  <a:pt x="687" y="398"/>
                  <a:pt x="668" y="352"/>
                </a:cubicBezTo>
                <a:cubicBezTo>
                  <a:pt x="615" y="229"/>
                  <a:pt x="525" y="118"/>
                  <a:pt x="405" y="59"/>
                </a:cubicBezTo>
                <a:cubicBezTo>
                  <a:pt x="285" y="0"/>
                  <a:pt x="132" y="1"/>
                  <a:pt x="22" y="78"/>
                </a:cubicBezTo>
                <a:cubicBezTo>
                  <a:pt x="15" y="83"/>
                  <a:pt x="7" y="89"/>
                  <a:pt x="0" y="95"/>
                </a:cubicBezTo>
                <a:cubicBezTo>
                  <a:pt x="0" y="1156"/>
                  <a:pt x="0" y="1156"/>
                  <a:pt x="0" y="1156"/>
                </a:cubicBezTo>
                <a:cubicBezTo>
                  <a:pt x="998" y="1156"/>
                  <a:pt x="998" y="1156"/>
                  <a:pt x="998" y="1156"/>
                </a:cubicBezTo>
                <a:cubicBezTo>
                  <a:pt x="1071" y="1115"/>
                  <a:pt x="1141" y="1065"/>
                  <a:pt x="1161" y="986"/>
                </a:cubicBezTo>
                <a:close/>
              </a:path>
            </a:pathLst>
          </a:custGeom>
          <a:solidFill>
            <a:srgbClr val="204468"/>
          </a:solidFill>
          <a:ln>
            <a:noFill/>
          </a:ln>
        </p:spPr>
        <p:txBody>
          <a:bodyPr vert="horz" wrap="square" lIns="68580" tIns="34290" rIns="68580" bIns="34290" numCol="1" anchor="t" anchorCtr="0" compatLnSpc="1">
            <a:prstTxWarp prst="textNoShape">
              <a:avLst/>
            </a:prstTxWarp>
          </a:bodyPr>
          <a:lstStyle/>
          <a:p>
            <a:endParaRPr lang="en-ID" sz="1350"/>
          </a:p>
        </p:txBody>
      </p:sp>
      <p:pic>
        <p:nvPicPr>
          <p:cNvPr id="6" name="Picture 5">
            <a:extLst>
              <a:ext uri="{FF2B5EF4-FFF2-40B4-BE49-F238E27FC236}">
                <a16:creationId xmlns:a16="http://schemas.microsoft.com/office/drawing/2014/main" id="{AA571EEC-CF8E-4AB2-9420-628E41D2E2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9500" y="1258202"/>
            <a:ext cx="4348420" cy="4081210"/>
          </a:xfrm>
          <a:prstGeom prst="rect">
            <a:avLst/>
          </a:prstGeom>
        </p:spPr>
      </p:pic>
      <p:sp>
        <p:nvSpPr>
          <p:cNvPr id="7" name="Rectangle 6">
            <a:extLst>
              <a:ext uri="{FF2B5EF4-FFF2-40B4-BE49-F238E27FC236}">
                <a16:creationId xmlns:a16="http://schemas.microsoft.com/office/drawing/2014/main" id="{2C931E93-D3BC-4885-AF28-8507B28DCA49}"/>
              </a:ext>
            </a:extLst>
          </p:cNvPr>
          <p:cNvSpPr/>
          <p:nvPr/>
        </p:nvSpPr>
        <p:spPr>
          <a:xfrm>
            <a:off x="812475" y="3754922"/>
            <a:ext cx="3840978" cy="1998881"/>
          </a:xfrm>
          <a:prstGeom prst="rect">
            <a:avLst/>
          </a:prstGeom>
        </p:spPr>
        <p:txBody>
          <a:bodyPr wrap="square">
            <a:spAutoFit/>
          </a:bodyPr>
          <a:lstStyle/>
          <a:p>
            <a:pPr>
              <a:lnSpc>
                <a:spcPct val="150000"/>
              </a:lnSpc>
            </a:pPr>
            <a:r>
              <a:rPr lang="id-ID" sz="1200" dirty="0">
                <a:solidFill>
                  <a:schemeClr val="tx1">
                    <a:lumMod val="85000"/>
                    <a:lumOff val="15000"/>
                  </a:schemeClr>
                </a:solidFill>
                <a:latin typeface="Raleway" panose="020B0503030101060003" pitchFamily="34" charset="0"/>
                <a:cs typeface="Segoe UI" panose="020B0502040204020203" pitchFamily="34" charset="0"/>
              </a:rPr>
              <a:t>The quick, brown fox jumps over a lazy dog. DJs flock by when MTV ax quiz prog. Junk MTV quiz graced by fox whelps. Bawds jog, flick quartz, vex nymphs. Waltz, bad nymph, for quick jigs vex! Fox nymphs grab quick-jived waltz. Brick quiz whangs jumpy veldt fox. Bright vixens jump; dozy fowl quack. </a:t>
            </a:r>
            <a:endParaRPr lang="en-US" sz="1200" dirty="0">
              <a:solidFill>
                <a:schemeClr val="tx1">
                  <a:lumMod val="85000"/>
                  <a:lumOff val="15000"/>
                </a:schemeClr>
              </a:solidFill>
              <a:latin typeface="Raleway" panose="020B05030301010600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28D78D87-C3DD-46E1-B8C6-4B5DB9443050}"/>
              </a:ext>
            </a:extLst>
          </p:cNvPr>
          <p:cNvSpPr/>
          <p:nvPr/>
        </p:nvSpPr>
        <p:spPr>
          <a:xfrm>
            <a:off x="812476" y="2690810"/>
            <a:ext cx="3840978" cy="728276"/>
          </a:xfrm>
          <a:prstGeom prst="rect">
            <a:avLst/>
          </a:prstGeom>
        </p:spPr>
        <p:txBody>
          <a:bodyPr wrap="square">
            <a:spAutoFit/>
          </a:bodyPr>
          <a:lstStyle/>
          <a:p>
            <a:pPr>
              <a:lnSpc>
                <a:spcPct val="120000"/>
              </a:lnSpc>
            </a:pPr>
            <a:r>
              <a:rPr lang="id-ID" dirty="0">
                <a:solidFill>
                  <a:schemeClr val="tx1">
                    <a:lumMod val="75000"/>
                    <a:lumOff val="25000"/>
                  </a:schemeClr>
                </a:solidFill>
                <a:latin typeface="Raleway" panose="020B0503030101060003" pitchFamily="34" charset="0"/>
                <a:cs typeface="Segoe UI" panose="020B0502040204020203" pitchFamily="34" charset="0"/>
              </a:rPr>
              <a:t>The quick, brown fox jumps over a lazy dog. DJs</a:t>
            </a:r>
            <a:endParaRPr lang="en-US" dirty="0">
              <a:solidFill>
                <a:schemeClr val="tx1">
                  <a:lumMod val="75000"/>
                  <a:lumOff val="25000"/>
                </a:schemeClr>
              </a:solidFill>
              <a:latin typeface="Raleway" panose="020B0503030101060003" pitchFamily="34" charset="0"/>
              <a:cs typeface="Segoe UI" panose="020B0502040204020203" pitchFamily="34" charset="0"/>
            </a:endParaRPr>
          </a:p>
        </p:txBody>
      </p:sp>
      <p:sp>
        <p:nvSpPr>
          <p:cNvPr id="9" name="Title 2">
            <a:extLst>
              <a:ext uri="{FF2B5EF4-FFF2-40B4-BE49-F238E27FC236}">
                <a16:creationId xmlns:a16="http://schemas.microsoft.com/office/drawing/2014/main" id="{4279D2AA-0D81-46A2-A2E0-B931AD737293}"/>
              </a:ext>
            </a:extLst>
          </p:cNvPr>
          <p:cNvSpPr txBox="1">
            <a:spLocks/>
          </p:cNvSpPr>
          <p:nvPr/>
        </p:nvSpPr>
        <p:spPr>
          <a:xfrm>
            <a:off x="812475" y="1234983"/>
            <a:ext cx="3084041" cy="56197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Raleway ExtraBold" panose="020B0903030101060003" pitchFamily="34" charset="0"/>
              </a:rPr>
              <a:t>Our </a:t>
            </a:r>
            <a:r>
              <a:rPr lang="en-US" sz="4000" dirty="0">
                <a:solidFill>
                  <a:srgbClr val="F67F21"/>
                </a:solidFill>
                <a:latin typeface="Raleway ExtraBold" panose="020B0903030101060003" pitchFamily="34" charset="0"/>
              </a:rPr>
              <a:t>Mission</a:t>
            </a:r>
          </a:p>
        </p:txBody>
      </p:sp>
      <p:sp>
        <p:nvSpPr>
          <p:cNvPr id="10" name="Rectangle 9">
            <a:extLst>
              <a:ext uri="{FF2B5EF4-FFF2-40B4-BE49-F238E27FC236}">
                <a16:creationId xmlns:a16="http://schemas.microsoft.com/office/drawing/2014/main" id="{05C17338-A385-4301-8A1E-1EC9A8F287D4}"/>
              </a:ext>
            </a:extLst>
          </p:cNvPr>
          <p:cNvSpPr/>
          <p:nvPr/>
        </p:nvSpPr>
        <p:spPr>
          <a:xfrm>
            <a:off x="812475" y="1901864"/>
            <a:ext cx="3084041" cy="368049"/>
          </a:xfrm>
          <a:prstGeom prst="rect">
            <a:avLst/>
          </a:prstGeom>
        </p:spPr>
        <p:txBody>
          <a:bodyPr wrap="square">
            <a:spAutoFit/>
          </a:bodyPr>
          <a:lstStyle/>
          <a:p>
            <a:pPr>
              <a:lnSpc>
                <a:spcPct val="120000"/>
              </a:lnSpc>
            </a:pPr>
            <a:r>
              <a:rPr lang="en-US" sz="1600" dirty="0">
                <a:solidFill>
                  <a:schemeClr val="tx1">
                    <a:lumMod val="65000"/>
                    <a:lumOff val="35000"/>
                  </a:schemeClr>
                </a:solidFill>
                <a:latin typeface="Raleway" panose="020B0503030101060003" pitchFamily="34" charset="0"/>
                <a:cs typeface="Segoe UI" panose="020B0502040204020203" pitchFamily="34" charset="0"/>
              </a:rPr>
              <a:t>Your Title Text Goes Here</a:t>
            </a:r>
          </a:p>
        </p:txBody>
      </p:sp>
      <p:sp>
        <p:nvSpPr>
          <p:cNvPr id="11" name="Right Triangle 10">
            <a:extLst>
              <a:ext uri="{FF2B5EF4-FFF2-40B4-BE49-F238E27FC236}">
                <a16:creationId xmlns:a16="http://schemas.microsoft.com/office/drawing/2014/main" id="{15971E46-01FB-4D40-81C4-0C94ECD8BC02}"/>
              </a:ext>
            </a:extLst>
          </p:cNvPr>
          <p:cNvSpPr/>
          <p:nvPr/>
        </p:nvSpPr>
        <p:spPr>
          <a:xfrm rot="5400000">
            <a:off x="9386" y="-9386"/>
            <a:ext cx="936170" cy="954942"/>
          </a:xfrm>
          <a:prstGeom prst="rtTriangl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00230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A6C4C02-FB07-47BB-8EE0-54D58B4CAA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1859" y="1047392"/>
            <a:ext cx="5396254" cy="4777806"/>
          </a:xfrm>
          <a:prstGeom prst="rect">
            <a:avLst/>
          </a:prstGeom>
        </p:spPr>
      </p:pic>
      <p:sp>
        <p:nvSpPr>
          <p:cNvPr id="3" name="Rectangle 2">
            <a:extLst>
              <a:ext uri="{FF2B5EF4-FFF2-40B4-BE49-F238E27FC236}">
                <a16:creationId xmlns:a16="http://schemas.microsoft.com/office/drawing/2014/main" id="{4A791CBE-7549-4621-819B-DE878421C214}"/>
              </a:ext>
            </a:extLst>
          </p:cNvPr>
          <p:cNvSpPr/>
          <p:nvPr/>
        </p:nvSpPr>
        <p:spPr>
          <a:xfrm>
            <a:off x="633530" y="557439"/>
            <a:ext cx="5805370" cy="1200329"/>
          </a:xfrm>
          <a:prstGeom prst="rect">
            <a:avLst/>
          </a:prstGeom>
        </p:spPr>
        <p:txBody>
          <a:bodyPr wrap="square">
            <a:spAutoFit/>
          </a:bodyPr>
          <a:lstStyle/>
          <a:p>
            <a:r>
              <a:rPr lang="en-US" sz="3600" dirty="0">
                <a:latin typeface="Raleway ExtraBold" panose="020B0903030101060003" pitchFamily="34" charset="0"/>
                <a:cs typeface="Adobe Devanagari" panose="02040503050201020203" pitchFamily="18" charset="0"/>
              </a:rPr>
              <a:t>The </a:t>
            </a:r>
            <a:r>
              <a:rPr lang="en-US" sz="3600" dirty="0">
                <a:solidFill>
                  <a:srgbClr val="F67F21"/>
                </a:solidFill>
                <a:latin typeface="Raleway ExtraBold" panose="020B0903030101060003" pitchFamily="34" charset="0"/>
                <a:cs typeface="Adobe Devanagari" panose="02040503050201020203" pitchFamily="18" charset="0"/>
              </a:rPr>
              <a:t>Opportunity</a:t>
            </a:r>
            <a:r>
              <a:rPr lang="en-US" sz="3600" dirty="0">
                <a:latin typeface="Raleway ExtraBold" panose="020B0903030101060003" pitchFamily="34" charset="0"/>
                <a:cs typeface="Adobe Devanagari" panose="02040503050201020203" pitchFamily="18" charset="0"/>
              </a:rPr>
              <a:t> - A new Solution is Needed</a:t>
            </a:r>
          </a:p>
        </p:txBody>
      </p:sp>
      <p:sp>
        <p:nvSpPr>
          <p:cNvPr id="5" name="Rectangle 4">
            <a:extLst>
              <a:ext uri="{FF2B5EF4-FFF2-40B4-BE49-F238E27FC236}">
                <a16:creationId xmlns:a16="http://schemas.microsoft.com/office/drawing/2014/main" id="{13EF589F-7573-4389-BAEF-C9BF686BFD63}"/>
              </a:ext>
            </a:extLst>
          </p:cNvPr>
          <p:cNvSpPr/>
          <p:nvPr/>
        </p:nvSpPr>
        <p:spPr>
          <a:xfrm>
            <a:off x="1128340" y="2130656"/>
            <a:ext cx="1794081" cy="400110"/>
          </a:xfrm>
          <a:prstGeom prst="rect">
            <a:avLst/>
          </a:prstGeom>
        </p:spPr>
        <p:txBody>
          <a:bodyPr wrap="none">
            <a:spAutoFit/>
          </a:bodyPr>
          <a:lstStyle/>
          <a:p>
            <a:pPr>
              <a:buSzPct val="100000"/>
              <a:defRPr sz="2400" b="1">
                <a:latin typeface="Microsoft YaHei"/>
                <a:ea typeface="Microsoft YaHei"/>
                <a:cs typeface="Microsoft YaHei"/>
                <a:sym typeface="Microsoft YaHei"/>
              </a:defRPr>
            </a:pPr>
            <a:r>
              <a:rPr lang="en-US" sz="2000" dirty="0">
                <a:latin typeface="Roboto Light" panose="02000000000000000000" pitchFamily="2" charset="0"/>
                <a:ea typeface="Roboto Light" panose="02000000000000000000" pitchFamily="2" charset="0"/>
                <a:cs typeface="Microsoft YaHei"/>
                <a:sym typeface="Microsoft YaHei"/>
              </a:rPr>
              <a:t>Lorem </a:t>
            </a:r>
            <a:r>
              <a:rPr lang="en-US" sz="2000" dirty="0" err="1">
                <a:latin typeface="Roboto Light" panose="02000000000000000000" pitchFamily="2" charset="0"/>
                <a:ea typeface="Roboto Light" panose="02000000000000000000" pitchFamily="2" charset="0"/>
                <a:cs typeface="Microsoft YaHei"/>
                <a:sym typeface="Microsoft YaHei"/>
              </a:rPr>
              <a:t>Ispum</a:t>
            </a:r>
            <a:endParaRPr lang="en-US" sz="2000" dirty="0">
              <a:latin typeface="Roboto Light" panose="02000000000000000000" pitchFamily="2" charset="0"/>
              <a:ea typeface="Roboto Light" panose="02000000000000000000" pitchFamily="2" charset="0"/>
              <a:cs typeface="Microsoft YaHei"/>
              <a:sym typeface="Microsoft YaHei"/>
            </a:endParaRPr>
          </a:p>
        </p:txBody>
      </p:sp>
      <p:sp>
        <p:nvSpPr>
          <p:cNvPr id="6" name="Rectangle 5">
            <a:extLst>
              <a:ext uri="{FF2B5EF4-FFF2-40B4-BE49-F238E27FC236}">
                <a16:creationId xmlns:a16="http://schemas.microsoft.com/office/drawing/2014/main" id="{BC1B1BE1-91F7-46FE-AC66-EC3E42A5BF05}"/>
              </a:ext>
            </a:extLst>
          </p:cNvPr>
          <p:cNvSpPr/>
          <p:nvPr/>
        </p:nvSpPr>
        <p:spPr>
          <a:xfrm>
            <a:off x="1123889" y="2717139"/>
            <a:ext cx="3337773" cy="430695"/>
          </a:xfrm>
          <a:prstGeom prst="rect">
            <a:avLst/>
          </a:prstGeom>
        </p:spPr>
        <p:txBody>
          <a:bodyPr wrap="none">
            <a:spAutoFit/>
          </a:bodyPr>
          <a:lstStyle/>
          <a:p>
            <a:pPr>
              <a:lnSpc>
                <a:spcPct val="120000"/>
              </a:lnSpc>
            </a:pPr>
            <a:r>
              <a:rPr lang="en-US" sz="2000" b="1" dirty="0">
                <a:latin typeface="Raleway" panose="020B0503030101060003" pitchFamily="34" charset="0"/>
                <a:cs typeface="Segoe UI" panose="020B0502040204020203" pitchFamily="34" charset="0"/>
              </a:rPr>
              <a:t>Your Title Text Goes Here</a:t>
            </a:r>
          </a:p>
        </p:txBody>
      </p:sp>
      <p:sp>
        <p:nvSpPr>
          <p:cNvPr id="7" name="Rectangle 6">
            <a:extLst>
              <a:ext uri="{FF2B5EF4-FFF2-40B4-BE49-F238E27FC236}">
                <a16:creationId xmlns:a16="http://schemas.microsoft.com/office/drawing/2014/main" id="{80013637-E50F-4FF7-86DC-D3116E8B80D7}"/>
              </a:ext>
            </a:extLst>
          </p:cNvPr>
          <p:cNvSpPr/>
          <p:nvPr/>
        </p:nvSpPr>
        <p:spPr>
          <a:xfrm>
            <a:off x="1123889" y="3302806"/>
            <a:ext cx="1794081" cy="400110"/>
          </a:xfrm>
          <a:prstGeom prst="rect">
            <a:avLst/>
          </a:prstGeom>
        </p:spPr>
        <p:txBody>
          <a:bodyPr wrap="none">
            <a:spAutoFit/>
          </a:bodyPr>
          <a:lstStyle/>
          <a:p>
            <a:pPr>
              <a:buSzPct val="100000"/>
              <a:defRPr sz="2400" b="1">
                <a:latin typeface="Microsoft YaHei"/>
                <a:ea typeface="Microsoft YaHei"/>
                <a:cs typeface="Microsoft YaHei"/>
                <a:sym typeface="Microsoft YaHei"/>
              </a:defRPr>
            </a:pPr>
            <a:r>
              <a:rPr lang="en-US" sz="2000" b="1" dirty="0">
                <a:latin typeface="Roboto Light" panose="02000000000000000000" pitchFamily="2" charset="0"/>
                <a:ea typeface="Roboto Light" panose="02000000000000000000" pitchFamily="2" charset="0"/>
                <a:cs typeface="Microsoft YaHei"/>
                <a:sym typeface="Microsoft YaHei"/>
              </a:rPr>
              <a:t>Lorem </a:t>
            </a:r>
            <a:r>
              <a:rPr lang="en-US" sz="2000" b="1" dirty="0" err="1">
                <a:latin typeface="Roboto Light" panose="02000000000000000000" pitchFamily="2" charset="0"/>
                <a:ea typeface="Roboto Light" panose="02000000000000000000" pitchFamily="2" charset="0"/>
                <a:cs typeface="Microsoft YaHei"/>
                <a:sym typeface="Microsoft YaHei"/>
              </a:rPr>
              <a:t>Ispum</a:t>
            </a:r>
            <a:endParaRPr lang="en-US" sz="2000" b="1" dirty="0">
              <a:latin typeface="Roboto Light" panose="02000000000000000000" pitchFamily="2" charset="0"/>
              <a:ea typeface="Roboto Light" panose="02000000000000000000" pitchFamily="2" charset="0"/>
              <a:cs typeface="Microsoft YaHei"/>
              <a:sym typeface="Microsoft YaHei"/>
            </a:endParaRPr>
          </a:p>
        </p:txBody>
      </p:sp>
      <p:sp>
        <p:nvSpPr>
          <p:cNvPr id="8" name="Rectangle 7">
            <a:extLst>
              <a:ext uri="{FF2B5EF4-FFF2-40B4-BE49-F238E27FC236}">
                <a16:creationId xmlns:a16="http://schemas.microsoft.com/office/drawing/2014/main" id="{A0B8FD1E-A815-4F03-BD50-B38466ACB160}"/>
              </a:ext>
            </a:extLst>
          </p:cNvPr>
          <p:cNvSpPr/>
          <p:nvPr/>
        </p:nvSpPr>
        <p:spPr>
          <a:xfrm>
            <a:off x="1123888" y="3889839"/>
            <a:ext cx="3337773" cy="430695"/>
          </a:xfrm>
          <a:prstGeom prst="rect">
            <a:avLst/>
          </a:prstGeom>
        </p:spPr>
        <p:txBody>
          <a:bodyPr wrap="none">
            <a:spAutoFit/>
          </a:bodyPr>
          <a:lstStyle/>
          <a:p>
            <a:pPr>
              <a:lnSpc>
                <a:spcPct val="120000"/>
              </a:lnSpc>
            </a:pPr>
            <a:r>
              <a:rPr lang="en-US" sz="2000" b="1" dirty="0">
                <a:latin typeface="Raleway" panose="020B0503030101060003" pitchFamily="34" charset="0"/>
                <a:cs typeface="Segoe UI" panose="020B0502040204020203" pitchFamily="34" charset="0"/>
              </a:rPr>
              <a:t>Your Title Text Goes Here</a:t>
            </a:r>
          </a:p>
        </p:txBody>
      </p:sp>
      <p:sp>
        <p:nvSpPr>
          <p:cNvPr id="9" name="Rectangle 8">
            <a:extLst>
              <a:ext uri="{FF2B5EF4-FFF2-40B4-BE49-F238E27FC236}">
                <a16:creationId xmlns:a16="http://schemas.microsoft.com/office/drawing/2014/main" id="{39526554-1297-445E-882D-C936ABE9C2C9}"/>
              </a:ext>
            </a:extLst>
          </p:cNvPr>
          <p:cNvSpPr/>
          <p:nvPr/>
        </p:nvSpPr>
        <p:spPr>
          <a:xfrm>
            <a:off x="1123888" y="4474140"/>
            <a:ext cx="1794081" cy="400110"/>
          </a:xfrm>
          <a:prstGeom prst="rect">
            <a:avLst/>
          </a:prstGeom>
        </p:spPr>
        <p:txBody>
          <a:bodyPr wrap="none">
            <a:spAutoFit/>
          </a:bodyPr>
          <a:lstStyle/>
          <a:p>
            <a:pPr>
              <a:buSzPct val="100000"/>
              <a:defRPr sz="2400" b="1">
                <a:latin typeface="Microsoft YaHei"/>
                <a:ea typeface="Microsoft YaHei"/>
                <a:cs typeface="Microsoft YaHei"/>
                <a:sym typeface="Microsoft YaHei"/>
              </a:defRPr>
            </a:pPr>
            <a:r>
              <a:rPr lang="en-US" sz="2000" dirty="0">
                <a:latin typeface="Roboto Light" panose="02000000000000000000" pitchFamily="2" charset="0"/>
                <a:ea typeface="Roboto Light" panose="02000000000000000000" pitchFamily="2" charset="0"/>
                <a:cs typeface="Microsoft YaHei"/>
                <a:sym typeface="Microsoft YaHei"/>
              </a:rPr>
              <a:t>Lorem </a:t>
            </a:r>
            <a:r>
              <a:rPr lang="en-US" sz="2000" dirty="0" err="1">
                <a:latin typeface="Roboto Light" panose="02000000000000000000" pitchFamily="2" charset="0"/>
                <a:ea typeface="Roboto Light" panose="02000000000000000000" pitchFamily="2" charset="0"/>
                <a:cs typeface="Microsoft YaHei"/>
                <a:sym typeface="Microsoft YaHei"/>
              </a:rPr>
              <a:t>Ispum</a:t>
            </a:r>
            <a:endParaRPr lang="en-US" sz="2000" dirty="0">
              <a:latin typeface="Roboto Light" panose="02000000000000000000" pitchFamily="2" charset="0"/>
              <a:ea typeface="Roboto Light" panose="02000000000000000000" pitchFamily="2" charset="0"/>
              <a:cs typeface="Microsoft YaHei"/>
              <a:sym typeface="Microsoft YaHei"/>
            </a:endParaRPr>
          </a:p>
        </p:txBody>
      </p:sp>
      <p:sp>
        <p:nvSpPr>
          <p:cNvPr id="10" name="Rectangle 9">
            <a:extLst>
              <a:ext uri="{FF2B5EF4-FFF2-40B4-BE49-F238E27FC236}">
                <a16:creationId xmlns:a16="http://schemas.microsoft.com/office/drawing/2014/main" id="{4B7EBEE7-A095-4A55-AFB9-B17F939DC03D}"/>
              </a:ext>
            </a:extLst>
          </p:cNvPr>
          <p:cNvSpPr/>
          <p:nvPr/>
        </p:nvSpPr>
        <p:spPr>
          <a:xfrm>
            <a:off x="1123888" y="5061338"/>
            <a:ext cx="3337773" cy="430695"/>
          </a:xfrm>
          <a:prstGeom prst="rect">
            <a:avLst/>
          </a:prstGeom>
        </p:spPr>
        <p:txBody>
          <a:bodyPr wrap="none">
            <a:spAutoFit/>
          </a:bodyPr>
          <a:lstStyle/>
          <a:p>
            <a:pPr>
              <a:lnSpc>
                <a:spcPct val="120000"/>
              </a:lnSpc>
            </a:pPr>
            <a:r>
              <a:rPr lang="en-US" sz="2000" b="1" dirty="0">
                <a:latin typeface="Raleway" panose="020B0503030101060003" pitchFamily="34" charset="0"/>
                <a:cs typeface="Segoe UI" panose="020B0502040204020203" pitchFamily="34" charset="0"/>
              </a:rPr>
              <a:t>Your Title Text Goes Here</a:t>
            </a:r>
          </a:p>
        </p:txBody>
      </p:sp>
      <p:sp>
        <p:nvSpPr>
          <p:cNvPr id="11" name="Oval 10">
            <a:extLst>
              <a:ext uri="{FF2B5EF4-FFF2-40B4-BE49-F238E27FC236}">
                <a16:creationId xmlns:a16="http://schemas.microsoft.com/office/drawing/2014/main" id="{56D4A35B-DEED-451D-B764-F87C07F342DC}"/>
              </a:ext>
            </a:extLst>
          </p:cNvPr>
          <p:cNvSpPr/>
          <p:nvPr/>
        </p:nvSpPr>
        <p:spPr>
          <a:xfrm>
            <a:off x="714562" y="2158120"/>
            <a:ext cx="346815" cy="346815"/>
          </a:xfrm>
          <a:prstGeom prst="ellipse">
            <a:avLst/>
          </a:prstGeom>
          <a:solidFill>
            <a:srgbClr val="5A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9">
            <a:extLst>
              <a:ext uri="{FF2B5EF4-FFF2-40B4-BE49-F238E27FC236}">
                <a16:creationId xmlns:a16="http://schemas.microsoft.com/office/drawing/2014/main" id="{10469E3C-4532-4499-AB2A-FD1552BE9F93}"/>
              </a:ext>
            </a:extLst>
          </p:cNvPr>
          <p:cNvSpPr>
            <a:spLocks/>
          </p:cNvSpPr>
          <p:nvPr/>
        </p:nvSpPr>
        <p:spPr bwMode="auto">
          <a:xfrm>
            <a:off x="779545" y="2247862"/>
            <a:ext cx="216849" cy="167332"/>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13" name="Oval 12">
            <a:extLst>
              <a:ext uri="{FF2B5EF4-FFF2-40B4-BE49-F238E27FC236}">
                <a16:creationId xmlns:a16="http://schemas.microsoft.com/office/drawing/2014/main" id="{662424DD-AED4-4C25-867A-2867B7801C93}"/>
              </a:ext>
            </a:extLst>
          </p:cNvPr>
          <p:cNvSpPr/>
          <p:nvPr/>
        </p:nvSpPr>
        <p:spPr>
          <a:xfrm>
            <a:off x="712091" y="2743787"/>
            <a:ext cx="346815" cy="346815"/>
          </a:xfrm>
          <a:prstGeom prst="ellipse">
            <a:avLst/>
          </a:prstGeom>
          <a:solidFill>
            <a:srgbClr val="5A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9">
            <a:extLst>
              <a:ext uri="{FF2B5EF4-FFF2-40B4-BE49-F238E27FC236}">
                <a16:creationId xmlns:a16="http://schemas.microsoft.com/office/drawing/2014/main" id="{0C75D4C3-44B0-4DA6-B0B7-53BEEB38E5A6}"/>
              </a:ext>
            </a:extLst>
          </p:cNvPr>
          <p:cNvSpPr>
            <a:spLocks/>
          </p:cNvSpPr>
          <p:nvPr/>
        </p:nvSpPr>
        <p:spPr bwMode="auto">
          <a:xfrm>
            <a:off x="777074" y="2833529"/>
            <a:ext cx="216849" cy="167332"/>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15" name="Oval 14">
            <a:extLst>
              <a:ext uri="{FF2B5EF4-FFF2-40B4-BE49-F238E27FC236}">
                <a16:creationId xmlns:a16="http://schemas.microsoft.com/office/drawing/2014/main" id="{559627D5-54B1-4A5D-A5C8-BEE219448661}"/>
              </a:ext>
            </a:extLst>
          </p:cNvPr>
          <p:cNvSpPr/>
          <p:nvPr/>
        </p:nvSpPr>
        <p:spPr>
          <a:xfrm>
            <a:off x="713884" y="3329454"/>
            <a:ext cx="346815" cy="346815"/>
          </a:xfrm>
          <a:prstGeom prst="ellipse">
            <a:avLst/>
          </a:prstGeom>
          <a:solidFill>
            <a:srgbClr val="5A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29">
            <a:extLst>
              <a:ext uri="{FF2B5EF4-FFF2-40B4-BE49-F238E27FC236}">
                <a16:creationId xmlns:a16="http://schemas.microsoft.com/office/drawing/2014/main" id="{1F35C288-6318-4A03-8437-8290B1DC58A5}"/>
              </a:ext>
            </a:extLst>
          </p:cNvPr>
          <p:cNvSpPr>
            <a:spLocks/>
          </p:cNvSpPr>
          <p:nvPr/>
        </p:nvSpPr>
        <p:spPr bwMode="auto">
          <a:xfrm>
            <a:off x="778867" y="3419196"/>
            <a:ext cx="216849" cy="167332"/>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17" name="Oval 16">
            <a:extLst>
              <a:ext uri="{FF2B5EF4-FFF2-40B4-BE49-F238E27FC236}">
                <a16:creationId xmlns:a16="http://schemas.microsoft.com/office/drawing/2014/main" id="{E7C244F4-6256-4170-BE9B-A819DC80E52B}"/>
              </a:ext>
            </a:extLst>
          </p:cNvPr>
          <p:cNvSpPr/>
          <p:nvPr/>
        </p:nvSpPr>
        <p:spPr>
          <a:xfrm>
            <a:off x="712090" y="3909998"/>
            <a:ext cx="346815" cy="346815"/>
          </a:xfrm>
          <a:prstGeom prst="ellipse">
            <a:avLst/>
          </a:prstGeom>
          <a:solidFill>
            <a:srgbClr val="5A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29">
            <a:extLst>
              <a:ext uri="{FF2B5EF4-FFF2-40B4-BE49-F238E27FC236}">
                <a16:creationId xmlns:a16="http://schemas.microsoft.com/office/drawing/2014/main" id="{2FEF8201-EAF9-46B0-930A-7752C14BA3F6}"/>
              </a:ext>
            </a:extLst>
          </p:cNvPr>
          <p:cNvSpPr>
            <a:spLocks/>
          </p:cNvSpPr>
          <p:nvPr/>
        </p:nvSpPr>
        <p:spPr bwMode="auto">
          <a:xfrm>
            <a:off x="777073" y="3999740"/>
            <a:ext cx="216849" cy="167332"/>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19" name="Oval 18">
            <a:extLst>
              <a:ext uri="{FF2B5EF4-FFF2-40B4-BE49-F238E27FC236}">
                <a16:creationId xmlns:a16="http://schemas.microsoft.com/office/drawing/2014/main" id="{E18DF320-3BA0-4C29-880B-90419FC80CAC}"/>
              </a:ext>
            </a:extLst>
          </p:cNvPr>
          <p:cNvSpPr/>
          <p:nvPr/>
        </p:nvSpPr>
        <p:spPr>
          <a:xfrm>
            <a:off x="712090" y="4500788"/>
            <a:ext cx="346815" cy="346815"/>
          </a:xfrm>
          <a:prstGeom prst="ellipse">
            <a:avLst/>
          </a:prstGeom>
          <a:solidFill>
            <a:srgbClr val="5A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9">
            <a:extLst>
              <a:ext uri="{FF2B5EF4-FFF2-40B4-BE49-F238E27FC236}">
                <a16:creationId xmlns:a16="http://schemas.microsoft.com/office/drawing/2014/main" id="{52371B26-2B67-4F8C-BD01-0AA448BC9A9D}"/>
              </a:ext>
            </a:extLst>
          </p:cNvPr>
          <p:cNvSpPr>
            <a:spLocks/>
          </p:cNvSpPr>
          <p:nvPr/>
        </p:nvSpPr>
        <p:spPr bwMode="auto">
          <a:xfrm>
            <a:off x="777073" y="4590530"/>
            <a:ext cx="216849" cy="167332"/>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21" name="Oval 20">
            <a:extLst>
              <a:ext uri="{FF2B5EF4-FFF2-40B4-BE49-F238E27FC236}">
                <a16:creationId xmlns:a16="http://schemas.microsoft.com/office/drawing/2014/main" id="{CCF938D7-0C5B-4F9F-86E9-54BD49701279}"/>
              </a:ext>
            </a:extLst>
          </p:cNvPr>
          <p:cNvSpPr/>
          <p:nvPr/>
        </p:nvSpPr>
        <p:spPr>
          <a:xfrm>
            <a:off x="712090" y="5087986"/>
            <a:ext cx="346815" cy="346815"/>
          </a:xfrm>
          <a:prstGeom prst="ellipse">
            <a:avLst/>
          </a:prstGeom>
          <a:solidFill>
            <a:srgbClr val="5A2D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9">
            <a:extLst>
              <a:ext uri="{FF2B5EF4-FFF2-40B4-BE49-F238E27FC236}">
                <a16:creationId xmlns:a16="http://schemas.microsoft.com/office/drawing/2014/main" id="{7424EE96-D924-4FD2-8711-24011A576212}"/>
              </a:ext>
            </a:extLst>
          </p:cNvPr>
          <p:cNvSpPr>
            <a:spLocks/>
          </p:cNvSpPr>
          <p:nvPr/>
        </p:nvSpPr>
        <p:spPr bwMode="auto">
          <a:xfrm>
            <a:off x="777073" y="5177728"/>
            <a:ext cx="216849" cy="167332"/>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23" name="Rectangle 22">
            <a:extLst>
              <a:ext uri="{FF2B5EF4-FFF2-40B4-BE49-F238E27FC236}">
                <a16:creationId xmlns:a16="http://schemas.microsoft.com/office/drawing/2014/main" id="{CFA45C6C-C266-49AC-A357-45CE5975ECB3}"/>
              </a:ext>
            </a:extLst>
          </p:cNvPr>
          <p:cNvSpPr/>
          <p:nvPr/>
        </p:nvSpPr>
        <p:spPr>
          <a:xfrm>
            <a:off x="6194353" y="1615152"/>
            <a:ext cx="2578171" cy="861774"/>
          </a:xfrm>
          <a:prstGeom prst="rect">
            <a:avLst/>
          </a:prstGeom>
        </p:spPr>
        <p:txBody>
          <a:bodyPr wrap="square">
            <a:spAutoFit/>
          </a:bodyPr>
          <a:lstStyle/>
          <a:p>
            <a:r>
              <a:rPr lang="en-US" b="1" dirty="0" err="1">
                <a:solidFill>
                  <a:srgbClr val="F67F21"/>
                </a:solidFill>
                <a:latin typeface="Raleway" panose="020B0503030101060003" pitchFamily="34" charset="0"/>
              </a:rPr>
              <a:t>Cryptocurrency.Chain</a:t>
            </a:r>
            <a:r>
              <a:rPr lang="en-US" dirty="0">
                <a:solidFill>
                  <a:srgbClr val="F67F21"/>
                </a:solidFill>
                <a:latin typeface="Raleway" panose="020B0503030101060003" pitchFamily="34" charset="0"/>
              </a:rPr>
              <a:t> </a:t>
            </a:r>
          </a:p>
          <a:p>
            <a:r>
              <a:rPr lang="en-US" sz="1600" dirty="0">
                <a:latin typeface="Raleway" panose="020B0503030101060003" pitchFamily="34" charset="0"/>
              </a:rPr>
              <a:t>“A Gen1 of lorem </a:t>
            </a:r>
            <a:r>
              <a:rPr lang="en-US" sz="1600" dirty="0" err="1">
                <a:latin typeface="Raleway" panose="020B0503030101060003" pitchFamily="34" charset="0"/>
              </a:rPr>
              <a:t>ispum</a:t>
            </a:r>
            <a:r>
              <a:rPr lang="en-US" sz="1600" dirty="0">
                <a:latin typeface="Raleway" panose="020B0503030101060003" pitchFamily="34" charset="0"/>
              </a:rPr>
              <a:t> is the answer.</a:t>
            </a:r>
          </a:p>
        </p:txBody>
      </p:sp>
      <p:sp>
        <p:nvSpPr>
          <p:cNvPr id="25" name="Right Triangle 24">
            <a:extLst>
              <a:ext uri="{FF2B5EF4-FFF2-40B4-BE49-F238E27FC236}">
                <a16:creationId xmlns:a16="http://schemas.microsoft.com/office/drawing/2014/main" id="{93A28C4B-EAC5-4743-82D4-CE341CC0ADD6}"/>
              </a:ext>
            </a:extLst>
          </p:cNvPr>
          <p:cNvSpPr/>
          <p:nvPr/>
        </p:nvSpPr>
        <p:spPr>
          <a:xfrm rot="16200000">
            <a:off x="11246444" y="5912444"/>
            <a:ext cx="936170" cy="954942"/>
          </a:xfrm>
          <a:prstGeom prst="rtTriangl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6752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6">
            <a:extLst>
              <a:ext uri="{FF2B5EF4-FFF2-40B4-BE49-F238E27FC236}">
                <a16:creationId xmlns:a16="http://schemas.microsoft.com/office/drawing/2014/main" id="{5CEE7499-0A1D-4096-B3EE-4B087055816C}"/>
              </a:ext>
            </a:extLst>
          </p:cNvPr>
          <p:cNvPicPr>
            <a:picLocks noChangeAspect="1"/>
          </p:cNvPicPr>
          <p:nvPr/>
        </p:nvPicPr>
        <p:blipFill>
          <a:blip r:embed="rId2">
            <a:extLst>
              <a:ext uri="{28A0092B-C50C-407E-A947-70E740481C1C}">
                <a14:useLocalDpi xmlns:a14="http://schemas.microsoft.com/office/drawing/2010/main" val="0"/>
              </a:ext>
            </a:extLst>
          </a:blip>
          <a:srcRect t="36620" b="36620"/>
          <a:stretch>
            <a:fillRect/>
          </a:stretch>
        </p:blipFill>
        <p:spPr>
          <a:xfrm>
            <a:off x="1" y="5022885"/>
            <a:ext cx="12192000" cy="1835115"/>
          </a:xfrm>
          <a:prstGeom prst="rect">
            <a:avLst/>
          </a:prstGeom>
        </p:spPr>
      </p:pic>
      <p:sp>
        <p:nvSpPr>
          <p:cNvPr id="3" name="Flowchart: Process 2">
            <a:extLst>
              <a:ext uri="{FF2B5EF4-FFF2-40B4-BE49-F238E27FC236}">
                <a16:creationId xmlns:a16="http://schemas.microsoft.com/office/drawing/2014/main" id="{BA2DB7D7-3EEE-437B-B04E-420BAACCAF05}"/>
              </a:ext>
            </a:extLst>
          </p:cNvPr>
          <p:cNvSpPr/>
          <p:nvPr/>
        </p:nvSpPr>
        <p:spPr>
          <a:xfrm>
            <a:off x="1" y="5022884"/>
            <a:ext cx="12192000" cy="1835115"/>
          </a:xfrm>
          <a:prstGeom prst="flowChartProcess">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E2A9829-AF72-4B64-8B34-CDB7ACC35EBF}"/>
              </a:ext>
            </a:extLst>
          </p:cNvPr>
          <p:cNvSpPr/>
          <p:nvPr/>
        </p:nvSpPr>
        <p:spPr>
          <a:xfrm>
            <a:off x="631481" y="554806"/>
            <a:ext cx="5623655" cy="707886"/>
          </a:xfrm>
          <a:prstGeom prst="rect">
            <a:avLst/>
          </a:prstGeom>
        </p:spPr>
        <p:txBody>
          <a:bodyPr wrap="none">
            <a:spAutoFit/>
          </a:bodyPr>
          <a:lstStyle/>
          <a:p>
            <a:r>
              <a:rPr lang="en-US" sz="4000" dirty="0">
                <a:latin typeface="Raleway ExtraBold" panose="020B0903030101060003" pitchFamily="34" charset="0"/>
              </a:rPr>
              <a:t>Application </a:t>
            </a:r>
            <a:r>
              <a:rPr lang="en-US" sz="4000" dirty="0">
                <a:solidFill>
                  <a:srgbClr val="F67F21"/>
                </a:solidFill>
                <a:latin typeface="Raleway ExtraBold" panose="020B0903030101060003" pitchFamily="34" charset="0"/>
              </a:rPr>
              <a:t>Scenarios</a:t>
            </a:r>
          </a:p>
        </p:txBody>
      </p:sp>
      <p:grpSp>
        <p:nvGrpSpPr>
          <p:cNvPr id="26" name="Group 25">
            <a:extLst>
              <a:ext uri="{FF2B5EF4-FFF2-40B4-BE49-F238E27FC236}">
                <a16:creationId xmlns:a16="http://schemas.microsoft.com/office/drawing/2014/main" id="{24E4DF4B-98FF-44E4-9E25-9687FEB7E41F}"/>
              </a:ext>
            </a:extLst>
          </p:cNvPr>
          <p:cNvGrpSpPr/>
          <p:nvPr/>
        </p:nvGrpSpPr>
        <p:grpSpPr>
          <a:xfrm>
            <a:off x="698483" y="1587768"/>
            <a:ext cx="4820987" cy="2997398"/>
            <a:chOff x="741613" y="1587768"/>
            <a:chExt cx="4820987" cy="2997398"/>
          </a:xfrm>
        </p:grpSpPr>
        <p:sp>
          <p:nvSpPr>
            <p:cNvPr id="5" name="Rectangle 4">
              <a:extLst>
                <a:ext uri="{FF2B5EF4-FFF2-40B4-BE49-F238E27FC236}">
                  <a16:creationId xmlns:a16="http://schemas.microsoft.com/office/drawing/2014/main" id="{8949D2DD-EA97-4C42-8EF6-FA3D6E39B909}"/>
                </a:ext>
              </a:extLst>
            </p:cNvPr>
            <p:cNvSpPr/>
            <p:nvPr/>
          </p:nvSpPr>
          <p:spPr>
            <a:xfrm>
              <a:off x="741613" y="1587768"/>
              <a:ext cx="4049462" cy="338554"/>
            </a:xfrm>
            <a:prstGeom prst="rect">
              <a:avLst/>
            </a:prstGeom>
          </p:spPr>
          <p:txBody>
            <a:bodyPr wrap="square">
              <a:spAutoFit/>
            </a:bodyPr>
            <a:lstStyle/>
            <a:p>
              <a:r>
                <a:rPr lang="en-US" sz="1600" b="1" dirty="0">
                  <a:latin typeface="Raleway" panose="020B0503030101060003" pitchFamily="34" charset="0"/>
                </a:rPr>
                <a:t>Lorem</a:t>
              </a:r>
              <a:r>
                <a:rPr lang="en-US" sz="1600" dirty="0">
                  <a:latin typeface="Raleway" panose="020B0503030101060003" pitchFamily="34" charset="0"/>
                </a:rPr>
                <a:t> -- </a:t>
              </a:r>
              <a:r>
                <a:rPr lang="id-ID" sz="1600" dirty="0">
                  <a:solidFill>
                    <a:schemeClr val="tx1">
                      <a:lumMod val="75000"/>
                      <a:lumOff val="25000"/>
                    </a:schemeClr>
                  </a:solidFill>
                  <a:latin typeface="Raleway" panose="020B0503030101060003" pitchFamily="34" charset="0"/>
                  <a:cs typeface="Segoe UI" panose="020B0502040204020203" pitchFamily="34" charset="0"/>
                </a:rPr>
                <a:t>The quick, brown fox jumps </a:t>
              </a:r>
              <a:endParaRPr lang="en-US" sz="1600" dirty="0">
                <a:solidFill>
                  <a:schemeClr val="tx1">
                    <a:lumMod val="75000"/>
                    <a:lumOff val="25000"/>
                  </a:schemeClr>
                </a:solidFill>
                <a:latin typeface="Raleway" panose="020B0503030101060003" pitchFamily="34" charset="0"/>
                <a:cs typeface="Segoe UI" panose="020B0502040204020203" pitchFamily="34" charset="0"/>
              </a:endParaRPr>
            </a:p>
          </p:txBody>
        </p:sp>
        <p:sp>
          <p:nvSpPr>
            <p:cNvPr id="7" name="TextBox 6">
              <a:extLst>
                <a:ext uri="{FF2B5EF4-FFF2-40B4-BE49-F238E27FC236}">
                  <a16:creationId xmlns:a16="http://schemas.microsoft.com/office/drawing/2014/main" id="{ED39A08A-A1F2-45F6-8693-DC5BD90AD024}"/>
                </a:ext>
              </a:extLst>
            </p:cNvPr>
            <p:cNvSpPr txBox="1"/>
            <p:nvPr/>
          </p:nvSpPr>
          <p:spPr>
            <a:xfrm>
              <a:off x="1197223" y="2639363"/>
              <a:ext cx="4365377" cy="329193"/>
            </a:xfrm>
            <a:prstGeom prst="rect">
              <a:avLst/>
            </a:prstGeom>
            <a:noFill/>
          </p:spPr>
          <p:txBody>
            <a:bodyPr wrap="square" rtlCol="0">
              <a:spAutoFit/>
            </a:bodyPr>
            <a:lstStyle/>
            <a:p>
              <a:pPr>
                <a:lnSpc>
                  <a:spcPct val="120000"/>
                </a:lnSpc>
              </a:pPr>
              <a:r>
                <a:rPr lang="id-ID" sz="1400" dirty="0">
                  <a:solidFill>
                    <a:schemeClr val="tx1">
                      <a:lumMod val="75000"/>
                      <a:lumOff val="25000"/>
                    </a:schemeClr>
                  </a:solidFill>
                  <a:latin typeface="Raleway" panose="020B0503030101060003" pitchFamily="34" charset="0"/>
                  <a:cs typeface="Segoe UI" panose="020B0502040204020203" pitchFamily="34" charset="0"/>
                </a:rPr>
                <a:t>The quick, brown fox jumps over a lazy dog. DJs</a:t>
              </a:r>
              <a:endParaRPr lang="en-US" sz="1400" dirty="0">
                <a:solidFill>
                  <a:schemeClr val="tx1">
                    <a:lumMod val="75000"/>
                    <a:lumOff val="25000"/>
                  </a:schemeClr>
                </a:solidFill>
                <a:latin typeface="Raleway" panose="020B05030301010600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8132BDA2-2849-4CAC-B04F-470EEF30EFD2}"/>
                </a:ext>
              </a:extLst>
            </p:cNvPr>
            <p:cNvSpPr/>
            <p:nvPr/>
          </p:nvSpPr>
          <p:spPr>
            <a:xfrm>
              <a:off x="1197620" y="2144211"/>
              <a:ext cx="4177350" cy="329193"/>
            </a:xfrm>
            <a:prstGeom prst="rect">
              <a:avLst/>
            </a:prstGeom>
          </p:spPr>
          <p:txBody>
            <a:bodyPr wrap="square">
              <a:spAutoFit/>
            </a:bodyPr>
            <a:lstStyle/>
            <a:p>
              <a:pPr>
                <a:lnSpc>
                  <a:spcPct val="120000"/>
                </a:lnSpc>
              </a:pPr>
              <a:r>
                <a:rPr lang="id-ID" sz="1400" dirty="0">
                  <a:solidFill>
                    <a:schemeClr val="tx1">
                      <a:lumMod val="75000"/>
                      <a:lumOff val="25000"/>
                    </a:schemeClr>
                  </a:solidFill>
                  <a:latin typeface="Raleway" panose="020B0503030101060003" pitchFamily="34" charset="0"/>
                  <a:cs typeface="Segoe UI" panose="020B0502040204020203" pitchFamily="34" charset="0"/>
                </a:rPr>
                <a:t>The quick, brown fox jumps over a lazy dog. DJs</a:t>
              </a:r>
              <a:endParaRPr lang="en-US" sz="1400" dirty="0">
                <a:solidFill>
                  <a:schemeClr val="tx1">
                    <a:lumMod val="75000"/>
                    <a:lumOff val="25000"/>
                  </a:schemeClr>
                </a:solidFill>
                <a:latin typeface="Raleway" panose="020B0503030101060003" pitchFamily="34" charset="0"/>
                <a:cs typeface="Segoe UI" panose="020B0502040204020203" pitchFamily="34" charset="0"/>
              </a:endParaRPr>
            </a:p>
          </p:txBody>
        </p:sp>
        <p:sp>
          <p:nvSpPr>
            <p:cNvPr id="9" name="Oval 8">
              <a:extLst>
                <a:ext uri="{FF2B5EF4-FFF2-40B4-BE49-F238E27FC236}">
                  <a16:creationId xmlns:a16="http://schemas.microsoft.com/office/drawing/2014/main" id="{A4BDD96A-4EAC-4BE3-938E-BC66FDF595B1}"/>
                </a:ext>
              </a:extLst>
            </p:cNvPr>
            <p:cNvSpPr/>
            <p:nvPr/>
          </p:nvSpPr>
          <p:spPr>
            <a:xfrm>
              <a:off x="860701" y="2139158"/>
              <a:ext cx="283418" cy="283418"/>
            </a:xfrm>
            <a:prstGeom prst="ellips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29">
              <a:extLst>
                <a:ext uri="{FF2B5EF4-FFF2-40B4-BE49-F238E27FC236}">
                  <a16:creationId xmlns:a16="http://schemas.microsoft.com/office/drawing/2014/main" id="{059E0EB9-1137-403A-8D4E-B09A25674E57}"/>
                </a:ext>
              </a:extLst>
            </p:cNvPr>
            <p:cNvSpPr>
              <a:spLocks/>
            </p:cNvSpPr>
            <p:nvPr/>
          </p:nvSpPr>
          <p:spPr bwMode="auto">
            <a:xfrm>
              <a:off x="913805" y="2212495"/>
              <a:ext cx="177209" cy="136744"/>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11" name="Oval 10">
              <a:extLst>
                <a:ext uri="{FF2B5EF4-FFF2-40B4-BE49-F238E27FC236}">
                  <a16:creationId xmlns:a16="http://schemas.microsoft.com/office/drawing/2014/main" id="{DED13329-5520-4A45-87A1-13418F614AA8}"/>
                </a:ext>
              </a:extLst>
            </p:cNvPr>
            <p:cNvSpPr/>
            <p:nvPr/>
          </p:nvSpPr>
          <p:spPr>
            <a:xfrm>
              <a:off x="860701" y="2660254"/>
              <a:ext cx="283418" cy="283418"/>
            </a:xfrm>
            <a:prstGeom prst="ellips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9">
              <a:extLst>
                <a:ext uri="{FF2B5EF4-FFF2-40B4-BE49-F238E27FC236}">
                  <a16:creationId xmlns:a16="http://schemas.microsoft.com/office/drawing/2014/main" id="{38D267F2-81B5-4657-9B6A-7C87BCE54CFE}"/>
                </a:ext>
              </a:extLst>
            </p:cNvPr>
            <p:cNvSpPr>
              <a:spLocks/>
            </p:cNvSpPr>
            <p:nvPr/>
          </p:nvSpPr>
          <p:spPr bwMode="auto">
            <a:xfrm>
              <a:off x="913805" y="2733591"/>
              <a:ext cx="177209" cy="136744"/>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13" name="Rectangle 12">
              <a:extLst>
                <a:ext uri="{FF2B5EF4-FFF2-40B4-BE49-F238E27FC236}">
                  <a16:creationId xmlns:a16="http://schemas.microsoft.com/office/drawing/2014/main" id="{00F01EDC-2F6B-411C-A9F1-2FD2BE8D5959}"/>
                </a:ext>
              </a:extLst>
            </p:cNvPr>
            <p:cNvSpPr/>
            <p:nvPr/>
          </p:nvSpPr>
          <p:spPr>
            <a:xfrm>
              <a:off x="741613" y="3186803"/>
              <a:ext cx="3716087" cy="338554"/>
            </a:xfrm>
            <a:prstGeom prst="rect">
              <a:avLst/>
            </a:prstGeom>
          </p:spPr>
          <p:txBody>
            <a:bodyPr wrap="square">
              <a:spAutoFit/>
            </a:bodyPr>
            <a:lstStyle/>
            <a:p>
              <a:r>
                <a:rPr lang="en-US" sz="1600" b="1" dirty="0">
                  <a:latin typeface="Raleway" panose="020B0503030101060003" pitchFamily="34" charset="0"/>
                </a:rPr>
                <a:t>Lorem</a:t>
              </a:r>
              <a:r>
                <a:rPr lang="en-US" sz="1600" dirty="0">
                  <a:latin typeface="Raleway" panose="020B0503030101060003" pitchFamily="34" charset="0"/>
                </a:rPr>
                <a:t> -- </a:t>
              </a:r>
              <a:r>
                <a:rPr lang="id-ID" sz="1600" dirty="0">
                  <a:solidFill>
                    <a:schemeClr val="tx1">
                      <a:lumMod val="75000"/>
                      <a:lumOff val="25000"/>
                    </a:schemeClr>
                  </a:solidFill>
                  <a:latin typeface="Raleway" panose="020B0503030101060003" pitchFamily="34" charset="0"/>
                  <a:cs typeface="Segoe UI" panose="020B0502040204020203" pitchFamily="34" charset="0"/>
                </a:rPr>
                <a:t>The quick, brown fox jumps </a:t>
              </a:r>
              <a:endParaRPr lang="en-US" sz="1600" dirty="0">
                <a:solidFill>
                  <a:schemeClr val="tx1">
                    <a:lumMod val="75000"/>
                    <a:lumOff val="25000"/>
                  </a:schemeClr>
                </a:solidFill>
                <a:latin typeface="Raleway" panose="020B0503030101060003" pitchFamily="34" charset="0"/>
                <a:cs typeface="Segoe UI" panose="020B0502040204020203" pitchFamily="34" charset="0"/>
              </a:endParaRPr>
            </a:p>
          </p:txBody>
        </p:sp>
        <p:sp>
          <p:nvSpPr>
            <p:cNvPr id="15" name="Rectangle 14">
              <a:extLst>
                <a:ext uri="{FF2B5EF4-FFF2-40B4-BE49-F238E27FC236}">
                  <a16:creationId xmlns:a16="http://schemas.microsoft.com/office/drawing/2014/main" id="{BBC97295-79BF-4592-B15B-2CD6404451E7}"/>
                </a:ext>
              </a:extLst>
            </p:cNvPr>
            <p:cNvSpPr/>
            <p:nvPr/>
          </p:nvSpPr>
          <p:spPr>
            <a:xfrm>
              <a:off x="1197223" y="3748141"/>
              <a:ext cx="4177747" cy="329193"/>
            </a:xfrm>
            <a:prstGeom prst="rect">
              <a:avLst/>
            </a:prstGeom>
          </p:spPr>
          <p:txBody>
            <a:bodyPr wrap="none">
              <a:spAutoFit/>
            </a:bodyPr>
            <a:lstStyle/>
            <a:p>
              <a:pPr>
                <a:lnSpc>
                  <a:spcPct val="120000"/>
                </a:lnSpc>
              </a:pPr>
              <a:r>
                <a:rPr lang="id-ID" sz="1400" dirty="0">
                  <a:solidFill>
                    <a:schemeClr val="tx1">
                      <a:lumMod val="75000"/>
                      <a:lumOff val="25000"/>
                    </a:schemeClr>
                  </a:solidFill>
                  <a:latin typeface="Raleway" panose="020B0503030101060003" pitchFamily="34" charset="0"/>
                  <a:cs typeface="Segoe UI" panose="020B0502040204020203" pitchFamily="34" charset="0"/>
                </a:rPr>
                <a:t>The quick, brown fox jumps over a lazy dog. DJs</a:t>
              </a:r>
              <a:endParaRPr lang="en-US" sz="1400" dirty="0">
                <a:solidFill>
                  <a:schemeClr val="tx1">
                    <a:lumMod val="75000"/>
                    <a:lumOff val="25000"/>
                  </a:schemeClr>
                </a:solidFill>
                <a:latin typeface="Raleway" panose="020B0503030101060003" pitchFamily="34" charset="0"/>
                <a:cs typeface="Segoe UI" panose="020B0502040204020203" pitchFamily="34" charset="0"/>
              </a:endParaRPr>
            </a:p>
          </p:txBody>
        </p:sp>
        <p:sp>
          <p:nvSpPr>
            <p:cNvPr id="16" name="Oval 15">
              <a:extLst>
                <a:ext uri="{FF2B5EF4-FFF2-40B4-BE49-F238E27FC236}">
                  <a16:creationId xmlns:a16="http://schemas.microsoft.com/office/drawing/2014/main" id="{07C9327E-ED8B-4718-A3A3-CCAF3C165EEF}"/>
                </a:ext>
              </a:extLst>
            </p:cNvPr>
            <p:cNvSpPr/>
            <p:nvPr/>
          </p:nvSpPr>
          <p:spPr>
            <a:xfrm>
              <a:off x="860701" y="3746012"/>
              <a:ext cx="283418" cy="283418"/>
            </a:xfrm>
            <a:prstGeom prst="ellips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29">
              <a:extLst>
                <a:ext uri="{FF2B5EF4-FFF2-40B4-BE49-F238E27FC236}">
                  <a16:creationId xmlns:a16="http://schemas.microsoft.com/office/drawing/2014/main" id="{028F83C5-3094-4199-911B-A6DADCB4A295}"/>
                </a:ext>
              </a:extLst>
            </p:cNvPr>
            <p:cNvSpPr>
              <a:spLocks/>
            </p:cNvSpPr>
            <p:nvPr/>
          </p:nvSpPr>
          <p:spPr bwMode="auto">
            <a:xfrm>
              <a:off x="913805" y="3819349"/>
              <a:ext cx="177209" cy="136744"/>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18" name="Oval 17">
              <a:extLst>
                <a:ext uri="{FF2B5EF4-FFF2-40B4-BE49-F238E27FC236}">
                  <a16:creationId xmlns:a16="http://schemas.microsoft.com/office/drawing/2014/main" id="{059B3DB9-4DBA-4AAC-8F9B-57D6B1AB94C9}"/>
                </a:ext>
              </a:extLst>
            </p:cNvPr>
            <p:cNvSpPr/>
            <p:nvPr/>
          </p:nvSpPr>
          <p:spPr>
            <a:xfrm>
              <a:off x="860701" y="4278861"/>
              <a:ext cx="283418" cy="283418"/>
            </a:xfrm>
            <a:prstGeom prst="ellipse">
              <a:avLst/>
            </a:pr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29">
              <a:extLst>
                <a:ext uri="{FF2B5EF4-FFF2-40B4-BE49-F238E27FC236}">
                  <a16:creationId xmlns:a16="http://schemas.microsoft.com/office/drawing/2014/main" id="{27AA2E80-8B54-4774-8223-42E9C715A5AF}"/>
                </a:ext>
              </a:extLst>
            </p:cNvPr>
            <p:cNvSpPr>
              <a:spLocks/>
            </p:cNvSpPr>
            <p:nvPr/>
          </p:nvSpPr>
          <p:spPr bwMode="auto">
            <a:xfrm>
              <a:off x="913805" y="4352198"/>
              <a:ext cx="177209" cy="136744"/>
            </a:xfrm>
            <a:custGeom>
              <a:avLst/>
              <a:gdLst>
                <a:gd name="T0" fmla="*/ 198196 w 59"/>
                <a:gd name="T1" fmla="*/ 41487 h 45"/>
                <a:gd name="T2" fmla="*/ 102515 w 59"/>
                <a:gd name="T3" fmla="*/ 134832 h 45"/>
                <a:gd name="T4" fmla="*/ 85429 w 59"/>
                <a:gd name="T5" fmla="*/ 152118 h 45"/>
                <a:gd name="T6" fmla="*/ 78595 w 59"/>
                <a:gd name="T7" fmla="*/ 155575 h 45"/>
                <a:gd name="T8" fmla="*/ 68343 w 59"/>
                <a:gd name="T9" fmla="*/ 152118 h 45"/>
                <a:gd name="T10" fmla="*/ 51258 w 59"/>
                <a:gd name="T11" fmla="*/ 134832 h 45"/>
                <a:gd name="T12" fmla="*/ 3417 w 59"/>
                <a:gd name="T13" fmla="*/ 89888 h 45"/>
                <a:gd name="T14" fmla="*/ 0 w 59"/>
                <a:gd name="T15" fmla="*/ 79516 h 45"/>
                <a:gd name="T16" fmla="*/ 3417 w 59"/>
                <a:gd name="T17" fmla="*/ 69144 h 45"/>
                <a:gd name="T18" fmla="*/ 20503 w 59"/>
                <a:gd name="T19" fmla="*/ 51858 h 45"/>
                <a:gd name="T20" fmla="*/ 30755 w 59"/>
                <a:gd name="T21" fmla="*/ 48401 h 45"/>
                <a:gd name="T22" fmla="*/ 37589 w 59"/>
                <a:gd name="T23" fmla="*/ 51858 h 45"/>
                <a:gd name="T24" fmla="*/ 78595 w 59"/>
                <a:gd name="T25" fmla="*/ 89888 h 45"/>
                <a:gd name="T26" fmla="*/ 160607 w 59"/>
                <a:gd name="T27" fmla="*/ 3457 h 45"/>
                <a:gd name="T28" fmla="*/ 170858 w 59"/>
                <a:gd name="T29" fmla="*/ 0 h 45"/>
                <a:gd name="T30" fmla="*/ 181110 w 59"/>
                <a:gd name="T31" fmla="*/ 3457 h 45"/>
                <a:gd name="T32" fmla="*/ 198196 w 59"/>
                <a:gd name="T33" fmla="*/ 24201 h 45"/>
                <a:gd name="T34" fmla="*/ 201613 w 59"/>
                <a:gd name="T35" fmla="*/ 31115 h 45"/>
                <a:gd name="T36" fmla="*/ 198196 w 59"/>
                <a:gd name="T37" fmla="*/ 41487 h 4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 h="45">
                  <a:moveTo>
                    <a:pt x="58" y="12"/>
                  </a:moveTo>
                  <a:cubicBezTo>
                    <a:pt x="30" y="39"/>
                    <a:pt x="30" y="39"/>
                    <a:pt x="30" y="39"/>
                  </a:cubicBezTo>
                  <a:cubicBezTo>
                    <a:pt x="25" y="44"/>
                    <a:pt x="25" y="44"/>
                    <a:pt x="25" y="44"/>
                  </a:cubicBezTo>
                  <a:cubicBezTo>
                    <a:pt x="24" y="45"/>
                    <a:pt x="24" y="45"/>
                    <a:pt x="23" y="45"/>
                  </a:cubicBezTo>
                  <a:cubicBezTo>
                    <a:pt x="22" y="45"/>
                    <a:pt x="21" y="45"/>
                    <a:pt x="20" y="44"/>
                  </a:cubicBezTo>
                  <a:cubicBezTo>
                    <a:pt x="15" y="39"/>
                    <a:pt x="15" y="39"/>
                    <a:pt x="15" y="39"/>
                  </a:cubicBezTo>
                  <a:cubicBezTo>
                    <a:pt x="1" y="26"/>
                    <a:pt x="1" y="26"/>
                    <a:pt x="1" y="26"/>
                  </a:cubicBezTo>
                  <a:cubicBezTo>
                    <a:pt x="0" y="25"/>
                    <a:pt x="0" y="24"/>
                    <a:pt x="0" y="23"/>
                  </a:cubicBezTo>
                  <a:cubicBezTo>
                    <a:pt x="0" y="22"/>
                    <a:pt x="0" y="21"/>
                    <a:pt x="1" y="20"/>
                  </a:cubicBezTo>
                  <a:cubicBezTo>
                    <a:pt x="6" y="15"/>
                    <a:pt x="6" y="15"/>
                    <a:pt x="6" y="15"/>
                  </a:cubicBezTo>
                  <a:cubicBezTo>
                    <a:pt x="7" y="14"/>
                    <a:pt x="8" y="14"/>
                    <a:pt x="9" y="14"/>
                  </a:cubicBezTo>
                  <a:cubicBezTo>
                    <a:pt x="10" y="14"/>
                    <a:pt x="11" y="14"/>
                    <a:pt x="11" y="15"/>
                  </a:cubicBezTo>
                  <a:cubicBezTo>
                    <a:pt x="23" y="26"/>
                    <a:pt x="23" y="26"/>
                    <a:pt x="23" y="26"/>
                  </a:cubicBezTo>
                  <a:cubicBezTo>
                    <a:pt x="47" y="1"/>
                    <a:pt x="47" y="1"/>
                    <a:pt x="47" y="1"/>
                  </a:cubicBezTo>
                  <a:cubicBezTo>
                    <a:pt x="48" y="1"/>
                    <a:pt x="49" y="0"/>
                    <a:pt x="50" y="0"/>
                  </a:cubicBezTo>
                  <a:cubicBezTo>
                    <a:pt x="51" y="0"/>
                    <a:pt x="52" y="1"/>
                    <a:pt x="53" y="1"/>
                  </a:cubicBezTo>
                  <a:cubicBezTo>
                    <a:pt x="58" y="7"/>
                    <a:pt x="58" y="7"/>
                    <a:pt x="58" y="7"/>
                  </a:cubicBezTo>
                  <a:cubicBezTo>
                    <a:pt x="58" y="7"/>
                    <a:pt x="59" y="8"/>
                    <a:pt x="59" y="9"/>
                  </a:cubicBezTo>
                  <a:cubicBezTo>
                    <a:pt x="59" y="10"/>
                    <a:pt x="58" y="11"/>
                    <a:pt x="58" y="12"/>
                  </a:cubicBez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dirty="0"/>
            </a:p>
          </p:txBody>
        </p:sp>
        <p:sp>
          <p:nvSpPr>
            <p:cNvPr id="20" name="Rectangle 19">
              <a:extLst>
                <a:ext uri="{FF2B5EF4-FFF2-40B4-BE49-F238E27FC236}">
                  <a16:creationId xmlns:a16="http://schemas.microsoft.com/office/drawing/2014/main" id="{9A649483-A87E-442A-976C-D2493DCB0AC1}"/>
                </a:ext>
              </a:extLst>
            </p:cNvPr>
            <p:cNvSpPr/>
            <p:nvPr/>
          </p:nvSpPr>
          <p:spPr>
            <a:xfrm>
              <a:off x="1197223" y="4255973"/>
              <a:ext cx="4177747" cy="329193"/>
            </a:xfrm>
            <a:prstGeom prst="rect">
              <a:avLst/>
            </a:prstGeom>
          </p:spPr>
          <p:txBody>
            <a:bodyPr wrap="square">
              <a:spAutoFit/>
            </a:bodyPr>
            <a:lstStyle/>
            <a:p>
              <a:pPr>
                <a:lnSpc>
                  <a:spcPct val="120000"/>
                </a:lnSpc>
              </a:pPr>
              <a:r>
                <a:rPr lang="id-ID" sz="1400" dirty="0">
                  <a:solidFill>
                    <a:schemeClr val="tx1">
                      <a:lumMod val="75000"/>
                      <a:lumOff val="25000"/>
                    </a:schemeClr>
                  </a:solidFill>
                  <a:latin typeface="Raleway" panose="020B0503030101060003" pitchFamily="34" charset="0"/>
                  <a:cs typeface="Segoe UI" panose="020B0502040204020203" pitchFamily="34" charset="0"/>
                </a:rPr>
                <a:t>The quick, brown fox jumps over a lazy dog. DJs</a:t>
              </a:r>
              <a:endParaRPr lang="en-US" sz="1400" dirty="0">
                <a:solidFill>
                  <a:schemeClr val="tx1">
                    <a:lumMod val="75000"/>
                    <a:lumOff val="25000"/>
                  </a:schemeClr>
                </a:solidFill>
                <a:latin typeface="Raleway" panose="020B0503030101060003" pitchFamily="34" charset="0"/>
                <a:cs typeface="Segoe UI" panose="020B0502040204020203" pitchFamily="34" charset="0"/>
              </a:endParaRPr>
            </a:p>
          </p:txBody>
        </p:sp>
      </p:grpSp>
      <p:sp>
        <p:nvSpPr>
          <p:cNvPr id="22" name="TextBox 21">
            <a:extLst>
              <a:ext uri="{FF2B5EF4-FFF2-40B4-BE49-F238E27FC236}">
                <a16:creationId xmlns:a16="http://schemas.microsoft.com/office/drawing/2014/main" id="{88F1C756-8814-4D7A-8442-C309A77B08FE}"/>
              </a:ext>
            </a:extLst>
          </p:cNvPr>
          <p:cNvSpPr txBox="1"/>
          <p:nvPr/>
        </p:nvSpPr>
        <p:spPr>
          <a:xfrm>
            <a:off x="6791266" y="1904468"/>
            <a:ext cx="4127500" cy="523220"/>
          </a:xfrm>
          <a:prstGeom prst="rect">
            <a:avLst/>
          </a:prstGeom>
          <a:noFill/>
        </p:spPr>
        <p:txBody>
          <a:bodyPr wrap="square" rtlCol="0">
            <a:spAutoFit/>
          </a:bodyPr>
          <a:lstStyle/>
          <a:p>
            <a:r>
              <a:rPr lang="en-US" sz="1400" b="1" dirty="0">
                <a:solidFill>
                  <a:srgbClr val="204468"/>
                </a:solidFill>
                <a:latin typeface="Raleway" panose="020B0503030101060003" pitchFamily="34" charset="0"/>
              </a:rPr>
              <a:t>The 115 Most Popular Online Payment Solutions</a:t>
            </a:r>
          </a:p>
        </p:txBody>
      </p:sp>
      <p:sp>
        <p:nvSpPr>
          <p:cNvPr id="23" name="Rectangle 22">
            <a:extLst>
              <a:ext uri="{FF2B5EF4-FFF2-40B4-BE49-F238E27FC236}">
                <a16:creationId xmlns:a16="http://schemas.microsoft.com/office/drawing/2014/main" id="{1441AA29-FAAD-4DC9-9DC0-E2DFD6491371}"/>
              </a:ext>
            </a:extLst>
          </p:cNvPr>
          <p:cNvSpPr/>
          <p:nvPr/>
        </p:nvSpPr>
        <p:spPr>
          <a:xfrm>
            <a:off x="6791266" y="1588006"/>
            <a:ext cx="1574470" cy="276999"/>
          </a:xfrm>
          <a:prstGeom prst="rect">
            <a:avLst/>
          </a:prstGeom>
        </p:spPr>
        <p:txBody>
          <a:bodyPr wrap="none">
            <a:spAutoFit/>
          </a:bodyPr>
          <a:lstStyle/>
          <a:p>
            <a:r>
              <a:rPr lang="en-US" sz="1200" b="1" dirty="0">
                <a:latin typeface="Raleway" panose="020B0503030101060003" pitchFamily="34" charset="0"/>
              </a:rPr>
              <a:t>ONLINE PAYMENT </a:t>
            </a:r>
          </a:p>
        </p:txBody>
      </p:sp>
      <p:sp>
        <p:nvSpPr>
          <p:cNvPr id="24" name="TextBox 23">
            <a:extLst>
              <a:ext uri="{FF2B5EF4-FFF2-40B4-BE49-F238E27FC236}">
                <a16:creationId xmlns:a16="http://schemas.microsoft.com/office/drawing/2014/main" id="{43433639-ACF2-4318-8896-4DECBD2EE5F1}"/>
              </a:ext>
            </a:extLst>
          </p:cNvPr>
          <p:cNvSpPr txBox="1"/>
          <p:nvPr/>
        </p:nvSpPr>
        <p:spPr>
          <a:xfrm>
            <a:off x="6791266" y="2467152"/>
            <a:ext cx="3603564" cy="295337"/>
          </a:xfrm>
          <a:prstGeom prst="rect">
            <a:avLst/>
          </a:prstGeom>
          <a:noFill/>
        </p:spPr>
        <p:txBody>
          <a:bodyPr wrap="square" rtlCol="0">
            <a:spAutoFit/>
          </a:bodyPr>
          <a:lstStyle/>
          <a:p>
            <a:pPr>
              <a:lnSpc>
                <a:spcPct val="120000"/>
              </a:lnSpc>
            </a:pPr>
            <a:r>
              <a:rPr lang="id-ID" sz="1200" dirty="0">
                <a:solidFill>
                  <a:schemeClr val="tx1">
                    <a:lumMod val="75000"/>
                    <a:lumOff val="25000"/>
                  </a:schemeClr>
                </a:solidFill>
                <a:latin typeface="Raleway" panose="020B0503030101060003" pitchFamily="34" charset="0"/>
                <a:cs typeface="Segoe UI" panose="020B0502040204020203" pitchFamily="34" charset="0"/>
              </a:rPr>
              <a:t>The quick, brown fox jumps over a lazy dog. DJs</a:t>
            </a:r>
            <a:endParaRPr lang="en-US" sz="1200" dirty="0">
              <a:solidFill>
                <a:schemeClr val="tx1">
                  <a:lumMod val="75000"/>
                  <a:lumOff val="25000"/>
                </a:schemeClr>
              </a:solidFill>
              <a:latin typeface="Raleway" panose="020B0503030101060003" pitchFamily="34" charset="0"/>
              <a:cs typeface="Segoe UI" panose="020B0502040204020203" pitchFamily="34" charset="0"/>
            </a:endParaRPr>
          </a:p>
        </p:txBody>
      </p:sp>
      <p:sp>
        <p:nvSpPr>
          <p:cNvPr id="25" name="TextBox 24">
            <a:extLst>
              <a:ext uri="{FF2B5EF4-FFF2-40B4-BE49-F238E27FC236}">
                <a16:creationId xmlns:a16="http://schemas.microsoft.com/office/drawing/2014/main" id="{F828BC11-8E5E-4EA7-A929-7640E8D30883}"/>
              </a:ext>
            </a:extLst>
          </p:cNvPr>
          <p:cNvSpPr txBox="1"/>
          <p:nvPr/>
        </p:nvSpPr>
        <p:spPr>
          <a:xfrm>
            <a:off x="6791266" y="4266680"/>
            <a:ext cx="4548020" cy="329193"/>
          </a:xfrm>
          <a:prstGeom prst="rect">
            <a:avLst/>
          </a:prstGeom>
          <a:noFill/>
        </p:spPr>
        <p:txBody>
          <a:bodyPr wrap="square" rtlCol="0">
            <a:spAutoFit/>
          </a:bodyPr>
          <a:lstStyle/>
          <a:p>
            <a:pPr>
              <a:lnSpc>
                <a:spcPct val="120000"/>
              </a:lnSpc>
            </a:pPr>
            <a:r>
              <a:rPr lang="id-ID" sz="1400" dirty="0">
                <a:solidFill>
                  <a:schemeClr val="tx1">
                    <a:lumMod val="75000"/>
                    <a:lumOff val="25000"/>
                  </a:schemeClr>
                </a:solidFill>
                <a:latin typeface="Raleway" panose="020B0503030101060003" pitchFamily="34" charset="0"/>
                <a:cs typeface="Segoe UI" panose="020B0502040204020203" pitchFamily="34" charset="0"/>
              </a:rPr>
              <a:t>The quick, brown fox jumps over a lazy dog. DJs</a:t>
            </a:r>
            <a:endParaRPr lang="en-US" sz="1400" dirty="0">
              <a:solidFill>
                <a:schemeClr val="tx1">
                  <a:lumMod val="75000"/>
                  <a:lumOff val="25000"/>
                </a:schemeClr>
              </a:solidFill>
              <a:latin typeface="Raleway" panose="020B0503030101060003" pitchFamily="34" charset="0"/>
              <a:cs typeface="Segoe UI" panose="020B0502040204020203" pitchFamily="34" charset="0"/>
            </a:endParaRPr>
          </a:p>
        </p:txBody>
      </p:sp>
      <p:pic>
        <p:nvPicPr>
          <p:cNvPr id="30" name="Picture Placeholder 29">
            <a:extLst>
              <a:ext uri="{FF2B5EF4-FFF2-40B4-BE49-F238E27FC236}">
                <a16:creationId xmlns:a16="http://schemas.microsoft.com/office/drawing/2014/main" id="{19D4C670-1F5F-4EBA-A0A1-8A109EA06017}"/>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7121" b="34244"/>
          <a:stretch/>
        </p:blipFill>
        <p:spPr>
          <a:xfrm>
            <a:off x="6791266" y="2857292"/>
            <a:ext cx="3603563" cy="1314587"/>
          </a:xfrm>
        </p:spPr>
      </p:pic>
    </p:spTree>
    <p:extLst>
      <p:ext uri="{BB962C8B-B14F-4D97-AF65-F5344CB8AC3E}">
        <p14:creationId xmlns:p14="http://schemas.microsoft.com/office/powerpoint/2010/main" val="35546792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Shape 18">
            <a:extLst>
              <a:ext uri="{FF2B5EF4-FFF2-40B4-BE49-F238E27FC236}">
                <a16:creationId xmlns:a16="http://schemas.microsoft.com/office/drawing/2014/main" id="{865ADC3B-8F6B-4E9B-9D9B-D57D541E4E48}"/>
              </a:ext>
            </a:extLst>
          </p:cNvPr>
          <p:cNvSpPr/>
          <p:nvPr/>
        </p:nvSpPr>
        <p:spPr>
          <a:xfrm>
            <a:off x="6212784" y="-13960"/>
            <a:ext cx="5979216" cy="6885920"/>
          </a:xfrm>
          <a:custGeom>
            <a:avLst/>
            <a:gdLst>
              <a:gd name="connsiteX0" fmla="*/ 20038 w 11890604"/>
              <a:gd name="connsiteY0" fmla="*/ 0 h 13670281"/>
              <a:gd name="connsiteX1" fmla="*/ 11890604 w 11890604"/>
              <a:gd name="connsiteY1" fmla="*/ 0 h 13670281"/>
              <a:gd name="connsiteX2" fmla="*/ 11890604 w 11890604"/>
              <a:gd name="connsiteY2" fmla="*/ 13670281 h 13670281"/>
              <a:gd name="connsiteX3" fmla="*/ 11045926 w 11890604"/>
              <a:gd name="connsiteY3" fmla="*/ 13670281 h 13670281"/>
              <a:gd name="connsiteX4" fmla="*/ 10984934 w 11890604"/>
              <a:gd name="connsiteY4" fmla="*/ 13513594 h 13670281"/>
              <a:gd name="connsiteX5" fmla="*/ 10691674 w 11890604"/>
              <a:gd name="connsiteY5" fmla="*/ 12614031 h 13670281"/>
              <a:gd name="connsiteX6" fmla="*/ 10457212 w 11890604"/>
              <a:gd name="connsiteY6" fmla="*/ 8393723 h 13670281"/>
              <a:gd name="connsiteX7" fmla="*/ 6518260 w 11890604"/>
              <a:gd name="connsiteY7" fmla="*/ 6822831 h 13670281"/>
              <a:gd name="connsiteX8" fmla="*/ 4994260 w 11890604"/>
              <a:gd name="connsiteY8" fmla="*/ 4220308 h 13670281"/>
              <a:gd name="connsiteX9" fmla="*/ 1289766 w 11890604"/>
              <a:gd name="connsiteY9" fmla="*/ 2438400 h 13670281"/>
              <a:gd name="connsiteX10" fmla="*/ 7366 w 11890604"/>
              <a:gd name="connsiteY10" fmla="*/ 70713 h 13670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90604" h="13670281">
                <a:moveTo>
                  <a:pt x="20038" y="0"/>
                </a:moveTo>
                <a:lnTo>
                  <a:pt x="11890604" y="0"/>
                </a:lnTo>
                <a:lnTo>
                  <a:pt x="11890604" y="13670281"/>
                </a:lnTo>
                <a:lnTo>
                  <a:pt x="11045926" y="13670281"/>
                </a:lnTo>
                <a:lnTo>
                  <a:pt x="10984934" y="13513594"/>
                </a:lnTo>
                <a:cubicBezTo>
                  <a:pt x="10865810" y="13195300"/>
                  <a:pt x="10763966" y="12874870"/>
                  <a:pt x="10691674" y="12614031"/>
                </a:cubicBezTo>
                <a:cubicBezTo>
                  <a:pt x="10402504" y="11570677"/>
                  <a:pt x="11152782" y="9358923"/>
                  <a:pt x="10457212" y="8393723"/>
                </a:cubicBezTo>
                <a:cubicBezTo>
                  <a:pt x="9761644" y="7428523"/>
                  <a:pt x="7428752" y="7518400"/>
                  <a:pt x="6518260" y="6822831"/>
                </a:cubicBezTo>
                <a:cubicBezTo>
                  <a:pt x="5607768" y="6127263"/>
                  <a:pt x="5865674" y="4951047"/>
                  <a:pt x="4994260" y="4220308"/>
                </a:cubicBezTo>
                <a:cubicBezTo>
                  <a:pt x="4122844" y="3489570"/>
                  <a:pt x="2016597" y="3259015"/>
                  <a:pt x="1289766" y="2438400"/>
                </a:cubicBezTo>
                <a:cubicBezTo>
                  <a:pt x="767356" y="1848583"/>
                  <a:pt x="-88142" y="848965"/>
                  <a:pt x="7366" y="70713"/>
                </a:cubicBezTo>
                <a:close/>
              </a:path>
            </a:pathLst>
          </a:custGeom>
          <a:solidFill>
            <a:srgbClr val="2044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93462920-E23A-4BB1-A6B9-24B118F27C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65788" y="1380236"/>
            <a:ext cx="5504115" cy="4115689"/>
          </a:xfrm>
          <a:prstGeom prst="rect">
            <a:avLst/>
          </a:prstGeom>
        </p:spPr>
      </p:pic>
      <p:sp>
        <p:nvSpPr>
          <p:cNvPr id="4" name="Rounded Rectangle 21">
            <a:extLst>
              <a:ext uri="{FF2B5EF4-FFF2-40B4-BE49-F238E27FC236}">
                <a16:creationId xmlns:a16="http://schemas.microsoft.com/office/drawing/2014/main" id="{44EE2E54-7281-471E-8913-A11BB069F0FB}"/>
              </a:ext>
            </a:extLst>
          </p:cNvPr>
          <p:cNvSpPr/>
          <p:nvPr/>
        </p:nvSpPr>
        <p:spPr>
          <a:xfrm>
            <a:off x="668417" y="4974500"/>
            <a:ext cx="1919330" cy="426175"/>
          </a:xfrm>
          <a:prstGeom prst="roundRect">
            <a:avLst/>
          </a:prstGeom>
          <a:solidFill>
            <a:srgbClr val="F67F21"/>
          </a:solidFill>
          <a:ln>
            <a:noFill/>
          </a:ln>
          <a:effectLst>
            <a:outerShdw blurRad="4826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TextBox 4">
            <a:extLst>
              <a:ext uri="{FF2B5EF4-FFF2-40B4-BE49-F238E27FC236}">
                <a16:creationId xmlns:a16="http://schemas.microsoft.com/office/drawing/2014/main" id="{677F539F-FC4A-45D9-BF4A-7952109D7FB9}"/>
              </a:ext>
            </a:extLst>
          </p:cNvPr>
          <p:cNvSpPr txBox="1">
            <a:spLocks noChangeArrowheads="1"/>
          </p:cNvSpPr>
          <p:nvPr/>
        </p:nvSpPr>
        <p:spPr bwMode="auto">
          <a:xfrm>
            <a:off x="668417" y="2988337"/>
            <a:ext cx="4641451" cy="167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3000" b="1">
                <a:solidFill>
                  <a:srgbClr val="000000"/>
                </a:solidFill>
                <a:latin typeface="Helvetica Neue" charset="0"/>
                <a:ea typeface="Helvetica Neue" charset="0"/>
                <a:cs typeface="Helvetica Neue" charset="0"/>
                <a:sym typeface="Helvetica Neue" charset="0"/>
              </a:defRPr>
            </a:lvl1pPr>
            <a:lvl2pPr marL="742950" indent="-285750">
              <a:defRPr sz="3000" b="1">
                <a:solidFill>
                  <a:srgbClr val="000000"/>
                </a:solidFill>
                <a:latin typeface="Helvetica Neue" charset="0"/>
                <a:ea typeface="Helvetica Neue" charset="0"/>
                <a:cs typeface="Helvetica Neue" charset="0"/>
                <a:sym typeface="Helvetica Neue" charset="0"/>
              </a:defRPr>
            </a:lvl2pPr>
            <a:lvl3pPr marL="1143000" indent="-228600">
              <a:defRPr sz="3000" b="1">
                <a:solidFill>
                  <a:srgbClr val="000000"/>
                </a:solidFill>
                <a:latin typeface="Helvetica Neue" charset="0"/>
                <a:ea typeface="Helvetica Neue" charset="0"/>
                <a:cs typeface="Helvetica Neue" charset="0"/>
                <a:sym typeface="Helvetica Neue" charset="0"/>
              </a:defRPr>
            </a:lvl3pPr>
            <a:lvl4pPr marL="1600200" indent="-228600">
              <a:defRPr sz="3000" b="1">
                <a:solidFill>
                  <a:srgbClr val="000000"/>
                </a:solidFill>
                <a:latin typeface="Helvetica Neue" charset="0"/>
                <a:ea typeface="Helvetica Neue" charset="0"/>
                <a:cs typeface="Helvetica Neue" charset="0"/>
                <a:sym typeface="Helvetica Neue" charset="0"/>
              </a:defRPr>
            </a:lvl4pPr>
            <a:lvl5pPr marL="2057400" indent="-228600">
              <a:defRPr sz="3000" b="1">
                <a:solidFill>
                  <a:srgbClr val="000000"/>
                </a:solidFill>
                <a:latin typeface="Helvetica Neue" charset="0"/>
                <a:ea typeface="Helvetica Neue" charset="0"/>
                <a:cs typeface="Helvetica Neue" charset="0"/>
                <a:sym typeface="Helvetica Neue" charset="0"/>
              </a:defRPr>
            </a:lvl5pPr>
            <a:lvl6pPr marL="25146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6pPr>
            <a:lvl7pPr marL="29718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7pPr>
            <a:lvl8pPr marL="34290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8pPr>
            <a:lvl9pPr marL="3886200" indent="-228600" algn="l" defTabSz="825500" rtl="0" eaLnBrk="0" fontAlgn="base" hangingPunct="0">
              <a:spcBef>
                <a:spcPct val="0"/>
              </a:spcBef>
              <a:spcAft>
                <a:spcPct val="0"/>
              </a:spcAft>
              <a:defRPr sz="3000" b="1">
                <a:solidFill>
                  <a:srgbClr val="000000"/>
                </a:solidFill>
                <a:latin typeface="Helvetica Neue" charset="0"/>
                <a:ea typeface="Helvetica Neue" charset="0"/>
                <a:cs typeface="Helvetica Neue" charset="0"/>
                <a:sym typeface="Helvetica Neue" charset="0"/>
              </a:defRPr>
            </a:lvl9pPr>
          </a:lstStyle>
          <a:p>
            <a:pPr marL="0" indent="0">
              <a:lnSpc>
                <a:spcPct val="150000"/>
              </a:lnSpc>
              <a:buClr>
                <a:schemeClr val="tx2"/>
              </a:buClr>
            </a:pPr>
            <a:r>
              <a:rPr lang="en-US" sz="1400" dirty="0">
                <a:solidFill>
                  <a:schemeClr val="tx1"/>
                </a:solidFill>
                <a:latin typeface="Raleway" panose="020B0503030101060003" pitchFamily="34" charset="0"/>
                <a:cs typeface="Arial" panose="020B0604020202020204" pitchFamily="34" charset="0"/>
              </a:rPr>
              <a:t>Lorem Ipsum is simply dummy </a:t>
            </a:r>
            <a:r>
              <a:rPr lang="en-US" sz="1400" b="0" dirty="0">
                <a:solidFill>
                  <a:schemeClr val="tx1"/>
                </a:solidFill>
                <a:latin typeface="Raleway" panose="020B0503030101060003" pitchFamily="34" charset="0"/>
                <a:cs typeface="Arial" panose="020B0604020202020204" pitchFamily="34" charset="0"/>
              </a:rPr>
              <a:t>text of the printing and typesetting industry.  Lorem Ipsum has been the industry's standard dummy text ever since. industry's the industry's standard dummy text ever since. industry's</a:t>
            </a:r>
          </a:p>
        </p:txBody>
      </p:sp>
      <p:sp>
        <p:nvSpPr>
          <p:cNvPr id="6" name="Rectangle 5">
            <a:extLst>
              <a:ext uri="{FF2B5EF4-FFF2-40B4-BE49-F238E27FC236}">
                <a16:creationId xmlns:a16="http://schemas.microsoft.com/office/drawing/2014/main" id="{0576C348-C798-4216-8196-4D02122AF475}"/>
              </a:ext>
            </a:extLst>
          </p:cNvPr>
          <p:cNvSpPr/>
          <p:nvPr/>
        </p:nvSpPr>
        <p:spPr>
          <a:xfrm>
            <a:off x="702989" y="4905578"/>
            <a:ext cx="1850186" cy="459165"/>
          </a:xfrm>
          <a:prstGeom prst="rect">
            <a:avLst/>
          </a:prstGeom>
        </p:spPr>
        <p:txBody>
          <a:bodyPr wrap="none">
            <a:spAutoFit/>
          </a:bodyPr>
          <a:lstStyle/>
          <a:p>
            <a:pPr>
              <a:lnSpc>
                <a:spcPct val="150000"/>
              </a:lnSpc>
              <a:buClr>
                <a:schemeClr val="tx2"/>
              </a:buClr>
            </a:pPr>
            <a:r>
              <a:rPr lang="en-US" dirty="0">
                <a:solidFill>
                  <a:schemeClr val="bg1"/>
                </a:solidFill>
                <a:latin typeface="Raleway" panose="020B0503030101060003" pitchFamily="34" charset="0"/>
                <a:cs typeface="Arial" panose="020B0604020202020204" pitchFamily="34" charset="0"/>
              </a:rPr>
              <a:t>text ever since. </a:t>
            </a:r>
          </a:p>
        </p:txBody>
      </p:sp>
      <p:grpSp>
        <p:nvGrpSpPr>
          <p:cNvPr id="7" name="Group 6">
            <a:extLst>
              <a:ext uri="{FF2B5EF4-FFF2-40B4-BE49-F238E27FC236}">
                <a16:creationId xmlns:a16="http://schemas.microsoft.com/office/drawing/2014/main" id="{A1DD95B5-D0DA-464A-A95E-4B10083A91E4}"/>
              </a:ext>
            </a:extLst>
          </p:cNvPr>
          <p:cNvGrpSpPr/>
          <p:nvPr/>
        </p:nvGrpSpPr>
        <p:grpSpPr>
          <a:xfrm>
            <a:off x="702988" y="1475119"/>
            <a:ext cx="5012011" cy="1389418"/>
            <a:chOff x="1850236" y="1680031"/>
            <a:chExt cx="9045584" cy="2223067"/>
          </a:xfrm>
        </p:grpSpPr>
        <p:sp>
          <p:nvSpPr>
            <p:cNvPr id="8" name="TextBox 7">
              <a:extLst>
                <a:ext uri="{FF2B5EF4-FFF2-40B4-BE49-F238E27FC236}">
                  <a16:creationId xmlns:a16="http://schemas.microsoft.com/office/drawing/2014/main" id="{7592442D-CC7E-4E32-B78E-3CBEA4579872}"/>
                </a:ext>
              </a:extLst>
            </p:cNvPr>
            <p:cNvSpPr txBox="1"/>
            <p:nvPr/>
          </p:nvSpPr>
          <p:spPr>
            <a:xfrm>
              <a:off x="1850236" y="1982573"/>
              <a:ext cx="9045584" cy="1920525"/>
            </a:xfrm>
            <a:prstGeom prst="rect">
              <a:avLst/>
            </a:prstGeom>
            <a:noFill/>
          </p:spPr>
          <p:txBody>
            <a:bodyPr wrap="square" rtlCol="0">
              <a:spAutoFit/>
            </a:bodyPr>
            <a:lstStyle/>
            <a:p>
              <a:r>
                <a:rPr lang="en-US" sz="3600" dirty="0">
                  <a:latin typeface="Raleway ExtraBold" panose="020B0903030101060003" pitchFamily="34" charset="0"/>
                  <a:ea typeface="Liberation Sans" panose="020B0604020202020204" pitchFamily="34" charset="0"/>
                  <a:cs typeface="Liberation Sans" panose="020B0604020202020204" pitchFamily="34" charset="0"/>
                </a:rPr>
                <a:t>Special </a:t>
              </a:r>
              <a:r>
                <a:rPr lang="en-US" sz="3600" dirty="0">
                  <a:solidFill>
                    <a:srgbClr val="F67F21"/>
                  </a:solidFill>
                  <a:latin typeface="Raleway ExtraBold" panose="020B0903030101060003" pitchFamily="34" charset="0"/>
                  <a:ea typeface="Liberation Sans" panose="020B0604020202020204" pitchFamily="34" charset="0"/>
                  <a:cs typeface="Liberation Sans" panose="020B0604020202020204" pitchFamily="34" charset="0"/>
                </a:rPr>
                <a:t>Presentation </a:t>
              </a:r>
              <a:r>
                <a:rPr lang="en-US" sz="3600" dirty="0">
                  <a:latin typeface="Raleway ExtraBold" panose="020B0903030101060003" pitchFamily="34" charset="0"/>
                  <a:ea typeface="Liberation Sans" panose="020B0604020202020204" pitchFamily="34" charset="0"/>
                  <a:cs typeface="Liberation Sans" panose="020B0604020202020204" pitchFamily="34" charset="0"/>
                </a:rPr>
                <a:t>Modern</a:t>
              </a:r>
              <a:endParaRPr lang="id-ID" sz="3600" dirty="0">
                <a:latin typeface="Raleway ExtraBold" panose="020B0903030101060003" pitchFamily="34" charset="0"/>
                <a:ea typeface="Liberation Sans" panose="020B0604020202020204" pitchFamily="34" charset="0"/>
                <a:cs typeface="Liberation Sans" panose="020B0604020202020204" pitchFamily="34" charset="0"/>
              </a:endParaRPr>
            </a:p>
          </p:txBody>
        </p:sp>
        <p:sp>
          <p:nvSpPr>
            <p:cNvPr id="9" name="TextBox 8">
              <a:extLst>
                <a:ext uri="{FF2B5EF4-FFF2-40B4-BE49-F238E27FC236}">
                  <a16:creationId xmlns:a16="http://schemas.microsoft.com/office/drawing/2014/main" id="{007613CE-500A-4379-A203-20BBEEB8152D}"/>
                </a:ext>
              </a:extLst>
            </p:cNvPr>
            <p:cNvSpPr txBox="1"/>
            <p:nvPr/>
          </p:nvSpPr>
          <p:spPr>
            <a:xfrm>
              <a:off x="1905553" y="1680031"/>
              <a:ext cx="3990162" cy="424731"/>
            </a:xfrm>
            <a:prstGeom prst="rect">
              <a:avLst/>
            </a:prstGeom>
            <a:noFill/>
          </p:spPr>
          <p:txBody>
            <a:bodyPr wrap="square" rtlCol="0">
              <a:spAutoFit/>
            </a:bodyPr>
            <a:lstStyle/>
            <a:p>
              <a:r>
                <a:rPr lang="en-US" sz="1125" spc="375" dirty="0">
                  <a:latin typeface="Raleway" panose="020B0503030101060003" pitchFamily="34" charset="0"/>
                  <a:ea typeface="Roboto Medium" panose="02000000000000000000" pitchFamily="2" charset="0"/>
                  <a:cs typeface="Segoe UI" panose="020B0502040204020203" pitchFamily="34" charset="0"/>
                </a:rPr>
                <a:t>TITLE HERE</a:t>
              </a:r>
              <a:endParaRPr lang="id-ID" sz="1125" spc="375" dirty="0">
                <a:latin typeface="Raleway" panose="020B0503030101060003" pitchFamily="34" charset="0"/>
                <a:ea typeface="Roboto Medium" panose="02000000000000000000" pitchFamily="2" charset="0"/>
                <a:cs typeface="Segoe UI" panose="020B0502040204020203" pitchFamily="34" charset="0"/>
              </a:endParaRPr>
            </a:p>
          </p:txBody>
        </p:sp>
      </p:grpSp>
    </p:spTree>
    <p:extLst>
      <p:ext uri="{BB962C8B-B14F-4D97-AF65-F5344CB8AC3E}">
        <p14:creationId xmlns:p14="http://schemas.microsoft.com/office/powerpoint/2010/main" val="35395698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1646</Words>
  <Application>Microsoft Office PowerPoint</Application>
  <PresentationFormat>Widescreen</PresentationFormat>
  <Paragraphs>146</Paragraphs>
  <Slides>20</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Agency FB</vt:lpstr>
      <vt:lpstr>Arial</vt:lpstr>
      <vt:lpstr>Calibri</vt:lpstr>
      <vt:lpstr>Calibri Light</vt:lpstr>
      <vt:lpstr>Gill Sans</vt:lpstr>
      <vt:lpstr>Helvetica Light</vt:lpstr>
      <vt:lpstr>Helvetica Neue</vt:lpstr>
      <vt:lpstr>Raleway</vt:lpstr>
      <vt:lpstr>Raleway ExtraBold</vt:lpstr>
      <vt:lpstr>Roboto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Shaheer</dc:creator>
  <cp:lastModifiedBy>L J</cp:lastModifiedBy>
  <cp:revision>13</cp:revision>
  <dcterms:created xsi:type="dcterms:W3CDTF">2019-06-18T02:46:39Z</dcterms:created>
  <dcterms:modified xsi:type="dcterms:W3CDTF">2021-05-05T09:54:45Z</dcterms:modified>
</cp:coreProperties>
</file>