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412" r:id="rId5"/>
    <p:sldId id="261" r:id="rId6"/>
    <p:sldId id="271" r:id="rId7"/>
    <p:sldId id="388" r:id="rId8"/>
    <p:sldId id="289" r:id="rId9"/>
    <p:sldId id="383" r:id="rId10"/>
    <p:sldId id="314" r:id="rId11"/>
    <p:sldId id="393" r:id="rId12"/>
    <p:sldId id="411" r:id="rId13"/>
    <p:sldId id="330" r:id="rId14"/>
    <p:sldId id="304" r:id="rId15"/>
    <p:sldId id="391" r:id="rId16"/>
    <p:sldId id="386" r:id="rId17"/>
    <p:sldId id="387" r:id="rId18"/>
    <p:sldId id="264" r:id="rId19"/>
    <p:sldId id="389" r:id="rId20"/>
    <p:sldId id="382" r:id="rId21"/>
    <p:sldId id="266" r:id="rId22"/>
    <p:sldId id="260" r:id="rId23"/>
    <p:sldId id="408" r:id="rId24"/>
    <p:sldId id="409" r:id="rId25"/>
    <p:sldId id="267" r:id="rId26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6" y="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CC1A-4885-A46E-9259556DC6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CC1A-4885-A46E-9259556DC6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CC1A-4885-A46E-9259556DC6D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CC1A-4885-A46E-9259556DC6D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9-CC1A-4885-A46E-9259556DC6D2}"/>
              </c:ext>
            </c:extLst>
          </c:dPt>
          <c:cat>
            <c:strRef>
              <c:f>Sheet1!$A$2:$A$7</c:f>
              <c:strCache>
                <c:ptCount val="6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  <c:pt idx="5">
                  <c:v>Text 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75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C1A-4885-A46E-9259556DC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1348864"/>
        <c:axId val="141350400"/>
      </c:barChart>
      <c:catAx>
        <c:axId val="1413488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41350400"/>
        <c:crosses val="autoZero"/>
        <c:auto val="1"/>
        <c:lblAlgn val="ctr"/>
        <c:lblOffset val="100"/>
        <c:noMultiLvlLbl val="0"/>
      </c:catAx>
      <c:valAx>
        <c:axId val="141350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34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ID4096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10800000">
            <a:off x="0" y="1872306"/>
            <a:ext cx="9147754" cy="3263939"/>
          </a:xfrm>
          <a:custGeom>
            <a:avLst/>
            <a:gdLst>
              <a:gd name="connsiteX0" fmla="*/ 0 w 12235105"/>
              <a:gd name="connsiteY0" fmla="*/ 0 h 4351918"/>
              <a:gd name="connsiteX1" fmla="*/ 12235105 w 12235105"/>
              <a:gd name="connsiteY1" fmla="*/ 0 h 4351918"/>
              <a:gd name="connsiteX2" fmla="*/ 12235105 w 12235105"/>
              <a:gd name="connsiteY2" fmla="*/ 4351918 h 4351918"/>
              <a:gd name="connsiteX0" fmla="*/ 0 w 12197005"/>
              <a:gd name="connsiteY0" fmla="*/ 0 h 4351918"/>
              <a:gd name="connsiteX1" fmla="*/ 12197005 w 12197005"/>
              <a:gd name="connsiteY1" fmla="*/ 0 h 4351918"/>
              <a:gd name="connsiteX2" fmla="*/ 12197005 w 12197005"/>
              <a:gd name="connsiteY2" fmla="*/ 4351918 h 4351918"/>
              <a:gd name="connsiteX3" fmla="*/ 0 w 12197005"/>
              <a:gd name="connsiteY3" fmla="*/ 0 h 435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7005" h="4351918">
                <a:moveTo>
                  <a:pt x="0" y="0"/>
                </a:moveTo>
                <a:lnTo>
                  <a:pt x="12197005" y="0"/>
                </a:lnTo>
                <a:lnTo>
                  <a:pt x="12197005" y="43519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0800000">
            <a:off x="-3754" y="2164396"/>
            <a:ext cx="8349468" cy="2979109"/>
          </a:xfrm>
          <a:custGeom>
            <a:avLst/>
            <a:gdLst>
              <a:gd name="connsiteX0" fmla="*/ 0 w 12235105"/>
              <a:gd name="connsiteY0" fmla="*/ 0 h 4351918"/>
              <a:gd name="connsiteX1" fmla="*/ 12235105 w 12235105"/>
              <a:gd name="connsiteY1" fmla="*/ 0 h 4351918"/>
              <a:gd name="connsiteX2" fmla="*/ 12235105 w 12235105"/>
              <a:gd name="connsiteY2" fmla="*/ 4351918 h 4351918"/>
              <a:gd name="connsiteX0" fmla="*/ 0 w 12197005"/>
              <a:gd name="connsiteY0" fmla="*/ 0 h 4351918"/>
              <a:gd name="connsiteX1" fmla="*/ 12197005 w 12197005"/>
              <a:gd name="connsiteY1" fmla="*/ 0 h 4351918"/>
              <a:gd name="connsiteX2" fmla="*/ 12197005 w 12197005"/>
              <a:gd name="connsiteY2" fmla="*/ 4351918 h 4351918"/>
              <a:gd name="connsiteX3" fmla="*/ 0 w 12197005"/>
              <a:gd name="connsiteY3" fmla="*/ 0 h 435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7005" h="4351918">
                <a:moveTo>
                  <a:pt x="0" y="0"/>
                </a:moveTo>
                <a:lnTo>
                  <a:pt x="12197005" y="0"/>
                </a:lnTo>
                <a:lnTo>
                  <a:pt x="12197005" y="43519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0044" y="3093244"/>
            <a:ext cx="6457950" cy="120729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lnSpc>
                <a:spcPct val="80000"/>
              </a:lnSpc>
              <a:buNone/>
              <a:defRPr sz="4100" b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</a:t>
            </a:r>
          </a:p>
          <a:p>
            <a:pPr lvl="0"/>
            <a:r>
              <a:rPr lang="en-US" altLang="ko-KR" dirty="0"/>
              <a:t>Name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9933" y="4292810"/>
            <a:ext cx="6457950" cy="324036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EBBCD9AC-6DC7-4CF0-B75A-514911F667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668" y="136273"/>
            <a:ext cx="8930783" cy="4928255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80" tIns="34290" rIns="68580" bIns="34290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374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412931"/>
            <a:ext cx="2483768" cy="31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>
              <a:latin typeface="+mn-lt"/>
            </a:endParaRPr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41" hasCustomPrompt="1"/>
          </p:nvPr>
        </p:nvSpPr>
        <p:spPr>
          <a:xfrm>
            <a:off x="6741369" y="1412931"/>
            <a:ext cx="1979712" cy="31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44" hasCustomPrompt="1"/>
          </p:nvPr>
        </p:nvSpPr>
        <p:spPr>
          <a:xfrm>
            <a:off x="4662265" y="1412931"/>
            <a:ext cx="1979712" cy="31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/>
          <p:cNvSpPr>
            <a:spLocks noGrp="1"/>
          </p:cNvSpPr>
          <p:nvPr>
            <p:ph type="pic" sz="quarter" idx="45" hasCustomPrompt="1"/>
          </p:nvPr>
        </p:nvSpPr>
        <p:spPr>
          <a:xfrm>
            <a:off x="2583161" y="1412931"/>
            <a:ext cx="1979712" cy="31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8820472" y="1412931"/>
            <a:ext cx="323528" cy="31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>
              <a:latin typeface="+mn-lt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B441044-DD6C-4257-95CE-F7E59E7F4072}"/>
              </a:ext>
            </a:extLst>
          </p:cNvPr>
          <p:cNvSpPr/>
          <p:nvPr userDrawn="1"/>
        </p:nvSpPr>
        <p:spPr>
          <a:xfrm>
            <a:off x="0" y="189498"/>
            <a:ext cx="9144000" cy="63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89F0967-76C4-4CC2-9513-78958F9333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828" y="236987"/>
            <a:ext cx="6650456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FFB910C2-AB56-424D-B628-50E4CD4056DF}"/>
              </a:ext>
            </a:extLst>
          </p:cNvPr>
          <p:cNvSpPr/>
          <p:nvPr userDrawn="1"/>
        </p:nvSpPr>
        <p:spPr>
          <a:xfrm>
            <a:off x="3009" y="189319"/>
            <a:ext cx="159418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2" name="Picture 2" descr="D:\Projects\Finance\Bitcoin-PNG-Ima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44" y="71412"/>
            <a:ext cx="1421606" cy="8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11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176000" y="1459656"/>
            <a:ext cx="4968000" cy="251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-2307" y="1459656"/>
            <a:ext cx="1971000" cy="10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2086846" y="1459656"/>
            <a:ext cx="1971000" cy="10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593656"/>
            <a:ext cx="4057847" cy="137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42666"/>
            <a:ext cx="9144000" cy="611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8CED24C5-3D6F-493D-B438-C01C4AEFF83E}"/>
              </a:ext>
            </a:extLst>
          </p:cNvPr>
          <p:cNvSpPr/>
          <p:nvPr userDrawn="1"/>
        </p:nvSpPr>
        <p:spPr>
          <a:xfrm>
            <a:off x="0" y="189498"/>
            <a:ext cx="9144000" cy="63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5C6C6E4-4FFF-42C6-B5DA-359E70C5FF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828" y="236987"/>
            <a:ext cx="6650456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CA134A85-ED87-42D1-ABD3-3B2814BCF8D2}"/>
              </a:ext>
            </a:extLst>
          </p:cNvPr>
          <p:cNvSpPr/>
          <p:nvPr userDrawn="1"/>
        </p:nvSpPr>
        <p:spPr>
          <a:xfrm>
            <a:off x="3009" y="189319"/>
            <a:ext cx="159418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2" name="Picture 2" descr="D:\Projects\Finance\Bitcoin-PNG-Ima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44" y="71412"/>
            <a:ext cx="1421606" cy="8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083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321594"/>
            <a:ext cx="1562100" cy="2457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62101" y="1321594"/>
            <a:ext cx="7581899" cy="2457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464844" y="2135981"/>
            <a:ext cx="4679156" cy="536637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64844" y="2672618"/>
            <a:ext cx="4679156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1400" b="0" baseline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479575"/>
            <a:ext cx="3181857" cy="2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68311"/>
            <a:ext cx="9144000" cy="432047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4567034"/>
            <a:ext cx="9144000" cy="216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1465942" cy="5143500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732971" cy="5143500"/>
          </a:xfrm>
          <a:prstGeom prst="rect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678058" y="0"/>
            <a:ext cx="1465942" cy="5143500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411029" y="0"/>
            <a:ext cx="732971" cy="5143500"/>
          </a:xfrm>
          <a:prstGeom prst="rect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65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9498"/>
            <a:ext cx="9144000" cy="63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5828" y="236987"/>
            <a:ext cx="6650456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009" y="189319"/>
            <a:ext cx="159418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7" name="Picture 2" descr="D:\Projects\Finance\Bitcoin-PNG-Ima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44" y="71412"/>
            <a:ext cx="1421606" cy="8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C4B73D-5D87-4FC0-921D-C5CB8EFDA74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7130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44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9498"/>
            <a:ext cx="9144000" cy="63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5828" y="236987"/>
            <a:ext cx="6650456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009" y="189319"/>
            <a:ext cx="159418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5B408DE-B54F-4F56-8B91-E6D59747F5B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764258" y="1351049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CDC87CA-0DCD-4252-AEBF-03005EF2074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17130" y="1351049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7FCD16-7BE5-4A68-80AD-068560786FB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444600" y="1351049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50180AC-F101-4B88-8C37-C189241CEB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3764258" y="3002674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498E0E-BCBF-4BAE-BEFC-EEDFFD2214C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7444600" y="3002674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F09CDB5-4DD8-40B4-B40E-ADBEA58E8E38}"/>
              </a:ext>
            </a:extLst>
          </p:cNvPr>
          <p:cNvSpPr/>
          <p:nvPr userDrawn="1"/>
        </p:nvSpPr>
        <p:spPr>
          <a:xfrm>
            <a:off x="5629829" y="3002674"/>
            <a:ext cx="1674000" cy="153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latin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C8436220-F3F4-4B4A-BA42-BACB1F53356B}"/>
              </a:ext>
            </a:extLst>
          </p:cNvPr>
          <p:cNvSpPr/>
          <p:nvPr userDrawn="1"/>
        </p:nvSpPr>
        <p:spPr>
          <a:xfrm>
            <a:off x="1" y="1351049"/>
            <a:ext cx="3585387" cy="15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latin typeface="+mn-lt"/>
            </a:endParaRPr>
          </a:p>
        </p:txBody>
      </p:sp>
      <p:pic>
        <p:nvPicPr>
          <p:cNvPr id="1026" name="Picture 2" descr="D:\Projects\Finance\Bitcoin-PNG-Ima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44" y="71412"/>
            <a:ext cx="1421606" cy="8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5F09CDB5-4DD8-40B4-B40E-ADBEA58E8E38}"/>
              </a:ext>
            </a:extLst>
          </p:cNvPr>
          <p:cNvSpPr/>
          <p:nvPr userDrawn="1"/>
        </p:nvSpPr>
        <p:spPr>
          <a:xfrm>
            <a:off x="1911388" y="2995448"/>
            <a:ext cx="1674000" cy="153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09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480445" y="178914"/>
            <a:ext cx="4176464" cy="1242138"/>
          </a:xfrm>
          <a:prstGeom prst="rect">
            <a:avLst/>
          </a:prstGeom>
        </p:spPr>
        <p:txBody>
          <a:bodyPr lIns="68580" tIns="34290" rIns="68580" bIns="34290" anchor="ctr">
            <a:noAutofit/>
          </a:bodyPr>
          <a:lstStyle>
            <a:lvl1pPr algn="l">
              <a:defRPr sz="33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3394" y="0"/>
            <a:ext cx="4850606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913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69000" y="0"/>
            <a:ext cx="6075000" cy="29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3069000" cy="217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150000" y="3037500"/>
            <a:ext cx="5994000" cy="2106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348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6" r:id="rId2"/>
    <p:sldLayoutId id="2147483687" r:id="rId3"/>
    <p:sldLayoutId id="2147483689" r:id="rId4"/>
    <p:sldLayoutId id="2147483692" r:id="rId5"/>
    <p:sldLayoutId id="2147483693" r:id="rId6"/>
    <p:sldLayoutId id="2147483696" r:id="rId7"/>
    <p:sldLayoutId id="2147483705" r:id="rId8"/>
    <p:sldLayoutId id="2147483697" r:id="rId9"/>
    <p:sldLayoutId id="2147483699" r:id="rId10"/>
    <p:sldLayoutId id="2147483656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Digital</a:t>
            </a:r>
          </a:p>
          <a:p>
            <a:r>
              <a:rPr lang="en-US" b="1"/>
              <a:t>Currency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349933" y="4948388"/>
            <a:ext cx="4396978" cy="1951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cs typeface="Arial" pitchFamily="34" charset="0"/>
              </a:rPr>
              <a:t>http://www.Sample.com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4" b="22414"/>
          <a:stretch>
            <a:fillRect/>
          </a:stretch>
        </p:blipFill>
        <p:spPr/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8CC71DF-56C3-4151-A855-9E862AF55D23}"/>
              </a:ext>
            </a:extLst>
          </p:cNvPr>
          <p:cNvSpPr/>
          <p:nvPr/>
        </p:nvSpPr>
        <p:spPr>
          <a:xfrm>
            <a:off x="6097246" y="2726843"/>
            <a:ext cx="2053773" cy="218214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B580F734-98AF-4AEA-8D02-D06C3F6A0E08}"/>
              </a:ext>
            </a:extLst>
          </p:cNvPr>
          <p:cNvGrpSpPr/>
          <p:nvPr/>
        </p:nvGrpSpPr>
        <p:grpSpPr>
          <a:xfrm>
            <a:off x="6226459" y="3075745"/>
            <a:ext cx="1795346" cy="1492035"/>
            <a:chOff x="2598653" y="5142008"/>
            <a:chExt cx="1737808" cy="19893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2F8AA7-B382-4E6B-B36D-152E111903AE}"/>
                </a:ext>
              </a:extLst>
            </p:cNvPr>
            <p:cNvSpPr txBox="1"/>
            <p:nvPr/>
          </p:nvSpPr>
          <p:spPr>
            <a:xfrm>
              <a:off x="2598653" y="5142008"/>
              <a:ext cx="1737808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B3B4AD-EB02-4233-802B-D8EF0E8D5249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B1C74AA4-9D16-4E26-AD52-5C75194E6525}"/>
              </a:ext>
            </a:extLst>
          </p:cNvPr>
          <p:cNvSpPr txBox="1">
            <a:spLocks/>
          </p:cNvSpPr>
          <p:nvPr/>
        </p:nvSpPr>
        <p:spPr>
          <a:xfrm>
            <a:off x="785990" y="592634"/>
            <a:ext cx="2934907" cy="893266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62000" tIns="54000" rIns="162000" bIns="54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5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82D5D55-F0B9-4882-89DD-58CEB6A2B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21A5921-C942-409C-8EEB-E5D2A990AAC4}"/>
              </a:ext>
            </a:extLst>
          </p:cNvPr>
          <p:cNvSpPr txBox="1">
            <a:spLocks/>
          </p:cNvSpPr>
          <p:nvPr/>
        </p:nvSpPr>
        <p:spPr>
          <a:xfrm>
            <a:off x="986421" y="992449"/>
            <a:ext cx="7081253" cy="432047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Your Title</a:t>
            </a:r>
            <a:endParaRPr lang="ko-KR" altLang="en-US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172F5B7-C0C9-4F91-8D3C-E33A5455468C}"/>
              </a:ext>
            </a:extLst>
          </p:cNvPr>
          <p:cNvSpPr txBox="1">
            <a:spLocks/>
          </p:cNvSpPr>
          <p:nvPr/>
        </p:nvSpPr>
        <p:spPr>
          <a:xfrm>
            <a:off x="438150" y="4144228"/>
            <a:ext cx="8180509" cy="434039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81000" tIns="34290" rIns="68580" bIns="3429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Get a modern PowerPoint  Presentation that is beautifully designed. hope and I believe that this Template will your Time, Money and Reputation.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2" b="23932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2" b="23932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0" b="33040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0" b="247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227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09EA19-F8C2-4763-83D9-753D68973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039F189-8BEA-45E9-8564-80070971A41B}"/>
              </a:ext>
            </a:extLst>
          </p:cNvPr>
          <p:cNvSpPr/>
          <p:nvPr/>
        </p:nvSpPr>
        <p:spPr>
          <a:xfrm>
            <a:off x="430988" y="3108043"/>
            <a:ext cx="1620180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You can simply impress your audience and add a unique zing and appeal to your Reports. 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AA976CE-8565-4144-9B07-F8CE07B4A1DA}"/>
              </a:ext>
            </a:extLst>
          </p:cNvPr>
          <p:cNvSpPr/>
          <p:nvPr/>
        </p:nvSpPr>
        <p:spPr>
          <a:xfrm>
            <a:off x="430988" y="1688185"/>
            <a:ext cx="1620180" cy="12541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ko-KR" sz="1100" dirty="0">
                <a:solidFill>
                  <a:schemeClr val="bg1"/>
                </a:solidFill>
              </a:rPr>
              <a:t>Contents Here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ko-KR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Contents Here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ko-KR" sz="1100" dirty="0">
                <a:solidFill>
                  <a:schemeClr val="bg1"/>
                </a:solidFill>
              </a:rPr>
              <a:t>Contents Here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ko-KR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Contents Here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ko-KR" sz="1100" dirty="0">
                <a:solidFill>
                  <a:schemeClr val="bg1"/>
                </a:solidFill>
              </a:rPr>
              <a:t>Contents Here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ko-KR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Contents Here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ko-KR" sz="1100" dirty="0">
                <a:solidFill>
                  <a:schemeClr val="bg1"/>
                </a:solidFill>
              </a:rPr>
              <a:t>Contents Here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4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r="18934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4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r="18934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4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r="189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222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BEC5CE-BECE-4C0A-8C66-868D5E0B4782}"/>
              </a:ext>
            </a:extLst>
          </p:cNvPr>
          <p:cNvSpPr txBox="1"/>
          <p:nvPr/>
        </p:nvSpPr>
        <p:spPr>
          <a:xfrm>
            <a:off x="6458849" y="4277002"/>
            <a:ext cx="107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29" name="Chart 18">
            <a:extLst>
              <a:ext uri="{FF2B5EF4-FFF2-40B4-BE49-F238E27FC236}">
                <a16:creationId xmlns:a16="http://schemas.microsoft.com/office/drawing/2014/main" id="{59B42F42-A35F-4B78-A76F-D011E785B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711728"/>
              </p:ext>
            </p:extLst>
          </p:nvPr>
        </p:nvGraphicFramePr>
        <p:xfrm>
          <a:off x="1432016" y="1672606"/>
          <a:ext cx="6304961" cy="243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BCE8EA2-BFFE-43F6-8C9F-7E18E5968F87}"/>
              </a:ext>
            </a:extLst>
          </p:cNvPr>
          <p:cNvSpPr txBox="1"/>
          <p:nvPr/>
        </p:nvSpPr>
        <p:spPr>
          <a:xfrm>
            <a:off x="1811121" y="3454768"/>
            <a:ext cx="7282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cs typeface="Arial" pitchFamily="34" charset="0"/>
              </a:rPr>
              <a:t>30%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FBDBCB-C399-43A1-BCE5-EA849D96D18B}"/>
              </a:ext>
            </a:extLst>
          </p:cNvPr>
          <p:cNvSpPr txBox="1"/>
          <p:nvPr/>
        </p:nvSpPr>
        <p:spPr>
          <a:xfrm>
            <a:off x="3011395" y="3454768"/>
            <a:ext cx="74133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1CC4D6-362E-404A-BD6F-C3720747EF75}"/>
              </a:ext>
            </a:extLst>
          </p:cNvPr>
          <p:cNvSpPr txBox="1"/>
          <p:nvPr/>
        </p:nvSpPr>
        <p:spPr>
          <a:xfrm>
            <a:off x="4215109" y="3454768"/>
            <a:ext cx="74133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cs typeface="Arial" pitchFamily="34" charset="0"/>
              </a:rPr>
              <a:t>60%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95E14A-619A-4B05-BC79-0730EB7DCE9A}"/>
              </a:ext>
            </a:extLst>
          </p:cNvPr>
          <p:cNvSpPr txBox="1"/>
          <p:nvPr/>
        </p:nvSpPr>
        <p:spPr>
          <a:xfrm>
            <a:off x="5438074" y="3454768"/>
            <a:ext cx="74133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75%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EAAE21-D4FA-418E-9638-A69D23C03E0E}"/>
              </a:ext>
            </a:extLst>
          </p:cNvPr>
          <p:cNvSpPr txBox="1"/>
          <p:nvPr/>
        </p:nvSpPr>
        <p:spPr>
          <a:xfrm>
            <a:off x="6651412" y="3454768"/>
            <a:ext cx="74133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cs typeface="Arial" pitchFamily="34" charset="0"/>
              </a:rPr>
              <a:t>90%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B57A419D-5BD7-4F87-A7BF-B33440B2ECE9}"/>
              </a:ext>
            </a:extLst>
          </p:cNvPr>
          <p:cNvSpPr/>
          <p:nvPr/>
        </p:nvSpPr>
        <p:spPr>
          <a:xfrm>
            <a:off x="1693181" y="2412095"/>
            <a:ext cx="943522" cy="9419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5214C650-CC90-4E03-87AF-2A15322B4C56}"/>
              </a:ext>
            </a:extLst>
          </p:cNvPr>
          <p:cNvSpPr/>
          <p:nvPr/>
        </p:nvSpPr>
        <p:spPr>
          <a:xfrm>
            <a:off x="2910796" y="2072345"/>
            <a:ext cx="943522" cy="9419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9FAE08F7-6FBB-446D-B150-3415C6C59450}"/>
              </a:ext>
            </a:extLst>
          </p:cNvPr>
          <p:cNvSpPr/>
          <p:nvPr/>
        </p:nvSpPr>
        <p:spPr>
          <a:xfrm>
            <a:off x="4109161" y="1732595"/>
            <a:ext cx="943522" cy="9419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8728A7F2-B295-4621-A939-9758B135501B}"/>
              </a:ext>
            </a:extLst>
          </p:cNvPr>
          <p:cNvSpPr/>
          <p:nvPr/>
        </p:nvSpPr>
        <p:spPr>
          <a:xfrm>
            <a:off x="5317151" y="1405545"/>
            <a:ext cx="943522" cy="9419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F7DAF3B9-45FD-4B71-BE10-1FA5AEF76164}"/>
              </a:ext>
            </a:extLst>
          </p:cNvPr>
          <p:cNvSpPr/>
          <p:nvPr/>
        </p:nvSpPr>
        <p:spPr>
          <a:xfrm>
            <a:off x="6525927" y="1091982"/>
            <a:ext cx="943522" cy="9419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BEC5CE-BECE-4C0A-8C66-868D5E0B4782}"/>
              </a:ext>
            </a:extLst>
          </p:cNvPr>
          <p:cNvSpPr txBox="1"/>
          <p:nvPr/>
        </p:nvSpPr>
        <p:spPr>
          <a:xfrm>
            <a:off x="5269900" y="4277003"/>
            <a:ext cx="107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BEC5CE-BECE-4C0A-8C66-868D5E0B4782}"/>
              </a:ext>
            </a:extLst>
          </p:cNvPr>
          <p:cNvSpPr txBox="1"/>
          <p:nvPr/>
        </p:nvSpPr>
        <p:spPr>
          <a:xfrm>
            <a:off x="4046935" y="4277001"/>
            <a:ext cx="107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ABEC5CE-BECE-4C0A-8C66-868D5E0B4782}"/>
              </a:ext>
            </a:extLst>
          </p:cNvPr>
          <p:cNvSpPr txBox="1"/>
          <p:nvPr/>
        </p:nvSpPr>
        <p:spPr>
          <a:xfrm>
            <a:off x="2843221" y="4277000"/>
            <a:ext cx="107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BEC5CE-BECE-4C0A-8C66-868D5E0B4782}"/>
              </a:ext>
            </a:extLst>
          </p:cNvPr>
          <p:cNvSpPr txBox="1"/>
          <p:nvPr/>
        </p:nvSpPr>
        <p:spPr>
          <a:xfrm>
            <a:off x="1636414" y="4276999"/>
            <a:ext cx="1077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2"/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06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A071625C-4DA4-414E-9CAC-69621D2226C2}"/>
              </a:ext>
            </a:extLst>
          </p:cNvPr>
          <p:cNvGrpSpPr/>
          <p:nvPr/>
        </p:nvGrpSpPr>
        <p:grpSpPr>
          <a:xfrm>
            <a:off x="3396028" y="1812502"/>
            <a:ext cx="2334512" cy="2332535"/>
            <a:chOff x="3213373" y="2511946"/>
            <a:chExt cx="2694012" cy="2691730"/>
          </a:xfrm>
        </p:grpSpPr>
        <p:sp>
          <p:nvSpPr>
            <p:cNvPr id="4" name="Rectangle 62">
              <a:extLst>
                <a:ext uri="{FF2B5EF4-FFF2-40B4-BE49-F238E27FC236}">
                  <a16:creationId xmlns:a16="http://schemas.microsoft.com/office/drawing/2014/main" id="{AD2244D4-1DA8-4202-8823-D826F9227A91}"/>
                </a:ext>
              </a:extLst>
            </p:cNvPr>
            <p:cNvSpPr/>
            <p:nvPr/>
          </p:nvSpPr>
          <p:spPr>
            <a:xfrm rot="2700000">
              <a:off x="4137637" y="4291751"/>
              <a:ext cx="555155" cy="128311"/>
            </a:xfrm>
            <a:custGeom>
              <a:avLst/>
              <a:gdLst/>
              <a:ahLst/>
              <a:cxnLst/>
              <a:rect l="l" t="t" r="r" b="b"/>
              <a:pathLst>
                <a:path w="555155" h="128311">
                  <a:moveTo>
                    <a:pt x="1" y="0"/>
                  </a:moveTo>
                  <a:lnTo>
                    <a:pt x="555155" y="0"/>
                  </a:lnTo>
                  <a:lnTo>
                    <a:pt x="555155" y="128311"/>
                  </a:lnTo>
                  <a:lnTo>
                    <a:pt x="0" y="1283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Oval 52">
              <a:extLst>
                <a:ext uri="{FF2B5EF4-FFF2-40B4-BE49-F238E27FC236}">
                  <a16:creationId xmlns:a16="http://schemas.microsoft.com/office/drawing/2014/main" id="{248AD21A-595A-4B2E-A504-8772288858B7}"/>
                </a:ext>
              </a:extLst>
            </p:cNvPr>
            <p:cNvSpPr/>
            <p:nvPr/>
          </p:nvSpPr>
          <p:spPr>
            <a:xfrm>
              <a:off x="4093375" y="4267572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ectangle 60">
              <a:extLst>
                <a:ext uri="{FF2B5EF4-FFF2-40B4-BE49-F238E27FC236}">
                  <a16:creationId xmlns:a16="http://schemas.microsoft.com/office/drawing/2014/main" id="{BD0215BF-7F5C-4D9A-BECC-202A4E03CEA2}"/>
                </a:ext>
              </a:extLst>
            </p:cNvPr>
            <p:cNvSpPr/>
            <p:nvPr/>
          </p:nvSpPr>
          <p:spPr>
            <a:xfrm rot="8100000">
              <a:off x="4371502" y="4118918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53">
              <a:extLst>
                <a:ext uri="{FF2B5EF4-FFF2-40B4-BE49-F238E27FC236}">
                  <a16:creationId xmlns:a16="http://schemas.microsoft.com/office/drawing/2014/main" id="{23AD0576-82CD-4F7F-9B9E-C7C70642E4A0}"/>
                </a:ext>
              </a:extLst>
            </p:cNvPr>
            <p:cNvSpPr/>
            <p:nvPr/>
          </p:nvSpPr>
          <p:spPr>
            <a:xfrm>
              <a:off x="4971281" y="3388618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58">
              <a:extLst>
                <a:ext uri="{FF2B5EF4-FFF2-40B4-BE49-F238E27FC236}">
                  <a16:creationId xmlns:a16="http://schemas.microsoft.com/office/drawing/2014/main" id="{4A743DF8-9161-4EA5-9DB7-502934BB33C5}"/>
                </a:ext>
              </a:extLst>
            </p:cNvPr>
            <p:cNvSpPr/>
            <p:nvPr/>
          </p:nvSpPr>
          <p:spPr>
            <a:xfrm rot="2700000">
              <a:off x="4371501" y="3469132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2">
              <a:extLst>
                <a:ext uri="{FF2B5EF4-FFF2-40B4-BE49-F238E27FC236}">
                  <a16:creationId xmlns:a16="http://schemas.microsoft.com/office/drawing/2014/main" id="{EFC92AF6-6A38-4DEB-B7C7-AE2D561F7A29}"/>
                </a:ext>
              </a:extLst>
            </p:cNvPr>
            <p:cNvSpPr/>
            <p:nvPr/>
          </p:nvSpPr>
          <p:spPr>
            <a:xfrm>
              <a:off x="4093375" y="2511946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42DE8B29-56C6-4016-B794-7A183B114904}"/>
                </a:ext>
              </a:extLst>
            </p:cNvPr>
            <p:cNvSpPr/>
            <p:nvPr/>
          </p:nvSpPr>
          <p:spPr>
            <a:xfrm rot="18900000">
              <a:off x="3719246" y="3469133"/>
              <a:ext cx="1044000" cy="128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Oval 54">
              <a:extLst>
                <a:ext uri="{FF2B5EF4-FFF2-40B4-BE49-F238E27FC236}">
                  <a16:creationId xmlns:a16="http://schemas.microsoft.com/office/drawing/2014/main" id="{69D8BE5E-8759-4A70-9465-9F99CF3B65CD}"/>
                </a:ext>
              </a:extLst>
            </p:cNvPr>
            <p:cNvSpPr/>
            <p:nvPr/>
          </p:nvSpPr>
          <p:spPr>
            <a:xfrm>
              <a:off x="3213373" y="3388618"/>
              <a:ext cx="936104" cy="936104"/>
            </a:xfrm>
            <a:prstGeom prst="ellipse">
              <a:avLst/>
            </a:prstGeom>
            <a:noFill/>
            <a:ln w="155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0F04B622-6179-4C63-9C6E-9B34C6C3CD7C}"/>
                </a:ext>
              </a:extLst>
            </p:cNvPr>
            <p:cNvSpPr/>
            <p:nvPr/>
          </p:nvSpPr>
          <p:spPr>
            <a:xfrm rot="2700000">
              <a:off x="3803605" y="3928939"/>
              <a:ext cx="500477" cy="128311"/>
            </a:xfrm>
            <a:custGeom>
              <a:avLst/>
              <a:gdLst/>
              <a:ahLst/>
              <a:cxnLst/>
              <a:rect l="l" t="t" r="r" b="b"/>
              <a:pathLst>
                <a:path w="500477" h="128311">
                  <a:moveTo>
                    <a:pt x="0" y="0"/>
                  </a:moveTo>
                  <a:lnTo>
                    <a:pt x="500477" y="0"/>
                  </a:lnTo>
                  <a:lnTo>
                    <a:pt x="500477" y="128311"/>
                  </a:lnTo>
                  <a:lnTo>
                    <a:pt x="0" y="1283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035937C-A693-486F-A079-A408CAD57BA1}"/>
              </a:ext>
            </a:extLst>
          </p:cNvPr>
          <p:cNvSpPr txBox="1"/>
          <p:nvPr/>
        </p:nvSpPr>
        <p:spPr>
          <a:xfrm>
            <a:off x="4391470" y="1918972"/>
            <a:ext cx="367200" cy="415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A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2414EC-FEB7-4BF5-9489-BA9463623A49}"/>
              </a:ext>
            </a:extLst>
          </p:cNvPr>
          <p:cNvSpPr txBox="1"/>
          <p:nvPr/>
        </p:nvSpPr>
        <p:spPr>
          <a:xfrm>
            <a:off x="5255869" y="2774602"/>
            <a:ext cx="367200" cy="415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A025DD-11BE-4385-8DAE-45C84027A700}"/>
              </a:ext>
            </a:extLst>
          </p:cNvPr>
          <p:cNvSpPr txBox="1"/>
          <p:nvPr/>
        </p:nvSpPr>
        <p:spPr>
          <a:xfrm>
            <a:off x="3518262" y="2774602"/>
            <a:ext cx="367200" cy="415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8D2622-21E8-49E1-BA72-BC5DC1B6F25B}"/>
              </a:ext>
            </a:extLst>
          </p:cNvPr>
          <p:cNvSpPr txBox="1"/>
          <p:nvPr/>
        </p:nvSpPr>
        <p:spPr>
          <a:xfrm>
            <a:off x="4391470" y="3623698"/>
            <a:ext cx="367200" cy="415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D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" name="Group 70">
            <a:extLst>
              <a:ext uri="{FF2B5EF4-FFF2-40B4-BE49-F238E27FC236}">
                <a16:creationId xmlns:a16="http://schemas.microsoft.com/office/drawing/2014/main" id="{94581BCF-47EB-4E21-86EB-37C041CFA479}"/>
              </a:ext>
            </a:extLst>
          </p:cNvPr>
          <p:cNvGrpSpPr/>
          <p:nvPr/>
        </p:nvGrpSpPr>
        <p:grpSpPr>
          <a:xfrm>
            <a:off x="6042570" y="2591970"/>
            <a:ext cx="2450798" cy="987136"/>
            <a:chOff x="5921826" y="2468986"/>
            <a:chExt cx="2683774" cy="131618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7E6DF1-559F-4931-BB64-6EE77A30B121}"/>
                </a:ext>
              </a:extLst>
            </p:cNvPr>
            <p:cNvSpPr txBox="1"/>
            <p:nvPr/>
          </p:nvSpPr>
          <p:spPr>
            <a:xfrm>
              <a:off x="5926358" y="2738727"/>
              <a:ext cx="2679242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639E2F-8F60-4D3E-964F-0F016E806D3F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73">
            <a:extLst>
              <a:ext uri="{FF2B5EF4-FFF2-40B4-BE49-F238E27FC236}">
                <a16:creationId xmlns:a16="http://schemas.microsoft.com/office/drawing/2014/main" id="{10256486-3680-4A47-A3AC-C508BA677C22}"/>
              </a:ext>
            </a:extLst>
          </p:cNvPr>
          <p:cNvGrpSpPr/>
          <p:nvPr/>
        </p:nvGrpSpPr>
        <p:grpSpPr>
          <a:xfrm>
            <a:off x="3292624" y="4156364"/>
            <a:ext cx="2569049" cy="987136"/>
            <a:chOff x="5921826" y="2468986"/>
            <a:chExt cx="2683774" cy="13161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0C7F65-4AC9-443B-BC3E-4E610136D526}"/>
                </a:ext>
              </a:extLst>
            </p:cNvPr>
            <p:cNvSpPr txBox="1"/>
            <p:nvPr/>
          </p:nvSpPr>
          <p:spPr>
            <a:xfrm>
              <a:off x="5926360" y="2738727"/>
              <a:ext cx="2679240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69A072-5197-47A3-874E-D4D0171CFC50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76">
            <a:extLst>
              <a:ext uri="{FF2B5EF4-FFF2-40B4-BE49-F238E27FC236}">
                <a16:creationId xmlns:a16="http://schemas.microsoft.com/office/drawing/2014/main" id="{C334FAB0-2254-48A8-B477-94901F619FD6}"/>
              </a:ext>
            </a:extLst>
          </p:cNvPr>
          <p:cNvGrpSpPr/>
          <p:nvPr/>
        </p:nvGrpSpPr>
        <p:grpSpPr>
          <a:xfrm>
            <a:off x="3344006" y="912281"/>
            <a:ext cx="2462127" cy="848637"/>
            <a:chOff x="5921826" y="2468986"/>
            <a:chExt cx="2683774" cy="11315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589BFF-97B2-4AF7-8FD0-DE40CCF1B2CA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DB8C91-2551-4CB7-9E97-A824786BA794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81">
            <a:extLst>
              <a:ext uri="{FF2B5EF4-FFF2-40B4-BE49-F238E27FC236}">
                <a16:creationId xmlns:a16="http://schemas.microsoft.com/office/drawing/2014/main" id="{577A1FF8-F5F0-4385-A7A7-4F3EA22B4360}"/>
              </a:ext>
            </a:extLst>
          </p:cNvPr>
          <p:cNvGrpSpPr/>
          <p:nvPr/>
        </p:nvGrpSpPr>
        <p:grpSpPr>
          <a:xfrm>
            <a:off x="586889" y="2591970"/>
            <a:ext cx="2463185" cy="848637"/>
            <a:chOff x="5921826" y="2468986"/>
            <a:chExt cx="2683774" cy="11315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A712E0-9251-41D1-AF15-91D4AA4B9DDD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13E8AD-280F-4FF1-ADA2-F27480B8419F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19">
            <a:extLst>
              <a:ext uri="{FF2B5EF4-FFF2-40B4-BE49-F238E27FC236}">
                <a16:creationId xmlns:a16="http://schemas.microsoft.com/office/drawing/2014/main" id="{CB9FB7D6-40A0-40D9-9203-1AD3F3DFD8AD}"/>
              </a:ext>
            </a:extLst>
          </p:cNvPr>
          <p:cNvGrpSpPr>
            <a:grpSpLocks noChangeAspect="1"/>
          </p:cNvGrpSpPr>
          <p:nvPr/>
        </p:nvGrpSpPr>
        <p:grpSpPr>
          <a:xfrm rot="20882280">
            <a:off x="4326842" y="2739978"/>
            <a:ext cx="484748" cy="484748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30" name="타원 4">
              <a:extLst>
                <a:ext uri="{FF2B5EF4-FFF2-40B4-BE49-F238E27FC236}">
                  <a16:creationId xmlns:a16="http://schemas.microsoft.com/office/drawing/2014/main" id="{36EBBC0E-FEA9-477F-A8AD-E4B2742B9A63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자유형 18">
              <a:extLst>
                <a:ext uri="{FF2B5EF4-FFF2-40B4-BE49-F238E27FC236}">
                  <a16:creationId xmlns:a16="http://schemas.microsoft.com/office/drawing/2014/main" id="{0F9F2193-AE24-476D-8930-61503F54D30F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222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그룹 19">
            <a:extLst>
              <a:ext uri="{FF2B5EF4-FFF2-40B4-BE49-F238E27FC236}">
                <a16:creationId xmlns:a16="http://schemas.microsoft.com/office/drawing/2014/main" id="{4368900C-87E8-4B68-8328-D86D925A9E82}"/>
              </a:ext>
            </a:extLst>
          </p:cNvPr>
          <p:cNvGrpSpPr>
            <a:grpSpLocks noChangeAspect="1"/>
          </p:cNvGrpSpPr>
          <p:nvPr/>
        </p:nvGrpSpPr>
        <p:grpSpPr>
          <a:xfrm rot="19800000">
            <a:off x="4853741" y="1051154"/>
            <a:ext cx="484748" cy="484748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86" name="타원 4">
              <a:extLst>
                <a:ext uri="{FF2B5EF4-FFF2-40B4-BE49-F238E27FC236}">
                  <a16:creationId xmlns:a16="http://schemas.microsoft.com/office/drawing/2014/main" id="{FA041624-3B07-4718-A820-A72804E8A0A3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자유형 18">
              <a:extLst>
                <a:ext uri="{FF2B5EF4-FFF2-40B4-BE49-F238E27FC236}">
                  <a16:creationId xmlns:a16="http://schemas.microsoft.com/office/drawing/2014/main" id="{0614874A-FE3E-4A03-BBCC-FBADCEB3B00A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1" name="Picture 49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BED97560-6D6C-41D6-A039-78CBE8A3F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214" y="1532448"/>
            <a:ext cx="3166181" cy="300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BC06F51B-263A-4234-A47A-98D72C4211AE}"/>
              </a:ext>
            </a:extLst>
          </p:cNvPr>
          <p:cNvSpPr txBox="1">
            <a:spLocks/>
          </p:cNvSpPr>
          <p:nvPr/>
        </p:nvSpPr>
        <p:spPr>
          <a:xfrm flipH="1">
            <a:off x="863179" y="1670542"/>
            <a:ext cx="2884250" cy="192306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indent="0" algn="ctr" defTabSz="914400" rtl="0" eaLnBrk="1" latinLnBrk="1" hangingPunct="1"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latin typeface="+mn-lt"/>
            </a:endParaRPr>
          </a:p>
        </p:txBody>
      </p:sp>
      <p:sp>
        <p:nvSpPr>
          <p:cNvPr id="33" name="Freeform 52">
            <a:extLst>
              <a:ext uri="{FF2B5EF4-FFF2-40B4-BE49-F238E27FC236}">
                <a16:creationId xmlns:a16="http://schemas.microsoft.com/office/drawing/2014/main" id="{FDB0D035-6C80-4ECB-B3E9-AC1B5FA1D0BA}"/>
              </a:ext>
            </a:extLst>
          </p:cNvPr>
          <p:cNvSpPr/>
          <p:nvPr/>
        </p:nvSpPr>
        <p:spPr>
          <a:xfrm>
            <a:off x="862878" y="1669821"/>
            <a:ext cx="1247516" cy="1925684"/>
          </a:xfrm>
          <a:custGeom>
            <a:avLst/>
            <a:gdLst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66977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50504"/>
              <a:gd name="connsiteY0" fmla="*/ 286247 h 2631882"/>
              <a:gd name="connsiteX1" fmla="*/ 1534602 w 1550504"/>
              <a:gd name="connsiteY1" fmla="*/ 858741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  <a:gd name="connsiteX0" fmla="*/ 1391479 w 1550504"/>
              <a:gd name="connsiteY0" fmla="*/ 286247 h 2631882"/>
              <a:gd name="connsiteX1" fmla="*/ 1478943 w 1550504"/>
              <a:gd name="connsiteY1" fmla="*/ 906449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04" h="2631882">
                <a:moveTo>
                  <a:pt x="1391479" y="286247"/>
                </a:moveTo>
                <a:lnTo>
                  <a:pt x="1478943" y="906449"/>
                </a:lnTo>
                <a:cubicBezTo>
                  <a:pt x="1216550" y="1327869"/>
                  <a:pt x="1129087" y="1566406"/>
                  <a:pt x="1152940" y="1789043"/>
                </a:cubicBezTo>
                <a:cubicBezTo>
                  <a:pt x="1192696" y="2115047"/>
                  <a:pt x="1423283" y="2337684"/>
                  <a:pt x="1550504" y="2600077"/>
                </a:cubicBezTo>
                <a:lnTo>
                  <a:pt x="166977" y="2631882"/>
                </a:lnTo>
                <a:lnTo>
                  <a:pt x="0" y="0"/>
                </a:lnTo>
                <a:lnTo>
                  <a:pt x="1391479" y="286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34" name="Freeform 51">
            <a:extLst>
              <a:ext uri="{FF2B5EF4-FFF2-40B4-BE49-F238E27FC236}">
                <a16:creationId xmlns:a16="http://schemas.microsoft.com/office/drawing/2014/main" id="{53C3C56B-B7D0-4842-B6D7-D10A6B36E755}"/>
              </a:ext>
            </a:extLst>
          </p:cNvPr>
          <p:cNvSpPr/>
          <p:nvPr/>
        </p:nvSpPr>
        <p:spPr>
          <a:xfrm>
            <a:off x="1950522" y="1681913"/>
            <a:ext cx="3145593" cy="1301975"/>
          </a:xfrm>
          <a:custGeom>
            <a:avLst/>
            <a:gdLst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633496 w 3909575"/>
              <a:gd name="connsiteY11" fmla="*/ 559844 h 1788689"/>
              <a:gd name="connsiteX12" fmla="*/ 2633496 w 3909575"/>
              <a:gd name="connsiteY12" fmla="*/ 563552 h 1788689"/>
              <a:gd name="connsiteX13" fmla="*/ 2496374 w 3909575"/>
              <a:gd name="connsiteY13" fmla="*/ 661511 h 1788689"/>
              <a:gd name="connsiteX14" fmla="*/ 707665 w 3909575"/>
              <a:gd name="connsiteY14" fmla="*/ 1778584 h 1788689"/>
              <a:gd name="connsiteX15" fmla="*/ 0 w 3909575"/>
              <a:gd name="connsiteY15" fmla="*/ 251933 h 1788689"/>
              <a:gd name="connsiteX16" fmla="*/ 723568 w 3909575"/>
              <a:gd name="connsiteY16" fmla="*/ 410960 h 1788689"/>
              <a:gd name="connsiteX17" fmla="*/ 906449 w 3909575"/>
              <a:gd name="connsiteY17" fmla="*/ 1110675 h 1788689"/>
              <a:gd name="connsiteX18" fmla="*/ 2334017 w 3909575"/>
              <a:gd name="connsiteY18" fmla="*/ 349554 h 1788689"/>
              <a:gd name="connsiteX19" fmla="*/ 2664775 w 3909575"/>
              <a:gd name="connsiteY19" fmla="*/ 145840 h 1788689"/>
              <a:gd name="connsiteX20" fmla="*/ 3107886 w 3909575"/>
              <a:gd name="connsiteY20" fmla="*/ 44315 h 1788689"/>
              <a:gd name="connsiteX21" fmla="*/ 3418711 w 3909575"/>
              <a:gd name="connsiteY21" fmla="*/ 1537 h 1788689"/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633496 w 3909575"/>
              <a:gd name="connsiteY11" fmla="*/ 559844 h 1788689"/>
              <a:gd name="connsiteX12" fmla="*/ 2496374 w 3909575"/>
              <a:gd name="connsiteY12" fmla="*/ 661511 h 1788689"/>
              <a:gd name="connsiteX13" fmla="*/ 707665 w 3909575"/>
              <a:gd name="connsiteY13" fmla="*/ 1778584 h 1788689"/>
              <a:gd name="connsiteX14" fmla="*/ 0 w 3909575"/>
              <a:gd name="connsiteY14" fmla="*/ 251933 h 1788689"/>
              <a:gd name="connsiteX15" fmla="*/ 723568 w 3909575"/>
              <a:gd name="connsiteY15" fmla="*/ 410960 h 1788689"/>
              <a:gd name="connsiteX16" fmla="*/ 906449 w 3909575"/>
              <a:gd name="connsiteY16" fmla="*/ 1110675 h 1788689"/>
              <a:gd name="connsiteX17" fmla="*/ 2334017 w 3909575"/>
              <a:gd name="connsiteY17" fmla="*/ 349554 h 1788689"/>
              <a:gd name="connsiteX18" fmla="*/ 2664775 w 3909575"/>
              <a:gd name="connsiteY18" fmla="*/ 145840 h 1788689"/>
              <a:gd name="connsiteX19" fmla="*/ 3107886 w 3909575"/>
              <a:gd name="connsiteY19" fmla="*/ 44315 h 1788689"/>
              <a:gd name="connsiteX20" fmla="*/ 3418711 w 3909575"/>
              <a:gd name="connsiteY20" fmla="*/ 1537 h 1788689"/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496374 w 3909575"/>
              <a:gd name="connsiteY11" fmla="*/ 661511 h 1788689"/>
              <a:gd name="connsiteX12" fmla="*/ 707665 w 3909575"/>
              <a:gd name="connsiteY12" fmla="*/ 1778584 h 1788689"/>
              <a:gd name="connsiteX13" fmla="*/ 0 w 3909575"/>
              <a:gd name="connsiteY13" fmla="*/ 251933 h 1788689"/>
              <a:gd name="connsiteX14" fmla="*/ 723568 w 3909575"/>
              <a:gd name="connsiteY14" fmla="*/ 410960 h 1788689"/>
              <a:gd name="connsiteX15" fmla="*/ 906449 w 3909575"/>
              <a:gd name="connsiteY15" fmla="*/ 1110675 h 1788689"/>
              <a:gd name="connsiteX16" fmla="*/ 2334017 w 3909575"/>
              <a:gd name="connsiteY16" fmla="*/ 349554 h 1788689"/>
              <a:gd name="connsiteX17" fmla="*/ 2664775 w 3909575"/>
              <a:gd name="connsiteY17" fmla="*/ 145840 h 1788689"/>
              <a:gd name="connsiteX18" fmla="*/ 3107886 w 3909575"/>
              <a:gd name="connsiteY18" fmla="*/ 44315 h 1788689"/>
              <a:gd name="connsiteX19" fmla="*/ 3418711 w 3909575"/>
              <a:gd name="connsiteY19" fmla="*/ 1537 h 1788689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334017 w 3909575"/>
              <a:gd name="connsiteY15" fmla="*/ 349554 h 1779443"/>
              <a:gd name="connsiteX16" fmla="*/ 2664775 w 3909575"/>
              <a:gd name="connsiteY16" fmla="*/ 145840 h 1779443"/>
              <a:gd name="connsiteX17" fmla="*/ 3107886 w 3909575"/>
              <a:gd name="connsiteY17" fmla="*/ 44315 h 1779443"/>
              <a:gd name="connsiteX18" fmla="*/ 3418711 w 3909575"/>
              <a:gd name="connsiteY18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64775 w 3909575"/>
              <a:gd name="connsiteY15" fmla="*/ 14584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09575" h="1779443">
                <a:moveTo>
                  <a:pt x="3418711" y="1537"/>
                </a:moveTo>
                <a:cubicBezTo>
                  <a:pt x="3469264" y="24466"/>
                  <a:pt x="3432681" y="105909"/>
                  <a:pt x="3368419" y="121871"/>
                </a:cubicBezTo>
                <a:cubicBezTo>
                  <a:pt x="3315782" y="146844"/>
                  <a:pt x="3240643" y="151411"/>
                  <a:pt x="3176755" y="166181"/>
                </a:cubicBezTo>
                <a:cubicBezTo>
                  <a:pt x="3236930" y="196659"/>
                  <a:pt x="3336872" y="160680"/>
                  <a:pt x="3416930" y="157930"/>
                </a:cubicBezTo>
                <a:cubicBezTo>
                  <a:pt x="3522106" y="103071"/>
                  <a:pt x="3594377" y="68841"/>
                  <a:pt x="3701848" y="27103"/>
                </a:cubicBezTo>
                <a:cubicBezTo>
                  <a:pt x="3804830" y="-6636"/>
                  <a:pt x="3906693" y="-15839"/>
                  <a:pt x="3909575" y="58533"/>
                </a:cubicBezTo>
                <a:lnTo>
                  <a:pt x="3805270" y="99736"/>
                </a:lnTo>
                <a:cubicBezTo>
                  <a:pt x="3846572" y="108704"/>
                  <a:pt x="3885345" y="157331"/>
                  <a:pt x="3852640" y="168423"/>
                </a:cubicBezTo>
                <a:cubicBezTo>
                  <a:pt x="3662305" y="225168"/>
                  <a:pt x="3521110" y="292253"/>
                  <a:pt x="3340943" y="360744"/>
                </a:cubicBezTo>
                <a:cubicBezTo>
                  <a:pt x="3307879" y="381646"/>
                  <a:pt x="3243681" y="425574"/>
                  <a:pt x="3212947" y="436602"/>
                </a:cubicBezTo>
                <a:cubicBezTo>
                  <a:pt x="3118058" y="459638"/>
                  <a:pt x="2933306" y="422867"/>
                  <a:pt x="2793493" y="469443"/>
                </a:cubicBezTo>
                <a:cubicBezTo>
                  <a:pt x="2375946" y="693107"/>
                  <a:pt x="1173247" y="1814836"/>
                  <a:pt x="707665" y="1778584"/>
                </a:cubicBezTo>
                <a:cubicBezTo>
                  <a:pt x="527436" y="1709673"/>
                  <a:pt x="156375" y="1179586"/>
                  <a:pt x="0" y="251933"/>
                </a:cubicBezTo>
                <a:lnTo>
                  <a:pt x="723568" y="410960"/>
                </a:lnTo>
                <a:cubicBezTo>
                  <a:pt x="765975" y="694556"/>
                  <a:pt x="887896" y="962250"/>
                  <a:pt x="906449" y="1110675"/>
                </a:cubicBezTo>
                <a:cubicBezTo>
                  <a:pt x="1285642" y="963121"/>
                  <a:pt x="2226306" y="411031"/>
                  <a:pt x="2601164" y="209450"/>
                </a:cubicBezTo>
                <a:cubicBezTo>
                  <a:pt x="2826145" y="18599"/>
                  <a:pt x="3014053" y="22756"/>
                  <a:pt x="3107886" y="44315"/>
                </a:cubicBezTo>
                <a:cubicBezTo>
                  <a:pt x="3172104" y="52270"/>
                  <a:pt x="3315915" y="-10491"/>
                  <a:pt x="3418711" y="15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854CC3B-9DC8-4C3A-A690-E730CDBB1A4B}"/>
              </a:ext>
            </a:extLst>
          </p:cNvPr>
          <p:cNvSpPr txBox="1"/>
          <p:nvPr/>
        </p:nvSpPr>
        <p:spPr>
          <a:xfrm>
            <a:off x="5427205" y="3095457"/>
            <a:ext cx="3086046" cy="13157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C601CE0-28CC-448C-A266-17DFE22A4D28}"/>
              </a:ext>
            </a:extLst>
          </p:cNvPr>
          <p:cNvSpPr txBox="1"/>
          <p:nvPr/>
        </p:nvSpPr>
        <p:spPr>
          <a:xfrm>
            <a:off x="6596545" y="1121754"/>
            <a:ext cx="2547455" cy="1011815"/>
          </a:xfrm>
          <a:prstGeom prst="rect">
            <a:avLst/>
          </a:prstGeom>
          <a:noFill/>
        </p:spPr>
        <p:txBody>
          <a:bodyPr wrap="square" lIns="81000" tIns="34290" rIns="81000" bIns="34290" rtlCol="0" anchor="ctr">
            <a:spAutoFit/>
          </a:bodyPr>
          <a:lstStyle/>
          <a:p>
            <a:pPr>
              <a:lnSpc>
                <a:spcPts val="3675"/>
              </a:lnSpc>
            </a:pPr>
            <a:r>
              <a:rPr lang="en-US" altLang="ko-KR" sz="3300" b="1" dirty="0">
                <a:solidFill>
                  <a:schemeClr val="accent2"/>
                </a:solidFill>
                <a:cs typeface="Arial" pitchFamily="34" charset="0"/>
              </a:rPr>
              <a:t>BUSINESS</a:t>
            </a:r>
          </a:p>
          <a:p>
            <a:pPr>
              <a:lnSpc>
                <a:spcPts val="3675"/>
              </a:lnSpc>
            </a:pPr>
            <a:r>
              <a:rPr lang="en-US" altLang="ko-KR" sz="3300" b="1" dirty="0">
                <a:solidFill>
                  <a:schemeClr val="tx2"/>
                </a:solidFill>
                <a:cs typeface="Arial" pitchFamily="34" charset="0"/>
              </a:rPr>
              <a:t>IDEA</a:t>
            </a:r>
            <a:endParaRPr lang="ko-KR" altLang="en-US" sz="33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5AF79D-C867-4BEF-95EB-DAE60963C877}"/>
              </a:ext>
            </a:extLst>
          </p:cNvPr>
          <p:cNvSpPr txBox="1"/>
          <p:nvPr/>
        </p:nvSpPr>
        <p:spPr>
          <a:xfrm>
            <a:off x="5427205" y="2864624"/>
            <a:ext cx="3086046" cy="238527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8" name="그룹 19">
            <a:extLst>
              <a:ext uri="{FF2B5EF4-FFF2-40B4-BE49-F238E27FC236}">
                <a16:creationId xmlns:a16="http://schemas.microsoft.com/office/drawing/2014/main" id="{CB9FB7D6-40A0-40D9-9203-1AD3F3DFD8AD}"/>
              </a:ext>
            </a:extLst>
          </p:cNvPr>
          <p:cNvGrpSpPr>
            <a:grpSpLocks noChangeAspect="1"/>
          </p:cNvGrpSpPr>
          <p:nvPr/>
        </p:nvGrpSpPr>
        <p:grpSpPr>
          <a:xfrm rot="900000">
            <a:off x="5423022" y="1152813"/>
            <a:ext cx="484748" cy="484748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89" name="타원 4">
              <a:extLst>
                <a:ext uri="{FF2B5EF4-FFF2-40B4-BE49-F238E27FC236}">
                  <a16:creationId xmlns:a16="http://schemas.microsoft.com/office/drawing/2014/main" id="{36EBBC0E-FEA9-477F-A8AD-E4B2742B9A63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자유형 18">
              <a:extLst>
                <a:ext uri="{FF2B5EF4-FFF2-40B4-BE49-F238E27FC236}">
                  <a16:creationId xmlns:a16="http://schemas.microsoft.com/office/drawing/2014/main" id="{0F9F2193-AE24-476D-8930-61503F54D30F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1" name="그룹 19">
            <a:extLst>
              <a:ext uri="{FF2B5EF4-FFF2-40B4-BE49-F238E27FC236}">
                <a16:creationId xmlns:a16="http://schemas.microsoft.com/office/drawing/2014/main" id="{3139B7D0-8A88-40F6-9B1B-C0B589A703DF}"/>
              </a:ext>
            </a:extLst>
          </p:cNvPr>
          <p:cNvGrpSpPr>
            <a:grpSpLocks noChangeAspect="1"/>
          </p:cNvGrpSpPr>
          <p:nvPr/>
        </p:nvGrpSpPr>
        <p:grpSpPr>
          <a:xfrm rot="19800000">
            <a:off x="5798362" y="1560105"/>
            <a:ext cx="484748" cy="484748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92" name="타원 4">
              <a:extLst>
                <a:ext uri="{FF2B5EF4-FFF2-40B4-BE49-F238E27FC236}">
                  <a16:creationId xmlns:a16="http://schemas.microsoft.com/office/drawing/2014/main" id="{5D3A3821-3318-4770-975A-0BC9DB00A918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자유형 18">
              <a:extLst>
                <a:ext uri="{FF2B5EF4-FFF2-40B4-BE49-F238E27FC236}">
                  <a16:creationId xmlns:a16="http://schemas.microsoft.com/office/drawing/2014/main" id="{A56EFB09-0BBA-4150-A735-30C8F5726D0F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4" name="그룹 19">
            <a:extLst>
              <a:ext uri="{FF2B5EF4-FFF2-40B4-BE49-F238E27FC236}">
                <a16:creationId xmlns:a16="http://schemas.microsoft.com/office/drawing/2014/main" id="{347C9A78-8B5C-4792-BDC9-46F41F4AF5BE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5470252" y="2018137"/>
            <a:ext cx="484748" cy="484748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95" name="타원 4">
              <a:extLst>
                <a:ext uri="{FF2B5EF4-FFF2-40B4-BE49-F238E27FC236}">
                  <a16:creationId xmlns:a16="http://schemas.microsoft.com/office/drawing/2014/main" id="{B1059BA4-FCE8-466F-A9B4-9F84536344E7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자유형 18">
              <a:extLst>
                <a:ext uri="{FF2B5EF4-FFF2-40B4-BE49-F238E27FC236}">
                  <a16:creationId xmlns:a16="http://schemas.microsoft.com/office/drawing/2014/main" id="{BD1E8A27-7796-4C4F-9562-7B2247206C90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7" name="그룹 19">
            <a:extLst>
              <a:ext uri="{FF2B5EF4-FFF2-40B4-BE49-F238E27FC236}">
                <a16:creationId xmlns:a16="http://schemas.microsoft.com/office/drawing/2014/main" id="{4B7E06F0-CF50-4C3E-B376-DA44A3742ABA}"/>
              </a:ext>
            </a:extLst>
          </p:cNvPr>
          <p:cNvGrpSpPr>
            <a:grpSpLocks noChangeAspect="1"/>
          </p:cNvGrpSpPr>
          <p:nvPr/>
        </p:nvGrpSpPr>
        <p:grpSpPr>
          <a:xfrm rot="900000">
            <a:off x="6203649" y="2096413"/>
            <a:ext cx="484748" cy="484748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98" name="타원 4">
              <a:extLst>
                <a:ext uri="{FF2B5EF4-FFF2-40B4-BE49-F238E27FC236}">
                  <a16:creationId xmlns:a16="http://schemas.microsoft.com/office/drawing/2014/main" id="{CF6481FB-90D9-4231-A8FF-99A8E1417C08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자유형 18">
              <a:extLst>
                <a:ext uri="{FF2B5EF4-FFF2-40B4-BE49-F238E27FC236}">
                  <a16:creationId xmlns:a16="http://schemas.microsoft.com/office/drawing/2014/main" id="{45F1AA23-C530-4827-9337-95833D1AF598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ED4530C7-D1AD-4E59-BCCF-80FE829D0D6A}"/>
              </a:ext>
            </a:extLst>
          </p:cNvPr>
          <p:cNvGrpSpPr/>
          <p:nvPr/>
        </p:nvGrpSpPr>
        <p:grpSpPr>
          <a:xfrm>
            <a:off x="4509675" y="1165047"/>
            <a:ext cx="656211" cy="988748"/>
            <a:chOff x="6012900" y="1553395"/>
            <a:chExt cx="874948" cy="1318331"/>
          </a:xfrm>
        </p:grpSpPr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ACF13372-43C7-4715-97C1-722E80117C35}"/>
                </a:ext>
              </a:extLst>
            </p:cNvPr>
            <p:cNvGrpSpPr/>
            <p:nvPr/>
          </p:nvGrpSpPr>
          <p:grpSpPr>
            <a:xfrm rot="2891550">
              <a:off x="5791208" y="1775087"/>
              <a:ext cx="1318331" cy="874948"/>
              <a:chOff x="8890504" y="1819747"/>
              <a:chExt cx="2424749" cy="1609253"/>
            </a:xfrm>
          </p:grpSpPr>
          <p:sp>
            <p:nvSpPr>
              <p:cNvPr id="77" name="사각형: 둥근 모서리 76">
                <a:extLst>
                  <a:ext uri="{FF2B5EF4-FFF2-40B4-BE49-F238E27FC236}">
                    <a16:creationId xmlns:a16="http://schemas.microsoft.com/office/drawing/2014/main" id="{953EF37B-F2A3-4B1B-B1D5-409902CC92BB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id="{6DF1172A-5811-46DA-AD40-E7F4C183CC1F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54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사각형: 둥근 모서리 78">
                <a:extLst>
                  <a:ext uri="{FF2B5EF4-FFF2-40B4-BE49-F238E27FC236}">
                    <a16:creationId xmlns:a16="http://schemas.microsoft.com/office/drawing/2014/main" id="{77E0EB20-9319-4124-8BC8-BA297C7516F0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411A3072-5050-487F-A315-77F4D4CFA422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0" name="자유형 18">
              <a:extLst>
                <a:ext uri="{FF2B5EF4-FFF2-40B4-BE49-F238E27FC236}">
                  <a16:creationId xmlns:a16="http://schemas.microsoft.com/office/drawing/2014/main" id="{AAFDA82C-DE97-401B-B714-6B72CE2FC18D}"/>
                </a:ext>
              </a:extLst>
            </p:cNvPr>
            <p:cNvSpPr/>
            <p:nvPr/>
          </p:nvSpPr>
          <p:spPr>
            <a:xfrm rot="2112703">
              <a:off x="6222843" y="1915129"/>
              <a:ext cx="391813" cy="521464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4" name="자유형: 도형 83">
            <a:extLst>
              <a:ext uri="{FF2B5EF4-FFF2-40B4-BE49-F238E27FC236}">
                <a16:creationId xmlns:a16="http://schemas.microsoft.com/office/drawing/2014/main" id="{FE0B23E9-F9DD-48A2-809A-F7A1C23BA4F2}"/>
              </a:ext>
            </a:extLst>
          </p:cNvPr>
          <p:cNvSpPr/>
          <p:nvPr/>
        </p:nvSpPr>
        <p:spPr>
          <a:xfrm>
            <a:off x="4118083" y="1681913"/>
            <a:ext cx="602173" cy="387630"/>
          </a:xfrm>
          <a:custGeom>
            <a:avLst/>
            <a:gdLst>
              <a:gd name="connsiteX0" fmla="*/ 777452 w 1304042"/>
              <a:gd name="connsiteY0" fmla="*/ 1500 h 516840"/>
              <a:gd name="connsiteX1" fmla="*/ 723499 w 1304042"/>
              <a:gd name="connsiteY1" fmla="*/ 118893 h 516840"/>
              <a:gd name="connsiteX2" fmla="*/ 517886 w 1304042"/>
              <a:gd name="connsiteY2" fmla="*/ 162121 h 516840"/>
              <a:gd name="connsiteX3" fmla="*/ 775541 w 1304042"/>
              <a:gd name="connsiteY3" fmla="*/ 154071 h 516840"/>
              <a:gd name="connsiteX4" fmla="*/ 1081196 w 1304042"/>
              <a:gd name="connsiteY4" fmla="*/ 26441 h 516840"/>
              <a:gd name="connsiteX5" fmla="*/ 1304042 w 1304042"/>
              <a:gd name="connsiteY5" fmla="*/ 57103 h 516840"/>
              <a:gd name="connsiteX6" fmla="*/ 1192146 w 1304042"/>
              <a:gd name="connsiteY6" fmla="*/ 97299 h 516840"/>
              <a:gd name="connsiteX7" fmla="*/ 1242963 w 1304042"/>
              <a:gd name="connsiteY7" fmla="*/ 164308 h 516840"/>
              <a:gd name="connsiteX8" fmla="*/ 694024 w 1304042"/>
              <a:gd name="connsiteY8" fmla="*/ 351930 h 516840"/>
              <a:gd name="connsiteX9" fmla="*/ 556712 w 1304042"/>
              <a:gd name="connsiteY9" fmla="*/ 425935 h 516840"/>
              <a:gd name="connsiteX10" fmla="*/ 106729 w 1304042"/>
              <a:gd name="connsiteY10" fmla="*/ 457973 h 516840"/>
              <a:gd name="connsiteX11" fmla="*/ 13269 w 1304042"/>
              <a:gd name="connsiteY11" fmla="*/ 508663 h 516840"/>
              <a:gd name="connsiteX12" fmla="*/ 0 w 1304042"/>
              <a:gd name="connsiteY12" fmla="*/ 516840 h 516840"/>
              <a:gd name="connsiteX13" fmla="*/ 0 w 1304042"/>
              <a:gd name="connsiteY13" fmla="*/ 137107 h 516840"/>
              <a:gd name="connsiteX14" fmla="*/ 73006 w 1304042"/>
              <a:gd name="connsiteY14" fmla="*/ 97655 h 516840"/>
              <a:gd name="connsiteX15" fmla="*/ 444004 w 1304042"/>
              <a:gd name="connsiteY15" fmla="*/ 43232 h 516840"/>
              <a:gd name="connsiteX16" fmla="*/ 777452 w 1304042"/>
              <a:gd name="connsiteY16" fmla="*/ 1500 h 516840"/>
              <a:gd name="connsiteX0" fmla="*/ 777452 w 1256079"/>
              <a:gd name="connsiteY0" fmla="*/ 1500 h 516840"/>
              <a:gd name="connsiteX1" fmla="*/ 723499 w 1256079"/>
              <a:gd name="connsiteY1" fmla="*/ 118893 h 516840"/>
              <a:gd name="connsiteX2" fmla="*/ 517886 w 1256079"/>
              <a:gd name="connsiteY2" fmla="*/ 162121 h 516840"/>
              <a:gd name="connsiteX3" fmla="*/ 775541 w 1256079"/>
              <a:gd name="connsiteY3" fmla="*/ 154071 h 516840"/>
              <a:gd name="connsiteX4" fmla="*/ 1081196 w 1256079"/>
              <a:gd name="connsiteY4" fmla="*/ 26441 h 516840"/>
              <a:gd name="connsiteX5" fmla="*/ 1192146 w 1256079"/>
              <a:gd name="connsiteY5" fmla="*/ 97299 h 516840"/>
              <a:gd name="connsiteX6" fmla="*/ 1242963 w 1256079"/>
              <a:gd name="connsiteY6" fmla="*/ 164308 h 516840"/>
              <a:gd name="connsiteX7" fmla="*/ 694024 w 1256079"/>
              <a:gd name="connsiteY7" fmla="*/ 351930 h 516840"/>
              <a:gd name="connsiteX8" fmla="*/ 556712 w 1256079"/>
              <a:gd name="connsiteY8" fmla="*/ 425935 h 516840"/>
              <a:gd name="connsiteX9" fmla="*/ 106729 w 1256079"/>
              <a:gd name="connsiteY9" fmla="*/ 457973 h 516840"/>
              <a:gd name="connsiteX10" fmla="*/ 13269 w 1256079"/>
              <a:gd name="connsiteY10" fmla="*/ 508663 h 516840"/>
              <a:gd name="connsiteX11" fmla="*/ 0 w 1256079"/>
              <a:gd name="connsiteY11" fmla="*/ 516840 h 516840"/>
              <a:gd name="connsiteX12" fmla="*/ 0 w 1256079"/>
              <a:gd name="connsiteY12" fmla="*/ 137107 h 516840"/>
              <a:gd name="connsiteX13" fmla="*/ 73006 w 1256079"/>
              <a:gd name="connsiteY13" fmla="*/ 97655 h 516840"/>
              <a:gd name="connsiteX14" fmla="*/ 444004 w 1256079"/>
              <a:gd name="connsiteY14" fmla="*/ 43232 h 516840"/>
              <a:gd name="connsiteX15" fmla="*/ 777452 w 1256079"/>
              <a:gd name="connsiteY15" fmla="*/ 1500 h 516840"/>
              <a:gd name="connsiteX0" fmla="*/ 777452 w 1256079"/>
              <a:gd name="connsiteY0" fmla="*/ 1500 h 516840"/>
              <a:gd name="connsiteX1" fmla="*/ 723499 w 1256079"/>
              <a:gd name="connsiteY1" fmla="*/ 118893 h 516840"/>
              <a:gd name="connsiteX2" fmla="*/ 517886 w 1256079"/>
              <a:gd name="connsiteY2" fmla="*/ 162121 h 516840"/>
              <a:gd name="connsiteX3" fmla="*/ 775541 w 1256079"/>
              <a:gd name="connsiteY3" fmla="*/ 154071 h 516840"/>
              <a:gd name="connsiteX4" fmla="*/ 1192146 w 1256079"/>
              <a:gd name="connsiteY4" fmla="*/ 97299 h 516840"/>
              <a:gd name="connsiteX5" fmla="*/ 1242963 w 1256079"/>
              <a:gd name="connsiteY5" fmla="*/ 164308 h 516840"/>
              <a:gd name="connsiteX6" fmla="*/ 694024 w 1256079"/>
              <a:gd name="connsiteY6" fmla="*/ 351930 h 516840"/>
              <a:gd name="connsiteX7" fmla="*/ 556712 w 1256079"/>
              <a:gd name="connsiteY7" fmla="*/ 425935 h 516840"/>
              <a:gd name="connsiteX8" fmla="*/ 106729 w 1256079"/>
              <a:gd name="connsiteY8" fmla="*/ 457973 h 516840"/>
              <a:gd name="connsiteX9" fmla="*/ 13269 w 1256079"/>
              <a:gd name="connsiteY9" fmla="*/ 508663 h 516840"/>
              <a:gd name="connsiteX10" fmla="*/ 0 w 1256079"/>
              <a:gd name="connsiteY10" fmla="*/ 516840 h 516840"/>
              <a:gd name="connsiteX11" fmla="*/ 0 w 1256079"/>
              <a:gd name="connsiteY11" fmla="*/ 137107 h 516840"/>
              <a:gd name="connsiteX12" fmla="*/ 73006 w 1256079"/>
              <a:gd name="connsiteY12" fmla="*/ 97655 h 516840"/>
              <a:gd name="connsiteX13" fmla="*/ 444004 w 1256079"/>
              <a:gd name="connsiteY13" fmla="*/ 43232 h 516840"/>
              <a:gd name="connsiteX14" fmla="*/ 777452 w 1256079"/>
              <a:gd name="connsiteY14" fmla="*/ 1500 h 516840"/>
              <a:gd name="connsiteX0" fmla="*/ 777452 w 1243337"/>
              <a:gd name="connsiteY0" fmla="*/ 1500 h 516840"/>
              <a:gd name="connsiteX1" fmla="*/ 723499 w 1243337"/>
              <a:gd name="connsiteY1" fmla="*/ 118893 h 516840"/>
              <a:gd name="connsiteX2" fmla="*/ 517886 w 1243337"/>
              <a:gd name="connsiteY2" fmla="*/ 162121 h 516840"/>
              <a:gd name="connsiteX3" fmla="*/ 775541 w 1243337"/>
              <a:gd name="connsiteY3" fmla="*/ 154071 h 516840"/>
              <a:gd name="connsiteX4" fmla="*/ 1242963 w 1243337"/>
              <a:gd name="connsiteY4" fmla="*/ 164308 h 516840"/>
              <a:gd name="connsiteX5" fmla="*/ 694024 w 1243337"/>
              <a:gd name="connsiteY5" fmla="*/ 351930 h 516840"/>
              <a:gd name="connsiteX6" fmla="*/ 556712 w 1243337"/>
              <a:gd name="connsiteY6" fmla="*/ 425935 h 516840"/>
              <a:gd name="connsiteX7" fmla="*/ 106729 w 1243337"/>
              <a:gd name="connsiteY7" fmla="*/ 457973 h 516840"/>
              <a:gd name="connsiteX8" fmla="*/ 13269 w 1243337"/>
              <a:gd name="connsiteY8" fmla="*/ 508663 h 516840"/>
              <a:gd name="connsiteX9" fmla="*/ 0 w 1243337"/>
              <a:gd name="connsiteY9" fmla="*/ 516840 h 516840"/>
              <a:gd name="connsiteX10" fmla="*/ 0 w 1243337"/>
              <a:gd name="connsiteY10" fmla="*/ 137107 h 516840"/>
              <a:gd name="connsiteX11" fmla="*/ 73006 w 1243337"/>
              <a:gd name="connsiteY11" fmla="*/ 97655 h 516840"/>
              <a:gd name="connsiteX12" fmla="*/ 444004 w 1243337"/>
              <a:gd name="connsiteY12" fmla="*/ 43232 h 516840"/>
              <a:gd name="connsiteX13" fmla="*/ 777452 w 1243337"/>
              <a:gd name="connsiteY13" fmla="*/ 1500 h 516840"/>
              <a:gd name="connsiteX0" fmla="*/ 777452 w 802897"/>
              <a:gd name="connsiteY0" fmla="*/ 1500 h 516840"/>
              <a:gd name="connsiteX1" fmla="*/ 723499 w 802897"/>
              <a:gd name="connsiteY1" fmla="*/ 118893 h 516840"/>
              <a:gd name="connsiteX2" fmla="*/ 517886 w 802897"/>
              <a:gd name="connsiteY2" fmla="*/ 162121 h 516840"/>
              <a:gd name="connsiteX3" fmla="*/ 775541 w 802897"/>
              <a:gd name="connsiteY3" fmla="*/ 154071 h 516840"/>
              <a:gd name="connsiteX4" fmla="*/ 694024 w 802897"/>
              <a:gd name="connsiteY4" fmla="*/ 351930 h 516840"/>
              <a:gd name="connsiteX5" fmla="*/ 556712 w 802897"/>
              <a:gd name="connsiteY5" fmla="*/ 425935 h 516840"/>
              <a:gd name="connsiteX6" fmla="*/ 106729 w 802897"/>
              <a:gd name="connsiteY6" fmla="*/ 457973 h 516840"/>
              <a:gd name="connsiteX7" fmla="*/ 13269 w 802897"/>
              <a:gd name="connsiteY7" fmla="*/ 508663 h 516840"/>
              <a:gd name="connsiteX8" fmla="*/ 0 w 802897"/>
              <a:gd name="connsiteY8" fmla="*/ 516840 h 516840"/>
              <a:gd name="connsiteX9" fmla="*/ 0 w 802897"/>
              <a:gd name="connsiteY9" fmla="*/ 137107 h 516840"/>
              <a:gd name="connsiteX10" fmla="*/ 73006 w 802897"/>
              <a:gd name="connsiteY10" fmla="*/ 97655 h 516840"/>
              <a:gd name="connsiteX11" fmla="*/ 444004 w 802897"/>
              <a:gd name="connsiteY11" fmla="*/ 43232 h 516840"/>
              <a:gd name="connsiteX12" fmla="*/ 777452 w 802897"/>
              <a:gd name="connsiteY12" fmla="*/ 1500 h 516840"/>
              <a:gd name="connsiteX0" fmla="*/ 777452 w 802897"/>
              <a:gd name="connsiteY0" fmla="*/ 1500 h 516840"/>
              <a:gd name="connsiteX1" fmla="*/ 723499 w 802897"/>
              <a:gd name="connsiteY1" fmla="*/ 118893 h 516840"/>
              <a:gd name="connsiteX2" fmla="*/ 517886 w 802897"/>
              <a:gd name="connsiteY2" fmla="*/ 162121 h 516840"/>
              <a:gd name="connsiteX3" fmla="*/ 694024 w 802897"/>
              <a:gd name="connsiteY3" fmla="*/ 351930 h 516840"/>
              <a:gd name="connsiteX4" fmla="*/ 556712 w 802897"/>
              <a:gd name="connsiteY4" fmla="*/ 425935 h 516840"/>
              <a:gd name="connsiteX5" fmla="*/ 106729 w 802897"/>
              <a:gd name="connsiteY5" fmla="*/ 457973 h 516840"/>
              <a:gd name="connsiteX6" fmla="*/ 13269 w 802897"/>
              <a:gd name="connsiteY6" fmla="*/ 508663 h 516840"/>
              <a:gd name="connsiteX7" fmla="*/ 0 w 802897"/>
              <a:gd name="connsiteY7" fmla="*/ 516840 h 516840"/>
              <a:gd name="connsiteX8" fmla="*/ 0 w 802897"/>
              <a:gd name="connsiteY8" fmla="*/ 137107 h 516840"/>
              <a:gd name="connsiteX9" fmla="*/ 73006 w 802897"/>
              <a:gd name="connsiteY9" fmla="*/ 97655 h 516840"/>
              <a:gd name="connsiteX10" fmla="*/ 444004 w 802897"/>
              <a:gd name="connsiteY10" fmla="*/ 43232 h 516840"/>
              <a:gd name="connsiteX11" fmla="*/ 777452 w 802897"/>
              <a:gd name="connsiteY11" fmla="*/ 1500 h 51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897" h="516840">
                <a:moveTo>
                  <a:pt x="777452" y="1500"/>
                </a:moveTo>
                <a:cubicBezTo>
                  <a:pt x="831684" y="23868"/>
                  <a:pt x="792439" y="103321"/>
                  <a:pt x="723499" y="118893"/>
                </a:cubicBezTo>
                <a:cubicBezTo>
                  <a:pt x="667031" y="143256"/>
                  <a:pt x="586424" y="147712"/>
                  <a:pt x="517886" y="162121"/>
                </a:cubicBezTo>
                <a:cubicBezTo>
                  <a:pt x="512974" y="200960"/>
                  <a:pt x="687553" y="307961"/>
                  <a:pt x="694024" y="351930"/>
                </a:cubicBezTo>
                <a:cubicBezTo>
                  <a:pt x="658553" y="372321"/>
                  <a:pt x="589683" y="415176"/>
                  <a:pt x="556712" y="425935"/>
                </a:cubicBezTo>
                <a:cubicBezTo>
                  <a:pt x="454916" y="448408"/>
                  <a:pt x="256718" y="412535"/>
                  <a:pt x="106729" y="457973"/>
                </a:cubicBezTo>
                <a:cubicBezTo>
                  <a:pt x="78733" y="471611"/>
                  <a:pt x="47447" y="488670"/>
                  <a:pt x="13269" y="508663"/>
                </a:cubicBezTo>
                <a:lnTo>
                  <a:pt x="0" y="516840"/>
                </a:lnTo>
                <a:lnTo>
                  <a:pt x="0" y="137107"/>
                </a:lnTo>
                <a:lnTo>
                  <a:pt x="73006" y="97655"/>
                </a:lnTo>
                <a:cubicBezTo>
                  <a:pt x="236242" y="21233"/>
                  <a:pt x="368507" y="27458"/>
                  <a:pt x="444004" y="43232"/>
                </a:cubicBezTo>
                <a:cubicBezTo>
                  <a:pt x="512896" y="50993"/>
                  <a:pt x="667174" y="-10235"/>
                  <a:pt x="777452" y="15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750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AAA86A4-FD5D-4787-908C-93412795733B}"/>
              </a:ext>
            </a:extLst>
          </p:cNvPr>
          <p:cNvSpPr txBox="1">
            <a:spLocks/>
          </p:cNvSpPr>
          <p:nvPr/>
        </p:nvSpPr>
        <p:spPr>
          <a:xfrm>
            <a:off x="251522" y="202389"/>
            <a:ext cx="8640959" cy="533158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2"/>
                </a:solidFill>
              </a:rPr>
              <a:t>Worldmap</a:t>
            </a:r>
            <a:r>
              <a:rPr lang="en-US" altLang="ko-KR" dirty="0">
                <a:solidFill>
                  <a:schemeClr val="bg1"/>
                </a:solidFill>
              </a:rPr>
              <a:t> Infographic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81" name="그룹 280">
            <a:extLst>
              <a:ext uri="{FF2B5EF4-FFF2-40B4-BE49-F238E27FC236}">
                <a16:creationId xmlns:a16="http://schemas.microsoft.com/office/drawing/2014/main" id="{0FF35A74-8022-400F-A012-E678483223F1}"/>
              </a:ext>
            </a:extLst>
          </p:cNvPr>
          <p:cNvGrpSpPr/>
          <p:nvPr/>
        </p:nvGrpSpPr>
        <p:grpSpPr>
          <a:xfrm>
            <a:off x="568851" y="3840126"/>
            <a:ext cx="1890000" cy="864832"/>
            <a:chOff x="758468" y="5120170"/>
            <a:chExt cx="2520000" cy="1153109"/>
          </a:xfrm>
        </p:grpSpPr>
        <p:sp>
          <p:nvSpPr>
            <p:cNvPr id="282" name="직사각형 113">
              <a:extLst>
                <a:ext uri="{FF2B5EF4-FFF2-40B4-BE49-F238E27FC236}">
                  <a16:creationId xmlns:a16="http://schemas.microsoft.com/office/drawing/2014/main" id="{756FFF35-8654-4D78-9247-EFB8D1266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468" y="5120170"/>
              <a:ext cx="2520000" cy="3488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100" dirty="0"/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86EA9B9F-56C0-49B0-B224-B8F19478BF2A}"/>
                </a:ext>
              </a:extLst>
            </p:cNvPr>
            <p:cNvSpPr txBox="1"/>
            <p:nvPr/>
          </p:nvSpPr>
          <p:spPr>
            <a:xfrm>
              <a:off x="758468" y="5493579"/>
              <a:ext cx="2520000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4" name="그룹 283">
            <a:extLst>
              <a:ext uri="{FF2B5EF4-FFF2-40B4-BE49-F238E27FC236}">
                <a16:creationId xmlns:a16="http://schemas.microsoft.com/office/drawing/2014/main" id="{2A6215C0-08CC-43C8-8D0C-28C6B3A015BA}"/>
              </a:ext>
            </a:extLst>
          </p:cNvPr>
          <p:cNvGrpSpPr/>
          <p:nvPr/>
        </p:nvGrpSpPr>
        <p:grpSpPr>
          <a:xfrm>
            <a:off x="2613887" y="3840126"/>
            <a:ext cx="1890000" cy="864832"/>
            <a:chOff x="3485182" y="5120170"/>
            <a:chExt cx="2520000" cy="1153109"/>
          </a:xfrm>
        </p:grpSpPr>
        <p:sp>
          <p:nvSpPr>
            <p:cNvPr id="285" name="직사각형 113">
              <a:extLst>
                <a:ext uri="{FF2B5EF4-FFF2-40B4-BE49-F238E27FC236}">
                  <a16:creationId xmlns:a16="http://schemas.microsoft.com/office/drawing/2014/main" id="{C7BC697F-EE29-4D0E-BAF4-DB3067AF7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5182" y="5120170"/>
              <a:ext cx="2520000" cy="348813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charset="0"/>
                </a:rPr>
                <a:t>Text Here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F58A6907-CC27-470F-843A-33A0341A48DC}"/>
                </a:ext>
              </a:extLst>
            </p:cNvPr>
            <p:cNvSpPr txBox="1"/>
            <p:nvPr/>
          </p:nvSpPr>
          <p:spPr>
            <a:xfrm>
              <a:off x="3485182" y="5493579"/>
              <a:ext cx="2520000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7" name="그룹 286">
            <a:extLst>
              <a:ext uri="{FF2B5EF4-FFF2-40B4-BE49-F238E27FC236}">
                <a16:creationId xmlns:a16="http://schemas.microsoft.com/office/drawing/2014/main" id="{06B6F0CA-6B23-4A20-B0E2-0C96D90C9289}"/>
              </a:ext>
            </a:extLst>
          </p:cNvPr>
          <p:cNvGrpSpPr/>
          <p:nvPr/>
        </p:nvGrpSpPr>
        <p:grpSpPr>
          <a:xfrm>
            <a:off x="4658922" y="3839009"/>
            <a:ext cx="1890000" cy="865947"/>
            <a:chOff x="6211896" y="5118681"/>
            <a:chExt cx="2520000" cy="115459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8" name="직사각형 113">
              <a:extLst>
                <a:ext uri="{FF2B5EF4-FFF2-40B4-BE49-F238E27FC236}">
                  <a16:creationId xmlns:a16="http://schemas.microsoft.com/office/drawing/2014/main" id="{4CAA780A-321A-4FD6-BFF1-92A744A04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1896" y="5118681"/>
              <a:ext cx="2520000" cy="348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b="1" dirty="0">
                  <a:cs typeface="Arial" charset="0"/>
                </a:rPr>
                <a:t>Text Here</a:t>
              </a:r>
              <a:endParaRPr lang="ko-KR" altLang="en-US" sz="1100" dirty="0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95F50956-A1A6-4B0B-97E8-B0D7776838C4}"/>
                </a:ext>
              </a:extLst>
            </p:cNvPr>
            <p:cNvSpPr txBox="1"/>
            <p:nvPr/>
          </p:nvSpPr>
          <p:spPr>
            <a:xfrm>
              <a:off x="6211896" y="5493578"/>
              <a:ext cx="2520000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0" name="그룹 289">
            <a:extLst>
              <a:ext uri="{FF2B5EF4-FFF2-40B4-BE49-F238E27FC236}">
                <a16:creationId xmlns:a16="http://schemas.microsoft.com/office/drawing/2014/main" id="{09992BBA-C904-4DC7-B3D6-CB7E9BC0CBBE}"/>
              </a:ext>
            </a:extLst>
          </p:cNvPr>
          <p:cNvGrpSpPr/>
          <p:nvPr/>
        </p:nvGrpSpPr>
        <p:grpSpPr>
          <a:xfrm>
            <a:off x="6703957" y="3839231"/>
            <a:ext cx="1890001" cy="859230"/>
            <a:chOff x="8938609" y="5118976"/>
            <a:chExt cx="2520001" cy="1145640"/>
          </a:xfrm>
        </p:grpSpPr>
        <p:sp>
          <p:nvSpPr>
            <p:cNvPr id="291" name="직사각형 113">
              <a:extLst>
                <a:ext uri="{FF2B5EF4-FFF2-40B4-BE49-F238E27FC236}">
                  <a16:creationId xmlns:a16="http://schemas.microsoft.com/office/drawing/2014/main" id="{19AEA91E-4BAF-40B6-8EA1-C08D3F423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8609" y="5118976"/>
              <a:ext cx="2520000" cy="34881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charset="0"/>
                </a:rPr>
                <a:t>Text Here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133CE36-FB8F-428B-A61C-55557C377319}"/>
                </a:ext>
              </a:extLst>
            </p:cNvPr>
            <p:cNvSpPr txBox="1"/>
            <p:nvPr/>
          </p:nvSpPr>
          <p:spPr>
            <a:xfrm>
              <a:off x="8938610" y="5484916"/>
              <a:ext cx="2520000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3403427" y="735547"/>
            <a:ext cx="5190530" cy="3015680"/>
            <a:chOff x="637381" y="1143000"/>
            <a:chExt cx="7869238" cy="4572000"/>
          </a:xfrm>
          <a:solidFill>
            <a:schemeClr val="bg1">
              <a:lumMod val="95000"/>
            </a:schemeClr>
          </a:solidFill>
        </p:grpSpPr>
        <p:sp>
          <p:nvSpPr>
            <p:cNvPr id="294" name="Freeform 293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5" name="Freeform 294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2"/>
            </a:solidFill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" name="Freeform 296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" name="Freeform 297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1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1361298" y="3446020"/>
            <a:ext cx="305107" cy="30530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5428975" y="3445866"/>
            <a:ext cx="305107" cy="30530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406334" y="3452868"/>
            <a:ext cx="305107" cy="30530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7496404" y="3452869"/>
            <a:ext cx="305107" cy="30530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0114" y="3825159"/>
            <a:ext cx="8274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dirty="0">
                <a:cs typeface="Arial" charset="0"/>
              </a:rPr>
              <a:t>Text Here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228475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CFFA20D0-77FF-4B99-A58E-3433DB410C21}"/>
              </a:ext>
            </a:extLst>
          </p:cNvPr>
          <p:cNvGrpSpPr/>
          <p:nvPr/>
        </p:nvGrpSpPr>
        <p:grpSpPr>
          <a:xfrm>
            <a:off x="675975" y="1450314"/>
            <a:ext cx="7771235" cy="3114121"/>
            <a:chOff x="467544" y="1347614"/>
            <a:chExt cx="8208912" cy="32895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A874E2-0617-49E1-8B72-2877E81210C1}"/>
                </a:ext>
              </a:extLst>
            </p:cNvPr>
            <p:cNvSpPr/>
            <p:nvPr/>
          </p:nvSpPr>
          <p:spPr>
            <a:xfrm>
              <a:off x="467544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86EB76F-1F28-49A0-833F-40734BC4442B}"/>
                </a:ext>
              </a:extLst>
            </p:cNvPr>
            <p:cNvSpPr/>
            <p:nvPr/>
          </p:nvSpPr>
          <p:spPr>
            <a:xfrm flipH="1">
              <a:off x="4644008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62537CF2-01C2-46BE-9F2D-04765BD27A6B}"/>
                </a:ext>
              </a:extLst>
            </p:cNvPr>
            <p:cNvSpPr/>
            <p:nvPr/>
          </p:nvSpPr>
          <p:spPr>
            <a:xfrm flipV="1">
              <a:off x="46754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4F67A189-FEBB-4B59-B609-ABDBACE53DA7}"/>
                </a:ext>
              </a:extLst>
            </p:cNvPr>
            <p:cNvSpPr/>
            <p:nvPr/>
          </p:nvSpPr>
          <p:spPr>
            <a:xfrm flipH="1" flipV="1">
              <a:off x="463562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44">
              <a:extLst>
                <a:ext uri="{FF2B5EF4-FFF2-40B4-BE49-F238E27FC236}">
                  <a16:creationId xmlns:a16="http://schemas.microsoft.com/office/drawing/2014/main" id="{507D26B8-4F56-4969-8E7C-87C98B28653B}"/>
                </a:ext>
              </a:extLst>
            </p:cNvPr>
            <p:cNvSpPr/>
            <p:nvPr/>
          </p:nvSpPr>
          <p:spPr>
            <a:xfrm rot="2700000">
              <a:off x="3990029" y="2417307"/>
              <a:ext cx="1157246" cy="1157246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ight Triangle 48">
              <a:extLst>
                <a:ext uri="{FF2B5EF4-FFF2-40B4-BE49-F238E27FC236}">
                  <a16:creationId xmlns:a16="http://schemas.microsoft.com/office/drawing/2014/main" id="{1EDEC09C-517E-472B-8ABA-07ECC2520E83}"/>
                </a:ext>
              </a:extLst>
            </p:cNvPr>
            <p:cNvSpPr/>
            <p:nvPr/>
          </p:nvSpPr>
          <p:spPr>
            <a:xfrm rot="10800000">
              <a:off x="4932040" y="2349847"/>
              <a:ext cx="288032" cy="28803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ight Triangle 50">
              <a:extLst>
                <a:ext uri="{FF2B5EF4-FFF2-40B4-BE49-F238E27FC236}">
                  <a16:creationId xmlns:a16="http://schemas.microsoft.com/office/drawing/2014/main" id="{865D433C-5D62-4F8D-A875-D51F15D49723}"/>
                </a:ext>
              </a:extLst>
            </p:cNvPr>
            <p:cNvSpPr/>
            <p:nvPr/>
          </p:nvSpPr>
          <p:spPr>
            <a:xfrm rot="16200000">
              <a:off x="4932040" y="3348598"/>
              <a:ext cx="288032" cy="28803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ight Triangle 63">
              <a:extLst>
                <a:ext uri="{FF2B5EF4-FFF2-40B4-BE49-F238E27FC236}">
                  <a16:creationId xmlns:a16="http://schemas.microsoft.com/office/drawing/2014/main" id="{99E6F270-DD52-4AF4-BCE8-1622BC38AE20}"/>
                </a:ext>
              </a:extLst>
            </p:cNvPr>
            <p:cNvSpPr/>
            <p:nvPr/>
          </p:nvSpPr>
          <p:spPr>
            <a:xfrm>
              <a:off x="3946788" y="3369919"/>
              <a:ext cx="288032" cy="28803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ight Triangle 64">
              <a:extLst>
                <a:ext uri="{FF2B5EF4-FFF2-40B4-BE49-F238E27FC236}">
                  <a16:creationId xmlns:a16="http://schemas.microsoft.com/office/drawing/2014/main" id="{78071D3D-DA43-4079-BC52-8B48BF728066}"/>
                </a:ext>
              </a:extLst>
            </p:cNvPr>
            <p:cNvSpPr/>
            <p:nvPr/>
          </p:nvSpPr>
          <p:spPr>
            <a:xfrm rot="5400000">
              <a:off x="3939168" y="2340540"/>
              <a:ext cx="288032" cy="28803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340CCE2B-7455-4EA4-9EF5-FF83879A43A1}"/>
              </a:ext>
            </a:extLst>
          </p:cNvPr>
          <p:cNvGrpSpPr/>
          <p:nvPr/>
        </p:nvGrpSpPr>
        <p:grpSpPr>
          <a:xfrm>
            <a:off x="1082882" y="1718170"/>
            <a:ext cx="2484276" cy="1132577"/>
            <a:chOff x="2530759" y="1723515"/>
            <a:chExt cx="1681201" cy="151010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E8B1A1-7EEC-495E-8FE2-81BC6FD12760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12CE5E-71CD-4BF3-B660-B0903EC89763}"/>
                </a:ext>
              </a:extLst>
            </p:cNvPr>
            <p:cNvSpPr txBox="1"/>
            <p:nvPr/>
          </p:nvSpPr>
          <p:spPr>
            <a:xfrm>
              <a:off x="2530759" y="1723515"/>
              <a:ext cx="1681201" cy="34881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1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8">
            <a:extLst>
              <a:ext uri="{FF2B5EF4-FFF2-40B4-BE49-F238E27FC236}">
                <a16:creationId xmlns:a16="http://schemas.microsoft.com/office/drawing/2014/main" id="{E00FAB14-9A7B-4BAD-9868-817C4BD12D30}"/>
              </a:ext>
            </a:extLst>
          </p:cNvPr>
          <p:cNvGrpSpPr/>
          <p:nvPr/>
        </p:nvGrpSpPr>
        <p:grpSpPr>
          <a:xfrm>
            <a:off x="1082882" y="3310198"/>
            <a:ext cx="2484276" cy="1132577"/>
            <a:chOff x="2530759" y="1723515"/>
            <a:chExt cx="1681201" cy="15101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D99778-1699-45B7-8631-1E062BD543F5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248192-5718-4450-8298-45D84F3632DA}"/>
                </a:ext>
              </a:extLst>
            </p:cNvPr>
            <p:cNvSpPr txBox="1"/>
            <p:nvPr/>
          </p:nvSpPr>
          <p:spPr>
            <a:xfrm>
              <a:off x="2530759" y="1723515"/>
              <a:ext cx="1681201" cy="34881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71">
            <a:extLst>
              <a:ext uri="{FF2B5EF4-FFF2-40B4-BE49-F238E27FC236}">
                <a16:creationId xmlns:a16="http://schemas.microsoft.com/office/drawing/2014/main" id="{B145ED59-7F5A-46C5-94C2-4D15C0B99A20}"/>
              </a:ext>
            </a:extLst>
          </p:cNvPr>
          <p:cNvGrpSpPr/>
          <p:nvPr/>
        </p:nvGrpSpPr>
        <p:grpSpPr>
          <a:xfrm>
            <a:off x="5556026" y="1718170"/>
            <a:ext cx="2484276" cy="1132577"/>
            <a:chOff x="2530759" y="1723515"/>
            <a:chExt cx="1681201" cy="15101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BA25D2-3D59-4C6E-8B93-4DCFB7526671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E9A81D-1DB9-481D-8783-0B901701B0A8}"/>
                </a:ext>
              </a:extLst>
            </p:cNvPr>
            <p:cNvSpPr txBox="1"/>
            <p:nvPr/>
          </p:nvSpPr>
          <p:spPr>
            <a:xfrm>
              <a:off x="2530759" y="1723515"/>
              <a:ext cx="1681201" cy="34881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74">
            <a:extLst>
              <a:ext uri="{FF2B5EF4-FFF2-40B4-BE49-F238E27FC236}">
                <a16:creationId xmlns:a16="http://schemas.microsoft.com/office/drawing/2014/main" id="{00EDB7CB-172C-42AD-A126-B620D162C08C}"/>
              </a:ext>
            </a:extLst>
          </p:cNvPr>
          <p:cNvGrpSpPr/>
          <p:nvPr/>
        </p:nvGrpSpPr>
        <p:grpSpPr>
          <a:xfrm>
            <a:off x="5556026" y="3310198"/>
            <a:ext cx="2484276" cy="1132577"/>
            <a:chOff x="2530759" y="1723515"/>
            <a:chExt cx="1681201" cy="15101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855DC7-ECF3-4648-8125-D802C8FD954F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25BCAE-DB74-4A80-8BAE-D313C03D203F}"/>
                </a:ext>
              </a:extLst>
            </p:cNvPr>
            <p:cNvSpPr txBox="1"/>
            <p:nvPr/>
          </p:nvSpPr>
          <p:spPr>
            <a:xfrm>
              <a:off x="2530759" y="1723515"/>
              <a:ext cx="1681201" cy="34881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1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1927976-BD6F-4E36-8395-92BC86ABB12A}"/>
              </a:ext>
            </a:extLst>
          </p:cNvPr>
          <p:cNvSpPr txBox="1"/>
          <p:nvPr/>
        </p:nvSpPr>
        <p:spPr>
          <a:xfrm>
            <a:off x="3962501" y="2765001"/>
            <a:ext cx="1198182" cy="484748"/>
          </a:xfrm>
          <a:prstGeom prst="rect">
            <a:avLst/>
          </a:prstGeom>
          <a:noFill/>
          <a:ln w="3175">
            <a:noFill/>
          </a:ln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79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3">
            <a:extLst>
              <a:ext uri="{FF2B5EF4-FFF2-40B4-BE49-F238E27FC236}">
                <a16:creationId xmlns:a16="http://schemas.microsoft.com/office/drawing/2014/main" id="{1351BFDF-4339-4CE1-9AA4-945FB49AB2EB}"/>
              </a:ext>
            </a:extLst>
          </p:cNvPr>
          <p:cNvSpPr/>
          <p:nvPr/>
        </p:nvSpPr>
        <p:spPr>
          <a:xfrm>
            <a:off x="3709031" y="3082073"/>
            <a:ext cx="1725938" cy="148787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7BAAFE4E-4728-45A3-99F5-72AB473DED8D}"/>
              </a:ext>
            </a:extLst>
          </p:cNvPr>
          <p:cNvSpPr/>
          <p:nvPr/>
        </p:nvSpPr>
        <p:spPr>
          <a:xfrm rot="10800000">
            <a:off x="6877765" y="2438928"/>
            <a:ext cx="1565996" cy="2131022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98D697-2E15-4DCC-8FE3-2FB00C806A89}"/>
              </a:ext>
            </a:extLst>
          </p:cNvPr>
          <p:cNvSpPr/>
          <p:nvPr/>
        </p:nvSpPr>
        <p:spPr>
          <a:xfrm rot="-720000">
            <a:off x="589500" y="2973953"/>
            <a:ext cx="7965000" cy="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6" name="Down Arrow 6">
            <a:extLst>
              <a:ext uri="{FF2B5EF4-FFF2-40B4-BE49-F238E27FC236}">
                <a16:creationId xmlns:a16="http://schemas.microsoft.com/office/drawing/2014/main" id="{01154205-8CBF-4834-8DB1-907DFFB9B16D}"/>
              </a:ext>
            </a:extLst>
          </p:cNvPr>
          <p:cNvSpPr/>
          <p:nvPr/>
        </p:nvSpPr>
        <p:spPr>
          <a:xfrm>
            <a:off x="713813" y="1460614"/>
            <a:ext cx="1565996" cy="2131022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0F0694D-6581-4701-BBCD-38C382A2F0F9}"/>
              </a:ext>
            </a:extLst>
          </p:cNvPr>
          <p:cNvGrpSpPr/>
          <p:nvPr/>
        </p:nvGrpSpPr>
        <p:grpSpPr>
          <a:xfrm>
            <a:off x="1009673" y="1542092"/>
            <a:ext cx="972108" cy="1264656"/>
            <a:chOff x="2079598" y="4324401"/>
            <a:chExt cx="3303211" cy="16862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04A6CC-C53B-4565-BC9C-75BD51F69DC4}"/>
                </a:ext>
              </a:extLst>
            </p:cNvPr>
            <p:cNvSpPr txBox="1"/>
            <p:nvPr/>
          </p:nvSpPr>
          <p:spPr>
            <a:xfrm>
              <a:off x="2098433" y="4594836"/>
              <a:ext cx="3255728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827B4C-A62D-4E76-92B0-066C2B723A3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1C1D376-2382-46DA-913D-8AB3B902269A}"/>
              </a:ext>
            </a:extLst>
          </p:cNvPr>
          <p:cNvGrpSpPr/>
          <p:nvPr/>
        </p:nvGrpSpPr>
        <p:grpSpPr>
          <a:xfrm>
            <a:off x="7181051" y="3240113"/>
            <a:ext cx="972108" cy="1264656"/>
            <a:chOff x="2079598" y="4324401"/>
            <a:chExt cx="3303211" cy="168620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EBE54F-3474-41F3-8D58-67BD276B79DA}"/>
                </a:ext>
              </a:extLst>
            </p:cNvPr>
            <p:cNvSpPr txBox="1"/>
            <p:nvPr/>
          </p:nvSpPr>
          <p:spPr>
            <a:xfrm>
              <a:off x="2098433" y="4594836"/>
              <a:ext cx="3255728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F1B46C-6ADD-4C76-A58B-A6AF8BB4240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Isosceles Triangle 19">
            <a:extLst>
              <a:ext uri="{FF2B5EF4-FFF2-40B4-BE49-F238E27FC236}">
                <a16:creationId xmlns:a16="http://schemas.microsoft.com/office/drawing/2014/main" id="{016C8698-3131-4BF5-8CDC-86EF8CE35F08}"/>
              </a:ext>
            </a:extLst>
          </p:cNvPr>
          <p:cNvSpPr/>
          <p:nvPr/>
        </p:nvSpPr>
        <p:spPr>
          <a:xfrm rot="10800000">
            <a:off x="3709032" y="1431603"/>
            <a:ext cx="1725938" cy="148787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54">
            <a:extLst>
              <a:ext uri="{FF2B5EF4-FFF2-40B4-BE49-F238E27FC236}">
                <a16:creationId xmlns:a16="http://schemas.microsoft.com/office/drawing/2014/main" id="{AA0443B0-3043-4F8F-84FB-A691A3AE371A}"/>
              </a:ext>
            </a:extLst>
          </p:cNvPr>
          <p:cNvGrpSpPr>
            <a:grpSpLocks noChangeAspect="1"/>
          </p:cNvGrpSpPr>
          <p:nvPr/>
        </p:nvGrpSpPr>
        <p:grpSpPr>
          <a:xfrm>
            <a:off x="4358122" y="3832205"/>
            <a:ext cx="424927" cy="424927"/>
            <a:chOff x="2674820" y="0"/>
            <a:chExt cx="6842360" cy="6842360"/>
          </a:xfrm>
        </p:grpSpPr>
        <p:sp>
          <p:nvSpPr>
            <p:cNvPr id="23" name="타원 50">
              <a:extLst>
                <a:ext uri="{FF2B5EF4-FFF2-40B4-BE49-F238E27FC236}">
                  <a16:creationId xmlns:a16="http://schemas.microsoft.com/office/drawing/2014/main" id="{42EFD641-CABE-4C04-B118-C17F84EE5339}"/>
                </a:ext>
              </a:extLst>
            </p:cNvPr>
            <p:cNvSpPr/>
            <p:nvPr/>
          </p:nvSpPr>
          <p:spPr>
            <a:xfrm>
              <a:off x="2674820" y="0"/>
              <a:ext cx="6842360" cy="6842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자유형 53">
              <a:extLst>
                <a:ext uri="{FF2B5EF4-FFF2-40B4-BE49-F238E27FC236}">
                  <a16:creationId xmlns:a16="http://schemas.microsoft.com/office/drawing/2014/main" id="{F5DF786B-46EF-48E9-8DD0-A4C7264C8E3F}"/>
                </a:ext>
              </a:extLst>
            </p:cNvPr>
            <p:cNvSpPr/>
            <p:nvPr/>
          </p:nvSpPr>
          <p:spPr>
            <a:xfrm>
              <a:off x="4555180" y="1556425"/>
              <a:ext cx="3110214" cy="3415802"/>
            </a:xfrm>
            <a:custGeom>
              <a:avLst/>
              <a:gdLst>
                <a:gd name="connsiteX0" fmla="*/ 1024464 w 3110214"/>
                <a:gd name="connsiteY0" fmla="*/ 0 h 3415802"/>
                <a:gd name="connsiteX1" fmla="*/ 2071717 w 3110214"/>
                <a:gd name="connsiteY1" fmla="*/ 24667 h 3415802"/>
                <a:gd name="connsiteX2" fmla="*/ 1705002 w 3110214"/>
                <a:gd name="connsiteY2" fmla="*/ 1411927 h 3415802"/>
                <a:gd name="connsiteX3" fmla="*/ 2220271 w 3110214"/>
                <a:gd name="connsiteY3" fmla="*/ 1222836 h 3415802"/>
                <a:gd name="connsiteX4" fmla="*/ 2099720 w 3110214"/>
                <a:gd name="connsiteY4" fmla="*/ 1723189 h 3415802"/>
                <a:gd name="connsiteX5" fmla="*/ 1571138 w 3110214"/>
                <a:gd name="connsiteY5" fmla="*/ 1918326 h 3415802"/>
                <a:gd name="connsiteX6" fmla="*/ 1354720 w 3110214"/>
                <a:gd name="connsiteY6" fmla="*/ 2737017 h 3415802"/>
                <a:gd name="connsiteX7" fmla="*/ 3110214 w 3110214"/>
                <a:gd name="connsiteY7" fmla="*/ 2743200 h 3415802"/>
                <a:gd name="connsiteX8" fmla="*/ 2911630 w 3110214"/>
                <a:gd name="connsiteY8" fmla="*/ 3415802 h 3415802"/>
                <a:gd name="connsiteX9" fmla="*/ 117641 w 3110214"/>
                <a:gd name="connsiteY9" fmla="*/ 3413922 h 3415802"/>
                <a:gd name="connsiteX10" fmla="*/ 400074 w 3110214"/>
                <a:gd name="connsiteY10" fmla="*/ 2350646 h 3415802"/>
                <a:gd name="connsiteX11" fmla="*/ 0 w 3110214"/>
                <a:gd name="connsiteY11" fmla="*/ 2498341 h 3415802"/>
                <a:gd name="connsiteX12" fmla="*/ 130702 w 3110214"/>
                <a:gd name="connsiteY12" fmla="*/ 1989654 h 3415802"/>
                <a:gd name="connsiteX13" fmla="*/ 535413 w 3110214"/>
                <a:gd name="connsiteY13" fmla="*/ 1841136 h 341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0214" h="3415802">
                  <a:moveTo>
                    <a:pt x="1024464" y="0"/>
                  </a:moveTo>
                  <a:lnTo>
                    <a:pt x="2071717" y="24667"/>
                  </a:lnTo>
                  <a:lnTo>
                    <a:pt x="1705002" y="1411927"/>
                  </a:lnTo>
                  <a:lnTo>
                    <a:pt x="2220271" y="1222836"/>
                  </a:lnTo>
                  <a:lnTo>
                    <a:pt x="2099720" y="1723189"/>
                  </a:lnTo>
                  <a:lnTo>
                    <a:pt x="1571138" y="1918326"/>
                  </a:lnTo>
                  <a:lnTo>
                    <a:pt x="1354720" y="2737017"/>
                  </a:lnTo>
                  <a:lnTo>
                    <a:pt x="3110214" y="2743200"/>
                  </a:lnTo>
                  <a:lnTo>
                    <a:pt x="2911630" y="3415802"/>
                  </a:lnTo>
                  <a:lnTo>
                    <a:pt x="117641" y="3413922"/>
                  </a:lnTo>
                  <a:lnTo>
                    <a:pt x="400074" y="2350646"/>
                  </a:lnTo>
                  <a:lnTo>
                    <a:pt x="0" y="2498341"/>
                  </a:lnTo>
                  <a:lnTo>
                    <a:pt x="130702" y="1989654"/>
                  </a:lnTo>
                  <a:lnTo>
                    <a:pt x="535413" y="1841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19">
            <a:extLst>
              <a:ext uri="{FF2B5EF4-FFF2-40B4-BE49-F238E27FC236}">
                <a16:creationId xmlns:a16="http://schemas.microsoft.com/office/drawing/2014/main" id="{62FA929A-B5D4-4EE9-8709-FDBEE425B3BD}"/>
              </a:ext>
            </a:extLst>
          </p:cNvPr>
          <p:cNvGrpSpPr>
            <a:grpSpLocks noChangeAspect="1"/>
          </p:cNvGrpSpPr>
          <p:nvPr/>
        </p:nvGrpSpPr>
        <p:grpSpPr>
          <a:xfrm>
            <a:off x="4358122" y="1735872"/>
            <a:ext cx="424927" cy="424927"/>
            <a:chOff x="331023" y="414040"/>
            <a:chExt cx="5704886" cy="5704886"/>
          </a:xfrm>
        </p:grpSpPr>
        <p:sp>
          <p:nvSpPr>
            <p:cNvPr id="31" name="타원 4">
              <a:extLst>
                <a:ext uri="{FF2B5EF4-FFF2-40B4-BE49-F238E27FC236}">
                  <a16:creationId xmlns:a16="http://schemas.microsoft.com/office/drawing/2014/main" id="{2F884CAD-60D3-4157-B7F3-51306CBCB12D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 18">
              <a:extLst>
                <a:ext uri="{FF2B5EF4-FFF2-40B4-BE49-F238E27FC236}">
                  <a16:creationId xmlns:a16="http://schemas.microsoft.com/office/drawing/2014/main" id="{E1F84BD1-D9C0-46A3-8796-ADD5B532A533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6466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5053" y="672857"/>
            <a:ext cx="4279013" cy="7001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4100" dirty="0">
                <a:solidFill>
                  <a:schemeClr val="accent2"/>
                </a:solidFill>
              </a:rPr>
              <a:t>Columns </a:t>
            </a:r>
            <a:r>
              <a:rPr lang="en-US" altLang="ko-KR" sz="41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4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A42A25-0609-4DBB-BEF2-DDA72351A855}"/>
              </a:ext>
            </a:extLst>
          </p:cNvPr>
          <p:cNvSpPr/>
          <p:nvPr/>
        </p:nvSpPr>
        <p:spPr>
          <a:xfrm>
            <a:off x="3233057" y="504553"/>
            <a:ext cx="5237303" cy="4134395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0E909E0-3434-406E-BAB5-D751CE895C1D}"/>
              </a:ext>
            </a:extLst>
          </p:cNvPr>
          <p:cNvGrpSpPr/>
          <p:nvPr/>
        </p:nvGrpSpPr>
        <p:grpSpPr>
          <a:xfrm>
            <a:off x="3620247" y="1562179"/>
            <a:ext cx="4850114" cy="2818238"/>
            <a:chOff x="2153463" y="1916832"/>
            <a:chExt cx="7911017" cy="37576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A768B2-CECD-450D-9757-3F5FF3675D43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222394-8C76-41FF-A5D2-8336639BD747}"/>
                </a:ext>
              </a:extLst>
            </p:cNvPr>
            <p:cNvSpPr txBox="1"/>
            <p:nvPr/>
          </p:nvSpPr>
          <p:spPr>
            <a:xfrm>
              <a:off x="2153463" y="2781383"/>
              <a:ext cx="7911017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32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94" y="366186"/>
            <a:ext cx="4279013" cy="7001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4100" dirty="0">
                <a:solidFill>
                  <a:schemeClr val="bg2"/>
                </a:solidFill>
                <a:cs typeface="Arial" pitchFamily="34" charset="0"/>
              </a:rPr>
              <a:t>Agenda </a:t>
            </a:r>
            <a:r>
              <a:rPr lang="en-US" altLang="ko-KR" sz="4100" dirty="0">
                <a:solidFill>
                  <a:schemeClr val="accent2"/>
                </a:solidFill>
                <a:cs typeface="Arial" pitchFamily="34" charset="0"/>
              </a:rPr>
              <a:t>Style</a:t>
            </a:r>
            <a:endParaRPr lang="ko-KR" altLang="en-US" sz="41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2306" y="1314046"/>
            <a:ext cx="4345501" cy="623247"/>
            <a:chOff x="4745820" y="1482096"/>
            <a:chExt cx="5794001" cy="830996"/>
          </a:xfrm>
        </p:grpSpPr>
        <p:grpSp>
          <p:nvGrpSpPr>
            <p:cNvPr id="4" name="Group 3"/>
            <p:cNvGrpSpPr/>
            <p:nvPr/>
          </p:nvGrpSpPr>
          <p:grpSpPr>
            <a:xfrm>
              <a:off x="6032129" y="1482096"/>
              <a:ext cx="4507692" cy="830996"/>
              <a:chOff x="6557475" y="1411926"/>
              <a:chExt cx="4507692" cy="83099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79"/>
                <a:ext cx="45076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411926"/>
                <a:ext cx="4507692" cy="41036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2306" y="2157690"/>
            <a:ext cx="4345501" cy="623247"/>
            <a:chOff x="4745820" y="1482096"/>
            <a:chExt cx="5794001" cy="830996"/>
          </a:xfrm>
        </p:grpSpPr>
        <p:grpSp>
          <p:nvGrpSpPr>
            <p:cNvPr id="11" name="Group 10"/>
            <p:cNvGrpSpPr/>
            <p:nvPr/>
          </p:nvGrpSpPr>
          <p:grpSpPr>
            <a:xfrm>
              <a:off x="6032129" y="1482096"/>
              <a:ext cx="4507692" cy="830996"/>
              <a:chOff x="6557475" y="1411926"/>
              <a:chExt cx="4507692" cy="83099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557475" y="1750479"/>
                <a:ext cx="45076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557475" y="1411926"/>
                <a:ext cx="4507692" cy="41036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24331" y="1516285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02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52306" y="3001333"/>
            <a:ext cx="4345501" cy="623247"/>
            <a:chOff x="4745820" y="1482096"/>
            <a:chExt cx="5794001" cy="830996"/>
          </a:xfrm>
        </p:grpSpPr>
        <p:grpSp>
          <p:nvGrpSpPr>
            <p:cNvPr id="18" name="Group 17"/>
            <p:cNvGrpSpPr/>
            <p:nvPr/>
          </p:nvGrpSpPr>
          <p:grpSpPr>
            <a:xfrm>
              <a:off x="6032129" y="1482096"/>
              <a:ext cx="4507692" cy="830996"/>
              <a:chOff x="6557475" y="1411926"/>
              <a:chExt cx="4507692" cy="830996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557475" y="1750479"/>
                <a:ext cx="45076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557475" y="1411926"/>
                <a:ext cx="4507692" cy="41036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324331" y="1516285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03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252306" y="3844977"/>
            <a:ext cx="4345501" cy="623247"/>
            <a:chOff x="4745820" y="1482096"/>
            <a:chExt cx="5794001" cy="830996"/>
          </a:xfrm>
        </p:grpSpPr>
        <p:grpSp>
          <p:nvGrpSpPr>
            <p:cNvPr id="25" name="Group 24"/>
            <p:cNvGrpSpPr/>
            <p:nvPr/>
          </p:nvGrpSpPr>
          <p:grpSpPr>
            <a:xfrm>
              <a:off x="6032129" y="1482096"/>
              <a:ext cx="4507692" cy="830996"/>
              <a:chOff x="6557475" y="1411926"/>
              <a:chExt cx="4507692" cy="830996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557475" y="1750479"/>
                <a:ext cx="45076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557475" y="1411926"/>
                <a:ext cx="4507692" cy="41036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24331" y="1516285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04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2991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A5B0F8B8-FC7D-4016-A276-D5F090C76C09}"/>
              </a:ext>
            </a:extLst>
          </p:cNvPr>
          <p:cNvGrpSpPr/>
          <p:nvPr/>
        </p:nvGrpSpPr>
        <p:grpSpPr>
          <a:xfrm>
            <a:off x="1218526" y="3328869"/>
            <a:ext cx="958604" cy="825254"/>
            <a:chOff x="7521194" y="5284915"/>
            <a:chExt cx="1137987" cy="979683"/>
          </a:xfrm>
        </p:grpSpPr>
        <p:grpSp>
          <p:nvGrpSpPr>
            <p:cNvPr id="99" name="Group 7">
              <a:extLst>
                <a:ext uri="{FF2B5EF4-FFF2-40B4-BE49-F238E27FC236}">
                  <a16:creationId xmlns:a16="http://schemas.microsoft.com/office/drawing/2014/main" id="{A0A84E3D-0F43-40E8-9A85-13365794E2A9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101" name="Trapezoid 1">
                <a:extLst>
                  <a:ext uri="{FF2B5EF4-FFF2-40B4-BE49-F238E27FC236}">
                    <a16:creationId xmlns:a16="http://schemas.microsoft.com/office/drawing/2014/main" id="{E8BADE6F-2F1E-4B49-B879-0F14DB2704A9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3" name="Trapezoid 6">
                <a:extLst>
                  <a:ext uri="{FF2B5EF4-FFF2-40B4-BE49-F238E27FC236}">
                    <a16:creationId xmlns:a16="http://schemas.microsoft.com/office/drawing/2014/main" id="{3389CF33-93C7-4D61-8B53-57B827C89E61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Oval 5">
                <a:extLst>
                  <a:ext uri="{FF2B5EF4-FFF2-40B4-BE49-F238E27FC236}">
                    <a16:creationId xmlns:a16="http://schemas.microsoft.com/office/drawing/2014/main" id="{C2783326-6B49-43E0-A6DF-B0BFDFA28A54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0" name="Chord 23">
              <a:extLst>
                <a:ext uri="{FF2B5EF4-FFF2-40B4-BE49-F238E27FC236}">
                  <a16:creationId xmlns:a16="http://schemas.microsoft.com/office/drawing/2014/main" id="{C844AF90-A431-48D0-B417-347C8D9EBE90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70E07C99-6BD0-4028-859D-542205609AB2}"/>
              </a:ext>
            </a:extLst>
          </p:cNvPr>
          <p:cNvGrpSpPr/>
          <p:nvPr/>
        </p:nvGrpSpPr>
        <p:grpSpPr>
          <a:xfrm rot="1938668">
            <a:off x="-345099" y="1349394"/>
            <a:ext cx="2544355" cy="1481663"/>
            <a:chOff x="4094747" y="2381166"/>
            <a:chExt cx="4510139" cy="2626405"/>
          </a:xfrm>
        </p:grpSpPr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AE123FFA-5A41-4AAA-B575-711DA7B7F2DC}"/>
                </a:ext>
              </a:extLst>
            </p:cNvPr>
            <p:cNvGrpSpPr/>
            <p:nvPr/>
          </p:nvGrpSpPr>
          <p:grpSpPr>
            <a:xfrm rot="712870">
              <a:off x="4094747" y="2381166"/>
              <a:ext cx="3101505" cy="1698788"/>
              <a:chOff x="2380909" y="2446766"/>
              <a:chExt cx="2745256" cy="1503659"/>
            </a:xfrm>
          </p:grpSpPr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EC39BCFE-B129-4150-9CA5-F2906BAD6DA3}"/>
                  </a:ext>
                </a:extLst>
              </p:cNvPr>
              <p:cNvSpPr/>
              <p:nvPr/>
            </p:nvSpPr>
            <p:spPr>
              <a:xfrm rot="1231697">
                <a:off x="3121386" y="2561927"/>
                <a:ext cx="2004779" cy="1388498"/>
              </a:xfrm>
              <a:custGeom>
                <a:avLst/>
                <a:gdLst>
                  <a:gd name="connsiteX0" fmla="*/ 679840 w 2951501"/>
                  <a:gd name="connsiteY0" fmla="*/ 1516490 h 1616735"/>
                  <a:gd name="connsiteX1" fmla="*/ 1817700 w 2951501"/>
                  <a:gd name="connsiteY1" fmla="*/ 1516490 h 1616735"/>
                  <a:gd name="connsiteX2" fmla="*/ 1817700 w 2951501"/>
                  <a:gd name="connsiteY2" fmla="*/ 1567623 h 1616735"/>
                  <a:gd name="connsiteX3" fmla="*/ 1774636 w 2951501"/>
                  <a:gd name="connsiteY3" fmla="*/ 1616735 h 1616735"/>
                  <a:gd name="connsiteX4" fmla="*/ 722905 w 2951501"/>
                  <a:gd name="connsiteY4" fmla="*/ 1616735 h 1616735"/>
                  <a:gd name="connsiteX5" fmla="*/ 679840 w 2951501"/>
                  <a:gd name="connsiteY5" fmla="*/ 1567623 h 1616735"/>
                  <a:gd name="connsiteX6" fmla="*/ 679840 w 2951501"/>
                  <a:gd name="connsiteY6" fmla="*/ 1407500 h 1616735"/>
                  <a:gd name="connsiteX7" fmla="*/ 1817700 w 2951501"/>
                  <a:gd name="connsiteY7" fmla="*/ 1407500 h 1616735"/>
                  <a:gd name="connsiteX8" fmla="*/ 1817700 w 2951501"/>
                  <a:gd name="connsiteY8" fmla="*/ 1472848 h 1616735"/>
                  <a:gd name="connsiteX9" fmla="*/ 679840 w 2951501"/>
                  <a:gd name="connsiteY9" fmla="*/ 1472848 h 1616735"/>
                  <a:gd name="connsiteX10" fmla="*/ 1817700 w 2951501"/>
                  <a:gd name="connsiteY10" fmla="*/ 611112 h 1616735"/>
                  <a:gd name="connsiteX11" fmla="*/ 1817700 w 2951501"/>
                  <a:gd name="connsiteY11" fmla="*/ 973623 h 1616735"/>
                  <a:gd name="connsiteX12" fmla="*/ 2224001 w 2951501"/>
                  <a:gd name="connsiteY12" fmla="*/ 611112 h 1616735"/>
                  <a:gd name="connsiteX13" fmla="*/ 449189 w 2951501"/>
                  <a:gd name="connsiteY13" fmla="*/ 386587 h 1616735"/>
                  <a:gd name="connsiteX14" fmla="*/ 239392 w 2951501"/>
                  <a:gd name="connsiteY14" fmla="*/ 437793 h 1616735"/>
                  <a:gd name="connsiteX15" fmla="*/ 127717 w 2951501"/>
                  <a:gd name="connsiteY15" fmla="*/ 563345 h 1616735"/>
                  <a:gd name="connsiteX16" fmla="*/ 119224 w 2951501"/>
                  <a:gd name="connsiteY16" fmla="*/ 813828 h 1616735"/>
                  <a:gd name="connsiteX17" fmla="*/ 118041 w 2951501"/>
                  <a:gd name="connsiteY17" fmla="*/ 814226 h 1616735"/>
                  <a:gd name="connsiteX18" fmla="*/ 156579 w 2951501"/>
                  <a:gd name="connsiteY18" fmla="*/ 873845 h 1616735"/>
                  <a:gd name="connsiteX19" fmla="*/ 319223 w 2951501"/>
                  <a:gd name="connsiteY19" fmla="*/ 1023753 h 1616735"/>
                  <a:gd name="connsiteX20" fmla="*/ 318718 w 2951501"/>
                  <a:gd name="connsiteY20" fmla="*/ 1024809 h 1616735"/>
                  <a:gd name="connsiteX21" fmla="*/ 679840 w 2951501"/>
                  <a:gd name="connsiteY21" fmla="*/ 1198510 h 1616735"/>
                  <a:gd name="connsiteX22" fmla="*/ 679840 w 2951501"/>
                  <a:gd name="connsiteY22" fmla="*/ 494818 h 1616735"/>
                  <a:gd name="connsiteX23" fmla="*/ 613050 w 2951501"/>
                  <a:gd name="connsiteY23" fmla="*/ 439426 h 1616735"/>
                  <a:gd name="connsiteX24" fmla="*/ 522606 w 2951501"/>
                  <a:gd name="connsiteY24" fmla="*/ 399416 h 1616735"/>
                  <a:gd name="connsiteX25" fmla="*/ 449189 w 2951501"/>
                  <a:gd name="connsiteY25" fmla="*/ 386587 h 1616735"/>
                  <a:gd name="connsiteX26" fmla="*/ 2556092 w 2951501"/>
                  <a:gd name="connsiteY26" fmla="*/ 0 h 1616735"/>
                  <a:gd name="connsiteX27" fmla="*/ 2951501 w 2951501"/>
                  <a:gd name="connsiteY27" fmla="*/ 404658 h 1616735"/>
                  <a:gd name="connsiteX28" fmla="*/ 2608538 w 2951501"/>
                  <a:gd name="connsiteY28" fmla="*/ 418986 h 1616735"/>
                  <a:gd name="connsiteX29" fmla="*/ 2606605 w 2951501"/>
                  <a:gd name="connsiteY29" fmla="*/ 417008 h 1616735"/>
                  <a:gd name="connsiteX30" fmla="*/ 1820087 w 2951501"/>
                  <a:gd name="connsiteY30" fmla="*/ 1344294 h 1616735"/>
                  <a:gd name="connsiteX31" fmla="*/ 1817700 w 2951501"/>
                  <a:gd name="connsiteY31" fmla="*/ 1341966 h 1616735"/>
                  <a:gd name="connsiteX32" fmla="*/ 1817700 w 2951501"/>
                  <a:gd name="connsiteY32" fmla="*/ 1363858 h 1616735"/>
                  <a:gd name="connsiteX33" fmla="*/ 679840 w 2951501"/>
                  <a:gd name="connsiteY33" fmla="*/ 1363858 h 1616735"/>
                  <a:gd name="connsiteX34" fmla="*/ 679840 w 2951501"/>
                  <a:gd name="connsiteY34" fmla="*/ 1307744 h 1616735"/>
                  <a:gd name="connsiteX35" fmla="*/ 268830 w 2951501"/>
                  <a:gd name="connsiteY35" fmla="*/ 1110047 h 1616735"/>
                  <a:gd name="connsiteX36" fmla="*/ 270209 w 2951501"/>
                  <a:gd name="connsiteY36" fmla="*/ 1107180 h 1616735"/>
                  <a:gd name="connsiteX37" fmla="*/ 198248 w 2951501"/>
                  <a:gd name="connsiteY37" fmla="*/ 1056644 h 1616735"/>
                  <a:gd name="connsiteX38" fmla="*/ 55623 w 2951501"/>
                  <a:gd name="connsiteY38" fmla="*/ 898485 h 1616735"/>
                  <a:gd name="connsiteX39" fmla="*/ 1591 w 2951501"/>
                  <a:gd name="connsiteY39" fmla="*/ 738051 h 1616735"/>
                  <a:gd name="connsiteX40" fmla="*/ 88988 w 2951501"/>
                  <a:gd name="connsiteY40" fmla="*/ 428893 h 1616735"/>
                  <a:gd name="connsiteX41" fmla="*/ 91156 w 2951501"/>
                  <a:gd name="connsiteY41" fmla="*/ 430488 h 1616735"/>
                  <a:gd name="connsiteX42" fmla="*/ 424588 w 2951501"/>
                  <a:gd name="connsiteY42" fmla="*/ 285218 h 1616735"/>
                  <a:gd name="connsiteX43" fmla="*/ 550151 w 2951501"/>
                  <a:gd name="connsiteY43" fmla="*/ 302724 h 1616735"/>
                  <a:gd name="connsiteX44" fmla="*/ 666090 w 2951501"/>
                  <a:gd name="connsiteY44" fmla="*/ 354013 h 1616735"/>
                  <a:gd name="connsiteX45" fmla="*/ 690060 w 2951501"/>
                  <a:gd name="connsiteY45" fmla="*/ 373892 h 1616735"/>
                  <a:gd name="connsiteX46" fmla="*/ 692454 w 2951501"/>
                  <a:gd name="connsiteY46" fmla="*/ 367302 h 1616735"/>
                  <a:gd name="connsiteX47" fmla="*/ 722905 w 2951501"/>
                  <a:gd name="connsiteY47" fmla="*/ 352917 h 1616735"/>
                  <a:gd name="connsiteX48" fmla="*/ 1774636 w 2951501"/>
                  <a:gd name="connsiteY48" fmla="*/ 352917 h 1616735"/>
                  <a:gd name="connsiteX49" fmla="*/ 1817700 w 2951501"/>
                  <a:gd name="connsiteY49" fmla="*/ 402029 h 1616735"/>
                  <a:gd name="connsiteX50" fmla="*/ 1817700 w 2951501"/>
                  <a:gd name="connsiteY50" fmla="*/ 525619 h 1616735"/>
                  <a:gd name="connsiteX51" fmla="*/ 2319822 w 2951501"/>
                  <a:gd name="connsiteY51" fmla="*/ 525619 h 1616735"/>
                  <a:gd name="connsiteX52" fmla="*/ 2530110 w 2951501"/>
                  <a:gd name="connsiteY52" fmla="*/ 337995 h 1616735"/>
                  <a:gd name="connsiteX53" fmla="*/ 2533895 w 2951501"/>
                  <a:gd name="connsiteY53" fmla="*/ 341686 h 161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951501" h="1616735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850A1EF8-564A-4599-8D38-3145B6066027}"/>
                  </a:ext>
                </a:extLst>
              </p:cNvPr>
              <p:cNvSpPr/>
              <p:nvPr/>
            </p:nvSpPr>
            <p:spPr>
              <a:xfrm rot="6382074">
                <a:off x="2673354" y="2332594"/>
                <a:ext cx="683006" cy="911350"/>
              </a:xfrm>
              <a:custGeom>
                <a:avLst/>
                <a:gdLst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45990 w 852117"/>
                  <a:gd name="connsiteY6" fmla="*/ 68978 h 913021"/>
                  <a:gd name="connsiteX7" fmla="*/ 454992 w 852117"/>
                  <a:gd name="connsiteY7" fmla="*/ 231624 h 913021"/>
                  <a:gd name="connsiteX8" fmla="*/ 452843 w 852117"/>
                  <a:gd name="connsiteY8" fmla="*/ 13725 h 913021"/>
                  <a:gd name="connsiteX9" fmla="*/ 562280 w 852117"/>
                  <a:gd name="connsiteY9" fmla="*/ 38587 h 913021"/>
                  <a:gd name="connsiteX10" fmla="*/ 591089 w 852117"/>
                  <a:gd name="connsiteY10" fmla="*/ 223958 h 913021"/>
                  <a:gd name="connsiteX11" fmla="*/ 574101 w 852117"/>
                  <a:gd name="connsiteY11" fmla="*/ 39172 h 913021"/>
                  <a:gd name="connsiteX12" fmla="*/ 703090 w 852117"/>
                  <a:gd name="connsiteY12" fmla="*/ 62958 h 913021"/>
                  <a:gd name="connsiteX13" fmla="*/ 709880 w 852117"/>
                  <a:gd name="connsiteY13" fmla="*/ 237369 h 913021"/>
                  <a:gd name="connsiteX14" fmla="*/ 714239 w 852117"/>
                  <a:gd name="connsiteY14" fmla="*/ 69553 h 913021"/>
                  <a:gd name="connsiteX15" fmla="*/ 822235 w 852117"/>
                  <a:gd name="connsiteY15" fmla="*/ 87329 h 913021"/>
                  <a:gd name="connsiteX16" fmla="*/ 851404 w 852117"/>
                  <a:gd name="connsiteY16" fmla="*/ 326326 h 913021"/>
                  <a:gd name="connsiteX17" fmla="*/ 762365 w 852117"/>
                  <a:gd name="connsiteY17" fmla="*/ 809335 h 913021"/>
                  <a:gd name="connsiteX18" fmla="*/ 751654 w 852117"/>
                  <a:gd name="connsiteY18" fmla="*/ 912259 h 913021"/>
                  <a:gd name="connsiteX19" fmla="*/ 380634 w 852117"/>
                  <a:gd name="connsiteY19" fmla="*/ 913021 h 913021"/>
                  <a:gd name="connsiteX20" fmla="*/ 361777 w 852117"/>
                  <a:gd name="connsiteY20" fmla="*/ 780857 h 913021"/>
                  <a:gd name="connsiteX21" fmla="*/ 259790 w 852117"/>
                  <a:gd name="connsiteY21" fmla="*/ 654805 h 913021"/>
                  <a:gd name="connsiteX22" fmla="*/ 127442 w 852117"/>
                  <a:gd name="connsiteY22" fmla="*/ 467151 h 913021"/>
                  <a:gd name="connsiteX23" fmla="*/ 0 w 852117"/>
                  <a:gd name="connsiteY23" fmla="*/ 226050 h 913021"/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54992 w 852117"/>
                  <a:gd name="connsiteY6" fmla="*/ 231624 h 913021"/>
                  <a:gd name="connsiteX7" fmla="*/ 452843 w 852117"/>
                  <a:gd name="connsiteY7" fmla="*/ 13725 h 913021"/>
                  <a:gd name="connsiteX8" fmla="*/ 562280 w 852117"/>
                  <a:gd name="connsiteY8" fmla="*/ 38587 h 913021"/>
                  <a:gd name="connsiteX9" fmla="*/ 591089 w 852117"/>
                  <a:gd name="connsiteY9" fmla="*/ 223958 h 913021"/>
                  <a:gd name="connsiteX10" fmla="*/ 574101 w 852117"/>
                  <a:gd name="connsiteY10" fmla="*/ 39172 h 913021"/>
                  <a:gd name="connsiteX11" fmla="*/ 703090 w 852117"/>
                  <a:gd name="connsiteY11" fmla="*/ 62958 h 913021"/>
                  <a:gd name="connsiteX12" fmla="*/ 709880 w 852117"/>
                  <a:gd name="connsiteY12" fmla="*/ 237369 h 913021"/>
                  <a:gd name="connsiteX13" fmla="*/ 714239 w 852117"/>
                  <a:gd name="connsiteY13" fmla="*/ 69553 h 913021"/>
                  <a:gd name="connsiteX14" fmla="*/ 822235 w 852117"/>
                  <a:gd name="connsiteY14" fmla="*/ 87329 h 913021"/>
                  <a:gd name="connsiteX15" fmla="*/ 851404 w 852117"/>
                  <a:gd name="connsiteY15" fmla="*/ 326326 h 913021"/>
                  <a:gd name="connsiteX16" fmla="*/ 762365 w 852117"/>
                  <a:gd name="connsiteY16" fmla="*/ 809335 h 913021"/>
                  <a:gd name="connsiteX17" fmla="*/ 751654 w 852117"/>
                  <a:gd name="connsiteY17" fmla="*/ 912259 h 913021"/>
                  <a:gd name="connsiteX18" fmla="*/ 380634 w 852117"/>
                  <a:gd name="connsiteY18" fmla="*/ 913021 h 913021"/>
                  <a:gd name="connsiteX19" fmla="*/ 361777 w 852117"/>
                  <a:gd name="connsiteY19" fmla="*/ 780857 h 913021"/>
                  <a:gd name="connsiteX20" fmla="*/ 259790 w 852117"/>
                  <a:gd name="connsiteY20" fmla="*/ 654805 h 913021"/>
                  <a:gd name="connsiteX21" fmla="*/ 127442 w 852117"/>
                  <a:gd name="connsiteY21" fmla="*/ 467151 h 913021"/>
                  <a:gd name="connsiteX22" fmla="*/ 0 w 852117"/>
                  <a:gd name="connsiteY22" fmla="*/ 226050 h 913021"/>
                  <a:gd name="connsiteX0" fmla="*/ 0 w 852117"/>
                  <a:gd name="connsiteY0" fmla="*/ 218504 h 905475"/>
                  <a:gd name="connsiteX1" fmla="*/ 235595 w 852117"/>
                  <a:gd name="connsiteY1" fmla="*/ 365610 h 905475"/>
                  <a:gd name="connsiteX2" fmla="*/ 311282 w 852117"/>
                  <a:gd name="connsiteY2" fmla="*/ 390450 h 905475"/>
                  <a:gd name="connsiteX3" fmla="*/ 331029 w 852117"/>
                  <a:gd name="connsiteY3" fmla="*/ 132121 h 905475"/>
                  <a:gd name="connsiteX4" fmla="*/ 328134 w 852117"/>
                  <a:gd name="connsiteY4" fmla="*/ 0 h 905475"/>
                  <a:gd name="connsiteX5" fmla="*/ 446516 w 852117"/>
                  <a:gd name="connsiteY5" fmla="*/ 3421 h 905475"/>
                  <a:gd name="connsiteX6" fmla="*/ 454992 w 852117"/>
                  <a:gd name="connsiteY6" fmla="*/ 224078 h 905475"/>
                  <a:gd name="connsiteX7" fmla="*/ 452843 w 852117"/>
                  <a:gd name="connsiteY7" fmla="*/ 6179 h 905475"/>
                  <a:gd name="connsiteX8" fmla="*/ 562280 w 852117"/>
                  <a:gd name="connsiteY8" fmla="*/ 31041 h 905475"/>
                  <a:gd name="connsiteX9" fmla="*/ 591089 w 852117"/>
                  <a:gd name="connsiteY9" fmla="*/ 216412 h 905475"/>
                  <a:gd name="connsiteX10" fmla="*/ 574101 w 852117"/>
                  <a:gd name="connsiteY10" fmla="*/ 31626 h 905475"/>
                  <a:gd name="connsiteX11" fmla="*/ 703090 w 852117"/>
                  <a:gd name="connsiteY11" fmla="*/ 55412 h 905475"/>
                  <a:gd name="connsiteX12" fmla="*/ 709880 w 852117"/>
                  <a:gd name="connsiteY12" fmla="*/ 229823 h 905475"/>
                  <a:gd name="connsiteX13" fmla="*/ 714239 w 852117"/>
                  <a:gd name="connsiteY13" fmla="*/ 62007 h 905475"/>
                  <a:gd name="connsiteX14" fmla="*/ 822235 w 852117"/>
                  <a:gd name="connsiteY14" fmla="*/ 79783 h 905475"/>
                  <a:gd name="connsiteX15" fmla="*/ 851404 w 852117"/>
                  <a:gd name="connsiteY15" fmla="*/ 318780 h 905475"/>
                  <a:gd name="connsiteX16" fmla="*/ 762365 w 852117"/>
                  <a:gd name="connsiteY16" fmla="*/ 801789 h 905475"/>
                  <a:gd name="connsiteX17" fmla="*/ 751654 w 852117"/>
                  <a:gd name="connsiteY17" fmla="*/ 904713 h 905475"/>
                  <a:gd name="connsiteX18" fmla="*/ 380634 w 852117"/>
                  <a:gd name="connsiteY18" fmla="*/ 905475 h 905475"/>
                  <a:gd name="connsiteX19" fmla="*/ 361777 w 852117"/>
                  <a:gd name="connsiteY19" fmla="*/ 773311 h 905475"/>
                  <a:gd name="connsiteX20" fmla="*/ 259790 w 852117"/>
                  <a:gd name="connsiteY20" fmla="*/ 647259 h 905475"/>
                  <a:gd name="connsiteX21" fmla="*/ 127442 w 852117"/>
                  <a:gd name="connsiteY21" fmla="*/ 459605 h 905475"/>
                  <a:gd name="connsiteX22" fmla="*/ 0 w 852117"/>
                  <a:gd name="connsiteY22" fmla="*/ 218504 h 905475"/>
                  <a:gd name="connsiteX0" fmla="*/ 0 w 852117"/>
                  <a:gd name="connsiteY0" fmla="*/ 222954 h 909925"/>
                  <a:gd name="connsiteX1" fmla="*/ 235595 w 852117"/>
                  <a:gd name="connsiteY1" fmla="*/ 370060 h 909925"/>
                  <a:gd name="connsiteX2" fmla="*/ 311282 w 852117"/>
                  <a:gd name="connsiteY2" fmla="*/ 394900 h 909925"/>
                  <a:gd name="connsiteX3" fmla="*/ 331029 w 852117"/>
                  <a:gd name="connsiteY3" fmla="*/ 136571 h 909925"/>
                  <a:gd name="connsiteX4" fmla="*/ 328134 w 852117"/>
                  <a:gd name="connsiteY4" fmla="*/ 4450 h 909925"/>
                  <a:gd name="connsiteX5" fmla="*/ 446516 w 852117"/>
                  <a:gd name="connsiteY5" fmla="*/ 7871 h 909925"/>
                  <a:gd name="connsiteX6" fmla="*/ 454992 w 852117"/>
                  <a:gd name="connsiteY6" fmla="*/ 228528 h 909925"/>
                  <a:gd name="connsiteX7" fmla="*/ 452843 w 852117"/>
                  <a:gd name="connsiteY7" fmla="*/ 10629 h 909925"/>
                  <a:gd name="connsiteX8" fmla="*/ 562280 w 852117"/>
                  <a:gd name="connsiteY8" fmla="*/ 35491 h 909925"/>
                  <a:gd name="connsiteX9" fmla="*/ 591089 w 852117"/>
                  <a:gd name="connsiteY9" fmla="*/ 220862 h 909925"/>
                  <a:gd name="connsiteX10" fmla="*/ 574101 w 852117"/>
                  <a:gd name="connsiteY10" fmla="*/ 36076 h 909925"/>
                  <a:gd name="connsiteX11" fmla="*/ 703090 w 852117"/>
                  <a:gd name="connsiteY11" fmla="*/ 59862 h 909925"/>
                  <a:gd name="connsiteX12" fmla="*/ 709880 w 852117"/>
                  <a:gd name="connsiteY12" fmla="*/ 234273 h 909925"/>
                  <a:gd name="connsiteX13" fmla="*/ 714239 w 852117"/>
                  <a:gd name="connsiteY13" fmla="*/ 66457 h 909925"/>
                  <a:gd name="connsiteX14" fmla="*/ 822235 w 852117"/>
                  <a:gd name="connsiteY14" fmla="*/ 84233 h 909925"/>
                  <a:gd name="connsiteX15" fmla="*/ 851404 w 852117"/>
                  <a:gd name="connsiteY15" fmla="*/ 323230 h 909925"/>
                  <a:gd name="connsiteX16" fmla="*/ 762365 w 852117"/>
                  <a:gd name="connsiteY16" fmla="*/ 806239 h 909925"/>
                  <a:gd name="connsiteX17" fmla="*/ 751654 w 852117"/>
                  <a:gd name="connsiteY17" fmla="*/ 909163 h 909925"/>
                  <a:gd name="connsiteX18" fmla="*/ 380634 w 852117"/>
                  <a:gd name="connsiteY18" fmla="*/ 909925 h 909925"/>
                  <a:gd name="connsiteX19" fmla="*/ 361777 w 852117"/>
                  <a:gd name="connsiteY19" fmla="*/ 777761 h 909925"/>
                  <a:gd name="connsiteX20" fmla="*/ 259790 w 852117"/>
                  <a:gd name="connsiteY20" fmla="*/ 651709 h 909925"/>
                  <a:gd name="connsiteX21" fmla="*/ 127442 w 852117"/>
                  <a:gd name="connsiteY21" fmla="*/ 464055 h 909925"/>
                  <a:gd name="connsiteX22" fmla="*/ 0 w 852117"/>
                  <a:gd name="connsiteY22" fmla="*/ 222954 h 909925"/>
                  <a:gd name="connsiteX0" fmla="*/ 0 w 852117"/>
                  <a:gd name="connsiteY0" fmla="*/ 220271 h 907242"/>
                  <a:gd name="connsiteX1" fmla="*/ 235595 w 852117"/>
                  <a:gd name="connsiteY1" fmla="*/ 367377 h 907242"/>
                  <a:gd name="connsiteX2" fmla="*/ 311282 w 852117"/>
                  <a:gd name="connsiteY2" fmla="*/ 392217 h 907242"/>
                  <a:gd name="connsiteX3" fmla="*/ 331029 w 852117"/>
                  <a:gd name="connsiteY3" fmla="*/ 133888 h 907242"/>
                  <a:gd name="connsiteX4" fmla="*/ 334903 w 852117"/>
                  <a:gd name="connsiteY4" fmla="*/ 14671 h 907242"/>
                  <a:gd name="connsiteX5" fmla="*/ 446516 w 852117"/>
                  <a:gd name="connsiteY5" fmla="*/ 5188 h 907242"/>
                  <a:gd name="connsiteX6" fmla="*/ 454992 w 852117"/>
                  <a:gd name="connsiteY6" fmla="*/ 225845 h 907242"/>
                  <a:gd name="connsiteX7" fmla="*/ 452843 w 852117"/>
                  <a:gd name="connsiteY7" fmla="*/ 7946 h 907242"/>
                  <a:gd name="connsiteX8" fmla="*/ 562280 w 852117"/>
                  <a:gd name="connsiteY8" fmla="*/ 32808 h 907242"/>
                  <a:gd name="connsiteX9" fmla="*/ 591089 w 852117"/>
                  <a:gd name="connsiteY9" fmla="*/ 218179 h 907242"/>
                  <a:gd name="connsiteX10" fmla="*/ 574101 w 852117"/>
                  <a:gd name="connsiteY10" fmla="*/ 33393 h 907242"/>
                  <a:gd name="connsiteX11" fmla="*/ 703090 w 852117"/>
                  <a:gd name="connsiteY11" fmla="*/ 57179 h 907242"/>
                  <a:gd name="connsiteX12" fmla="*/ 709880 w 852117"/>
                  <a:gd name="connsiteY12" fmla="*/ 231590 h 907242"/>
                  <a:gd name="connsiteX13" fmla="*/ 714239 w 852117"/>
                  <a:gd name="connsiteY13" fmla="*/ 63774 h 907242"/>
                  <a:gd name="connsiteX14" fmla="*/ 822235 w 852117"/>
                  <a:gd name="connsiteY14" fmla="*/ 81550 h 907242"/>
                  <a:gd name="connsiteX15" fmla="*/ 851404 w 852117"/>
                  <a:gd name="connsiteY15" fmla="*/ 320547 h 907242"/>
                  <a:gd name="connsiteX16" fmla="*/ 762365 w 852117"/>
                  <a:gd name="connsiteY16" fmla="*/ 803556 h 907242"/>
                  <a:gd name="connsiteX17" fmla="*/ 751654 w 852117"/>
                  <a:gd name="connsiteY17" fmla="*/ 906480 h 907242"/>
                  <a:gd name="connsiteX18" fmla="*/ 380634 w 852117"/>
                  <a:gd name="connsiteY18" fmla="*/ 907242 h 907242"/>
                  <a:gd name="connsiteX19" fmla="*/ 361777 w 852117"/>
                  <a:gd name="connsiteY19" fmla="*/ 775078 h 907242"/>
                  <a:gd name="connsiteX20" fmla="*/ 259790 w 852117"/>
                  <a:gd name="connsiteY20" fmla="*/ 649026 h 907242"/>
                  <a:gd name="connsiteX21" fmla="*/ 127442 w 852117"/>
                  <a:gd name="connsiteY21" fmla="*/ 461372 h 907242"/>
                  <a:gd name="connsiteX22" fmla="*/ 0 w 852117"/>
                  <a:gd name="connsiteY22" fmla="*/ 220271 h 907242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27442 w 852117"/>
                  <a:gd name="connsiteY21" fmla="*/ 465479 h 911349"/>
                  <a:gd name="connsiteX22" fmla="*/ 0 w 852117"/>
                  <a:gd name="connsiteY22" fmla="*/ 224378 h 911349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72766 w 852117"/>
                  <a:gd name="connsiteY21" fmla="*/ 437275 h 911349"/>
                  <a:gd name="connsiteX22" fmla="*/ 0 w 852117"/>
                  <a:gd name="connsiteY22" fmla="*/ 224378 h 911349"/>
                  <a:gd name="connsiteX0" fmla="*/ 22647 w 683324"/>
                  <a:gd name="connsiteY0" fmla="*/ 156238 h 911349"/>
                  <a:gd name="connsiteX1" fmla="*/ 66802 w 683324"/>
                  <a:gd name="connsiteY1" fmla="*/ 371484 h 911349"/>
                  <a:gd name="connsiteX2" fmla="*/ 142489 w 683324"/>
                  <a:gd name="connsiteY2" fmla="*/ 396324 h 911349"/>
                  <a:gd name="connsiteX3" fmla="*/ 162236 w 683324"/>
                  <a:gd name="connsiteY3" fmla="*/ 137995 h 911349"/>
                  <a:gd name="connsiteX4" fmla="*/ 166110 w 683324"/>
                  <a:gd name="connsiteY4" fmla="*/ 18778 h 911349"/>
                  <a:gd name="connsiteX5" fmla="*/ 277723 w 683324"/>
                  <a:gd name="connsiteY5" fmla="*/ 9295 h 911349"/>
                  <a:gd name="connsiteX6" fmla="*/ 286199 w 683324"/>
                  <a:gd name="connsiteY6" fmla="*/ 229952 h 911349"/>
                  <a:gd name="connsiteX7" fmla="*/ 284050 w 683324"/>
                  <a:gd name="connsiteY7" fmla="*/ 12053 h 911349"/>
                  <a:gd name="connsiteX8" fmla="*/ 393487 w 683324"/>
                  <a:gd name="connsiteY8" fmla="*/ 36915 h 911349"/>
                  <a:gd name="connsiteX9" fmla="*/ 422296 w 683324"/>
                  <a:gd name="connsiteY9" fmla="*/ 222286 h 911349"/>
                  <a:gd name="connsiteX10" fmla="*/ 405308 w 683324"/>
                  <a:gd name="connsiteY10" fmla="*/ 37500 h 911349"/>
                  <a:gd name="connsiteX11" fmla="*/ 534297 w 683324"/>
                  <a:gd name="connsiteY11" fmla="*/ 61286 h 911349"/>
                  <a:gd name="connsiteX12" fmla="*/ 541087 w 683324"/>
                  <a:gd name="connsiteY12" fmla="*/ 235697 h 911349"/>
                  <a:gd name="connsiteX13" fmla="*/ 545446 w 683324"/>
                  <a:gd name="connsiteY13" fmla="*/ 67881 h 911349"/>
                  <a:gd name="connsiteX14" fmla="*/ 653442 w 683324"/>
                  <a:gd name="connsiteY14" fmla="*/ 85657 h 911349"/>
                  <a:gd name="connsiteX15" fmla="*/ 682611 w 683324"/>
                  <a:gd name="connsiteY15" fmla="*/ 324654 h 911349"/>
                  <a:gd name="connsiteX16" fmla="*/ 593572 w 683324"/>
                  <a:gd name="connsiteY16" fmla="*/ 807663 h 911349"/>
                  <a:gd name="connsiteX17" fmla="*/ 582861 w 683324"/>
                  <a:gd name="connsiteY17" fmla="*/ 910587 h 911349"/>
                  <a:gd name="connsiteX18" fmla="*/ 211841 w 683324"/>
                  <a:gd name="connsiteY18" fmla="*/ 911349 h 911349"/>
                  <a:gd name="connsiteX19" fmla="*/ 192984 w 683324"/>
                  <a:gd name="connsiteY19" fmla="*/ 779185 h 911349"/>
                  <a:gd name="connsiteX20" fmla="*/ 90997 w 683324"/>
                  <a:gd name="connsiteY20" fmla="*/ 653133 h 911349"/>
                  <a:gd name="connsiteX21" fmla="*/ 3973 w 683324"/>
                  <a:gd name="connsiteY21" fmla="*/ 437275 h 911349"/>
                  <a:gd name="connsiteX22" fmla="*/ 22647 w 683324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56291 w 685678"/>
                  <a:gd name="connsiteY0" fmla="*/ 141091 h 911349"/>
                  <a:gd name="connsiteX1" fmla="*/ 69156 w 685678"/>
                  <a:gd name="connsiteY1" fmla="*/ 371484 h 911349"/>
                  <a:gd name="connsiteX2" fmla="*/ 144843 w 685678"/>
                  <a:gd name="connsiteY2" fmla="*/ 396324 h 911349"/>
                  <a:gd name="connsiteX3" fmla="*/ 164590 w 685678"/>
                  <a:gd name="connsiteY3" fmla="*/ 137995 h 911349"/>
                  <a:gd name="connsiteX4" fmla="*/ 168464 w 685678"/>
                  <a:gd name="connsiteY4" fmla="*/ 18778 h 911349"/>
                  <a:gd name="connsiteX5" fmla="*/ 280077 w 685678"/>
                  <a:gd name="connsiteY5" fmla="*/ 9295 h 911349"/>
                  <a:gd name="connsiteX6" fmla="*/ 288553 w 685678"/>
                  <a:gd name="connsiteY6" fmla="*/ 229952 h 911349"/>
                  <a:gd name="connsiteX7" fmla="*/ 286404 w 685678"/>
                  <a:gd name="connsiteY7" fmla="*/ 12053 h 911349"/>
                  <a:gd name="connsiteX8" fmla="*/ 395841 w 685678"/>
                  <a:gd name="connsiteY8" fmla="*/ 36915 h 911349"/>
                  <a:gd name="connsiteX9" fmla="*/ 424650 w 685678"/>
                  <a:gd name="connsiteY9" fmla="*/ 222286 h 911349"/>
                  <a:gd name="connsiteX10" fmla="*/ 407662 w 685678"/>
                  <a:gd name="connsiteY10" fmla="*/ 37500 h 911349"/>
                  <a:gd name="connsiteX11" fmla="*/ 536651 w 685678"/>
                  <a:gd name="connsiteY11" fmla="*/ 61286 h 911349"/>
                  <a:gd name="connsiteX12" fmla="*/ 543441 w 685678"/>
                  <a:gd name="connsiteY12" fmla="*/ 235697 h 911349"/>
                  <a:gd name="connsiteX13" fmla="*/ 547800 w 685678"/>
                  <a:gd name="connsiteY13" fmla="*/ 67881 h 911349"/>
                  <a:gd name="connsiteX14" fmla="*/ 655796 w 685678"/>
                  <a:gd name="connsiteY14" fmla="*/ 85657 h 911349"/>
                  <a:gd name="connsiteX15" fmla="*/ 684965 w 685678"/>
                  <a:gd name="connsiteY15" fmla="*/ 324654 h 911349"/>
                  <a:gd name="connsiteX16" fmla="*/ 595926 w 685678"/>
                  <a:gd name="connsiteY16" fmla="*/ 807663 h 911349"/>
                  <a:gd name="connsiteX17" fmla="*/ 585215 w 685678"/>
                  <a:gd name="connsiteY17" fmla="*/ 910587 h 911349"/>
                  <a:gd name="connsiteX18" fmla="*/ 214195 w 685678"/>
                  <a:gd name="connsiteY18" fmla="*/ 911349 h 911349"/>
                  <a:gd name="connsiteX19" fmla="*/ 195338 w 685678"/>
                  <a:gd name="connsiteY19" fmla="*/ 779185 h 911349"/>
                  <a:gd name="connsiteX20" fmla="*/ 93351 w 685678"/>
                  <a:gd name="connsiteY20" fmla="*/ 653133 h 911349"/>
                  <a:gd name="connsiteX21" fmla="*/ 6327 w 685678"/>
                  <a:gd name="connsiteY21" fmla="*/ 437275 h 911349"/>
                  <a:gd name="connsiteX22" fmla="*/ 56291 w 685678"/>
                  <a:gd name="connsiteY22" fmla="*/ 141091 h 911349"/>
                  <a:gd name="connsiteX0" fmla="*/ 58398 w 687785"/>
                  <a:gd name="connsiteY0" fmla="*/ 141091 h 911349"/>
                  <a:gd name="connsiteX1" fmla="*/ 71263 w 687785"/>
                  <a:gd name="connsiteY1" fmla="*/ 371484 h 911349"/>
                  <a:gd name="connsiteX2" fmla="*/ 146950 w 687785"/>
                  <a:gd name="connsiteY2" fmla="*/ 396324 h 911349"/>
                  <a:gd name="connsiteX3" fmla="*/ 166697 w 687785"/>
                  <a:gd name="connsiteY3" fmla="*/ 137995 h 911349"/>
                  <a:gd name="connsiteX4" fmla="*/ 170571 w 687785"/>
                  <a:gd name="connsiteY4" fmla="*/ 18778 h 911349"/>
                  <a:gd name="connsiteX5" fmla="*/ 282184 w 687785"/>
                  <a:gd name="connsiteY5" fmla="*/ 9295 h 911349"/>
                  <a:gd name="connsiteX6" fmla="*/ 290660 w 687785"/>
                  <a:gd name="connsiteY6" fmla="*/ 229952 h 911349"/>
                  <a:gd name="connsiteX7" fmla="*/ 288511 w 687785"/>
                  <a:gd name="connsiteY7" fmla="*/ 12053 h 911349"/>
                  <a:gd name="connsiteX8" fmla="*/ 397948 w 687785"/>
                  <a:gd name="connsiteY8" fmla="*/ 36915 h 911349"/>
                  <a:gd name="connsiteX9" fmla="*/ 426757 w 687785"/>
                  <a:gd name="connsiteY9" fmla="*/ 222286 h 911349"/>
                  <a:gd name="connsiteX10" fmla="*/ 409769 w 687785"/>
                  <a:gd name="connsiteY10" fmla="*/ 37500 h 911349"/>
                  <a:gd name="connsiteX11" fmla="*/ 538758 w 687785"/>
                  <a:gd name="connsiteY11" fmla="*/ 61286 h 911349"/>
                  <a:gd name="connsiteX12" fmla="*/ 545548 w 687785"/>
                  <a:gd name="connsiteY12" fmla="*/ 235697 h 911349"/>
                  <a:gd name="connsiteX13" fmla="*/ 549907 w 687785"/>
                  <a:gd name="connsiteY13" fmla="*/ 67881 h 911349"/>
                  <a:gd name="connsiteX14" fmla="*/ 657903 w 687785"/>
                  <a:gd name="connsiteY14" fmla="*/ 85657 h 911349"/>
                  <a:gd name="connsiteX15" fmla="*/ 687072 w 687785"/>
                  <a:gd name="connsiteY15" fmla="*/ 324654 h 911349"/>
                  <a:gd name="connsiteX16" fmla="*/ 598033 w 687785"/>
                  <a:gd name="connsiteY16" fmla="*/ 807663 h 911349"/>
                  <a:gd name="connsiteX17" fmla="*/ 587322 w 687785"/>
                  <a:gd name="connsiteY17" fmla="*/ 910587 h 911349"/>
                  <a:gd name="connsiteX18" fmla="*/ 216302 w 687785"/>
                  <a:gd name="connsiteY18" fmla="*/ 911349 h 911349"/>
                  <a:gd name="connsiteX19" fmla="*/ 197445 w 687785"/>
                  <a:gd name="connsiteY19" fmla="*/ 779185 h 911349"/>
                  <a:gd name="connsiteX20" fmla="*/ 95458 w 687785"/>
                  <a:gd name="connsiteY20" fmla="*/ 653133 h 911349"/>
                  <a:gd name="connsiteX21" fmla="*/ 8434 w 687785"/>
                  <a:gd name="connsiteY21" fmla="*/ 437275 h 911349"/>
                  <a:gd name="connsiteX22" fmla="*/ 58398 w 687785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60601 w 681763"/>
                  <a:gd name="connsiteY0" fmla="*/ 138676 h 911349"/>
                  <a:gd name="connsiteX1" fmla="*/ 65241 w 681763"/>
                  <a:gd name="connsiteY1" fmla="*/ 371484 h 911349"/>
                  <a:gd name="connsiteX2" fmla="*/ 140928 w 681763"/>
                  <a:gd name="connsiteY2" fmla="*/ 396324 h 911349"/>
                  <a:gd name="connsiteX3" fmla="*/ 160675 w 681763"/>
                  <a:gd name="connsiteY3" fmla="*/ 137995 h 911349"/>
                  <a:gd name="connsiteX4" fmla="*/ 164549 w 681763"/>
                  <a:gd name="connsiteY4" fmla="*/ 18778 h 911349"/>
                  <a:gd name="connsiteX5" fmla="*/ 276162 w 681763"/>
                  <a:gd name="connsiteY5" fmla="*/ 9295 h 911349"/>
                  <a:gd name="connsiteX6" fmla="*/ 284638 w 681763"/>
                  <a:gd name="connsiteY6" fmla="*/ 229952 h 911349"/>
                  <a:gd name="connsiteX7" fmla="*/ 282489 w 681763"/>
                  <a:gd name="connsiteY7" fmla="*/ 12053 h 911349"/>
                  <a:gd name="connsiteX8" fmla="*/ 391926 w 681763"/>
                  <a:gd name="connsiteY8" fmla="*/ 36915 h 911349"/>
                  <a:gd name="connsiteX9" fmla="*/ 420735 w 681763"/>
                  <a:gd name="connsiteY9" fmla="*/ 222286 h 911349"/>
                  <a:gd name="connsiteX10" fmla="*/ 403747 w 681763"/>
                  <a:gd name="connsiteY10" fmla="*/ 37500 h 911349"/>
                  <a:gd name="connsiteX11" fmla="*/ 532736 w 681763"/>
                  <a:gd name="connsiteY11" fmla="*/ 61286 h 911349"/>
                  <a:gd name="connsiteX12" fmla="*/ 539526 w 681763"/>
                  <a:gd name="connsiteY12" fmla="*/ 235697 h 911349"/>
                  <a:gd name="connsiteX13" fmla="*/ 543885 w 681763"/>
                  <a:gd name="connsiteY13" fmla="*/ 67881 h 911349"/>
                  <a:gd name="connsiteX14" fmla="*/ 651881 w 681763"/>
                  <a:gd name="connsiteY14" fmla="*/ 85657 h 911349"/>
                  <a:gd name="connsiteX15" fmla="*/ 681050 w 681763"/>
                  <a:gd name="connsiteY15" fmla="*/ 324654 h 911349"/>
                  <a:gd name="connsiteX16" fmla="*/ 592011 w 681763"/>
                  <a:gd name="connsiteY16" fmla="*/ 807663 h 911349"/>
                  <a:gd name="connsiteX17" fmla="*/ 581300 w 681763"/>
                  <a:gd name="connsiteY17" fmla="*/ 910587 h 911349"/>
                  <a:gd name="connsiteX18" fmla="*/ 210280 w 681763"/>
                  <a:gd name="connsiteY18" fmla="*/ 911349 h 911349"/>
                  <a:gd name="connsiteX19" fmla="*/ 191423 w 681763"/>
                  <a:gd name="connsiteY19" fmla="*/ 779185 h 911349"/>
                  <a:gd name="connsiteX20" fmla="*/ 89436 w 681763"/>
                  <a:gd name="connsiteY20" fmla="*/ 653133 h 911349"/>
                  <a:gd name="connsiteX21" fmla="*/ 2412 w 681763"/>
                  <a:gd name="connsiteY21" fmla="*/ 437275 h 911349"/>
                  <a:gd name="connsiteX22" fmla="*/ 60601 w 681763"/>
                  <a:gd name="connsiteY22" fmla="*/ 1386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3006" h="911349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">
                <a:extLst>
                  <a:ext uri="{FF2B5EF4-FFF2-40B4-BE49-F238E27FC236}">
                    <a16:creationId xmlns:a16="http://schemas.microsoft.com/office/drawing/2014/main" id="{3AAC2864-87F8-4EBF-A5E4-1BDA96F88BBB}"/>
                  </a:ext>
                </a:extLst>
              </p:cNvPr>
              <p:cNvSpPr/>
              <p:nvPr/>
            </p:nvSpPr>
            <p:spPr>
              <a:xfrm rot="982074">
                <a:off x="2380909" y="2452410"/>
                <a:ext cx="298755" cy="501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94E0F553-49D6-47D4-9600-3342DE458216}"/>
                </a:ext>
              </a:extLst>
            </p:cNvPr>
            <p:cNvGrpSpPr/>
            <p:nvPr/>
          </p:nvGrpSpPr>
          <p:grpSpPr>
            <a:xfrm>
              <a:off x="6636699" y="3039384"/>
              <a:ext cx="1968187" cy="1968187"/>
              <a:chOff x="6384003" y="3061995"/>
              <a:chExt cx="1968187" cy="1968187"/>
            </a:xfrm>
          </p:grpSpPr>
          <p:sp>
            <p:nvSpPr>
              <p:cNvPr id="128" name="원호 127">
                <a:extLst>
                  <a:ext uri="{FF2B5EF4-FFF2-40B4-BE49-F238E27FC236}">
                    <a16:creationId xmlns:a16="http://schemas.microsoft.com/office/drawing/2014/main" id="{C7291912-EFF0-40EC-9627-D9A01367CFA0}"/>
                  </a:ext>
                </a:extLst>
              </p:cNvPr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원호 128">
                <a:extLst>
                  <a:ext uri="{FF2B5EF4-FFF2-40B4-BE49-F238E27FC236}">
                    <a16:creationId xmlns:a16="http://schemas.microsoft.com/office/drawing/2014/main" id="{F430CEC9-1ACE-4163-B6D5-BD69D5C1781E}"/>
                  </a:ext>
                </a:extLst>
              </p:cNvPr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원호 129">
                <a:extLst>
                  <a:ext uri="{FF2B5EF4-FFF2-40B4-BE49-F238E27FC236}">
                    <a16:creationId xmlns:a16="http://schemas.microsoft.com/office/drawing/2014/main" id="{6831793E-5332-4443-BB11-CA7436C9F49A}"/>
                  </a:ext>
                </a:extLst>
              </p:cNvPr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원호 130">
                <a:extLst>
                  <a:ext uri="{FF2B5EF4-FFF2-40B4-BE49-F238E27FC236}">
                    <a16:creationId xmlns:a16="http://schemas.microsoft.com/office/drawing/2014/main" id="{A10B130C-3944-4850-8417-9A470E442E95}"/>
                  </a:ext>
                </a:extLst>
              </p:cNvPr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4A8BB625-F7CD-40C1-A06B-5475ABA4BA8F}"/>
              </a:ext>
            </a:extLst>
          </p:cNvPr>
          <p:cNvGrpSpPr/>
          <p:nvPr/>
        </p:nvGrpSpPr>
        <p:grpSpPr>
          <a:xfrm>
            <a:off x="2197678" y="1375349"/>
            <a:ext cx="1438661" cy="2510883"/>
            <a:chOff x="6900650" y="1819712"/>
            <a:chExt cx="1858036" cy="3242814"/>
          </a:xfrm>
        </p:grpSpPr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42668238-DD5C-4745-86DC-AFA6213636AE}"/>
                </a:ext>
              </a:extLst>
            </p:cNvPr>
            <p:cNvGrpSpPr/>
            <p:nvPr/>
          </p:nvGrpSpPr>
          <p:grpSpPr>
            <a:xfrm>
              <a:off x="7215127" y="3101758"/>
              <a:ext cx="1271173" cy="1960768"/>
              <a:chOff x="7311137" y="4298740"/>
              <a:chExt cx="1360941" cy="1965858"/>
            </a:xfrm>
          </p:grpSpPr>
          <p:grpSp>
            <p:nvGrpSpPr>
              <p:cNvPr id="148" name="그룹 147">
                <a:extLst>
                  <a:ext uri="{FF2B5EF4-FFF2-40B4-BE49-F238E27FC236}">
                    <a16:creationId xmlns:a16="http://schemas.microsoft.com/office/drawing/2014/main" id="{4755153C-1861-4AC6-862F-49E93192B621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154" name="Group 7">
                  <a:extLst>
                    <a:ext uri="{FF2B5EF4-FFF2-40B4-BE49-F238E27FC236}">
                      <a16:creationId xmlns:a16="http://schemas.microsoft.com/office/drawing/2014/main" id="{28B3E51D-9264-472A-98B9-DF43565FC0CD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156" name="Trapezoid 1">
                    <a:extLst>
                      <a:ext uri="{FF2B5EF4-FFF2-40B4-BE49-F238E27FC236}">
                        <a16:creationId xmlns:a16="http://schemas.microsoft.com/office/drawing/2014/main" id="{7D281919-9492-4B67-B10D-D4E7E43BE4D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7" name="Trapezoid 6">
                    <a:extLst>
                      <a:ext uri="{FF2B5EF4-FFF2-40B4-BE49-F238E27FC236}">
                        <a16:creationId xmlns:a16="http://schemas.microsoft.com/office/drawing/2014/main" id="{819ACB6E-8708-455E-91FD-E09475F6C7F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Oval 5">
                    <a:extLst>
                      <a:ext uri="{FF2B5EF4-FFF2-40B4-BE49-F238E27FC236}">
                        <a16:creationId xmlns:a16="http://schemas.microsoft.com/office/drawing/2014/main" id="{60CDB177-A5F6-49AC-8629-B99EBF3F7225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55" name="Chord 23">
                  <a:extLst>
                    <a:ext uri="{FF2B5EF4-FFF2-40B4-BE49-F238E27FC236}">
                      <a16:creationId xmlns:a16="http://schemas.microsoft.com/office/drawing/2014/main" id="{66480972-5979-4755-A6B5-967342232F61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9" name="그룹 148">
                <a:extLst>
                  <a:ext uri="{FF2B5EF4-FFF2-40B4-BE49-F238E27FC236}">
                    <a16:creationId xmlns:a16="http://schemas.microsoft.com/office/drawing/2014/main" id="{11FDBEE8-D9A5-43D3-9EC5-801150213F53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150" name="Freeform 9">
                  <a:extLst>
                    <a:ext uri="{FF2B5EF4-FFF2-40B4-BE49-F238E27FC236}">
                      <a16:creationId xmlns:a16="http://schemas.microsoft.com/office/drawing/2014/main" id="{A53A235C-5100-4655-A09C-3B09C84E5DDB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" name="Freeform 13">
                  <a:extLst>
                    <a:ext uri="{FF2B5EF4-FFF2-40B4-BE49-F238E27FC236}">
                      <a16:creationId xmlns:a16="http://schemas.microsoft.com/office/drawing/2014/main" id="{69876EE0-DBA3-43DC-9FAB-EEB825347E13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52" name="Freeform 19">
                  <a:extLst>
                    <a:ext uri="{FF2B5EF4-FFF2-40B4-BE49-F238E27FC236}">
                      <a16:creationId xmlns:a16="http://schemas.microsoft.com/office/drawing/2014/main" id="{B6F87577-8360-450F-8BFD-7E67020350ED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53" name="Freeform 20">
                  <a:extLst>
                    <a:ext uri="{FF2B5EF4-FFF2-40B4-BE49-F238E27FC236}">
                      <a16:creationId xmlns:a16="http://schemas.microsoft.com/office/drawing/2014/main" id="{21E56A26-8455-4C4A-9D06-EE8E7AF78A71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40" name="그룹 19">
              <a:extLst>
                <a:ext uri="{FF2B5EF4-FFF2-40B4-BE49-F238E27FC236}">
                  <a16:creationId xmlns:a16="http://schemas.microsoft.com/office/drawing/2014/main" id="{37EFEA93-A422-4DD2-9E9F-962493B928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57781" y="2499960"/>
              <a:ext cx="617392" cy="617392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146" name="타원 4">
                <a:extLst>
                  <a:ext uri="{FF2B5EF4-FFF2-40B4-BE49-F238E27FC236}">
                    <a16:creationId xmlns:a16="http://schemas.microsoft.com/office/drawing/2014/main" id="{C07C8D6B-A639-4780-82AC-9964082F527E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7" name="자유형 18">
                <a:extLst>
                  <a:ext uri="{FF2B5EF4-FFF2-40B4-BE49-F238E27FC236}">
                    <a16:creationId xmlns:a16="http://schemas.microsoft.com/office/drawing/2014/main" id="{B625CFC5-EAE4-49D8-8D22-3598A850C907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1" name="Rectangle 21">
              <a:extLst>
                <a:ext uri="{FF2B5EF4-FFF2-40B4-BE49-F238E27FC236}">
                  <a16:creationId xmlns:a16="http://schemas.microsoft.com/office/drawing/2014/main" id="{DA74F22A-9ABE-4271-89A5-CF3DA4F6CDDA}"/>
                </a:ext>
              </a:extLst>
            </p:cNvPr>
            <p:cNvSpPr/>
            <p:nvPr/>
          </p:nvSpPr>
          <p:spPr>
            <a:xfrm rot="15759340">
              <a:off x="7438742" y="195543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2" name="Rectangle 21">
              <a:extLst>
                <a:ext uri="{FF2B5EF4-FFF2-40B4-BE49-F238E27FC236}">
                  <a16:creationId xmlns:a16="http://schemas.microsoft.com/office/drawing/2014/main" id="{A8CB8DD4-3464-4736-BA53-F059097B5F73}"/>
                </a:ext>
              </a:extLst>
            </p:cNvPr>
            <p:cNvSpPr/>
            <p:nvPr/>
          </p:nvSpPr>
          <p:spPr>
            <a:xfrm rot="11980498">
              <a:off x="6900650" y="240254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3" name="Rectangle 21">
              <a:extLst>
                <a:ext uri="{FF2B5EF4-FFF2-40B4-BE49-F238E27FC236}">
                  <a16:creationId xmlns:a16="http://schemas.microsoft.com/office/drawing/2014/main" id="{E300AEB7-313E-4552-8415-A32B21D9CFE9}"/>
                </a:ext>
              </a:extLst>
            </p:cNvPr>
            <p:cNvSpPr/>
            <p:nvPr/>
          </p:nvSpPr>
          <p:spPr>
            <a:xfrm rot="19265083">
              <a:off x="7027522" y="3061057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4" name="Rectangle 21">
              <a:extLst>
                <a:ext uri="{FF2B5EF4-FFF2-40B4-BE49-F238E27FC236}">
                  <a16:creationId xmlns:a16="http://schemas.microsoft.com/office/drawing/2014/main" id="{6A7448AC-2A31-48BD-BB69-9242EED090D1}"/>
                </a:ext>
              </a:extLst>
            </p:cNvPr>
            <p:cNvSpPr/>
            <p:nvPr/>
          </p:nvSpPr>
          <p:spPr>
            <a:xfrm rot="9071228" flipH="1">
              <a:off x="8136495" y="2287450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5" name="Rectangle 21">
              <a:extLst>
                <a:ext uri="{FF2B5EF4-FFF2-40B4-BE49-F238E27FC236}">
                  <a16:creationId xmlns:a16="http://schemas.microsoft.com/office/drawing/2014/main" id="{34D37AF5-8448-469E-AAC9-7960476E35CE}"/>
                </a:ext>
              </a:extLst>
            </p:cNvPr>
            <p:cNvSpPr/>
            <p:nvPr/>
          </p:nvSpPr>
          <p:spPr>
            <a:xfrm rot="2334917" flipH="1">
              <a:off x="8141497" y="298876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5A59C4EE-3D0E-4F03-AB3A-221BC8B5EF60}"/>
              </a:ext>
            </a:extLst>
          </p:cNvPr>
          <p:cNvGrpSpPr/>
          <p:nvPr/>
        </p:nvGrpSpPr>
        <p:grpSpPr>
          <a:xfrm rot="10800000" flipV="1">
            <a:off x="2396408" y="3559042"/>
            <a:ext cx="1409727" cy="595081"/>
            <a:chOff x="1682410" y="2217893"/>
            <a:chExt cx="2019261" cy="852380"/>
          </a:xfrm>
        </p:grpSpPr>
        <p:grpSp>
          <p:nvGrpSpPr>
            <p:cNvPr id="160" name="그룹 159">
              <a:extLst>
                <a:ext uri="{FF2B5EF4-FFF2-40B4-BE49-F238E27FC236}">
                  <a16:creationId xmlns:a16="http://schemas.microsoft.com/office/drawing/2014/main" id="{42938F08-EAFF-445C-9B46-D333164A4086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80"/>
              <a:chOff x="1774163" y="2217893"/>
              <a:chExt cx="1927508" cy="852380"/>
            </a:xfrm>
            <a:solidFill>
              <a:schemeClr val="bg1"/>
            </a:solidFill>
          </p:grpSpPr>
          <p:sp>
            <p:nvSpPr>
              <p:cNvPr id="162" name="Freeform 18">
                <a:extLst>
                  <a:ext uri="{FF2B5EF4-FFF2-40B4-BE49-F238E27FC236}">
                    <a16:creationId xmlns:a16="http://schemas.microsoft.com/office/drawing/2014/main" id="{DCE3F044-4220-439E-B918-F1C99CA4306A}"/>
                  </a:ext>
                </a:extLst>
              </p:cNvPr>
              <p:cNvSpPr/>
              <p:nvPr/>
            </p:nvSpPr>
            <p:spPr>
              <a:xfrm flipH="1">
                <a:off x="1774163" y="2350718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3" name="Freeform 19">
                <a:extLst>
                  <a:ext uri="{FF2B5EF4-FFF2-40B4-BE49-F238E27FC236}">
                    <a16:creationId xmlns:a16="http://schemas.microsoft.com/office/drawing/2014/main" id="{8AAD6658-4818-4AA2-BD3C-7C3FBC8A3B43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id="{8FDB23D8-E6DA-48BE-95A6-1D34660F48BE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4" name="자유형: 도형 163">
            <a:extLst>
              <a:ext uri="{FF2B5EF4-FFF2-40B4-BE49-F238E27FC236}">
                <a16:creationId xmlns:a16="http://schemas.microsoft.com/office/drawing/2014/main" id="{E26520FB-8B9E-4539-81B2-7D559CBF386B}"/>
              </a:ext>
            </a:extLst>
          </p:cNvPr>
          <p:cNvSpPr/>
          <p:nvPr/>
        </p:nvSpPr>
        <p:spPr>
          <a:xfrm>
            <a:off x="1" y="1404257"/>
            <a:ext cx="9163595" cy="3298372"/>
          </a:xfrm>
          <a:custGeom>
            <a:avLst/>
            <a:gdLst>
              <a:gd name="connsiteX0" fmla="*/ 0 w 12209417"/>
              <a:gd name="connsiteY0" fmla="*/ 4284617 h 4284617"/>
              <a:gd name="connsiteX1" fmla="*/ 7977051 w 12209417"/>
              <a:gd name="connsiteY1" fmla="*/ 4284617 h 4284617"/>
              <a:gd name="connsiteX2" fmla="*/ 8342811 w 12209417"/>
              <a:gd name="connsiteY2" fmla="*/ 3579223 h 4284617"/>
              <a:gd name="connsiteX3" fmla="*/ 9448800 w 12209417"/>
              <a:gd name="connsiteY3" fmla="*/ 2725783 h 4284617"/>
              <a:gd name="connsiteX4" fmla="*/ 9657806 w 12209417"/>
              <a:gd name="connsiteY4" fmla="*/ 2063932 h 4284617"/>
              <a:gd name="connsiteX5" fmla="*/ 10755086 w 12209417"/>
              <a:gd name="connsiteY5" fmla="*/ 905692 h 4284617"/>
              <a:gd name="connsiteX6" fmla="*/ 11695611 w 12209417"/>
              <a:gd name="connsiteY6" fmla="*/ 644434 h 4284617"/>
              <a:gd name="connsiteX7" fmla="*/ 12209417 w 12209417"/>
              <a:gd name="connsiteY7" fmla="*/ 0 h 4284617"/>
              <a:gd name="connsiteX0" fmla="*/ 0 w 12583885"/>
              <a:gd name="connsiteY0" fmla="*/ 4354286 h 4354286"/>
              <a:gd name="connsiteX1" fmla="*/ 7977051 w 12583885"/>
              <a:gd name="connsiteY1" fmla="*/ 4354286 h 4354286"/>
              <a:gd name="connsiteX2" fmla="*/ 8342811 w 12583885"/>
              <a:gd name="connsiteY2" fmla="*/ 3648892 h 4354286"/>
              <a:gd name="connsiteX3" fmla="*/ 9448800 w 12583885"/>
              <a:gd name="connsiteY3" fmla="*/ 2795452 h 4354286"/>
              <a:gd name="connsiteX4" fmla="*/ 9657806 w 12583885"/>
              <a:gd name="connsiteY4" fmla="*/ 2133601 h 4354286"/>
              <a:gd name="connsiteX5" fmla="*/ 10755086 w 12583885"/>
              <a:gd name="connsiteY5" fmla="*/ 975361 h 4354286"/>
              <a:gd name="connsiteX6" fmla="*/ 11695611 w 12583885"/>
              <a:gd name="connsiteY6" fmla="*/ 714103 h 4354286"/>
              <a:gd name="connsiteX7" fmla="*/ 12583885 w 12583885"/>
              <a:gd name="connsiteY7" fmla="*/ 0 h 4354286"/>
              <a:gd name="connsiteX0" fmla="*/ 0 w 12653554"/>
              <a:gd name="connsiteY0" fmla="*/ 4371703 h 4371703"/>
              <a:gd name="connsiteX1" fmla="*/ 7977051 w 12653554"/>
              <a:gd name="connsiteY1" fmla="*/ 4371703 h 4371703"/>
              <a:gd name="connsiteX2" fmla="*/ 8342811 w 12653554"/>
              <a:gd name="connsiteY2" fmla="*/ 3666309 h 4371703"/>
              <a:gd name="connsiteX3" fmla="*/ 9448800 w 12653554"/>
              <a:gd name="connsiteY3" fmla="*/ 2812869 h 4371703"/>
              <a:gd name="connsiteX4" fmla="*/ 9657806 w 12653554"/>
              <a:gd name="connsiteY4" fmla="*/ 2151018 h 4371703"/>
              <a:gd name="connsiteX5" fmla="*/ 10755086 w 12653554"/>
              <a:gd name="connsiteY5" fmla="*/ 992778 h 4371703"/>
              <a:gd name="connsiteX6" fmla="*/ 11695611 w 12653554"/>
              <a:gd name="connsiteY6" fmla="*/ 731520 h 4371703"/>
              <a:gd name="connsiteX7" fmla="*/ 12653554 w 12653554"/>
              <a:gd name="connsiteY7" fmla="*/ 0 h 4371703"/>
              <a:gd name="connsiteX0" fmla="*/ 0 w 12218126"/>
              <a:gd name="connsiteY0" fmla="*/ 4397829 h 4397829"/>
              <a:gd name="connsiteX1" fmla="*/ 7541623 w 12218126"/>
              <a:gd name="connsiteY1" fmla="*/ 4371703 h 4397829"/>
              <a:gd name="connsiteX2" fmla="*/ 7907383 w 12218126"/>
              <a:gd name="connsiteY2" fmla="*/ 3666309 h 4397829"/>
              <a:gd name="connsiteX3" fmla="*/ 9013372 w 12218126"/>
              <a:gd name="connsiteY3" fmla="*/ 2812869 h 4397829"/>
              <a:gd name="connsiteX4" fmla="*/ 9222378 w 12218126"/>
              <a:gd name="connsiteY4" fmla="*/ 2151018 h 4397829"/>
              <a:gd name="connsiteX5" fmla="*/ 10319658 w 12218126"/>
              <a:gd name="connsiteY5" fmla="*/ 992778 h 4397829"/>
              <a:gd name="connsiteX6" fmla="*/ 11260183 w 12218126"/>
              <a:gd name="connsiteY6" fmla="*/ 731520 h 4397829"/>
              <a:gd name="connsiteX7" fmla="*/ 12218126 w 12218126"/>
              <a:gd name="connsiteY7" fmla="*/ 0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8126" h="4397829">
                <a:moveTo>
                  <a:pt x="0" y="4397829"/>
                </a:moveTo>
                <a:lnTo>
                  <a:pt x="7541623" y="4371703"/>
                </a:lnTo>
                <a:lnTo>
                  <a:pt x="7907383" y="3666309"/>
                </a:lnTo>
                <a:lnTo>
                  <a:pt x="9013372" y="2812869"/>
                </a:lnTo>
                <a:lnTo>
                  <a:pt x="9222378" y="2151018"/>
                </a:lnTo>
                <a:lnTo>
                  <a:pt x="10319658" y="992778"/>
                </a:lnTo>
                <a:lnTo>
                  <a:pt x="11260183" y="731520"/>
                </a:lnTo>
                <a:lnTo>
                  <a:pt x="12218126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65" name="자유형: 도형 164">
            <a:extLst>
              <a:ext uri="{FF2B5EF4-FFF2-40B4-BE49-F238E27FC236}">
                <a16:creationId xmlns:a16="http://schemas.microsoft.com/office/drawing/2014/main" id="{61DF6E47-442E-43A7-9260-B651A0283EC1}"/>
              </a:ext>
            </a:extLst>
          </p:cNvPr>
          <p:cNvSpPr/>
          <p:nvPr/>
        </p:nvSpPr>
        <p:spPr>
          <a:xfrm>
            <a:off x="6279550" y="2332892"/>
            <a:ext cx="2341940" cy="2369737"/>
          </a:xfrm>
          <a:custGeom>
            <a:avLst/>
            <a:gdLst>
              <a:gd name="connsiteX0" fmla="*/ 3039292 w 3039292"/>
              <a:gd name="connsiteY0" fmla="*/ 0 h 2917371"/>
              <a:gd name="connsiteX1" fmla="*/ 2081349 w 3039292"/>
              <a:gd name="connsiteY1" fmla="*/ 174171 h 2917371"/>
              <a:gd name="connsiteX2" fmla="*/ 1419497 w 3039292"/>
              <a:gd name="connsiteY2" fmla="*/ 975360 h 2917371"/>
              <a:gd name="connsiteX3" fmla="*/ 1271452 w 3039292"/>
              <a:gd name="connsiteY3" fmla="*/ 1628503 h 2917371"/>
              <a:gd name="connsiteX4" fmla="*/ 165463 w 3039292"/>
              <a:gd name="connsiteY4" fmla="*/ 2386149 h 2917371"/>
              <a:gd name="connsiteX5" fmla="*/ 0 w 3039292"/>
              <a:gd name="connsiteY5" fmla="*/ 2917371 h 2917371"/>
              <a:gd name="connsiteX6" fmla="*/ 2891246 w 3039292"/>
              <a:gd name="connsiteY6" fmla="*/ 2917371 h 2917371"/>
              <a:gd name="connsiteX7" fmla="*/ 3039292 w 3039292"/>
              <a:gd name="connsiteY7" fmla="*/ 0 h 2917371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789" h="2969622">
                <a:moveTo>
                  <a:pt x="2934789" y="0"/>
                </a:moveTo>
                <a:lnTo>
                  <a:pt x="2081349" y="226422"/>
                </a:lnTo>
                <a:lnTo>
                  <a:pt x="1419497" y="1027611"/>
                </a:lnTo>
                <a:lnTo>
                  <a:pt x="1271452" y="1680754"/>
                </a:lnTo>
                <a:lnTo>
                  <a:pt x="165463" y="2438400"/>
                </a:lnTo>
                <a:lnTo>
                  <a:pt x="0" y="2969622"/>
                </a:lnTo>
                <a:lnTo>
                  <a:pt x="2891246" y="2969622"/>
                </a:lnTo>
                <a:lnTo>
                  <a:pt x="29347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6D725F10-EC32-4001-B3F9-A4F0D5523C3D}"/>
              </a:ext>
            </a:extLst>
          </p:cNvPr>
          <p:cNvGrpSpPr/>
          <p:nvPr/>
        </p:nvGrpSpPr>
        <p:grpSpPr>
          <a:xfrm rot="4118366">
            <a:off x="5689890" y="2653607"/>
            <a:ext cx="918909" cy="1047619"/>
            <a:chOff x="6816663" y="3559142"/>
            <a:chExt cx="1225212" cy="1396825"/>
          </a:xfrm>
        </p:grpSpPr>
        <p:sp>
          <p:nvSpPr>
            <p:cNvPr id="167" name="사각형: 둥근 모서리 166">
              <a:extLst>
                <a:ext uri="{FF2B5EF4-FFF2-40B4-BE49-F238E27FC236}">
                  <a16:creationId xmlns:a16="http://schemas.microsoft.com/office/drawing/2014/main" id="{8C3DCB43-2CA6-4233-B5FB-E31E11F28CA0}"/>
                </a:ext>
              </a:extLst>
            </p:cNvPr>
            <p:cNvSpPr/>
            <p:nvPr/>
          </p:nvSpPr>
          <p:spPr>
            <a:xfrm rot="19820467">
              <a:off x="7603145" y="3621314"/>
              <a:ext cx="99159" cy="1334653"/>
            </a:xfrm>
            <a:prstGeom prst="roundRect">
              <a:avLst>
                <a:gd name="adj" fmla="val 33702"/>
              </a:avLst>
            </a:prstGeom>
            <a:gradFill>
              <a:gsLst>
                <a:gs pos="0">
                  <a:schemeClr val="accent4">
                    <a:lumMod val="80000"/>
                  </a:schemeClr>
                </a:gs>
                <a:gs pos="100000">
                  <a:schemeClr val="accent4">
                    <a:lumMod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사각형: 둥근 모서리 167">
              <a:extLst>
                <a:ext uri="{FF2B5EF4-FFF2-40B4-BE49-F238E27FC236}">
                  <a16:creationId xmlns:a16="http://schemas.microsoft.com/office/drawing/2014/main" id="{E33C655E-0464-424C-BC51-CFCFA81ABCE5}"/>
                </a:ext>
              </a:extLst>
            </p:cNvPr>
            <p:cNvSpPr/>
            <p:nvPr/>
          </p:nvSpPr>
          <p:spPr>
            <a:xfrm rot="19820467">
              <a:off x="7299763" y="3749789"/>
              <a:ext cx="176582" cy="156543"/>
            </a:xfrm>
            <a:prstGeom prst="roundRect">
              <a:avLst>
                <a:gd name="adj" fmla="val 275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이등변 삼각형 31">
              <a:extLst>
                <a:ext uri="{FF2B5EF4-FFF2-40B4-BE49-F238E27FC236}">
                  <a16:creationId xmlns:a16="http://schemas.microsoft.com/office/drawing/2014/main" id="{8C18CBD2-AA2A-443C-8982-80063C3BB1DD}"/>
                </a:ext>
              </a:extLst>
            </p:cNvPr>
            <p:cNvSpPr/>
            <p:nvPr/>
          </p:nvSpPr>
          <p:spPr>
            <a:xfrm rot="3412889">
              <a:off x="7609207" y="3406218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이등변 삼각형 31">
              <a:extLst>
                <a:ext uri="{FF2B5EF4-FFF2-40B4-BE49-F238E27FC236}">
                  <a16:creationId xmlns:a16="http://schemas.microsoft.com/office/drawing/2014/main" id="{BDA2BD1B-3938-4209-80B4-C9265165030B}"/>
                </a:ext>
              </a:extLst>
            </p:cNvPr>
            <p:cNvSpPr/>
            <p:nvPr/>
          </p:nvSpPr>
          <p:spPr>
            <a:xfrm rot="14422253" flipH="1">
              <a:off x="6969587" y="3789364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A4AB7C39-1FAD-4548-9C13-AD2EA3ECFE87}"/>
              </a:ext>
            </a:extLst>
          </p:cNvPr>
          <p:cNvGrpSpPr/>
          <p:nvPr/>
        </p:nvGrpSpPr>
        <p:grpSpPr>
          <a:xfrm>
            <a:off x="5030610" y="3099758"/>
            <a:ext cx="968143" cy="1630865"/>
            <a:chOff x="6707479" y="4133010"/>
            <a:chExt cx="1290857" cy="2174487"/>
          </a:xfrm>
        </p:grpSpPr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F26D8479-8BD4-4329-B3AD-1D8BD36259D4}"/>
                </a:ext>
              </a:extLst>
            </p:cNvPr>
            <p:cNvSpPr/>
            <p:nvPr/>
          </p:nvSpPr>
          <p:spPr>
            <a:xfrm rot="826668" flipH="1">
              <a:off x="6707479" y="4133010"/>
              <a:ext cx="913301" cy="2174487"/>
            </a:xfrm>
            <a:custGeom>
              <a:avLst/>
              <a:gdLst>
                <a:gd name="connsiteX0" fmla="*/ 598044 w 913301"/>
                <a:gd name="connsiteY0" fmla="*/ 438167 h 2174487"/>
                <a:gd name="connsiteX1" fmla="*/ 425445 w 913301"/>
                <a:gd name="connsiteY1" fmla="*/ 481991 h 2174487"/>
                <a:gd name="connsiteX2" fmla="*/ 417947 w 913301"/>
                <a:gd name="connsiteY2" fmla="*/ 494619 h 2174487"/>
                <a:gd name="connsiteX3" fmla="*/ 474774 w 913301"/>
                <a:gd name="connsiteY3" fmla="*/ 474487 h 2174487"/>
                <a:gd name="connsiteX4" fmla="*/ 657885 w 913301"/>
                <a:gd name="connsiteY4" fmla="*/ 561804 h 2174487"/>
                <a:gd name="connsiteX5" fmla="*/ 570565 w 913301"/>
                <a:gd name="connsiteY5" fmla="*/ 744915 h 2174487"/>
                <a:gd name="connsiteX6" fmla="*/ 284541 w 913301"/>
                <a:gd name="connsiteY6" fmla="*/ 846235 h 2174487"/>
                <a:gd name="connsiteX7" fmla="*/ 207052 w 913301"/>
                <a:gd name="connsiteY7" fmla="*/ 1067613 h 2174487"/>
                <a:gd name="connsiteX8" fmla="*/ 201389 w 913301"/>
                <a:gd name="connsiteY8" fmla="*/ 1097609 h 2174487"/>
                <a:gd name="connsiteX9" fmla="*/ 199968 w 913301"/>
                <a:gd name="connsiteY9" fmla="*/ 1099058 h 2174487"/>
                <a:gd name="connsiteX10" fmla="*/ 15086 w 913301"/>
                <a:gd name="connsiteY10" fmla="*/ 1383405 h 2174487"/>
                <a:gd name="connsiteX11" fmla="*/ 272 w 913301"/>
                <a:gd name="connsiteY11" fmla="*/ 1420786 h 2174487"/>
                <a:gd name="connsiteX12" fmla="*/ 854 w 913301"/>
                <a:gd name="connsiteY12" fmla="*/ 1455662 h 2174487"/>
                <a:gd name="connsiteX13" fmla="*/ 1 w 913301"/>
                <a:gd name="connsiteY13" fmla="*/ 1459892 h 2174487"/>
                <a:gd name="connsiteX14" fmla="*/ 1 w 913301"/>
                <a:gd name="connsiteY14" fmla="*/ 1929005 h 2174487"/>
                <a:gd name="connsiteX15" fmla="*/ 101254 w 913301"/>
                <a:gd name="connsiteY15" fmla="*/ 2030258 h 2174487"/>
                <a:gd name="connsiteX16" fmla="*/ 202507 w 913301"/>
                <a:gd name="connsiteY16" fmla="*/ 1929005 h 2174487"/>
                <a:gd name="connsiteX17" fmla="*/ 202507 w 913301"/>
                <a:gd name="connsiteY17" fmla="*/ 1466652 h 2174487"/>
                <a:gd name="connsiteX18" fmla="*/ 298815 w 913301"/>
                <a:gd name="connsiteY18" fmla="*/ 1318528 h 2174487"/>
                <a:gd name="connsiteX19" fmla="*/ 337331 w 913301"/>
                <a:gd name="connsiteY19" fmla="*/ 1549805 h 2174487"/>
                <a:gd name="connsiteX20" fmla="*/ 356460 w 913301"/>
                <a:gd name="connsiteY20" fmla="*/ 1580473 h 2174487"/>
                <a:gd name="connsiteX21" fmla="*/ 355627 w 913301"/>
                <a:gd name="connsiteY21" fmla="*/ 1585783 h 2174487"/>
                <a:gd name="connsiteX22" fmla="*/ 364676 w 913301"/>
                <a:gd name="connsiteY22" fmla="*/ 1622996 h 2174487"/>
                <a:gd name="connsiteX23" fmla="*/ 596773 w 913301"/>
                <a:gd name="connsiteY23" fmla="*/ 2118901 h 2174487"/>
                <a:gd name="connsiteX24" fmla="*/ 725008 w 913301"/>
                <a:gd name="connsiteY24" fmla="*/ 2165371 h 2174487"/>
                <a:gd name="connsiteX25" fmla="*/ 733716 w 913301"/>
                <a:gd name="connsiteY25" fmla="*/ 2161296 h 2174487"/>
                <a:gd name="connsiteX26" fmla="*/ 780185 w 913301"/>
                <a:gd name="connsiteY26" fmla="*/ 2033061 h 2174487"/>
                <a:gd name="connsiteX27" fmla="*/ 548089 w 913301"/>
                <a:gd name="connsiteY27" fmla="*/ 1537156 h 2174487"/>
                <a:gd name="connsiteX28" fmla="*/ 536735 w 913301"/>
                <a:gd name="connsiteY28" fmla="*/ 1526783 h 2174487"/>
                <a:gd name="connsiteX29" fmla="*/ 537086 w 913301"/>
                <a:gd name="connsiteY29" fmla="*/ 1516540 h 2174487"/>
                <a:gd name="connsiteX30" fmla="*/ 491160 w 913301"/>
                <a:gd name="connsiteY30" fmla="*/ 1240771 h 2174487"/>
                <a:gd name="connsiteX31" fmla="*/ 481099 w 913301"/>
                <a:gd name="connsiteY31" fmla="*/ 1224638 h 2174487"/>
                <a:gd name="connsiteX32" fmla="*/ 511141 w 913301"/>
                <a:gd name="connsiteY32" fmla="*/ 1174053 h 2174487"/>
                <a:gd name="connsiteX33" fmla="*/ 696871 w 913301"/>
                <a:gd name="connsiteY33" fmla="*/ 643431 h 2174487"/>
                <a:gd name="connsiteX34" fmla="*/ 598044 w 913301"/>
                <a:gd name="connsiteY34" fmla="*/ 438167 h 2174487"/>
                <a:gd name="connsiteX35" fmla="*/ 747565 w 913301"/>
                <a:gd name="connsiteY35" fmla="*/ 6308 h 2174487"/>
                <a:gd name="connsiteX36" fmla="*/ 484549 w 913301"/>
                <a:gd name="connsiteY36" fmla="*/ 165736 h 2174487"/>
                <a:gd name="connsiteX37" fmla="*/ 643978 w 913301"/>
                <a:gd name="connsiteY37" fmla="*/ 428754 h 2174487"/>
                <a:gd name="connsiteX38" fmla="*/ 906993 w 913301"/>
                <a:gd name="connsiteY38" fmla="*/ 269326 h 2174487"/>
                <a:gd name="connsiteX39" fmla="*/ 747565 w 913301"/>
                <a:gd name="connsiteY39" fmla="*/ 6308 h 21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3301" h="2174487">
                  <a:moveTo>
                    <a:pt x="598044" y="438167"/>
                  </a:moveTo>
                  <a:cubicBezTo>
                    <a:pt x="535065" y="416124"/>
                    <a:pt x="467628" y="435501"/>
                    <a:pt x="425445" y="481991"/>
                  </a:cubicBezTo>
                  <a:lnTo>
                    <a:pt x="417947" y="494619"/>
                  </a:lnTo>
                  <a:lnTo>
                    <a:pt x="474774" y="474487"/>
                  </a:lnTo>
                  <a:cubicBezTo>
                    <a:pt x="549448" y="448035"/>
                    <a:pt x="631431" y="487126"/>
                    <a:pt x="657885" y="561804"/>
                  </a:cubicBezTo>
                  <a:cubicBezTo>
                    <a:pt x="684334" y="636480"/>
                    <a:pt x="645243" y="718462"/>
                    <a:pt x="570565" y="744915"/>
                  </a:cubicBezTo>
                  <a:lnTo>
                    <a:pt x="284541" y="846235"/>
                  </a:lnTo>
                  <a:lnTo>
                    <a:pt x="207052" y="1067613"/>
                  </a:lnTo>
                  <a:lnTo>
                    <a:pt x="201389" y="1097609"/>
                  </a:lnTo>
                  <a:lnTo>
                    <a:pt x="199968" y="1099058"/>
                  </a:lnTo>
                  <a:lnTo>
                    <a:pt x="15086" y="1383405"/>
                  </a:lnTo>
                  <a:cubicBezTo>
                    <a:pt x="7465" y="1395126"/>
                    <a:pt x="2579" y="1407835"/>
                    <a:pt x="272" y="1420786"/>
                  </a:cubicBezTo>
                  <a:cubicBezTo>
                    <a:pt x="466" y="1432411"/>
                    <a:pt x="661" y="1444036"/>
                    <a:pt x="854" y="1455662"/>
                  </a:cubicBezTo>
                  <a:cubicBezTo>
                    <a:pt x="569" y="1457072"/>
                    <a:pt x="286" y="1458482"/>
                    <a:pt x="1" y="1459892"/>
                  </a:cubicBezTo>
                  <a:lnTo>
                    <a:pt x="1" y="1929005"/>
                  </a:lnTo>
                  <a:cubicBezTo>
                    <a:pt x="0" y="1984924"/>
                    <a:pt x="45334" y="2030258"/>
                    <a:pt x="101254" y="2030258"/>
                  </a:cubicBezTo>
                  <a:cubicBezTo>
                    <a:pt x="157173" y="2030258"/>
                    <a:pt x="202507" y="1984925"/>
                    <a:pt x="202507" y="1929005"/>
                  </a:cubicBezTo>
                  <a:lnTo>
                    <a:pt x="202507" y="1466652"/>
                  </a:lnTo>
                  <a:lnTo>
                    <a:pt x="298815" y="1318528"/>
                  </a:lnTo>
                  <a:lnTo>
                    <a:pt x="337331" y="1549805"/>
                  </a:lnTo>
                  <a:lnTo>
                    <a:pt x="356460" y="1580473"/>
                  </a:lnTo>
                  <a:lnTo>
                    <a:pt x="355627" y="1585783"/>
                  </a:lnTo>
                  <a:cubicBezTo>
                    <a:pt x="356100" y="1598301"/>
                    <a:pt x="359033" y="1610935"/>
                    <a:pt x="364676" y="1622996"/>
                  </a:cubicBezTo>
                  <a:lnTo>
                    <a:pt x="596773" y="2118901"/>
                  </a:lnTo>
                  <a:cubicBezTo>
                    <a:pt x="619352" y="2167144"/>
                    <a:pt x="676765" y="2187950"/>
                    <a:pt x="725008" y="2165371"/>
                  </a:cubicBezTo>
                  <a:lnTo>
                    <a:pt x="733716" y="2161296"/>
                  </a:lnTo>
                  <a:cubicBezTo>
                    <a:pt x="781959" y="2138716"/>
                    <a:pt x="802762" y="2081302"/>
                    <a:pt x="780185" y="2033061"/>
                  </a:cubicBezTo>
                  <a:lnTo>
                    <a:pt x="548089" y="1537156"/>
                  </a:lnTo>
                  <a:lnTo>
                    <a:pt x="536735" y="1526783"/>
                  </a:lnTo>
                  <a:cubicBezTo>
                    <a:pt x="536852" y="1523368"/>
                    <a:pt x="536970" y="1519954"/>
                    <a:pt x="537086" y="1516540"/>
                  </a:cubicBezTo>
                  <a:lnTo>
                    <a:pt x="491160" y="1240771"/>
                  </a:lnTo>
                  <a:lnTo>
                    <a:pt x="481099" y="1224638"/>
                  </a:lnTo>
                  <a:lnTo>
                    <a:pt x="511141" y="1174053"/>
                  </a:lnTo>
                  <a:lnTo>
                    <a:pt x="696871" y="643431"/>
                  </a:lnTo>
                  <a:cubicBezTo>
                    <a:pt x="726262" y="559458"/>
                    <a:pt x="682016" y="467558"/>
                    <a:pt x="598044" y="438167"/>
                  </a:cubicBezTo>
                  <a:close/>
                  <a:moveTo>
                    <a:pt x="747565" y="6308"/>
                  </a:moveTo>
                  <a:cubicBezTo>
                    <a:pt x="630910" y="-22296"/>
                    <a:pt x="513153" y="49082"/>
                    <a:pt x="484549" y="165736"/>
                  </a:cubicBezTo>
                  <a:cubicBezTo>
                    <a:pt x="455943" y="282391"/>
                    <a:pt x="527323" y="400148"/>
                    <a:pt x="643978" y="428754"/>
                  </a:cubicBezTo>
                  <a:cubicBezTo>
                    <a:pt x="760630" y="457358"/>
                    <a:pt x="878388" y="385980"/>
                    <a:pt x="906993" y="269326"/>
                  </a:cubicBezTo>
                  <a:cubicBezTo>
                    <a:pt x="935599" y="152671"/>
                    <a:pt x="864219" y="34914"/>
                    <a:pt x="747565" y="6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73" name="사각형: 둥근 모서리 172">
              <a:extLst>
                <a:ext uri="{FF2B5EF4-FFF2-40B4-BE49-F238E27FC236}">
                  <a16:creationId xmlns:a16="http://schemas.microsoft.com/office/drawing/2014/main" id="{285E9558-D416-4FD0-BECF-4ACB0916CB8F}"/>
                </a:ext>
              </a:extLst>
            </p:cNvPr>
            <p:cNvSpPr/>
            <p:nvPr/>
          </p:nvSpPr>
          <p:spPr>
            <a:xfrm rot="18162989">
              <a:off x="7251630" y="4555333"/>
              <a:ext cx="211547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사각형: 둥근 모서리 173">
              <a:extLst>
                <a:ext uri="{FF2B5EF4-FFF2-40B4-BE49-F238E27FC236}">
                  <a16:creationId xmlns:a16="http://schemas.microsoft.com/office/drawing/2014/main" id="{F7909C40-5706-42C6-A7E7-429E1643ACDF}"/>
                </a:ext>
              </a:extLst>
            </p:cNvPr>
            <p:cNvSpPr/>
            <p:nvPr/>
          </p:nvSpPr>
          <p:spPr>
            <a:xfrm rot="15304124">
              <a:off x="7633046" y="4614399"/>
              <a:ext cx="171813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5" name="그룹 174">
            <a:extLst>
              <a:ext uri="{FF2B5EF4-FFF2-40B4-BE49-F238E27FC236}">
                <a16:creationId xmlns:a16="http://schemas.microsoft.com/office/drawing/2014/main" id="{0F449361-6FC9-436F-8942-1551FBA83B2D}"/>
              </a:ext>
            </a:extLst>
          </p:cNvPr>
          <p:cNvGrpSpPr>
            <a:grpSpLocks noChangeAspect="1"/>
          </p:cNvGrpSpPr>
          <p:nvPr/>
        </p:nvGrpSpPr>
        <p:grpSpPr>
          <a:xfrm>
            <a:off x="7108874" y="4451248"/>
            <a:ext cx="756000" cy="80852"/>
            <a:chOff x="9071572" y="5941778"/>
            <a:chExt cx="1177490" cy="125929"/>
          </a:xfrm>
        </p:grpSpPr>
        <p:sp>
          <p:nvSpPr>
            <p:cNvPr id="176" name="사각형: 둥근 모서리 175">
              <a:extLst>
                <a:ext uri="{FF2B5EF4-FFF2-40B4-BE49-F238E27FC236}">
                  <a16:creationId xmlns:a16="http://schemas.microsoft.com/office/drawing/2014/main" id="{7FE42885-2CA8-49BE-9944-B592D3E2A8C3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사각형: 둥근 모서리 176">
              <a:extLst>
                <a:ext uri="{FF2B5EF4-FFF2-40B4-BE49-F238E27FC236}">
                  <a16:creationId xmlns:a16="http://schemas.microsoft.com/office/drawing/2014/main" id="{A24B4730-F289-4DED-88FE-85AFD8A0768E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사각형: 둥근 모서리 177">
              <a:extLst>
                <a:ext uri="{FF2B5EF4-FFF2-40B4-BE49-F238E27FC236}">
                  <a16:creationId xmlns:a16="http://schemas.microsoft.com/office/drawing/2014/main" id="{0F448333-E03B-4DA7-8D23-FE5F29CDC61E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사각형: 둥근 모서리 178">
              <a:extLst>
                <a:ext uri="{FF2B5EF4-FFF2-40B4-BE49-F238E27FC236}">
                  <a16:creationId xmlns:a16="http://schemas.microsoft.com/office/drawing/2014/main" id="{DA5AD5D0-4D46-41A6-9E9C-442EDB6343D6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사각형: 둥근 모서리 179">
              <a:extLst>
                <a:ext uri="{FF2B5EF4-FFF2-40B4-BE49-F238E27FC236}">
                  <a16:creationId xmlns:a16="http://schemas.microsoft.com/office/drawing/2014/main" id="{C5B4C514-D682-4749-AF1D-ACF0114574B9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사각형: 둥근 모서리 180">
              <a:extLst>
                <a:ext uri="{FF2B5EF4-FFF2-40B4-BE49-F238E27FC236}">
                  <a16:creationId xmlns:a16="http://schemas.microsoft.com/office/drawing/2014/main" id="{2C4827BA-AC11-4E8C-97B0-A3B2BDDEBEED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사각형: 둥근 모서리 181">
              <a:extLst>
                <a:ext uri="{FF2B5EF4-FFF2-40B4-BE49-F238E27FC236}">
                  <a16:creationId xmlns:a16="http://schemas.microsoft.com/office/drawing/2014/main" id="{59126052-0B91-4DEE-B099-776FFF8DF47A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사각형: 둥근 모서리 182">
              <a:extLst>
                <a:ext uri="{FF2B5EF4-FFF2-40B4-BE49-F238E27FC236}">
                  <a16:creationId xmlns:a16="http://schemas.microsoft.com/office/drawing/2014/main" id="{B4CDF640-19DE-4B1F-90E1-89EFB6FBC4E6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사각형: 둥근 모서리 183">
              <a:extLst>
                <a:ext uri="{FF2B5EF4-FFF2-40B4-BE49-F238E27FC236}">
                  <a16:creationId xmlns:a16="http://schemas.microsoft.com/office/drawing/2014/main" id="{9A3AC606-0492-440C-B0DD-B3B028E8006F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사각형: 둥근 모서리 184">
              <a:extLst>
                <a:ext uri="{FF2B5EF4-FFF2-40B4-BE49-F238E27FC236}">
                  <a16:creationId xmlns:a16="http://schemas.microsoft.com/office/drawing/2014/main" id="{C41AF2E5-4DAB-4A73-A769-D37C3DD50C7E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사각형: 둥근 모서리 185">
              <a:extLst>
                <a:ext uri="{FF2B5EF4-FFF2-40B4-BE49-F238E27FC236}">
                  <a16:creationId xmlns:a16="http://schemas.microsoft.com/office/drawing/2014/main" id="{6B2C1C04-03A4-4114-93E2-ED6F97A34928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사각형: 둥근 모서리 186">
              <a:extLst>
                <a:ext uri="{FF2B5EF4-FFF2-40B4-BE49-F238E27FC236}">
                  <a16:creationId xmlns:a16="http://schemas.microsoft.com/office/drawing/2014/main" id="{BA14A8AD-BF7E-4157-85C2-96F98A593C46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사각형: 둥근 모서리 187">
              <a:extLst>
                <a:ext uri="{FF2B5EF4-FFF2-40B4-BE49-F238E27FC236}">
                  <a16:creationId xmlns:a16="http://schemas.microsoft.com/office/drawing/2014/main" id="{9F300B01-D0DB-4553-B5B1-7747901D0EF1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사각형: 둥근 모서리 188">
              <a:extLst>
                <a:ext uri="{FF2B5EF4-FFF2-40B4-BE49-F238E27FC236}">
                  <a16:creationId xmlns:a16="http://schemas.microsoft.com/office/drawing/2014/main" id="{4CE58FC4-DCAF-4B8E-B769-DEA74F151962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0" name="그룹 189">
            <a:extLst>
              <a:ext uri="{FF2B5EF4-FFF2-40B4-BE49-F238E27FC236}">
                <a16:creationId xmlns:a16="http://schemas.microsoft.com/office/drawing/2014/main" id="{F75B329D-DD4E-42F9-A2F6-CCE212B4C87C}"/>
              </a:ext>
            </a:extLst>
          </p:cNvPr>
          <p:cNvGrpSpPr>
            <a:grpSpLocks noChangeAspect="1"/>
          </p:cNvGrpSpPr>
          <p:nvPr/>
        </p:nvGrpSpPr>
        <p:grpSpPr>
          <a:xfrm>
            <a:off x="7108874" y="4317927"/>
            <a:ext cx="756000" cy="80852"/>
            <a:chOff x="9071572" y="5941778"/>
            <a:chExt cx="1177490" cy="125929"/>
          </a:xfrm>
        </p:grpSpPr>
        <p:sp>
          <p:nvSpPr>
            <p:cNvPr id="191" name="사각형: 둥근 모서리 190">
              <a:extLst>
                <a:ext uri="{FF2B5EF4-FFF2-40B4-BE49-F238E27FC236}">
                  <a16:creationId xmlns:a16="http://schemas.microsoft.com/office/drawing/2014/main" id="{F7532DAE-B7C1-4372-8029-E4FA08D90260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사각형: 둥근 모서리 191">
              <a:extLst>
                <a:ext uri="{FF2B5EF4-FFF2-40B4-BE49-F238E27FC236}">
                  <a16:creationId xmlns:a16="http://schemas.microsoft.com/office/drawing/2014/main" id="{E288C0D2-7268-4356-8613-494E5D0E5E4A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사각형: 둥근 모서리 192">
              <a:extLst>
                <a:ext uri="{FF2B5EF4-FFF2-40B4-BE49-F238E27FC236}">
                  <a16:creationId xmlns:a16="http://schemas.microsoft.com/office/drawing/2014/main" id="{6D14185B-918E-4880-9870-390D0D913A07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사각형: 둥근 모서리 193">
              <a:extLst>
                <a:ext uri="{FF2B5EF4-FFF2-40B4-BE49-F238E27FC236}">
                  <a16:creationId xmlns:a16="http://schemas.microsoft.com/office/drawing/2014/main" id="{C7546267-E63F-480A-8C7A-18E39D5DFB9B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사각형: 둥근 모서리 194">
              <a:extLst>
                <a:ext uri="{FF2B5EF4-FFF2-40B4-BE49-F238E27FC236}">
                  <a16:creationId xmlns:a16="http://schemas.microsoft.com/office/drawing/2014/main" id="{7ED0B67B-1C53-4F0C-921C-283A5BAC8BDF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사각형: 둥근 모서리 195">
              <a:extLst>
                <a:ext uri="{FF2B5EF4-FFF2-40B4-BE49-F238E27FC236}">
                  <a16:creationId xmlns:a16="http://schemas.microsoft.com/office/drawing/2014/main" id="{60843842-8958-495A-8A49-21128DEEE6E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사각형: 둥근 모서리 196">
              <a:extLst>
                <a:ext uri="{FF2B5EF4-FFF2-40B4-BE49-F238E27FC236}">
                  <a16:creationId xmlns:a16="http://schemas.microsoft.com/office/drawing/2014/main" id="{B3B9F0A7-CD41-4418-868B-D8E930800BB7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사각형: 둥근 모서리 197">
              <a:extLst>
                <a:ext uri="{FF2B5EF4-FFF2-40B4-BE49-F238E27FC236}">
                  <a16:creationId xmlns:a16="http://schemas.microsoft.com/office/drawing/2014/main" id="{0694EF4F-0094-426D-9F0A-CDE60BFD7C27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사각형: 둥근 모서리 198">
              <a:extLst>
                <a:ext uri="{FF2B5EF4-FFF2-40B4-BE49-F238E27FC236}">
                  <a16:creationId xmlns:a16="http://schemas.microsoft.com/office/drawing/2014/main" id="{E4E692A5-73A2-4C00-82AB-46F3ABB5E22A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사각형: 둥근 모서리 199">
              <a:extLst>
                <a:ext uri="{FF2B5EF4-FFF2-40B4-BE49-F238E27FC236}">
                  <a16:creationId xmlns:a16="http://schemas.microsoft.com/office/drawing/2014/main" id="{1FE7D73E-B134-410A-B3C5-9FC138205A34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사각형: 둥근 모서리 200">
              <a:extLst>
                <a:ext uri="{FF2B5EF4-FFF2-40B4-BE49-F238E27FC236}">
                  <a16:creationId xmlns:a16="http://schemas.microsoft.com/office/drawing/2014/main" id="{92254D2B-43C8-4C2E-A247-6E48C7DC6738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사각형: 둥근 모서리 201">
              <a:extLst>
                <a:ext uri="{FF2B5EF4-FFF2-40B4-BE49-F238E27FC236}">
                  <a16:creationId xmlns:a16="http://schemas.microsoft.com/office/drawing/2014/main" id="{90AE4308-1700-448F-8217-62E38E895CD4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사각형: 둥근 모서리 202">
              <a:extLst>
                <a:ext uri="{FF2B5EF4-FFF2-40B4-BE49-F238E27FC236}">
                  <a16:creationId xmlns:a16="http://schemas.microsoft.com/office/drawing/2014/main" id="{76B2886A-E8C2-45BF-8F1E-47ECC78A6FE4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사각형: 둥근 모서리 203">
              <a:extLst>
                <a:ext uri="{FF2B5EF4-FFF2-40B4-BE49-F238E27FC236}">
                  <a16:creationId xmlns:a16="http://schemas.microsoft.com/office/drawing/2014/main" id="{78D9DCA9-516C-43A5-AF94-C16B22E630E6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5" name="그룹 204">
            <a:extLst>
              <a:ext uri="{FF2B5EF4-FFF2-40B4-BE49-F238E27FC236}">
                <a16:creationId xmlns:a16="http://schemas.microsoft.com/office/drawing/2014/main" id="{7032EF52-5BD6-41D2-BAD4-A08EFD3955BE}"/>
              </a:ext>
            </a:extLst>
          </p:cNvPr>
          <p:cNvGrpSpPr>
            <a:grpSpLocks noChangeAspect="1"/>
          </p:cNvGrpSpPr>
          <p:nvPr/>
        </p:nvGrpSpPr>
        <p:grpSpPr>
          <a:xfrm>
            <a:off x="7108874" y="4184605"/>
            <a:ext cx="756000" cy="80852"/>
            <a:chOff x="9071572" y="5941778"/>
            <a:chExt cx="1177490" cy="125929"/>
          </a:xfrm>
        </p:grpSpPr>
        <p:sp>
          <p:nvSpPr>
            <p:cNvPr id="206" name="사각형: 둥근 모서리 205">
              <a:extLst>
                <a:ext uri="{FF2B5EF4-FFF2-40B4-BE49-F238E27FC236}">
                  <a16:creationId xmlns:a16="http://schemas.microsoft.com/office/drawing/2014/main" id="{5552E06F-FE66-427B-B906-5120FB0F302E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사각형: 둥근 모서리 206">
              <a:extLst>
                <a:ext uri="{FF2B5EF4-FFF2-40B4-BE49-F238E27FC236}">
                  <a16:creationId xmlns:a16="http://schemas.microsoft.com/office/drawing/2014/main" id="{75073DD1-406D-41B9-873E-C43813ECA9FD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사각형: 둥근 모서리 207">
              <a:extLst>
                <a:ext uri="{FF2B5EF4-FFF2-40B4-BE49-F238E27FC236}">
                  <a16:creationId xmlns:a16="http://schemas.microsoft.com/office/drawing/2014/main" id="{AC1BDAF6-85CF-4414-9953-5FE4BAFE2694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사각형: 둥근 모서리 208">
              <a:extLst>
                <a:ext uri="{FF2B5EF4-FFF2-40B4-BE49-F238E27FC236}">
                  <a16:creationId xmlns:a16="http://schemas.microsoft.com/office/drawing/2014/main" id="{C338AF2E-C4A1-4B23-836C-D0BE5958372C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사각형: 둥근 모서리 209">
              <a:extLst>
                <a:ext uri="{FF2B5EF4-FFF2-40B4-BE49-F238E27FC236}">
                  <a16:creationId xmlns:a16="http://schemas.microsoft.com/office/drawing/2014/main" id="{A042DCF5-395F-4CB9-8CD5-B58055E538F6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사각형: 둥근 모서리 210">
              <a:extLst>
                <a:ext uri="{FF2B5EF4-FFF2-40B4-BE49-F238E27FC236}">
                  <a16:creationId xmlns:a16="http://schemas.microsoft.com/office/drawing/2014/main" id="{2E43F956-B8F1-40AC-B646-B3F33C92773B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사각형: 둥근 모서리 211">
              <a:extLst>
                <a:ext uri="{FF2B5EF4-FFF2-40B4-BE49-F238E27FC236}">
                  <a16:creationId xmlns:a16="http://schemas.microsoft.com/office/drawing/2014/main" id="{40C9D9FF-BC5D-4B6F-B60A-525E2334E5B4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사각형: 둥근 모서리 212">
              <a:extLst>
                <a:ext uri="{FF2B5EF4-FFF2-40B4-BE49-F238E27FC236}">
                  <a16:creationId xmlns:a16="http://schemas.microsoft.com/office/drawing/2014/main" id="{48F21BB2-72F7-4B54-9E5D-DA4ED3876093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사각형: 둥근 모서리 213">
              <a:extLst>
                <a:ext uri="{FF2B5EF4-FFF2-40B4-BE49-F238E27FC236}">
                  <a16:creationId xmlns:a16="http://schemas.microsoft.com/office/drawing/2014/main" id="{C0F94D88-045D-4AA1-8F5A-B3431D57B49B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사각형: 둥근 모서리 214">
              <a:extLst>
                <a:ext uri="{FF2B5EF4-FFF2-40B4-BE49-F238E27FC236}">
                  <a16:creationId xmlns:a16="http://schemas.microsoft.com/office/drawing/2014/main" id="{BBBCDAE8-B071-4462-9238-B123BAEAE184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사각형: 둥근 모서리 215">
              <a:extLst>
                <a:ext uri="{FF2B5EF4-FFF2-40B4-BE49-F238E27FC236}">
                  <a16:creationId xmlns:a16="http://schemas.microsoft.com/office/drawing/2014/main" id="{5AB838A4-6BCA-44E0-B5A1-189275CA00AF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사각형: 둥근 모서리 216">
              <a:extLst>
                <a:ext uri="{FF2B5EF4-FFF2-40B4-BE49-F238E27FC236}">
                  <a16:creationId xmlns:a16="http://schemas.microsoft.com/office/drawing/2014/main" id="{3F98596B-72D6-4884-AA6E-F234C65C2B46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사각형: 둥근 모서리 217">
              <a:extLst>
                <a:ext uri="{FF2B5EF4-FFF2-40B4-BE49-F238E27FC236}">
                  <a16:creationId xmlns:a16="http://schemas.microsoft.com/office/drawing/2014/main" id="{EA68B9A3-1275-4ED6-920B-E40365BB3578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사각형: 둥근 모서리 218">
              <a:extLst>
                <a:ext uri="{FF2B5EF4-FFF2-40B4-BE49-F238E27FC236}">
                  <a16:creationId xmlns:a16="http://schemas.microsoft.com/office/drawing/2014/main" id="{F7813742-0EDA-4E76-A9A7-5BCF12AA3BD2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88CB2F6A-F899-4440-A61C-B6C64B8AFD92}"/>
              </a:ext>
            </a:extLst>
          </p:cNvPr>
          <p:cNvGrpSpPr>
            <a:grpSpLocks noChangeAspect="1"/>
          </p:cNvGrpSpPr>
          <p:nvPr/>
        </p:nvGrpSpPr>
        <p:grpSpPr>
          <a:xfrm>
            <a:off x="7108874" y="4051284"/>
            <a:ext cx="756000" cy="80852"/>
            <a:chOff x="9071572" y="5941778"/>
            <a:chExt cx="1177490" cy="125929"/>
          </a:xfrm>
        </p:grpSpPr>
        <p:sp>
          <p:nvSpPr>
            <p:cNvPr id="221" name="사각형: 둥근 모서리 220">
              <a:extLst>
                <a:ext uri="{FF2B5EF4-FFF2-40B4-BE49-F238E27FC236}">
                  <a16:creationId xmlns:a16="http://schemas.microsoft.com/office/drawing/2014/main" id="{B59E4A67-B04C-4BE3-9F05-2E369A937EA8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사각형: 둥근 모서리 221">
              <a:extLst>
                <a:ext uri="{FF2B5EF4-FFF2-40B4-BE49-F238E27FC236}">
                  <a16:creationId xmlns:a16="http://schemas.microsoft.com/office/drawing/2014/main" id="{B9C0930D-17EC-4A9E-BE00-0D41C5400F59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사각형: 둥근 모서리 222">
              <a:extLst>
                <a:ext uri="{FF2B5EF4-FFF2-40B4-BE49-F238E27FC236}">
                  <a16:creationId xmlns:a16="http://schemas.microsoft.com/office/drawing/2014/main" id="{85DA5986-BBC4-4813-8537-53B65C716ABC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사각형: 둥근 모서리 223">
              <a:extLst>
                <a:ext uri="{FF2B5EF4-FFF2-40B4-BE49-F238E27FC236}">
                  <a16:creationId xmlns:a16="http://schemas.microsoft.com/office/drawing/2014/main" id="{BBCECF31-2782-4B12-BE0A-F4F8A4FFEDB0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사각형: 둥근 모서리 224">
              <a:extLst>
                <a:ext uri="{FF2B5EF4-FFF2-40B4-BE49-F238E27FC236}">
                  <a16:creationId xmlns:a16="http://schemas.microsoft.com/office/drawing/2014/main" id="{EA9BAC6B-18D7-4C5F-BEEC-A6D504E01301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사각형: 둥근 모서리 225">
              <a:extLst>
                <a:ext uri="{FF2B5EF4-FFF2-40B4-BE49-F238E27FC236}">
                  <a16:creationId xmlns:a16="http://schemas.microsoft.com/office/drawing/2014/main" id="{886EC22C-FB82-4E3D-86AC-915E9F0164CB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사각형: 둥근 모서리 226">
              <a:extLst>
                <a:ext uri="{FF2B5EF4-FFF2-40B4-BE49-F238E27FC236}">
                  <a16:creationId xmlns:a16="http://schemas.microsoft.com/office/drawing/2014/main" id="{BD4F286A-F5A9-4C27-9A2A-F398FFBCF2A6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사각형: 둥근 모서리 227">
              <a:extLst>
                <a:ext uri="{FF2B5EF4-FFF2-40B4-BE49-F238E27FC236}">
                  <a16:creationId xmlns:a16="http://schemas.microsoft.com/office/drawing/2014/main" id="{43FE03EC-7C61-49C4-8BD8-712BD21DCCF6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사각형: 둥근 모서리 228">
              <a:extLst>
                <a:ext uri="{FF2B5EF4-FFF2-40B4-BE49-F238E27FC236}">
                  <a16:creationId xmlns:a16="http://schemas.microsoft.com/office/drawing/2014/main" id="{22ED849C-D610-4F1E-9323-A5EB26F4E250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사각형: 둥근 모서리 229">
              <a:extLst>
                <a:ext uri="{FF2B5EF4-FFF2-40B4-BE49-F238E27FC236}">
                  <a16:creationId xmlns:a16="http://schemas.microsoft.com/office/drawing/2014/main" id="{81997E37-ED18-4CAB-8109-8195247B0675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사각형: 둥근 모서리 230">
              <a:extLst>
                <a:ext uri="{FF2B5EF4-FFF2-40B4-BE49-F238E27FC236}">
                  <a16:creationId xmlns:a16="http://schemas.microsoft.com/office/drawing/2014/main" id="{B1B8EB74-B1FE-41A8-8095-B66F347E790D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사각형: 둥근 모서리 231">
              <a:extLst>
                <a:ext uri="{FF2B5EF4-FFF2-40B4-BE49-F238E27FC236}">
                  <a16:creationId xmlns:a16="http://schemas.microsoft.com/office/drawing/2014/main" id="{E1D505E3-96D0-4DB3-98A5-5251CE69DB71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사각형: 둥근 모서리 232">
              <a:extLst>
                <a:ext uri="{FF2B5EF4-FFF2-40B4-BE49-F238E27FC236}">
                  <a16:creationId xmlns:a16="http://schemas.microsoft.com/office/drawing/2014/main" id="{012F7614-FF8D-4AA3-BC7A-9C766E31AB38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사각형: 둥근 모서리 233">
              <a:extLst>
                <a:ext uri="{FF2B5EF4-FFF2-40B4-BE49-F238E27FC236}">
                  <a16:creationId xmlns:a16="http://schemas.microsoft.com/office/drawing/2014/main" id="{90EFFE43-0519-457A-900E-83763B886C74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5" name="그룹 19">
            <a:extLst>
              <a:ext uri="{FF2B5EF4-FFF2-40B4-BE49-F238E27FC236}">
                <a16:creationId xmlns:a16="http://schemas.microsoft.com/office/drawing/2014/main" id="{39AE87A6-700B-41C6-AF6F-DB217C3F6D41}"/>
              </a:ext>
            </a:extLst>
          </p:cNvPr>
          <p:cNvGrpSpPr>
            <a:grpSpLocks noChangeAspect="1"/>
          </p:cNvGrpSpPr>
          <p:nvPr/>
        </p:nvGrpSpPr>
        <p:grpSpPr>
          <a:xfrm>
            <a:off x="7710404" y="3847712"/>
            <a:ext cx="751195" cy="751195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236" name="타원 4">
              <a:extLst>
                <a:ext uri="{FF2B5EF4-FFF2-40B4-BE49-F238E27FC236}">
                  <a16:creationId xmlns:a16="http://schemas.microsoft.com/office/drawing/2014/main" id="{A412D462-E752-4F2D-A9D7-9CF32F616061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자유형 18">
              <a:extLst>
                <a:ext uri="{FF2B5EF4-FFF2-40B4-BE49-F238E27FC236}">
                  <a16:creationId xmlns:a16="http://schemas.microsoft.com/office/drawing/2014/main" id="{B135A0DE-2406-4E9B-B173-E6456C2C71EC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8" name="이등변 삼각형 237">
            <a:extLst>
              <a:ext uri="{FF2B5EF4-FFF2-40B4-BE49-F238E27FC236}">
                <a16:creationId xmlns:a16="http://schemas.microsoft.com/office/drawing/2014/main" id="{87FFCC94-40D2-4A46-A3AE-B4A77919E100}"/>
              </a:ext>
            </a:extLst>
          </p:cNvPr>
          <p:cNvSpPr/>
          <p:nvPr/>
        </p:nvSpPr>
        <p:spPr>
          <a:xfrm rot="2958608">
            <a:off x="6446069" y="3447557"/>
            <a:ext cx="96980" cy="2025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39" name="이등변 삼각형 238">
            <a:extLst>
              <a:ext uri="{FF2B5EF4-FFF2-40B4-BE49-F238E27FC236}">
                <a16:creationId xmlns:a16="http://schemas.microsoft.com/office/drawing/2014/main" id="{CA6C75C6-DB19-4A1B-98AD-8279306E5FF5}"/>
              </a:ext>
            </a:extLst>
          </p:cNvPr>
          <p:cNvSpPr/>
          <p:nvPr/>
        </p:nvSpPr>
        <p:spPr>
          <a:xfrm rot="5400000">
            <a:off x="6408807" y="3274804"/>
            <a:ext cx="96980" cy="2025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40" name="이등변 삼각형 239">
            <a:extLst>
              <a:ext uri="{FF2B5EF4-FFF2-40B4-BE49-F238E27FC236}">
                <a16:creationId xmlns:a16="http://schemas.microsoft.com/office/drawing/2014/main" id="{2F2DD326-F083-4D93-8491-3E6F33365799}"/>
              </a:ext>
            </a:extLst>
          </p:cNvPr>
          <p:cNvSpPr/>
          <p:nvPr/>
        </p:nvSpPr>
        <p:spPr>
          <a:xfrm rot="9900000">
            <a:off x="6623884" y="2813359"/>
            <a:ext cx="96980" cy="20258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41" name="이등변 삼각형 240">
            <a:extLst>
              <a:ext uri="{FF2B5EF4-FFF2-40B4-BE49-F238E27FC236}">
                <a16:creationId xmlns:a16="http://schemas.microsoft.com/office/drawing/2014/main" id="{78E22961-F1B8-40A1-9081-7944F291981D}"/>
              </a:ext>
            </a:extLst>
          </p:cNvPr>
          <p:cNvSpPr/>
          <p:nvPr/>
        </p:nvSpPr>
        <p:spPr>
          <a:xfrm rot="12063492">
            <a:off x="6812314" y="2819938"/>
            <a:ext cx="96980" cy="2025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grpSp>
        <p:nvGrpSpPr>
          <p:cNvPr id="242" name="그룹 3">
            <a:extLst>
              <a:ext uri="{FF2B5EF4-FFF2-40B4-BE49-F238E27FC236}">
                <a16:creationId xmlns:a16="http://schemas.microsoft.com/office/drawing/2014/main" id="{30F6B3B8-E07D-4F6F-905F-06FC9AE078C7}"/>
              </a:ext>
            </a:extLst>
          </p:cNvPr>
          <p:cNvGrpSpPr/>
          <p:nvPr/>
        </p:nvGrpSpPr>
        <p:grpSpPr>
          <a:xfrm>
            <a:off x="3818678" y="739807"/>
            <a:ext cx="3724164" cy="2174492"/>
            <a:chOff x="2732274" y="1570376"/>
            <a:chExt cx="7954910" cy="4644770"/>
          </a:xfrm>
        </p:grpSpPr>
        <p:grpSp>
          <p:nvGrpSpPr>
            <p:cNvPr id="243" name="그룹 19">
              <a:extLst>
                <a:ext uri="{FF2B5EF4-FFF2-40B4-BE49-F238E27FC236}">
                  <a16:creationId xmlns:a16="http://schemas.microsoft.com/office/drawing/2014/main" id="{16F993D0-5756-45DA-AC82-C1B3BED89361}"/>
                </a:ext>
              </a:extLst>
            </p:cNvPr>
            <p:cNvGrpSpPr>
              <a:grpSpLocks noChangeAspect="1"/>
            </p:cNvGrpSpPr>
            <p:nvPr/>
          </p:nvGrpSpPr>
          <p:grpSpPr>
            <a:xfrm rot="19800000">
              <a:off x="8240976" y="1570376"/>
              <a:ext cx="646331" cy="646331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268" name="타원 4">
                <a:extLst>
                  <a:ext uri="{FF2B5EF4-FFF2-40B4-BE49-F238E27FC236}">
                    <a16:creationId xmlns:a16="http://schemas.microsoft.com/office/drawing/2014/main" id="{F665B738-F1CE-42AC-827A-F5E30370907A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9" name="자유형 18">
                <a:extLst>
                  <a:ext uri="{FF2B5EF4-FFF2-40B4-BE49-F238E27FC236}">
                    <a16:creationId xmlns:a16="http://schemas.microsoft.com/office/drawing/2014/main" id="{431F68A7-9F3D-4E10-8040-13958507CF0F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244" name="Picture 49" descr="E:\002-KIMS BUSINESS\000-B-KIMS-소스 분류-2014\02-OBJECTS-모컴-액션-이미지\05-모니터\01-imac-kims수정-모니터.png">
              <a:extLst>
                <a:ext uri="{FF2B5EF4-FFF2-40B4-BE49-F238E27FC236}">
                  <a16:creationId xmlns:a16="http://schemas.microsoft.com/office/drawing/2014/main" id="{84890BA8-EA08-472E-B496-E1527E5A6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32274" y="2212102"/>
              <a:ext cx="4221574" cy="400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" name="그림 개체 틀 2">
              <a:extLst>
                <a:ext uri="{FF2B5EF4-FFF2-40B4-BE49-F238E27FC236}">
                  <a16:creationId xmlns:a16="http://schemas.microsoft.com/office/drawing/2014/main" id="{60BF5AEC-619F-49D8-A84A-461BC4CEF9F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920227" y="2396227"/>
              <a:ext cx="3845667" cy="2564084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105249" y="709031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105249" y="70903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+mn-lt"/>
              </a:endParaRPr>
            </a:p>
          </p:txBody>
        </p:sp>
        <p:sp>
          <p:nvSpPr>
            <p:cNvPr id="246" name="Freeform 52">
              <a:extLst>
                <a:ext uri="{FF2B5EF4-FFF2-40B4-BE49-F238E27FC236}">
                  <a16:creationId xmlns:a16="http://schemas.microsoft.com/office/drawing/2014/main" id="{054B309F-12DD-43D3-9ACC-1C2DEE41BA9D}"/>
                </a:ext>
              </a:extLst>
            </p:cNvPr>
            <p:cNvSpPr/>
            <p:nvPr/>
          </p:nvSpPr>
          <p:spPr>
            <a:xfrm>
              <a:off x="2919826" y="2395266"/>
              <a:ext cx="1663354" cy="2567578"/>
            </a:xfrm>
            <a:custGeom>
              <a:avLst/>
              <a:gdLst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66977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50504"/>
                <a:gd name="connsiteY0" fmla="*/ 286247 h 2631882"/>
                <a:gd name="connsiteX1" fmla="*/ 1534602 w 1550504"/>
                <a:gd name="connsiteY1" fmla="*/ 858741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  <a:gd name="connsiteX0" fmla="*/ 1391479 w 1550504"/>
                <a:gd name="connsiteY0" fmla="*/ 286247 h 2631882"/>
                <a:gd name="connsiteX1" fmla="*/ 1478943 w 1550504"/>
                <a:gd name="connsiteY1" fmla="*/ 906449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4" h="2631882">
                  <a:moveTo>
                    <a:pt x="1391479" y="286247"/>
                  </a:moveTo>
                  <a:lnTo>
                    <a:pt x="1478943" y="906449"/>
                  </a:lnTo>
                  <a:cubicBezTo>
                    <a:pt x="1216550" y="1327869"/>
                    <a:pt x="1129087" y="1566406"/>
                    <a:pt x="1152940" y="1789043"/>
                  </a:cubicBezTo>
                  <a:cubicBezTo>
                    <a:pt x="1192696" y="2115047"/>
                    <a:pt x="1423283" y="2337684"/>
                    <a:pt x="1550504" y="2600077"/>
                  </a:cubicBezTo>
                  <a:lnTo>
                    <a:pt x="166977" y="2631882"/>
                  </a:lnTo>
                  <a:lnTo>
                    <a:pt x="0" y="0"/>
                  </a:lnTo>
                  <a:lnTo>
                    <a:pt x="1391479" y="286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Freeform 51">
              <a:extLst>
                <a:ext uri="{FF2B5EF4-FFF2-40B4-BE49-F238E27FC236}">
                  <a16:creationId xmlns:a16="http://schemas.microsoft.com/office/drawing/2014/main" id="{E25DF178-5EB6-49F8-9B42-766A079AFEE2}"/>
                </a:ext>
              </a:extLst>
            </p:cNvPr>
            <p:cNvSpPr/>
            <p:nvPr/>
          </p:nvSpPr>
          <p:spPr>
            <a:xfrm>
              <a:off x="4370018" y="2411389"/>
              <a:ext cx="4194124" cy="1735966"/>
            </a:xfrm>
            <a:custGeom>
              <a:avLst/>
              <a:gdLst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633496 w 3909575"/>
                <a:gd name="connsiteY12" fmla="*/ 563552 h 1788689"/>
                <a:gd name="connsiteX13" fmla="*/ 2496374 w 3909575"/>
                <a:gd name="connsiteY13" fmla="*/ 661511 h 1788689"/>
                <a:gd name="connsiteX14" fmla="*/ 707665 w 3909575"/>
                <a:gd name="connsiteY14" fmla="*/ 1778584 h 1788689"/>
                <a:gd name="connsiteX15" fmla="*/ 0 w 3909575"/>
                <a:gd name="connsiteY15" fmla="*/ 251933 h 1788689"/>
                <a:gd name="connsiteX16" fmla="*/ 723568 w 3909575"/>
                <a:gd name="connsiteY16" fmla="*/ 410960 h 1788689"/>
                <a:gd name="connsiteX17" fmla="*/ 906449 w 3909575"/>
                <a:gd name="connsiteY17" fmla="*/ 1110675 h 1788689"/>
                <a:gd name="connsiteX18" fmla="*/ 2334017 w 3909575"/>
                <a:gd name="connsiteY18" fmla="*/ 349554 h 1788689"/>
                <a:gd name="connsiteX19" fmla="*/ 2664775 w 3909575"/>
                <a:gd name="connsiteY19" fmla="*/ 145840 h 1788689"/>
                <a:gd name="connsiteX20" fmla="*/ 3107886 w 3909575"/>
                <a:gd name="connsiteY20" fmla="*/ 44315 h 1788689"/>
                <a:gd name="connsiteX21" fmla="*/ 3418711 w 3909575"/>
                <a:gd name="connsiteY21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496374 w 3909575"/>
                <a:gd name="connsiteY12" fmla="*/ 661511 h 1788689"/>
                <a:gd name="connsiteX13" fmla="*/ 707665 w 3909575"/>
                <a:gd name="connsiteY13" fmla="*/ 1778584 h 1788689"/>
                <a:gd name="connsiteX14" fmla="*/ 0 w 3909575"/>
                <a:gd name="connsiteY14" fmla="*/ 251933 h 1788689"/>
                <a:gd name="connsiteX15" fmla="*/ 723568 w 3909575"/>
                <a:gd name="connsiteY15" fmla="*/ 410960 h 1788689"/>
                <a:gd name="connsiteX16" fmla="*/ 906449 w 3909575"/>
                <a:gd name="connsiteY16" fmla="*/ 1110675 h 1788689"/>
                <a:gd name="connsiteX17" fmla="*/ 2334017 w 3909575"/>
                <a:gd name="connsiteY17" fmla="*/ 349554 h 1788689"/>
                <a:gd name="connsiteX18" fmla="*/ 2664775 w 3909575"/>
                <a:gd name="connsiteY18" fmla="*/ 145840 h 1788689"/>
                <a:gd name="connsiteX19" fmla="*/ 3107886 w 3909575"/>
                <a:gd name="connsiteY19" fmla="*/ 44315 h 1788689"/>
                <a:gd name="connsiteX20" fmla="*/ 3418711 w 3909575"/>
                <a:gd name="connsiteY20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496374 w 3909575"/>
                <a:gd name="connsiteY11" fmla="*/ 661511 h 1788689"/>
                <a:gd name="connsiteX12" fmla="*/ 707665 w 3909575"/>
                <a:gd name="connsiteY12" fmla="*/ 1778584 h 1788689"/>
                <a:gd name="connsiteX13" fmla="*/ 0 w 3909575"/>
                <a:gd name="connsiteY13" fmla="*/ 251933 h 1788689"/>
                <a:gd name="connsiteX14" fmla="*/ 723568 w 3909575"/>
                <a:gd name="connsiteY14" fmla="*/ 410960 h 1788689"/>
                <a:gd name="connsiteX15" fmla="*/ 906449 w 3909575"/>
                <a:gd name="connsiteY15" fmla="*/ 1110675 h 1788689"/>
                <a:gd name="connsiteX16" fmla="*/ 2334017 w 3909575"/>
                <a:gd name="connsiteY16" fmla="*/ 349554 h 1788689"/>
                <a:gd name="connsiteX17" fmla="*/ 2664775 w 3909575"/>
                <a:gd name="connsiteY17" fmla="*/ 145840 h 1788689"/>
                <a:gd name="connsiteX18" fmla="*/ 3107886 w 3909575"/>
                <a:gd name="connsiteY18" fmla="*/ 44315 h 1788689"/>
                <a:gd name="connsiteX19" fmla="*/ 3418711 w 3909575"/>
                <a:gd name="connsiteY19" fmla="*/ 1537 h 1788689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334017 w 3909575"/>
                <a:gd name="connsiteY15" fmla="*/ 349554 h 1779443"/>
                <a:gd name="connsiteX16" fmla="*/ 2664775 w 3909575"/>
                <a:gd name="connsiteY16" fmla="*/ 145840 h 1779443"/>
                <a:gd name="connsiteX17" fmla="*/ 3107886 w 3909575"/>
                <a:gd name="connsiteY17" fmla="*/ 44315 h 1779443"/>
                <a:gd name="connsiteX18" fmla="*/ 3418711 w 3909575"/>
                <a:gd name="connsiteY18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64775 w 3909575"/>
                <a:gd name="connsiteY15" fmla="*/ 14584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9575" h="1779443">
                  <a:moveTo>
                    <a:pt x="3418711" y="1537"/>
                  </a:moveTo>
                  <a:cubicBezTo>
                    <a:pt x="3469264" y="24466"/>
                    <a:pt x="3432681" y="105909"/>
                    <a:pt x="3368419" y="121871"/>
                  </a:cubicBezTo>
                  <a:cubicBezTo>
                    <a:pt x="3315782" y="146844"/>
                    <a:pt x="3240643" y="151411"/>
                    <a:pt x="3176755" y="166181"/>
                  </a:cubicBezTo>
                  <a:cubicBezTo>
                    <a:pt x="3236930" y="196659"/>
                    <a:pt x="3336872" y="160680"/>
                    <a:pt x="3416930" y="157930"/>
                  </a:cubicBezTo>
                  <a:cubicBezTo>
                    <a:pt x="3522106" y="103071"/>
                    <a:pt x="3594377" y="68841"/>
                    <a:pt x="3701848" y="27103"/>
                  </a:cubicBezTo>
                  <a:cubicBezTo>
                    <a:pt x="3804830" y="-6636"/>
                    <a:pt x="3906693" y="-15839"/>
                    <a:pt x="3909575" y="58533"/>
                  </a:cubicBezTo>
                  <a:lnTo>
                    <a:pt x="3805270" y="99736"/>
                  </a:lnTo>
                  <a:cubicBezTo>
                    <a:pt x="3846572" y="108704"/>
                    <a:pt x="3885345" y="157331"/>
                    <a:pt x="3852640" y="168423"/>
                  </a:cubicBezTo>
                  <a:cubicBezTo>
                    <a:pt x="3662305" y="225168"/>
                    <a:pt x="3521110" y="292253"/>
                    <a:pt x="3340943" y="360744"/>
                  </a:cubicBezTo>
                  <a:cubicBezTo>
                    <a:pt x="3307879" y="381646"/>
                    <a:pt x="3243681" y="425574"/>
                    <a:pt x="3212947" y="436602"/>
                  </a:cubicBezTo>
                  <a:cubicBezTo>
                    <a:pt x="3118058" y="459638"/>
                    <a:pt x="2933306" y="422867"/>
                    <a:pt x="2793493" y="469443"/>
                  </a:cubicBezTo>
                  <a:cubicBezTo>
                    <a:pt x="2375946" y="693107"/>
                    <a:pt x="1173247" y="1814836"/>
                    <a:pt x="707665" y="1778584"/>
                  </a:cubicBezTo>
                  <a:cubicBezTo>
                    <a:pt x="527436" y="1709673"/>
                    <a:pt x="156375" y="1179586"/>
                    <a:pt x="0" y="251933"/>
                  </a:cubicBezTo>
                  <a:lnTo>
                    <a:pt x="723568" y="410960"/>
                  </a:lnTo>
                  <a:cubicBezTo>
                    <a:pt x="765975" y="694556"/>
                    <a:pt x="887896" y="962250"/>
                    <a:pt x="906449" y="1110675"/>
                  </a:cubicBezTo>
                  <a:cubicBezTo>
                    <a:pt x="1285642" y="963121"/>
                    <a:pt x="2226306" y="411031"/>
                    <a:pt x="2601164" y="209450"/>
                  </a:cubicBezTo>
                  <a:cubicBezTo>
                    <a:pt x="2826145" y="18599"/>
                    <a:pt x="3014053" y="22756"/>
                    <a:pt x="3107886" y="44315"/>
                  </a:cubicBezTo>
                  <a:cubicBezTo>
                    <a:pt x="3172104" y="52270"/>
                    <a:pt x="3315915" y="-10491"/>
                    <a:pt x="3418711" y="15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48" name="그룹 19">
              <a:extLst>
                <a:ext uri="{FF2B5EF4-FFF2-40B4-BE49-F238E27FC236}">
                  <a16:creationId xmlns:a16="http://schemas.microsoft.com/office/drawing/2014/main" id="{DC6AA2DB-27DA-4A87-AA96-1CF4226BAD15}"/>
                </a:ext>
              </a:extLst>
            </p:cNvPr>
            <p:cNvGrpSpPr>
              <a:grpSpLocks noChangeAspect="1"/>
            </p:cNvGrpSpPr>
            <p:nvPr/>
          </p:nvGrpSpPr>
          <p:grpSpPr>
            <a:xfrm rot="900000">
              <a:off x="9000017" y="1705921"/>
              <a:ext cx="646331" cy="646331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266" name="타원 4">
                <a:extLst>
                  <a:ext uri="{FF2B5EF4-FFF2-40B4-BE49-F238E27FC236}">
                    <a16:creationId xmlns:a16="http://schemas.microsoft.com/office/drawing/2014/main" id="{70C04B93-6E3C-4B78-80A5-43968CFD60F6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7" name="자유형 18">
                <a:extLst>
                  <a:ext uri="{FF2B5EF4-FFF2-40B4-BE49-F238E27FC236}">
                    <a16:creationId xmlns:a16="http://schemas.microsoft.com/office/drawing/2014/main" id="{B0DCF229-20E6-4269-B2AA-07AFB15CE9A9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9" name="그룹 19">
              <a:extLst>
                <a:ext uri="{FF2B5EF4-FFF2-40B4-BE49-F238E27FC236}">
                  <a16:creationId xmlns:a16="http://schemas.microsoft.com/office/drawing/2014/main" id="{3CDA6429-49B0-48F6-A10B-DC04910603C2}"/>
                </a:ext>
              </a:extLst>
            </p:cNvPr>
            <p:cNvGrpSpPr>
              <a:grpSpLocks noChangeAspect="1"/>
            </p:cNvGrpSpPr>
            <p:nvPr/>
          </p:nvGrpSpPr>
          <p:grpSpPr>
            <a:xfrm rot="19800000">
              <a:off x="9500471" y="2248977"/>
              <a:ext cx="646331" cy="646331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264" name="타원 4">
                <a:extLst>
                  <a:ext uri="{FF2B5EF4-FFF2-40B4-BE49-F238E27FC236}">
                    <a16:creationId xmlns:a16="http://schemas.microsoft.com/office/drawing/2014/main" id="{59C0DC84-995D-4CD8-9A28-9F4AB0D81CDB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5" name="자유형 18">
                <a:extLst>
                  <a:ext uri="{FF2B5EF4-FFF2-40B4-BE49-F238E27FC236}">
                    <a16:creationId xmlns:a16="http://schemas.microsoft.com/office/drawing/2014/main" id="{D81E85F0-0F1D-4F9C-9F23-47E5E6682AC7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50" name="그룹 19">
              <a:extLst>
                <a:ext uri="{FF2B5EF4-FFF2-40B4-BE49-F238E27FC236}">
                  <a16:creationId xmlns:a16="http://schemas.microsoft.com/office/drawing/2014/main" id="{35CA121C-3F53-4386-BADF-3C57CAF1F9D6}"/>
                </a:ext>
              </a:extLst>
            </p:cNvPr>
            <p:cNvGrpSpPr>
              <a:grpSpLocks noChangeAspect="1"/>
            </p:cNvGrpSpPr>
            <p:nvPr/>
          </p:nvGrpSpPr>
          <p:grpSpPr>
            <a:xfrm rot="18000000">
              <a:off x="9062990" y="2859687"/>
              <a:ext cx="646331" cy="646331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262" name="타원 4">
                <a:extLst>
                  <a:ext uri="{FF2B5EF4-FFF2-40B4-BE49-F238E27FC236}">
                    <a16:creationId xmlns:a16="http://schemas.microsoft.com/office/drawing/2014/main" id="{5491DE68-B27B-49A7-8C73-C897B3949C01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3" name="자유형 18">
                <a:extLst>
                  <a:ext uri="{FF2B5EF4-FFF2-40B4-BE49-F238E27FC236}">
                    <a16:creationId xmlns:a16="http://schemas.microsoft.com/office/drawing/2014/main" id="{E718270E-F19B-4B23-B4D0-3948EC955064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51" name="그룹 19">
              <a:extLst>
                <a:ext uri="{FF2B5EF4-FFF2-40B4-BE49-F238E27FC236}">
                  <a16:creationId xmlns:a16="http://schemas.microsoft.com/office/drawing/2014/main" id="{ADA8AF09-0342-42E2-9D2E-E84D11C620AD}"/>
                </a:ext>
              </a:extLst>
            </p:cNvPr>
            <p:cNvGrpSpPr>
              <a:grpSpLocks noChangeAspect="1"/>
            </p:cNvGrpSpPr>
            <p:nvPr/>
          </p:nvGrpSpPr>
          <p:grpSpPr>
            <a:xfrm rot="900000">
              <a:off x="10040853" y="2964054"/>
              <a:ext cx="646331" cy="646331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260" name="타원 4">
                <a:extLst>
                  <a:ext uri="{FF2B5EF4-FFF2-40B4-BE49-F238E27FC236}">
                    <a16:creationId xmlns:a16="http://schemas.microsoft.com/office/drawing/2014/main" id="{C051C2C2-9698-48C4-998F-3C7F9A6D15FA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" name="자유형 18">
                <a:extLst>
                  <a:ext uri="{FF2B5EF4-FFF2-40B4-BE49-F238E27FC236}">
                    <a16:creationId xmlns:a16="http://schemas.microsoft.com/office/drawing/2014/main" id="{3730D7E3-CFC1-44E0-AE4B-04A3CB10A440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52" name="그룹 77">
              <a:extLst>
                <a:ext uri="{FF2B5EF4-FFF2-40B4-BE49-F238E27FC236}">
                  <a16:creationId xmlns:a16="http://schemas.microsoft.com/office/drawing/2014/main" id="{E02B205A-AFD0-44B3-99DD-DA66FA032CB4}"/>
                </a:ext>
              </a:extLst>
            </p:cNvPr>
            <p:cNvGrpSpPr/>
            <p:nvPr/>
          </p:nvGrpSpPr>
          <p:grpSpPr>
            <a:xfrm>
              <a:off x="7782222" y="1722233"/>
              <a:ext cx="874948" cy="1318331"/>
              <a:chOff x="6012900" y="1553395"/>
              <a:chExt cx="874948" cy="1318331"/>
            </a:xfrm>
          </p:grpSpPr>
          <p:grpSp>
            <p:nvGrpSpPr>
              <p:cNvPr id="254" name="그룹 78">
                <a:extLst>
                  <a:ext uri="{FF2B5EF4-FFF2-40B4-BE49-F238E27FC236}">
                    <a16:creationId xmlns:a16="http://schemas.microsoft.com/office/drawing/2014/main" id="{FC7DEC68-0655-4718-A286-9B4B1AD49453}"/>
                  </a:ext>
                </a:extLst>
              </p:cNvPr>
              <p:cNvGrpSpPr/>
              <p:nvPr/>
            </p:nvGrpSpPr>
            <p:grpSpPr>
              <a:xfrm rot="2891550">
                <a:off x="5791208" y="1775087"/>
                <a:ext cx="1318331" cy="874948"/>
                <a:chOff x="8890504" y="1819747"/>
                <a:chExt cx="2424749" cy="1609253"/>
              </a:xfrm>
            </p:grpSpPr>
            <p:sp>
              <p:nvSpPr>
                <p:cNvPr id="256" name="사각형: 둥근 모서리 80">
                  <a:extLst>
                    <a:ext uri="{FF2B5EF4-FFF2-40B4-BE49-F238E27FC236}">
                      <a16:creationId xmlns:a16="http://schemas.microsoft.com/office/drawing/2014/main" id="{B6418198-321F-436B-A880-F92447747A1E}"/>
                    </a:ext>
                  </a:extLst>
                </p:cNvPr>
                <p:cNvSpPr/>
                <p:nvPr/>
              </p:nvSpPr>
              <p:spPr>
                <a:xfrm>
                  <a:off x="8890504" y="1819747"/>
                  <a:ext cx="2338544" cy="1609253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7" name="사각형: 둥근 모서리 81">
                  <a:extLst>
                    <a:ext uri="{FF2B5EF4-FFF2-40B4-BE49-F238E27FC236}">
                      <a16:creationId xmlns:a16="http://schemas.microsoft.com/office/drawing/2014/main" id="{E132BADA-059A-4F76-9FEF-7FAEF3C8E3DF}"/>
                    </a:ext>
                  </a:extLst>
                </p:cNvPr>
                <p:cNvSpPr/>
                <p:nvPr/>
              </p:nvSpPr>
              <p:spPr>
                <a:xfrm>
                  <a:off x="9000521" y="1954285"/>
                  <a:ext cx="2118510" cy="1340176"/>
                </a:xfrm>
                <a:prstGeom prst="roundRect">
                  <a:avLst>
                    <a:gd name="adj" fmla="val 12614"/>
                  </a:avLst>
                </a:prstGeom>
                <a:noFill/>
                <a:ln w="254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8" name="사각형: 둥근 모서리 82">
                  <a:extLst>
                    <a:ext uri="{FF2B5EF4-FFF2-40B4-BE49-F238E27FC236}">
                      <a16:creationId xmlns:a16="http://schemas.microsoft.com/office/drawing/2014/main" id="{D92BD33B-83A1-4316-B3D7-00B588719EAB}"/>
                    </a:ext>
                  </a:extLst>
                </p:cNvPr>
                <p:cNvSpPr/>
                <p:nvPr/>
              </p:nvSpPr>
              <p:spPr>
                <a:xfrm>
                  <a:off x="10616628" y="2383996"/>
                  <a:ext cx="698625" cy="480754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9" name="타원 83">
                  <a:extLst>
                    <a:ext uri="{FF2B5EF4-FFF2-40B4-BE49-F238E27FC236}">
                      <a16:creationId xmlns:a16="http://schemas.microsoft.com/office/drawing/2014/main" id="{8DA6A985-D3DC-4D08-9E8E-0BDBA8D120C0}"/>
                    </a:ext>
                  </a:extLst>
                </p:cNvPr>
                <p:cNvSpPr/>
                <p:nvPr/>
              </p:nvSpPr>
              <p:spPr>
                <a:xfrm>
                  <a:off x="10732612" y="2479518"/>
                  <a:ext cx="289711" cy="2897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55" name="자유형 18">
                <a:extLst>
                  <a:ext uri="{FF2B5EF4-FFF2-40B4-BE49-F238E27FC236}">
                    <a16:creationId xmlns:a16="http://schemas.microsoft.com/office/drawing/2014/main" id="{1F05C4B4-2003-4F3B-9BC8-C8E7BFF85089}"/>
                  </a:ext>
                </a:extLst>
              </p:cNvPr>
              <p:cNvSpPr/>
              <p:nvPr/>
            </p:nvSpPr>
            <p:spPr>
              <a:xfrm rot="2112703">
                <a:off x="6222843" y="1915129"/>
                <a:ext cx="391813" cy="521464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3" name="자유형: 도형 84">
              <a:extLst>
                <a:ext uri="{FF2B5EF4-FFF2-40B4-BE49-F238E27FC236}">
                  <a16:creationId xmlns:a16="http://schemas.microsoft.com/office/drawing/2014/main" id="{3C4D9052-42C6-4061-88AA-FD4F9E6F5DB2}"/>
                </a:ext>
              </a:extLst>
            </p:cNvPr>
            <p:cNvSpPr/>
            <p:nvPr/>
          </p:nvSpPr>
          <p:spPr>
            <a:xfrm>
              <a:off x="7260099" y="2411389"/>
              <a:ext cx="802897" cy="516840"/>
            </a:xfrm>
            <a:custGeom>
              <a:avLst/>
              <a:gdLst>
                <a:gd name="connsiteX0" fmla="*/ 777452 w 1304042"/>
                <a:gd name="connsiteY0" fmla="*/ 1500 h 516840"/>
                <a:gd name="connsiteX1" fmla="*/ 723499 w 1304042"/>
                <a:gd name="connsiteY1" fmla="*/ 118893 h 516840"/>
                <a:gd name="connsiteX2" fmla="*/ 517886 w 1304042"/>
                <a:gd name="connsiteY2" fmla="*/ 162121 h 516840"/>
                <a:gd name="connsiteX3" fmla="*/ 775541 w 1304042"/>
                <a:gd name="connsiteY3" fmla="*/ 154071 h 516840"/>
                <a:gd name="connsiteX4" fmla="*/ 1081196 w 1304042"/>
                <a:gd name="connsiteY4" fmla="*/ 26441 h 516840"/>
                <a:gd name="connsiteX5" fmla="*/ 1304042 w 1304042"/>
                <a:gd name="connsiteY5" fmla="*/ 57103 h 516840"/>
                <a:gd name="connsiteX6" fmla="*/ 1192146 w 1304042"/>
                <a:gd name="connsiteY6" fmla="*/ 97299 h 516840"/>
                <a:gd name="connsiteX7" fmla="*/ 1242963 w 1304042"/>
                <a:gd name="connsiteY7" fmla="*/ 164308 h 516840"/>
                <a:gd name="connsiteX8" fmla="*/ 694024 w 1304042"/>
                <a:gd name="connsiteY8" fmla="*/ 351930 h 516840"/>
                <a:gd name="connsiteX9" fmla="*/ 556712 w 1304042"/>
                <a:gd name="connsiteY9" fmla="*/ 425935 h 516840"/>
                <a:gd name="connsiteX10" fmla="*/ 106729 w 1304042"/>
                <a:gd name="connsiteY10" fmla="*/ 457973 h 516840"/>
                <a:gd name="connsiteX11" fmla="*/ 13269 w 1304042"/>
                <a:gd name="connsiteY11" fmla="*/ 508663 h 516840"/>
                <a:gd name="connsiteX12" fmla="*/ 0 w 1304042"/>
                <a:gd name="connsiteY12" fmla="*/ 516840 h 516840"/>
                <a:gd name="connsiteX13" fmla="*/ 0 w 1304042"/>
                <a:gd name="connsiteY13" fmla="*/ 137107 h 516840"/>
                <a:gd name="connsiteX14" fmla="*/ 73006 w 1304042"/>
                <a:gd name="connsiteY14" fmla="*/ 97655 h 516840"/>
                <a:gd name="connsiteX15" fmla="*/ 444004 w 1304042"/>
                <a:gd name="connsiteY15" fmla="*/ 43232 h 516840"/>
                <a:gd name="connsiteX16" fmla="*/ 777452 w 1304042"/>
                <a:gd name="connsiteY16" fmla="*/ 1500 h 516840"/>
                <a:gd name="connsiteX0" fmla="*/ 777452 w 1256079"/>
                <a:gd name="connsiteY0" fmla="*/ 1500 h 516840"/>
                <a:gd name="connsiteX1" fmla="*/ 723499 w 1256079"/>
                <a:gd name="connsiteY1" fmla="*/ 118893 h 516840"/>
                <a:gd name="connsiteX2" fmla="*/ 517886 w 1256079"/>
                <a:gd name="connsiteY2" fmla="*/ 162121 h 516840"/>
                <a:gd name="connsiteX3" fmla="*/ 775541 w 1256079"/>
                <a:gd name="connsiteY3" fmla="*/ 154071 h 516840"/>
                <a:gd name="connsiteX4" fmla="*/ 1081196 w 1256079"/>
                <a:gd name="connsiteY4" fmla="*/ 26441 h 516840"/>
                <a:gd name="connsiteX5" fmla="*/ 1192146 w 1256079"/>
                <a:gd name="connsiteY5" fmla="*/ 97299 h 516840"/>
                <a:gd name="connsiteX6" fmla="*/ 1242963 w 1256079"/>
                <a:gd name="connsiteY6" fmla="*/ 164308 h 516840"/>
                <a:gd name="connsiteX7" fmla="*/ 694024 w 1256079"/>
                <a:gd name="connsiteY7" fmla="*/ 351930 h 516840"/>
                <a:gd name="connsiteX8" fmla="*/ 556712 w 1256079"/>
                <a:gd name="connsiteY8" fmla="*/ 425935 h 516840"/>
                <a:gd name="connsiteX9" fmla="*/ 106729 w 1256079"/>
                <a:gd name="connsiteY9" fmla="*/ 457973 h 516840"/>
                <a:gd name="connsiteX10" fmla="*/ 13269 w 1256079"/>
                <a:gd name="connsiteY10" fmla="*/ 508663 h 516840"/>
                <a:gd name="connsiteX11" fmla="*/ 0 w 1256079"/>
                <a:gd name="connsiteY11" fmla="*/ 516840 h 516840"/>
                <a:gd name="connsiteX12" fmla="*/ 0 w 1256079"/>
                <a:gd name="connsiteY12" fmla="*/ 137107 h 516840"/>
                <a:gd name="connsiteX13" fmla="*/ 73006 w 1256079"/>
                <a:gd name="connsiteY13" fmla="*/ 97655 h 516840"/>
                <a:gd name="connsiteX14" fmla="*/ 444004 w 1256079"/>
                <a:gd name="connsiteY14" fmla="*/ 43232 h 516840"/>
                <a:gd name="connsiteX15" fmla="*/ 777452 w 1256079"/>
                <a:gd name="connsiteY15" fmla="*/ 1500 h 516840"/>
                <a:gd name="connsiteX0" fmla="*/ 777452 w 1256079"/>
                <a:gd name="connsiteY0" fmla="*/ 1500 h 516840"/>
                <a:gd name="connsiteX1" fmla="*/ 723499 w 1256079"/>
                <a:gd name="connsiteY1" fmla="*/ 118893 h 516840"/>
                <a:gd name="connsiteX2" fmla="*/ 517886 w 1256079"/>
                <a:gd name="connsiteY2" fmla="*/ 162121 h 516840"/>
                <a:gd name="connsiteX3" fmla="*/ 775541 w 1256079"/>
                <a:gd name="connsiteY3" fmla="*/ 154071 h 516840"/>
                <a:gd name="connsiteX4" fmla="*/ 1192146 w 1256079"/>
                <a:gd name="connsiteY4" fmla="*/ 97299 h 516840"/>
                <a:gd name="connsiteX5" fmla="*/ 1242963 w 1256079"/>
                <a:gd name="connsiteY5" fmla="*/ 164308 h 516840"/>
                <a:gd name="connsiteX6" fmla="*/ 694024 w 1256079"/>
                <a:gd name="connsiteY6" fmla="*/ 351930 h 516840"/>
                <a:gd name="connsiteX7" fmla="*/ 556712 w 1256079"/>
                <a:gd name="connsiteY7" fmla="*/ 425935 h 516840"/>
                <a:gd name="connsiteX8" fmla="*/ 106729 w 1256079"/>
                <a:gd name="connsiteY8" fmla="*/ 457973 h 516840"/>
                <a:gd name="connsiteX9" fmla="*/ 13269 w 1256079"/>
                <a:gd name="connsiteY9" fmla="*/ 508663 h 516840"/>
                <a:gd name="connsiteX10" fmla="*/ 0 w 1256079"/>
                <a:gd name="connsiteY10" fmla="*/ 516840 h 516840"/>
                <a:gd name="connsiteX11" fmla="*/ 0 w 1256079"/>
                <a:gd name="connsiteY11" fmla="*/ 137107 h 516840"/>
                <a:gd name="connsiteX12" fmla="*/ 73006 w 1256079"/>
                <a:gd name="connsiteY12" fmla="*/ 97655 h 516840"/>
                <a:gd name="connsiteX13" fmla="*/ 444004 w 1256079"/>
                <a:gd name="connsiteY13" fmla="*/ 43232 h 516840"/>
                <a:gd name="connsiteX14" fmla="*/ 777452 w 1256079"/>
                <a:gd name="connsiteY14" fmla="*/ 1500 h 516840"/>
                <a:gd name="connsiteX0" fmla="*/ 777452 w 1243337"/>
                <a:gd name="connsiteY0" fmla="*/ 1500 h 516840"/>
                <a:gd name="connsiteX1" fmla="*/ 723499 w 1243337"/>
                <a:gd name="connsiteY1" fmla="*/ 118893 h 516840"/>
                <a:gd name="connsiteX2" fmla="*/ 517886 w 1243337"/>
                <a:gd name="connsiteY2" fmla="*/ 162121 h 516840"/>
                <a:gd name="connsiteX3" fmla="*/ 775541 w 1243337"/>
                <a:gd name="connsiteY3" fmla="*/ 154071 h 516840"/>
                <a:gd name="connsiteX4" fmla="*/ 1242963 w 1243337"/>
                <a:gd name="connsiteY4" fmla="*/ 164308 h 516840"/>
                <a:gd name="connsiteX5" fmla="*/ 694024 w 1243337"/>
                <a:gd name="connsiteY5" fmla="*/ 351930 h 516840"/>
                <a:gd name="connsiteX6" fmla="*/ 556712 w 1243337"/>
                <a:gd name="connsiteY6" fmla="*/ 425935 h 516840"/>
                <a:gd name="connsiteX7" fmla="*/ 106729 w 1243337"/>
                <a:gd name="connsiteY7" fmla="*/ 457973 h 516840"/>
                <a:gd name="connsiteX8" fmla="*/ 13269 w 1243337"/>
                <a:gd name="connsiteY8" fmla="*/ 508663 h 516840"/>
                <a:gd name="connsiteX9" fmla="*/ 0 w 1243337"/>
                <a:gd name="connsiteY9" fmla="*/ 516840 h 516840"/>
                <a:gd name="connsiteX10" fmla="*/ 0 w 1243337"/>
                <a:gd name="connsiteY10" fmla="*/ 137107 h 516840"/>
                <a:gd name="connsiteX11" fmla="*/ 73006 w 1243337"/>
                <a:gd name="connsiteY11" fmla="*/ 97655 h 516840"/>
                <a:gd name="connsiteX12" fmla="*/ 444004 w 1243337"/>
                <a:gd name="connsiteY12" fmla="*/ 43232 h 516840"/>
                <a:gd name="connsiteX13" fmla="*/ 777452 w 1243337"/>
                <a:gd name="connsiteY13" fmla="*/ 1500 h 516840"/>
                <a:gd name="connsiteX0" fmla="*/ 777452 w 802897"/>
                <a:gd name="connsiteY0" fmla="*/ 1500 h 516840"/>
                <a:gd name="connsiteX1" fmla="*/ 723499 w 802897"/>
                <a:gd name="connsiteY1" fmla="*/ 118893 h 516840"/>
                <a:gd name="connsiteX2" fmla="*/ 517886 w 802897"/>
                <a:gd name="connsiteY2" fmla="*/ 162121 h 516840"/>
                <a:gd name="connsiteX3" fmla="*/ 775541 w 802897"/>
                <a:gd name="connsiteY3" fmla="*/ 154071 h 516840"/>
                <a:gd name="connsiteX4" fmla="*/ 694024 w 802897"/>
                <a:gd name="connsiteY4" fmla="*/ 351930 h 516840"/>
                <a:gd name="connsiteX5" fmla="*/ 556712 w 802897"/>
                <a:gd name="connsiteY5" fmla="*/ 425935 h 516840"/>
                <a:gd name="connsiteX6" fmla="*/ 106729 w 802897"/>
                <a:gd name="connsiteY6" fmla="*/ 457973 h 516840"/>
                <a:gd name="connsiteX7" fmla="*/ 13269 w 802897"/>
                <a:gd name="connsiteY7" fmla="*/ 508663 h 516840"/>
                <a:gd name="connsiteX8" fmla="*/ 0 w 802897"/>
                <a:gd name="connsiteY8" fmla="*/ 516840 h 516840"/>
                <a:gd name="connsiteX9" fmla="*/ 0 w 802897"/>
                <a:gd name="connsiteY9" fmla="*/ 137107 h 516840"/>
                <a:gd name="connsiteX10" fmla="*/ 73006 w 802897"/>
                <a:gd name="connsiteY10" fmla="*/ 97655 h 516840"/>
                <a:gd name="connsiteX11" fmla="*/ 444004 w 802897"/>
                <a:gd name="connsiteY11" fmla="*/ 43232 h 516840"/>
                <a:gd name="connsiteX12" fmla="*/ 777452 w 802897"/>
                <a:gd name="connsiteY12" fmla="*/ 1500 h 516840"/>
                <a:gd name="connsiteX0" fmla="*/ 777452 w 802897"/>
                <a:gd name="connsiteY0" fmla="*/ 1500 h 516840"/>
                <a:gd name="connsiteX1" fmla="*/ 723499 w 802897"/>
                <a:gd name="connsiteY1" fmla="*/ 118893 h 516840"/>
                <a:gd name="connsiteX2" fmla="*/ 517886 w 802897"/>
                <a:gd name="connsiteY2" fmla="*/ 162121 h 516840"/>
                <a:gd name="connsiteX3" fmla="*/ 694024 w 802897"/>
                <a:gd name="connsiteY3" fmla="*/ 351930 h 516840"/>
                <a:gd name="connsiteX4" fmla="*/ 556712 w 802897"/>
                <a:gd name="connsiteY4" fmla="*/ 425935 h 516840"/>
                <a:gd name="connsiteX5" fmla="*/ 106729 w 802897"/>
                <a:gd name="connsiteY5" fmla="*/ 457973 h 516840"/>
                <a:gd name="connsiteX6" fmla="*/ 13269 w 802897"/>
                <a:gd name="connsiteY6" fmla="*/ 508663 h 516840"/>
                <a:gd name="connsiteX7" fmla="*/ 0 w 802897"/>
                <a:gd name="connsiteY7" fmla="*/ 516840 h 516840"/>
                <a:gd name="connsiteX8" fmla="*/ 0 w 802897"/>
                <a:gd name="connsiteY8" fmla="*/ 137107 h 516840"/>
                <a:gd name="connsiteX9" fmla="*/ 73006 w 802897"/>
                <a:gd name="connsiteY9" fmla="*/ 97655 h 516840"/>
                <a:gd name="connsiteX10" fmla="*/ 444004 w 802897"/>
                <a:gd name="connsiteY10" fmla="*/ 43232 h 516840"/>
                <a:gd name="connsiteX11" fmla="*/ 777452 w 802897"/>
                <a:gd name="connsiteY11" fmla="*/ 1500 h 51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897" h="516840">
                  <a:moveTo>
                    <a:pt x="777452" y="1500"/>
                  </a:moveTo>
                  <a:cubicBezTo>
                    <a:pt x="831684" y="23868"/>
                    <a:pt x="792439" y="103321"/>
                    <a:pt x="723499" y="118893"/>
                  </a:cubicBezTo>
                  <a:cubicBezTo>
                    <a:pt x="667031" y="143256"/>
                    <a:pt x="586424" y="147712"/>
                    <a:pt x="517886" y="162121"/>
                  </a:cubicBezTo>
                  <a:cubicBezTo>
                    <a:pt x="512974" y="200960"/>
                    <a:pt x="687553" y="307961"/>
                    <a:pt x="694024" y="351930"/>
                  </a:cubicBezTo>
                  <a:cubicBezTo>
                    <a:pt x="658553" y="372321"/>
                    <a:pt x="589683" y="415176"/>
                    <a:pt x="556712" y="425935"/>
                  </a:cubicBezTo>
                  <a:cubicBezTo>
                    <a:pt x="454916" y="448408"/>
                    <a:pt x="256718" y="412535"/>
                    <a:pt x="106729" y="457973"/>
                  </a:cubicBezTo>
                  <a:cubicBezTo>
                    <a:pt x="78733" y="471611"/>
                    <a:pt x="47447" y="488670"/>
                    <a:pt x="13269" y="508663"/>
                  </a:cubicBezTo>
                  <a:lnTo>
                    <a:pt x="0" y="516840"/>
                  </a:lnTo>
                  <a:lnTo>
                    <a:pt x="0" y="137107"/>
                  </a:lnTo>
                  <a:lnTo>
                    <a:pt x="73006" y="97655"/>
                  </a:lnTo>
                  <a:cubicBezTo>
                    <a:pt x="236242" y="21233"/>
                    <a:pt x="368507" y="27458"/>
                    <a:pt x="444004" y="43232"/>
                  </a:cubicBezTo>
                  <a:cubicBezTo>
                    <a:pt x="512896" y="50993"/>
                    <a:pt x="667174" y="-10235"/>
                    <a:pt x="777452" y="15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8737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sp>
        <p:nvSpPr>
          <p:cNvPr id="288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598655" y="87146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89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969590" y="924367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0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600219" y="314250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291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203903" y="2493272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2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964872" y="323378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3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2823659" y="248423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4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312378" y="245277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5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227721" y="89139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6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2817866" y="891389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7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122048" y="321659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98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293446" y="1648177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9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408621" y="855312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00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071016" y="820579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01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793911" y="3203072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2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28474" y="3854241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3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417249" y="241120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4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3997900" y="166030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5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239808" y="2442809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6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84770" y="862998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7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415254" y="1639343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8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649298" y="2469944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9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07764" y="165603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0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908264" y="164798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1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708666" y="167773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2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380475" y="166637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3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454561" y="390385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4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23132" y="1606080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5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617754" y="2478008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6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905767" y="386681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7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727383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8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635068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9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36634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20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274034" y="393392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21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400070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22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008875" y="239246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2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15483" y="241128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24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248873" y="3859714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25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6779" y="321241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26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591417" y="166793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27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609622" y="90686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28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214217" y="90691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29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037207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0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380925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1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93488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2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349769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3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867074" y="856148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34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6502431" y="889364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5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7790504" y="878239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6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7130919" y="887054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7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8424496" y="1654584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38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8471037" y="872412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39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141405" y="1610773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40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7769410" y="1620030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341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6512915" y="1610773"/>
            <a:ext cx="376393" cy="415916"/>
            <a:chOff x="4835382" y="73243"/>
            <a:chExt cx="2920830" cy="3227535"/>
          </a:xfrm>
          <a:solidFill>
            <a:schemeClr val="accent1">
              <a:lumMod val="75000"/>
            </a:schemeClr>
          </a:solidFill>
        </p:grpSpPr>
        <p:sp>
          <p:nvSpPr>
            <p:cNvPr id="342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343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344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5897219" y="1633342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45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5926136" y="2476481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46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25200" y="2476481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47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8428838" y="2489598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48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7780465" y="2517874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49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7142972" y="2490171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50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7268641" y="3264717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51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6517880" y="3304452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52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7777381" y="3396859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5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465241" y="3351715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54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5901935" y="3304452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55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6506386" y="4024293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56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5871130" y="4024293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57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772368" y="4024293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58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7134876" y="4024293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59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8421407" y="4016382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724121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sp>
        <p:nvSpPr>
          <p:cNvPr id="17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0360" y="101210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537825" y="1083834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9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6924980" y="1003945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215155" y="1043463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21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60373" y="1750822"/>
            <a:ext cx="244301" cy="397359"/>
            <a:chOff x="2071598" y="2060848"/>
            <a:chExt cx="1917605" cy="3137144"/>
          </a:xfrm>
          <a:solidFill>
            <a:schemeClr val="accent1">
              <a:lumMod val="75000"/>
            </a:schemeClr>
          </a:solidFill>
        </p:grpSpPr>
        <p:sp>
          <p:nvSpPr>
            <p:cNvPr id="22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3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4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5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26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043764" y="1750822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7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530488" y="1750822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123234" y="1750822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9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309047" y="2621378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197042" y="2607251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908794" y="2607251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2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538095" y="2607251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3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362485" y="3423480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4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25998" y="3454063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5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911805" y="4150165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6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908794" y="3532831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7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552370" y="3435222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8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299330" y="4174519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9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146488" y="4147152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1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599150" y="4147952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2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3277147" y="3318722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3699851" y="3378238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4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642677" y="2586821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4479547" y="2567453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46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4951901" y="3421712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5062400" y="2592459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5621859" y="4100621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5602900" y="1841656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4463760" y="4101686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5015365" y="1026797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557922" y="3360638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3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3947965" y="2591497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1246751" y="3392729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610538" y="1022602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6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4316419" y="997802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7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5716676" y="965108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8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1943531" y="3424792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9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1226000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0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1906491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1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258698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2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326747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3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5666466" y="2628844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4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1703399" y="1769519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5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2423283" y="1769123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6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2950434" y="992862"/>
            <a:ext cx="408206" cy="408206"/>
          </a:xfrm>
          <a:prstGeom prst="hear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7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5099666" y="4124856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8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554943" y="4166029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9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3871969" y="4124637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0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1845576" y="4148398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1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2577901" y="4101078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2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1276933" y="4135202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3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3226219" y="4098161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4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14993" y="948764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5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155366" y="946472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6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1642116" y="1015998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7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2299498" y="987450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8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3043729" y="1814480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9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1184544" y="1813637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0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3681450" y="1813637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1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4971400" y="1810853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2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5592572" y="3420372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3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90671" y="1712455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4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280171" y="1831216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5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2662272" y="3396120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6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4354127" y="3371592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54478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Meet Our Team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F03D38F-0ADF-4602-B59D-9436C1FDCA77}"/>
              </a:ext>
            </a:extLst>
          </p:cNvPr>
          <p:cNvSpPr txBox="1">
            <a:spLocks/>
          </p:cNvSpPr>
          <p:nvPr/>
        </p:nvSpPr>
        <p:spPr>
          <a:xfrm>
            <a:off x="564420" y="1506995"/>
            <a:ext cx="2810006" cy="648072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E7705E-9E10-4B90-97FD-AFB68C244753}"/>
              </a:ext>
            </a:extLst>
          </p:cNvPr>
          <p:cNvSpPr txBox="1"/>
          <p:nvPr/>
        </p:nvSpPr>
        <p:spPr>
          <a:xfrm>
            <a:off x="564420" y="2131028"/>
            <a:ext cx="281000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id="{BCA2CDF7-5A35-4011-A8DE-EDD05D6A5E66}"/>
              </a:ext>
            </a:extLst>
          </p:cNvPr>
          <p:cNvGrpSpPr/>
          <p:nvPr/>
        </p:nvGrpSpPr>
        <p:grpSpPr>
          <a:xfrm>
            <a:off x="5841719" y="3088352"/>
            <a:ext cx="1242138" cy="1384879"/>
            <a:chOff x="-475010" y="1093660"/>
            <a:chExt cx="3859356" cy="18465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FA9722-7CCA-4A36-A841-F57F6647371E}"/>
                </a:ext>
              </a:extLst>
            </p:cNvPr>
            <p:cNvSpPr txBox="1"/>
            <p:nvPr/>
          </p:nvSpPr>
          <p:spPr>
            <a:xfrm>
              <a:off x="-475010" y="1093660"/>
              <a:ext cx="3859356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4001C5-D752-495B-A896-447AF14734CB}"/>
                </a:ext>
              </a:extLst>
            </p:cNvPr>
            <p:cNvSpPr txBox="1"/>
            <p:nvPr/>
          </p:nvSpPr>
          <p:spPr>
            <a:xfrm>
              <a:off x="-460976" y="1339727"/>
              <a:ext cx="384532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pic>
        <p:nvPicPr>
          <p:cNvPr id="8" name="Picture Placeholder 7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b="4028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b="4028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 b="3985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 b="3985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b="4028"/>
          <a:stretch>
            <a:fillRect/>
          </a:stretch>
        </p:blipFill>
        <p:spPr/>
      </p:pic>
      <p:grpSp>
        <p:nvGrpSpPr>
          <p:cNvPr id="14" name="Group 27">
            <a:extLst>
              <a:ext uri="{FF2B5EF4-FFF2-40B4-BE49-F238E27FC236}">
                <a16:creationId xmlns:a16="http://schemas.microsoft.com/office/drawing/2014/main" id="{BCA2CDF7-5A35-4011-A8DE-EDD05D6A5E66}"/>
              </a:ext>
            </a:extLst>
          </p:cNvPr>
          <p:cNvGrpSpPr/>
          <p:nvPr/>
        </p:nvGrpSpPr>
        <p:grpSpPr>
          <a:xfrm>
            <a:off x="2132288" y="3088352"/>
            <a:ext cx="1242138" cy="1384879"/>
            <a:chOff x="-475010" y="1093660"/>
            <a:chExt cx="3859356" cy="18465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FA9722-7CCA-4A36-A841-F57F6647371E}"/>
                </a:ext>
              </a:extLst>
            </p:cNvPr>
            <p:cNvSpPr txBox="1"/>
            <p:nvPr/>
          </p:nvSpPr>
          <p:spPr>
            <a:xfrm>
              <a:off x="-475010" y="1093660"/>
              <a:ext cx="3859356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4001C5-D752-495B-A896-447AF14734CB}"/>
                </a:ext>
              </a:extLst>
            </p:cNvPr>
            <p:cNvSpPr txBox="1"/>
            <p:nvPr/>
          </p:nvSpPr>
          <p:spPr>
            <a:xfrm>
              <a:off x="-460976" y="1339727"/>
              <a:ext cx="384532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00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030010E5-39C4-4B98-A9F9-67DDB51D9C69}"/>
              </a:ext>
            </a:extLst>
          </p:cNvPr>
          <p:cNvGrpSpPr/>
          <p:nvPr/>
        </p:nvGrpSpPr>
        <p:grpSpPr>
          <a:xfrm>
            <a:off x="547901" y="1416488"/>
            <a:ext cx="4264628" cy="556529"/>
            <a:chOff x="6210998" y="1433695"/>
            <a:chExt cx="1457346" cy="7420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6B4106-A5B7-4F90-B0F9-13F54A0D0B66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9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5F6111-52D9-4D8C-B912-46217B1B497C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FC2DC92F-F5AD-472A-B20C-A5CFD86B54F1}"/>
              </a:ext>
            </a:extLst>
          </p:cNvPr>
          <p:cNvGrpSpPr/>
          <p:nvPr/>
        </p:nvGrpSpPr>
        <p:grpSpPr>
          <a:xfrm>
            <a:off x="547901" y="3399764"/>
            <a:ext cx="4264627" cy="556529"/>
            <a:chOff x="6210998" y="1433695"/>
            <a:chExt cx="1457346" cy="7420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95F9CA-0A0F-44DB-924A-3F9633E0F0ED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9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2A04FE-3B3A-4EF3-BCE0-F1F77F2C9398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4" name="Group 28">
            <a:extLst>
              <a:ext uri="{FF2B5EF4-FFF2-40B4-BE49-F238E27FC236}">
                <a16:creationId xmlns:a16="http://schemas.microsoft.com/office/drawing/2014/main" id="{344D2F12-6814-4A7B-AFDB-CFB7B44A77F4}"/>
              </a:ext>
            </a:extLst>
          </p:cNvPr>
          <p:cNvGrpSpPr/>
          <p:nvPr/>
        </p:nvGrpSpPr>
        <p:grpSpPr>
          <a:xfrm>
            <a:off x="547901" y="2077580"/>
            <a:ext cx="4264628" cy="556529"/>
            <a:chOff x="6210998" y="1433695"/>
            <a:chExt cx="1457346" cy="7420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DE783A-94C7-4838-AA87-00752085D069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9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29C9F4-BD46-40A5-8B87-695B09AF2A7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254C0965-91CF-4F26-AAC1-4E6C352A7763}"/>
              </a:ext>
            </a:extLst>
          </p:cNvPr>
          <p:cNvGrpSpPr/>
          <p:nvPr/>
        </p:nvGrpSpPr>
        <p:grpSpPr>
          <a:xfrm>
            <a:off x="547901" y="2738672"/>
            <a:ext cx="4264627" cy="556529"/>
            <a:chOff x="6210998" y="1433695"/>
            <a:chExt cx="1457346" cy="7420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CDA895-53A2-4249-B3BE-55E5593AED9A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9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B126EB-C1E9-4B36-9D73-76047D48F19D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F692AE3D-8B5B-4F1A-9E23-FAD154127C1C}"/>
              </a:ext>
            </a:extLst>
          </p:cNvPr>
          <p:cNvSpPr/>
          <p:nvPr/>
        </p:nvSpPr>
        <p:spPr>
          <a:xfrm>
            <a:off x="1" y="1404257"/>
            <a:ext cx="9143999" cy="3298372"/>
          </a:xfrm>
          <a:custGeom>
            <a:avLst/>
            <a:gdLst>
              <a:gd name="connsiteX0" fmla="*/ 0 w 12209417"/>
              <a:gd name="connsiteY0" fmla="*/ 4284617 h 4284617"/>
              <a:gd name="connsiteX1" fmla="*/ 7977051 w 12209417"/>
              <a:gd name="connsiteY1" fmla="*/ 4284617 h 4284617"/>
              <a:gd name="connsiteX2" fmla="*/ 8342811 w 12209417"/>
              <a:gd name="connsiteY2" fmla="*/ 3579223 h 4284617"/>
              <a:gd name="connsiteX3" fmla="*/ 9448800 w 12209417"/>
              <a:gd name="connsiteY3" fmla="*/ 2725783 h 4284617"/>
              <a:gd name="connsiteX4" fmla="*/ 9657806 w 12209417"/>
              <a:gd name="connsiteY4" fmla="*/ 2063932 h 4284617"/>
              <a:gd name="connsiteX5" fmla="*/ 10755086 w 12209417"/>
              <a:gd name="connsiteY5" fmla="*/ 905692 h 4284617"/>
              <a:gd name="connsiteX6" fmla="*/ 11695611 w 12209417"/>
              <a:gd name="connsiteY6" fmla="*/ 644434 h 4284617"/>
              <a:gd name="connsiteX7" fmla="*/ 12209417 w 12209417"/>
              <a:gd name="connsiteY7" fmla="*/ 0 h 4284617"/>
              <a:gd name="connsiteX0" fmla="*/ 0 w 12583885"/>
              <a:gd name="connsiteY0" fmla="*/ 4354286 h 4354286"/>
              <a:gd name="connsiteX1" fmla="*/ 7977051 w 12583885"/>
              <a:gd name="connsiteY1" fmla="*/ 4354286 h 4354286"/>
              <a:gd name="connsiteX2" fmla="*/ 8342811 w 12583885"/>
              <a:gd name="connsiteY2" fmla="*/ 3648892 h 4354286"/>
              <a:gd name="connsiteX3" fmla="*/ 9448800 w 12583885"/>
              <a:gd name="connsiteY3" fmla="*/ 2795452 h 4354286"/>
              <a:gd name="connsiteX4" fmla="*/ 9657806 w 12583885"/>
              <a:gd name="connsiteY4" fmla="*/ 2133601 h 4354286"/>
              <a:gd name="connsiteX5" fmla="*/ 10755086 w 12583885"/>
              <a:gd name="connsiteY5" fmla="*/ 975361 h 4354286"/>
              <a:gd name="connsiteX6" fmla="*/ 11695611 w 12583885"/>
              <a:gd name="connsiteY6" fmla="*/ 714103 h 4354286"/>
              <a:gd name="connsiteX7" fmla="*/ 12583885 w 12583885"/>
              <a:gd name="connsiteY7" fmla="*/ 0 h 4354286"/>
              <a:gd name="connsiteX0" fmla="*/ 0 w 12653554"/>
              <a:gd name="connsiteY0" fmla="*/ 4371703 h 4371703"/>
              <a:gd name="connsiteX1" fmla="*/ 7977051 w 12653554"/>
              <a:gd name="connsiteY1" fmla="*/ 4371703 h 4371703"/>
              <a:gd name="connsiteX2" fmla="*/ 8342811 w 12653554"/>
              <a:gd name="connsiteY2" fmla="*/ 3666309 h 4371703"/>
              <a:gd name="connsiteX3" fmla="*/ 9448800 w 12653554"/>
              <a:gd name="connsiteY3" fmla="*/ 2812869 h 4371703"/>
              <a:gd name="connsiteX4" fmla="*/ 9657806 w 12653554"/>
              <a:gd name="connsiteY4" fmla="*/ 2151018 h 4371703"/>
              <a:gd name="connsiteX5" fmla="*/ 10755086 w 12653554"/>
              <a:gd name="connsiteY5" fmla="*/ 992778 h 4371703"/>
              <a:gd name="connsiteX6" fmla="*/ 11695611 w 12653554"/>
              <a:gd name="connsiteY6" fmla="*/ 731520 h 4371703"/>
              <a:gd name="connsiteX7" fmla="*/ 12653554 w 12653554"/>
              <a:gd name="connsiteY7" fmla="*/ 0 h 4371703"/>
              <a:gd name="connsiteX0" fmla="*/ 0 w 12218126"/>
              <a:gd name="connsiteY0" fmla="*/ 4397829 h 4397829"/>
              <a:gd name="connsiteX1" fmla="*/ 7541623 w 12218126"/>
              <a:gd name="connsiteY1" fmla="*/ 4371703 h 4397829"/>
              <a:gd name="connsiteX2" fmla="*/ 7907383 w 12218126"/>
              <a:gd name="connsiteY2" fmla="*/ 3666309 h 4397829"/>
              <a:gd name="connsiteX3" fmla="*/ 9013372 w 12218126"/>
              <a:gd name="connsiteY3" fmla="*/ 2812869 h 4397829"/>
              <a:gd name="connsiteX4" fmla="*/ 9222378 w 12218126"/>
              <a:gd name="connsiteY4" fmla="*/ 2151018 h 4397829"/>
              <a:gd name="connsiteX5" fmla="*/ 10319658 w 12218126"/>
              <a:gd name="connsiteY5" fmla="*/ 992778 h 4397829"/>
              <a:gd name="connsiteX6" fmla="*/ 11260183 w 12218126"/>
              <a:gd name="connsiteY6" fmla="*/ 731520 h 4397829"/>
              <a:gd name="connsiteX7" fmla="*/ 12218126 w 12218126"/>
              <a:gd name="connsiteY7" fmla="*/ 0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8126" h="4397829">
                <a:moveTo>
                  <a:pt x="0" y="4397829"/>
                </a:moveTo>
                <a:lnTo>
                  <a:pt x="7541623" y="4371703"/>
                </a:lnTo>
                <a:lnTo>
                  <a:pt x="7907383" y="3666309"/>
                </a:lnTo>
                <a:lnTo>
                  <a:pt x="9013372" y="2812869"/>
                </a:lnTo>
                <a:lnTo>
                  <a:pt x="9222378" y="2151018"/>
                </a:lnTo>
                <a:lnTo>
                  <a:pt x="10319658" y="992778"/>
                </a:lnTo>
                <a:lnTo>
                  <a:pt x="11260183" y="731520"/>
                </a:lnTo>
                <a:lnTo>
                  <a:pt x="12218126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633A7928-FC43-496E-BCAF-1D2664FA362B}"/>
              </a:ext>
            </a:extLst>
          </p:cNvPr>
          <p:cNvSpPr/>
          <p:nvPr/>
        </p:nvSpPr>
        <p:spPr>
          <a:xfrm>
            <a:off x="6279550" y="2332892"/>
            <a:ext cx="2341940" cy="2369737"/>
          </a:xfrm>
          <a:custGeom>
            <a:avLst/>
            <a:gdLst>
              <a:gd name="connsiteX0" fmla="*/ 3039292 w 3039292"/>
              <a:gd name="connsiteY0" fmla="*/ 0 h 2917371"/>
              <a:gd name="connsiteX1" fmla="*/ 2081349 w 3039292"/>
              <a:gd name="connsiteY1" fmla="*/ 174171 h 2917371"/>
              <a:gd name="connsiteX2" fmla="*/ 1419497 w 3039292"/>
              <a:gd name="connsiteY2" fmla="*/ 975360 h 2917371"/>
              <a:gd name="connsiteX3" fmla="*/ 1271452 w 3039292"/>
              <a:gd name="connsiteY3" fmla="*/ 1628503 h 2917371"/>
              <a:gd name="connsiteX4" fmla="*/ 165463 w 3039292"/>
              <a:gd name="connsiteY4" fmla="*/ 2386149 h 2917371"/>
              <a:gd name="connsiteX5" fmla="*/ 0 w 3039292"/>
              <a:gd name="connsiteY5" fmla="*/ 2917371 h 2917371"/>
              <a:gd name="connsiteX6" fmla="*/ 2891246 w 3039292"/>
              <a:gd name="connsiteY6" fmla="*/ 2917371 h 2917371"/>
              <a:gd name="connsiteX7" fmla="*/ 3039292 w 3039292"/>
              <a:gd name="connsiteY7" fmla="*/ 0 h 2917371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789" h="2969622">
                <a:moveTo>
                  <a:pt x="2934789" y="0"/>
                </a:moveTo>
                <a:lnTo>
                  <a:pt x="2081349" y="226422"/>
                </a:lnTo>
                <a:lnTo>
                  <a:pt x="1419497" y="1027611"/>
                </a:lnTo>
                <a:lnTo>
                  <a:pt x="1271452" y="1680754"/>
                </a:lnTo>
                <a:lnTo>
                  <a:pt x="165463" y="2438400"/>
                </a:lnTo>
                <a:lnTo>
                  <a:pt x="0" y="2969622"/>
                </a:lnTo>
                <a:lnTo>
                  <a:pt x="2891246" y="2969622"/>
                </a:lnTo>
                <a:lnTo>
                  <a:pt x="29347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5F010D13-A354-40E8-B29C-EF2697A07B08}"/>
              </a:ext>
            </a:extLst>
          </p:cNvPr>
          <p:cNvGrpSpPr/>
          <p:nvPr/>
        </p:nvGrpSpPr>
        <p:grpSpPr>
          <a:xfrm rot="4118366">
            <a:off x="5689890" y="2653607"/>
            <a:ext cx="918909" cy="1047619"/>
            <a:chOff x="6816663" y="3559142"/>
            <a:chExt cx="1225212" cy="1396825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C756C278-32D5-4D0A-A318-FD281398500A}"/>
                </a:ext>
              </a:extLst>
            </p:cNvPr>
            <p:cNvSpPr/>
            <p:nvPr/>
          </p:nvSpPr>
          <p:spPr>
            <a:xfrm rot="19820467">
              <a:off x="7603145" y="3621314"/>
              <a:ext cx="99159" cy="1334653"/>
            </a:xfrm>
            <a:prstGeom prst="roundRect">
              <a:avLst>
                <a:gd name="adj" fmla="val 33702"/>
              </a:avLst>
            </a:prstGeom>
            <a:gradFill>
              <a:gsLst>
                <a:gs pos="0">
                  <a:schemeClr val="accent4">
                    <a:lumMod val="80000"/>
                  </a:schemeClr>
                </a:gs>
                <a:gs pos="100000">
                  <a:schemeClr val="accent4">
                    <a:lumMod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87D1A315-785A-430F-BB7E-F8D3023D4845}"/>
                </a:ext>
              </a:extLst>
            </p:cNvPr>
            <p:cNvSpPr/>
            <p:nvPr/>
          </p:nvSpPr>
          <p:spPr>
            <a:xfrm rot="19820467">
              <a:off x="7299763" y="3749789"/>
              <a:ext cx="176582" cy="156543"/>
            </a:xfrm>
            <a:prstGeom prst="roundRect">
              <a:avLst>
                <a:gd name="adj" fmla="val 275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677A9042-1E37-4CA0-BD77-A7B157192A23}"/>
                </a:ext>
              </a:extLst>
            </p:cNvPr>
            <p:cNvSpPr/>
            <p:nvPr/>
          </p:nvSpPr>
          <p:spPr>
            <a:xfrm rot="3412889">
              <a:off x="7609207" y="3406218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1">
              <a:extLst>
                <a:ext uri="{FF2B5EF4-FFF2-40B4-BE49-F238E27FC236}">
                  <a16:creationId xmlns:a16="http://schemas.microsoft.com/office/drawing/2014/main" id="{E1D3DDF8-61E3-4BF2-BFB4-98953CCBE63B}"/>
                </a:ext>
              </a:extLst>
            </p:cNvPr>
            <p:cNvSpPr/>
            <p:nvPr/>
          </p:nvSpPr>
          <p:spPr>
            <a:xfrm rot="14422253" flipH="1">
              <a:off x="6969587" y="3789364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9264E512-E40C-4841-85A1-4D3820143700}"/>
              </a:ext>
            </a:extLst>
          </p:cNvPr>
          <p:cNvGrpSpPr/>
          <p:nvPr/>
        </p:nvGrpSpPr>
        <p:grpSpPr>
          <a:xfrm>
            <a:off x="5030610" y="3099758"/>
            <a:ext cx="968143" cy="1630865"/>
            <a:chOff x="6707479" y="4133010"/>
            <a:chExt cx="1290857" cy="2174487"/>
          </a:xfrm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5AFD2B91-47EB-4EDD-B467-8F3C0B34014E}"/>
                </a:ext>
              </a:extLst>
            </p:cNvPr>
            <p:cNvSpPr/>
            <p:nvPr/>
          </p:nvSpPr>
          <p:spPr>
            <a:xfrm rot="826668" flipH="1">
              <a:off x="6707479" y="4133010"/>
              <a:ext cx="913301" cy="2174487"/>
            </a:xfrm>
            <a:custGeom>
              <a:avLst/>
              <a:gdLst>
                <a:gd name="connsiteX0" fmla="*/ 598044 w 913301"/>
                <a:gd name="connsiteY0" fmla="*/ 438167 h 2174487"/>
                <a:gd name="connsiteX1" fmla="*/ 425445 w 913301"/>
                <a:gd name="connsiteY1" fmla="*/ 481991 h 2174487"/>
                <a:gd name="connsiteX2" fmla="*/ 417947 w 913301"/>
                <a:gd name="connsiteY2" fmla="*/ 494619 h 2174487"/>
                <a:gd name="connsiteX3" fmla="*/ 474774 w 913301"/>
                <a:gd name="connsiteY3" fmla="*/ 474487 h 2174487"/>
                <a:gd name="connsiteX4" fmla="*/ 657885 w 913301"/>
                <a:gd name="connsiteY4" fmla="*/ 561804 h 2174487"/>
                <a:gd name="connsiteX5" fmla="*/ 570565 w 913301"/>
                <a:gd name="connsiteY5" fmla="*/ 744915 h 2174487"/>
                <a:gd name="connsiteX6" fmla="*/ 284541 w 913301"/>
                <a:gd name="connsiteY6" fmla="*/ 846235 h 2174487"/>
                <a:gd name="connsiteX7" fmla="*/ 207052 w 913301"/>
                <a:gd name="connsiteY7" fmla="*/ 1067613 h 2174487"/>
                <a:gd name="connsiteX8" fmla="*/ 201389 w 913301"/>
                <a:gd name="connsiteY8" fmla="*/ 1097609 h 2174487"/>
                <a:gd name="connsiteX9" fmla="*/ 199968 w 913301"/>
                <a:gd name="connsiteY9" fmla="*/ 1099058 h 2174487"/>
                <a:gd name="connsiteX10" fmla="*/ 15086 w 913301"/>
                <a:gd name="connsiteY10" fmla="*/ 1383405 h 2174487"/>
                <a:gd name="connsiteX11" fmla="*/ 272 w 913301"/>
                <a:gd name="connsiteY11" fmla="*/ 1420786 h 2174487"/>
                <a:gd name="connsiteX12" fmla="*/ 854 w 913301"/>
                <a:gd name="connsiteY12" fmla="*/ 1455662 h 2174487"/>
                <a:gd name="connsiteX13" fmla="*/ 1 w 913301"/>
                <a:gd name="connsiteY13" fmla="*/ 1459892 h 2174487"/>
                <a:gd name="connsiteX14" fmla="*/ 1 w 913301"/>
                <a:gd name="connsiteY14" fmla="*/ 1929005 h 2174487"/>
                <a:gd name="connsiteX15" fmla="*/ 101254 w 913301"/>
                <a:gd name="connsiteY15" fmla="*/ 2030258 h 2174487"/>
                <a:gd name="connsiteX16" fmla="*/ 202507 w 913301"/>
                <a:gd name="connsiteY16" fmla="*/ 1929005 h 2174487"/>
                <a:gd name="connsiteX17" fmla="*/ 202507 w 913301"/>
                <a:gd name="connsiteY17" fmla="*/ 1466652 h 2174487"/>
                <a:gd name="connsiteX18" fmla="*/ 298815 w 913301"/>
                <a:gd name="connsiteY18" fmla="*/ 1318528 h 2174487"/>
                <a:gd name="connsiteX19" fmla="*/ 337331 w 913301"/>
                <a:gd name="connsiteY19" fmla="*/ 1549805 h 2174487"/>
                <a:gd name="connsiteX20" fmla="*/ 356460 w 913301"/>
                <a:gd name="connsiteY20" fmla="*/ 1580473 h 2174487"/>
                <a:gd name="connsiteX21" fmla="*/ 355627 w 913301"/>
                <a:gd name="connsiteY21" fmla="*/ 1585783 h 2174487"/>
                <a:gd name="connsiteX22" fmla="*/ 364676 w 913301"/>
                <a:gd name="connsiteY22" fmla="*/ 1622996 h 2174487"/>
                <a:gd name="connsiteX23" fmla="*/ 596773 w 913301"/>
                <a:gd name="connsiteY23" fmla="*/ 2118901 h 2174487"/>
                <a:gd name="connsiteX24" fmla="*/ 725008 w 913301"/>
                <a:gd name="connsiteY24" fmla="*/ 2165371 h 2174487"/>
                <a:gd name="connsiteX25" fmla="*/ 733716 w 913301"/>
                <a:gd name="connsiteY25" fmla="*/ 2161296 h 2174487"/>
                <a:gd name="connsiteX26" fmla="*/ 780185 w 913301"/>
                <a:gd name="connsiteY26" fmla="*/ 2033061 h 2174487"/>
                <a:gd name="connsiteX27" fmla="*/ 548089 w 913301"/>
                <a:gd name="connsiteY27" fmla="*/ 1537156 h 2174487"/>
                <a:gd name="connsiteX28" fmla="*/ 536735 w 913301"/>
                <a:gd name="connsiteY28" fmla="*/ 1526783 h 2174487"/>
                <a:gd name="connsiteX29" fmla="*/ 537086 w 913301"/>
                <a:gd name="connsiteY29" fmla="*/ 1516540 h 2174487"/>
                <a:gd name="connsiteX30" fmla="*/ 491160 w 913301"/>
                <a:gd name="connsiteY30" fmla="*/ 1240771 h 2174487"/>
                <a:gd name="connsiteX31" fmla="*/ 481099 w 913301"/>
                <a:gd name="connsiteY31" fmla="*/ 1224638 h 2174487"/>
                <a:gd name="connsiteX32" fmla="*/ 511141 w 913301"/>
                <a:gd name="connsiteY32" fmla="*/ 1174053 h 2174487"/>
                <a:gd name="connsiteX33" fmla="*/ 696871 w 913301"/>
                <a:gd name="connsiteY33" fmla="*/ 643431 h 2174487"/>
                <a:gd name="connsiteX34" fmla="*/ 598044 w 913301"/>
                <a:gd name="connsiteY34" fmla="*/ 438167 h 2174487"/>
                <a:gd name="connsiteX35" fmla="*/ 747565 w 913301"/>
                <a:gd name="connsiteY35" fmla="*/ 6308 h 2174487"/>
                <a:gd name="connsiteX36" fmla="*/ 484549 w 913301"/>
                <a:gd name="connsiteY36" fmla="*/ 165736 h 2174487"/>
                <a:gd name="connsiteX37" fmla="*/ 643978 w 913301"/>
                <a:gd name="connsiteY37" fmla="*/ 428754 h 2174487"/>
                <a:gd name="connsiteX38" fmla="*/ 906993 w 913301"/>
                <a:gd name="connsiteY38" fmla="*/ 269326 h 2174487"/>
                <a:gd name="connsiteX39" fmla="*/ 747565 w 913301"/>
                <a:gd name="connsiteY39" fmla="*/ 6308 h 21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3301" h="2174487">
                  <a:moveTo>
                    <a:pt x="598044" y="438167"/>
                  </a:moveTo>
                  <a:cubicBezTo>
                    <a:pt x="535065" y="416124"/>
                    <a:pt x="467628" y="435501"/>
                    <a:pt x="425445" y="481991"/>
                  </a:cubicBezTo>
                  <a:lnTo>
                    <a:pt x="417947" y="494619"/>
                  </a:lnTo>
                  <a:lnTo>
                    <a:pt x="474774" y="474487"/>
                  </a:lnTo>
                  <a:cubicBezTo>
                    <a:pt x="549448" y="448035"/>
                    <a:pt x="631431" y="487126"/>
                    <a:pt x="657885" y="561804"/>
                  </a:cubicBezTo>
                  <a:cubicBezTo>
                    <a:pt x="684334" y="636480"/>
                    <a:pt x="645243" y="718462"/>
                    <a:pt x="570565" y="744915"/>
                  </a:cubicBezTo>
                  <a:lnTo>
                    <a:pt x="284541" y="846235"/>
                  </a:lnTo>
                  <a:lnTo>
                    <a:pt x="207052" y="1067613"/>
                  </a:lnTo>
                  <a:lnTo>
                    <a:pt x="201389" y="1097609"/>
                  </a:lnTo>
                  <a:lnTo>
                    <a:pt x="199968" y="1099058"/>
                  </a:lnTo>
                  <a:lnTo>
                    <a:pt x="15086" y="1383405"/>
                  </a:lnTo>
                  <a:cubicBezTo>
                    <a:pt x="7465" y="1395126"/>
                    <a:pt x="2579" y="1407835"/>
                    <a:pt x="272" y="1420786"/>
                  </a:cubicBezTo>
                  <a:cubicBezTo>
                    <a:pt x="466" y="1432411"/>
                    <a:pt x="661" y="1444036"/>
                    <a:pt x="854" y="1455662"/>
                  </a:cubicBezTo>
                  <a:cubicBezTo>
                    <a:pt x="569" y="1457072"/>
                    <a:pt x="286" y="1458482"/>
                    <a:pt x="1" y="1459892"/>
                  </a:cubicBezTo>
                  <a:lnTo>
                    <a:pt x="1" y="1929005"/>
                  </a:lnTo>
                  <a:cubicBezTo>
                    <a:pt x="0" y="1984924"/>
                    <a:pt x="45334" y="2030258"/>
                    <a:pt x="101254" y="2030258"/>
                  </a:cubicBezTo>
                  <a:cubicBezTo>
                    <a:pt x="157173" y="2030258"/>
                    <a:pt x="202507" y="1984925"/>
                    <a:pt x="202507" y="1929005"/>
                  </a:cubicBezTo>
                  <a:lnTo>
                    <a:pt x="202507" y="1466652"/>
                  </a:lnTo>
                  <a:lnTo>
                    <a:pt x="298815" y="1318528"/>
                  </a:lnTo>
                  <a:lnTo>
                    <a:pt x="337331" y="1549805"/>
                  </a:lnTo>
                  <a:lnTo>
                    <a:pt x="356460" y="1580473"/>
                  </a:lnTo>
                  <a:lnTo>
                    <a:pt x="355627" y="1585783"/>
                  </a:lnTo>
                  <a:cubicBezTo>
                    <a:pt x="356100" y="1598301"/>
                    <a:pt x="359033" y="1610935"/>
                    <a:pt x="364676" y="1622996"/>
                  </a:cubicBezTo>
                  <a:lnTo>
                    <a:pt x="596773" y="2118901"/>
                  </a:lnTo>
                  <a:cubicBezTo>
                    <a:pt x="619352" y="2167144"/>
                    <a:pt x="676765" y="2187950"/>
                    <a:pt x="725008" y="2165371"/>
                  </a:cubicBezTo>
                  <a:lnTo>
                    <a:pt x="733716" y="2161296"/>
                  </a:lnTo>
                  <a:cubicBezTo>
                    <a:pt x="781959" y="2138716"/>
                    <a:pt x="802762" y="2081302"/>
                    <a:pt x="780185" y="2033061"/>
                  </a:cubicBezTo>
                  <a:lnTo>
                    <a:pt x="548089" y="1537156"/>
                  </a:lnTo>
                  <a:lnTo>
                    <a:pt x="536735" y="1526783"/>
                  </a:lnTo>
                  <a:cubicBezTo>
                    <a:pt x="536852" y="1523368"/>
                    <a:pt x="536970" y="1519954"/>
                    <a:pt x="537086" y="1516540"/>
                  </a:cubicBezTo>
                  <a:lnTo>
                    <a:pt x="491160" y="1240771"/>
                  </a:lnTo>
                  <a:lnTo>
                    <a:pt x="481099" y="1224638"/>
                  </a:lnTo>
                  <a:lnTo>
                    <a:pt x="511141" y="1174053"/>
                  </a:lnTo>
                  <a:lnTo>
                    <a:pt x="696871" y="643431"/>
                  </a:lnTo>
                  <a:cubicBezTo>
                    <a:pt x="726262" y="559458"/>
                    <a:pt x="682016" y="467558"/>
                    <a:pt x="598044" y="438167"/>
                  </a:cubicBezTo>
                  <a:close/>
                  <a:moveTo>
                    <a:pt x="747565" y="6308"/>
                  </a:moveTo>
                  <a:cubicBezTo>
                    <a:pt x="630910" y="-22296"/>
                    <a:pt x="513153" y="49082"/>
                    <a:pt x="484549" y="165736"/>
                  </a:cubicBezTo>
                  <a:cubicBezTo>
                    <a:pt x="455943" y="282391"/>
                    <a:pt x="527323" y="400148"/>
                    <a:pt x="643978" y="428754"/>
                  </a:cubicBezTo>
                  <a:cubicBezTo>
                    <a:pt x="760630" y="457358"/>
                    <a:pt x="878388" y="385980"/>
                    <a:pt x="906993" y="269326"/>
                  </a:cubicBezTo>
                  <a:cubicBezTo>
                    <a:pt x="935599" y="152671"/>
                    <a:pt x="864219" y="34914"/>
                    <a:pt x="747565" y="6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3D1689CD-88B2-427D-BC9F-24203824832B}"/>
                </a:ext>
              </a:extLst>
            </p:cNvPr>
            <p:cNvSpPr/>
            <p:nvPr/>
          </p:nvSpPr>
          <p:spPr>
            <a:xfrm rot="18162989">
              <a:off x="7251630" y="4555333"/>
              <a:ext cx="211547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A5C768F9-3413-4797-9277-DC6A1D815625}"/>
                </a:ext>
              </a:extLst>
            </p:cNvPr>
            <p:cNvSpPr/>
            <p:nvPr/>
          </p:nvSpPr>
          <p:spPr>
            <a:xfrm rot="15304124">
              <a:off x="7633046" y="4614399"/>
              <a:ext cx="171813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F45F92F3-33B0-4D71-8D44-069D6A3E491B}"/>
              </a:ext>
            </a:extLst>
          </p:cNvPr>
          <p:cNvGrpSpPr>
            <a:grpSpLocks noChangeAspect="1"/>
          </p:cNvGrpSpPr>
          <p:nvPr/>
        </p:nvGrpSpPr>
        <p:grpSpPr>
          <a:xfrm>
            <a:off x="7108874" y="4451248"/>
            <a:ext cx="756000" cy="80852"/>
            <a:chOff x="9071572" y="5941778"/>
            <a:chExt cx="1177490" cy="125929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7FED3A86-5414-4203-9BA3-FE61F6003063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9A28301F-FF9C-4975-AB8A-FB22D01ADF3F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CE61E40F-6909-47A8-B0AB-19DDCEB9F79A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8EFAFF53-1F3C-4C94-9049-2B65859A267B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22C05765-5EA3-4BE5-B6EE-42281EAD3E8C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9DD729E4-AADE-4255-B8A1-5B1A508112E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356534FA-5884-4C02-A2C0-0E140F186969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0E944B2B-5CBC-4335-9F34-67ECCF90397E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84D69F39-3895-44AF-BD4C-1698B58214D3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4DB9B84A-AC18-4BBD-9884-C4E580CDAEB6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290B85CB-4121-4FD4-8B4B-077C9080DA9B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7E98CB23-7782-4985-A6EE-FE3684DACBB2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2DF64D44-FF8B-4FAD-82CF-FE26E7DD93D2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7A94D779-99DA-4708-8F35-2F40A070C9F8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E049DDF-8D41-47C8-80B7-15AF5BB6E9C3}"/>
              </a:ext>
            </a:extLst>
          </p:cNvPr>
          <p:cNvGrpSpPr>
            <a:grpSpLocks noChangeAspect="1"/>
          </p:cNvGrpSpPr>
          <p:nvPr/>
        </p:nvGrpSpPr>
        <p:grpSpPr>
          <a:xfrm>
            <a:off x="7108874" y="4317927"/>
            <a:ext cx="756000" cy="80852"/>
            <a:chOff x="9071572" y="5941778"/>
            <a:chExt cx="1177490" cy="125929"/>
          </a:xfrm>
        </p:grpSpPr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id="{A5F565E2-4097-4880-9B26-F3E031FA4DCB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id="{5D774BB5-3D58-4CC6-94DD-81120334AD85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A678A815-48D7-4BE4-BA1A-7A935431F90C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B62650F2-BB92-4ED6-8018-9578D3F7AAF2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id="{8EA9BFCA-16EB-42B3-933A-B39A28D81270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60C192F4-B36F-4154-B84E-71B1482CC36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id="{3C9BE2A1-831A-48FC-8747-6491BB9BFFCB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5FA159B1-8C90-4E19-A608-F076ADBD9BA2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BF41BB92-EE7C-4EF6-B600-016040753674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E2470BEF-2D6A-4875-B654-1CD15BDD348E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id="{60E9FB2B-5A4E-4233-9F74-0C691C67CB3B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id="{C09F608B-9A3D-44A6-8D70-FAE2CBD97C30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2DD39211-D4CB-4F59-B56C-9E8C038C3D79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id="{0FCCAED8-631C-4D06-8C78-257175973E1D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2B6E6269-A995-41CC-8AEB-E4DD10FD4DDD}"/>
              </a:ext>
            </a:extLst>
          </p:cNvPr>
          <p:cNvGrpSpPr>
            <a:grpSpLocks noChangeAspect="1"/>
          </p:cNvGrpSpPr>
          <p:nvPr/>
        </p:nvGrpSpPr>
        <p:grpSpPr>
          <a:xfrm>
            <a:off x="7108874" y="4184605"/>
            <a:ext cx="756000" cy="80852"/>
            <a:chOff x="9071572" y="5941778"/>
            <a:chExt cx="1177490" cy="125929"/>
          </a:xfrm>
        </p:grpSpPr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id="{0B0F1F6B-DFDE-40E7-B099-995034BD0F9E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id="{AFD18FD4-E8F8-4E83-A1AF-DC6A9EC09B8D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A427E8CF-4C79-4D5C-A8C1-60A9CB9AA0B4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3E20212E-C2CC-43F7-9733-33FEC5B9C034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id="{D19FD3AF-A1C7-46E4-9623-99E260801C9E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id="{D5B7D15A-566C-4B4B-875D-A862983F82B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CC5017A6-B7CD-43EE-ABC1-2AAC9D3D5722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사각형: 둥근 모서리 83">
              <a:extLst>
                <a:ext uri="{FF2B5EF4-FFF2-40B4-BE49-F238E27FC236}">
                  <a16:creationId xmlns:a16="http://schemas.microsoft.com/office/drawing/2014/main" id="{2E34AF69-9EDC-4657-B795-06F84F2E60F8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id="{629E9C76-D2BF-4587-8E30-EE19AE47EEF1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id="{FC6B72B7-A478-4F2F-9DE6-C5177B3FCC98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id="{2EEBA67D-8F9D-4D1C-92FD-8E47D906308C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5FD5F4B6-CB62-4F1F-9283-5FA8A10CF4D3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사각형: 둥근 모서리 88">
              <a:extLst>
                <a:ext uri="{FF2B5EF4-FFF2-40B4-BE49-F238E27FC236}">
                  <a16:creationId xmlns:a16="http://schemas.microsoft.com/office/drawing/2014/main" id="{D5323F8B-9AEA-4FF7-B11A-1073E1AED60A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사각형: 둥근 모서리 89">
              <a:extLst>
                <a:ext uri="{FF2B5EF4-FFF2-40B4-BE49-F238E27FC236}">
                  <a16:creationId xmlns:a16="http://schemas.microsoft.com/office/drawing/2014/main" id="{2101E482-44FA-4F7D-BFAF-18B5EA069D13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5E4FD016-7812-42E2-B01B-5A908B9DB759}"/>
              </a:ext>
            </a:extLst>
          </p:cNvPr>
          <p:cNvGrpSpPr>
            <a:grpSpLocks noChangeAspect="1"/>
          </p:cNvGrpSpPr>
          <p:nvPr/>
        </p:nvGrpSpPr>
        <p:grpSpPr>
          <a:xfrm>
            <a:off x="7108874" y="4051284"/>
            <a:ext cx="756000" cy="80852"/>
            <a:chOff x="9071572" y="5941778"/>
            <a:chExt cx="1177490" cy="125929"/>
          </a:xfrm>
        </p:grpSpPr>
        <p:sp>
          <p:nvSpPr>
            <p:cNvPr id="92" name="사각형: 둥근 모서리 91">
              <a:extLst>
                <a:ext uri="{FF2B5EF4-FFF2-40B4-BE49-F238E27FC236}">
                  <a16:creationId xmlns:a16="http://schemas.microsoft.com/office/drawing/2014/main" id="{66FCC967-84A0-4306-9470-B820CA377E9C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id="{5766944D-FB8A-4F3C-9282-0A2116075251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사각형: 둥근 모서리 93">
              <a:extLst>
                <a:ext uri="{FF2B5EF4-FFF2-40B4-BE49-F238E27FC236}">
                  <a16:creationId xmlns:a16="http://schemas.microsoft.com/office/drawing/2014/main" id="{7F26F49D-91CC-4562-8931-496FAA22CC2B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사각형: 둥근 모서리 94">
              <a:extLst>
                <a:ext uri="{FF2B5EF4-FFF2-40B4-BE49-F238E27FC236}">
                  <a16:creationId xmlns:a16="http://schemas.microsoft.com/office/drawing/2014/main" id="{E664EC3C-D3C8-4B19-8915-D3088B885FC1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사각형: 둥근 모서리 95">
              <a:extLst>
                <a:ext uri="{FF2B5EF4-FFF2-40B4-BE49-F238E27FC236}">
                  <a16:creationId xmlns:a16="http://schemas.microsoft.com/office/drawing/2014/main" id="{2F4DE4A8-1300-4707-ABE5-CCDE743BCE39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사각형: 둥근 모서리 96">
              <a:extLst>
                <a:ext uri="{FF2B5EF4-FFF2-40B4-BE49-F238E27FC236}">
                  <a16:creationId xmlns:a16="http://schemas.microsoft.com/office/drawing/2014/main" id="{5601743A-7923-4F91-A09B-F3314F5A643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id="{E821596A-BA32-4B9A-9C0F-593F802BE9A0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사각형: 둥근 모서리 98">
              <a:extLst>
                <a:ext uri="{FF2B5EF4-FFF2-40B4-BE49-F238E27FC236}">
                  <a16:creationId xmlns:a16="http://schemas.microsoft.com/office/drawing/2014/main" id="{78994544-2644-4CA2-9645-27A252CC40B9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사각형: 둥근 모서리 99">
              <a:extLst>
                <a:ext uri="{FF2B5EF4-FFF2-40B4-BE49-F238E27FC236}">
                  <a16:creationId xmlns:a16="http://schemas.microsoft.com/office/drawing/2014/main" id="{F7CACFAF-BD91-49DF-8909-B710C7907220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사각형: 둥근 모서리 100">
              <a:extLst>
                <a:ext uri="{FF2B5EF4-FFF2-40B4-BE49-F238E27FC236}">
                  <a16:creationId xmlns:a16="http://schemas.microsoft.com/office/drawing/2014/main" id="{ECFD6812-0B0A-4F60-8DFD-E94C9776CB70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사각형: 둥근 모서리 101">
              <a:extLst>
                <a:ext uri="{FF2B5EF4-FFF2-40B4-BE49-F238E27FC236}">
                  <a16:creationId xmlns:a16="http://schemas.microsoft.com/office/drawing/2014/main" id="{B7B08001-2456-4301-87CE-A604682F798E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사각형: 둥근 모서리 102">
              <a:extLst>
                <a:ext uri="{FF2B5EF4-FFF2-40B4-BE49-F238E27FC236}">
                  <a16:creationId xmlns:a16="http://schemas.microsoft.com/office/drawing/2014/main" id="{430C94A5-5E1F-4EB6-A530-6A1547D41A30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사각형: 둥근 모서리 103">
              <a:extLst>
                <a:ext uri="{FF2B5EF4-FFF2-40B4-BE49-F238E27FC236}">
                  <a16:creationId xmlns:a16="http://schemas.microsoft.com/office/drawing/2014/main" id="{C2A71A24-A033-468C-B24D-71CFC58D5554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사각형: 둥근 모서리 104">
              <a:extLst>
                <a:ext uri="{FF2B5EF4-FFF2-40B4-BE49-F238E27FC236}">
                  <a16:creationId xmlns:a16="http://schemas.microsoft.com/office/drawing/2014/main" id="{4019F745-3F0E-44E5-9FF5-A5D777B7DCE4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19">
            <a:extLst>
              <a:ext uri="{FF2B5EF4-FFF2-40B4-BE49-F238E27FC236}">
                <a16:creationId xmlns:a16="http://schemas.microsoft.com/office/drawing/2014/main" id="{79A89352-C7D9-4594-8685-ED39585F2276}"/>
              </a:ext>
            </a:extLst>
          </p:cNvPr>
          <p:cNvGrpSpPr>
            <a:grpSpLocks noChangeAspect="1"/>
          </p:cNvGrpSpPr>
          <p:nvPr/>
        </p:nvGrpSpPr>
        <p:grpSpPr>
          <a:xfrm>
            <a:off x="7710404" y="3837687"/>
            <a:ext cx="751195" cy="751195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44" name="타원 4">
              <a:extLst>
                <a:ext uri="{FF2B5EF4-FFF2-40B4-BE49-F238E27FC236}">
                  <a16:creationId xmlns:a16="http://schemas.microsoft.com/office/drawing/2014/main" id="{11D470C5-0E6F-4891-906F-E07D51813D8A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 18">
              <a:extLst>
                <a:ext uri="{FF2B5EF4-FFF2-40B4-BE49-F238E27FC236}">
                  <a16:creationId xmlns:a16="http://schemas.microsoft.com/office/drawing/2014/main" id="{396428C6-4DA5-4586-BAD1-025221F48884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8" name="이등변 삼각형 117">
            <a:extLst>
              <a:ext uri="{FF2B5EF4-FFF2-40B4-BE49-F238E27FC236}">
                <a16:creationId xmlns:a16="http://schemas.microsoft.com/office/drawing/2014/main" id="{9EC81D87-A1EF-4EB3-A6CD-B663CE58484B}"/>
              </a:ext>
            </a:extLst>
          </p:cNvPr>
          <p:cNvSpPr/>
          <p:nvPr/>
        </p:nvSpPr>
        <p:spPr>
          <a:xfrm rot="2958608">
            <a:off x="6446069" y="3447557"/>
            <a:ext cx="96980" cy="2025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19" name="이등변 삼각형 118">
            <a:extLst>
              <a:ext uri="{FF2B5EF4-FFF2-40B4-BE49-F238E27FC236}">
                <a16:creationId xmlns:a16="http://schemas.microsoft.com/office/drawing/2014/main" id="{7B304256-EF90-4B0F-B3C5-ACB9737700A9}"/>
              </a:ext>
            </a:extLst>
          </p:cNvPr>
          <p:cNvSpPr/>
          <p:nvPr/>
        </p:nvSpPr>
        <p:spPr>
          <a:xfrm rot="5400000">
            <a:off x="6408807" y="3274804"/>
            <a:ext cx="96980" cy="2025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20" name="이등변 삼각형 119">
            <a:extLst>
              <a:ext uri="{FF2B5EF4-FFF2-40B4-BE49-F238E27FC236}">
                <a16:creationId xmlns:a16="http://schemas.microsoft.com/office/drawing/2014/main" id="{88B563AC-A871-447A-A22E-692D30580988}"/>
              </a:ext>
            </a:extLst>
          </p:cNvPr>
          <p:cNvSpPr/>
          <p:nvPr/>
        </p:nvSpPr>
        <p:spPr>
          <a:xfrm rot="9900000">
            <a:off x="6623884" y="2813359"/>
            <a:ext cx="96980" cy="20258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21" name="이등변 삼각형 120">
            <a:extLst>
              <a:ext uri="{FF2B5EF4-FFF2-40B4-BE49-F238E27FC236}">
                <a16:creationId xmlns:a16="http://schemas.microsoft.com/office/drawing/2014/main" id="{639764F8-F7B4-4A37-89D2-27CF178AF079}"/>
              </a:ext>
            </a:extLst>
          </p:cNvPr>
          <p:cNvSpPr/>
          <p:nvPr/>
        </p:nvSpPr>
        <p:spPr>
          <a:xfrm rot="12063492">
            <a:off x="6812314" y="2819938"/>
            <a:ext cx="96980" cy="2025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66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F0D7CA1-09AA-4A18-870D-5A7BD6D2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4" y="178914"/>
            <a:ext cx="2831470" cy="1242138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Portfolio </a:t>
            </a:r>
            <a:r>
              <a:rPr lang="en-US" altLang="ko-KR" dirty="0">
                <a:solidFill>
                  <a:schemeClr val="accent4"/>
                </a:solidFill>
              </a:rPr>
              <a:t>Presentation</a:t>
            </a:r>
            <a:endParaRPr lang="ko-KR" altLang="en-US" dirty="0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3CD79734-E003-4A7A-A2E3-68DFDD0AC966}"/>
              </a:ext>
            </a:extLst>
          </p:cNvPr>
          <p:cNvSpPr/>
          <p:nvPr/>
        </p:nvSpPr>
        <p:spPr>
          <a:xfrm>
            <a:off x="2607469" y="1431466"/>
            <a:ext cx="3362139" cy="324036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F81161BA-84D9-4B19-B6FB-95CE678B2933}"/>
              </a:ext>
            </a:extLst>
          </p:cNvPr>
          <p:cNvSpPr/>
          <p:nvPr/>
        </p:nvSpPr>
        <p:spPr>
          <a:xfrm>
            <a:off x="3102668" y="2774602"/>
            <a:ext cx="542765" cy="54276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06F649D3-4DFE-4509-A365-0464DFA61508}"/>
              </a:ext>
            </a:extLst>
          </p:cNvPr>
          <p:cNvSpPr/>
          <p:nvPr/>
        </p:nvSpPr>
        <p:spPr>
          <a:xfrm>
            <a:off x="3102668" y="3784166"/>
            <a:ext cx="542765" cy="54276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D2A2AA3-7A11-47A9-B849-EB6781A6A06A}"/>
              </a:ext>
            </a:extLst>
          </p:cNvPr>
          <p:cNvSpPr txBox="1">
            <a:spLocks/>
          </p:cNvSpPr>
          <p:nvPr/>
        </p:nvSpPr>
        <p:spPr>
          <a:xfrm>
            <a:off x="480444" y="3588438"/>
            <a:ext cx="1766082" cy="1165049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Portfolio Presentation </a:t>
            </a:r>
            <a:r>
              <a:rPr lang="en-US" altLang="ko-KR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Designed</a:t>
            </a: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048E2EF3-51CB-4A1D-A3CF-5EA9962BC7BC}"/>
              </a:ext>
            </a:extLst>
          </p:cNvPr>
          <p:cNvSpPr/>
          <p:nvPr/>
        </p:nvSpPr>
        <p:spPr>
          <a:xfrm>
            <a:off x="3102668" y="1738096"/>
            <a:ext cx="542765" cy="54276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FB0E7FA3-16D8-43A8-8A67-BFF199D08909}"/>
              </a:ext>
            </a:extLst>
          </p:cNvPr>
          <p:cNvSpPr/>
          <p:nvPr/>
        </p:nvSpPr>
        <p:spPr>
          <a:xfrm>
            <a:off x="3214659" y="3948435"/>
            <a:ext cx="318782" cy="24486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71B5555A-7830-4360-B7D5-90AA0C38CDB4}"/>
              </a:ext>
            </a:extLst>
          </p:cNvPr>
          <p:cNvSpPr/>
          <p:nvPr/>
        </p:nvSpPr>
        <p:spPr>
          <a:xfrm>
            <a:off x="3217889" y="2936854"/>
            <a:ext cx="324101" cy="2130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r="2855"/>
          <a:stretch>
            <a:fillRect/>
          </a:stretch>
        </p:blipFill>
        <p:spPr/>
      </p:pic>
      <p:sp>
        <p:nvSpPr>
          <p:cNvPr id="21" name="직사각형 1">
            <a:extLst>
              <a:ext uri="{FF2B5EF4-FFF2-40B4-BE49-F238E27FC236}">
                <a16:creationId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480444" y="1557039"/>
            <a:ext cx="2087132" cy="19312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3214659" y="1817092"/>
            <a:ext cx="338068" cy="2917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CE7481AD-C2A0-4DFD-845F-42E3ED66B6E8}"/>
              </a:ext>
            </a:extLst>
          </p:cNvPr>
          <p:cNvGrpSpPr/>
          <p:nvPr/>
        </p:nvGrpSpPr>
        <p:grpSpPr>
          <a:xfrm>
            <a:off x="3762649" y="2699734"/>
            <a:ext cx="1802333" cy="715580"/>
            <a:chOff x="2551705" y="4283314"/>
            <a:chExt cx="2357003" cy="95410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6C928EE-9551-4075-B642-57031443414E}"/>
                </a:ext>
              </a:extLst>
            </p:cNvPr>
            <p:cNvSpPr txBox="1"/>
            <p:nvPr/>
          </p:nvSpPr>
          <p:spPr>
            <a:xfrm>
              <a:off x="2551706" y="4560312"/>
              <a:ext cx="23570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F170CF-97BD-4AB9-9724-B4F58F7AC20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15">
            <a:extLst>
              <a:ext uri="{FF2B5EF4-FFF2-40B4-BE49-F238E27FC236}">
                <a16:creationId xmlns:a16="http://schemas.microsoft.com/office/drawing/2014/main" id="{E97F7EB0-6B2B-4057-9303-0A91007C8C74}"/>
              </a:ext>
            </a:extLst>
          </p:cNvPr>
          <p:cNvGrpSpPr/>
          <p:nvPr/>
        </p:nvGrpSpPr>
        <p:grpSpPr>
          <a:xfrm>
            <a:off x="3762649" y="3709299"/>
            <a:ext cx="1802333" cy="715580"/>
            <a:chOff x="2551705" y="4283314"/>
            <a:chExt cx="2357003" cy="9541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754A16-C514-461D-B9A9-988E87154455}"/>
                </a:ext>
              </a:extLst>
            </p:cNvPr>
            <p:cNvSpPr txBox="1"/>
            <p:nvPr/>
          </p:nvSpPr>
          <p:spPr>
            <a:xfrm>
              <a:off x="2551706" y="4560312"/>
              <a:ext cx="23570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5898FBF-98DE-4BDF-8D16-12D483D242E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9">
            <a:extLst>
              <a:ext uri="{FF2B5EF4-FFF2-40B4-BE49-F238E27FC236}">
                <a16:creationId xmlns:a16="http://schemas.microsoft.com/office/drawing/2014/main" id="{01409482-D31D-472A-B2C6-8CCA7A58BEB1}"/>
              </a:ext>
            </a:extLst>
          </p:cNvPr>
          <p:cNvGrpSpPr/>
          <p:nvPr/>
        </p:nvGrpSpPr>
        <p:grpSpPr>
          <a:xfrm>
            <a:off x="3762648" y="1663228"/>
            <a:ext cx="1814583" cy="715580"/>
            <a:chOff x="2551705" y="4283314"/>
            <a:chExt cx="2373022" cy="95410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3D9F8-8B5D-4EDF-9020-00544251C02B}"/>
                </a:ext>
              </a:extLst>
            </p:cNvPr>
            <p:cNvSpPr txBox="1"/>
            <p:nvPr/>
          </p:nvSpPr>
          <p:spPr>
            <a:xfrm>
              <a:off x="2551705" y="4560312"/>
              <a:ext cx="23570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B07BD9-A982-45B0-971D-DD962181CE16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31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4BC5D10F-C964-4D2B-96E3-ACD6D971ECE8}"/>
              </a:ext>
            </a:extLst>
          </p:cNvPr>
          <p:cNvSpPr/>
          <p:nvPr/>
        </p:nvSpPr>
        <p:spPr>
          <a:xfrm rot="10800000">
            <a:off x="1087567" y="2873852"/>
            <a:ext cx="1391615" cy="1391614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" name="L-Shape 2">
            <a:extLst>
              <a:ext uri="{FF2B5EF4-FFF2-40B4-BE49-F238E27FC236}">
                <a16:creationId xmlns:a16="http://schemas.microsoft.com/office/drawing/2014/main" id="{2236167F-039D-42CA-B69B-A717A7F634A4}"/>
              </a:ext>
            </a:extLst>
          </p:cNvPr>
          <p:cNvSpPr/>
          <p:nvPr/>
        </p:nvSpPr>
        <p:spPr>
          <a:xfrm rot="10800000">
            <a:off x="3101769" y="2273602"/>
            <a:ext cx="1391615" cy="1391614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" name="L-Shape 2">
            <a:extLst>
              <a:ext uri="{FF2B5EF4-FFF2-40B4-BE49-F238E27FC236}">
                <a16:creationId xmlns:a16="http://schemas.microsoft.com/office/drawing/2014/main" id="{67DB8D24-AF49-4A9E-869D-B195417959A0}"/>
              </a:ext>
            </a:extLst>
          </p:cNvPr>
          <p:cNvSpPr/>
          <p:nvPr/>
        </p:nvSpPr>
        <p:spPr>
          <a:xfrm rot="10800000">
            <a:off x="5115970" y="1673352"/>
            <a:ext cx="1391615" cy="1391614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6" name="L-Shape 2">
            <a:extLst>
              <a:ext uri="{FF2B5EF4-FFF2-40B4-BE49-F238E27FC236}">
                <a16:creationId xmlns:a16="http://schemas.microsoft.com/office/drawing/2014/main" id="{D0B6E8A1-6F6D-462E-8979-1CABDD35E108}"/>
              </a:ext>
            </a:extLst>
          </p:cNvPr>
          <p:cNvSpPr/>
          <p:nvPr/>
        </p:nvSpPr>
        <p:spPr>
          <a:xfrm rot="10800000">
            <a:off x="7130172" y="1073103"/>
            <a:ext cx="1391615" cy="1391614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DA36A-FACE-4B96-9284-96047F67BA25}"/>
              </a:ext>
            </a:extLst>
          </p:cNvPr>
          <p:cNvSpPr txBox="1"/>
          <p:nvPr/>
        </p:nvSpPr>
        <p:spPr>
          <a:xfrm rot="18900000">
            <a:off x="1059200" y="3576389"/>
            <a:ext cx="1215964" cy="23852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1467B-EDC2-4A0A-B1B3-9082EDB29591}"/>
              </a:ext>
            </a:extLst>
          </p:cNvPr>
          <p:cNvSpPr txBox="1"/>
          <p:nvPr/>
        </p:nvSpPr>
        <p:spPr>
          <a:xfrm rot="18900000">
            <a:off x="3078150" y="2968817"/>
            <a:ext cx="1215964" cy="23852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3138C-81DB-44E9-AF31-9E1F0CF6B89D}"/>
              </a:ext>
            </a:extLst>
          </p:cNvPr>
          <p:cNvSpPr txBox="1"/>
          <p:nvPr/>
        </p:nvSpPr>
        <p:spPr>
          <a:xfrm rot="18900000">
            <a:off x="5097099" y="2361247"/>
            <a:ext cx="1215964" cy="23852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30374-3309-4E4B-A6B0-C0419CD31F8B}"/>
              </a:ext>
            </a:extLst>
          </p:cNvPr>
          <p:cNvSpPr txBox="1"/>
          <p:nvPr/>
        </p:nvSpPr>
        <p:spPr>
          <a:xfrm rot="18900000">
            <a:off x="7116048" y="1753676"/>
            <a:ext cx="1215964" cy="23852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49D9C1E9-9D38-4F7A-A4DF-7B5A8A1C5E90}"/>
              </a:ext>
            </a:extLst>
          </p:cNvPr>
          <p:cNvGrpSpPr/>
          <p:nvPr/>
        </p:nvGrpSpPr>
        <p:grpSpPr>
          <a:xfrm>
            <a:off x="1015217" y="1601101"/>
            <a:ext cx="1557316" cy="1127729"/>
            <a:chOff x="1005509" y="2032562"/>
            <a:chExt cx="1982315" cy="15036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660F4B-19D4-4EF0-A040-DA8F3F904E8C}"/>
                </a:ext>
              </a:extLst>
            </p:cNvPr>
            <p:cNvSpPr txBox="1"/>
            <p:nvPr/>
          </p:nvSpPr>
          <p:spPr>
            <a:xfrm>
              <a:off x="1005509" y="2032562"/>
              <a:ext cx="1982315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C69D35-5C27-479E-BFB1-45BCE54F514C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">
            <a:extLst>
              <a:ext uri="{FF2B5EF4-FFF2-40B4-BE49-F238E27FC236}">
                <a16:creationId xmlns:a16="http://schemas.microsoft.com/office/drawing/2014/main" id="{A14BBD88-1175-45E9-A039-A2A86C7F9489}"/>
              </a:ext>
            </a:extLst>
          </p:cNvPr>
          <p:cNvGrpSpPr/>
          <p:nvPr/>
        </p:nvGrpSpPr>
        <p:grpSpPr>
          <a:xfrm>
            <a:off x="3088312" y="1003887"/>
            <a:ext cx="1557316" cy="1127729"/>
            <a:chOff x="2961536" y="1626802"/>
            <a:chExt cx="1982315" cy="15036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CF9CB2-4E31-404B-909C-D2C4502D0E11}"/>
                </a:ext>
              </a:extLst>
            </p:cNvPr>
            <p:cNvSpPr txBox="1"/>
            <p:nvPr/>
          </p:nvSpPr>
          <p:spPr>
            <a:xfrm>
              <a:off x="2961536" y="1626802"/>
              <a:ext cx="1982315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09F39B-342E-433E-ADE7-938978BE2FC9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E8D9B38F-D4D5-41ED-90F7-5D202D51674F}"/>
              </a:ext>
            </a:extLst>
          </p:cNvPr>
          <p:cNvGrpSpPr/>
          <p:nvPr/>
        </p:nvGrpSpPr>
        <p:grpSpPr>
          <a:xfrm>
            <a:off x="5161407" y="3171387"/>
            <a:ext cx="1557316" cy="1127729"/>
            <a:chOff x="4860032" y="4764451"/>
            <a:chExt cx="1982315" cy="15036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55935D-EC47-4FEC-8EBE-56CF8A39990F}"/>
                </a:ext>
              </a:extLst>
            </p:cNvPr>
            <p:cNvSpPr txBox="1"/>
            <p:nvPr/>
          </p:nvSpPr>
          <p:spPr>
            <a:xfrm>
              <a:off x="4860032" y="4764451"/>
              <a:ext cx="1982315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CF5870-DBFD-433A-86F3-A9CAE0138A88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E184206B-CB0F-49BA-8986-930BE4749452}"/>
              </a:ext>
            </a:extLst>
          </p:cNvPr>
          <p:cNvGrpSpPr/>
          <p:nvPr/>
        </p:nvGrpSpPr>
        <p:grpSpPr>
          <a:xfrm>
            <a:off x="7234502" y="2688474"/>
            <a:ext cx="1557316" cy="1127729"/>
            <a:chOff x="6816059" y="4358691"/>
            <a:chExt cx="1982315" cy="15036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A874D-E048-484A-9240-BA9A4C9766B1}"/>
                </a:ext>
              </a:extLst>
            </p:cNvPr>
            <p:cNvSpPr txBox="1"/>
            <p:nvPr/>
          </p:nvSpPr>
          <p:spPr>
            <a:xfrm>
              <a:off x="6816059" y="4358691"/>
              <a:ext cx="1982315" cy="348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3CCEF8-7D80-49E6-8D4D-B64D92824161}"/>
                </a:ext>
              </a:extLst>
            </p:cNvPr>
            <p:cNvSpPr txBox="1"/>
            <p:nvPr/>
          </p:nvSpPr>
          <p:spPr>
            <a:xfrm>
              <a:off x="6816060" y="4631223"/>
              <a:ext cx="198231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822106B9-F9E6-4AEE-8619-20B475CB5AE5}"/>
              </a:ext>
            </a:extLst>
          </p:cNvPr>
          <p:cNvSpPr/>
          <p:nvPr/>
        </p:nvSpPr>
        <p:spPr>
          <a:xfrm>
            <a:off x="2107180" y="3000966"/>
            <a:ext cx="249782" cy="18316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383EEB39-2697-4E82-BFE9-433FBC10DCA5}"/>
              </a:ext>
            </a:extLst>
          </p:cNvPr>
          <p:cNvSpPr/>
          <p:nvPr/>
        </p:nvSpPr>
        <p:spPr>
          <a:xfrm>
            <a:off x="4147523" y="2370730"/>
            <a:ext cx="241530" cy="2415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F1555631-C1D1-40F1-B0ED-87C7264FE775}"/>
              </a:ext>
            </a:extLst>
          </p:cNvPr>
          <p:cNvSpPr/>
          <p:nvPr/>
        </p:nvSpPr>
        <p:spPr>
          <a:xfrm>
            <a:off x="8196899" y="1160174"/>
            <a:ext cx="241978" cy="24197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049A73B7-E1BE-4723-8C84-DFAD9613B9C1}"/>
              </a:ext>
            </a:extLst>
          </p:cNvPr>
          <p:cNvSpPr/>
          <p:nvPr/>
        </p:nvSpPr>
        <p:spPr>
          <a:xfrm>
            <a:off x="6154555" y="1778341"/>
            <a:ext cx="247097" cy="23130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그룹 19"/>
          <p:cNvGrpSpPr>
            <a:grpSpLocks noChangeAspect="1"/>
          </p:cNvGrpSpPr>
          <p:nvPr/>
        </p:nvGrpSpPr>
        <p:grpSpPr>
          <a:xfrm>
            <a:off x="264728" y="4082999"/>
            <a:ext cx="901487" cy="901487"/>
            <a:chOff x="331023" y="414040"/>
            <a:chExt cx="5704886" cy="5704886"/>
          </a:xfrm>
          <a:solidFill>
            <a:schemeClr val="accent2"/>
          </a:solidFill>
        </p:grpSpPr>
        <p:sp>
          <p:nvSpPr>
            <p:cNvPr id="28" name="타원 4"/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자유형 18"/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72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488266" y="2176164"/>
            <a:ext cx="2087132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488267" y="350027"/>
            <a:ext cx="2247301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2700" b="1" dirty="0">
                <a:solidFill>
                  <a:srgbClr val="5D6268"/>
                </a:solidFill>
              </a:rPr>
              <a:t>Simple </a:t>
            </a:r>
            <a:r>
              <a:rPr lang="en-US" altLang="ko-KR" sz="2700" b="1" dirty="0">
                <a:solidFill>
                  <a:schemeClr val="accent2"/>
                </a:solidFill>
              </a:rPr>
              <a:t>Portfolio </a:t>
            </a:r>
            <a:r>
              <a:rPr lang="en-US" altLang="ko-KR" sz="2700" b="1" dirty="0">
                <a:solidFill>
                  <a:srgbClr val="5D6268"/>
                </a:solidFill>
              </a:rPr>
              <a:t>Presentation Designed</a:t>
            </a:r>
            <a:endParaRPr lang="ko-KR" altLang="en-US" sz="27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3705902" y="3248182"/>
            <a:ext cx="2281383" cy="7155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100" b="1" dirty="0">
                <a:solidFill>
                  <a:schemeClr val="accent3"/>
                </a:solidFill>
                <a:cs typeface="Arial" pitchFamily="34" charset="0"/>
              </a:rPr>
              <a:t>Portfolio</a:t>
            </a:r>
            <a:r>
              <a:rPr lang="en-US" altLang="ko-KR" sz="2100" b="1" dirty="0">
                <a:solidFill>
                  <a:schemeClr val="bg1"/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3705903" y="4058271"/>
            <a:ext cx="476445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9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3705902" y="4495398"/>
            <a:ext cx="498332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 b="25555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9" b="14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27A8619-68FC-4C0F-AAFF-BAF5AD7CE4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CA105E7-7F02-45E0-A460-18FA165DDA86}"/>
              </a:ext>
            </a:extLst>
          </p:cNvPr>
          <p:cNvGrpSpPr/>
          <p:nvPr/>
        </p:nvGrpSpPr>
        <p:grpSpPr>
          <a:xfrm>
            <a:off x="1572631" y="3549353"/>
            <a:ext cx="958604" cy="825254"/>
            <a:chOff x="7521194" y="5284915"/>
            <a:chExt cx="1137987" cy="979683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06C34072-2C56-4B00-870C-64D94EAFAF5A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6" name="Trapezoid 1">
                <a:extLst>
                  <a:ext uri="{FF2B5EF4-FFF2-40B4-BE49-F238E27FC236}">
                    <a16:creationId xmlns:a16="http://schemas.microsoft.com/office/drawing/2014/main" id="{AD41F6F1-41C4-495A-9D21-F0D271446659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7A10024E-8B89-40E6-A714-02267D0AB59A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Oval 5">
                <a:extLst>
                  <a:ext uri="{FF2B5EF4-FFF2-40B4-BE49-F238E27FC236}">
                    <a16:creationId xmlns:a16="http://schemas.microsoft.com/office/drawing/2014/main" id="{F122FA1C-500E-4C66-A826-04DDE4D124BA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Chord 23">
              <a:extLst>
                <a:ext uri="{FF2B5EF4-FFF2-40B4-BE49-F238E27FC236}">
                  <a16:creationId xmlns:a16="http://schemas.microsoft.com/office/drawing/2014/main" id="{02FC07F2-73D0-478D-8836-1AF76A3C7424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1B6F5AB-86B9-4387-9E1B-F56BD57905B1}"/>
              </a:ext>
            </a:extLst>
          </p:cNvPr>
          <p:cNvGrpSpPr/>
          <p:nvPr/>
        </p:nvGrpSpPr>
        <p:grpSpPr>
          <a:xfrm rot="914251">
            <a:off x="-178739" y="1629429"/>
            <a:ext cx="2779433" cy="1618557"/>
            <a:chOff x="4094747" y="2381166"/>
            <a:chExt cx="4510139" cy="2626405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34D9535-4908-41F6-B47F-A0574BAFC493}"/>
                </a:ext>
              </a:extLst>
            </p:cNvPr>
            <p:cNvGrpSpPr/>
            <p:nvPr/>
          </p:nvGrpSpPr>
          <p:grpSpPr>
            <a:xfrm rot="712870">
              <a:off x="4094747" y="2381166"/>
              <a:ext cx="3101505" cy="1698788"/>
              <a:chOff x="2380909" y="2446766"/>
              <a:chExt cx="2745256" cy="1503659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4BB54496-2EE6-4755-B324-345FB8BCD26F}"/>
                  </a:ext>
                </a:extLst>
              </p:cNvPr>
              <p:cNvSpPr/>
              <p:nvPr/>
            </p:nvSpPr>
            <p:spPr>
              <a:xfrm rot="1231697">
                <a:off x="3121386" y="2561927"/>
                <a:ext cx="2004779" cy="1388498"/>
              </a:xfrm>
              <a:custGeom>
                <a:avLst/>
                <a:gdLst>
                  <a:gd name="connsiteX0" fmla="*/ 679840 w 2951501"/>
                  <a:gd name="connsiteY0" fmla="*/ 1516490 h 1616735"/>
                  <a:gd name="connsiteX1" fmla="*/ 1817700 w 2951501"/>
                  <a:gd name="connsiteY1" fmla="*/ 1516490 h 1616735"/>
                  <a:gd name="connsiteX2" fmla="*/ 1817700 w 2951501"/>
                  <a:gd name="connsiteY2" fmla="*/ 1567623 h 1616735"/>
                  <a:gd name="connsiteX3" fmla="*/ 1774636 w 2951501"/>
                  <a:gd name="connsiteY3" fmla="*/ 1616735 h 1616735"/>
                  <a:gd name="connsiteX4" fmla="*/ 722905 w 2951501"/>
                  <a:gd name="connsiteY4" fmla="*/ 1616735 h 1616735"/>
                  <a:gd name="connsiteX5" fmla="*/ 679840 w 2951501"/>
                  <a:gd name="connsiteY5" fmla="*/ 1567623 h 1616735"/>
                  <a:gd name="connsiteX6" fmla="*/ 679840 w 2951501"/>
                  <a:gd name="connsiteY6" fmla="*/ 1407500 h 1616735"/>
                  <a:gd name="connsiteX7" fmla="*/ 1817700 w 2951501"/>
                  <a:gd name="connsiteY7" fmla="*/ 1407500 h 1616735"/>
                  <a:gd name="connsiteX8" fmla="*/ 1817700 w 2951501"/>
                  <a:gd name="connsiteY8" fmla="*/ 1472848 h 1616735"/>
                  <a:gd name="connsiteX9" fmla="*/ 679840 w 2951501"/>
                  <a:gd name="connsiteY9" fmla="*/ 1472848 h 1616735"/>
                  <a:gd name="connsiteX10" fmla="*/ 1817700 w 2951501"/>
                  <a:gd name="connsiteY10" fmla="*/ 611112 h 1616735"/>
                  <a:gd name="connsiteX11" fmla="*/ 1817700 w 2951501"/>
                  <a:gd name="connsiteY11" fmla="*/ 973623 h 1616735"/>
                  <a:gd name="connsiteX12" fmla="*/ 2224001 w 2951501"/>
                  <a:gd name="connsiteY12" fmla="*/ 611112 h 1616735"/>
                  <a:gd name="connsiteX13" fmla="*/ 449189 w 2951501"/>
                  <a:gd name="connsiteY13" fmla="*/ 386587 h 1616735"/>
                  <a:gd name="connsiteX14" fmla="*/ 239392 w 2951501"/>
                  <a:gd name="connsiteY14" fmla="*/ 437793 h 1616735"/>
                  <a:gd name="connsiteX15" fmla="*/ 127717 w 2951501"/>
                  <a:gd name="connsiteY15" fmla="*/ 563345 h 1616735"/>
                  <a:gd name="connsiteX16" fmla="*/ 119224 w 2951501"/>
                  <a:gd name="connsiteY16" fmla="*/ 813828 h 1616735"/>
                  <a:gd name="connsiteX17" fmla="*/ 118041 w 2951501"/>
                  <a:gd name="connsiteY17" fmla="*/ 814226 h 1616735"/>
                  <a:gd name="connsiteX18" fmla="*/ 156579 w 2951501"/>
                  <a:gd name="connsiteY18" fmla="*/ 873845 h 1616735"/>
                  <a:gd name="connsiteX19" fmla="*/ 319223 w 2951501"/>
                  <a:gd name="connsiteY19" fmla="*/ 1023753 h 1616735"/>
                  <a:gd name="connsiteX20" fmla="*/ 318718 w 2951501"/>
                  <a:gd name="connsiteY20" fmla="*/ 1024809 h 1616735"/>
                  <a:gd name="connsiteX21" fmla="*/ 679840 w 2951501"/>
                  <a:gd name="connsiteY21" fmla="*/ 1198510 h 1616735"/>
                  <a:gd name="connsiteX22" fmla="*/ 679840 w 2951501"/>
                  <a:gd name="connsiteY22" fmla="*/ 494818 h 1616735"/>
                  <a:gd name="connsiteX23" fmla="*/ 613050 w 2951501"/>
                  <a:gd name="connsiteY23" fmla="*/ 439426 h 1616735"/>
                  <a:gd name="connsiteX24" fmla="*/ 522606 w 2951501"/>
                  <a:gd name="connsiteY24" fmla="*/ 399416 h 1616735"/>
                  <a:gd name="connsiteX25" fmla="*/ 449189 w 2951501"/>
                  <a:gd name="connsiteY25" fmla="*/ 386587 h 1616735"/>
                  <a:gd name="connsiteX26" fmla="*/ 2556092 w 2951501"/>
                  <a:gd name="connsiteY26" fmla="*/ 0 h 1616735"/>
                  <a:gd name="connsiteX27" fmla="*/ 2951501 w 2951501"/>
                  <a:gd name="connsiteY27" fmla="*/ 404658 h 1616735"/>
                  <a:gd name="connsiteX28" fmla="*/ 2608538 w 2951501"/>
                  <a:gd name="connsiteY28" fmla="*/ 418986 h 1616735"/>
                  <a:gd name="connsiteX29" fmla="*/ 2606605 w 2951501"/>
                  <a:gd name="connsiteY29" fmla="*/ 417008 h 1616735"/>
                  <a:gd name="connsiteX30" fmla="*/ 1820087 w 2951501"/>
                  <a:gd name="connsiteY30" fmla="*/ 1344294 h 1616735"/>
                  <a:gd name="connsiteX31" fmla="*/ 1817700 w 2951501"/>
                  <a:gd name="connsiteY31" fmla="*/ 1341966 h 1616735"/>
                  <a:gd name="connsiteX32" fmla="*/ 1817700 w 2951501"/>
                  <a:gd name="connsiteY32" fmla="*/ 1363858 h 1616735"/>
                  <a:gd name="connsiteX33" fmla="*/ 679840 w 2951501"/>
                  <a:gd name="connsiteY33" fmla="*/ 1363858 h 1616735"/>
                  <a:gd name="connsiteX34" fmla="*/ 679840 w 2951501"/>
                  <a:gd name="connsiteY34" fmla="*/ 1307744 h 1616735"/>
                  <a:gd name="connsiteX35" fmla="*/ 268830 w 2951501"/>
                  <a:gd name="connsiteY35" fmla="*/ 1110047 h 1616735"/>
                  <a:gd name="connsiteX36" fmla="*/ 270209 w 2951501"/>
                  <a:gd name="connsiteY36" fmla="*/ 1107180 h 1616735"/>
                  <a:gd name="connsiteX37" fmla="*/ 198248 w 2951501"/>
                  <a:gd name="connsiteY37" fmla="*/ 1056644 h 1616735"/>
                  <a:gd name="connsiteX38" fmla="*/ 55623 w 2951501"/>
                  <a:gd name="connsiteY38" fmla="*/ 898485 h 1616735"/>
                  <a:gd name="connsiteX39" fmla="*/ 1591 w 2951501"/>
                  <a:gd name="connsiteY39" fmla="*/ 738051 h 1616735"/>
                  <a:gd name="connsiteX40" fmla="*/ 88988 w 2951501"/>
                  <a:gd name="connsiteY40" fmla="*/ 428893 h 1616735"/>
                  <a:gd name="connsiteX41" fmla="*/ 91156 w 2951501"/>
                  <a:gd name="connsiteY41" fmla="*/ 430488 h 1616735"/>
                  <a:gd name="connsiteX42" fmla="*/ 424588 w 2951501"/>
                  <a:gd name="connsiteY42" fmla="*/ 285218 h 1616735"/>
                  <a:gd name="connsiteX43" fmla="*/ 550151 w 2951501"/>
                  <a:gd name="connsiteY43" fmla="*/ 302724 h 1616735"/>
                  <a:gd name="connsiteX44" fmla="*/ 666090 w 2951501"/>
                  <a:gd name="connsiteY44" fmla="*/ 354013 h 1616735"/>
                  <a:gd name="connsiteX45" fmla="*/ 690060 w 2951501"/>
                  <a:gd name="connsiteY45" fmla="*/ 373892 h 1616735"/>
                  <a:gd name="connsiteX46" fmla="*/ 692454 w 2951501"/>
                  <a:gd name="connsiteY46" fmla="*/ 367302 h 1616735"/>
                  <a:gd name="connsiteX47" fmla="*/ 722905 w 2951501"/>
                  <a:gd name="connsiteY47" fmla="*/ 352917 h 1616735"/>
                  <a:gd name="connsiteX48" fmla="*/ 1774636 w 2951501"/>
                  <a:gd name="connsiteY48" fmla="*/ 352917 h 1616735"/>
                  <a:gd name="connsiteX49" fmla="*/ 1817700 w 2951501"/>
                  <a:gd name="connsiteY49" fmla="*/ 402029 h 1616735"/>
                  <a:gd name="connsiteX50" fmla="*/ 1817700 w 2951501"/>
                  <a:gd name="connsiteY50" fmla="*/ 525619 h 1616735"/>
                  <a:gd name="connsiteX51" fmla="*/ 2319822 w 2951501"/>
                  <a:gd name="connsiteY51" fmla="*/ 525619 h 1616735"/>
                  <a:gd name="connsiteX52" fmla="*/ 2530110 w 2951501"/>
                  <a:gd name="connsiteY52" fmla="*/ 337995 h 1616735"/>
                  <a:gd name="connsiteX53" fmla="*/ 2533895 w 2951501"/>
                  <a:gd name="connsiteY53" fmla="*/ 341686 h 161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951501" h="1616735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5EFF3610-A52D-474E-AE46-F49B9C2820F4}"/>
                  </a:ext>
                </a:extLst>
              </p:cNvPr>
              <p:cNvSpPr/>
              <p:nvPr/>
            </p:nvSpPr>
            <p:spPr>
              <a:xfrm rot="6382074">
                <a:off x="2673354" y="2332594"/>
                <a:ext cx="683006" cy="911350"/>
              </a:xfrm>
              <a:custGeom>
                <a:avLst/>
                <a:gdLst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45990 w 852117"/>
                  <a:gd name="connsiteY6" fmla="*/ 68978 h 913021"/>
                  <a:gd name="connsiteX7" fmla="*/ 454992 w 852117"/>
                  <a:gd name="connsiteY7" fmla="*/ 231624 h 913021"/>
                  <a:gd name="connsiteX8" fmla="*/ 452843 w 852117"/>
                  <a:gd name="connsiteY8" fmla="*/ 13725 h 913021"/>
                  <a:gd name="connsiteX9" fmla="*/ 562280 w 852117"/>
                  <a:gd name="connsiteY9" fmla="*/ 38587 h 913021"/>
                  <a:gd name="connsiteX10" fmla="*/ 591089 w 852117"/>
                  <a:gd name="connsiteY10" fmla="*/ 223958 h 913021"/>
                  <a:gd name="connsiteX11" fmla="*/ 574101 w 852117"/>
                  <a:gd name="connsiteY11" fmla="*/ 39172 h 913021"/>
                  <a:gd name="connsiteX12" fmla="*/ 703090 w 852117"/>
                  <a:gd name="connsiteY12" fmla="*/ 62958 h 913021"/>
                  <a:gd name="connsiteX13" fmla="*/ 709880 w 852117"/>
                  <a:gd name="connsiteY13" fmla="*/ 237369 h 913021"/>
                  <a:gd name="connsiteX14" fmla="*/ 714239 w 852117"/>
                  <a:gd name="connsiteY14" fmla="*/ 69553 h 913021"/>
                  <a:gd name="connsiteX15" fmla="*/ 822235 w 852117"/>
                  <a:gd name="connsiteY15" fmla="*/ 87329 h 913021"/>
                  <a:gd name="connsiteX16" fmla="*/ 851404 w 852117"/>
                  <a:gd name="connsiteY16" fmla="*/ 326326 h 913021"/>
                  <a:gd name="connsiteX17" fmla="*/ 762365 w 852117"/>
                  <a:gd name="connsiteY17" fmla="*/ 809335 h 913021"/>
                  <a:gd name="connsiteX18" fmla="*/ 751654 w 852117"/>
                  <a:gd name="connsiteY18" fmla="*/ 912259 h 913021"/>
                  <a:gd name="connsiteX19" fmla="*/ 380634 w 852117"/>
                  <a:gd name="connsiteY19" fmla="*/ 913021 h 913021"/>
                  <a:gd name="connsiteX20" fmla="*/ 361777 w 852117"/>
                  <a:gd name="connsiteY20" fmla="*/ 780857 h 913021"/>
                  <a:gd name="connsiteX21" fmla="*/ 259790 w 852117"/>
                  <a:gd name="connsiteY21" fmla="*/ 654805 h 913021"/>
                  <a:gd name="connsiteX22" fmla="*/ 127442 w 852117"/>
                  <a:gd name="connsiteY22" fmla="*/ 467151 h 913021"/>
                  <a:gd name="connsiteX23" fmla="*/ 0 w 852117"/>
                  <a:gd name="connsiteY23" fmla="*/ 226050 h 913021"/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54992 w 852117"/>
                  <a:gd name="connsiteY6" fmla="*/ 231624 h 913021"/>
                  <a:gd name="connsiteX7" fmla="*/ 452843 w 852117"/>
                  <a:gd name="connsiteY7" fmla="*/ 13725 h 913021"/>
                  <a:gd name="connsiteX8" fmla="*/ 562280 w 852117"/>
                  <a:gd name="connsiteY8" fmla="*/ 38587 h 913021"/>
                  <a:gd name="connsiteX9" fmla="*/ 591089 w 852117"/>
                  <a:gd name="connsiteY9" fmla="*/ 223958 h 913021"/>
                  <a:gd name="connsiteX10" fmla="*/ 574101 w 852117"/>
                  <a:gd name="connsiteY10" fmla="*/ 39172 h 913021"/>
                  <a:gd name="connsiteX11" fmla="*/ 703090 w 852117"/>
                  <a:gd name="connsiteY11" fmla="*/ 62958 h 913021"/>
                  <a:gd name="connsiteX12" fmla="*/ 709880 w 852117"/>
                  <a:gd name="connsiteY12" fmla="*/ 237369 h 913021"/>
                  <a:gd name="connsiteX13" fmla="*/ 714239 w 852117"/>
                  <a:gd name="connsiteY13" fmla="*/ 69553 h 913021"/>
                  <a:gd name="connsiteX14" fmla="*/ 822235 w 852117"/>
                  <a:gd name="connsiteY14" fmla="*/ 87329 h 913021"/>
                  <a:gd name="connsiteX15" fmla="*/ 851404 w 852117"/>
                  <a:gd name="connsiteY15" fmla="*/ 326326 h 913021"/>
                  <a:gd name="connsiteX16" fmla="*/ 762365 w 852117"/>
                  <a:gd name="connsiteY16" fmla="*/ 809335 h 913021"/>
                  <a:gd name="connsiteX17" fmla="*/ 751654 w 852117"/>
                  <a:gd name="connsiteY17" fmla="*/ 912259 h 913021"/>
                  <a:gd name="connsiteX18" fmla="*/ 380634 w 852117"/>
                  <a:gd name="connsiteY18" fmla="*/ 913021 h 913021"/>
                  <a:gd name="connsiteX19" fmla="*/ 361777 w 852117"/>
                  <a:gd name="connsiteY19" fmla="*/ 780857 h 913021"/>
                  <a:gd name="connsiteX20" fmla="*/ 259790 w 852117"/>
                  <a:gd name="connsiteY20" fmla="*/ 654805 h 913021"/>
                  <a:gd name="connsiteX21" fmla="*/ 127442 w 852117"/>
                  <a:gd name="connsiteY21" fmla="*/ 467151 h 913021"/>
                  <a:gd name="connsiteX22" fmla="*/ 0 w 852117"/>
                  <a:gd name="connsiteY22" fmla="*/ 226050 h 913021"/>
                  <a:gd name="connsiteX0" fmla="*/ 0 w 852117"/>
                  <a:gd name="connsiteY0" fmla="*/ 218504 h 905475"/>
                  <a:gd name="connsiteX1" fmla="*/ 235595 w 852117"/>
                  <a:gd name="connsiteY1" fmla="*/ 365610 h 905475"/>
                  <a:gd name="connsiteX2" fmla="*/ 311282 w 852117"/>
                  <a:gd name="connsiteY2" fmla="*/ 390450 h 905475"/>
                  <a:gd name="connsiteX3" fmla="*/ 331029 w 852117"/>
                  <a:gd name="connsiteY3" fmla="*/ 132121 h 905475"/>
                  <a:gd name="connsiteX4" fmla="*/ 328134 w 852117"/>
                  <a:gd name="connsiteY4" fmla="*/ 0 h 905475"/>
                  <a:gd name="connsiteX5" fmla="*/ 446516 w 852117"/>
                  <a:gd name="connsiteY5" fmla="*/ 3421 h 905475"/>
                  <a:gd name="connsiteX6" fmla="*/ 454992 w 852117"/>
                  <a:gd name="connsiteY6" fmla="*/ 224078 h 905475"/>
                  <a:gd name="connsiteX7" fmla="*/ 452843 w 852117"/>
                  <a:gd name="connsiteY7" fmla="*/ 6179 h 905475"/>
                  <a:gd name="connsiteX8" fmla="*/ 562280 w 852117"/>
                  <a:gd name="connsiteY8" fmla="*/ 31041 h 905475"/>
                  <a:gd name="connsiteX9" fmla="*/ 591089 w 852117"/>
                  <a:gd name="connsiteY9" fmla="*/ 216412 h 905475"/>
                  <a:gd name="connsiteX10" fmla="*/ 574101 w 852117"/>
                  <a:gd name="connsiteY10" fmla="*/ 31626 h 905475"/>
                  <a:gd name="connsiteX11" fmla="*/ 703090 w 852117"/>
                  <a:gd name="connsiteY11" fmla="*/ 55412 h 905475"/>
                  <a:gd name="connsiteX12" fmla="*/ 709880 w 852117"/>
                  <a:gd name="connsiteY12" fmla="*/ 229823 h 905475"/>
                  <a:gd name="connsiteX13" fmla="*/ 714239 w 852117"/>
                  <a:gd name="connsiteY13" fmla="*/ 62007 h 905475"/>
                  <a:gd name="connsiteX14" fmla="*/ 822235 w 852117"/>
                  <a:gd name="connsiteY14" fmla="*/ 79783 h 905475"/>
                  <a:gd name="connsiteX15" fmla="*/ 851404 w 852117"/>
                  <a:gd name="connsiteY15" fmla="*/ 318780 h 905475"/>
                  <a:gd name="connsiteX16" fmla="*/ 762365 w 852117"/>
                  <a:gd name="connsiteY16" fmla="*/ 801789 h 905475"/>
                  <a:gd name="connsiteX17" fmla="*/ 751654 w 852117"/>
                  <a:gd name="connsiteY17" fmla="*/ 904713 h 905475"/>
                  <a:gd name="connsiteX18" fmla="*/ 380634 w 852117"/>
                  <a:gd name="connsiteY18" fmla="*/ 905475 h 905475"/>
                  <a:gd name="connsiteX19" fmla="*/ 361777 w 852117"/>
                  <a:gd name="connsiteY19" fmla="*/ 773311 h 905475"/>
                  <a:gd name="connsiteX20" fmla="*/ 259790 w 852117"/>
                  <a:gd name="connsiteY20" fmla="*/ 647259 h 905475"/>
                  <a:gd name="connsiteX21" fmla="*/ 127442 w 852117"/>
                  <a:gd name="connsiteY21" fmla="*/ 459605 h 905475"/>
                  <a:gd name="connsiteX22" fmla="*/ 0 w 852117"/>
                  <a:gd name="connsiteY22" fmla="*/ 218504 h 905475"/>
                  <a:gd name="connsiteX0" fmla="*/ 0 w 852117"/>
                  <a:gd name="connsiteY0" fmla="*/ 222954 h 909925"/>
                  <a:gd name="connsiteX1" fmla="*/ 235595 w 852117"/>
                  <a:gd name="connsiteY1" fmla="*/ 370060 h 909925"/>
                  <a:gd name="connsiteX2" fmla="*/ 311282 w 852117"/>
                  <a:gd name="connsiteY2" fmla="*/ 394900 h 909925"/>
                  <a:gd name="connsiteX3" fmla="*/ 331029 w 852117"/>
                  <a:gd name="connsiteY3" fmla="*/ 136571 h 909925"/>
                  <a:gd name="connsiteX4" fmla="*/ 328134 w 852117"/>
                  <a:gd name="connsiteY4" fmla="*/ 4450 h 909925"/>
                  <a:gd name="connsiteX5" fmla="*/ 446516 w 852117"/>
                  <a:gd name="connsiteY5" fmla="*/ 7871 h 909925"/>
                  <a:gd name="connsiteX6" fmla="*/ 454992 w 852117"/>
                  <a:gd name="connsiteY6" fmla="*/ 228528 h 909925"/>
                  <a:gd name="connsiteX7" fmla="*/ 452843 w 852117"/>
                  <a:gd name="connsiteY7" fmla="*/ 10629 h 909925"/>
                  <a:gd name="connsiteX8" fmla="*/ 562280 w 852117"/>
                  <a:gd name="connsiteY8" fmla="*/ 35491 h 909925"/>
                  <a:gd name="connsiteX9" fmla="*/ 591089 w 852117"/>
                  <a:gd name="connsiteY9" fmla="*/ 220862 h 909925"/>
                  <a:gd name="connsiteX10" fmla="*/ 574101 w 852117"/>
                  <a:gd name="connsiteY10" fmla="*/ 36076 h 909925"/>
                  <a:gd name="connsiteX11" fmla="*/ 703090 w 852117"/>
                  <a:gd name="connsiteY11" fmla="*/ 59862 h 909925"/>
                  <a:gd name="connsiteX12" fmla="*/ 709880 w 852117"/>
                  <a:gd name="connsiteY12" fmla="*/ 234273 h 909925"/>
                  <a:gd name="connsiteX13" fmla="*/ 714239 w 852117"/>
                  <a:gd name="connsiteY13" fmla="*/ 66457 h 909925"/>
                  <a:gd name="connsiteX14" fmla="*/ 822235 w 852117"/>
                  <a:gd name="connsiteY14" fmla="*/ 84233 h 909925"/>
                  <a:gd name="connsiteX15" fmla="*/ 851404 w 852117"/>
                  <a:gd name="connsiteY15" fmla="*/ 323230 h 909925"/>
                  <a:gd name="connsiteX16" fmla="*/ 762365 w 852117"/>
                  <a:gd name="connsiteY16" fmla="*/ 806239 h 909925"/>
                  <a:gd name="connsiteX17" fmla="*/ 751654 w 852117"/>
                  <a:gd name="connsiteY17" fmla="*/ 909163 h 909925"/>
                  <a:gd name="connsiteX18" fmla="*/ 380634 w 852117"/>
                  <a:gd name="connsiteY18" fmla="*/ 909925 h 909925"/>
                  <a:gd name="connsiteX19" fmla="*/ 361777 w 852117"/>
                  <a:gd name="connsiteY19" fmla="*/ 777761 h 909925"/>
                  <a:gd name="connsiteX20" fmla="*/ 259790 w 852117"/>
                  <a:gd name="connsiteY20" fmla="*/ 651709 h 909925"/>
                  <a:gd name="connsiteX21" fmla="*/ 127442 w 852117"/>
                  <a:gd name="connsiteY21" fmla="*/ 464055 h 909925"/>
                  <a:gd name="connsiteX22" fmla="*/ 0 w 852117"/>
                  <a:gd name="connsiteY22" fmla="*/ 222954 h 909925"/>
                  <a:gd name="connsiteX0" fmla="*/ 0 w 852117"/>
                  <a:gd name="connsiteY0" fmla="*/ 220271 h 907242"/>
                  <a:gd name="connsiteX1" fmla="*/ 235595 w 852117"/>
                  <a:gd name="connsiteY1" fmla="*/ 367377 h 907242"/>
                  <a:gd name="connsiteX2" fmla="*/ 311282 w 852117"/>
                  <a:gd name="connsiteY2" fmla="*/ 392217 h 907242"/>
                  <a:gd name="connsiteX3" fmla="*/ 331029 w 852117"/>
                  <a:gd name="connsiteY3" fmla="*/ 133888 h 907242"/>
                  <a:gd name="connsiteX4" fmla="*/ 334903 w 852117"/>
                  <a:gd name="connsiteY4" fmla="*/ 14671 h 907242"/>
                  <a:gd name="connsiteX5" fmla="*/ 446516 w 852117"/>
                  <a:gd name="connsiteY5" fmla="*/ 5188 h 907242"/>
                  <a:gd name="connsiteX6" fmla="*/ 454992 w 852117"/>
                  <a:gd name="connsiteY6" fmla="*/ 225845 h 907242"/>
                  <a:gd name="connsiteX7" fmla="*/ 452843 w 852117"/>
                  <a:gd name="connsiteY7" fmla="*/ 7946 h 907242"/>
                  <a:gd name="connsiteX8" fmla="*/ 562280 w 852117"/>
                  <a:gd name="connsiteY8" fmla="*/ 32808 h 907242"/>
                  <a:gd name="connsiteX9" fmla="*/ 591089 w 852117"/>
                  <a:gd name="connsiteY9" fmla="*/ 218179 h 907242"/>
                  <a:gd name="connsiteX10" fmla="*/ 574101 w 852117"/>
                  <a:gd name="connsiteY10" fmla="*/ 33393 h 907242"/>
                  <a:gd name="connsiteX11" fmla="*/ 703090 w 852117"/>
                  <a:gd name="connsiteY11" fmla="*/ 57179 h 907242"/>
                  <a:gd name="connsiteX12" fmla="*/ 709880 w 852117"/>
                  <a:gd name="connsiteY12" fmla="*/ 231590 h 907242"/>
                  <a:gd name="connsiteX13" fmla="*/ 714239 w 852117"/>
                  <a:gd name="connsiteY13" fmla="*/ 63774 h 907242"/>
                  <a:gd name="connsiteX14" fmla="*/ 822235 w 852117"/>
                  <a:gd name="connsiteY14" fmla="*/ 81550 h 907242"/>
                  <a:gd name="connsiteX15" fmla="*/ 851404 w 852117"/>
                  <a:gd name="connsiteY15" fmla="*/ 320547 h 907242"/>
                  <a:gd name="connsiteX16" fmla="*/ 762365 w 852117"/>
                  <a:gd name="connsiteY16" fmla="*/ 803556 h 907242"/>
                  <a:gd name="connsiteX17" fmla="*/ 751654 w 852117"/>
                  <a:gd name="connsiteY17" fmla="*/ 906480 h 907242"/>
                  <a:gd name="connsiteX18" fmla="*/ 380634 w 852117"/>
                  <a:gd name="connsiteY18" fmla="*/ 907242 h 907242"/>
                  <a:gd name="connsiteX19" fmla="*/ 361777 w 852117"/>
                  <a:gd name="connsiteY19" fmla="*/ 775078 h 907242"/>
                  <a:gd name="connsiteX20" fmla="*/ 259790 w 852117"/>
                  <a:gd name="connsiteY20" fmla="*/ 649026 h 907242"/>
                  <a:gd name="connsiteX21" fmla="*/ 127442 w 852117"/>
                  <a:gd name="connsiteY21" fmla="*/ 461372 h 907242"/>
                  <a:gd name="connsiteX22" fmla="*/ 0 w 852117"/>
                  <a:gd name="connsiteY22" fmla="*/ 220271 h 907242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27442 w 852117"/>
                  <a:gd name="connsiteY21" fmla="*/ 465479 h 911349"/>
                  <a:gd name="connsiteX22" fmla="*/ 0 w 852117"/>
                  <a:gd name="connsiteY22" fmla="*/ 224378 h 911349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72766 w 852117"/>
                  <a:gd name="connsiteY21" fmla="*/ 437275 h 911349"/>
                  <a:gd name="connsiteX22" fmla="*/ 0 w 852117"/>
                  <a:gd name="connsiteY22" fmla="*/ 224378 h 911349"/>
                  <a:gd name="connsiteX0" fmla="*/ 22647 w 683324"/>
                  <a:gd name="connsiteY0" fmla="*/ 156238 h 911349"/>
                  <a:gd name="connsiteX1" fmla="*/ 66802 w 683324"/>
                  <a:gd name="connsiteY1" fmla="*/ 371484 h 911349"/>
                  <a:gd name="connsiteX2" fmla="*/ 142489 w 683324"/>
                  <a:gd name="connsiteY2" fmla="*/ 396324 h 911349"/>
                  <a:gd name="connsiteX3" fmla="*/ 162236 w 683324"/>
                  <a:gd name="connsiteY3" fmla="*/ 137995 h 911349"/>
                  <a:gd name="connsiteX4" fmla="*/ 166110 w 683324"/>
                  <a:gd name="connsiteY4" fmla="*/ 18778 h 911349"/>
                  <a:gd name="connsiteX5" fmla="*/ 277723 w 683324"/>
                  <a:gd name="connsiteY5" fmla="*/ 9295 h 911349"/>
                  <a:gd name="connsiteX6" fmla="*/ 286199 w 683324"/>
                  <a:gd name="connsiteY6" fmla="*/ 229952 h 911349"/>
                  <a:gd name="connsiteX7" fmla="*/ 284050 w 683324"/>
                  <a:gd name="connsiteY7" fmla="*/ 12053 h 911349"/>
                  <a:gd name="connsiteX8" fmla="*/ 393487 w 683324"/>
                  <a:gd name="connsiteY8" fmla="*/ 36915 h 911349"/>
                  <a:gd name="connsiteX9" fmla="*/ 422296 w 683324"/>
                  <a:gd name="connsiteY9" fmla="*/ 222286 h 911349"/>
                  <a:gd name="connsiteX10" fmla="*/ 405308 w 683324"/>
                  <a:gd name="connsiteY10" fmla="*/ 37500 h 911349"/>
                  <a:gd name="connsiteX11" fmla="*/ 534297 w 683324"/>
                  <a:gd name="connsiteY11" fmla="*/ 61286 h 911349"/>
                  <a:gd name="connsiteX12" fmla="*/ 541087 w 683324"/>
                  <a:gd name="connsiteY12" fmla="*/ 235697 h 911349"/>
                  <a:gd name="connsiteX13" fmla="*/ 545446 w 683324"/>
                  <a:gd name="connsiteY13" fmla="*/ 67881 h 911349"/>
                  <a:gd name="connsiteX14" fmla="*/ 653442 w 683324"/>
                  <a:gd name="connsiteY14" fmla="*/ 85657 h 911349"/>
                  <a:gd name="connsiteX15" fmla="*/ 682611 w 683324"/>
                  <a:gd name="connsiteY15" fmla="*/ 324654 h 911349"/>
                  <a:gd name="connsiteX16" fmla="*/ 593572 w 683324"/>
                  <a:gd name="connsiteY16" fmla="*/ 807663 h 911349"/>
                  <a:gd name="connsiteX17" fmla="*/ 582861 w 683324"/>
                  <a:gd name="connsiteY17" fmla="*/ 910587 h 911349"/>
                  <a:gd name="connsiteX18" fmla="*/ 211841 w 683324"/>
                  <a:gd name="connsiteY18" fmla="*/ 911349 h 911349"/>
                  <a:gd name="connsiteX19" fmla="*/ 192984 w 683324"/>
                  <a:gd name="connsiteY19" fmla="*/ 779185 h 911349"/>
                  <a:gd name="connsiteX20" fmla="*/ 90997 w 683324"/>
                  <a:gd name="connsiteY20" fmla="*/ 653133 h 911349"/>
                  <a:gd name="connsiteX21" fmla="*/ 3973 w 683324"/>
                  <a:gd name="connsiteY21" fmla="*/ 437275 h 911349"/>
                  <a:gd name="connsiteX22" fmla="*/ 22647 w 683324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56291 w 685678"/>
                  <a:gd name="connsiteY0" fmla="*/ 141091 h 911349"/>
                  <a:gd name="connsiteX1" fmla="*/ 69156 w 685678"/>
                  <a:gd name="connsiteY1" fmla="*/ 371484 h 911349"/>
                  <a:gd name="connsiteX2" fmla="*/ 144843 w 685678"/>
                  <a:gd name="connsiteY2" fmla="*/ 396324 h 911349"/>
                  <a:gd name="connsiteX3" fmla="*/ 164590 w 685678"/>
                  <a:gd name="connsiteY3" fmla="*/ 137995 h 911349"/>
                  <a:gd name="connsiteX4" fmla="*/ 168464 w 685678"/>
                  <a:gd name="connsiteY4" fmla="*/ 18778 h 911349"/>
                  <a:gd name="connsiteX5" fmla="*/ 280077 w 685678"/>
                  <a:gd name="connsiteY5" fmla="*/ 9295 h 911349"/>
                  <a:gd name="connsiteX6" fmla="*/ 288553 w 685678"/>
                  <a:gd name="connsiteY6" fmla="*/ 229952 h 911349"/>
                  <a:gd name="connsiteX7" fmla="*/ 286404 w 685678"/>
                  <a:gd name="connsiteY7" fmla="*/ 12053 h 911349"/>
                  <a:gd name="connsiteX8" fmla="*/ 395841 w 685678"/>
                  <a:gd name="connsiteY8" fmla="*/ 36915 h 911349"/>
                  <a:gd name="connsiteX9" fmla="*/ 424650 w 685678"/>
                  <a:gd name="connsiteY9" fmla="*/ 222286 h 911349"/>
                  <a:gd name="connsiteX10" fmla="*/ 407662 w 685678"/>
                  <a:gd name="connsiteY10" fmla="*/ 37500 h 911349"/>
                  <a:gd name="connsiteX11" fmla="*/ 536651 w 685678"/>
                  <a:gd name="connsiteY11" fmla="*/ 61286 h 911349"/>
                  <a:gd name="connsiteX12" fmla="*/ 543441 w 685678"/>
                  <a:gd name="connsiteY12" fmla="*/ 235697 h 911349"/>
                  <a:gd name="connsiteX13" fmla="*/ 547800 w 685678"/>
                  <a:gd name="connsiteY13" fmla="*/ 67881 h 911349"/>
                  <a:gd name="connsiteX14" fmla="*/ 655796 w 685678"/>
                  <a:gd name="connsiteY14" fmla="*/ 85657 h 911349"/>
                  <a:gd name="connsiteX15" fmla="*/ 684965 w 685678"/>
                  <a:gd name="connsiteY15" fmla="*/ 324654 h 911349"/>
                  <a:gd name="connsiteX16" fmla="*/ 595926 w 685678"/>
                  <a:gd name="connsiteY16" fmla="*/ 807663 h 911349"/>
                  <a:gd name="connsiteX17" fmla="*/ 585215 w 685678"/>
                  <a:gd name="connsiteY17" fmla="*/ 910587 h 911349"/>
                  <a:gd name="connsiteX18" fmla="*/ 214195 w 685678"/>
                  <a:gd name="connsiteY18" fmla="*/ 911349 h 911349"/>
                  <a:gd name="connsiteX19" fmla="*/ 195338 w 685678"/>
                  <a:gd name="connsiteY19" fmla="*/ 779185 h 911349"/>
                  <a:gd name="connsiteX20" fmla="*/ 93351 w 685678"/>
                  <a:gd name="connsiteY20" fmla="*/ 653133 h 911349"/>
                  <a:gd name="connsiteX21" fmla="*/ 6327 w 685678"/>
                  <a:gd name="connsiteY21" fmla="*/ 437275 h 911349"/>
                  <a:gd name="connsiteX22" fmla="*/ 56291 w 685678"/>
                  <a:gd name="connsiteY22" fmla="*/ 141091 h 911349"/>
                  <a:gd name="connsiteX0" fmla="*/ 58398 w 687785"/>
                  <a:gd name="connsiteY0" fmla="*/ 141091 h 911349"/>
                  <a:gd name="connsiteX1" fmla="*/ 71263 w 687785"/>
                  <a:gd name="connsiteY1" fmla="*/ 371484 h 911349"/>
                  <a:gd name="connsiteX2" fmla="*/ 146950 w 687785"/>
                  <a:gd name="connsiteY2" fmla="*/ 396324 h 911349"/>
                  <a:gd name="connsiteX3" fmla="*/ 166697 w 687785"/>
                  <a:gd name="connsiteY3" fmla="*/ 137995 h 911349"/>
                  <a:gd name="connsiteX4" fmla="*/ 170571 w 687785"/>
                  <a:gd name="connsiteY4" fmla="*/ 18778 h 911349"/>
                  <a:gd name="connsiteX5" fmla="*/ 282184 w 687785"/>
                  <a:gd name="connsiteY5" fmla="*/ 9295 h 911349"/>
                  <a:gd name="connsiteX6" fmla="*/ 290660 w 687785"/>
                  <a:gd name="connsiteY6" fmla="*/ 229952 h 911349"/>
                  <a:gd name="connsiteX7" fmla="*/ 288511 w 687785"/>
                  <a:gd name="connsiteY7" fmla="*/ 12053 h 911349"/>
                  <a:gd name="connsiteX8" fmla="*/ 397948 w 687785"/>
                  <a:gd name="connsiteY8" fmla="*/ 36915 h 911349"/>
                  <a:gd name="connsiteX9" fmla="*/ 426757 w 687785"/>
                  <a:gd name="connsiteY9" fmla="*/ 222286 h 911349"/>
                  <a:gd name="connsiteX10" fmla="*/ 409769 w 687785"/>
                  <a:gd name="connsiteY10" fmla="*/ 37500 h 911349"/>
                  <a:gd name="connsiteX11" fmla="*/ 538758 w 687785"/>
                  <a:gd name="connsiteY11" fmla="*/ 61286 h 911349"/>
                  <a:gd name="connsiteX12" fmla="*/ 545548 w 687785"/>
                  <a:gd name="connsiteY12" fmla="*/ 235697 h 911349"/>
                  <a:gd name="connsiteX13" fmla="*/ 549907 w 687785"/>
                  <a:gd name="connsiteY13" fmla="*/ 67881 h 911349"/>
                  <a:gd name="connsiteX14" fmla="*/ 657903 w 687785"/>
                  <a:gd name="connsiteY14" fmla="*/ 85657 h 911349"/>
                  <a:gd name="connsiteX15" fmla="*/ 687072 w 687785"/>
                  <a:gd name="connsiteY15" fmla="*/ 324654 h 911349"/>
                  <a:gd name="connsiteX16" fmla="*/ 598033 w 687785"/>
                  <a:gd name="connsiteY16" fmla="*/ 807663 h 911349"/>
                  <a:gd name="connsiteX17" fmla="*/ 587322 w 687785"/>
                  <a:gd name="connsiteY17" fmla="*/ 910587 h 911349"/>
                  <a:gd name="connsiteX18" fmla="*/ 216302 w 687785"/>
                  <a:gd name="connsiteY18" fmla="*/ 911349 h 911349"/>
                  <a:gd name="connsiteX19" fmla="*/ 197445 w 687785"/>
                  <a:gd name="connsiteY19" fmla="*/ 779185 h 911349"/>
                  <a:gd name="connsiteX20" fmla="*/ 95458 w 687785"/>
                  <a:gd name="connsiteY20" fmla="*/ 653133 h 911349"/>
                  <a:gd name="connsiteX21" fmla="*/ 8434 w 687785"/>
                  <a:gd name="connsiteY21" fmla="*/ 437275 h 911349"/>
                  <a:gd name="connsiteX22" fmla="*/ 58398 w 687785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60601 w 681763"/>
                  <a:gd name="connsiteY0" fmla="*/ 138676 h 911349"/>
                  <a:gd name="connsiteX1" fmla="*/ 65241 w 681763"/>
                  <a:gd name="connsiteY1" fmla="*/ 371484 h 911349"/>
                  <a:gd name="connsiteX2" fmla="*/ 140928 w 681763"/>
                  <a:gd name="connsiteY2" fmla="*/ 396324 h 911349"/>
                  <a:gd name="connsiteX3" fmla="*/ 160675 w 681763"/>
                  <a:gd name="connsiteY3" fmla="*/ 137995 h 911349"/>
                  <a:gd name="connsiteX4" fmla="*/ 164549 w 681763"/>
                  <a:gd name="connsiteY4" fmla="*/ 18778 h 911349"/>
                  <a:gd name="connsiteX5" fmla="*/ 276162 w 681763"/>
                  <a:gd name="connsiteY5" fmla="*/ 9295 h 911349"/>
                  <a:gd name="connsiteX6" fmla="*/ 284638 w 681763"/>
                  <a:gd name="connsiteY6" fmla="*/ 229952 h 911349"/>
                  <a:gd name="connsiteX7" fmla="*/ 282489 w 681763"/>
                  <a:gd name="connsiteY7" fmla="*/ 12053 h 911349"/>
                  <a:gd name="connsiteX8" fmla="*/ 391926 w 681763"/>
                  <a:gd name="connsiteY8" fmla="*/ 36915 h 911349"/>
                  <a:gd name="connsiteX9" fmla="*/ 420735 w 681763"/>
                  <a:gd name="connsiteY9" fmla="*/ 222286 h 911349"/>
                  <a:gd name="connsiteX10" fmla="*/ 403747 w 681763"/>
                  <a:gd name="connsiteY10" fmla="*/ 37500 h 911349"/>
                  <a:gd name="connsiteX11" fmla="*/ 532736 w 681763"/>
                  <a:gd name="connsiteY11" fmla="*/ 61286 h 911349"/>
                  <a:gd name="connsiteX12" fmla="*/ 539526 w 681763"/>
                  <a:gd name="connsiteY12" fmla="*/ 235697 h 911349"/>
                  <a:gd name="connsiteX13" fmla="*/ 543885 w 681763"/>
                  <a:gd name="connsiteY13" fmla="*/ 67881 h 911349"/>
                  <a:gd name="connsiteX14" fmla="*/ 651881 w 681763"/>
                  <a:gd name="connsiteY14" fmla="*/ 85657 h 911349"/>
                  <a:gd name="connsiteX15" fmla="*/ 681050 w 681763"/>
                  <a:gd name="connsiteY15" fmla="*/ 324654 h 911349"/>
                  <a:gd name="connsiteX16" fmla="*/ 592011 w 681763"/>
                  <a:gd name="connsiteY16" fmla="*/ 807663 h 911349"/>
                  <a:gd name="connsiteX17" fmla="*/ 581300 w 681763"/>
                  <a:gd name="connsiteY17" fmla="*/ 910587 h 911349"/>
                  <a:gd name="connsiteX18" fmla="*/ 210280 w 681763"/>
                  <a:gd name="connsiteY18" fmla="*/ 911349 h 911349"/>
                  <a:gd name="connsiteX19" fmla="*/ 191423 w 681763"/>
                  <a:gd name="connsiteY19" fmla="*/ 779185 h 911349"/>
                  <a:gd name="connsiteX20" fmla="*/ 89436 w 681763"/>
                  <a:gd name="connsiteY20" fmla="*/ 653133 h 911349"/>
                  <a:gd name="connsiteX21" fmla="*/ 2412 w 681763"/>
                  <a:gd name="connsiteY21" fmla="*/ 437275 h 911349"/>
                  <a:gd name="connsiteX22" fmla="*/ 60601 w 681763"/>
                  <a:gd name="connsiteY22" fmla="*/ 1386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3006" h="911349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">
                <a:extLst>
                  <a:ext uri="{FF2B5EF4-FFF2-40B4-BE49-F238E27FC236}">
                    <a16:creationId xmlns:a16="http://schemas.microsoft.com/office/drawing/2014/main" id="{196388CD-4624-4639-B45D-2964D650D48A}"/>
                  </a:ext>
                </a:extLst>
              </p:cNvPr>
              <p:cNvSpPr/>
              <p:nvPr/>
            </p:nvSpPr>
            <p:spPr>
              <a:xfrm rot="982074">
                <a:off x="2380909" y="2452410"/>
                <a:ext cx="298755" cy="501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46026F9A-A606-4E30-B075-9EB44A5C51F6}"/>
                </a:ext>
              </a:extLst>
            </p:cNvPr>
            <p:cNvGrpSpPr/>
            <p:nvPr/>
          </p:nvGrpSpPr>
          <p:grpSpPr>
            <a:xfrm>
              <a:off x="6636699" y="3039384"/>
              <a:ext cx="1968187" cy="1968187"/>
              <a:chOff x="6384003" y="3061995"/>
              <a:chExt cx="1968187" cy="1968187"/>
            </a:xfrm>
          </p:grpSpPr>
          <p:sp>
            <p:nvSpPr>
              <p:cNvPr id="16" name="원호 15">
                <a:extLst>
                  <a:ext uri="{FF2B5EF4-FFF2-40B4-BE49-F238E27FC236}">
                    <a16:creationId xmlns:a16="http://schemas.microsoft.com/office/drawing/2014/main" id="{B6AA9109-AB5C-4595-9F37-B1EB71D8317D}"/>
                  </a:ext>
                </a:extLst>
              </p:cNvPr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0A155335-C070-45D9-84D0-AF2541642159}"/>
                  </a:ext>
                </a:extLst>
              </p:cNvPr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원호 17">
                <a:extLst>
                  <a:ext uri="{FF2B5EF4-FFF2-40B4-BE49-F238E27FC236}">
                    <a16:creationId xmlns:a16="http://schemas.microsoft.com/office/drawing/2014/main" id="{24F28D32-4C47-4503-BF4C-30AA414D4725}"/>
                  </a:ext>
                </a:extLst>
              </p:cNvPr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21989554-F305-45D3-A7B5-9079294439B4}"/>
                  </a:ext>
                </a:extLst>
              </p:cNvPr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C17BD7DC-413C-48F2-93FB-C2B5958F7382}"/>
              </a:ext>
            </a:extLst>
          </p:cNvPr>
          <p:cNvGrpSpPr/>
          <p:nvPr/>
        </p:nvGrpSpPr>
        <p:grpSpPr>
          <a:xfrm>
            <a:off x="6605148" y="1251123"/>
            <a:ext cx="1687577" cy="2945312"/>
            <a:chOff x="6900650" y="1819712"/>
            <a:chExt cx="1858036" cy="324281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B6452320-C2FA-4EB9-A558-9A1C3BA5EE52}"/>
                </a:ext>
              </a:extLst>
            </p:cNvPr>
            <p:cNvGrpSpPr/>
            <p:nvPr/>
          </p:nvGrpSpPr>
          <p:grpSpPr>
            <a:xfrm>
              <a:off x="7215127" y="3101758"/>
              <a:ext cx="1271173" cy="1960768"/>
              <a:chOff x="7311137" y="4298740"/>
              <a:chExt cx="1360941" cy="1965858"/>
            </a:xfrm>
          </p:grpSpPr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B6E71D8A-BFE5-4BB0-990B-2595CBFD1A3D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33" name="Group 7">
                  <a:extLst>
                    <a:ext uri="{FF2B5EF4-FFF2-40B4-BE49-F238E27FC236}">
                      <a16:creationId xmlns:a16="http://schemas.microsoft.com/office/drawing/2014/main" id="{99D54615-C4E7-4260-9701-D7259E92DAC9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35" name="Trapezoid 1">
                    <a:extLst>
                      <a:ext uri="{FF2B5EF4-FFF2-40B4-BE49-F238E27FC236}">
                        <a16:creationId xmlns:a16="http://schemas.microsoft.com/office/drawing/2014/main" id="{CC3BC23A-3371-4073-B236-15B0B9EFCB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6" name="Trapezoid 6">
                    <a:extLst>
                      <a:ext uri="{FF2B5EF4-FFF2-40B4-BE49-F238E27FC236}">
                        <a16:creationId xmlns:a16="http://schemas.microsoft.com/office/drawing/2014/main" id="{F741F1EB-0646-410C-A0B1-AFF1D300A1F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7" name="Oval 5">
                    <a:extLst>
                      <a:ext uri="{FF2B5EF4-FFF2-40B4-BE49-F238E27FC236}">
                        <a16:creationId xmlns:a16="http://schemas.microsoft.com/office/drawing/2014/main" id="{68D27669-073A-4F2F-A224-146B9AF51EB6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34" name="Chord 23">
                  <a:extLst>
                    <a:ext uri="{FF2B5EF4-FFF2-40B4-BE49-F238E27FC236}">
                      <a16:creationId xmlns:a16="http://schemas.microsoft.com/office/drawing/2014/main" id="{45268EAD-F545-4F8F-A076-3C3B04DCE792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C6AF4D58-8349-45CB-8294-FBCC5CF98656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26" name="Freeform 9">
                  <a:extLst>
                    <a:ext uri="{FF2B5EF4-FFF2-40B4-BE49-F238E27FC236}">
                      <a16:creationId xmlns:a16="http://schemas.microsoft.com/office/drawing/2014/main" id="{784EC7B0-D3DB-40A1-A02C-0F32F898D8DA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Freeform 13">
                  <a:extLst>
                    <a:ext uri="{FF2B5EF4-FFF2-40B4-BE49-F238E27FC236}">
                      <a16:creationId xmlns:a16="http://schemas.microsoft.com/office/drawing/2014/main" id="{F186AB2C-69A6-4EFC-9F28-D32EB3439720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8" name="Freeform 19">
                  <a:extLst>
                    <a:ext uri="{FF2B5EF4-FFF2-40B4-BE49-F238E27FC236}">
                      <a16:creationId xmlns:a16="http://schemas.microsoft.com/office/drawing/2014/main" id="{DA1B1CEC-EE5D-461B-AFE4-E52F469C99A8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9" name="Freeform 20">
                  <a:extLst>
                    <a:ext uri="{FF2B5EF4-FFF2-40B4-BE49-F238E27FC236}">
                      <a16:creationId xmlns:a16="http://schemas.microsoft.com/office/drawing/2014/main" id="{9542C6EE-C5BC-4F8B-B60D-5E6E5BBF5779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8" name="그룹 19">
              <a:extLst>
                <a:ext uri="{FF2B5EF4-FFF2-40B4-BE49-F238E27FC236}">
                  <a16:creationId xmlns:a16="http://schemas.microsoft.com/office/drawing/2014/main" id="{0ABA98FB-2840-42EE-92C5-6277D3CE26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57781" y="2499960"/>
              <a:ext cx="617392" cy="617392"/>
              <a:chOff x="331023" y="414040"/>
              <a:chExt cx="5704886" cy="5704886"/>
            </a:xfrm>
            <a:solidFill>
              <a:srgbClr val="F7931A"/>
            </a:solidFill>
          </p:grpSpPr>
          <p:sp>
            <p:nvSpPr>
              <p:cNvPr id="39" name="타원 4">
                <a:extLst>
                  <a:ext uri="{FF2B5EF4-FFF2-40B4-BE49-F238E27FC236}">
                    <a16:creationId xmlns:a16="http://schemas.microsoft.com/office/drawing/2014/main" id="{163D4323-48B3-4FA3-9B16-C1C76020BF9D}"/>
                  </a:ext>
                </a:extLst>
              </p:cNvPr>
              <p:cNvSpPr/>
              <p:nvPr/>
            </p:nvSpPr>
            <p:spPr>
              <a:xfrm>
                <a:off x="331023" y="414040"/>
                <a:ext cx="5704886" cy="57048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자유형 18">
                <a:extLst>
                  <a:ext uri="{FF2B5EF4-FFF2-40B4-BE49-F238E27FC236}">
                    <a16:creationId xmlns:a16="http://schemas.microsoft.com/office/drawing/2014/main" id="{427388CE-400A-4480-AE78-E27C40319E9B}"/>
                  </a:ext>
                </a:extLst>
              </p:cNvPr>
              <p:cNvSpPr/>
              <p:nvPr/>
            </p:nvSpPr>
            <p:spPr>
              <a:xfrm>
                <a:off x="1732297" y="1404675"/>
                <a:ext cx="2723060" cy="3624123"/>
              </a:xfrm>
              <a:custGeom>
                <a:avLst/>
                <a:gdLst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451461 w 2723060"/>
                  <a:gd name="connsiteY5" fmla="*/ 966969 h 3624123"/>
                  <a:gd name="connsiteX6" fmla="*/ 1297825 w 2723060"/>
                  <a:gd name="connsiteY6" fmla="*/ 1585462 h 3624123"/>
                  <a:gd name="connsiteX7" fmla="*/ 1327295 w 2723060"/>
                  <a:gd name="connsiteY7" fmla="*/ 1593882 h 3624123"/>
                  <a:gd name="connsiteX8" fmla="*/ 2101069 w 2723060"/>
                  <a:gd name="connsiteY8" fmla="*/ 1442099 h 3624123"/>
                  <a:gd name="connsiteX9" fmla="*/ 1476944 w 2723060"/>
                  <a:gd name="connsiteY9" fmla="*/ 971501 h 3624123"/>
                  <a:gd name="connsiteX10" fmla="*/ 1344584 w 2723060"/>
                  <a:gd name="connsiteY10" fmla="*/ 0 h 3624123"/>
                  <a:gd name="connsiteX11" fmla="*/ 1671487 w 2723060"/>
                  <a:gd name="connsiteY11" fmla="*/ 81203 h 3624123"/>
                  <a:gd name="connsiteX12" fmla="*/ 1542443 w 2723060"/>
                  <a:gd name="connsiteY12" fmla="*/ 600696 h 3624123"/>
                  <a:gd name="connsiteX13" fmla="*/ 1773570 w 2723060"/>
                  <a:gd name="connsiteY13" fmla="*/ 661967 h 3624123"/>
                  <a:gd name="connsiteX14" fmla="*/ 1902732 w 2723060"/>
                  <a:gd name="connsiteY14" fmla="*/ 141995 h 3624123"/>
                  <a:gd name="connsiteX15" fmla="*/ 2229635 w 2723060"/>
                  <a:gd name="connsiteY15" fmla="*/ 223199 h 3624123"/>
                  <a:gd name="connsiteX16" fmla="*/ 2097157 w 2723060"/>
                  <a:gd name="connsiteY16" fmla="*/ 756519 h 3624123"/>
                  <a:gd name="connsiteX17" fmla="*/ 2123708 w 2723060"/>
                  <a:gd name="connsiteY17" fmla="*/ 764788 h 3624123"/>
                  <a:gd name="connsiteX18" fmla="*/ 2335072 w 2723060"/>
                  <a:gd name="connsiteY18" fmla="*/ 840224 h 3624123"/>
                  <a:gd name="connsiteX19" fmla="*/ 2324552 w 2723060"/>
                  <a:gd name="connsiteY19" fmla="*/ 1922314 h 3624123"/>
                  <a:gd name="connsiteX20" fmla="*/ 1696129 w 2723060"/>
                  <a:gd name="connsiteY20" fmla="*/ 3139458 h 3624123"/>
                  <a:gd name="connsiteX21" fmla="*/ 1517188 w 2723060"/>
                  <a:gd name="connsiteY21" fmla="*/ 3096262 h 3624123"/>
                  <a:gd name="connsiteX22" fmla="*/ 1386066 w 2723060"/>
                  <a:gd name="connsiteY22" fmla="*/ 3624123 h 3624123"/>
                  <a:gd name="connsiteX23" fmla="*/ 1059163 w 2723060"/>
                  <a:gd name="connsiteY23" fmla="*/ 3542919 h 3624123"/>
                  <a:gd name="connsiteX24" fmla="*/ 1189748 w 2723060"/>
                  <a:gd name="connsiteY24" fmla="*/ 3017219 h 3624123"/>
                  <a:gd name="connsiteX25" fmla="*/ 956179 w 2723060"/>
                  <a:gd name="connsiteY25" fmla="*/ 2960836 h 3624123"/>
                  <a:gd name="connsiteX26" fmla="*/ 824545 w 2723060"/>
                  <a:gd name="connsiteY26" fmla="*/ 3490760 h 3624123"/>
                  <a:gd name="connsiteX27" fmla="*/ 497641 w 2723060"/>
                  <a:gd name="connsiteY27" fmla="*/ 3409556 h 3624123"/>
                  <a:gd name="connsiteX28" fmla="*/ 628739 w 2723060"/>
                  <a:gd name="connsiteY28" fmla="*/ 2881793 h 3624123"/>
                  <a:gd name="connsiteX29" fmla="*/ 0 w 2723060"/>
                  <a:gd name="connsiteY29" fmla="*/ 2730017 h 3624123"/>
                  <a:gd name="connsiteX30" fmla="*/ 156593 w 2723060"/>
                  <a:gd name="connsiteY30" fmla="*/ 2363814 h 3624123"/>
                  <a:gd name="connsiteX31" fmla="*/ 371795 w 2723060"/>
                  <a:gd name="connsiteY31" fmla="*/ 2423080 h 3624123"/>
                  <a:gd name="connsiteX32" fmla="*/ 531510 w 2723060"/>
                  <a:gd name="connsiteY32" fmla="*/ 2341701 h 3624123"/>
                  <a:gd name="connsiteX33" fmla="*/ 874781 w 2723060"/>
                  <a:gd name="connsiteY33" fmla="*/ 939029 h 3624123"/>
                  <a:gd name="connsiteX34" fmla="*/ 772687 w 2723060"/>
                  <a:gd name="connsiteY34" fmla="*/ 774709 h 3624123"/>
                  <a:gd name="connsiteX35" fmla="*/ 502494 w 2723060"/>
                  <a:gd name="connsiteY35" fmla="*/ 705662 h 3624123"/>
                  <a:gd name="connsiteX36" fmla="*/ 579104 w 2723060"/>
                  <a:gd name="connsiteY36" fmla="*/ 367817 h 3624123"/>
                  <a:gd name="connsiteX37" fmla="*/ 1021286 w 2723060"/>
                  <a:gd name="connsiteY37" fmla="*/ 475515 h 3624123"/>
                  <a:gd name="connsiteX38" fmla="*/ 1215103 w 2723060"/>
                  <a:gd name="connsiteY38" fmla="*/ 521254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  <a:gd name="connsiteX0" fmla="*/ 1218382 w 2723060"/>
                  <a:gd name="connsiteY0" fmla="*/ 1905279 h 3624123"/>
                  <a:gd name="connsiteX1" fmla="*/ 1051614 w 2723060"/>
                  <a:gd name="connsiteY1" fmla="*/ 2576639 h 3624123"/>
                  <a:gd name="connsiteX2" fmla="*/ 1081311 w 2723060"/>
                  <a:gd name="connsiteY2" fmla="*/ 2585169 h 3624123"/>
                  <a:gd name="connsiteX3" fmla="*/ 2005664 w 2723060"/>
                  <a:gd name="connsiteY3" fmla="*/ 2455670 h 3624123"/>
                  <a:gd name="connsiteX4" fmla="*/ 1243900 w 2723060"/>
                  <a:gd name="connsiteY4" fmla="*/ 1909857 h 3624123"/>
                  <a:gd name="connsiteX5" fmla="*/ 1218382 w 2723060"/>
                  <a:gd name="connsiteY5" fmla="*/ 1905279 h 3624123"/>
                  <a:gd name="connsiteX6" fmla="*/ 1451461 w 2723060"/>
                  <a:gd name="connsiteY6" fmla="*/ 966969 h 3624123"/>
                  <a:gd name="connsiteX7" fmla="*/ 1297825 w 2723060"/>
                  <a:gd name="connsiteY7" fmla="*/ 1585462 h 3624123"/>
                  <a:gd name="connsiteX8" fmla="*/ 1327295 w 2723060"/>
                  <a:gd name="connsiteY8" fmla="*/ 1593882 h 3624123"/>
                  <a:gd name="connsiteX9" fmla="*/ 2101069 w 2723060"/>
                  <a:gd name="connsiteY9" fmla="*/ 1442099 h 3624123"/>
                  <a:gd name="connsiteX10" fmla="*/ 1476944 w 2723060"/>
                  <a:gd name="connsiteY10" fmla="*/ 971501 h 3624123"/>
                  <a:gd name="connsiteX11" fmla="*/ 1451461 w 2723060"/>
                  <a:gd name="connsiteY11" fmla="*/ 966969 h 3624123"/>
                  <a:gd name="connsiteX12" fmla="*/ 1344584 w 2723060"/>
                  <a:gd name="connsiteY12" fmla="*/ 0 h 3624123"/>
                  <a:gd name="connsiteX13" fmla="*/ 1671487 w 2723060"/>
                  <a:gd name="connsiteY13" fmla="*/ 81203 h 3624123"/>
                  <a:gd name="connsiteX14" fmla="*/ 1542443 w 2723060"/>
                  <a:gd name="connsiteY14" fmla="*/ 600696 h 3624123"/>
                  <a:gd name="connsiteX15" fmla="*/ 1773570 w 2723060"/>
                  <a:gd name="connsiteY15" fmla="*/ 661967 h 3624123"/>
                  <a:gd name="connsiteX16" fmla="*/ 1902732 w 2723060"/>
                  <a:gd name="connsiteY16" fmla="*/ 141995 h 3624123"/>
                  <a:gd name="connsiteX17" fmla="*/ 2229635 w 2723060"/>
                  <a:gd name="connsiteY17" fmla="*/ 223199 h 3624123"/>
                  <a:gd name="connsiteX18" fmla="*/ 2097157 w 2723060"/>
                  <a:gd name="connsiteY18" fmla="*/ 756519 h 3624123"/>
                  <a:gd name="connsiteX19" fmla="*/ 2335072 w 2723060"/>
                  <a:gd name="connsiteY19" fmla="*/ 840224 h 3624123"/>
                  <a:gd name="connsiteX20" fmla="*/ 2324552 w 2723060"/>
                  <a:gd name="connsiteY20" fmla="*/ 1922314 h 3624123"/>
                  <a:gd name="connsiteX21" fmla="*/ 1696129 w 2723060"/>
                  <a:gd name="connsiteY21" fmla="*/ 3139458 h 3624123"/>
                  <a:gd name="connsiteX22" fmla="*/ 1517188 w 2723060"/>
                  <a:gd name="connsiteY22" fmla="*/ 3096262 h 3624123"/>
                  <a:gd name="connsiteX23" fmla="*/ 1386066 w 2723060"/>
                  <a:gd name="connsiteY23" fmla="*/ 3624123 h 3624123"/>
                  <a:gd name="connsiteX24" fmla="*/ 1059163 w 2723060"/>
                  <a:gd name="connsiteY24" fmla="*/ 3542919 h 3624123"/>
                  <a:gd name="connsiteX25" fmla="*/ 1189748 w 2723060"/>
                  <a:gd name="connsiteY25" fmla="*/ 3017219 h 3624123"/>
                  <a:gd name="connsiteX26" fmla="*/ 956179 w 2723060"/>
                  <a:gd name="connsiteY26" fmla="*/ 2960836 h 3624123"/>
                  <a:gd name="connsiteX27" fmla="*/ 824545 w 2723060"/>
                  <a:gd name="connsiteY27" fmla="*/ 3490760 h 3624123"/>
                  <a:gd name="connsiteX28" fmla="*/ 497641 w 2723060"/>
                  <a:gd name="connsiteY28" fmla="*/ 3409556 h 3624123"/>
                  <a:gd name="connsiteX29" fmla="*/ 628739 w 2723060"/>
                  <a:gd name="connsiteY29" fmla="*/ 2881793 h 3624123"/>
                  <a:gd name="connsiteX30" fmla="*/ 0 w 2723060"/>
                  <a:gd name="connsiteY30" fmla="*/ 2730017 h 3624123"/>
                  <a:gd name="connsiteX31" fmla="*/ 156593 w 2723060"/>
                  <a:gd name="connsiteY31" fmla="*/ 2363814 h 3624123"/>
                  <a:gd name="connsiteX32" fmla="*/ 371795 w 2723060"/>
                  <a:gd name="connsiteY32" fmla="*/ 2423080 h 3624123"/>
                  <a:gd name="connsiteX33" fmla="*/ 531510 w 2723060"/>
                  <a:gd name="connsiteY33" fmla="*/ 2341701 h 3624123"/>
                  <a:gd name="connsiteX34" fmla="*/ 874781 w 2723060"/>
                  <a:gd name="connsiteY34" fmla="*/ 939029 h 3624123"/>
                  <a:gd name="connsiteX35" fmla="*/ 772687 w 2723060"/>
                  <a:gd name="connsiteY35" fmla="*/ 774709 h 3624123"/>
                  <a:gd name="connsiteX36" fmla="*/ 502494 w 2723060"/>
                  <a:gd name="connsiteY36" fmla="*/ 705662 h 3624123"/>
                  <a:gd name="connsiteX37" fmla="*/ 579104 w 2723060"/>
                  <a:gd name="connsiteY37" fmla="*/ 367817 h 3624123"/>
                  <a:gd name="connsiteX38" fmla="*/ 1021286 w 2723060"/>
                  <a:gd name="connsiteY38" fmla="*/ 475515 h 3624123"/>
                  <a:gd name="connsiteX39" fmla="*/ 1215103 w 2723060"/>
                  <a:gd name="connsiteY39" fmla="*/ 521254 h 3624123"/>
                  <a:gd name="connsiteX40" fmla="*/ 1344584 w 2723060"/>
                  <a:gd name="connsiteY40" fmla="*/ 0 h 362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23060" h="3624123">
                    <a:moveTo>
                      <a:pt x="1218382" y="1905279"/>
                    </a:moveTo>
                    <a:lnTo>
                      <a:pt x="1051614" y="2576639"/>
                    </a:lnTo>
                    <a:lnTo>
                      <a:pt x="1081311" y="2585169"/>
                    </a:lnTo>
                    <a:cubicBezTo>
                      <a:pt x="1298969" y="2649950"/>
                      <a:pt x="1914361" y="2852449"/>
                      <a:pt x="2005664" y="2455670"/>
                    </a:cubicBezTo>
                    <a:cubicBezTo>
                      <a:pt x="2108358" y="2083382"/>
                      <a:pt x="1458666" y="1949007"/>
                      <a:pt x="1243900" y="1909857"/>
                    </a:cubicBezTo>
                    <a:lnTo>
                      <a:pt x="1218382" y="1905279"/>
                    </a:lnTo>
                    <a:close/>
                    <a:moveTo>
                      <a:pt x="1451461" y="966969"/>
                    </a:moveTo>
                    <a:lnTo>
                      <a:pt x="1297825" y="1585462"/>
                    </a:lnTo>
                    <a:lnTo>
                      <a:pt x="1327295" y="1593882"/>
                    </a:lnTo>
                    <a:cubicBezTo>
                      <a:pt x="1519222" y="1650575"/>
                      <a:pt x="2016915" y="1812926"/>
                      <a:pt x="2101069" y="1442099"/>
                    </a:cubicBezTo>
                    <a:cubicBezTo>
                      <a:pt x="2177824" y="1109186"/>
                      <a:pt x="1664178" y="1005150"/>
                      <a:pt x="1476944" y="971501"/>
                    </a:cubicBezTo>
                    <a:lnTo>
                      <a:pt x="1451461" y="966969"/>
                    </a:lnTo>
                    <a:close/>
                    <a:moveTo>
                      <a:pt x="1344584" y="0"/>
                    </a:moveTo>
                    <a:lnTo>
                      <a:pt x="1671487" y="81203"/>
                    </a:lnTo>
                    <a:lnTo>
                      <a:pt x="1542443" y="600696"/>
                    </a:lnTo>
                    <a:lnTo>
                      <a:pt x="1773570" y="661967"/>
                    </a:lnTo>
                    <a:lnTo>
                      <a:pt x="1902732" y="141995"/>
                    </a:lnTo>
                    <a:lnTo>
                      <a:pt x="2229635" y="223199"/>
                    </a:lnTo>
                    <a:lnTo>
                      <a:pt x="2097157" y="756519"/>
                    </a:lnTo>
                    <a:cubicBezTo>
                      <a:pt x="2174081" y="779658"/>
                      <a:pt x="2255767" y="812322"/>
                      <a:pt x="2335072" y="840224"/>
                    </a:cubicBezTo>
                    <a:cubicBezTo>
                      <a:pt x="2999363" y="1160478"/>
                      <a:pt x="2684151" y="1877269"/>
                      <a:pt x="2324552" y="1922314"/>
                    </a:cubicBezTo>
                    <a:cubicBezTo>
                      <a:pt x="3020600" y="2255035"/>
                      <a:pt x="2529999" y="3321640"/>
                      <a:pt x="1696129" y="3139458"/>
                    </a:cubicBezTo>
                    <a:lnTo>
                      <a:pt x="1517188" y="3096262"/>
                    </a:lnTo>
                    <a:lnTo>
                      <a:pt x="1386066" y="3624123"/>
                    </a:lnTo>
                    <a:lnTo>
                      <a:pt x="1059163" y="3542919"/>
                    </a:lnTo>
                    <a:lnTo>
                      <a:pt x="1189748" y="3017219"/>
                    </a:lnTo>
                    <a:lnTo>
                      <a:pt x="956179" y="2960836"/>
                    </a:lnTo>
                    <a:lnTo>
                      <a:pt x="824545" y="3490760"/>
                    </a:lnTo>
                    <a:lnTo>
                      <a:pt x="497641" y="3409556"/>
                    </a:lnTo>
                    <a:lnTo>
                      <a:pt x="628739" y="2881793"/>
                    </a:lnTo>
                    <a:lnTo>
                      <a:pt x="0" y="2730017"/>
                    </a:lnTo>
                    <a:lnTo>
                      <a:pt x="156593" y="2363814"/>
                    </a:lnTo>
                    <a:cubicBezTo>
                      <a:pt x="275674" y="2398365"/>
                      <a:pt x="261590" y="2400365"/>
                      <a:pt x="371795" y="2423080"/>
                    </a:cubicBezTo>
                    <a:cubicBezTo>
                      <a:pt x="457460" y="2444548"/>
                      <a:pt x="500452" y="2427767"/>
                      <a:pt x="531510" y="2341701"/>
                    </a:cubicBezTo>
                    <a:cubicBezTo>
                      <a:pt x="598079" y="2089920"/>
                      <a:pt x="822255" y="1188850"/>
                      <a:pt x="874781" y="939029"/>
                    </a:cubicBezTo>
                    <a:cubicBezTo>
                      <a:pt x="885877" y="854924"/>
                      <a:pt x="836708" y="809166"/>
                      <a:pt x="772687" y="774709"/>
                    </a:cubicBezTo>
                    <a:cubicBezTo>
                      <a:pt x="651057" y="727032"/>
                      <a:pt x="597490" y="720787"/>
                      <a:pt x="502494" y="705662"/>
                    </a:cubicBezTo>
                    <a:lnTo>
                      <a:pt x="579104" y="367817"/>
                    </a:lnTo>
                    <a:cubicBezTo>
                      <a:pt x="724942" y="405705"/>
                      <a:pt x="872814" y="440818"/>
                      <a:pt x="1021286" y="475515"/>
                    </a:cubicBezTo>
                    <a:lnTo>
                      <a:pt x="1215103" y="521254"/>
                    </a:lnTo>
                    <a:lnTo>
                      <a:pt x="13445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Rectangle 21">
              <a:extLst>
                <a:ext uri="{FF2B5EF4-FFF2-40B4-BE49-F238E27FC236}">
                  <a16:creationId xmlns:a16="http://schemas.microsoft.com/office/drawing/2014/main" id="{78E7C9C2-064F-4565-B444-90D6887C018F}"/>
                </a:ext>
              </a:extLst>
            </p:cNvPr>
            <p:cNvSpPr/>
            <p:nvPr/>
          </p:nvSpPr>
          <p:spPr>
            <a:xfrm rot="15759340">
              <a:off x="7438742" y="195543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C793E7E7-F983-41E1-BDF8-E82A1BAE69B3}"/>
                </a:ext>
              </a:extLst>
            </p:cNvPr>
            <p:cNvSpPr/>
            <p:nvPr/>
          </p:nvSpPr>
          <p:spPr>
            <a:xfrm rot="11980498">
              <a:off x="6900650" y="240254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Rectangle 21">
              <a:extLst>
                <a:ext uri="{FF2B5EF4-FFF2-40B4-BE49-F238E27FC236}">
                  <a16:creationId xmlns:a16="http://schemas.microsoft.com/office/drawing/2014/main" id="{06C08D18-D540-490F-B1F1-B89EB4C955DD}"/>
                </a:ext>
              </a:extLst>
            </p:cNvPr>
            <p:cNvSpPr/>
            <p:nvPr/>
          </p:nvSpPr>
          <p:spPr>
            <a:xfrm rot="19265083">
              <a:off x="7027522" y="3061057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CD196F94-2331-4870-B0DA-94E717BD7DD3}"/>
                </a:ext>
              </a:extLst>
            </p:cNvPr>
            <p:cNvSpPr/>
            <p:nvPr/>
          </p:nvSpPr>
          <p:spPr>
            <a:xfrm rot="9071228" flipH="1">
              <a:off x="8136495" y="2287450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2DDAD3FC-FE91-4A01-96FE-DDE107DCC72C}"/>
                </a:ext>
              </a:extLst>
            </p:cNvPr>
            <p:cNvSpPr/>
            <p:nvPr/>
          </p:nvSpPr>
          <p:spPr>
            <a:xfrm rot="2334917" flipH="1">
              <a:off x="8141497" y="298876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69C6AC5-1B71-4ACD-9509-2ADB1682342B}"/>
              </a:ext>
            </a:extLst>
          </p:cNvPr>
          <p:cNvGrpSpPr/>
          <p:nvPr/>
        </p:nvGrpSpPr>
        <p:grpSpPr>
          <a:xfrm rot="10800000" flipV="1">
            <a:off x="6749440" y="3878585"/>
            <a:ext cx="1892576" cy="798902"/>
            <a:chOff x="1682410" y="2217893"/>
            <a:chExt cx="2019261" cy="852379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A30E7ADF-EB41-4158-B21F-BA70F2AB5626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53" name="Freeform 18">
                <a:extLst>
                  <a:ext uri="{FF2B5EF4-FFF2-40B4-BE49-F238E27FC236}">
                    <a16:creationId xmlns:a16="http://schemas.microsoft.com/office/drawing/2014/main" id="{59E7153D-EBEB-4E88-B0EA-4391B50DD0B4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Freeform 19">
                <a:extLst>
                  <a:ext uri="{FF2B5EF4-FFF2-40B4-BE49-F238E27FC236}">
                    <a16:creationId xmlns:a16="http://schemas.microsoft.com/office/drawing/2014/main" id="{93E4E022-245B-4549-8CDD-1EDF45A0C9ED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E8D3C3D2-CDBE-4C0B-A096-C5312D36B15B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5" name="Rounded Rectangle 13">
            <a:extLst>
              <a:ext uri="{FF2B5EF4-FFF2-40B4-BE49-F238E27FC236}">
                <a16:creationId xmlns:a16="http://schemas.microsoft.com/office/drawing/2014/main" id="{8A63EA14-71DD-4C7E-A48E-89E708800959}"/>
              </a:ext>
            </a:extLst>
          </p:cNvPr>
          <p:cNvSpPr/>
          <p:nvPr/>
        </p:nvSpPr>
        <p:spPr>
          <a:xfrm>
            <a:off x="2947291" y="3173741"/>
            <a:ext cx="3444187" cy="1449664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171DE9-E77E-4466-9CAB-54C162AA176E}"/>
              </a:ext>
            </a:extLst>
          </p:cNvPr>
          <p:cNvSpPr txBox="1"/>
          <p:nvPr/>
        </p:nvSpPr>
        <p:spPr>
          <a:xfrm>
            <a:off x="4461942" y="3205186"/>
            <a:ext cx="830997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7538B2-F998-469D-B249-219C3C2FCEDE}"/>
              </a:ext>
            </a:extLst>
          </p:cNvPr>
          <p:cNvSpPr txBox="1"/>
          <p:nvPr/>
        </p:nvSpPr>
        <p:spPr>
          <a:xfrm>
            <a:off x="3073069" y="3692184"/>
            <a:ext cx="3192630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</a:p>
        </p:txBody>
      </p:sp>
      <p:grpSp>
        <p:nvGrpSpPr>
          <p:cNvPr id="63" name="그룹 19">
            <a:extLst>
              <a:ext uri="{FF2B5EF4-FFF2-40B4-BE49-F238E27FC236}">
                <a16:creationId xmlns:a16="http://schemas.microsoft.com/office/drawing/2014/main" id="{FED00EAC-C50C-4944-8FDA-8C4FEADD6050}"/>
              </a:ext>
            </a:extLst>
          </p:cNvPr>
          <p:cNvGrpSpPr>
            <a:grpSpLocks noChangeAspect="1"/>
          </p:cNvGrpSpPr>
          <p:nvPr/>
        </p:nvGrpSpPr>
        <p:grpSpPr>
          <a:xfrm>
            <a:off x="3840605" y="3261320"/>
            <a:ext cx="377330" cy="377330"/>
            <a:chOff x="331023" y="414040"/>
            <a:chExt cx="5704886" cy="5704886"/>
          </a:xfrm>
        </p:grpSpPr>
        <p:sp>
          <p:nvSpPr>
            <p:cNvPr id="64" name="타원 4">
              <a:extLst>
                <a:ext uri="{FF2B5EF4-FFF2-40B4-BE49-F238E27FC236}">
                  <a16:creationId xmlns:a16="http://schemas.microsoft.com/office/drawing/2014/main" id="{41561F1E-6BD6-4FB7-867B-AF5E0C635300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5" name="자유형 18">
              <a:extLst>
                <a:ext uri="{FF2B5EF4-FFF2-40B4-BE49-F238E27FC236}">
                  <a16:creationId xmlns:a16="http://schemas.microsoft.com/office/drawing/2014/main" id="{54CE92D9-8924-4CA1-B851-2EF95A7F4194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1" name="Rectangle 1">
            <a:extLst>
              <a:ext uri="{FF2B5EF4-FFF2-40B4-BE49-F238E27FC236}">
                <a16:creationId xmlns:a16="http://schemas.microsoft.com/office/drawing/2014/main" id="{F4A61DE2-A7AD-4701-A075-B45B640CA9E7}"/>
              </a:ext>
            </a:extLst>
          </p:cNvPr>
          <p:cNvSpPr/>
          <p:nvPr/>
        </p:nvSpPr>
        <p:spPr>
          <a:xfrm>
            <a:off x="2902784" y="1323539"/>
            <a:ext cx="3544935" cy="2231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74CC60-5DB4-4607-AFC0-77A77F35F2B9}"/>
              </a:ext>
            </a:extLst>
          </p:cNvPr>
          <p:cNvSpPr txBox="1"/>
          <p:nvPr/>
        </p:nvSpPr>
        <p:spPr>
          <a:xfrm>
            <a:off x="2902784" y="1576579"/>
            <a:ext cx="3544935" cy="13157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415269986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IN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303030"/>
      </a:accent3>
      <a:accent4>
        <a:srgbClr val="FE9900"/>
      </a:accent4>
      <a:accent5>
        <a:srgbClr val="303030"/>
      </a:accent5>
      <a:accent6>
        <a:srgbClr val="FE9900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IN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303030"/>
      </a:accent3>
      <a:accent4>
        <a:srgbClr val="FE9900"/>
      </a:accent4>
      <a:accent5>
        <a:srgbClr val="303030"/>
      </a:accent5>
      <a:accent6>
        <a:srgbClr val="FE9900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bitcoin-color-01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3357</TotalTime>
  <Words>1706</Words>
  <Application>Microsoft Office PowerPoint</Application>
  <PresentationFormat>On-screen Show (16:9)</PresentationFormat>
  <Paragraphs>155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Portfolio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L J</cp:lastModifiedBy>
  <cp:revision>96</cp:revision>
  <dcterms:created xsi:type="dcterms:W3CDTF">2018-04-24T17:14:44Z</dcterms:created>
  <dcterms:modified xsi:type="dcterms:W3CDTF">2021-05-05T09:42:34Z</dcterms:modified>
</cp:coreProperties>
</file>