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328" r:id="rId2"/>
    <p:sldId id="266" r:id="rId3"/>
    <p:sldId id="258" r:id="rId4"/>
    <p:sldId id="317" r:id="rId5"/>
    <p:sldId id="273" r:id="rId6"/>
    <p:sldId id="318" r:id="rId7"/>
    <p:sldId id="283" r:id="rId8"/>
    <p:sldId id="32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46D8EA73-52EA-4FAE-91E1-CD2A7969F023}">
          <p14:sldIdLst>
            <p14:sldId id="328"/>
            <p14:sldId id="266"/>
            <p14:sldId id="258"/>
            <p14:sldId id="317"/>
            <p14:sldId id="273"/>
            <p14:sldId id="318"/>
            <p14:sldId id="283"/>
            <p14:sldId id="32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5CFF"/>
    <a:srgbClr val="A77224"/>
    <a:srgbClr val="FFB508"/>
    <a:srgbClr val="2D2D7D"/>
    <a:srgbClr val="FFD34C"/>
    <a:srgbClr val="CE9031"/>
    <a:srgbClr val="1D215E"/>
    <a:srgbClr val="C5D6F9"/>
    <a:srgbClr val="FDB300"/>
    <a:srgbClr val="FF6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14" autoAdjust="0"/>
    <p:restoredTop sz="94660" autoAdjust="0"/>
  </p:normalViewPr>
  <p:slideViewPr>
    <p:cSldViewPr snapToGrid="0">
      <p:cViewPr varScale="1">
        <p:scale>
          <a:sx n="80" d="100"/>
          <a:sy n="80" d="100"/>
        </p:scale>
        <p:origin x="48" y="144"/>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1672"/>
    </p:cViewPr>
  </p:sorterViewPr>
  <p:notesViewPr>
    <p:cSldViewPr snapToGrid="0">
      <p:cViewPr varScale="1">
        <p:scale>
          <a:sx n="55" d="100"/>
          <a:sy n="55" d="100"/>
        </p:scale>
        <p:origin x="288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15609157975030891"/>
          <c:y val="3.9924669024911118E-2"/>
          <c:w val="0.68781676372097345"/>
          <c:h val="0.90525564613479581"/>
        </c:manualLayout>
      </c:layout>
      <c:pieChart>
        <c:varyColors val="1"/>
        <c:ser>
          <c:idx val="0"/>
          <c:order val="0"/>
          <c:tx>
            <c:strRef>
              <c:f>Sheet1!$B$1</c:f>
              <c:strCache>
                <c:ptCount val="1"/>
                <c:pt idx="0">
                  <c:v>Sales</c:v>
                </c:pt>
              </c:strCache>
            </c:strRef>
          </c:tx>
          <c:dPt>
            <c:idx val="0"/>
            <c:bubble3D val="0"/>
            <c:spPr>
              <a:gradFill rotWithShape="1">
                <a:gsLst>
                  <a:gs pos="0">
                    <a:schemeClr val="accent5">
                      <a:shade val="53000"/>
                      <a:satMod val="103000"/>
                      <a:lumMod val="102000"/>
                      <a:tint val="94000"/>
                    </a:schemeClr>
                  </a:gs>
                  <a:gs pos="50000">
                    <a:schemeClr val="accent5">
                      <a:shade val="53000"/>
                      <a:satMod val="110000"/>
                      <a:lumMod val="100000"/>
                      <a:shade val="100000"/>
                    </a:schemeClr>
                  </a:gs>
                  <a:gs pos="100000">
                    <a:schemeClr val="accent5">
                      <a:shade val="53000"/>
                      <a:lumMod val="99000"/>
                      <a:satMod val="120000"/>
                      <a:shade val="78000"/>
                    </a:schemeClr>
                  </a:gs>
                </a:gsLst>
                <a:lin ang="5400000" scaled="0"/>
              </a:gradFill>
              <a:ln>
                <a:noFill/>
              </a:ln>
              <a:effectLst/>
            </c:spPr>
            <c:extLst>
              <c:ext xmlns:c16="http://schemas.microsoft.com/office/drawing/2014/chart" uri="{C3380CC4-5D6E-409C-BE32-E72D297353CC}">
                <c16:uniqueId val="{00000001-360B-48FD-9883-115895D9B7F9}"/>
              </c:ext>
            </c:extLst>
          </c:dPt>
          <c:dPt>
            <c:idx val="1"/>
            <c:bubble3D val="0"/>
            <c:explosion val="16"/>
            <c:spPr>
              <a:gradFill rotWithShape="1">
                <a:gsLst>
                  <a:gs pos="0">
                    <a:schemeClr val="accent5">
                      <a:shade val="76000"/>
                      <a:satMod val="103000"/>
                      <a:lumMod val="102000"/>
                      <a:tint val="94000"/>
                    </a:schemeClr>
                  </a:gs>
                  <a:gs pos="50000">
                    <a:schemeClr val="accent5">
                      <a:shade val="76000"/>
                      <a:satMod val="110000"/>
                      <a:lumMod val="100000"/>
                      <a:shade val="100000"/>
                    </a:schemeClr>
                  </a:gs>
                  <a:gs pos="100000">
                    <a:schemeClr val="accent5">
                      <a:shade val="76000"/>
                      <a:lumMod val="99000"/>
                      <a:satMod val="120000"/>
                      <a:shade val="78000"/>
                    </a:schemeClr>
                  </a:gs>
                </a:gsLst>
                <a:lin ang="5400000" scaled="0"/>
              </a:gradFill>
              <a:ln>
                <a:noFill/>
              </a:ln>
              <a:effectLst/>
            </c:spPr>
            <c:extLst>
              <c:ext xmlns:c16="http://schemas.microsoft.com/office/drawing/2014/chart" uri="{C3380CC4-5D6E-409C-BE32-E72D297353CC}">
                <c16:uniqueId val="{00000003-360B-48FD-9883-115895D9B7F9}"/>
              </c:ext>
            </c:extLst>
          </c:dPt>
          <c:dPt>
            <c:idx val="2"/>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c:spPr>
            <c:extLst>
              <c:ext xmlns:c16="http://schemas.microsoft.com/office/drawing/2014/chart" uri="{C3380CC4-5D6E-409C-BE32-E72D297353CC}">
                <c16:uniqueId val="{00000005-360B-48FD-9883-115895D9B7F9}"/>
              </c:ext>
            </c:extLst>
          </c:dPt>
          <c:dPt>
            <c:idx val="3"/>
            <c:bubble3D val="0"/>
            <c:spPr>
              <a:gradFill rotWithShape="1">
                <a:gsLst>
                  <a:gs pos="0">
                    <a:schemeClr val="accent5">
                      <a:tint val="77000"/>
                      <a:satMod val="103000"/>
                      <a:lumMod val="102000"/>
                      <a:tint val="94000"/>
                    </a:schemeClr>
                  </a:gs>
                  <a:gs pos="50000">
                    <a:schemeClr val="accent5">
                      <a:tint val="77000"/>
                      <a:satMod val="110000"/>
                      <a:lumMod val="100000"/>
                      <a:shade val="100000"/>
                    </a:schemeClr>
                  </a:gs>
                  <a:gs pos="100000">
                    <a:schemeClr val="accent5">
                      <a:tint val="77000"/>
                      <a:lumMod val="99000"/>
                      <a:satMod val="120000"/>
                      <a:shade val="78000"/>
                    </a:schemeClr>
                  </a:gs>
                </a:gsLst>
                <a:lin ang="5400000" scaled="0"/>
              </a:gradFill>
              <a:ln>
                <a:noFill/>
              </a:ln>
              <a:effectLst/>
            </c:spPr>
            <c:extLst>
              <c:ext xmlns:c16="http://schemas.microsoft.com/office/drawing/2014/chart" uri="{C3380CC4-5D6E-409C-BE32-E72D297353CC}">
                <c16:uniqueId val="{00000007-360B-48FD-9883-115895D9B7F9}"/>
              </c:ext>
            </c:extLst>
          </c:dPt>
          <c:dPt>
            <c:idx val="4"/>
            <c:bubble3D val="0"/>
            <c:spPr>
              <a:gradFill rotWithShape="1">
                <a:gsLst>
                  <a:gs pos="0">
                    <a:schemeClr val="accent5">
                      <a:tint val="54000"/>
                      <a:satMod val="103000"/>
                      <a:lumMod val="102000"/>
                      <a:tint val="94000"/>
                    </a:schemeClr>
                  </a:gs>
                  <a:gs pos="50000">
                    <a:schemeClr val="accent5">
                      <a:tint val="54000"/>
                      <a:satMod val="110000"/>
                      <a:lumMod val="100000"/>
                      <a:shade val="100000"/>
                    </a:schemeClr>
                  </a:gs>
                  <a:gs pos="100000">
                    <a:schemeClr val="accent5">
                      <a:tint val="54000"/>
                      <a:lumMod val="99000"/>
                      <a:satMod val="120000"/>
                      <a:shade val="78000"/>
                    </a:schemeClr>
                  </a:gs>
                </a:gsLst>
                <a:lin ang="5400000" scaled="0"/>
              </a:gradFill>
              <a:ln>
                <a:noFill/>
              </a:ln>
              <a:effectLst/>
            </c:spPr>
            <c:extLst>
              <c:ext xmlns:c16="http://schemas.microsoft.com/office/drawing/2014/chart" uri="{C3380CC4-5D6E-409C-BE32-E72D297353CC}">
                <c16:uniqueId val="{00000009-360B-48FD-9883-115895D9B7F9}"/>
              </c:ext>
            </c:extLst>
          </c:dPt>
          <c:dLbls>
            <c:spPr>
              <a:noFill/>
              <a:ln>
                <a:noFill/>
              </a:ln>
              <a:effectLst/>
            </c:spPr>
            <c:txPr>
              <a:bodyPr rot="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dLblPos val="outEnd"/>
            <c:showLegendKey val="0"/>
            <c:showVal val="0"/>
            <c:showCatName val="0"/>
            <c:showSerName val="0"/>
            <c:showPercent val="1"/>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Sheet1!$A$2:$A$6</c:f>
              <c:strCache>
                <c:ptCount val="5"/>
                <c:pt idx="0">
                  <c:v>EST purchase</c:v>
                </c:pt>
                <c:pt idx="1">
                  <c:v>Referral</c:v>
                </c:pt>
                <c:pt idx="2">
                  <c:v>Dividends</c:v>
                </c:pt>
                <c:pt idx="3">
                  <c:v>Admin</c:v>
                </c:pt>
                <c:pt idx="4">
                  <c:v>Maintenance</c:v>
                </c:pt>
              </c:strCache>
            </c:strRef>
          </c:cat>
          <c:val>
            <c:numRef>
              <c:f>Sheet1!$B$2:$B$6</c:f>
              <c:numCache>
                <c:formatCode>0%</c:formatCode>
                <c:ptCount val="5"/>
                <c:pt idx="0">
                  <c:v>0.7</c:v>
                </c:pt>
                <c:pt idx="1">
                  <c:v>0.2</c:v>
                </c:pt>
                <c:pt idx="2">
                  <c:v>0.05</c:v>
                </c:pt>
                <c:pt idx="3">
                  <c:v>0.03</c:v>
                </c:pt>
                <c:pt idx="4">
                  <c:v>0.02</c:v>
                </c:pt>
              </c:numCache>
            </c:numRef>
          </c:val>
          <c:extLst>
            <c:ext xmlns:c16="http://schemas.microsoft.com/office/drawing/2014/chart" uri="{C3380CC4-5D6E-409C-BE32-E72D297353CC}">
              <c16:uniqueId val="{0000000A-360B-48FD-9883-115895D9B7F9}"/>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1BEF4A-B793-4226-9CBE-07B292C2BC1A}" type="doc">
      <dgm:prSet loTypeId="urn:microsoft.com/office/officeart/2005/8/layout/pyramid3" loCatId="pyramid" qsTypeId="urn:microsoft.com/office/officeart/2005/8/quickstyle/3d1" qsCatId="3D" csTypeId="urn:microsoft.com/office/officeart/2005/8/colors/accent1_3" csCatId="accent1" phldr="1"/>
      <dgm:spPr/>
    </dgm:pt>
    <dgm:pt modelId="{0D5314B9-A426-4351-86CE-58BC8A4EED9A}">
      <dgm:prSet phldrT="[Text]" custT="1"/>
      <dgm:spPr/>
      <dgm:t>
        <a:bodyPr/>
        <a:lstStyle/>
        <a:p>
          <a:r>
            <a:rPr lang="en-IN" sz="1400" dirty="0">
              <a:solidFill>
                <a:schemeClr val="bg1"/>
              </a:solidFill>
            </a:rPr>
            <a:t>35%</a:t>
          </a:r>
        </a:p>
      </dgm:t>
    </dgm:pt>
    <dgm:pt modelId="{099DFE6E-26C1-4D88-9F71-8C3BAEECC609}" type="parTrans" cxnId="{71B4C629-E140-47B1-86DA-62E0E5928E56}">
      <dgm:prSet/>
      <dgm:spPr/>
      <dgm:t>
        <a:bodyPr/>
        <a:lstStyle/>
        <a:p>
          <a:endParaRPr lang="en-IN" sz="1600">
            <a:solidFill>
              <a:schemeClr val="bg1"/>
            </a:solidFill>
          </a:endParaRPr>
        </a:p>
      </dgm:t>
    </dgm:pt>
    <dgm:pt modelId="{9C903095-C1DB-4BC6-8E65-18988DA9BF00}" type="sibTrans" cxnId="{71B4C629-E140-47B1-86DA-62E0E5928E56}">
      <dgm:prSet/>
      <dgm:spPr/>
      <dgm:t>
        <a:bodyPr/>
        <a:lstStyle/>
        <a:p>
          <a:endParaRPr lang="en-IN" sz="1600">
            <a:solidFill>
              <a:schemeClr val="bg1"/>
            </a:solidFill>
          </a:endParaRPr>
        </a:p>
      </dgm:t>
    </dgm:pt>
    <dgm:pt modelId="{0B2DA0A4-1285-4258-BC1C-0D04D7A44289}">
      <dgm:prSet phldrT="[Text]" custT="1"/>
      <dgm:spPr/>
      <dgm:t>
        <a:bodyPr/>
        <a:lstStyle/>
        <a:p>
          <a:r>
            <a:rPr lang="en-IN" sz="1400">
              <a:solidFill>
                <a:schemeClr val="bg1"/>
              </a:solidFill>
            </a:rPr>
            <a:t>25%</a:t>
          </a:r>
          <a:endParaRPr lang="en-IN" sz="1400" dirty="0">
            <a:solidFill>
              <a:schemeClr val="bg1"/>
            </a:solidFill>
          </a:endParaRPr>
        </a:p>
      </dgm:t>
    </dgm:pt>
    <dgm:pt modelId="{8547D7E9-C264-413F-ABD8-10A20043BB49}" type="parTrans" cxnId="{34068FF6-4835-448F-8C23-D80E57F7FFA1}">
      <dgm:prSet/>
      <dgm:spPr/>
      <dgm:t>
        <a:bodyPr/>
        <a:lstStyle/>
        <a:p>
          <a:endParaRPr lang="en-IN" sz="1600">
            <a:solidFill>
              <a:schemeClr val="bg1"/>
            </a:solidFill>
          </a:endParaRPr>
        </a:p>
      </dgm:t>
    </dgm:pt>
    <dgm:pt modelId="{D718FB80-8F97-435E-B36C-619399BDC404}" type="sibTrans" cxnId="{34068FF6-4835-448F-8C23-D80E57F7FFA1}">
      <dgm:prSet/>
      <dgm:spPr/>
      <dgm:t>
        <a:bodyPr/>
        <a:lstStyle/>
        <a:p>
          <a:endParaRPr lang="en-IN" sz="1600">
            <a:solidFill>
              <a:schemeClr val="bg1"/>
            </a:solidFill>
          </a:endParaRPr>
        </a:p>
      </dgm:t>
    </dgm:pt>
    <dgm:pt modelId="{FFBCD92B-F5FC-4CD4-ABF9-BA9012EB5ADB}">
      <dgm:prSet phldrT="[Text]" custT="1"/>
      <dgm:spPr/>
      <dgm:t>
        <a:bodyPr/>
        <a:lstStyle/>
        <a:p>
          <a:r>
            <a:rPr lang="en-IN" sz="1400">
              <a:solidFill>
                <a:schemeClr val="bg1"/>
              </a:solidFill>
            </a:rPr>
            <a:t> 10%</a:t>
          </a:r>
          <a:endParaRPr lang="en-IN" sz="1400" dirty="0">
            <a:solidFill>
              <a:schemeClr val="bg1"/>
            </a:solidFill>
          </a:endParaRPr>
        </a:p>
      </dgm:t>
    </dgm:pt>
    <dgm:pt modelId="{1E49AD6B-D0E6-4402-A66E-557D8E905311}" type="parTrans" cxnId="{F7F5D9C5-674F-4C92-AC9A-6D7DBB0D4954}">
      <dgm:prSet/>
      <dgm:spPr/>
      <dgm:t>
        <a:bodyPr/>
        <a:lstStyle/>
        <a:p>
          <a:endParaRPr lang="en-IN" sz="1600">
            <a:solidFill>
              <a:schemeClr val="bg1"/>
            </a:solidFill>
          </a:endParaRPr>
        </a:p>
      </dgm:t>
    </dgm:pt>
    <dgm:pt modelId="{0CC5FAF4-A704-46C7-BD95-960CDCBE9C4A}" type="sibTrans" cxnId="{F7F5D9C5-674F-4C92-AC9A-6D7DBB0D4954}">
      <dgm:prSet/>
      <dgm:spPr/>
      <dgm:t>
        <a:bodyPr/>
        <a:lstStyle/>
        <a:p>
          <a:endParaRPr lang="en-IN" sz="1600">
            <a:solidFill>
              <a:schemeClr val="bg1"/>
            </a:solidFill>
          </a:endParaRPr>
        </a:p>
      </dgm:t>
    </dgm:pt>
    <dgm:pt modelId="{D4E2CE2E-6E7A-4943-8A14-375381B50F18}">
      <dgm:prSet phldrT="[Text]" custT="1"/>
      <dgm:spPr/>
      <dgm:t>
        <a:bodyPr/>
        <a:lstStyle/>
        <a:p>
          <a:r>
            <a:rPr lang="en-IN" sz="1400">
              <a:solidFill>
                <a:schemeClr val="bg1"/>
              </a:solidFill>
            </a:rPr>
            <a:t> 5%</a:t>
          </a:r>
          <a:endParaRPr lang="en-IN" sz="1400" dirty="0">
            <a:solidFill>
              <a:schemeClr val="bg1"/>
            </a:solidFill>
          </a:endParaRPr>
        </a:p>
      </dgm:t>
    </dgm:pt>
    <dgm:pt modelId="{B09582D2-CBF8-43FF-8402-7C620129B2EF}" type="parTrans" cxnId="{1FCBD823-0F3F-42A6-B4B7-A0FD319E95EF}">
      <dgm:prSet/>
      <dgm:spPr/>
      <dgm:t>
        <a:bodyPr/>
        <a:lstStyle/>
        <a:p>
          <a:endParaRPr lang="en-IN" sz="1600">
            <a:solidFill>
              <a:schemeClr val="bg1"/>
            </a:solidFill>
          </a:endParaRPr>
        </a:p>
      </dgm:t>
    </dgm:pt>
    <dgm:pt modelId="{4A197C48-B87F-446C-9625-D153585859C8}" type="sibTrans" cxnId="{1FCBD823-0F3F-42A6-B4B7-A0FD319E95EF}">
      <dgm:prSet/>
      <dgm:spPr/>
      <dgm:t>
        <a:bodyPr/>
        <a:lstStyle/>
        <a:p>
          <a:endParaRPr lang="en-IN" sz="1600">
            <a:solidFill>
              <a:schemeClr val="bg1"/>
            </a:solidFill>
          </a:endParaRPr>
        </a:p>
      </dgm:t>
    </dgm:pt>
    <dgm:pt modelId="{9CE4E28E-CCB1-4893-A780-F4E2636FDC92}">
      <dgm:prSet phldrT="[Text]" custT="1"/>
      <dgm:spPr/>
      <dgm:t>
        <a:bodyPr/>
        <a:lstStyle/>
        <a:p>
          <a:r>
            <a:rPr lang="en-IN" sz="1400">
              <a:solidFill>
                <a:schemeClr val="bg1"/>
              </a:solidFill>
            </a:rPr>
            <a:t> 3%</a:t>
          </a:r>
          <a:endParaRPr lang="en-IN" sz="1400" dirty="0">
            <a:solidFill>
              <a:schemeClr val="bg1"/>
            </a:solidFill>
          </a:endParaRPr>
        </a:p>
      </dgm:t>
    </dgm:pt>
    <dgm:pt modelId="{4A614D73-0D3F-4855-BEB6-F448939BA830}" type="parTrans" cxnId="{AB4B1C6E-D57C-4A40-80CC-C4CB99D41A8D}">
      <dgm:prSet/>
      <dgm:spPr/>
      <dgm:t>
        <a:bodyPr/>
        <a:lstStyle/>
        <a:p>
          <a:endParaRPr lang="en-IN" sz="1600">
            <a:solidFill>
              <a:schemeClr val="bg1"/>
            </a:solidFill>
          </a:endParaRPr>
        </a:p>
      </dgm:t>
    </dgm:pt>
    <dgm:pt modelId="{89AD2494-B8F2-4F1D-A765-4B90FD3CB250}" type="sibTrans" cxnId="{AB4B1C6E-D57C-4A40-80CC-C4CB99D41A8D}">
      <dgm:prSet/>
      <dgm:spPr/>
      <dgm:t>
        <a:bodyPr/>
        <a:lstStyle/>
        <a:p>
          <a:endParaRPr lang="en-IN" sz="1600">
            <a:solidFill>
              <a:schemeClr val="bg1"/>
            </a:solidFill>
          </a:endParaRPr>
        </a:p>
      </dgm:t>
    </dgm:pt>
    <dgm:pt modelId="{4DB41B12-8F29-415D-961B-68935B447EC2}">
      <dgm:prSet phldrT="[Text]" custT="1"/>
      <dgm:spPr/>
      <dgm:t>
        <a:bodyPr/>
        <a:lstStyle/>
        <a:p>
          <a:r>
            <a:rPr lang="en-IN" sz="1400">
              <a:solidFill>
                <a:schemeClr val="bg1"/>
              </a:solidFill>
            </a:rPr>
            <a:t> 2%</a:t>
          </a:r>
          <a:endParaRPr lang="en-IN" sz="1400" dirty="0">
            <a:solidFill>
              <a:schemeClr val="bg1"/>
            </a:solidFill>
          </a:endParaRPr>
        </a:p>
      </dgm:t>
    </dgm:pt>
    <dgm:pt modelId="{99CA1C0B-EE91-4958-96CF-8681BDB5B0A7}" type="parTrans" cxnId="{18B57F4F-9A57-48F9-BC11-F6C7CCBBBE50}">
      <dgm:prSet/>
      <dgm:spPr/>
      <dgm:t>
        <a:bodyPr/>
        <a:lstStyle/>
        <a:p>
          <a:endParaRPr lang="en-IN" sz="1600">
            <a:solidFill>
              <a:schemeClr val="bg1"/>
            </a:solidFill>
          </a:endParaRPr>
        </a:p>
      </dgm:t>
    </dgm:pt>
    <dgm:pt modelId="{AFA18C46-6A9F-49CD-8B2A-8CBE6C0B09FC}" type="sibTrans" cxnId="{18B57F4F-9A57-48F9-BC11-F6C7CCBBBE50}">
      <dgm:prSet/>
      <dgm:spPr/>
      <dgm:t>
        <a:bodyPr/>
        <a:lstStyle/>
        <a:p>
          <a:endParaRPr lang="en-IN" sz="1600">
            <a:solidFill>
              <a:schemeClr val="bg1"/>
            </a:solidFill>
          </a:endParaRPr>
        </a:p>
      </dgm:t>
    </dgm:pt>
    <dgm:pt modelId="{B0C11F3E-46C1-4564-B23A-946F04223B05}">
      <dgm:prSet phldrT="[Text]" custT="1"/>
      <dgm:spPr/>
      <dgm:t>
        <a:bodyPr/>
        <a:lstStyle/>
        <a:p>
          <a:r>
            <a:rPr lang="en-IN" sz="1400">
              <a:solidFill>
                <a:schemeClr val="bg1"/>
              </a:solidFill>
            </a:rPr>
            <a:t> 2%</a:t>
          </a:r>
          <a:endParaRPr lang="en-IN" sz="1400" dirty="0">
            <a:solidFill>
              <a:schemeClr val="bg1"/>
            </a:solidFill>
          </a:endParaRPr>
        </a:p>
      </dgm:t>
    </dgm:pt>
    <dgm:pt modelId="{606DB69D-971D-433B-9B42-1E4D88B0063A}" type="parTrans" cxnId="{74B159B5-85CD-4F98-B60C-C86EA537AE3C}">
      <dgm:prSet/>
      <dgm:spPr/>
      <dgm:t>
        <a:bodyPr/>
        <a:lstStyle/>
        <a:p>
          <a:endParaRPr lang="en-IN" sz="1600">
            <a:solidFill>
              <a:schemeClr val="bg1"/>
            </a:solidFill>
          </a:endParaRPr>
        </a:p>
      </dgm:t>
    </dgm:pt>
    <dgm:pt modelId="{8AF9AA44-DC04-49D7-9134-9BEE72CCC241}" type="sibTrans" cxnId="{74B159B5-85CD-4F98-B60C-C86EA537AE3C}">
      <dgm:prSet/>
      <dgm:spPr/>
      <dgm:t>
        <a:bodyPr/>
        <a:lstStyle/>
        <a:p>
          <a:endParaRPr lang="en-IN" sz="1600">
            <a:solidFill>
              <a:schemeClr val="bg1"/>
            </a:solidFill>
          </a:endParaRPr>
        </a:p>
      </dgm:t>
    </dgm:pt>
    <dgm:pt modelId="{3558D1A1-4D5B-49A0-8DF5-704B7D92FE3C}">
      <dgm:prSet phldrT="[Text]" custT="1"/>
      <dgm:spPr/>
      <dgm:t>
        <a:bodyPr/>
        <a:lstStyle/>
        <a:p>
          <a:r>
            <a:rPr lang="en-IN" sz="1400">
              <a:solidFill>
                <a:schemeClr val="bg1"/>
              </a:solidFill>
            </a:rPr>
            <a:t> 2%</a:t>
          </a:r>
          <a:endParaRPr lang="en-IN" sz="1400" dirty="0">
            <a:solidFill>
              <a:schemeClr val="bg1"/>
            </a:solidFill>
          </a:endParaRPr>
        </a:p>
      </dgm:t>
    </dgm:pt>
    <dgm:pt modelId="{D52E46D4-50B2-4E23-8EBE-143AA43C012C}" type="parTrans" cxnId="{4BD63E2A-802C-44EE-A7A2-0E0EC8638B78}">
      <dgm:prSet/>
      <dgm:spPr/>
      <dgm:t>
        <a:bodyPr/>
        <a:lstStyle/>
        <a:p>
          <a:endParaRPr lang="en-IN" sz="1600">
            <a:solidFill>
              <a:schemeClr val="bg1"/>
            </a:solidFill>
          </a:endParaRPr>
        </a:p>
      </dgm:t>
    </dgm:pt>
    <dgm:pt modelId="{A43E3563-BD8F-4B89-8E83-F649B544A679}" type="sibTrans" cxnId="{4BD63E2A-802C-44EE-A7A2-0E0EC8638B78}">
      <dgm:prSet/>
      <dgm:spPr/>
      <dgm:t>
        <a:bodyPr/>
        <a:lstStyle/>
        <a:p>
          <a:endParaRPr lang="en-IN" sz="1600">
            <a:solidFill>
              <a:schemeClr val="bg1"/>
            </a:solidFill>
          </a:endParaRPr>
        </a:p>
      </dgm:t>
    </dgm:pt>
    <dgm:pt modelId="{5B461D8E-E7DC-4422-B8E5-920365BD428A}">
      <dgm:prSet phldrT="[Text]" custT="1"/>
      <dgm:spPr/>
      <dgm:t>
        <a:bodyPr/>
        <a:lstStyle/>
        <a:p>
          <a:r>
            <a:rPr lang="en-IN" sz="1400" dirty="0">
              <a:solidFill>
                <a:schemeClr val="bg1"/>
              </a:solidFill>
            </a:rPr>
            <a:t> 1%</a:t>
          </a:r>
        </a:p>
      </dgm:t>
    </dgm:pt>
    <dgm:pt modelId="{8F0C80B1-4162-4AD5-936A-B46577FA4F4F}" type="parTrans" cxnId="{11F52A7B-4150-47FE-8B16-54CD861D75A3}">
      <dgm:prSet/>
      <dgm:spPr/>
      <dgm:t>
        <a:bodyPr/>
        <a:lstStyle/>
        <a:p>
          <a:endParaRPr lang="en-IN" sz="1600">
            <a:solidFill>
              <a:schemeClr val="bg1"/>
            </a:solidFill>
          </a:endParaRPr>
        </a:p>
      </dgm:t>
    </dgm:pt>
    <dgm:pt modelId="{96732E01-F160-4808-8DB5-D34388CDDE7D}" type="sibTrans" cxnId="{11F52A7B-4150-47FE-8B16-54CD861D75A3}">
      <dgm:prSet/>
      <dgm:spPr/>
      <dgm:t>
        <a:bodyPr/>
        <a:lstStyle/>
        <a:p>
          <a:endParaRPr lang="en-IN" sz="1600">
            <a:solidFill>
              <a:schemeClr val="bg1"/>
            </a:solidFill>
          </a:endParaRPr>
        </a:p>
      </dgm:t>
    </dgm:pt>
    <dgm:pt modelId="{2CF29876-4CB9-422C-B246-C9379C24E7AD}">
      <dgm:prSet phldrT="[Text]" custT="1"/>
      <dgm:spPr/>
      <dgm:t>
        <a:bodyPr/>
        <a:lstStyle/>
        <a:p>
          <a:r>
            <a:rPr lang="en-IN" sz="1400" dirty="0">
              <a:solidFill>
                <a:schemeClr val="bg1"/>
              </a:solidFill>
            </a:rPr>
            <a:t> 1%</a:t>
          </a:r>
          <a:br>
            <a:rPr lang="en-IN" sz="1400" dirty="0">
              <a:solidFill>
                <a:schemeClr val="bg1"/>
              </a:solidFill>
            </a:rPr>
          </a:br>
          <a:endParaRPr lang="en-IN" sz="1400" dirty="0">
            <a:solidFill>
              <a:schemeClr val="bg1"/>
            </a:solidFill>
          </a:endParaRPr>
        </a:p>
      </dgm:t>
    </dgm:pt>
    <dgm:pt modelId="{1377A451-FD98-4A91-81BF-95055D504323}" type="parTrans" cxnId="{4581F7A9-6751-4871-BDCB-DB27AA51F69C}">
      <dgm:prSet/>
      <dgm:spPr/>
      <dgm:t>
        <a:bodyPr/>
        <a:lstStyle/>
        <a:p>
          <a:endParaRPr lang="en-IN" sz="1600">
            <a:solidFill>
              <a:schemeClr val="bg1"/>
            </a:solidFill>
          </a:endParaRPr>
        </a:p>
      </dgm:t>
    </dgm:pt>
    <dgm:pt modelId="{DB73E3C8-E225-4691-AFD5-96CC774A9D18}" type="sibTrans" cxnId="{4581F7A9-6751-4871-BDCB-DB27AA51F69C}">
      <dgm:prSet/>
      <dgm:spPr/>
      <dgm:t>
        <a:bodyPr/>
        <a:lstStyle/>
        <a:p>
          <a:endParaRPr lang="en-IN" sz="1600">
            <a:solidFill>
              <a:schemeClr val="bg1"/>
            </a:solidFill>
          </a:endParaRPr>
        </a:p>
      </dgm:t>
    </dgm:pt>
    <dgm:pt modelId="{BBBB2CBC-9638-4E52-9515-330533E75243}" type="pres">
      <dgm:prSet presAssocID="{151BEF4A-B793-4226-9CBE-07B292C2BC1A}" presName="Name0" presStyleCnt="0">
        <dgm:presLayoutVars>
          <dgm:dir/>
          <dgm:animLvl val="lvl"/>
          <dgm:resizeHandles val="exact"/>
        </dgm:presLayoutVars>
      </dgm:prSet>
      <dgm:spPr/>
    </dgm:pt>
    <dgm:pt modelId="{3DA701E7-F72B-4EFE-8C5A-C56974011DF8}" type="pres">
      <dgm:prSet presAssocID="{0D5314B9-A426-4351-86CE-58BC8A4EED9A}" presName="Name8" presStyleCnt="0"/>
      <dgm:spPr/>
    </dgm:pt>
    <dgm:pt modelId="{C3F008E4-E247-4D7B-862A-49B186275124}" type="pres">
      <dgm:prSet presAssocID="{0D5314B9-A426-4351-86CE-58BC8A4EED9A}" presName="level" presStyleLbl="node1" presStyleIdx="0" presStyleCnt="10" custAng="0">
        <dgm:presLayoutVars>
          <dgm:chMax val="1"/>
          <dgm:bulletEnabled val="1"/>
        </dgm:presLayoutVars>
      </dgm:prSet>
      <dgm:spPr/>
    </dgm:pt>
    <dgm:pt modelId="{5692CB3E-3C68-426E-9593-A92BADA9B5B4}" type="pres">
      <dgm:prSet presAssocID="{0D5314B9-A426-4351-86CE-58BC8A4EED9A}" presName="levelTx" presStyleLbl="revTx" presStyleIdx="0" presStyleCnt="0">
        <dgm:presLayoutVars>
          <dgm:chMax val="1"/>
          <dgm:bulletEnabled val="1"/>
        </dgm:presLayoutVars>
      </dgm:prSet>
      <dgm:spPr/>
    </dgm:pt>
    <dgm:pt modelId="{FB3A015C-2627-4A73-AD0B-03A0FEAE700F}" type="pres">
      <dgm:prSet presAssocID="{0B2DA0A4-1285-4258-BC1C-0D04D7A44289}" presName="Name8" presStyleCnt="0"/>
      <dgm:spPr/>
    </dgm:pt>
    <dgm:pt modelId="{5C534AB2-B88C-4373-B4ED-D0B6598D15EE}" type="pres">
      <dgm:prSet presAssocID="{0B2DA0A4-1285-4258-BC1C-0D04D7A44289}" presName="level" presStyleLbl="node1" presStyleIdx="1" presStyleCnt="10">
        <dgm:presLayoutVars>
          <dgm:chMax val="1"/>
          <dgm:bulletEnabled val="1"/>
        </dgm:presLayoutVars>
      </dgm:prSet>
      <dgm:spPr/>
    </dgm:pt>
    <dgm:pt modelId="{1102F8B8-C432-4373-B676-8DA02E1D2263}" type="pres">
      <dgm:prSet presAssocID="{0B2DA0A4-1285-4258-BC1C-0D04D7A44289}" presName="levelTx" presStyleLbl="revTx" presStyleIdx="0" presStyleCnt="0">
        <dgm:presLayoutVars>
          <dgm:chMax val="1"/>
          <dgm:bulletEnabled val="1"/>
        </dgm:presLayoutVars>
      </dgm:prSet>
      <dgm:spPr/>
    </dgm:pt>
    <dgm:pt modelId="{F33A0AFF-F202-44DF-8F6A-8313E24C6381}" type="pres">
      <dgm:prSet presAssocID="{FFBCD92B-F5FC-4CD4-ABF9-BA9012EB5ADB}" presName="Name8" presStyleCnt="0"/>
      <dgm:spPr/>
    </dgm:pt>
    <dgm:pt modelId="{4E04B448-FB39-4268-8960-B43EA5656EAA}" type="pres">
      <dgm:prSet presAssocID="{FFBCD92B-F5FC-4CD4-ABF9-BA9012EB5ADB}" presName="level" presStyleLbl="node1" presStyleIdx="2" presStyleCnt="10">
        <dgm:presLayoutVars>
          <dgm:chMax val="1"/>
          <dgm:bulletEnabled val="1"/>
        </dgm:presLayoutVars>
      </dgm:prSet>
      <dgm:spPr/>
    </dgm:pt>
    <dgm:pt modelId="{59355D8D-E9B2-440F-8F93-2EDB0305E3B5}" type="pres">
      <dgm:prSet presAssocID="{FFBCD92B-F5FC-4CD4-ABF9-BA9012EB5ADB}" presName="levelTx" presStyleLbl="revTx" presStyleIdx="0" presStyleCnt="0">
        <dgm:presLayoutVars>
          <dgm:chMax val="1"/>
          <dgm:bulletEnabled val="1"/>
        </dgm:presLayoutVars>
      </dgm:prSet>
      <dgm:spPr/>
    </dgm:pt>
    <dgm:pt modelId="{6B165BAE-4AD9-411E-AA06-7EB8D538C933}" type="pres">
      <dgm:prSet presAssocID="{D4E2CE2E-6E7A-4943-8A14-375381B50F18}" presName="Name8" presStyleCnt="0"/>
      <dgm:spPr/>
    </dgm:pt>
    <dgm:pt modelId="{62DCE2BA-580E-4F30-BC97-D7D34652775B}" type="pres">
      <dgm:prSet presAssocID="{D4E2CE2E-6E7A-4943-8A14-375381B50F18}" presName="level" presStyleLbl="node1" presStyleIdx="3" presStyleCnt="10">
        <dgm:presLayoutVars>
          <dgm:chMax val="1"/>
          <dgm:bulletEnabled val="1"/>
        </dgm:presLayoutVars>
      </dgm:prSet>
      <dgm:spPr/>
    </dgm:pt>
    <dgm:pt modelId="{44839A7A-3673-4F6C-9D13-33BE8A0636ED}" type="pres">
      <dgm:prSet presAssocID="{D4E2CE2E-6E7A-4943-8A14-375381B50F18}" presName="levelTx" presStyleLbl="revTx" presStyleIdx="0" presStyleCnt="0">
        <dgm:presLayoutVars>
          <dgm:chMax val="1"/>
          <dgm:bulletEnabled val="1"/>
        </dgm:presLayoutVars>
      </dgm:prSet>
      <dgm:spPr/>
    </dgm:pt>
    <dgm:pt modelId="{C0FF2583-1C1F-4A6E-AAB0-9BCB7AD07DE9}" type="pres">
      <dgm:prSet presAssocID="{9CE4E28E-CCB1-4893-A780-F4E2636FDC92}" presName="Name8" presStyleCnt="0"/>
      <dgm:spPr/>
    </dgm:pt>
    <dgm:pt modelId="{66FA8D53-9F88-4554-B6D7-E36DD0483CCB}" type="pres">
      <dgm:prSet presAssocID="{9CE4E28E-CCB1-4893-A780-F4E2636FDC92}" presName="level" presStyleLbl="node1" presStyleIdx="4" presStyleCnt="10">
        <dgm:presLayoutVars>
          <dgm:chMax val="1"/>
          <dgm:bulletEnabled val="1"/>
        </dgm:presLayoutVars>
      </dgm:prSet>
      <dgm:spPr/>
    </dgm:pt>
    <dgm:pt modelId="{E1F842A8-AF6F-4404-A95E-795D137A8342}" type="pres">
      <dgm:prSet presAssocID="{9CE4E28E-CCB1-4893-A780-F4E2636FDC92}" presName="levelTx" presStyleLbl="revTx" presStyleIdx="0" presStyleCnt="0">
        <dgm:presLayoutVars>
          <dgm:chMax val="1"/>
          <dgm:bulletEnabled val="1"/>
        </dgm:presLayoutVars>
      </dgm:prSet>
      <dgm:spPr/>
    </dgm:pt>
    <dgm:pt modelId="{4B608B45-9BBD-4ACF-A2A1-6D05A103F2E3}" type="pres">
      <dgm:prSet presAssocID="{4DB41B12-8F29-415D-961B-68935B447EC2}" presName="Name8" presStyleCnt="0"/>
      <dgm:spPr/>
    </dgm:pt>
    <dgm:pt modelId="{EBD0E7F8-F4BA-4CDA-83A2-B92801F13692}" type="pres">
      <dgm:prSet presAssocID="{4DB41B12-8F29-415D-961B-68935B447EC2}" presName="level" presStyleLbl="node1" presStyleIdx="5" presStyleCnt="10">
        <dgm:presLayoutVars>
          <dgm:chMax val="1"/>
          <dgm:bulletEnabled val="1"/>
        </dgm:presLayoutVars>
      </dgm:prSet>
      <dgm:spPr/>
    </dgm:pt>
    <dgm:pt modelId="{A768F602-E0D5-436A-82BB-0B1EF482D241}" type="pres">
      <dgm:prSet presAssocID="{4DB41B12-8F29-415D-961B-68935B447EC2}" presName="levelTx" presStyleLbl="revTx" presStyleIdx="0" presStyleCnt="0">
        <dgm:presLayoutVars>
          <dgm:chMax val="1"/>
          <dgm:bulletEnabled val="1"/>
        </dgm:presLayoutVars>
      </dgm:prSet>
      <dgm:spPr/>
    </dgm:pt>
    <dgm:pt modelId="{B387864A-CAE6-412A-A82B-E5DFDA79AE9E}" type="pres">
      <dgm:prSet presAssocID="{B0C11F3E-46C1-4564-B23A-946F04223B05}" presName="Name8" presStyleCnt="0"/>
      <dgm:spPr/>
    </dgm:pt>
    <dgm:pt modelId="{69638F3E-2AED-4F6B-B267-28BEC90B0848}" type="pres">
      <dgm:prSet presAssocID="{B0C11F3E-46C1-4564-B23A-946F04223B05}" presName="level" presStyleLbl="node1" presStyleIdx="6" presStyleCnt="10">
        <dgm:presLayoutVars>
          <dgm:chMax val="1"/>
          <dgm:bulletEnabled val="1"/>
        </dgm:presLayoutVars>
      </dgm:prSet>
      <dgm:spPr/>
    </dgm:pt>
    <dgm:pt modelId="{23E078B1-20B0-40C2-A66C-01C134B8B388}" type="pres">
      <dgm:prSet presAssocID="{B0C11F3E-46C1-4564-B23A-946F04223B05}" presName="levelTx" presStyleLbl="revTx" presStyleIdx="0" presStyleCnt="0">
        <dgm:presLayoutVars>
          <dgm:chMax val="1"/>
          <dgm:bulletEnabled val="1"/>
        </dgm:presLayoutVars>
      </dgm:prSet>
      <dgm:spPr/>
    </dgm:pt>
    <dgm:pt modelId="{EF3DF11B-3D2B-4586-BF11-53E8089C3C10}" type="pres">
      <dgm:prSet presAssocID="{3558D1A1-4D5B-49A0-8DF5-704B7D92FE3C}" presName="Name8" presStyleCnt="0"/>
      <dgm:spPr/>
    </dgm:pt>
    <dgm:pt modelId="{601C822E-CE65-4BA2-93CB-9C9A0F238917}" type="pres">
      <dgm:prSet presAssocID="{3558D1A1-4D5B-49A0-8DF5-704B7D92FE3C}" presName="level" presStyleLbl="node1" presStyleIdx="7" presStyleCnt="10">
        <dgm:presLayoutVars>
          <dgm:chMax val="1"/>
          <dgm:bulletEnabled val="1"/>
        </dgm:presLayoutVars>
      </dgm:prSet>
      <dgm:spPr/>
    </dgm:pt>
    <dgm:pt modelId="{24292C2B-0A55-4633-9912-2AAEEFBFB33E}" type="pres">
      <dgm:prSet presAssocID="{3558D1A1-4D5B-49A0-8DF5-704B7D92FE3C}" presName="levelTx" presStyleLbl="revTx" presStyleIdx="0" presStyleCnt="0">
        <dgm:presLayoutVars>
          <dgm:chMax val="1"/>
          <dgm:bulletEnabled val="1"/>
        </dgm:presLayoutVars>
      </dgm:prSet>
      <dgm:spPr/>
    </dgm:pt>
    <dgm:pt modelId="{71285097-7046-484E-B5A2-30A9C8EF381B}" type="pres">
      <dgm:prSet presAssocID="{5B461D8E-E7DC-4422-B8E5-920365BD428A}" presName="Name8" presStyleCnt="0"/>
      <dgm:spPr/>
    </dgm:pt>
    <dgm:pt modelId="{49627203-4649-4214-984A-80E88E8419A7}" type="pres">
      <dgm:prSet presAssocID="{5B461D8E-E7DC-4422-B8E5-920365BD428A}" presName="level" presStyleLbl="node1" presStyleIdx="8" presStyleCnt="10">
        <dgm:presLayoutVars>
          <dgm:chMax val="1"/>
          <dgm:bulletEnabled val="1"/>
        </dgm:presLayoutVars>
      </dgm:prSet>
      <dgm:spPr/>
    </dgm:pt>
    <dgm:pt modelId="{255E5653-83A4-4371-9759-3CE444842F78}" type="pres">
      <dgm:prSet presAssocID="{5B461D8E-E7DC-4422-B8E5-920365BD428A}" presName="levelTx" presStyleLbl="revTx" presStyleIdx="0" presStyleCnt="0">
        <dgm:presLayoutVars>
          <dgm:chMax val="1"/>
          <dgm:bulletEnabled val="1"/>
        </dgm:presLayoutVars>
      </dgm:prSet>
      <dgm:spPr/>
    </dgm:pt>
    <dgm:pt modelId="{5B0129D9-9F13-4469-B699-DD8F8446A628}" type="pres">
      <dgm:prSet presAssocID="{2CF29876-4CB9-422C-B246-C9379C24E7AD}" presName="Name8" presStyleCnt="0"/>
      <dgm:spPr/>
    </dgm:pt>
    <dgm:pt modelId="{9E80A1FF-6943-4D6B-9849-CDEF4EE6E717}" type="pres">
      <dgm:prSet presAssocID="{2CF29876-4CB9-422C-B246-C9379C24E7AD}" presName="level" presStyleLbl="node1" presStyleIdx="9" presStyleCnt="10">
        <dgm:presLayoutVars>
          <dgm:chMax val="1"/>
          <dgm:bulletEnabled val="1"/>
        </dgm:presLayoutVars>
      </dgm:prSet>
      <dgm:spPr/>
    </dgm:pt>
    <dgm:pt modelId="{972F30E3-FC20-44BA-B2AC-F3F7CDD95DB9}" type="pres">
      <dgm:prSet presAssocID="{2CF29876-4CB9-422C-B246-C9379C24E7AD}" presName="levelTx" presStyleLbl="revTx" presStyleIdx="0" presStyleCnt="0">
        <dgm:presLayoutVars>
          <dgm:chMax val="1"/>
          <dgm:bulletEnabled val="1"/>
        </dgm:presLayoutVars>
      </dgm:prSet>
      <dgm:spPr/>
    </dgm:pt>
  </dgm:ptLst>
  <dgm:cxnLst>
    <dgm:cxn modelId="{E4A67000-DBA1-428E-B82C-BB2CAE708FA3}" type="presOf" srcId="{D4E2CE2E-6E7A-4943-8A14-375381B50F18}" destId="{62DCE2BA-580E-4F30-BC97-D7D34652775B}" srcOrd="0" destOrd="0" presId="urn:microsoft.com/office/officeart/2005/8/layout/pyramid3"/>
    <dgm:cxn modelId="{4F418B1F-D770-478E-B313-903825D0F025}" type="presOf" srcId="{2CF29876-4CB9-422C-B246-C9379C24E7AD}" destId="{9E80A1FF-6943-4D6B-9849-CDEF4EE6E717}" srcOrd="0" destOrd="0" presId="urn:microsoft.com/office/officeart/2005/8/layout/pyramid3"/>
    <dgm:cxn modelId="{1FCBD823-0F3F-42A6-B4B7-A0FD319E95EF}" srcId="{151BEF4A-B793-4226-9CBE-07B292C2BC1A}" destId="{D4E2CE2E-6E7A-4943-8A14-375381B50F18}" srcOrd="3" destOrd="0" parTransId="{B09582D2-CBF8-43FF-8402-7C620129B2EF}" sibTransId="{4A197C48-B87F-446C-9625-D153585859C8}"/>
    <dgm:cxn modelId="{71B4C629-E140-47B1-86DA-62E0E5928E56}" srcId="{151BEF4A-B793-4226-9CBE-07B292C2BC1A}" destId="{0D5314B9-A426-4351-86CE-58BC8A4EED9A}" srcOrd="0" destOrd="0" parTransId="{099DFE6E-26C1-4D88-9F71-8C3BAEECC609}" sibTransId="{9C903095-C1DB-4BC6-8E65-18988DA9BF00}"/>
    <dgm:cxn modelId="{4BD63E2A-802C-44EE-A7A2-0E0EC8638B78}" srcId="{151BEF4A-B793-4226-9CBE-07B292C2BC1A}" destId="{3558D1A1-4D5B-49A0-8DF5-704B7D92FE3C}" srcOrd="7" destOrd="0" parTransId="{D52E46D4-50B2-4E23-8EBE-143AA43C012C}" sibTransId="{A43E3563-BD8F-4B89-8E83-F649B544A679}"/>
    <dgm:cxn modelId="{6095B73A-DAC0-4918-BA17-DBD53918B630}" type="presOf" srcId="{FFBCD92B-F5FC-4CD4-ABF9-BA9012EB5ADB}" destId="{59355D8D-E9B2-440F-8F93-2EDB0305E3B5}" srcOrd="1" destOrd="0" presId="urn:microsoft.com/office/officeart/2005/8/layout/pyramid3"/>
    <dgm:cxn modelId="{33022440-377B-4FB1-BF85-470B52F1F792}" type="presOf" srcId="{0B2DA0A4-1285-4258-BC1C-0D04D7A44289}" destId="{1102F8B8-C432-4373-B676-8DA02E1D2263}" srcOrd="1" destOrd="0" presId="urn:microsoft.com/office/officeart/2005/8/layout/pyramid3"/>
    <dgm:cxn modelId="{E96DE05C-4F6C-4D9F-8EB6-22BBD802AF2F}" type="presOf" srcId="{0B2DA0A4-1285-4258-BC1C-0D04D7A44289}" destId="{5C534AB2-B88C-4373-B4ED-D0B6598D15EE}" srcOrd="0" destOrd="0" presId="urn:microsoft.com/office/officeart/2005/8/layout/pyramid3"/>
    <dgm:cxn modelId="{AB4B1C6E-D57C-4A40-80CC-C4CB99D41A8D}" srcId="{151BEF4A-B793-4226-9CBE-07B292C2BC1A}" destId="{9CE4E28E-CCB1-4893-A780-F4E2636FDC92}" srcOrd="4" destOrd="0" parTransId="{4A614D73-0D3F-4855-BEB6-F448939BA830}" sibTransId="{89AD2494-B8F2-4F1D-A765-4B90FD3CB250}"/>
    <dgm:cxn modelId="{F793464F-CB1D-45B3-A39D-91ACA55F35B0}" type="presOf" srcId="{2CF29876-4CB9-422C-B246-C9379C24E7AD}" destId="{972F30E3-FC20-44BA-B2AC-F3F7CDD95DB9}" srcOrd="1" destOrd="0" presId="urn:microsoft.com/office/officeart/2005/8/layout/pyramid3"/>
    <dgm:cxn modelId="{18B57F4F-9A57-48F9-BC11-F6C7CCBBBE50}" srcId="{151BEF4A-B793-4226-9CBE-07B292C2BC1A}" destId="{4DB41B12-8F29-415D-961B-68935B447EC2}" srcOrd="5" destOrd="0" parTransId="{99CA1C0B-EE91-4958-96CF-8681BDB5B0A7}" sibTransId="{AFA18C46-6A9F-49CD-8B2A-8CBE6C0B09FC}"/>
    <dgm:cxn modelId="{4285904F-85C7-4B33-A8E7-2A72B311B77D}" type="presOf" srcId="{0D5314B9-A426-4351-86CE-58BC8A4EED9A}" destId="{C3F008E4-E247-4D7B-862A-49B186275124}" srcOrd="0" destOrd="0" presId="urn:microsoft.com/office/officeart/2005/8/layout/pyramid3"/>
    <dgm:cxn modelId="{CB5C3672-E662-49FB-BF9C-A569714ECE1D}" type="presOf" srcId="{5B461D8E-E7DC-4422-B8E5-920365BD428A}" destId="{255E5653-83A4-4371-9759-3CE444842F78}" srcOrd="1" destOrd="0" presId="urn:microsoft.com/office/officeart/2005/8/layout/pyramid3"/>
    <dgm:cxn modelId="{93759675-200E-4928-9408-7B806BAD7B40}" type="presOf" srcId="{151BEF4A-B793-4226-9CBE-07B292C2BC1A}" destId="{BBBB2CBC-9638-4E52-9515-330533E75243}" srcOrd="0" destOrd="0" presId="urn:microsoft.com/office/officeart/2005/8/layout/pyramid3"/>
    <dgm:cxn modelId="{11F52A7B-4150-47FE-8B16-54CD861D75A3}" srcId="{151BEF4A-B793-4226-9CBE-07B292C2BC1A}" destId="{5B461D8E-E7DC-4422-B8E5-920365BD428A}" srcOrd="8" destOrd="0" parTransId="{8F0C80B1-4162-4AD5-936A-B46577FA4F4F}" sibTransId="{96732E01-F160-4808-8DB5-D34388CDDE7D}"/>
    <dgm:cxn modelId="{D4F4F67F-138D-4E11-B2BB-9FA07AB18132}" type="presOf" srcId="{B0C11F3E-46C1-4564-B23A-946F04223B05}" destId="{69638F3E-2AED-4F6B-B267-28BEC90B0848}" srcOrd="0" destOrd="0" presId="urn:microsoft.com/office/officeart/2005/8/layout/pyramid3"/>
    <dgm:cxn modelId="{02348B80-878F-4A66-ACD6-348AF3E9C96C}" type="presOf" srcId="{FFBCD92B-F5FC-4CD4-ABF9-BA9012EB5ADB}" destId="{4E04B448-FB39-4268-8960-B43EA5656EAA}" srcOrd="0" destOrd="0" presId="urn:microsoft.com/office/officeart/2005/8/layout/pyramid3"/>
    <dgm:cxn modelId="{0080F48C-798C-45E1-B6A6-D952C017E405}" type="presOf" srcId="{0D5314B9-A426-4351-86CE-58BC8A4EED9A}" destId="{5692CB3E-3C68-426E-9593-A92BADA9B5B4}" srcOrd="1" destOrd="0" presId="urn:microsoft.com/office/officeart/2005/8/layout/pyramid3"/>
    <dgm:cxn modelId="{ABDAF494-6757-4162-BAF3-FE9FD49171D4}" type="presOf" srcId="{3558D1A1-4D5B-49A0-8DF5-704B7D92FE3C}" destId="{601C822E-CE65-4BA2-93CB-9C9A0F238917}" srcOrd="0" destOrd="0" presId="urn:microsoft.com/office/officeart/2005/8/layout/pyramid3"/>
    <dgm:cxn modelId="{84FAAB97-2A9A-4855-A362-ACF60A046759}" type="presOf" srcId="{5B461D8E-E7DC-4422-B8E5-920365BD428A}" destId="{49627203-4649-4214-984A-80E88E8419A7}" srcOrd="0" destOrd="0" presId="urn:microsoft.com/office/officeart/2005/8/layout/pyramid3"/>
    <dgm:cxn modelId="{4581F7A9-6751-4871-BDCB-DB27AA51F69C}" srcId="{151BEF4A-B793-4226-9CBE-07B292C2BC1A}" destId="{2CF29876-4CB9-422C-B246-C9379C24E7AD}" srcOrd="9" destOrd="0" parTransId="{1377A451-FD98-4A91-81BF-95055D504323}" sibTransId="{DB73E3C8-E225-4691-AFD5-96CC774A9D18}"/>
    <dgm:cxn modelId="{134569B5-8AEB-4439-8D04-8B5C217979A3}" type="presOf" srcId="{9CE4E28E-CCB1-4893-A780-F4E2636FDC92}" destId="{66FA8D53-9F88-4554-B6D7-E36DD0483CCB}" srcOrd="0" destOrd="0" presId="urn:microsoft.com/office/officeart/2005/8/layout/pyramid3"/>
    <dgm:cxn modelId="{74B159B5-85CD-4F98-B60C-C86EA537AE3C}" srcId="{151BEF4A-B793-4226-9CBE-07B292C2BC1A}" destId="{B0C11F3E-46C1-4564-B23A-946F04223B05}" srcOrd="6" destOrd="0" parTransId="{606DB69D-971D-433B-9B42-1E4D88B0063A}" sibTransId="{8AF9AA44-DC04-49D7-9134-9BEE72CCC241}"/>
    <dgm:cxn modelId="{BE05BDBF-4D1A-411C-B249-498CF6764367}" type="presOf" srcId="{9CE4E28E-CCB1-4893-A780-F4E2636FDC92}" destId="{E1F842A8-AF6F-4404-A95E-795D137A8342}" srcOrd="1" destOrd="0" presId="urn:microsoft.com/office/officeart/2005/8/layout/pyramid3"/>
    <dgm:cxn modelId="{F7F5D9C5-674F-4C92-AC9A-6D7DBB0D4954}" srcId="{151BEF4A-B793-4226-9CBE-07B292C2BC1A}" destId="{FFBCD92B-F5FC-4CD4-ABF9-BA9012EB5ADB}" srcOrd="2" destOrd="0" parTransId="{1E49AD6B-D0E6-4402-A66E-557D8E905311}" sibTransId="{0CC5FAF4-A704-46C7-BD95-960CDCBE9C4A}"/>
    <dgm:cxn modelId="{BE17F1CD-643B-4313-A2DB-90339E54797C}" type="presOf" srcId="{3558D1A1-4D5B-49A0-8DF5-704B7D92FE3C}" destId="{24292C2B-0A55-4633-9912-2AAEEFBFB33E}" srcOrd="1" destOrd="0" presId="urn:microsoft.com/office/officeart/2005/8/layout/pyramid3"/>
    <dgm:cxn modelId="{660FE5CF-7B6F-4E8B-AC76-92A5C1B7F345}" type="presOf" srcId="{B0C11F3E-46C1-4564-B23A-946F04223B05}" destId="{23E078B1-20B0-40C2-A66C-01C134B8B388}" srcOrd="1" destOrd="0" presId="urn:microsoft.com/office/officeart/2005/8/layout/pyramid3"/>
    <dgm:cxn modelId="{44CE13EA-40AD-4887-8EFD-8FD7FB8D84A9}" type="presOf" srcId="{4DB41B12-8F29-415D-961B-68935B447EC2}" destId="{EBD0E7F8-F4BA-4CDA-83A2-B92801F13692}" srcOrd="0" destOrd="0" presId="urn:microsoft.com/office/officeart/2005/8/layout/pyramid3"/>
    <dgm:cxn modelId="{0DE3B9EA-A0F3-4434-BF3A-6646F1AA38B2}" type="presOf" srcId="{D4E2CE2E-6E7A-4943-8A14-375381B50F18}" destId="{44839A7A-3673-4F6C-9D13-33BE8A0636ED}" srcOrd="1" destOrd="0" presId="urn:microsoft.com/office/officeart/2005/8/layout/pyramid3"/>
    <dgm:cxn modelId="{34068FF6-4835-448F-8C23-D80E57F7FFA1}" srcId="{151BEF4A-B793-4226-9CBE-07B292C2BC1A}" destId="{0B2DA0A4-1285-4258-BC1C-0D04D7A44289}" srcOrd="1" destOrd="0" parTransId="{8547D7E9-C264-413F-ABD8-10A20043BB49}" sibTransId="{D718FB80-8F97-435E-B36C-619399BDC404}"/>
    <dgm:cxn modelId="{565116F9-20B6-4498-8A9F-028A71CCDBE4}" type="presOf" srcId="{4DB41B12-8F29-415D-961B-68935B447EC2}" destId="{A768F602-E0D5-436A-82BB-0B1EF482D241}" srcOrd="1" destOrd="0" presId="urn:microsoft.com/office/officeart/2005/8/layout/pyramid3"/>
    <dgm:cxn modelId="{EFE4003A-C1E1-4125-A1F4-791A280A2191}" type="presParOf" srcId="{BBBB2CBC-9638-4E52-9515-330533E75243}" destId="{3DA701E7-F72B-4EFE-8C5A-C56974011DF8}" srcOrd="0" destOrd="0" presId="urn:microsoft.com/office/officeart/2005/8/layout/pyramid3"/>
    <dgm:cxn modelId="{C9283BCD-02FB-4EAE-8B7E-B2490F61CD60}" type="presParOf" srcId="{3DA701E7-F72B-4EFE-8C5A-C56974011DF8}" destId="{C3F008E4-E247-4D7B-862A-49B186275124}" srcOrd="0" destOrd="0" presId="urn:microsoft.com/office/officeart/2005/8/layout/pyramid3"/>
    <dgm:cxn modelId="{C51E941E-BF0E-4BD2-A57D-6EADDADC5999}" type="presParOf" srcId="{3DA701E7-F72B-4EFE-8C5A-C56974011DF8}" destId="{5692CB3E-3C68-426E-9593-A92BADA9B5B4}" srcOrd="1" destOrd="0" presId="urn:microsoft.com/office/officeart/2005/8/layout/pyramid3"/>
    <dgm:cxn modelId="{B56FAF9A-AADB-4B3C-9F55-34243F3D5E9A}" type="presParOf" srcId="{BBBB2CBC-9638-4E52-9515-330533E75243}" destId="{FB3A015C-2627-4A73-AD0B-03A0FEAE700F}" srcOrd="1" destOrd="0" presId="urn:microsoft.com/office/officeart/2005/8/layout/pyramid3"/>
    <dgm:cxn modelId="{3A99D8CC-95E7-4903-86F3-7A21C49B2AC6}" type="presParOf" srcId="{FB3A015C-2627-4A73-AD0B-03A0FEAE700F}" destId="{5C534AB2-B88C-4373-B4ED-D0B6598D15EE}" srcOrd="0" destOrd="0" presId="urn:microsoft.com/office/officeart/2005/8/layout/pyramid3"/>
    <dgm:cxn modelId="{514ABD1E-7E14-4386-A35B-DAC3ACDFFDD6}" type="presParOf" srcId="{FB3A015C-2627-4A73-AD0B-03A0FEAE700F}" destId="{1102F8B8-C432-4373-B676-8DA02E1D2263}" srcOrd="1" destOrd="0" presId="urn:microsoft.com/office/officeart/2005/8/layout/pyramid3"/>
    <dgm:cxn modelId="{51F10E94-D170-4488-B951-87EFEC8E0E7D}" type="presParOf" srcId="{BBBB2CBC-9638-4E52-9515-330533E75243}" destId="{F33A0AFF-F202-44DF-8F6A-8313E24C6381}" srcOrd="2" destOrd="0" presId="urn:microsoft.com/office/officeart/2005/8/layout/pyramid3"/>
    <dgm:cxn modelId="{84208132-B802-4BA9-839B-FDE2CCAAF946}" type="presParOf" srcId="{F33A0AFF-F202-44DF-8F6A-8313E24C6381}" destId="{4E04B448-FB39-4268-8960-B43EA5656EAA}" srcOrd="0" destOrd="0" presId="urn:microsoft.com/office/officeart/2005/8/layout/pyramid3"/>
    <dgm:cxn modelId="{38D31011-43BD-4BF1-972D-BB4C284E7522}" type="presParOf" srcId="{F33A0AFF-F202-44DF-8F6A-8313E24C6381}" destId="{59355D8D-E9B2-440F-8F93-2EDB0305E3B5}" srcOrd="1" destOrd="0" presId="urn:microsoft.com/office/officeart/2005/8/layout/pyramid3"/>
    <dgm:cxn modelId="{472F9EA2-21F4-4953-BD56-B378C4696D58}" type="presParOf" srcId="{BBBB2CBC-9638-4E52-9515-330533E75243}" destId="{6B165BAE-4AD9-411E-AA06-7EB8D538C933}" srcOrd="3" destOrd="0" presId="urn:microsoft.com/office/officeart/2005/8/layout/pyramid3"/>
    <dgm:cxn modelId="{182F9C5F-EB5A-4234-A9E6-2123CA6F1D62}" type="presParOf" srcId="{6B165BAE-4AD9-411E-AA06-7EB8D538C933}" destId="{62DCE2BA-580E-4F30-BC97-D7D34652775B}" srcOrd="0" destOrd="0" presId="urn:microsoft.com/office/officeart/2005/8/layout/pyramid3"/>
    <dgm:cxn modelId="{9DA6E3E6-8283-4D87-9438-F1F52BFAD71F}" type="presParOf" srcId="{6B165BAE-4AD9-411E-AA06-7EB8D538C933}" destId="{44839A7A-3673-4F6C-9D13-33BE8A0636ED}" srcOrd="1" destOrd="0" presId="urn:microsoft.com/office/officeart/2005/8/layout/pyramid3"/>
    <dgm:cxn modelId="{5BAF964D-DBBF-4EFB-979B-21935DDE86B0}" type="presParOf" srcId="{BBBB2CBC-9638-4E52-9515-330533E75243}" destId="{C0FF2583-1C1F-4A6E-AAB0-9BCB7AD07DE9}" srcOrd="4" destOrd="0" presId="urn:microsoft.com/office/officeart/2005/8/layout/pyramid3"/>
    <dgm:cxn modelId="{988958B4-E638-48D1-AFE4-4BE9381C2686}" type="presParOf" srcId="{C0FF2583-1C1F-4A6E-AAB0-9BCB7AD07DE9}" destId="{66FA8D53-9F88-4554-B6D7-E36DD0483CCB}" srcOrd="0" destOrd="0" presId="urn:microsoft.com/office/officeart/2005/8/layout/pyramid3"/>
    <dgm:cxn modelId="{4F93DB29-BD5B-40B2-8F7F-DA0231EF3A25}" type="presParOf" srcId="{C0FF2583-1C1F-4A6E-AAB0-9BCB7AD07DE9}" destId="{E1F842A8-AF6F-4404-A95E-795D137A8342}" srcOrd="1" destOrd="0" presId="urn:microsoft.com/office/officeart/2005/8/layout/pyramid3"/>
    <dgm:cxn modelId="{68C6DE4B-E63E-420C-A059-CBD0E560A3C8}" type="presParOf" srcId="{BBBB2CBC-9638-4E52-9515-330533E75243}" destId="{4B608B45-9BBD-4ACF-A2A1-6D05A103F2E3}" srcOrd="5" destOrd="0" presId="urn:microsoft.com/office/officeart/2005/8/layout/pyramid3"/>
    <dgm:cxn modelId="{26420DE7-1C3E-47E8-A157-37102D5F045C}" type="presParOf" srcId="{4B608B45-9BBD-4ACF-A2A1-6D05A103F2E3}" destId="{EBD0E7F8-F4BA-4CDA-83A2-B92801F13692}" srcOrd="0" destOrd="0" presId="urn:microsoft.com/office/officeart/2005/8/layout/pyramid3"/>
    <dgm:cxn modelId="{D031EFD1-9E4A-4FCB-9D62-A5F283584E76}" type="presParOf" srcId="{4B608B45-9BBD-4ACF-A2A1-6D05A103F2E3}" destId="{A768F602-E0D5-436A-82BB-0B1EF482D241}" srcOrd="1" destOrd="0" presId="urn:microsoft.com/office/officeart/2005/8/layout/pyramid3"/>
    <dgm:cxn modelId="{E997253F-9C0D-40DA-BBEF-320FC5276AA8}" type="presParOf" srcId="{BBBB2CBC-9638-4E52-9515-330533E75243}" destId="{B387864A-CAE6-412A-A82B-E5DFDA79AE9E}" srcOrd="6" destOrd="0" presId="urn:microsoft.com/office/officeart/2005/8/layout/pyramid3"/>
    <dgm:cxn modelId="{E733D607-426A-41B5-9AC9-CB5D9A1E7C2A}" type="presParOf" srcId="{B387864A-CAE6-412A-A82B-E5DFDA79AE9E}" destId="{69638F3E-2AED-4F6B-B267-28BEC90B0848}" srcOrd="0" destOrd="0" presId="urn:microsoft.com/office/officeart/2005/8/layout/pyramid3"/>
    <dgm:cxn modelId="{74090D22-3849-4688-87F2-875F6882BBDC}" type="presParOf" srcId="{B387864A-CAE6-412A-A82B-E5DFDA79AE9E}" destId="{23E078B1-20B0-40C2-A66C-01C134B8B388}" srcOrd="1" destOrd="0" presId="urn:microsoft.com/office/officeart/2005/8/layout/pyramid3"/>
    <dgm:cxn modelId="{C5A50515-072D-4A35-A8FA-D7E1791DFAA5}" type="presParOf" srcId="{BBBB2CBC-9638-4E52-9515-330533E75243}" destId="{EF3DF11B-3D2B-4586-BF11-53E8089C3C10}" srcOrd="7" destOrd="0" presId="urn:microsoft.com/office/officeart/2005/8/layout/pyramid3"/>
    <dgm:cxn modelId="{CC5D524E-A848-4C05-8C8F-275AFACC1912}" type="presParOf" srcId="{EF3DF11B-3D2B-4586-BF11-53E8089C3C10}" destId="{601C822E-CE65-4BA2-93CB-9C9A0F238917}" srcOrd="0" destOrd="0" presId="urn:microsoft.com/office/officeart/2005/8/layout/pyramid3"/>
    <dgm:cxn modelId="{F9B937F7-0BF1-4CB2-8C5A-69D7A2CB1640}" type="presParOf" srcId="{EF3DF11B-3D2B-4586-BF11-53E8089C3C10}" destId="{24292C2B-0A55-4633-9912-2AAEEFBFB33E}" srcOrd="1" destOrd="0" presId="urn:microsoft.com/office/officeart/2005/8/layout/pyramid3"/>
    <dgm:cxn modelId="{95F7A4CB-F90A-42FB-9E3E-0D49C85CD792}" type="presParOf" srcId="{BBBB2CBC-9638-4E52-9515-330533E75243}" destId="{71285097-7046-484E-B5A2-30A9C8EF381B}" srcOrd="8" destOrd="0" presId="urn:microsoft.com/office/officeart/2005/8/layout/pyramid3"/>
    <dgm:cxn modelId="{DCBC9EDE-388C-4B21-817B-F12057179BF5}" type="presParOf" srcId="{71285097-7046-484E-B5A2-30A9C8EF381B}" destId="{49627203-4649-4214-984A-80E88E8419A7}" srcOrd="0" destOrd="0" presId="urn:microsoft.com/office/officeart/2005/8/layout/pyramid3"/>
    <dgm:cxn modelId="{DEF7CEA8-CF3E-45BD-B2A7-320BE2F43914}" type="presParOf" srcId="{71285097-7046-484E-B5A2-30A9C8EF381B}" destId="{255E5653-83A4-4371-9759-3CE444842F78}" srcOrd="1" destOrd="0" presId="urn:microsoft.com/office/officeart/2005/8/layout/pyramid3"/>
    <dgm:cxn modelId="{46D5F7DA-6166-4C39-A5DC-5D6C396E2E99}" type="presParOf" srcId="{BBBB2CBC-9638-4E52-9515-330533E75243}" destId="{5B0129D9-9F13-4469-B699-DD8F8446A628}" srcOrd="9" destOrd="0" presId="urn:microsoft.com/office/officeart/2005/8/layout/pyramid3"/>
    <dgm:cxn modelId="{85C042E9-23C3-4A62-B0E8-983A119FC7B7}" type="presParOf" srcId="{5B0129D9-9F13-4469-B699-DD8F8446A628}" destId="{9E80A1FF-6943-4D6B-9849-CDEF4EE6E717}" srcOrd="0" destOrd="0" presId="urn:microsoft.com/office/officeart/2005/8/layout/pyramid3"/>
    <dgm:cxn modelId="{D8BA7D75-69C5-4152-8B8A-73A21DFA6BC6}" type="presParOf" srcId="{5B0129D9-9F13-4469-B699-DD8F8446A628}" destId="{972F30E3-FC20-44BA-B2AC-F3F7CDD95DB9}" srcOrd="1" destOrd="0" presId="urn:microsoft.com/office/officeart/2005/8/layout/pyramid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F008E4-E247-4D7B-862A-49B186275124}">
      <dsp:nvSpPr>
        <dsp:cNvPr id="0" name=""/>
        <dsp:cNvSpPr/>
      </dsp:nvSpPr>
      <dsp:spPr>
        <a:xfrm rot="10800000">
          <a:off x="0" y="0"/>
          <a:ext cx="4494728" cy="494803"/>
        </a:xfrm>
        <a:prstGeom prst="trapezoid">
          <a:avLst>
            <a:gd name="adj" fmla="val 45419"/>
          </a:avLst>
        </a:prstGeom>
        <a:gradFill rotWithShape="0">
          <a:gsLst>
            <a:gs pos="0">
              <a:schemeClr val="accent1">
                <a:shade val="80000"/>
                <a:hueOff val="0"/>
                <a:satOff val="0"/>
                <a:lumOff val="0"/>
                <a:alphaOff val="0"/>
                <a:satMod val="103000"/>
                <a:lumMod val="102000"/>
                <a:tint val="94000"/>
              </a:schemeClr>
            </a:gs>
            <a:gs pos="50000">
              <a:schemeClr val="accent1">
                <a:shade val="80000"/>
                <a:hueOff val="0"/>
                <a:satOff val="0"/>
                <a:lumOff val="0"/>
                <a:alphaOff val="0"/>
                <a:satMod val="110000"/>
                <a:lumMod val="100000"/>
                <a:shade val="100000"/>
              </a:schemeClr>
            </a:gs>
            <a:gs pos="100000">
              <a:schemeClr val="accent1">
                <a:shade val="80000"/>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dirty="0">
              <a:solidFill>
                <a:schemeClr val="bg1"/>
              </a:solidFill>
            </a:rPr>
            <a:t>35%</a:t>
          </a:r>
        </a:p>
      </dsp:txBody>
      <dsp:txXfrm rot="-10800000">
        <a:off x="786577" y="0"/>
        <a:ext cx="2921573" cy="494803"/>
      </dsp:txXfrm>
    </dsp:sp>
    <dsp:sp modelId="{5C534AB2-B88C-4373-B4ED-D0B6598D15EE}">
      <dsp:nvSpPr>
        <dsp:cNvPr id="0" name=""/>
        <dsp:cNvSpPr/>
      </dsp:nvSpPr>
      <dsp:spPr>
        <a:xfrm rot="10800000">
          <a:off x="224736" y="494803"/>
          <a:ext cx="4045255" cy="494803"/>
        </a:xfrm>
        <a:prstGeom prst="trapezoid">
          <a:avLst>
            <a:gd name="adj" fmla="val 45419"/>
          </a:avLst>
        </a:prstGeom>
        <a:gradFill rotWithShape="0">
          <a:gsLst>
            <a:gs pos="0">
              <a:schemeClr val="accent1">
                <a:shade val="80000"/>
                <a:hueOff val="29320"/>
                <a:satOff val="-1310"/>
                <a:lumOff val="3035"/>
                <a:alphaOff val="0"/>
                <a:satMod val="103000"/>
                <a:lumMod val="102000"/>
                <a:tint val="94000"/>
              </a:schemeClr>
            </a:gs>
            <a:gs pos="50000">
              <a:schemeClr val="accent1">
                <a:shade val="80000"/>
                <a:hueOff val="29320"/>
                <a:satOff val="-1310"/>
                <a:lumOff val="3035"/>
                <a:alphaOff val="0"/>
                <a:satMod val="110000"/>
                <a:lumMod val="100000"/>
                <a:shade val="100000"/>
              </a:schemeClr>
            </a:gs>
            <a:gs pos="100000">
              <a:schemeClr val="accent1">
                <a:shade val="80000"/>
                <a:hueOff val="29320"/>
                <a:satOff val="-1310"/>
                <a:lumOff val="303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a:solidFill>
                <a:schemeClr val="bg1"/>
              </a:solidFill>
            </a:rPr>
            <a:t>25%</a:t>
          </a:r>
          <a:endParaRPr lang="en-IN" sz="1400" kern="1200" dirty="0">
            <a:solidFill>
              <a:schemeClr val="bg1"/>
            </a:solidFill>
          </a:endParaRPr>
        </a:p>
      </dsp:txBody>
      <dsp:txXfrm rot="-10800000">
        <a:off x="932656" y="494803"/>
        <a:ext cx="2629415" cy="494803"/>
      </dsp:txXfrm>
    </dsp:sp>
    <dsp:sp modelId="{4E04B448-FB39-4268-8960-B43EA5656EAA}">
      <dsp:nvSpPr>
        <dsp:cNvPr id="0" name=""/>
        <dsp:cNvSpPr/>
      </dsp:nvSpPr>
      <dsp:spPr>
        <a:xfrm rot="10800000">
          <a:off x="449472" y="989606"/>
          <a:ext cx="3595782" cy="494803"/>
        </a:xfrm>
        <a:prstGeom prst="trapezoid">
          <a:avLst>
            <a:gd name="adj" fmla="val 45419"/>
          </a:avLst>
        </a:prstGeom>
        <a:gradFill rotWithShape="0">
          <a:gsLst>
            <a:gs pos="0">
              <a:schemeClr val="accent1">
                <a:shade val="80000"/>
                <a:hueOff val="58640"/>
                <a:satOff val="-2620"/>
                <a:lumOff val="6070"/>
                <a:alphaOff val="0"/>
                <a:satMod val="103000"/>
                <a:lumMod val="102000"/>
                <a:tint val="94000"/>
              </a:schemeClr>
            </a:gs>
            <a:gs pos="50000">
              <a:schemeClr val="accent1">
                <a:shade val="80000"/>
                <a:hueOff val="58640"/>
                <a:satOff val="-2620"/>
                <a:lumOff val="6070"/>
                <a:alphaOff val="0"/>
                <a:satMod val="110000"/>
                <a:lumMod val="100000"/>
                <a:shade val="100000"/>
              </a:schemeClr>
            </a:gs>
            <a:gs pos="100000">
              <a:schemeClr val="accent1">
                <a:shade val="80000"/>
                <a:hueOff val="58640"/>
                <a:satOff val="-2620"/>
                <a:lumOff val="607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a:solidFill>
                <a:schemeClr val="bg1"/>
              </a:solidFill>
            </a:rPr>
            <a:t> 10%</a:t>
          </a:r>
          <a:endParaRPr lang="en-IN" sz="1400" kern="1200" dirty="0">
            <a:solidFill>
              <a:schemeClr val="bg1"/>
            </a:solidFill>
          </a:endParaRPr>
        </a:p>
      </dsp:txBody>
      <dsp:txXfrm rot="-10800000">
        <a:off x="1078734" y="989606"/>
        <a:ext cx="2337258" cy="494803"/>
      </dsp:txXfrm>
    </dsp:sp>
    <dsp:sp modelId="{62DCE2BA-580E-4F30-BC97-D7D34652775B}">
      <dsp:nvSpPr>
        <dsp:cNvPr id="0" name=""/>
        <dsp:cNvSpPr/>
      </dsp:nvSpPr>
      <dsp:spPr>
        <a:xfrm rot="10800000">
          <a:off x="674209" y="1484409"/>
          <a:ext cx="3146309" cy="494803"/>
        </a:xfrm>
        <a:prstGeom prst="trapezoid">
          <a:avLst>
            <a:gd name="adj" fmla="val 45419"/>
          </a:avLst>
        </a:prstGeom>
        <a:gradFill rotWithShape="0">
          <a:gsLst>
            <a:gs pos="0">
              <a:schemeClr val="accent1">
                <a:shade val="80000"/>
                <a:hueOff val="87960"/>
                <a:satOff val="-3931"/>
                <a:lumOff val="9105"/>
                <a:alphaOff val="0"/>
                <a:satMod val="103000"/>
                <a:lumMod val="102000"/>
                <a:tint val="94000"/>
              </a:schemeClr>
            </a:gs>
            <a:gs pos="50000">
              <a:schemeClr val="accent1">
                <a:shade val="80000"/>
                <a:hueOff val="87960"/>
                <a:satOff val="-3931"/>
                <a:lumOff val="9105"/>
                <a:alphaOff val="0"/>
                <a:satMod val="110000"/>
                <a:lumMod val="100000"/>
                <a:shade val="100000"/>
              </a:schemeClr>
            </a:gs>
            <a:gs pos="100000">
              <a:schemeClr val="accent1">
                <a:shade val="80000"/>
                <a:hueOff val="87960"/>
                <a:satOff val="-3931"/>
                <a:lumOff val="9105"/>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a:solidFill>
                <a:schemeClr val="bg1"/>
              </a:solidFill>
            </a:rPr>
            <a:t> 5%</a:t>
          </a:r>
          <a:endParaRPr lang="en-IN" sz="1400" kern="1200" dirty="0">
            <a:solidFill>
              <a:schemeClr val="bg1"/>
            </a:solidFill>
          </a:endParaRPr>
        </a:p>
      </dsp:txBody>
      <dsp:txXfrm rot="-10800000">
        <a:off x="1224813" y="1484409"/>
        <a:ext cx="2045101" cy="494803"/>
      </dsp:txXfrm>
    </dsp:sp>
    <dsp:sp modelId="{66FA8D53-9F88-4554-B6D7-E36DD0483CCB}">
      <dsp:nvSpPr>
        <dsp:cNvPr id="0" name=""/>
        <dsp:cNvSpPr/>
      </dsp:nvSpPr>
      <dsp:spPr>
        <a:xfrm rot="10800000">
          <a:off x="898945" y="1979212"/>
          <a:ext cx="2696836" cy="494803"/>
        </a:xfrm>
        <a:prstGeom prst="trapezoid">
          <a:avLst>
            <a:gd name="adj" fmla="val 45419"/>
          </a:avLst>
        </a:prstGeom>
        <a:gradFill rotWithShape="0">
          <a:gsLst>
            <a:gs pos="0">
              <a:schemeClr val="accent1">
                <a:shade val="80000"/>
                <a:hueOff val="117279"/>
                <a:satOff val="-5241"/>
                <a:lumOff val="12140"/>
                <a:alphaOff val="0"/>
                <a:satMod val="103000"/>
                <a:lumMod val="102000"/>
                <a:tint val="94000"/>
              </a:schemeClr>
            </a:gs>
            <a:gs pos="50000">
              <a:schemeClr val="accent1">
                <a:shade val="80000"/>
                <a:hueOff val="117279"/>
                <a:satOff val="-5241"/>
                <a:lumOff val="12140"/>
                <a:alphaOff val="0"/>
                <a:satMod val="110000"/>
                <a:lumMod val="100000"/>
                <a:shade val="100000"/>
              </a:schemeClr>
            </a:gs>
            <a:gs pos="100000">
              <a:schemeClr val="accent1">
                <a:shade val="80000"/>
                <a:hueOff val="117279"/>
                <a:satOff val="-5241"/>
                <a:lumOff val="1214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a:solidFill>
                <a:schemeClr val="bg1"/>
              </a:solidFill>
            </a:rPr>
            <a:t> 3%</a:t>
          </a:r>
          <a:endParaRPr lang="en-IN" sz="1400" kern="1200" dirty="0">
            <a:solidFill>
              <a:schemeClr val="bg1"/>
            </a:solidFill>
          </a:endParaRPr>
        </a:p>
      </dsp:txBody>
      <dsp:txXfrm rot="-10800000">
        <a:off x="1370892" y="1979212"/>
        <a:ext cx="1752943" cy="494803"/>
      </dsp:txXfrm>
    </dsp:sp>
    <dsp:sp modelId="{EBD0E7F8-F4BA-4CDA-83A2-B92801F13692}">
      <dsp:nvSpPr>
        <dsp:cNvPr id="0" name=""/>
        <dsp:cNvSpPr/>
      </dsp:nvSpPr>
      <dsp:spPr>
        <a:xfrm rot="10800000">
          <a:off x="1123682" y="2474015"/>
          <a:ext cx="2247364" cy="494803"/>
        </a:xfrm>
        <a:prstGeom prst="trapezoid">
          <a:avLst>
            <a:gd name="adj" fmla="val 45419"/>
          </a:avLst>
        </a:prstGeom>
        <a:gradFill rotWithShape="0">
          <a:gsLst>
            <a:gs pos="0">
              <a:schemeClr val="accent1">
                <a:shade val="80000"/>
                <a:hueOff val="146599"/>
                <a:satOff val="-6551"/>
                <a:lumOff val="15176"/>
                <a:alphaOff val="0"/>
                <a:satMod val="103000"/>
                <a:lumMod val="102000"/>
                <a:tint val="94000"/>
              </a:schemeClr>
            </a:gs>
            <a:gs pos="50000">
              <a:schemeClr val="accent1">
                <a:shade val="80000"/>
                <a:hueOff val="146599"/>
                <a:satOff val="-6551"/>
                <a:lumOff val="15176"/>
                <a:alphaOff val="0"/>
                <a:satMod val="110000"/>
                <a:lumMod val="100000"/>
                <a:shade val="100000"/>
              </a:schemeClr>
            </a:gs>
            <a:gs pos="100000">
              <a:schemeClr val="accent1">
                <a:shade val="80000"/>
                <a:hueOff val="146599"/>
                <a:satOff val="-6551"/>
                <a:lumOff val="1517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a:solidFill>
                <a:schemeClr val="bg1"/>
              </a:solidFill>
            </a:rPr>
            <a:t> 2%</a:t>
          </a:r>
          <a:endParaRPr lang="en-IN" sz="1400" kern="1200" dirty="0">
            <a:solidFill>
              <a:schemeClr val="bg1"/>
            </a:solidFill>
          </a:endParaRPr>
        </a:p>
      </dsp:txBody>
      <dsp:txXfrm rot="-10800000">
        <a:off x="1516970" y="2474015"/>
        <a:ext cx="1460786" cy="494803"/>
      </dsp:txXfrm>
    </dsp:sp>
    <dsp:sp modelId="{69638F3E-2AED-4F6B-B267-28BEC90B0848}">
      <dsp:nvSpPr>
        <dsp:cNvPr id="0" name=""/>
        <dsp:cNvSpPr/>
      </dsp:nvSpPr>
      <dsp:spPr>
        <a:xfrm rot="10800000">
          <a:off x="1348418" y="2968818"/>
          <a:ext cx="1797891" cy="494803"/>
        </a:xfrm>
        <a:prstGeom prst="trapezoid">
          <a:avLst>
            <a:gd name="adj" fmla="val 45419"/>
          </a:avLst>
        </a:prstGeom>
        <a:gradFill rotWithShape="0">
          <a:gsLst>
            <a:gs pos="0">
              <a:schemeClr val="accent1">
                <a:shade val="80000"/>
                <a:hueOff val="175919"/>
                <a:satOff val="-7861"/>
                <a:lumOff val="18211"/>
                <a:alphaOff val="0"/>
                <a:satMod val="103000"/>
                <a:lumMod val="102000"/>
                <a:tint val="94000"/>
              </a:schemeClr>
            </a:gs>
            <a:gs pos="50000">
              <a:schemeClr val="accent1">
                <a:shade val="80000"/>
                <a:hueOff val="175919"/>
                <a:satOff val="-7861"/>
                <a:lumOff val="18211"/>
                <a:alphaOff val="0"/>
                <a:satMod val="110000"/>
                <a:lumMod val="100000"/>
                <a:shade val="100000"/>
              </a:schemeClr>
            </a:gs>
            <a:gs pos="100000">
              <a:schemeClr val="accent1">
                <a:shade val="80000"/>
                <a:hueOff val="175919"/>
                <a:satOff val="-7861"/>
                <a:lumOff val="1821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a:solidFill>
                <a:schemeClr val="bg1"/>
              </a:solidFill>
            </a:rPr>
            <a:t> 2%</a:t>
          </a:r>
          <a:endParaRPr lang="en-IN" sz="1400" kern="1200" dirty="0">
            <a:solidFill>
              <a:schemeClr val="bg1"/>
            </a:solidFill>
          </a:endParaRPr>
        </a:p>
      </dsp:txBody>
      <dsp:txXfrm rot="-10800000">
        <a:off x="1663049" y="2968818"/>
        <a:ext cx="1168629" cy="494803"/>
      </dsp:txXfrm>
    </dsp:sp>
    <dsp:sp modelId="{601C822E-CE65-4BA2-93CB-9C9A0F238917}">
      <dsp:nvSpPr>
        <dsp:cNvPr id="0" name=""/>
        <dsp:cNvSpPr/>
      </dsp:nvSpPr>
      <dsp:spPr>
        <a:xfrm rot="10800000">
          <a:off x="1573154" y="3463621"/>
          <a:ext cx="1348418" cy="494803"/>
        </a:xfrm>
        <a:prstGeom prst="trapezoid">
          <a:avLst>
            <a:gd name="adj" fmla="val 45419"/>
          </a:avLst>
        </a:prstGeom>
        <a:gradFill rotWithShape="0">
          <a:gsLst>
            <a:gs pos="0">
              <a:schemeClr val="accent1">
                <a:shade val="80000"/>
                <a:hueOff val="205239"/>
                <a:satOff val="-9172"/>
                <a:lumOff val="21246"/>
                <a:alphaOff val="0"/>
                <a:satMod val="103000"/>
                <a:lumMod val="102000"/>
                <a:tint val="94000"/>
              </a:schemeClr>
            </a:gs>
            <a:gs pos="50000">
              <a:schemeClr val="accent1">
                <a:shade val="80000"/>
                <a:hueOff val="205239"/>
                <a:satOff val="-9172"/>
                <a:lumOff val="21246"/>
                <a:alphaOff val="0"/>
                <a:satMod val="110000"/>
                <a:lumMod val="100000"/>
                <a:shade val="100000"/>
              </a:schemeClr>
            </a:gs>
            <a:gs pos="100000">
              <a:schemeClr val="accent1">
                <a:shade val="80000"/>
                <a:hueOff val="205239"/>
                <a:satOff val="-9172"/>
                <a:lumOff val="2124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a:solidFill>
                <a:schemeClr val="bg1"/>
              </a:solidFill>
            </a:rPr>
            <a:t> 2%</a:t>
          </a:r>
          <a:endParaRPr lang="en-IN" sz="1400" kern="1200" dirty="0">
            <a:solidFill>
              <a:schemeClr val="bg1"/>
            </a:solidFill>
          </a:endParaRPr>
        </a:p>
      </dsp:txBody>
      <dsp:txXfrm rot="-10800000">
        <a:off x="1809128" y="3463621"/>
        <a:ext cx="876471" cy="494803"/>
      </dsp:txXfrm>
    </dsp:sp>
    <dsp:sp modelId="{49627203-4649-4214-984A-80E88E8419A7}">
      <dsp:nvSpPr>
        <dsp:cNvPr id="0" name=""/>
        <dsp:cNvSpPr/>
      </dsp:nvSpPr>
      <dsp:spPr>
        <a:xfrm rot="10800000">
          <a:off x="1797891" y="3958424"/>
          <a:ext cx="898945" cy="494803"/>
        </a:xfrm>
        <a:prstGeom prst="trapezoid">
          <a:avLst>
            <a:gd name="adj" fmla="val 45419"/>
          </a:avLst>
        </a:prstGeom>
        <a:gradFill rotWithShape="0">
          <a:gsLst>
            <a:gs pos="0">
              <a:schemeClr val="accent1">
                <a:shade val="80000"/>
                <a:hueOff val="234559"/>
                <a:satOff val="-10482"/>
                <a:lumOff val="24281"/>
                <a:alphaOff val="0"/>
                <a:satMod val="103000"/>
                <a:lumMod val="102000"/>
                <a:tint val="94000"/>
              </a:schemeClr>
            </a:gs>
            <a:gs pos="50000">
              <a:schemeClr val="accent1">
                <a:shade val="80000"/>
                <a:hueOff val="234559"/>
                <a:satOff val="-10482"/>
                <a:lumOff val="24281"/>
                <a:alphaOff val="0"/>
                <a:satMod val="110000"/>
                <a:lumMod val="100000"/>
                <a:shade val="100000"/>
              </a:schemeClr>
            </a:gs>
            <a:gs pos="100000">
              <a:schemeClr val="accent1">
                <a:shade val="80000"/>
                <a:hueOff val="234559"/>
                <a:satOff val="-10482"/>
                <a:lumOff val="2428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dirty="0">
              <a:solidFill>
                <a:schemeClr val="bg1"/>
              </a:solidFill>
            </a:rPr>
            <a:t> 1%</a:t>
          </a:r>
        </a:p>
      </dsp:txBody>
      <dsp:txXfrm rot="-10800000">
        <a:off x="1955206" y="3958424"/>
        <a:ext cx="584314" cy="494803"/>
      </dsp:txXfrm>
    </dsp:sp>
    <dsp:sp modelId="{9E80A1FF-6943-4D6B-9849-CDEF4EE6E717}">
      <dsp:nvSpPr>
        <dsp:cNvPr id="0" name=""/>
        <dsp:cNvSpPr/>
      </dsp:nvSpPr>
      <dsp:spPr>
        <a:xfrm rot="10800000">
          <a:off x="2022627" y="4453227"/>
          <a:ext cx="449472" cy="494803"/>
        </a:xfrm>
        <a:prstGeom prst="trapezoid">
          <a:avLst>
            <a:gd name="adj" fmla="val 50000"/>
          </a:avLst>
        </a:prstGeom>
        <a:gradFill rotWithShape="0">
          <a:gsLst>
            <a:gs pos="0">
              <a:schemeClr val="accent1">
                <a:shade val="80000"/>
                <a:hueOff val="263879"/>
                <a:satOff val="-11792"/>
                <a:lumOff val="27316"/>
                <a:alphaOff val="0"/>
                <a:satMod val="103000"/>
                <a:lumMod val="102000"/>
                <a:tint val="94000"/>
              </a:schemeClr>
            </a:gs>
            <a:gs pos="50000">
              <a:schemeClr val="accent1">
                <a:shade val="80000"/>
                <a:hueOff val="263879"/>
                <a:satOff val="-11792"/>
                <a:lumOff val="27316"/>
                <a:alphaOff val="0"/>
                <a:satMod val="110000"/>
                <a:lumMod val="100000"/>
                <a:shade val="100000"/>
              </a:schemeClr>
            </a:gs>
            <a:gs pos="100000">
              <a:schemeClr val="accent1">
                <a:shade val="80000"/>
                <a:hueOff val="263879"/>
                <a:satOff val="-11792"/>
                <a:lumOff val="27316"/>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N" sz="1400" kern="1200" dirty="0">
              <a:solidFill>
                <a:schemeClr val="bg1"/>
              </a:solidFill>
            </a:rPr>
            <a:t> 1%</a:t>
          </a:r>
          <a:br>
            <a:rPr lang="en-IN" sz="1400" kern="1200" dirty="0">
              <a:solidFill>
                <a:schemeClr val="bg1"/>
              </a:solidFill>
            </a:rPr>
          </a:br>
          <a:endParaRPr lang="en-IN" sz="1400" kern="1200" dirty="0">
            <a:solidFill>
              <a:schemeClr val="bg1"/>
            </a:solidFill>
          </a:endParaRPr>
        </a:p>
      </dsp:txBody>
      <dsp:txXfrm rot="-10800000">
        <a:off x="2022627" y="4453227"/>
        <a:ext cx="449472" cy="494803"/>
      </dsp:txXfrm>
    </dsp:sp>
  </dsp:spTree>
</dsp:drawing>
</file>

<file path=ppt/diagrams/layout1.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Header 1">
            <a:extLst>
              <a:ext uri="{FF2B5EF4-FFF2-40B4-BE49-F238E27FC236}">
                <a16:creationId xmlns:a16="http://schemas.microsoft.com/office/drawing/2014/main" id="{E4F36DD3-AC3F-4497-9B81-FAA9D6FCA32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dirty="0"/>
          </a:p>
        </p:txBody>
      </p:sp>
      <p:sp>
        <p:nvSpPr>
          <p:cNvPr id="3" name="Tampungan Tanggal 2">
            <a:extLst>
              <a:ext uri="{FF2B5EF4-FFF2-40B4-BE49-F238E27FC236}">
                <a16:creationId xmlns:a16="http://schemas.microsoft.com/office/drawing/2014/main" id="{CFEF5B84-C889-43BE-AF34-BBAEBDE8FC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AB6AE8-4B47-4521-9D5B-24DBB8626034}" type="datetimeFigureOut">
              <a:rPr lang="en-ID" smtClean="0"/>
              <a:t>11/05/2021</a:t>
            </a:fld>
            <a:endParaRPr lang="en-ID" dirty="0"/>
          </a:p>
        </p:txBody>
      </p:sp>
      <p:sp>
        <p:nvSpPr>
          <p:cNvPr id="4" name="Tampungan Kaki 3">
            <a:extLst>
              <a:ext uri="{FF2B5EF4-FFF2-40B4-BE49-F238E27FC236}">
                <a16:creationId xmlns:a16="http://schemas.microsoft.com/office/drawing/2014/main" id="{0FA45CA9-B5B4-4283-9B87-A05A2F9C9F6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dirty="0"/>
          </a:p>
        </p:txBody>
      </p:sp>
      <p:sp>
        <p:nvSpPr>
          <p:cNvPr id="5" name="Tampungan Nomor Slide 4">
            <a:extLst>
              <a:ext uri="{FF2B5EF4-FFF2-40B4-BE49-F238E27FC236}">
                <a16:creationId xmlns:a16="http://schemas.microsoft.com/office/drawing/2014/main" id="{E8AF9851-31A5-4E25-86AD-D0FF9160B9E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579CF6F-6816-4F60-8154-6652C1075F08}" type="slidenum">
              <a:rPr lang="en-ID" smtClean="0"/>
              <a:t>‹#›</a:t>
            </a:fld>
            <a:endParaRPr lang="en-ID" dirty="0"/>
          </a:p>
        </p:txBody>
      </p:sp>
    </p:spTree>
    <p:extLst>
      <p:ext uri="{BB962C8B-B14F-4D97-AF65-F5344CB8AC3E}">
        <p14:creationId xmlns:p14="http://schemas.microsoft.com/office/powerpoint/2010/main" val="10944281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Hea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dirty="0"/>
          </a:p>
        </p:txBody>
      </p:sp>
      <p:sp>
        <p:nvSpPr>
          <p:cNvPr id="3" name="Tampungan Tanggal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183459-118B-4DB4-8754-9009BFEEAF3A}" type="datetimeFigureOut">
              <a:rPr lang="en-ID" smtClean="0"/>
              <a:t>11/05/2021</a:t>
            </a:fld>
            <a:endParaRPr lang="en-ID" dirty="0"/>
          </a:p>
        </p:txBody>
      </p:sp>
      <p:sp>
        <p:nvSpPr>
          <p:cNvPr id="4" name="Tampungan Gambar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dirty="0"/>
          </a:p>
        </p:txBody>
      </p:sp>
      <p:sp>
        <p:nvSpPr>
          <p:cNvPr id="5" name="Tampungan Catatan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ID"/>
          </a:p>
        </p:txBody>
      </p:sp>
      <p:sp>
        <p:nvSpPr>
          <p:cNvPr id="6" name="Tampungan Ka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dirty="0"/>
          </a:p>
        </p:txBody>
      </p:sp>
      <p:sp>
        <p:nvSpPr>
          <p:cNvPr id="7" name="Tampungan Nomor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096977-94BB-4C78-9907-C1EEE41F273A}" type="slidenum">
              <a:rPr lang="en-ID" smtClean="0"/>
              <a:t>‹#›</a:t>
            </a:fld>
            <a:endParaRPr lang="en-ID" dirty="0"/>
          </a:p>
        </p:txBody>
      </p:sp>
    </p:spTree>
    <p:extLst>
      <p:ext uri="{BB962C8B-B14F-4D97-AF65-F5344CB8AC3E}">
        <p14:creationId xmlns:p14="http://schemas.microsoft.com/office/powerpoint/2010/main" val="2469668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7023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bout Us 6">
    <p:bg>
      <p:bgPr>
        <a:solidFill>
          <a:schemeClr val="bg1"/>
        </a:solidFill>
        <a:effectLst/>
      </p:bgPr>
    </p:bg>
    <p:spTree>
      <p:nvGrpSpPr>
        <p:cNvPr id="1" name=""/>
        <p:cNvGrpSpPr/>
        <p:nvPr/>
      </p:nvGrpSpPr>
      <p:grpSpPr>
        <a:xfrm>
          <a:off x="0" y="0"/>
          <a:ext cx="0" cy="0"/>
          <a:chOff x="0" y="0"/>
          <a:chExt cx="0" cy="0"/>
        </a:xfrm>
      </p:grpSpPr>
      <p:sp>
        <p:nvSpPr>
          <p:cNvPr id="11" name="Bentuk Bebas: Bentuk 10">
            <a:extLst>
              <a:ext uri="{FF2B5EF4-FFF2-40B4-BE49-F238E27FC236}">
                <a16:creationId xmlns:a16="http://schemas.microsoft.com/office/drawing/2014/main" id="{1A5F62D9-056B-498A-880B-567CB5131967}"/>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solidFill>
                <a:schemeClr val="tx1">
                  <a:lumMod val="75000"/>
                  <a:lumOff val="25000"/>
                </a:schemeClr>
              </a:solidFill>
            </a:endParaRPr>
          </a:p>
        </p:txBody>
      </p:sp>
      <p:sp>
        <p:nvSpPr>
          <p:cNvPr id="6" name="Tampungan Gambar 5">
            <a:extLst>
              <a:ext uri="{FF2B5EF4-FFF2-40B4-BE49-F238E27FC236}">
                <a16:creationId xmlns:a16="http://schemas.microsoft.com/office/drawing/2014/main" id="{96FEE43C-797D-4ABB-88CD-430B4B13FB2C}"/>
              </a:ext>
            </a:extLst>
          </p:cNvPr>
          <p:cNvSpPr>
            <a:spLocks noGrp="1"/>
          </p:cNvSpPr>
          <p:nvPr>
            <p:ph type="pic" sz="quarter" idx="10"/>
          </p:nvPr>
        </p:nvSpPr>
        <p:spPr>
          <a:xfrm>
            <a:off x="0" y="611462"/>
            <a:ext cx="5561574" cy="5635076"/>
          </a:xfrm>
          <a:custGeom>
            <a:avLst/>
            <a:gdLst>
              <a:gd name="connsiteX0" fmla="*/ 156339 w 5561574"/>
              <a:gd name="connsiteY0" fmla="*/ 864 h 5635076"/>
              <a:gd name="connsiteX1" fmla="*/ 195692 w 5561574"/>
              <a:gd name="connsiteY1" fmla="*/ 1346 h 5635076"/>
              <a:gd name="connsiteX2" fmla="*/ 2780259 w 5561574"/>
              <a:gd name="connsiteY2" fmla="*/ 316680 h 5635076"/>
              <a:gd name="connsiteX3" fmla="*/ 5365249 w 5561574"/>
              <a:gd name="connsiteY3" fmla="*/ 632437 h 5635076"/>
              <a:gd name="connsiteX4" fmla="*/ 5561574 w 5561574"/>
              <a:gd name="connsiteY4" fmla="*/ 819270 h 5635076"/>
              <a:gd name="connsiteX5" fmla="*/ 5561574 w 5561574"/>
              <a:gd name="connsiteY5" fmla="*/ 2830897 h 5635076"/>
              <a:gd name="connsiteX6" fmla="*/ 5561574 w 5561574"/>
              <a:gd name="connsiteY6" fmla="*/ 4842103 h 5635076"/>
              <a:gd name="connsiteX7" fmla="*/ 5365249 w 5561574"/>
              <a:gd name="connsiteY7" fmla="*/ 5027246 h 5635076"/>
              <a:gd name="connsiteX8" fmla="*/ 2780259 w 5561574"/>
              <a:gd name="connsiteY8" fmla="*/ 5330533 h 5635076"/>
              <a:gd name="connsiteX9" fmla="*/ 195692 w 5561574"/>
              <a:gd name="connsiteY9" fmla="*/ 5633820 h 5635076"/>
              <a:gd name="connsiteX10" fmla="*/ 0 w 5561574"/>
              <a:gd name="connsiteY10" fmla="*/ 5444661 h 5635076"/>
              <a:gd name="connsiteX11" fmla="*/ 0 w 5561574"/>
              <a:gd name="connsiteY11" fmla="*/ 2817371 h 5635076"/>
              <a:gd name="connsiteX12" fmla="*/ 0 w 5561574"/>
              <a:gd name="connsiteY12" fmla="*/ 189448 h 5635076"/>
              <a:gd name="connsiteX13" fmla="*/ 156339 w 5561574"/>
              <a:gd name="connsiteY13" fmla="*/ 864 h 5635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561574" h="5635076">
                <a:moveTo>
                  <a:pt x="156339" y="864"/>
                </a:moveTo>
                <a:cubicBezTo>
                  <a:pt x="169058" y="-411"/>
                  <a:pt x="182220" y="-292"/>
                  <a:pt x="195692" y="1346"/>
                </a:cubicBezTo>
                <a:cubicBezTo>
                  <a:pt x="1057285" y="107021"/>
                  <a:pt x="1918666" y="211217"/>
                  <a:pt x="2780259" y="316680"/>
                </a:cubicBezTo>
                <a:cubicBezTo>
                  <a:pt x="3641640" y="421933"/>
                  <a:pt x="4503022" y="527396"/>
                  <a:pt x="5365249" y="632437"/>
                </a:cubicBezTo>
                <a:cubicBezTo>
                  <a:pt x="5473027" y="645540"/>
                  <a:pt x="5561574" y="729658"/>
                  <a:pt x="5561574" y="819270"/>
                </a:cubicBezTo>
                <a:cubicBezTo>
                  <a:pt x="5561574" y="1490094"/>
                  <a:pt x="5561574" y="2160285"/>
                  <a:pt x="5561574" y="2830897"/>
                </a:cubicBezTo>
                <a:cubicBezTo>
                  <a:pt x="5561574" y="3501088"/>
                  <a:pt x="5561574" y="4171912"/>
                  <a:pt x="5561574" y="4842103"/>
                </a:cubicBezTo>
                <a:cubicBezTo>
                  <a:pt x="5561574" y="4931927"/>
                  <a:pt x="5473027" y="5014564"/>
                  <a:pt x="5365249" y="5027246"/>
                </a:cubicBezTo>
                <a:cubicBezTo>
                  <a:pt x="4503022" y="5128270"/>
                  <a:pt x="3641640" y="5229507"/>
                  <a:pt x="2780259" y="5330533"/>
                </a:cubicBezTo>
                <a:cubicBezTo>
                  <a:pt x="1918666" y="5431558"/>
                  <a:pt x="1057285" y="5532794"/>
                  <a:pt x="195692" y="5633820"/>
                </a:cubicBezTo>
                <a:cubicBezTo>
                  <a:pt x="87913" y="5646500"/>
                  <a:pt x="0" y="5561750"/>
                  <a:pt x="0" y="5444661"/>
                </a:cubicBezTo>
                <a:cubicBezTo>
                  <a:pt x="0" y="4568828"/>
                  <a:pt x="0" y="3693205"/>
                  <a:pt x="0" y="2817371"/>
                </a:cubicBezTo>
                <a:cubicBezTo>
                  <a:pt x="0" y="1941538"/>
                  <a:pt x="0" y="1065703"/>
                  <a:pt x="0" y="189448"/>
                </a:cubicBezTo>
                <a:cubicBezTo>
                  <a:pt x="0" y="86995"/>
                  <a:pt x="67309" y="9787"/>
                  <a:pt x="156339" y="864"/>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0" name="Lingkaran: Berongga 9">
            <a:extLst>
              <a:ext uri="{FF2B5EF4-FFF2-40B4-BE49-F238E27FC236}">
                <a16:creationId xmlns:a16="http://schemas.microsoft.com/office/drawing/2014/main" id="{24CEB1DE-D048-4F70-B34F-01CBFAF2CCE3}"/>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Tree>
    <p:extLst>
      <p:ext uri="{BB962C8B-B14F-4D97-AF65-F5344CB8AC3E}">
        <p14:creationId xmlns:p14="http://schemas.microsoft.com/office/powerpoint/2010/main" val="356682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rvices 1">
    <p:bg>
      <p:bgPr>
        <a:solidFill>
          <a:schemeClr val="bg1"/>
        </a:solidFill>
        <a:effectLst/>
      </p:bgPr>
    </p:bg>
    <p:spTree>
      <p:nvGrpSpPr>
        <p:cNvPr id="1" name=""/>
        <p:cNvGrpSpPr/>
        <p:nvPr/>
      </p:nvGrpSpPr>
      <p:grpSpPr>
        <a:xfrm>
          <a:off x="0" y="0"/>
          <a:ext cx="0" cy="0"/>
          <a:chOff x="0" y="0"/>
          <a:chExt cx="0" cy="0"/>
        </a:xfrm>
      </p:grpSpPr>
      <p:sp>
        <p:nvSpPr>
          <p:cNvPr id="4" name="Bentuk Bebas: Bentuk 3">
            <a:extLst>
              <a:ext uri="{FF2B5EF4-FFF2-40B4-BE49-F238E27FC236}">
                <a16:creationId xmlns:a16="http://schemas.microsoft.com/office/drawing/2014/main" id="{71123325-647D-46C9-9E88-E1006C09B42B}"/>
              </a:ext>
            </a:extLst>
          </p:cNvPr>
          <p:cNvSpPr/>
          <p:nvPr userDrawn="1"/>
        </p:nvSpPr>
        <p:spPr>
          <a:xfrm rot="16200000" flipH="1">
            <a:off x="-413932" y="413935"/>
            <a:ext cx="6813031" cy="5985166"/>
          </a:xfrm>
          <a:custGeom>
            <a:avLst/>
            <a:gdLst>
              <a:gd name="connsiteX0" fmla="*/ 0 w 6849163"/>
              <a:gd name="connsiteY0" fmla="*/ 5648414 h 6261347"/>
              <a:gd name="connsiteX1" fmla="*/ 0 w 6849163"/>
              <a:gd name="connsiteY1" fmla="*/ 0 h 6261347"/>
              <a:gd name="connsiteX2" fmla="*/ 6849163 w 6849163"/>
              <a:gd name="connsiteY2" fmla="*/ 0 h 6261347"/>
              <a:gd name="connsiteX3" fmla="*/ 6849163 w 6849163"/>
              <a:gd name="connsiteY3" fmla="*/ 302054 h 6261347"/>
              <a:gd name="connsiteX4" fmla="*/ 6658455 w 6849163"/>
              <a:gd name="connsiteY4" fmla="*/ 928223 h 6261347"/>
              <a:gd name="connsiteX5" fmla="*/ 6410297 w 6849163"/>
              <a:gd name="connsiteY5" fmla="*/ 1873754 h 6261347"/>
              <a:gd name="connsiteX6" fmla="*/ 6000326 w 6849163"/>
              <a:gd name="connsiteY6" fmla="*/ 3234356 h 6261347"/>
              <a:gd name="connsiteX7" fmla="*/ 5746049 w 6849163"/>
              <a:gd name="connsiteY7" fmla="*/ 4998828 h 6261347"/>
              <a:gd name="connsiteX8" fmla="*/ 4746958 w 6849163"/>
              <a:gd name="connsiteY8" fmla="*/ 6261347 h 6261347"/>
              <a:gd name="connsiteX9" fmla="*/ 3404525 w 6849163"/>
              <a:gd name="connsiteY9" fmla="*/ 5436976 h 6261347"/>
              <a:gd name="connsiteX10" fmla="*/ 2520674 w 6849163"/>
              <a:gd name="connsiteY10" fmla="*/ 5539132 h 6261347"/>
              <a:gd name="connsiteX11" fmla="*/ 1908777 w 6849163"/>
              <a:gd name="connsiteY11" fmla="*/ 4616679 h 6261347"/>
              <a:gd name="connsiteX12" fmla="*/ 1360110 w 6849163"/>
              <a:gd name="connsiteY12" fmla="*/ 4631272 h 6261347"/>
              <a:gd name="connsiteX13" fmla="*/ 603398 w 6849163"/>
              <a:gd name="connsiteY13" fmla="*/ 5011725 h 6261347"/>
              <a:gd name="connsiteX14" fmla="*/ 0 w 6849163"/>
              <a:gd name="connsiteY14" fmla="*/ 5648414 h 6261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849163" h="6261347">
                <a:moveTo>
                  <a:pt x="0" y="5648414"/>
                </a:moveTo>
                <a:lnTo>
                  <a:pt x="0" y="0"/>
                </a:lnTo>
                <a:lnTo>
                  <a:pt x="6849163" y="0"/>
                </a:lnTo>
                <a:lnTo>
                  <a:pt x="6849163" y="302054"/>
                </a:lnTo>
                <a:cubicBezTo>
                  <a:pt x="6836245" y="510438"/>
                  <a:pt x="6792052" y="775838"/>
                  <a:pt x="6658455" y="928223"/>
                </a:cubicBezTo>
                <a:cubicBezTo>
                  <a:pt x="6416076" y="1204823"/>
                  <a:pt x="6369844" y="1297136"/>
                  <a:pt x="6410297" y="1873754"/>
                </a:cubicBezTo>
                <a:cubicBezTo>
                  <a:pt x="6450750" y="2450373"/>
                  <a:pt x="6468087" y="2767360"/>
                  <a:pt x="6000326" y="3234356"/>
                </a:cubicBezTo>
                <a:cubicBezTo>
                  <a:pt x="5532565" y="3701352"/>
                  <a:pt x="5746049" y="4462597"/>
                  <a:pt x="5746049" y="4998828"/>
                </a:cubicBezTo>
                <a:cubicBezTo>
                  <a:pt x="5746049" y="5535059"/>
                  <a:pt x="5468996" y="6261347"/>
                  <a:pt x="4746958" y="6261347"/>
                </a:cubicBezTo>
                <a:cubicBezTo>
                  <a:pt x="4025260" y="6261347"/>
                  <a:pt x="3638405" y="5556441"/>
                  <a:pt x="3404525" y="5436976"/>
                </a:cubicBezTo>
                <a:cubicBezTo>
                  <a:pt x="3170644" y="5317173"/>
                  <a:pt x="2942543" y="5539132"/>
                  <a:pt x="2520674" y="5539132"/>
                </a:cubicBezTo>
                <a:cubicBezTo>
                  <a:pt x="2099145" y="5539132"/>
                  <a:pt x="2019939" y="5031409"/>
                  <a:pt x="1908777" y="4616679"/>
                </a:cubicBezTo>
                <a:cubicBezTo>
                  <a:pt x="1797276" y="4201948"/>
                  <a:pt x="1562036" y="4204324"/>
                  <a:pt x="1360110" y="4631272"/>
                </a:cubicBezTo>
                <a:cubicBezTo>
                  <a:pt x="1157844" y="5057881"/>
                  <a:pt x="1111612" y="5011725"/>
                  <a:pt x="603398" y="5011725"/>
                </a:cubicBezTo>
                <a:cubicBezTo>
                  <a:pt x="314107" y="5011725"/>
                  <a:pt x="116600" y="5353827"/>
                  <a:pt x="0" y="5648414"/>
                </a:cubicBezTo>
                <a:close/>
              </a:path>
            </a:pathLst>
          </a:custGeom>
          <a:solidFill>
            <a:srgbClr val="262668"/>
          </a:soli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Tree>
    <p:extLst>
      <p:ext uri="{BB962C8B-B14F-4D97-AF65-F5344CB8AC3E}">
        <p14:creationId xmlns:p14="http://schemas.microsoft.com/office/powerpoint/2010/main" val="2051721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rvices 2">
    <p:bg>
      <p:bgPr>
        <a:solidFill>
          <a:schemeClr val="bg1"/>
        </a:solidFill>
        <a:effectLst/>
      </p:bgPr>
    </p:bg>
    <p:spTree>
      <p:nvGrpSpPr>
        <p:cNvPr id="1" name=""/>
        <p:cNvGrpSpPr/>
        <p:nvPr/>
      </p:nvGrpSpPr>
      <p:grpSpPr>
        <a:xfrm>
          <a:off x="0" y="0"/>
          <a:ext cx="0" cy="0"/>
          <a:chOff x="0" y="0"/>
          <a:chExt cx="0" cy="0"/>
        </a:xfrm>
      </p:grpSpPr>
      <p:sp>
        <p:nvSpPr>
          <p:cNvPr id="7" name="Bentuk Bebas: Bentuk 6">
            <a:extLst>
              <a:ext uri="{FF2B5EF4-FFF2-40B4-BE49-F238E27FC236}">
                <a16:creationId xmlns:a16="http://schemas.microsoft.com/office/drawing/2014/main" id="{C3667076-3DA0-4A2A-B701-6AFE2766CDCF}"/>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4" name="Bentuk Bebas: Bentuk 3">
            <a:extLst>
              <a:ext uri="{FF2B5EF4-FFF2-40B4-BE49-F238E27FC236}">
                <a16:creationId xmlns:a16="http://schemas.microsoft.com/office/drawing/2014/main" id="{1131F209-4503-44FD-B116-87AECAF351C9}"/>
              </a:ext>
            </a:extLst>
          </p:cNvPr>
          <p:cNvSpPr/>
          <p:nvPr userDrawn="1"/>
        </p:nvSpPr>
        <p:spPr>
          <a:xfrm rot="5400000">
            <a:off x="5648859" y="281798"/>
            <a:ext cx="6831096" cy="6261347"/>
          </a:xfrm>
          <a:custGeom>
            <a:avLst/>
            <a:gdLst>
              <a:gd name="connsiteX0" fmla="*/ 0 w 6849163"/>
              <a:gd name="connsiteY0" fmla="*/ 5648414 h 6261347"/>
              <a:gd name="connsiteX1" fmla="*/ 0 w 6849163"/>
              <a:gd name="connsiteY1" fmla="*/ 0 h 6261347"/>
              <a:gd name="connsiteX2" fmla="*/ 6849163 w 6849163"/>
              <a:gd name="connsiteY2" fmla="*/ 0 h 6261347"/>
              <a:gd name="connsiteX3" fmla="*/ 6849163 w 6849163"/>
              <a:gd name="connsiteY3" fmla="*/ 302054 h 6261347"/>
              <a:gd name="connsiteX4" fmla="*/ 6658455 w 6849163"/>
              <a:gd name="connsiteY4" fmla="*/ 928223 h 6261347"/>
              <a:gd name="connsiteX5" fmla="*/ 6410297 w 6849163"/>
              <a:gd name="connsiteY5" fmla="*/ 1873754 h 6261347"/>
              <a:gd name="connsiteX6" fmla="*/ 6000326 w 6849163"/>
              <a:gd name="connsiteY6" fmla="*/ 3234356 h 6261347"/>
              <a:gd name="connsiteX7" fmla="*/ 5746049 w 6849163"/>
              <a:gd name="connsiteY7" fmla="*/ 4998828 h 6261347"/>
              <a:gd name="connsiteX8" fmla="*/ 4746958 w 6849163"/>
              <a:gd name="connsiteY8" fmla="*/ 6261347 h 6261347"/>
              <a:gd name="connsiteX9" fmla="*/ 3404525 w 6849163"/>
              <a:gd name="connsiteY9" fmla="*/ 5436976 h 6261347"/>
              <a:gd name="connsiteX10" fmla="*/ 2520674 w 6849163"/>
              <a:gd name="connsiteY10" fmla="*/ 5539132 h 6261347"/>
              <a:gd name="connsiteX11" fmla="*/ 1908777 w 6849163"/>
              <a:gd name="connsiteY11" fmla="*/ 4616679 h 6261347"/>
              <a:gd name="connsiteX12" fmla="*/ 1360110 w 6849163"/>
              <a:gd name="connsiteY12" fmla="*/ 4631272 h 6261347"/>
              <a:gd name="connsiteX13" fmla="*/ 603398 w 6849163"/>
              <a:gd name="connsiteY13" fmla="*/ 5011725 h 6261347"/>
              <a:gd name="connsiteX14" fmla="*/ 0 w 6849163"/>
              <a:gd name="connsiteY14" fmla="*/ 5648414 h 6261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849163" h="6261347">
                <a:moveTo>
                  <a:pt x="0" y="5648414"/>
                </a:moveTo>
                <a:lnTo>
                  <a:pt x="0" y="0"/>
                </a:lnTo>
                <a:lnTo>
                  <a:pt x="6849163" y="0"/>
                </a:lnTo>
                <a:lnTo>
                  <a:pt x="6849163" y="302054"/>
                </a:lnTo>
                <a:cubicBezTo>
                  <a:pt x="6836245" y="510438"/>
                  <a:pt x="6792052" y="775838"/>
                  <a:pt x="6658455" y="928223"/>
                </a:cubicBezTo>
                <a:cubicBezTo>
                  <a:pt x="6416076" y="1204823"/>
                  <a:pt x="6369844" y="1297136"/>
                  <a:pt x="6410297" y="1873754"/>
                </a:cubicBezTo>
                <a:cubicBezTo>
                  <a:pt x="6450750" y="2450373"/>
                  <a:pt x="6468087" y="2767360"/>
                  <a:pt x="6000326" y="3234356"/>
                </a:cubicBezTo>
                <a:cubicBezTo>
                  <a:pt x="5532565" y="3701352"/>
                  <a:pt x="5746049" y="4462597"/>
                  <a:pt x="5746049" y="4998828"/>
                </a:cubicBezTo>
                <a:cubicBezTo>
                  <a:pt x="5746049" y="5535059"/>
                  <a:pt x="5468996" y="6261347"/>
                  <a:pt x="4746958" y="6261347"/>
                </a:cubicBezTo>
                <a:cubicBezTo>
                  <a:pt x="4025260" y="6261347"/>
                  <a:pt x="3638405" y="5556441"/>
                  <a:pt x="3404525" y="5436976"/>
                </a:cubicBezTo>
                <a:cubicBezTo>
                  <a:pt x="3170644" y="5317173"/>
                  <a:pt x="2942543" y="5539132"/>
                  <a:pt x="2520674" y="5539132"/>
                </a:cubicBezTo>
                <a:cubicBezTo>
                  <a:pt x="2099145" y="5539132"/>
                  <a:pt x="2019939" y="5031409"/>
                  <a:pt x="1908777" y="4616679"/>
                </a:cubicBezTo>
                <a:cubicBezTo>
                  <a:pt x="1797276" y="4201948"/>
                  <a:pt x="1562036" y="4204324"/>
                  <a:pt x="1360110" y="4631272"/>
                </a:cubicBezTo>
                <a:cubicBezTo>
                  <a:pt x="1157844" y="5057881"/>
                  <a:pt x="1111612" y="5011725"/>
                  <a:pt x="603398" y="5011725"/>
                </a:cubicBezTo>
                <a:cubicBezTo>
                  <a:pt x="314107" y="5011725"/>
                  <a:pt x="116600" y="5353827"/>
                  <a:pt x="0" y="5648414"/>
                </a:cubicBezTo>
                <a:close/>
              </a:path>
            </a:pathLst>
          </a:custGeom>
          <a:solidFill>
            <a:srgbClr val="262668"/>
          </a:soli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Tree>
    <p:extLst>
      <p:ext uri="{BB962C8B-B14F-4D97-AF65-F5344CB8AC3E}">
        <p14:creationId xmlns:p14="http://schemas.microsoft.com/office/powerpoint/2010/main" val="3078988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rvices 3">
    <p:bg>
      <p:bgPr>
        <a:solidFill>
          <a:schemeClr val="bg1"/>
        </a:solidFill>
        <a:effectLst/>
      </p:bgPr>
    </p:bg>
    <p:spTree>
      <p:nvGrpSpPr>
        <p:cNvPr id="1" name=""/>
        <p:cNvGrpSpPr/>
        <p:nvPr/>
      </p:nvGrpSpPr>
      <p:grpSpPr>
        <a:xfrm>
          <a:off x="0" y="0"/>
          <a:ext cx="0" cy="0"/>
          <a:chOff x="0" y="0"/>
          <a:chExt cx="0" cy="0"/>
        </a:xfrm>
      </p:grpSpPr>
      <p:sp>
        <p:nvSpPr>
          <p:cNvPr id="5" name="Lingkaran: Berongga 4">
            <a:extLst>
              <a:ext uri="{FF2B5EF4-FFF2-40B4-BE49-F238E27FC236}">
                <a16:creationId xmlns:a16="http://schemas.microsoft.com/office/drawing/2014/main" id="{09240F2B-AFB1-4DE8-969D-CBA88E119C2D}"/>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7" name="Bentuk Bebas: Bentuk 6">
            <a:extLst>
              <a:ext uri="{FF2B5EF4-FFF2-40B4-BE49-F238E27FC236}">
                <a16:creationId xmlns:a16="http://schemas.microsoft.com/office/drawing/2014/main" id="{C3667076-3DA0-4A2A-B701-6AFE2766CDCF}"/>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8" name="Tampungan Gambar 16">
            <a:extLst>
              <a:ext uri="{FF2B5EF4-FFF2-40B4-BE49-F238E27FC236}">
                <a16:creationId xmlns:a16="http://schemas.microsoft.com/office/drawing/2014/main" id="{D3ABA7EB-DEB6-4244-AE65-7CD1CBA66449}"/>
              </a:ext>
            </a:extLst>
          </p:cNvPr>
          <p:cNvSpPr>
            <a:spLocks noGrp="1"/>
          </p:cNvSpPr>
          <p:nvPr>
            <p:ph type="pic" sz="quarter" idx="10"/>
          </p:nvPr>
        </p:nvSpPr>
        <p:spPr>
          <a:xfrm>
            <a:off x="6188174" y="-1"/>
            <a:ext cx="4907787" cy="5621374"/>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378964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rvices 4">
    <p:bg>
      <p:bgPr>
        <a:solidFill>
          <a:schemeClr val="bg1"/>
        </a:solidFill>
        <a:effectLst/>
      </p:bgPr>
    </p:bg>
    <p:spTree>
      <p:nvGrpSpPr>
        <p:cNvPr id="1" name=""/>
        <p:cNvGrpSpPr/>
        <p:nvPr/>
      </p:nvGrpSpPr>
      <p:grpSpPr>
        <a:xfrm>
          <a:off x="0" y="0"/>
          <a:ext cx="0" cy="0"/>
          <a:chOff x="0" y="0"/>
          <a:chExt cx="0" cy="0"/>
        </a:xfrm>
      </p:grpSpPr>
      <p:sp>
        <p:nvSpPr>
          <p:cNvPr id="5" name="Lingkaran: Berongga 4">
            <a:extLst>
              <a:ext uri="{FF2B5EF4-FFF2-40B4-BE49-F238E27FC236}">
                <a16:creationId xmlns:a16="http://schemas.microsoft.com/office/drawing/2014/main" id="{09240F2B-AFB1-4DE8-969D-CBA88E119C2D}"/>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2" name="Tampungan Gambar 11">
            <a:extLst>
              <a:ext uri="{FF2B5EF4-FFF2-40B4-BE49-F238E27FC236}">
                <a16:creationId xmlns:a16="http://schemas.microsoft.com/office/drawing/2014/main" id="{96F5CD56-5D16-4437-B0CD-9495E53B024D}"/>
              </a:ext>
            </a:extLst>
          </p:cNvPr>
          <p:cNvSpPr>
            <a:spLocks noGrp="1"/>
          </p:cNvSpPr>
          <p:nvPr>
            <p:ph type="pic" sz="quarter" idx="11"/>
          </p:nvPr>
        </p:nvSpPr>
        <p:spPr>
          <a:xfrm>
            <a:off x="3822596" y="2394831"/>
            <a:ext cx="2734413" cy="3796087"/>
          </a:xfrm>
          <a:custGeom>
            <a:avLst/>
            <a:gdLst>
              <a:gd name="connsiteX0" fmla="*/ 131963 w 2734413"/>
              <a:gd name="connsiteY0" fmla="*/ 0 h 3796087"/>
              <a:gd name="connsiteX1" fmla="*/ 2602450 w 2734413"/>
              <a:gd name="connsiteY1" fmla="*/ 0 h 3796087"/>
              <a:gd name="connsiteX2" fmla="*/ 2734413 w 2734413"/>
              <a:gd name="connsiteY2" fmla="*/ 131963 h 3796087"/>
              <a:gd name="connsiteX3" fmla="*/ 2734413 w 2734413"/>
              <a:gd name="connsiteY3" fmla="*/ 3664124 h 3796087"/>
              <a:gd name="connsiteX4" fmla="*/ 2602450 w 2734413"/>
              <a:gd name="connsiteY4" fmla="*/ 3796087 h 3796087"/>
              <a:gd name="connsiteX5" fmla="*/ 131963 w 2734413"/>
              <a:gd name="connsiteY5" fmla="*/ 3796087 h 3796087"/>
              <a:gd name="connsiteX6" fmla="*/ 0 w 2734413"/>
              <a:gd name="connsiteY6" fmla="*/ 3664124 h 3796087"/>
              <a:gd name="connsiteX7" fmla="*/ 0 w 2734413"/>
              <a:gd name="connsiteY7" fmla="*/ 131963 h 3796087"/>
              <a:gd name="connsiteX8" fmla="*/ 131963 w 2734413"/>
              <a:gd name="connsiteY8" fmla="*/ 0 h 3796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34413" h="3796087">
                <a:moveTo>
                  <a:pt x="131963" y="0"/>
                </a:moveTo>
                <a:lnTo>
                  <a:pt x="2602450" y="0"/>
                </a:lnTo>
                <a:cubicBezTo>
                  <a:pt x="2675331" y="0"/>
                  <a:pt x="2734413" y="59082"/>
                  <a:pt x="2734413" y="131963"/>
                </a:cubicBezTo>
                <a:lnTo>
                  <a:pt x="2734413" y="3664124"/>
                </a:lnTo>
                <a:cubicBezTo>
                  <a:pt x="2734413" y="3737005"/>
                  <a:pt x="2675331" y="3796087"/>
                  <a:pt x="2602450" y="3796087"/>
                </a:cubicBezTo>
                <a:lnTo>
                  <a:pt x="131963" y="3796087"/>
                </a:lnTo>
                <a:cubicBezTo>
                  <a:pt x="59082" y="3796087"/>
                  <a:pt x="0" y="3737005"/>
                  <a:pt x="0" y="3664124"/>
                </a:cubicBezTo>
                <a:lnTo>
                  <a:pt x="0" y="131963"/>
                </a:lnTo>
                <a:cubicBezTo>
                  <a:pt x="0" y="59082"/>
                  <a:pt x="59082" y="0"/>
                  <a:pt x="131963"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7" name="Bentuk Bebas: Bentuk 6">
            <a:extLst>
              <a:ext uri="{FF2B5EF4-FFF2-40B4-BE49-F238E27FC236}">
                <a16:creationId xmlns:a16="http://schemas.microsoft.com/office/drawing/2014/main" id="{C3667076-3DA0-4A2A-B701-6AFE2766CDCF}"/>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1" name="Tampungan Gambar 10">
            <a:extLst>
              <a:ext uri="{FF2B5EF4-FFF2-40B4-BE49-F238E27FC236}">
                <a16:creationId xmlns:a16="http://schemas.microsoft.com/office/drawing/2014/main" id="{63E4ACC3-7746-448E-BA3D-F2AA53BFAB84}"/>
              </a:ext>
            </a:extLst>
          </p:cNvPr>
          <p:cNvSpPr>
            <a:spLocks noGrp="1"/>
          </p:cNvSpPr>
          <p:nvPr>
            <p:ph type="pic" sz="quarter" idx="10"/>
          </p:nvPr>
        </p:nvSpPr>
        <p:spPr>
          <a:xfrm>
            <a:off x="777211" y="667082"/>
            <a:ext cx="2734413" cy="3796087"/>
          </a:xfrm>
          <a:custGeom>
            <a:avLst/>
            <a:gdLst>
              <a:gd name="connsiteX0" fmla="*/ 131963 w 2734413"/>
              <a:gd name="connsiteY0" fmla="*/ 0 h 3796087"/>
              <a:gd name="connsiteX1" fmla="*/ 2602450 w 2734413"/>
              <a:gd name="connsiteY1" fmla="*/ 0 h 3796087"/>
              <a:gd name="connsiteX2" fmla="*/ 2734413 w 2734413"/>
              <a:gd name="connsiteY2" fmla="*/ 131963 h 3796087"/>
              <a:gd name="connsiteX3" fmla="*/ 2734413 w 2734413"/>
              <a:gd name="connsiteY3" fmla="*/ 3664124 h 3796087"/>
              <a:gd name="connsiteX4" fmla="*/ 2602450 w 2734413"/>
              <a:gd name="connsiteY4" fmla="*/ 3796087 h 3796087"/>
              <a:gd name="connsiteX5" fmla="*/ 131963 w 2734413"/>
              <a:gd name="connsiteY5" fmla="*/ 3796087 h 3796087"/>
              <a:gd name="connsiteX6" fmla="*/ 0 w 2734413"/>
              <a:gd name="connsiteY6" fmla="*/ 3664124 h 3796087"/>
              <a:gd name="connsiteX7" fmla="*/ 0 w 2734413"/>
              <a:gd name="connsiteY7" fmla="*/ 131963 h 3796087"/>
              <a:gd name="connsiteX8" fmla="*/ 131963 w 2734413"/>
              <a:gd name="connsiteY8" fmla="*/ 0 h 37960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34413" h="3796087">
                <a:moveTo>
                  <a:pt x="131963" y="0"/>
                </a:moveTo>
                <a:lnTo>
                  <a:pt x="2602450" y="0"/>
                </a:lnTo>
                <a:cubicBezTo>
                  <a:pt x="2675331" y="0"/>
                  <a:pt x="2734413" y="59082"/>
                  <a:pt x="2734413" y="131963"/>
                </a:cubicBezTo>
                <a:lnTo>
                  <a:pt x="2734413" y="3664124"/>
                </a:lnTo>
                <a:cubicBezTo>
                  <a:pt x="2734413" y="3737005"/>
                  <a:pt x="2675331" y="3796087"/>
                  <a:pt x="2602450" y="3796087"/>
                </a:cubicBezTo>
                <a:lnTo>
                  <a:pt x="131963" y="3796087"/>
                </a:lnTo>
                <a:cubicBezTo>
                  <a:pt x="59082" y="3796087"/>
                  <a:pt x="0" y="3737005"/>
                  <a:pt x="0" y="3664124"/>
                </a:cubicBezTo>
                <a:lnTo>
                  <a:pt x="0" y="131963"/>
                </a:lnTo>
                <a:cubicBezTo>
                  <a:pt x="0" y="59082"/>
                  <a:pt x="59082" y="0"/>
                  <a:pt x="131963"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3003794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rvices 5">
    <p:bg>
      <p:bgPr>
        <a:solidFill>
          <a:schemeClr val="bg1"/>
        </a:solidFill>
        <a:effectLst/>
      </p:bgPr>
    </p:bg>
    <p:spTree>
      <p:nvGrpSpPr>
        <p:cNvPr id="1" name=""/>
        <p:cNvGrpSpPr/>
        <p:nvPr/>
      </p:nvGrpSpPr>
      <p:grpSpPr>
        <a:xfrm>
          <a:off x="0" y="0"/>
          <a:ext cx="0" cy="0"/>
          <a:chOff x="0" y="0"/>
          <a:chExt cx="0" cy="0"/>
        </a:xfrm>
      </p:grpSpPr>
      <p:sp>
        <p:nvSpPr>
          <p:cNvPr id="5" name="Lingkaran: Berongga 4">
            <a:extLst>
              <a:ext uri="{FF2B5EF4-FFF2-40B4-BE49-F238E27FC236}">
                <a16:creationId xmlns:a16="http://schemas.microsoft.com/office/drawing/2014/main" id="{09240F2B-AFB1-4DE8-969D-CBA88E119C2D}"/>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7" name="Bentuk Bebas: Bentuk 6">
            <a:extLst>
              <a:ext uri="{FF2B5EF4-FFF2-40B4-BE49-F238E27FC236}">
                <a16:creationId xmlns:a16="http://schemas.microsoft.com/office/drawing/2014/main" id="{C3667076-3DA0-4A2A-B701-6AFE2766CDCF}"/>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9" name="Tampungan Gambar 8">
            <a:extLst>
              <a:ext uri="{FF2B5EF4-FFF2-40B4-BE49-F238E27FC236}">
                <a16:creationId xmlns:a16="http://schemas.microsoft.com/office/drawing/2014/main" id="{A69C77F9-BC93-4B72-9A4A-9FA844E182E9}"/>
              </a:ext>
            </a:extLst>
          </p:cNvPr>
          <p:cNvSpPr>
            <a:spLocks noGrp="1"/>
          </p:cNvSpPr>
          <p:nvPr>
            <p:ph type="pic" sz="quarter" idx="10"/>
          </p:nvPr>
        </p:nvSpPr>
        <p:spPr>
          <a:xfrm>
            <a:off x="5891426" y="852714"/>
            <a:ext cx="3606106" cy="5152572"/>
          </a:xfrm>
          <a:custGeom>
            <a:avLst/>
            <a:gdLst>
              <a:gd name="connsiteX0" fmla="*/ 155495 w 3606106"/>
              <a:gd name="connsiteY0" fmla="*/ 0 h 5152572"/>
              <a:gd name="connsiteX1" fmla="*/ 3450611 w 3606106"/>
              <a:gd name="connsiteY1" fmla="*/ 0 h 5152572"/>
              <a:gd name="connsiteX2" fmla="*/ 3606106 w 3606106"/>
              <a:gd name="connsiteY2" fmla="*/ 155495 h 5152572"/>
              <a:gd name="connsiteX3" fmla="*/ 3606106 w 3606106"/>
              <a:gd name="connsiteY3" fmla="*/ 4997077 h 5152572"/>
              <a:gd name="connsiteX4" fmla="*/ 3450611 w 3606106"/>
              <a:gd name="connsiteY4" fmla="*/ 5152572 h 5152572"/>
              <a:gd name="connsiteX5" fmla="*/ 155495 w 3606106"/>
              <a:gd name="connsiteY5" fmla="*/ 5152572 h 5152572"/>
              <a:gd name="connsiteX6" fmla="*/ 0 w 3606106"/>
              <a:gd name="connsiteY6" fmla="*/ 4997077 h 5152572"/>
              <a:gd name="connsiteX7" fmla="*/ 0 w 3606106"/>
              <a:gd name="connsiteY7" fmla="*/ 155495 h 5152572"/>
              <a:gd name="connsiteX8" fmla="*/ 155495 w 3606106"/>
              <a:gd name="connsiteY8" fmla="*/ 0 h 5152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06106" h="5152572">
                <a:moveTo>
                  <a:pt x="155495" y="0"/>
                </a:moveTo>
                <a:lnTo>
                  <a:pt x="3450611" y="0"/>
                </a:lnTo>
                <a:cubicBezTo>
                  <a:pt x="3536489" y="0"/>
                  <a:pt x="3606106" y="69617"/>
                  <a:pt x="3606106" y="155495"/>
                </a:cubicBezTo>
                <a:lnTo>
                  <a:pt x="3606106" y="4997077"/>
                </a:lnTo>
                <a:cubicBezTo>
                  <a:pt x="3606106" y="5082955"/>
                  <a:pt x="3536489" y="5152572"/>
                  <a:pt x="3450611" y="5152572"/>
                </a:cubicBezTo>
                <a:lnTo>
                  <a:pt x="155495" y="5152572"/>
                </a:lnTo>
                <a:cubicBezTo>
                  <a:pt x="69617" y="5152572"/>
                  <a:pt x="0" y="5082955"/>
                  <a:pt x="0" y="4997077"/>
                </a:cubicBezTo>
                <a:lnTo>
                  <a:pt x="0" y="155495"/>
                </a:lnTo>
                <a:cubicBezTo>
                  <a:pt x="0" y="69617"/>
                  <a:pt x="69617" y="0"/>
                  <a:pt x="155495"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757243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am 1">
    <p:bg>
      <p:bgPr>
        <a:solidFill>
          <a:schemeClr val="bg1"/>
        </a:solidFill>
        <a:effectLst/>
      </p:bgPr>
    </p:bg>
    <p:spTree>
      <p:nvGrpSpPr>
        <p:cNvPr id="1" name=""/>
        <p:cNvGrpSpPr/>
        <p:nvPr/>
      </p:nvGrpSpPr>
      <p:grpSpPr>
        <a:xfrm>
          <a:off x="0" y="0"/>
          <a:ext cx="0" cy="0"/>
          <a:chOff x="0" y="0"/>
          <a:chExt cx="0" cy="0"/>
        </a:xfrm>
      </p:grpSpPr>
      <p:sp>
        <p:nvSpPr>
          <p:cNvPr id="23" name="Bentuk Bebas: Bentuk 22">
            <a:extLst>
              <a:ext uri="{FF2B5EF4-FFF2-40B4-BE49-F238E27FC236}">
                <a16:creationId xmlns:a16="http://schemas.microsoft.com/office/drawing/2014/main" id="{F8AB7E0D-DD4A-4DFC-849C-F903469BBE74}"/>
              </a:ext>
            </a:extLst>
          </p:cNvPr>
          <p:cNvSpPr/>
          <p:nvPr userDrawn="1"/>
        </p:nvSpPr>
        <p:spPr>
          <a:xfrm rot="5400000">
            <a:off x="5793602" y="708441"/>
            <a:ext cx="5681717" cy="5780131"/>
          </a:xfrm>
          <a:custGeom>
            <a:avLst/>
            <a:gdLst>
              <a:gd name="connsiteX0" fmla="*/ 54814 w 4204280"/>
              <a:gd name="connsiteY0" fmla="*/ 1257332 h 4277103"/>
              <a:gd name="connsiteX1" fmla="*/ 3369 w 4204280"/>
              <a:gd name="connsiteY1" fmla="*/ 981856 h 4277103"/>
              <a:gd name="connsiteX2" fmla="*/ 32666 w 4204280"/>
              <a:gd name="connsiteY2" fmla="*/ 750670 h 4277103"/>
              <a:gd name="connsiteX3" fmla="*/ 392315 w 4204280"/>
              <a:gd name="connsiteY3" fmla="*/ 551758 h 4277103"/>
              <a:gd name="connsiteX4" fmla="*/ 801696 w 4204280"/>
              <a:gd name="connsiteY4" fmla="*/ 443688 h 4277103"/>
              <a:gd name="connsiteX5" fmla="*/ 1011114 w 4204280"/>
              <a:gd name="connsiteY5" fmla="*/ 221602 h 4277103"/>
              <a:gd name="connsiteX6" fmla="*/ 1659357 w 4204280"/>
              <a:gd name="connsiteY6" fmla="*/ 5905 h 4277103"/>
              <a:gd name="connsiteX7" fmla="*/ 2082204 w 4204280"/>
              <a:gd name="connsiteY7" fmla="*/ 140433 h 4277103"/>
              <a:gd name="connsiteX8" fmla="*/ 2827220 w 4204280"/>
              <a:gd name="connsiteY8" fmla="*/ 450188 h 4277103"/>
              <a:gd name="connsiteX9" fmla="*/ 3217397 w 4204280"/>
              <a:gd name="connsiteY9" fmla="*/ 518316 h 4277103"/>
              <a:gd name="connsiteX10" fmla="*/ 3550514 w 4204280"/>
              <a:gd name="connsiteY10" fmla="*/ 717142 h 4277103"/>
              <a:gd name="connsiteX11" fmla="*/ 3653577 w 4204280"/>
              <a:gd name="connsiteY11" fmla="*/ 983180 h 4277103"/>
              <a:gd name="connsiteX12" fmla="*/ 4171003 w 4204280"/>
              <a:gd name="connsiteY12" fmla="*/ 3346547 h 4277103"/>
              <a:gd name="connsiteX13" fmla="*/ 4203919 w 4204280"/>
              <a:gd name="connsiteY13" fmla="*/ 3632895 h 4277103"/>
              <a:gd name="connsiteX14" fmla="*/ 4016764 w 4204280"/>
              <a:gd name="connsiteY14" fmla="*/ 4071284 h 4277103"/>
              <a:gd name="connsiteX15" fmla="*/ 2978146 w 4204280"/>
              <a:gd name="connsiteY15" fmla="*/ 4131653 h 4277103"/>
              <a:gd name="connsiteX16" fmla="*/ 2396222 w 4204280"/>
              <a:gd name="connsiteY16" fmla="*/ 3777042 h 4277103"/>
              <a:gd name="connsiteX17" fmla="*/ 2000399 w 4204280"/>
              <a:gd name="connsiteY17" fmla="*/ 3790164 h 4277103"/>
              <a:gd name="connsiteX18" fmla="*/ 1411802 w 4204280"/>
              <a:gd name="connsiteY18" fmla="*/ 3883925 h 4277103"/>
              <a:gd name="connsiteX19" fmla="*/ 1263131 w 4204280"/>
              <a:gd name="connsiteY19" fmla="*/ 3887953 h 4277103"/>
              <a:gd name="connsiteX20" fmla="*/ 1100188 w 4204280"/>
              <a:gd name="connsiteY20" fmla="*/ 3771018 h 4277103"/>
              <a:gd name="connsiteX21" fmla="*/ 739381 w 4204280"/>
              <a:gd name="connsiteY21" fmla="*/ 2971234 h 4277103"/>
              <a:gd name="connsiteX22" fmla="*/ 384058 w 4204280"/>
              <a:gd name="connsiteY22" fmla="*/ 2039890 h 4277103"/>
              <a:gd name="connsiteX23" fmla="*/ 54814 w 4204280"/>
              <a:gd name="connsiteY23" fmla="*/ 1257332 h 4277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04280" h="4277103">
                <a:moveTo>
                  <a:pt x="54814" y="1257332"/>
                </a:moveTo>
                <a:cubicBezTo>
                  <a:pt x="29779" y="1167341"/>
                  <a:pt x="11621" y="1075721"/>
                  <a:pt x="3369" y="981856"/>
                </a:cubicBezTo>
                <a:cubicBezTo>
                  <a:pt x="-3514" y="903427"/>
                  <a:pt x="-2569" y="821050"/>
                  <a:pt x="32666" y="750670"/>
                </a:cubicBezTo>
                <a:cubicBezTo>
                  <a:pt x="96543" y="623144"/>
                  <a:pt x="251202" y="572391"/>
                  <a:pt x="392315" y="551758"/>
                </a:cubicBezTo>
                <a:cubicBezTo>
                  <a:pt x="533429" y="531125"/>
                  <a:pt x="684731" y="525301"/>
                  <a:pt x="801696" y="443688"/>
                </a:cubicBezTo>
                <a:cubicBezTo>
                  <a:pt x="885329" y="385269"/>
                  <a:pt x="940324" y="295065"/>
                  <a:pt x="1011114" y="221602"/>
                </a:cubicBezTo>
                <a:cubicBezTo>
                  <a:pt x="1174884" y="51574"/>
                  <a:pt x="1425033" y="-22443"/>
                  <a:pt x="1659357" y="5905"/>
                </a:cubicBezTo>
                <a:cubicBezTo>
                  <a:pt x="1806790" y="23729"/>
                  <a:pt x="1947223" y="78426"/>
                  <a:pt x="2082204" y="140433"/>
                </a:cubicBezTo>
                <a:cubicBezTo>
                  <a:pt x="2327145" y="252849"/>
                  <a:pt x="2563796" y="392407"/>
                  <a:pt x="2827220" y="450188"/>
                </a:cubicBezTo>
                <a:cubicBezTo>
                  <a:pt x="2956211" y="478350"/>
                  <a:pt x="3089194" y="486605"/>
                  <a:pt x="3217397" y="518316"/>
                </a:cubicBezTo>
                <a:cubicBezTo>
                  <a:pt x="3345598" y="550027"/>
                  <a:pt x="3473449" y="609902"/>
                  <a:pt x="3550514" y="717142"/>
                </a:cubicBezTo>
                <a:cubicBezTo>
                  <a:pt x="3606334" y="794766"/>
                  <a:pt x="3630645" y="890161"/>
                  <a:pt x="3653577" y="983180"/>
                </a:cubicBezTo>
                <a:cubicBezTo>
                  <a:pt x="3846538" y="1766670"/>
                  <a:pt x="4019015" y="2554459"/>
                  <a:pt x="4171003" y="3346547"/>
                </a:cubicBezTo>
                <a:cubicBezTo>
                  <a:pt x="4189009" y="3441143"/>
                  <a:pt x="4207077" y="3536642"/>
                  <a:pt x="4203919" y="3632895"/>
                </a:cubicBezTo>
                <a:cubicBezTo>
                  <a:pt x="4197833" y="3797129"/>
                  <a:pt x="4131165" y="3953295"/>
                  <a:pt x="4016764" y="4071284"/>
                </a:cubicBezTo>
                <a:cubicBezTo>
                  <a:pt x="3754617" y="4339412"/>
                  <a:pt x="3296073" y="4330465"/>
                  <a:pt x="2978146" y="4131653"/>
                </a:cubicBezTo>
                <a:cubicBezTo>
                  <a:pt x="2784141" y="4010314"/>
                  <a:pt x="2619684" y="3826416"/>
                  <a:pt x="2396222" y="3777042"/>
                </a:cubicBezTo>
                <a:cubicBezTo>
                  <a:pt x="2266504" y="3748392"/>
                  <a:pt x="2131557" y="3769243"/>
                  <a:pt x="2000399" y="3790164"/>
                </a:cubicBezTo>
                <a:lnTo>
                  <a:pt x="1411802" y="3883925"/>
                </a:lnTo>
                <a:cubicBezTo>
                  <a:pt x="1362504" y="3891798"/>
                  <a:pt x="1311762" y="3899605"/>
                  <a:pt x="1263131" y="3887953"/>
                </a:cubicBezTo>
                <a:cubicBezTo>
                  <a:pt x="1197040" y="3872085"/>
                  <a:pt x="1144646" y="3822442"/>
                  <a:pt x="1100188" y="3771018"/>
                </a:cubicBezTo>
                <a:cubicBezTo>
                  <a:pt x="902475" y="3542313"/>
                  <a:pt x="832680" y="3251106"/>
                  <a:pt x="739381" y="2971234"/>
                </a:cubicBezTo>
                <a:cubicBezTo>
                  <a:pt x="634361" y="2655921"/>
                  <a:pt x="522101" y="2342528"/>
                  <a:pt x="384058" y="2039890"/>
                </a:cubicBezTo>
                <a:cubicBezTo>
                  <a:pt x="266918" y="1782618"/>
                  <a:pt x="129917" y="1527306"/>
                  <a:pt x="54814" y="1257332"/>
                </a:cubicBezTo>
                <a:close/>
              </a:path>
            </a:pathLst>
          </a:cu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7" name="Tampungan Gambar 16">
            <a:extLst>
              <a:ext uri="{FF2B5EF4-FFF2-40B4-BE49-F238E27FC236}">
                <a16:creationId xmlns:a16="http://schemas.microsoft.com/office/drawing/2014/main" id="{16F5658C-3D90-4A15-981B-47ACDF05617B}"/>
              </a:ext>
            </a:extLst>
          </p:cNvPr>
          <p:cNvSpPr>
            <a:spLocks noGrp="1"/>
          </p:cNvSpPr>
          <p:nvPr userDrawn="1">
            <p:ph type="pic" sz="quarter" idx="10"/>
          </p:nvPr>
        </p:nvSpPr>
        <p:spPr>
          <a:xfrm>
            <a:off x="6306392" y="-2"/>
            <a:ext cx="4428827" cy="6858001"/>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22" name="Bentuk Bebas: Bentuk 21">
            <a:extLst>
              <a:ext uri="{FF2B5EF4-FFF2-40B4-BE49-F238E27FC236}">
                <a16:creationId xmlns:a16="http://schemas.microsoft.com/office/drawing/2014/main" id="{E9F99A13-ECB0-4CDA-B183-7405DC42A3C5}"/>
              </a:ext>
            </a:extLst>
          </p:cNvPr>
          <p:cNvSpPr/>
          <p:nvPr userDrawn="1"/>
        </p:nvSpPr>
        <p:spPr>
          <a:xfrm rot="10800000" flipH="1">
            <a:off x="0" y="4117472"/>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Tree>
    <p:extLst>
      <p:ext uri="{BB962C8B-B14F-4D97-AF65-F5344CB8AC3E}">
        <p14:creationId xmlns:p14="http://schemas.microsoft.com/office/powerpoint/2010/main" val="30422173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2">
    <p:bg>
      <p:bgPr>
        <a:solidFill>
          <a:schemeClr val="bg1"/>
        </a:solidFill>
        <a:effectLst/>
      </p:bgPr>
    </p:bg>
    <p:spTree>
      <p:nvGrpSpPr>
        <p:cNvPr id="1" name=""/>
        <p:cNvGrpSpPr/>
        <p:nvPr/>
      </p:nvGrpSpPr>
      <p:grpSpPr>
        <a:xfrm>
          <a:off x="0" y="0"/>
          <a:ext cx="0" cy="0"/>
          <a:chOff x="0" y="0"/>
          <a:chExt cx="0" cy="0"/>
        </a:xfrm>
      </p:grpSpPr>
      <p:sp>
        <p:nvSpPr>
          <p:cNvPr id="10" name="Tampungan Gambar 9">
            <a:extLst>
              <a:ext uri="{FF2B5EF4-FFF2-40B4-BE49-F238E27FC236}">
                <a16:creationId xmlns:a16="http://schemas.microsoft.com/office/drawing/2014/main" id="{2C2BC8EC-CBC2-4687-A18B-54D6FA3DEDE0}"/>
              </a:ext>
            </a:extLst>
          </p:cNvPr>
          <p:cNvSpPr>
            <a:spLocks noGrp="1"/>
          </p:cNvSpPr>
          <p:nvPr>
            <p:ph type="pic" sz="quarter" idx="11"/>
          </p:nvPr>
        </p:nvSpPr>
        <p:spPr>
          <a:xfrm>
            <a:off x="4594757" y="2132943"/>
            <a:ext cx="2978100" cy="4025147"/>
          </a:xfrm>
          <a:custGeom>
            <a:avLst/>
            <a:gdLst>
              <a:gd name="connsiteX0" fmla="*/ 122549 w 2978100"/>
              <a:gd name="connsiteY0" fmla="*/ 0 h 4025147"/>
              <a:gd name="connsiteX1" fmla="*/ 2855551 w 2978100"/>
              <a:gd name="connsiteY1" fmla="*/ 0 h 4025147"/>
              <a:gd name="connsiteX2" fmla="*/ 2978100 w 2978100"/>
              <a:gd name="connsiteY2" fmla="*/ 122549 h 4025147"/>
              <a:gd name="connsiteX3" fmla="*/ 2978100 w 2978100"/>
              <a:gd name="connsiteY3" fmla="*/ 3902598 h 4025147"/>
              <a:gd name="connsiteX4" fmla="*/ 2855551 w 2978100"/>
              <a:gd name="connsiteY4" fmla="*/ 4025147 h 4025147"/>
              <a:gd name="connsiteX5" fmla="*/ 122549 w 2978100"/>
              <a:gd name="connsiteY5" fmla="*/ 4025147 h 4025147"/>
              <a:gd name="connsiteX6" fmla="*/ 0 w 2978100"/>
              <a:gd name="connsiteY6" fmla="*/ 3902598 h 4025147"/>
              <a:gd name="connsiteX7" fmla="*/ 0 w 2978100"/>
              <a:gd name="connsiteY7" fmla="*/ 122549 h 4025147"/>
              <a:gd name="connsiteX8" fmla="*/ 122549 w 2978100"/>
              <a:gd name="connsiteY8" fmla="*/ 0 h 4025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78100" h="4025147">
                <a:moveTo>
                  <a:pt x="122549" y="0"/>
                </a:moveTo>
                <a:lnTo>
                  <a:pt x="2855551" y="0"/>
                </a:lnTo>
                <a:cubicBezTo>
                  <a:pt x="2923233" y="0"/>
                  <a:pt x="2978100" y="54867"/>
                  <a:pt x="2978100" y="122549"/>
                </a:cubicBezTo>
                <a:lnTo>
                  <a:pt x="2978100" y="3902598"/>
                </a:lnTo>
                <a:cubicBezTo>
                  <a:pt x="2978100" y="3970280"/>
                  <a:pt x="2923233" y="4025147"/>
                  <a:pt x="2855551" y="4025147"/>
                </a:cubicBezTo>
                <a:lnTo>
                  <a:pt x="122549" y="4025147"/>
                </a:lnTo>
                <a:cubicBezTo>
                  <a:pt x="54867" y="4025147"/>
                  <a:pt x="0" y="3970280"/>
                  <a:pt x="0" y="3902598"/>
                </a:cubicBezTo>
                <a:lnTo>
                  <a:pt x="0" y="122549"/>
                </a:lnTo>
                <a:cubicBezTo>
                  <a:pt x="0" y="54867"/>
                  <a:pt x="54867" y="0"/>
                  <a:pt x="122549"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8" name="Tampungan Gambar 7">
            <a:extLst>
              <a:ext uri="{FF2B5EF4-FFF2-40B4-BE49-F238E27FC236}">
                <a16:creationId xmlns:a16="http://schemas.microsoft.com/office/drawing/2014/main" id="{DC4CCAEF-837E-4F17-B987-CAA6F4362B94}"/>
              </a:ext>
            </a:extLst>
          </p:cNvPr>
          <p:cNvSpPr>
            <a:spLocks noGrp="1"/>
          </p:cNvSpPr>
          <p:nvPr>
            <p:ph type="pic" sz="quarter" idx="10"/>
          </p:nvPr>
        </p:nvSpPr>
        <p:spPr>
          <a:xfrm>
            <a:off x="1497272" y="2448808"/>
            <a:ext cx="2457617" cy="3321674"/>
          </a:xfrm>
          <a:custGeom>
            <a:avLst/>
            <a:gdLst>
              <a:gd name="connsiteX0" fmla="*/ 101131 w 2457617"/>
              <a:gd name="connsiteY0" fmla="*/ 0 h 3321674"/>
              <a:gd name="connsiteX1" fmla="*/ 2356486 w 2457617"/>
              <a:gd name="connsiteY1" fmla="*/ 0 h 3321674"/>
              <a:gd name="connsiteX2" fmla="*/ 2457617 w 2457617"/>
              <a:gd name="connsiteY2" fmla="*/ 101131 h 3321674"/>
              <a:gd name="connsiteX3" fmla="*/ 2457617 w 2457617"/>
              <a:gd name="connsiteY3" fmla="*/ 3220543 h 3321674"/>
              <a:gd name="connsiteX4" fmla="*/ 2356486 w 2457617"/>
              <a:gd name="connsiteY4" fmla="*/ 3321674 h 3321674"/>
              <a:gd name="connsiteX5" fmla="*/ 101131 w 2457617"/>
              <a:gd name="connsiteY5" fmla="*/ 3321674 h 3321674"/>
              <a:gd name="connsiteX6" fmla="*/ 0 w 2457617"/>
              <a:gd name="connsiteY6" fmla="*/ 3220543 h 3321674"/>
              <a:gd name="connsiteX7" fmla="*/ 0 w 2457617"/>
              <a:gd name="connsiteY7" fmla="*/ 101131 h 3321674"/>
              <a:gd name="connsiteX8" fmla="*/ 101131 w 2457617"/>
              <a:gd name="connsiteY8" fmla="*/ 0 h 3321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57617" h="3321674">
                <a:moveTo>
                  <a:pt x="101131" y="0"/>
                </a:moveTo>
                <a:lnTo>
                  <a:pt x="2356486" y="0"/>
                </a:lnTo>
                <a:cubicBezTo>
                  <a:pt x="2412339" y="0"/>
                  <a:pt x="2457617" y="45278"/>
                  <a:pt x="2457617" y="101131"/>
                </a:cubicBezTo>
                <a:lnTo>
                  <a:pt x="2457617" y="3220543"/>
                </a:lnTo>
                <a:cubicBezTo>
                  <a:pt x="2457617" y="3276396"/>
                  <a:pt x="2412339" y="3321674"/>
                  <a:pt x="2356486" y="3321674"/>
                </a:cubicBezTo>
                <a:lnTo>
                  <a:pt x="101131" y="3321674"/>
                </a:lnTo>
                <a:cubicBezTo>
                  <a:pt x="45278" y="3321674"/>
                  <a:pt x="0" y="3276396"/>
                  <a:pt x="0" y="3220543"/>
                </a:cubicBezTo>
                <a:lnTo>
                  <a:pt x="0" y="101131"/>
                </a:lnTo>
                <a:cubicBezTo>
                  <a:pt x="0" y="45278"/>
                  <a:pt x="45278" y="0"/>
                  <a:pt x="101131"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6500442" y="8406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2" name="Tampungan Gambar 11">
            <a:extLst>
              <a:ext uri="{FF2B5EF4-FFF2-40B4-BE49-F238E27FC236}">
                <a16:creationId xmlns:a16="http://schemas.microsoft.com/office/drawing/2014/main" id="{89F6A486-D712-499B-8D5D-F2FD70DF4EB2}"/>
              </a:ext>
            </a:extLst>
          </p:cNvPr>
          <p:cNvSpPr>
            <a:spLocks noGrp="1"/>
          </p:cNvSpPr>
          <p:nvPr>
            <p:ph type="pic" sz="quarter" idx="12"/>
          </p:nvPr>
        </p:nvSpPr>
        <p:spPr>
          <a:xfrm>
            <a:off x="8237112" y="2408143"/>
            <a:ext cx="2457617" cy="3321674"/>
          </a:xfrm>
          <a:custGeom>
            <a:avLst/>
            <a:gdLst>
              <a:gd name="connsiteX0" fmla="*/ 101131 w 2457617"/>
              <a:gd name="connsiteY0" fmla="*/ 0 h 3321674"/>
              <a:gd name="connsiteX1" fmla="*/ 2356486 w 2457617"/>
              <a:gd name="connsiteY1" fmla="*/ 0 h 3321674"/>
              <a:gd name="connsiteX2" fmla="*/ 2457617 w 2457617"/>
              <a:gd name="connsiteY2" fmla="*/ 101131 h 3321674"/>
              <a:gd name="connsiteX3" fmla="*/ 2457617 w 2457617"/>
              <a:gd name="connsiteY3" fmla="*/ 3220543 h 3321674"/>
              <a:gd name="connsiteX4" fmla="*/ 2356486 w 2457617"/>
              <a:gd name="connsiteY4" fmla="*/ 3321674 h 3321674"/>
              <a:gd name="connsiteX5" fmla="*/ 101131 w 2457617"/>
              <a:gd name="connsiteY5" fmla="*/ 3321674 h 3321674"/>
              <a:gd name="connsiteX6" fmla="*/ 0 w 2457617"/>
              <a:gd name="connsiteY6" fmla="*/ 3220543 h 3321674"/>
              <a:gd name="connsiteX7" fmla="*/ 0 w 2457617"/>
              <a:gd name="connsiteY7" fmla="*/ 101131 h 3321674"/>
              <a:gd name="connsiteX8" fmla="*/ 101131 w 2457617"/>
              <a:gd name="connsiteY8" fmla="*/ 0 h 3321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57617" h="3321674">
                <a:moveTo>
                  <a:pt x="101131" y="0"/>
                </a:moveTo>
                <a:lnTo>
                  <a:pt x="2356486" y="0"/>
                </a:lnTo>
                <a:cubicBezTo>
                  <a:pt x="2412339" y="0"/>
                  <a:pt x="2457617" y="45278"/>
                  <a:pt x="2457617" y="101131"/>
                </a:cubicBezTo>
                <a:lnTo>
                  <a:pt x="2457617" y="3220543"/>
                </a:lnTo>
                <a:cubicBezTo>
                  <a:pt x="2457617" y="3276396"/>
                  <a:pt x="2412339" y="3321674"/>
                  <a:pt x="2356486" y="3321674"/>
                </a:cubicBezTo>
                <a:lnTo>
                  <a:pt x="101131" y="3321674"/>
                </a:lnTo>
                <a:cubicBezTo>
                  <a:pt x="45278" y="3321674"/>
                  <a:pt x="0" y="3276396"/>
                  <a:pt x="0" y="3220543"/>
                </a:cubicBezTo>
                <a:lnTo>
                  <a:pt x="0" y="101131"/>
                </a:lnTo>
                <a:cubicBezTo>
                  <a:pt x="0" y="45278"/>
                  <a:pt x="45278" y="0"/>
                  <a:pt x="101131"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5780572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3">
    <p:bg>
      <p:bgPr>
        <a:solidFill>
          <a:schemeClr val="bg1"/>
        </a:solidFill>
        <a:effectLst/>
      </p:bgPr>
    </p:bg>
    <p:spTree>
      <p:nvGrpSpPr>
        <p:cNvPr id="1" name=""/>
        <p:cNvGrpSpPr/>
        <p:nvPr/>
      </p:nvGrpSpPr>
      <p:grpSpPr>
        <a:xfrm>
          <a:off x="0" y="0"/>
          <a:ext cx="0" cy="0"/>
          <a:chOff x="0" y="0"/>
          <a:chExt cx="0" cy="0"/>
        </a:xfrm>
      </p:grpSpPr>
      <p:sp>
        <p:nvSpPr>
          <p:cNvPr id="6" name="Tampungan Gambar 5">
            <a:extLst>
              <a:ext uri="{FF2B5EF4-FFF2-40B4-BE49-F238E27FC236}">
                <a16:creationId xmlns:a16="http://schemas.microsoft.com/office/drawing/2014/main" id="{2702CC8D-7DAF-4377-84AA-138F3CC1277D}"/>
              </a:ext>
            </a:extLst>
          </p:cNvPr>
          <p:cNvSpPr>
            <a:spLocks noGrp="1"/>
          </p:cNvSpPr>
          <p:nvPr>
            <p:ph type="pic" sz="quarter" idx="10"/>
          </p:nvPr>
        </p:nvSpPr>
        <p:spPr>
          <a:xfrm>
            <a:off x="1" y="2612571"/>
            <a:ext cx="5502103" cy="4245429"/>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Tree>
    <p:extLst>
      <p:ext uri="{BB962C8B-B14F-4D97-AF65-F5344CB8AC3E}">
        <p14:creationId xmlns:p14="http://schemas.microsoft.com/office/powerpoint/2010/main" val="13703188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4">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26" name="Tampungan Gambar 25">
            <a:extLst>
              <a:ext uri="{FF2B5EF4-FFF2-40B4-BE49-F238E27FC236}">
                <a16:creationId xmlns:a16="http://schemas.microsoft.com/office/drawing/2014/main" id="{EB575E31-DC87-441F-847C-400CED768C9A}"/>
              </a:ext>
            </a:extLst>
          </p:cNvPr>
          <p:cNvSpPr>
            <a:spLocks noGrp="1"/>
          </p:cNvSpPr>
          <p:nvPr>
            <p:ph type="pic" sz="quarter" idx="13"/>
          </p:nvPr>
        </p:nvSpPr>
        <p:spPr>
          <a:xfrm>
            <a:off x="7313717" y="2282301"/>
            <a:ext cx="2438399" cy="2598834"/>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23" name="Tampungan Gambar 22">
            <a:extLst>
              <a:ext uri="{FF2B5EF4-FFF2-40B4-BE49-F238E27FC236}">
                <a16:creationId xmlns:a16="http://schemas.microsoft.com/office/drawing/2014/main" id="{E8DE97D0-818B-4F2C-857F-8C1FA2642DC0}"/>
              </a:ext>
            </a:extLst>
          </p:cNvPr>
          <p:cNvSpPr>
            <a:spLocks noGrp="1"/>
          </p:cNvSpPr>
          <p:nvPr>
            <p:ph type="pic" sz="quarter" idx="10"/>
          </p:nvPr>
        </p:nvSpPr>
        <p:spPr>
          <a:xfrm>
            <a:off x="1" y="2282301"/>
            <a:ext cx="2438399" cy="2598834"/>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24" name="Tampungan Gambar 23">
            <a:extLst>
              <a:ext uri="{FF2B5EF4-FFF2-40B4-BE49-F238E27FC236}">
                <a16:creationId xmlns:a16="http://schemas.microsoft.com/office/drawing/2014/main" id="{43FB5BC7-6D65-4E84-9629-0879F9F10748}"/>
              </a:ext>
            </a:extLst>
          </p:cNvPr>
          <p:cNvSpPr>
            <a:spLocks noGrp="1"/>
          </p:cNvSpPr>
          <p:nvPr>
            <p:ph type="pic" sz="quarter" idx="11"/>
          </p:nvPr>
        </p:nvSpPr>
        <p:spPr>
          <a:xfrm>
            <a:off x="2438401" y="2282301"/>
            <a:ext cx="2439882" cy="2598834"/>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25" name="Tampungan Gambar 24">
            <a:extLst>
              <a:ext uri="{FF2B5EF4-FFF2-40B4-BE49-F238E27FC236}">
                <a16:creationId xmlns:a16="http://schemas.microsoft.com/office/drawing/2014/main" id="{C3F80396-813C-4F29-8634-F9A7292D57BD}"/>
              </a:ext>
            </a:extLst>
          </p:cNvPr>
          <p:cNvSpPr>
            <a:spLocks noGrp="1"/>
          </p:cNvSpPr>
          <p:nvPr>
            <p:ph type="pic" sz="quarter" idx="12"/>
          </p:nvPr>
        </p:nvSpPr>
        <p:spPr>
          <a:xfrm>
            <a:off x="4875318" y="2282301"/>
            <a:ext cx="2438399" cy="2598834"/>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27" name="Tampungan Gambar 26">
            <a:extLst>
              <a:ext uri="{FF2B5EF4-FFF2-40B4-BE49-F238E27FC236}">
                <a16:creationId xmlns:a16="http://schemas.microsoft.com/office/drawing/2014/main" id="{17278BAC-5E15-4617-8072-3227C15360B5}"/>
              </a:ext>
            </a:extLst>
          </p:cNvPr>
          <p:cNvSpPr>
            <a:spLocks noGrp="1"/>
          </p:cNvSpPr>
          <p:nvPr>
            <p:ph type="pic" sz="quarter" idx="14"/>
          </p:nvPr>
        </p:nvSpPr>
        <p:spPr>
          <a:xfrm>
            <a:off x="9749152" y="2282301"/>
            <a:ext cx="2438399" cy="2598834"/>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710561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Tata letak Kustom">
    <p:bg>
      <p:bgPr>
        <a:solidFill>
          <a:schemeClr val="bg1"/>
        </a:solidFill>
        <a:effectLst/>
      </p:bgPr>
    </p:bg>
    <p:spTree>
      <p:nvGrpSpPr>
        <p:cNvPr id="1" name=""/>
        <p:cNvGrpSpPr/>
        <p:nvPr/>
      </p:nvGrpSpPr>
      <p:grpSpPr>
        <a:xfrm>
          <a:off x="0" y="0"/>
          <a:ext cx="0" cy="0"/>
          <a:chOff x="0" y="0"/>
          <a:chExt cx="0" cy="0"/>
        </a:xfrm>
      </p:grpSpPr>
      <p:sp>
        <p:nvSpPr>
          <p:cNvPr id="10" name="Lingkaran: Berongga 9">
            <a:extLst>
              <a:ext uri="{FF2B5EF4-FFF2-40B4-BE49-F238E27FC236}">
                <a16:creationId xmlns:a16="http://schemas.microsoft.com/office/drawing/2014/main" id="{24CEB1DE-D048-4F70-B34F-01CBFAF2CCE3}"/>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11" name="Bentuk Bebas: Bentuk 10">
            <a:extLst>
              <a:ext uri="{FF2B5EF4-FFF2-40B4-BE49-F238E27FC236}">
                <a16:creationId xmlns:a16="http://schemas.microsoft.com/office/drawing/2014/main" id="{1A5F62D9-056B-498A-880B-567CB5131967}"/>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Tree>
    <p:extLst>
      <p:ext uri="{BB962C8B-B14F-4D97-AF65-F5344CB8AC3E}">
        <p14:creationId xmlns:p14="http://schemas.microsoft.com/office/powerpoint/2010/main" val="21856517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5">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7" name="Tampungan Gambar 16">
            <a:extLst>
              <a:ext uri="{FF2B5EF4-FFF2-40B4-BE49-F238E27FC236}">
                <a16:creationId xmlns:a16="http://schemas.microsoft.com/office/drawing/2014/main" id="{4654BD94-AD28-447B-B12D-2524091A0CC5}"/>
              </a:ext>
            </a:extLst>
          </p:cNvPr>
          <p:cNvSpPr>
            <a:spLocks noGrp="1"/>
          </p:cNvSpPr>
          <p:nvPr>
            <p:ph type="pic" sz="quarter" idx="10"/>
          </p:nvPr>
        </p:nvSpPr>
        <p:spPr>
          <a:xfrm>
            <a:off x="586660" y="2044698"/>
            <a:ext cx="2755309" cy="4175198"/>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bg1"/>
                </a:solidFill>
                <a:latin typeface="Arial" panose="020B0604020202020204" pitchFamily="34" charset="0"/>
                <a:cs typeface="Arial" panose="020B0604020202020204" pitchFamily="34" charset="0"/>
              </a:defRPr>
            </a:lvl1pPr>
          </a:lstStyle>
          <a:p>
            <a:endParaRPr lang="en-ID" dirty="0"/>
          </a:p>
        </p:txBody>
      </p:sp>
      <p:sp>
        <p:nvSpPr>
          <p:cNvPr id="20" name="Tampungan Gambar 19">
            <a:extLst>
              <a:ext uri="{FF2B5EF4-FFF2-40B4-BE49-F238E27FC236}">
                <a16:creationId xmlns:a16="http://schemas.microsoft.com/office/drawing/2014/main" id="{608F53AA-CD23-4535-B6F3-048830351F64}"/>
              </a:ext>
            </a:extLst>
          </p:cNvPr>
          <p:cNvSpPr>
            <a:spLocks noGrp="1"/>
          </p:cNvSpPr>
          <p:nvPr>
            <p:ph type="pic" sz="quarter" idx="11"/>
          </p:nvPr>
        </p:nvSpPr>
        <p:spPr>
          <a:xfrm>
            <a:off x="3341968" y="2044698"/>
            <a:ext cx="2752751" cy="4175198"/>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bg1"/>
                </a:solidFill>
                <a:latin typeface="Arial" panose="020B0604020202020204" pitchFamily="34" charset="0"/>
                <a:cs typeface="Arial" panose="020B0604020202020204" pitchFamily="34" charset="0"/>
              </a:defRPr>
            </a:lvl1pPr>
          </a:lstStyle>
          <a:p>
            <a:endParaRPr lang="en-ID" dirty="0"/>
          </a:p>
        </p:txBody>
      </p:sp>
      <p:sp>
        <p:nvSpPr>
          <p:cNvPr id="22" name="Tampungan Gambar 21">
            <a:extLst>
              <a:ext uri="{FF2B5EF4-FFF2-40B4-BE49-F238E27FC236}">
                <a16:creationId xmlns:a16="http://schemas.microsoft.com/office/drawing/2014/main" id="{F3395B69-A331-4DE8-97D7-FD7CFA657F12}"/>
              </a:ext>
            </a:extLst>
          </p:cNvPr>
          <p:cNvSpPr>
            <a:spLocks noGrp="1"/>
          </p:cNvSpPr>
          <p:nvPr>
            <p:ph type="pic" sz="quarter" idx="13"/>
          </p:nvPr>
        </p:nvSpPr>
        <p:spPr>
          <a:xfrm>
            <a:off x="6094719" y="2044698"/>
            <a:ext cx="2752750" cy="4175198"/>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bg1"/>
                </a:solidFill>
                <a:latin typeface="Arial" panose="020B0604020202020204" pitchFamily="34" charset="0"/>
                <a:cs typeface="Arial" panose="020B0604020202020204" pitchFamily="34" charset="0"/>
              </a:defRPr>
            </a:lvl1pPr>
          </a:lstStyle>
          <a:p>
            <a:endParaRPr lang="en-ID" dirty="0"/>
          </a:p>
        </p:txBody>
      </p:sp>
      <p:sp>
        <p:nvSpPr>
          <p:cNvPr id="30" name="Tampungan Gambar 29">
            <a:extLst>
              <a:ext uri="{FF2B5EF4-FFF2-40B4-BE49-F238E27FC236}">
                <a16:creationId xmlns:a16="http://schemas.microsoft.com/office/drawing/2014/main" id="{13ECC11F-5E5C-4BBB-8F7C-8236D8372DEE}"/>
              </a:ext>
            </a:extLst>
          </p:cNvPr>
          <p:cNvSpPr>
            <a:spLocks noGrp="1"/>
          </p:cNvSpPr>
          <p:nvPr>
            <p:ph type="pic" sz="quarter" idx="14"/>
          </p:nvPr>
        </p:nvSpPr>
        <p:spPr>
          <a:xfrm>
            <a:off x="8832898" y="2044698"/>
            <a:ext cx="2755309" cy="4175198"/>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bg1"/>
                </a:solidFill>
                <a:latin typeface="Arial" panose="020B0604020202020204" pitchFamily="34" charset="0"/>
                <a:cs typeface="Arial" panose="020B0604020202020204" pitchFamily="34" charset="0"/>
              </a:defRPr>
            </a:lvl1pPr>
          </a:lstStyle>
          <a:p>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Tree>
    <p:extLst>
      <p:ext uri="{BB962C8B-B14F-4D97-AF65-F5344CB8AC3E}">
        <p14:creationId xmlns:p14="http://schemas.microsoft.com/office/powerpoint/2010/main" val="39359836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6">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3" name="Tampungan Gambar 12">
            <a:extLst>
              <a:ext uri="{FF2B5EF4-FFF2-40B4-BE49-F238E27FC236}">
                <a16:creationId xmlns:a16="http://schemas.microsoft.com/office/drawing/2014/main" id="{69F8FB4F-88CC-4322-A50C-2B928DBEEC03}"/>
              </a:ext>
            </a:extLst>
          </p:cNvPr>
          <p:cNvSpPr>
            <a:spLocks noGrp="1"/>
          </p:cNvSpPr>
          <p:nvPr>
            <p:ph type="pic" sz="quarter" idx="11"/>
          </p:nvPr>
        </p:nvSpPr>
        <p:spPr>
          <a:xfrm>
            <a:off x="6718680" y="2"/>
            <a:ext cx="5080000" cy="6857999"/>
          </a:xfrm>
          <a:prstGeom prst="parallelogram">
            <a:avLst>
              <a:gd name="adj" fmla="val 30824"/>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Tree>
    <p:extLst>
      <p:ext uri="{BB962C8B-B14F-4D97-AF65-F5344CB8AC3E}">
        <p14:creationId xmlns:p14="http://schemas.microsoft.com/office/powerpoint/2010/main" val="10901381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reak Slide">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6" name="Tampungan Gambar 5">
            <a:extLst>
              <a:ext uri="{FF2B5EF4-FFF2-40B4-BE49-F238E27FC236}">
                <a16:creationId xmlns:a16="http://schemas.microsoft.com/office/drawing/2014/main" id="{F0773D89-E838-47A7-81FC-A9BF50DB5E96}"/>
              </a:ext>
            </a:extLst>
          </p:cNvPr>
          <p:cNvSpPr>
            <a:spLocks noGrp="1"/>
          </p:cNvSpPr>
          <p:nvPr>
            <p:ph type="pic" sz="quarter" idx="10"/>
          </p:nvPr>
        </p:nvSpPr>
        <p:spPr>
          <a:xfrm>
            <a:off x="1400897" y="1487809"/>
            <a:ext cx="4272997" cy="4277734"/>
          </a:xfrm>
          <a:custGeom>
            <a:avLst/>
            <a:gdLst>
              <a:gd name="connsiteX0" fmla="*/ 1352503 w 4272997"/>
              <a:gd name="connsiteY0" fmla="*/ 21 h 4277734"/>
              <a:gd name="connsiteX1" fmla="*/ 1415210 w 4272997"/>
              <a:gd name="connsiteY1" fmla="*/ 3701 h 4277734"/>
              <a:gd name="connsiteX2" fmla="*/ 2106137 w 4272997"/>
              <a:gd name="connsiteY2" fmla="*/ 639851 h 4277734"/>
              <a:gd name="connsiteX3" fmla="*/ 2714747 w 4272997"/>
              <a:gd name="connsiteY3" fmla="*/ 1129093 h 4277734"/>
              <a:gd name="connsiteX4" fmla="*/ 3428614 w 4272997"/>
              <a:gd name="connsiteY4" fmla="*/ 1106183 h 4277734"/>
              <a:gd name="connsiteX5" fmla="*/ 3998088 w 4272997"/>
              <a:gd name="connsiteY5" fmla="*/ 1145268 h 4277734"/>
              <a:gd name="connsiteX6" fmla="*/ 4271849 w 4272997"/>
              <a:gd name="connsiteY6" fmla="*/ 1531516 h 4277734"/>
              <a:gd name="connsiteX7" fmla="*/ 4272997 w 4272997"/>
              <a:gd name="connsiteY7" fmla="*/ 1537800 h 4277734"/>
              <a:gd name="connsiteX8" fmla="*/ 4272997 w 4272997"/>
              <a:gd name="connsiteY8" fmla="*/ 1877645 h 4277734"/>
              <a:gd name="connsiteX9" fmla="*/ 4259177 w 4272997"/>
              <a:gd name="connsiteY9" fmla="*/ 1935928 h 4277734"/>
              <a:gd name="connsiteX10" fmla="*/ 4087152 w 4272997"/>
              <a:gd name="connsiteY10" fmla="*/ 2245053 h 4277734"/>
              <a:gd name="connsiteX11" fmla="*/ 3632383 w 4272997"/>
              <a:gd name="connsiteY11" fmla="*/ 2541565 h 4277734"/>
              <a:gd name="connsiteX12" fmla="*/ 2981940 w 4272997"/>
              <a:gd name="connsiteY12" fmla="*/ 2987678 h 4277734"/>
              <a:gd name="connsiteX13" fmla="*/ 2683709 w 4272997"/>
              <a:gd name="connsiteY13" fmla="*/ 3929774 h 4277734"/>
              <a:gd name="connsiteX14" fmla="*/ 1921260 w 4272997"/>
              <a:gd name="connsiteY14" fmla="*/ 4277502 h 4277734"/>
              <a:gd name="connsiteX15" fmla="*/ 1085941 w 4272997"/>
              <a:gd name="connsiteY15" fmla="*/ 3805780 h 4277734"/>
              <a:gd name="connsiteX16" fmla="*/ 809301 w 4272997"/>
              <a:gd name="connsiteY16" fmla="*/ 2948592 h 4277734"/>
              <a:gd name="connsiteX17" fmla="*/ 96783 w 4272997"/>
              <a:gd name="connsiteY17" fmla="*/ 2568520 h 4277734"/>
              <a:gd name="connsiteX18" fmla="*/ 177751 w 4272997"/>
              <a:gd name="connsiteY18" fmla="*/ 1912153 h 4277734"/>
              <a:gd name="connsiteX19" fmla="*/ 637918 w 4272997"/>
              <a:gd name="connsiteY19" fmla="*/ 460596 h 4277734"/>
              <a:gd name="connsiteX20" fmla="*/ 849785 w 4272997"/>
              <a:gd name="connsiteY20" fmla="*/ 157346 h 4277734"/>
              <a:gd name="connsiteX21" fmla="*/ 1352503 w 4272997"/>
              <a:gd name="connsiteY21" fmla="*/ 21 h 4277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72997" h="4277734">
                <a:moveTo>
                  <a:pt x="1352503" y="21"/>
                </a:moveTo>
                <a:cubicBezTo>
                  <a:pt x="1375064" y="-174"/>
                  <a:pt x="1396149" y="1005"/>
                  <a:pt x="1415210" y="3701"/>
                </a:cubicBezTo>
                <a:cubicBezTo>
                  <a:pt x="1787664" y="57610"/>
                  <a:pt x="1901019" y="398600"/>
                  <a:pt x="2106137" y="639851"/>
                </a:cubicBezTo>
                <a:cubicBezTo>
                  <a:pt x="2311256" y="882451"/>
                  <a:pt x="2400321" y="1085966"/>
                  <a:pt x="2714747" y="1129093"/>
                </a:cubicBezTo>
                <a:cubicBezTo>
                  <a:pt x="2909069" y="1154702"/>
                  <a:pt x="3238338" y="1153354"/>
                  <a:pt x="3428614" y="1106183"/>
                </a:cubicBezTo>
                <a:cubicBezTo>
                  <a:pt x="3618888" y="1060357"/>
                  <a:pt x="3838852" y="1033402"/>
                  <a:pt x="3998088" y="1145268"/>
                </a:cubicBezTo>
                <a:cubicBezTo>
                  <a:pt x="4154542" y="1255196"/>
                  <a:pt x="4237064" y="1391842"/>
                  <a:pt x="4271849" y="1531516"/>
                </a:cubicBezTo>
                <a:lnTo>
                  <a:pt x="4272997" y="1537800"/>
                </a:lnTo>
                <a:lnTo>
                  <a:pt x="4272997" y="1877645"/>
                </a:lnTo>
                <a:lnTo>
                  <a:pt x="4259177" y="1935928"/>
                </a:lnTo>
                <a:cubicBezTo>
                  <a:pt x="4217776" y="2082372"/>
                  <a:pt x="4145348" y="2199060"/>
                  <a:pt x="4087152" y="2245053"/>
                </a:cubicBezTo>
                <a:cubicBezTo>
                  <a:pt x="3945458" y="2355571"/>
                  <a:pt x="3822657" y="2464741"/>
                  <a:pt x="3632383" y="2541565"/>
                </a:cubicBezTo>
                <a:cubicBezTo>
                  <a:pt x="3382732" y="2642648"/>
                  <a:pt x="3131732" y="2763948"/>
                  <a:pt x="2981940" y="2987678"/>
                </a:cubicBezTo>
                <a:cubicBezTo>
                  <a:pt x="2797064" y="3263973"/>
                  <a:pt x="2891526" y="3668306"/>
                  <a:pt x="2683709" y="3929774"/>
                </a:cubicBezTo>
                <a:cubicBezTo>
                  <a:pt x="2513676" y="4144071"/>
                  <a:pt x="2195203" y="4284240"/>
                  <a:pt x="1921260" y="4277502"/>
                </a:cubicBezTo>
                <a:cubicBezTo>
                  <a:pt x="1600088" y="4269415"/>
                  <a:pt x="1239781" y="4088813"/>
                  <a:pt x="1085941" y="3805780"/>
                </a:cubicBezTo>
                <a:cubicBezTo>
                  <a:pt x="940199" y="3537571"/>
                  <a:pt x="1036011" y="3153455"/>
                  <a:pt x="809301" y="2948592"/>
                </a:cubicBezTo>
                <a:cubicBezTo>
                  <a:pt x="604183" y="2763948"/>
                  <a:pt x="285709" y="2769338"/>
                  <a:pt x="96783" y="2568520"/>
                </a:cubicBezTo>
                <a:cubicBezTo>
                  <a:pt x="-85394" y="2373092"/>
                  <a:pt x="17164" y="1988975"/>
                  <a:pt x="177751" y="1912153"/>
                </a:cubicBezTo>
                <a:cubicBezTo>
                  <a:pt x="1068398" y="1482211"/>
                  <a:pt x="521865" y="1017228"/>
                  <a:pt x="637918" y="460596"/>
                </a:cubicBezTo>
                <a:cubicBezTo>
                  <a:pt x="656811" y="368947"/>
                  <a:pt x="756671" y="226084"/>
                  <a:pt x="849785" y="157346"/>
                </a:cubicBezTo>
                <a:cubicBezTo>
                  <a:pt x="964320" y="70077"/>
                  <a:pt x="1194574" y="1384"/>
                  <a:pt x="1352503" y="21"/>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28675280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ortfolio 1">
    <p:bg>
      <p:bgPr>
        <a:solidFill>
          <a:schemeClr val="bg1"/>
        </a:solidFill>
        <a:effectLst/>
      </p:bgPr>
    </p:bg>
    <p:spTree>
      <p:nvGrpSpPr>
        <p:cNvPr id="1" name=""/>
        <p:cNvGrpSpPr/>
        <p:nvPr/>
      </p:nvGrpSpPr>
      <p:grpSpPr>
        <a:xfrm>
          <a:off x="0" y="0"/>
          <a:ext cx="0" cy="0"/>
          <a:chOff x="0" y="0"/>
          <a:chExt cx="0" cy="0"/>
        </a:xfrm>
      </p:grpSpPr>
      <p:sp>
        <p:nvSpPr>
          <p:cNvPr id="17" name="Tampungan Gambar 14">
            <a:extLst>
              <a:ext uri="{FF2B5EF4-FFF2-40B4-BE49-F238E27FC236}">
                <a16:creationId xmlns:a16="http://schemas.microsoft.com/office/drawing/2014/main" id="{18FC611E-1103-6047-87D6-6CEE7EBED2AC}"/>
              </a:ext>
            </a:extLst>
          </p:cNvPr>
          <p:cNvSpPr>
            <a:spLocks noGrp="1"/>
          </p:cNvSpPr>
          <p:nvPr>
            <p:ph type="pic" sz="quarter" idx="18"/>
          </p:nvPr>
        </p:nvSpPr>
        <p:spPr>
          <a:xfrm>
            <a:off x="809443" y="4289613"/>
            <a:ext cx="3563510" cy="1811895"/>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3" name="Tampungan Gambar 14">
            <a:extLst>
              <a:ext uri="{FF2B5EF4-FFF2-40B4-BE49-F238E27FC236}">
                <a16:creationId xmlns:a16="http://schemas.microsoft.com/office/drawing/2014/main" id="{29E8BCBE-3BD0-451A-9E5B-0448830992F1}"/>
              </a:ext>
            </a:extLst>
          </p:cNvPr>
          <p:cNvSpPr>
            <a:spLocks noGrp="1"/>
          </p:cNvSpPr>
          <p:nvPr>
            <p:ph type="pic" sz="quarter" idx="14"/>
          </p:nvPr>
        </p:nvSpPr>
        <p:spPr>
          <a:xfrm>
            <a:off x="809445" y="1707777"/>
            <a:ext cx="3563510" cy="2218764"/>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4" name="Tampungan Gambar 14">
            <a:extLst>
              <a:ext uri="{FF2B5EF4-FFF2-40B4-BE49-F238E27FC236}">
                <a16:creationId xmlns:a16="http://schemas.microsoft.com/office/drawing/2014/main" id="{33F6AA1C-4D41-46E2-965C-23849AFDAA55}"/>
              </a:ext>
            </a:extLst>
          </p:cNvPr>
          <p:cNvSpPr>
            <a:spLocks noGrp="1"/>
          </p:cNvSpPr>
          <p:nvPr>
            <p:ph type="pic" sz="quarter" idx="15"/>
          </p:nvPr>
        </p:nvSpPr>
        <p:spPr>
          <a:xfrm>
            <a:off x="4773988" y="916097"/>
            <a:ext cx="3237632" cy="5185411"/>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5" name="Tampungan Gambar 14">
            <a:extLst>
              <a:ext uri="{FF2B5EF4-FFF2-40B4-BE49-F238E27FC236}">
                <a16:creationId xmlns:a16="http://schemas.microsoft.com/office/drawing/2014/main" id="{B984C9E8-B958-4EB8-BCDE-C9FFBEC5F8CA}"/>
              </a:ext>
            </a:extLst>
          </p:cNvPr>
          <p:cNvSpPr>
            <a:spLocks noGrp="1"/>
          </p:cNvSpPr>
          <p:nvPr>
            <p:ph type="pic" sz="quarter" idx="16"/>
          </p:nvPr>
        </p:nvSpPr>
        <p:spPr>
          <a:xfrm>
            <a:off x="8426365" y="3698156"/>
            <a:ext cx="2956190" cy="2392862"/>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6" name="Tampungan Gambar 14">
            <a:extLst>
              <a:ext uri="{FF2B5EF4-FFF2-40B4-BE49-F238E27FC236}">
                <a16:creationId xmlns:a16="http://schemas.microsoft.com/office/drawing/2014/main" id="{2AEB5DDD-6D49-48CD-A4C6-4067DFB56EBF}"/>
              </a:ext>
            </a:extLst>
          </p:cNvPr>
          <p:cNvSpPr>
            <a:spLocks noGrp="1"/>
          </p:cNvSpPr>
          <p:nvPr>
            <p:ph type="pic" sz="quarter" idx="17"/>
          </p:nvPr>
        </p:nvSpPr>
        <p:spPr>
          <a:xfrm>
            <a:off x="8426365" y="903673"/>
            <a:ext cx="2942480" cy="2402227"/>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1026644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ortfolio 2">
    <p:bg>
      <p:bgPr>
        <a:solidFill>
          <a:schemeClr val="bg1"/>
        </a:solidFill>
        <a:effectLst/>
      </p:bgPr>
    </p:bg>
    <p:spTree>
      <p:nvGrpSpPr>
        <p:cNvPr id="1" name=""/>
        <p:cNvGrpSpPr/>
        <p:nvPr/>
      </p:nvGrpSpPr>
      <p:grpSpPr>
        <a:xfrm>
          <a:off x="0" y="0"/>
          <a:ext cx="0" cy="0"/>
          <a:chOff x="0" y="0"/>
          <a:chExt cx="0" cy="0"/>
        </a:xfrm>
      </p:grpSpPr>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9" name="Tampungan Gambar 14">
            <a:extLst>
              <a:ext uri="{FF2B5EF4-FFF2-40B4-BE49-F238E27FC236}">
                <a16:creationId xmlns:a16="http://schemas.microsoft.com/office/drawing/2014/main" id="{35C26C4A-BF03-4A49-A0C7-8C6503062188}"/>
              </a:ext>
            </a:extLst>
          </p:cNvPr>
          <p:cNvSpPr>
            <a:spLocks noGrp="1"/>
          </p:cNvSpPr>
          <p:nvPr>
            <p:ph type="pic" sz="quarter" idx="14"/>
          </p:nvPr>
        </p:nvSpPr>
        <p:spPr>
          <a:xfrm>
            <a:off x="5957046" y="1091061"/>
            <a:ext cx="6234953" cy="4675877"/>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26024439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ortfolio 3">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4392643"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0" name="Tampungan Gambar 14">
            <a:extLst>
              <a:ext uri="{FF2B5EF4-FFF2-40B4-BE49-F238E27FC236}">
                <a16:creationId xmlns:a16="http://schemas.microsoft.com/office/drawing/2014/main" id="{2BDB296C-EC10-4398-AAE3-59595455DC85}"/>
              </a:ext>
            </a:extLst>
          </p:cNvPr>
          <p:cNvSpPr>
            <a:spLocks noGrp="1"/>
          </p:cNvSpPr>
          <p:nvPr>
            <p:ph type="pic" sz="quarter" idx="15"/>
          </p:nvPr>
        </p:nvSpPr>
        <p:spPr>
          <a:xfrm>
            <a:off x="8445980" y="4292968"/>
            <a:ext cx="2980635" cy="1879231"/>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7" name="Tampungan Gambar 14">
            <a:extLst>
              <a:ext uri="{FF2B5EF4-FFF2-40B4-BE49-F238E27FC236}">
                <a16:creationId xmlns:a16="http://schemas.microsoft.com/office/drawing/2014/main" id="{D22D7240-3322-492B-B340-A0E2DF0B4C12}"/>
              </a:ext>
            </a:extLst>
          </p:cNvPr>
          <p:cNvSpPr>
            <a:spLocks noGrp="1"/>
          </p:cNvSpPr>
          <p:nvPr>
            <p:ph type="pic" sz="quarter" idx="14"/>
          </p:nvPr>
        </p:nvSpPr>
        <p:spPr>
          <a:xfrm>
            <a:off x="0" y="1"/>
            <a:ext cx="7530354" cy="6857998"/>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2" name="Freeform 11">
            <a:extLst>
              <a:ext uri="{FF2B5EF4-FFF2-40B4-BE49-F238E27FC236}">
                <a16:creationId xmlns:a16="http://schemas.microsoft.com/office/drawing/2014/main" id="{754D00B6-2BFA-0946-9CBE-9E9FCB6EDA24}"/>
              </a:ext>
            </a:extLst>
          </p:cNvPr>
          <p:cNvSpPr/>
          <p:nvPr userDrawn="1"/>
        </p:nvSpPr>
        <p:spPr>
          <a:xfrm rot="6200706">
            <a:off x="9827070" y="-314292"/>
            <a:ext cx="2167662" cy="3113383"/>
          </a:xfrm>
          <a:custGeom>
            <a:avLst/>
            <a:gdLst>
              <a:gd name="connsiteX0" fmla="*/ 176232 w 2167662"/>
              <a:gd name="connsiteY0" fmla="*/ 3113383 h 3113383"/>
              <a:gd name="connsiteX1" fmla="*/ 0 w 2167662"/>
              <a:gd name="connsiteY1" fmla="*/ 2370482 h 3113383"/>
              <a:gd name="connsiteX2" fmla="*/ 121754 w 2167662"/>
              <a:gd name="connsiteY2" fmla="*/ 2339176 h 3113383"/>
              <a:gd name="connsiteX3" fmla="*/ 1403520 w 2167662"/>
              <a:gd name="connsiteY3" fmla="*/ 596951 h 3113383"/>
              <a:gd name="connsiteX4" fmla="*/ 1366458 w 2167662"/>
              <a:gd name="connsiteY4" fmla="*/ 229303 h 3113383"/>
              <a:gd name="connsiteX5" fmla="*/ 1352812 w 2167662"/>
              <a:gd name="connsiteY5" fmla="*/ 176232 h 3113383"/>
              <a:gd name="connsiteX6" fmla="*/ 2095713 w 2167662"/>
              <a:gd name="connsiteY6" fmla="*/ 0 h 3113383"/>
              <a:gd name="connsiteX7" fmla="*/ 2115075 w 2167662"/>
              <a:gd name="connsiteY7" fmla="*/ 75302 h 3113383"/>
              <a:gd name="connsiteX8" fmla="*/ 2167662 w 2167662"/>
              <a:gd name="connsiteY8" fmla="*/ 596951 h 3113383"/>
              <a:gd name="connsiteX9" fmla="*/ 348986 w 2167662"/>
              <a:gd name="connsiteY9" fmla="*/ 3068963 h 3113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67662" h="3113383">
                <a:moveTo>
                  <a:pt x="176232" y="3113383"/>
                </a:moveTo>
                <a:lnTo>
                  <a:pt x="0" y="2370482"/>
                </a:lnTo>
                <a:lnTo>
                  <a:pt x="121754" y="2339176"/>
                </a:lnTo>
                <a:cubicBezTo>
                  <a:pt x="864344" y="2108206"/>
                  <a:pt x="1403520" y="1415544"/>
                  <a:pt x="1403520" y="596951"/>
                </a:cubicBezTo>
                <a:cubicBezTo>
                  <a:pt x="1403520" y="471013"/>
                  <a:pt x="1390759" y="348057"/>
                  <a:pt x="1366458" y="229303"/>
                </a:cubicBezTo>
                <a:lnTo>
                  <a:pt x="1352812" y="176232"/>
                </a:lnTo>
                <a:lnTo>
                  <a:pt x="2095713" y="0"/>
                </a:lnTo>
                <a:lnTo>
                  <a:pt x="2115075" y="75302"/>
                </a:lnTo>
                <a:cubicBezTo>
                  <a:pt x="2149555" y="243799"/>
                  <a:pt x="2167662" y="418261"/>
                  <a:pt x="2167662" y="596951"/>
                </a:cubicBezTo>
                <a:cubicBezTo>
                  <a:pt x="2167662" y="1758438"/>
                  <a:pt x="1402635" y="2741245"/>
                  <a:pt x="348986" y="3068963"/>
                </a:cubicBezTo>
                <a:close/>
              </a:path>
            </a:pathLst>
          </a:cu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Tree>
    <p:extLst>
      <p:ext uri="{BB962C8B-B14F-4D97-AF65-F5344CB8AC3E}">
        <p14:creationId xmlns:p14="http://schemas.microsoft.com/office/powerpoint/2010/main" val="34738736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ortfolio 4">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785990" y="1310195"/>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3" name="Tampungan Gambar 14">
            <a:extLst>
              <a:ext uri="{FF2B5EF4-FFF2-40B4-BE49-F238E27FC236}">
                <a16:creationId xmlns:a16="http://schemas.microsoft.com/office/drawing/2014/main" id="{40E7F017-4396-44A6-93D7-450E96AC702D}"/>
              </a:ext>
            </a:extLst>
          </p:cNvPr>
          <p:cNvSpPr>
            <a:spLocks noGrp="1"/>
          </p:cNvSpPr>
          <p:nvPr>
            <p:ph type="pic" sz="quarter" idx="15"/>
          </p:nvPr>
        </p:nvSpPr>
        <p:spPr>
          <a:xfrm>
            <a:off x="5258445" y="1157969"/>
            <a:ext cx="2885435" cy="4678014"/>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4" name="Tampungan Gambar 14">
            <a:extLst>
              <a:ext uri="{FF2B5EF4-FFF2-40B4-BE49-F238E27FC236}">
                <a16:creationId xmlns:a16="http://schemas.microsoft.com/office/drawing/2014/main" id="{2DEF9BBB-83A8-42A7-82EE-D5B3D455A867}"/>
              </a:ext>
            </a:extLst>
          </p:cNvPr>
          <p:cNvSpPr>
            <a:spLocks noGrp="1"/>
          </p:cNvSpPr>
          <p:nvPr>
            <p:ph type="pic" sz="quarter" idx="16"/>
          </p:nvPr>
        </p:nvSpPr>
        <p:spPr>
          <a:xfrm>
            <a:off x="3053716" y="3275631"/>
            <a:ext cx="1807813" cy="2560352"/>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5" name="Tampungan Gambar 14">
            <a:extLst>
              <a:ext uri="{FF2B5EF4-FFF2-40B4-BE49-F238E27FC236}">
                <a16:creationId xmlns:a16="http://schemas.microsoft.com/office/drawing/2014/main" id="{25221A89-7C67-474E-9332-30F394F1AAE5}"/>
              </a:ext>
            </a:extLst>
          </p:cNvPr>
          <p:cNvSpPr>
            <a:spLocks noGrp="1"/>
          </p:cNvSpPr>
          <p:nvPr>
            <p:ph type="pic" sz="quarter" idx="17"/>
          </p:nvPr>
        </p:nvSpPr>
        <p:spPr>
          <a:xfrm>
            <a:off x="875881" y="3275631"/>
            <a:ext cx="1807813" cy="2560352"/>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370933365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ortfolio 5">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3901833" y="1615835"/>
            <a:ext cx="4757359" cy="4757359"/>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0" name="Picture Placeholder 9">
            <a:extLst>
              <a:ext uri="{FF2B5EF4-FFF2-40B4-BE49-F238E27FC236}">
                <a16:creationId xmlns:a16="http://schemas.microsoft.com/office/drawing/2014/main" id="{C0A0529D-1989-0447-BAEA-41E2337C57B9}"/>
              </a:ext>
            </a:extLst>
          </p:cNvPr>
          <p:cNvSpPr>
            <a:spLocks noGrp="1"/>
          </p:cNvSpPr>
          <p:nvPr>
            <p:ph type="pic" sz="quarter" idx="17"/>
          </p:nvPr>
        </p:nvSpPr>
        <p:spPr>
          <a:xfrm>
            <a:off x="5822576" y="611462"/>
            <a:ext cx="6369424" cy="5635076"/>
          </a:xfrm>
          <a:custGeom>
            <a:avLst/>
            <a:gdLst>
              <a:gd name="connsiteX0" fmla="*/ 5924638 w 6096000"/>
              <a:gd name="connsiteY0" fmla="*/ 864 h 5635076"/>
              <a:gd name="connsiteX1" fmla="*/ 6096000 w 6096000"/>
              <a:gd name="connsiteY1" fmla="*/ 189448 h 5635076"/>
              <a:gd name="connsiteX2" fmla="*/ 6096000 w 6096000"/>
              <a:gd name="connsiteY2" fmla="*/ 2817371 h 5635076"/>
              <a:gd name="connsiteX3" fmla="*/ 6096000 w 6096000"/>
              <a:gd name="connsiteY3" fmla="*/ 5444661 h 5635076"/>
              <a:gd name="connsiteX4" fmla="*/ 5881503 w 6096000"/>
              <a:gd name="connsiteY4" fmla="*/ 5633820 h 5635076"/>
              <a:gd name="connsiteX5" fmla="*/ 3048579 w 6096000"/>
              <a:gd name="connsiteY5" fmla="*/ 5330533 h 5635076"/>
              <a:gd name="connsiteX6" fmla="*/ 215191 w 6096000"/>
              <a:gd name="connsiteY6" fmla="*/ 5027246 h 5635076"/>
              <a:gd name="connsiteX7" fmla="*/ 0 w 6096000"/>
              <a:gd name="connsiteY7" fmla="*/ 4842103 h 5635076"/>
              <a:gd name="connsiteX8" fmla="*/ 0 w 6096000"/>
              <a:gd name="connsiteY8" fmla="*/ 2830897 h 5635076"/>
              <a:gd name="connsiteX9" fmla="*/ 0 w 6096000"/>
              <a:gd name="connsiteY9" fmla="*/ 819270 h 5635076"/>
              <a:gd name="connsiteX10" fmla="*/ 215191 w 6096000"/>
              <a:gd name="connsiteY10" fmla="*/ 632437 h 5635076"/>
              <a:gd name="connsiteX11" fmla="*/ 3048579 w 6096000"/>
              <a:gd name="connsiteY11" fmla="*/ 316680 h 5635076"/>
              <a:gd name="connsiteX12" fmla="*/ 5881503 w 6096000"/>
              <a:gd name="connsiteY12" fmla="*/ 1346 h 5635076"/>
              <a:gd name="connsiteX13" fmla="*/ 5924638 w 6096000"/>
              <a:gd name="connsiteY13" fmla="*/ 864 h 5635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096000" h="5635076">
                <a:moveTo>
                  <a:pt x="5924638" y="864"/>
                </a:moveTo>
                <a:cubicBezTo>
                  <a:pt x="6022223" y="9787"/>
                  <a:pt x="6096000" y="86995"/>
                  <a:pt x="6096000" y="189448"/>
                </a:cubicBezTo>
                <a:cubicBezTo>
                  <a:pt x="6096000" y="1065703"/>
                  <a:pt x="6096000" y="1941538"/>
                  <a:pt x="6096000" y="2817371"/>
                </a:cubicBezTo>
                <a:cubicBezTo>
                  <a:pt x="6096000" y="3693205"/>
                  <a:pt x="6096000" y="4568828"/>
                  <a:pt x="6096000" y="5444661"/>
                </a:cubicBezTo>
                <a:cubicBezTo>
                  <a:pt x="6096000" y="5561750"/>
                  <a:pt x="5999639" y="5646500"/>
                  <a:pt x="5881503" y="5633820"/>
                </a:cubicBezTo>
                <a:cubicBezTo>
                  <a:pt x="4937118" y="5532794"/>
                  <a:pt x="3992964" y="5431558"/>
                  <a:pt x="3048579" y="5330533"/>
                </a:cubicBezTo>
                <a:cubicBezTo>
                  <a:pt x="2104426" y="5229507"/>
                  <a:pt x="1160271" y="5128270"/>
                  <a:pt x="215191" y="5027246"/>
                </a:cubicBezTo>
                <a:cubicBezTo>
                  <a:pt x="97056" y="5014564"/>
                  <a:pt x="0" y="4931927"/>
                  <a:pt x="0" y="4842103"/>
                </a:cubicBezTo>
                <a:cubicBezTo>
                  <a:pt x="0" y="4171912"/>
                  <a:pt x="0" y="3501088"/>
                  <a:pt x="0" y="2830897"/>
                </a:cubicBezTo>
                <a:cubicBezTo>
                  <a:pt x="0" y="2160285"/>
                  <a:pt x="0" y="1490094"/>
                  <a:pt x="0" y="819270"/>
                </a:cubicBezTo>
                <a:cubicBezTo>
                  <a:pt x="0" y="729658"/>
                  <a:pt x="97056" y="645540"/>
                  <a:pt x="215191" y="632437"/>
                </a:cubicBezTo>
                <a:cubicBezTo>
                  <a:pt x="1160271" y="527396"/>
                  <a:pt x="2104426" y="421933"/>
                  <a:pt x="3048579" y="316680"/>
                </a:cubicBezTo>
                <a:cubicBezTo>
                  <a:pt x="3992964" y="211217"/>
                  <a:pt x="4937118" y="107021"/>
                  <a:pt x="5881503" y="1346"/>
                </a:cubicBezTo>
                <a:cubicBezTo>
                  <a:pt x="5896270" y="-292"/>
                  <a:pt x="5910697" y="-411"/>
                  <a:pt x="5924638" y="864"/>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36679499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ortfolio 6">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27" name="Tampungan Gambar 14">
            <a:extLst>
              <a:ext uri="{FF2B5EF4-FFF2-40B4-BE49-F238E27FC236}">
                <a16:creationId xmlns:a16="http://schemas.microsoft.com/office/drawing/2014/main" id="{F72890F0-4E53-4CDD-AB37-4F99DD3D9A0A}"/>
              </a:ext>
            </a:extLst>
          </p:cNvPr>
          <p:cNvSpPr>
            <a:spLocks noGrp="1"/>
          </p:cNvSpPr>
          <p:nvPr>
            <p:ph type="pic" sz="quarter" idx="18"/>
          </p:nvPr>
        </p:nvSpPr>
        <p:spPr>
          <a:xfrm>
            <a:off x="8893471" y="1834225"/>
            <a:ext cx="2386327" cy="2002970"/>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28" name="Tampungan Gambar 14">
            <a:extLst>
              <a:ext uri="{FF2B5EF4-FFF2-40B4-BE49-F238E27FC236}">
                <a16:creationId xmlns:a16="http://schemas.microsoft.com/office/drawing/2014/main" id="{D85F7E37-4DF0-4B05-8B6F-F3C301B317DE}"/>
              </a:ext>
            </a:extLst>
          </p:cNvPr>
          <p:cNvSpPr>
            <a:spLocks noGrp="1"/>
          </p:cNvSpPr>
          <p:nvPr>
            <p:ph type="pic" sz="quarter" idx="19"/>
          </p:nvPr>
        </p:nvSpPr>
        <p:spPr>
          <a:xfrm>
            <a:off x="8888592" y="4052841"/>
            <a:ext cx="2391206" cy="1912504"/>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29" name="Tampungan Gambar 14">
            <a:extLst>
              <a:ext uri="{FF2B5EF4-FFF2-40B4-BE49-F238E27FC236}">
                <a16:creationId xmlns:a16="http://schemas.microsoft.com/office/drawing/2014/main" id="{753C8F9F-56C4-4E00-9C27-86F9D9001DF6}"/>
              </a:ext>
            </a:extLst>
          </p:cNvPr>
          <p:cNvSpPr>
            <a:spLocks noGrp="1"/>
          </p:cNvSpPr>
          <p:nvPr>
            <p:ph type="pic" sz="quarter" idx="20"/>
          </p:nvPr>
        </p:nvSpPr>
        <p:spPr>
          <a:xfrm>
            <a:off x="6347887" y="4052841"/>
            <a:ext cx="2291967" cy="1912504"/>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30" name="Tampungan Gambar 14">
            <a:extLst>
              <a:ext uri="{FF2B5EF4-FFF2-40B4-BE49-F238E27FC236}">
                <a16:creationId xmlns:a16="http://schemas.microsoft.com/office/drawing/2014/main" id="{452034A8-7154-4F21-AA41-A26D9797A331}"/>
              </a:ext>
            </a:extLst>
          </p:cNvPr>
          <p:cNvSpPr>
            <a:spLocks noGrp="1"/>
          </p:cNvSpPr>
          <p:nvPr>
            <p:ph type="pic" sz="quarter" idx="21"/>
          </p:nvPr>
        </p:nvSpPr>
        <p:spPr>
          <a:xfrm>
            <a:off x="3805727" y="4052841"/>
            <a:ext cx="2301147" cy="1912504"/>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31" name="Tampungan Gambar 14">
            <a:extLst>
              <a:ext uri="{FF2B5EF4-FFF2-40B4-BE49-F238E27FC236}">
                <a16:creationId xmlns:a16="http://schemas.microsoft.com/office/drawing/2014/main" id="{9AA8D64F-2709-43BF-BD85-93766F0FFEF5}"/>
              </a:ext>
            </a:extLst>
          </p:cNvPr>
          <p:cNvSpPr>
            <a:spLocks noGrp="1"/>
          </p:cNvSpPr>
          <p:nvPr>
            <p:ph type="pic" sz="quarter" idx="22"/>
          </p:nvPr>
        </p:nvSpPr>
        <p:spPr>
          <a:xfrm>
            <a:off x="3805727" y="1834225"/>
            <a:ext cx="4834128" cy="2002970"/>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26" name="Tampungan Gambar 14">
            <a:extLst>
              <a:ext uri="{FF2B5EF4-FFF2-40B4-BE49-F238E27FC236}">
                <a16:creationId xmlns:a16="http://schemas.microsoft.com/office/drawing/2014/main" id="{C53C0373-E6CC-4DEA-8D0A-7BB79A73098E}"/>
              </a:ext>
            </a:extLst>
          </p:cNvPr>
          <p:cNvSpPr>
            <a:spLocks noGrp="1"/>
          </p:cNvSpPr>
          <p:nvPr>
            <p:ph type="pic" sz="quarter" idx="17"/>
          </p:nvPr>
        </p:nvSpPr>
        <p:spPr>
          <a:xfrm>
            <a:off x="945637" y="1834225"/>
            <a:ext cx="2595457" cy="4131120"/>
          </a:xfrm>
          <a:prstGeom prst="rect">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42513307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ase Study">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5" name="Tampungan Gambar 14">
            <a:extLst>
              <a:ext uri="{FF2B5EF4-FFF2-40B4-BE49-F238E27FC236}">
                <a16:creationId xmlns:a16="http://schemas.microsoft.com/office/drawing/2014/main" id="{7B6D215E-6108-4288-BB1D-7821D811951A}"/>
              </a:ext>
            </a:extLst>
          </p:cNvPr>
          <p:cNvSpPr>
            <a:spLocks noGrp="1"/>
          </p:cNvSpPr>
          <p:nvPr>
            <p:ph type="pic" sz="quarter" idx="14"/>
          </p:nvPr>
        </p:nvSpPr>
        <p:spPr>
          <a:xfrm>
            <a:off x="1305749" y="1330712"/>
            <a:ext cx="1456932" cy="1456932"/>
          </a:xfrm>
          <a:custGeom>
            <a:avLst/>
            <a:gdLst>
              <a:gd name="connsiteX0" fmla="*/ 639566 w 1279132"/>
              <a:gd name="connsiteY0" fmla="*/ 0 h 1279132"/>
              <a:gd name="connsiteX1" fmla="*/ 1279132 w 1279132"/>
              <a:gd name="connsiteY1" fmla="*/ 639566 h 1279132"/>
              <a:gd name="connsiteX2" fmla="*/ 639566 w 1279132"/>
              <a:gd name="connsiteY2" fmla="*/ 1279132 h 1279132"/>
              <a:gd name="connsiteX3" fmla="*/ 0 w 1279132"/>
              <a:gd name="connsiteY3" fmla="*/ 639566 h 1279132"/>
              <a:gd name="connsiteX4" fmla="*/ 639566 w 1279132"/>
              <a:gd name="connsiteY4" fmla="*/ 0 h 12791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9132" h="1279132">
                <a:moveTo>
                  <a:pt x="639566" y="0"/>
                </a:moveTo>
                <a:cubicBezTo>
                  <a:pt x="992789" y="0"/>
                  <a:pt x="1279132" y="286343"/>
                  <a:pt x="1279132" y="639566"/>
                </a:cubicBezTo>
                <a:cubicBezTo>
                  <a:pt x="1279132" y="992789"/>
                  <a:pt x="992789" y="1279132"/>
                  <a:pt x="639566" y="1279132"/>
                </a:cubicBezTo>
                <a:cubicBezTo>
                  <a:pt x="286343" y="1279132"/>
                  <a:pt x="0" y="992789"/>
                  <a:pt x="0" y="639566"/>
                </a:cubicBezTo>
                <a:cubicBezTo>
                  <a:pt x="0" y="286343"/>
                  <a:pt x="286343" y="0"/>
                  <a:pt x="639566"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6" name="Tampungan Gambar 15">
            <a:extLst>
              <a:ext uri="{FF2B5EF4-FFF2-40B4-BE49-F238E27FC236}">
                <a16:creationId xmlns:a16="http://schemas.microsoft.com/office/drawing/2014/main" id="{47049C19-AE60-4447-8BCC-F27E6FE998E5}"/>
              </a:ext>
            </a:extLst>
          </p:cNvPr>
          <p:cNvSpPr>
            <a:spLocks noGrp="1"/>
          </p:cNvSpPr>
          <p:nvPr>
            <p:ph type="pic" sz="quarter" idx="15"/>
          </p:nvPr>
        </p:nvSpPr>
        <p:spPr>
          <a:xfrm>
            <a:off x="3301798" y="1330712"/>
            <a:ext cx="1446568" cy="1456932"/>
          </a:xfrm>
          <a:custGeom>
            <a:avLst/>
            <a:gdLst>
              <a:gd name="connsiteX0" fmla="*/ 639566 w 1279132"/>
              <a:gd name="connsiteY0" fmla="*/ 0 h 1279132"/>
              <a:gd name="connsiteX1" fmla="*/ 1279132 w 1279132"/>
              <a:gd name="connsiteY1" fmla="*/ 639566 h 1279132"/>
              <a:gd name="connsiteX2" fmla="*/ 639566 w 1279132"/>
              <a:gd name="connsiteY2" fmla="*/ 1279132 h 1279132"/>
              <a:gd name="connsiteX3" fmla="*/ 0 w 1279132"/>
              <a:gd name="connsiteY3" fmla="*/ 639566 h 1279132"/>
              <a:gd name="connsiteX4" fmla="*/ 639566 w 1279132"/>
              <a:gd name="connsiteY4" fmla="*/ 0 h 12791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9132" h="1279132">
                <a:moveTo>
                  <a:pt x="639566" y="0"/>
                </a:moveTo>
                <a:cubicBezTo>
                  <a:pt x="992789" y="0"/>
                  <a:pt x="1279132" y="286343"/>
                  <a:pt x="1279132" y="639566"/>
                </a:cubicBezTo>
                <a:cubicBezTo>
                  <a:pt x="1279132" y="992789"/>
                  <a:pt x="992789" y="1279132"/>
                  <a:pt x="639566" y="1279132"/>
                </a:cubicBezTo>
                <a:cubicBezTo>
                  <a:pt x="286343" y="1279132"/>
                  <a:pt x="0" y="992789"/>
                  <a:pt x="0" y="639566"/>
                </a:cubicBezTo>
                <a:cubicBezTo>
                  <a:pt x="0" y="286343"/>
                  <a:pt x="286343" y="0"/>
                  <a:pt x="639566"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7" name="Tampungan Gambar 16">
            <a:extLst>
              <a:ext uri="{FF2B5EF4-FFF2-40B4-BE49-F238E27FC236}">
                <a16:creationId xmlns:a16="http://schemas.microsoft.com/office/drawing/2014/main" id="{8966D473-7575-41DD-8BDA-669D64F83F16}"/>
              </a:ext>
            </a:extLst>
          </p:cNvPr>
          <p:cNvSpPr>
            <a:spLocks noGrp="1"/>
          </p:cNvSpPr>
          <p:nvPr>
            <p:ph type="pic" sz="quarter" idx="16"/>
          </p:nvPr>
        </p:nvSpPr>
        <p:spPr>
          <a:xfrm>
            <a:off x="1314313" y="3711235"/>
            <a:ext cx="1448367" cy="1456931"/>
          </a:xfrm>
          <a:custGeom>
            <a:avLst/>
            <a:gdLst>
              <a:gd name="connsiteX0" fmla="*/ 639566 w 1279132"/>
              <a:gd name="connsiteY0" fmla="*/ 0 h 1279132"/>
              <a:gd name="connsiteX1" fmla="*/ 1279132 w 1279132"/>
              <a:gd name="connsiteY1" fmla="*/ 639566 h 1279132"/>
              <a:gd name="connsiteX2" fmla="*/ 639566 w 1279132"/>
              <a:gd name="connsiteY2" fmla="*/ 1279132 h 1279132"/>
              <a:gd name="connsiteX3" fmla="*/ 0 w 1279132"/>
              <a:gd name="connsiteY3" fmla="*/ 639566 h 1279132"/>
              <a:gd name="connsiteX4" fmla="*/ 639566 w 1279132"/>
              <a:gd name="connsiteY4" fmla="*/ 0 h 12791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9132" h="1279132">
                <a:moveTo>
                  <a:pt x="639566" y="0"/>
                </a:moveTo>
                <a:cubicBezTo>
                  <a:pt x="992789" y="0"/>
                  <a:pt x="1279132" y="286343"/>
                  <a:pt x="1279132" y="639566"/>
                </a:cubicBezTo>
                <a:cubicBezTo>
                  <a:pt x="1279132" y="992789"/>
                  <a:pt x="992789" y="1279132"/>
                  <a:pt x="639566" y="1279132"/>
                </a:cubicBezTo>
                <a:cubicBezTo>
                  <a:pt x="286343" y="1279132"/>
                  <a:pt x="0" y="992789"/>
                  <a:pt x="0" y="639566"/>
                </a:cubicBezTo>
                <a:cubicBezTo>
                  <a:pt x="0" y="286343"/>
                  <a:pt x="286343" y="0"/>
                  <a:pt x="639566"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20" name="Tampungan Gambar 19">
            <a:extLst>
              <a:ext uri="{FF2B5EF4-FFF2-40B4-BE49-F238E27FC236}">
                <a16:creationId xmlns:a16="http://schemas.microsoft.com/office/drawing/2014/main" id="{0CC2CDF1-0D68-4BD5-8B00-572AA336EBC6}"/>
              </a:ext>
            </a:extLst>
          </p:cNvPr>
          <p:cNvSpPr>
            <a:spLocks noGrp="1"/>
          </p:cNvSpPr>
          <p:nvPr>
            <p:ph type="pic" sz="quarter" idx="17"/>
          </p:nvPr>
        </p:nvSpPr>
        <p:spPr>
          <a:xfrm>
            <a:off x="3301797" y="3711235"/>
            <a:ext cx="1456932" cy="1456930"/>
          </a:xfrm>
          <a:custGeom>
            <a:avLst/>
            <a:gdLst>
              <a:gd name="connsiteX0" fmla="*/ 639566 w 1279132"/>
              <a:gd name="connsiteY0" fmla="*/ 0 h 1279132"/>
              <a:gd name="connsiteX1" fmla="*/ 1279132 w 1279132"/>
              <a:gd name="connsiteY1" fmla="*/ 639566 h 1279132"/>
              <a:gd name="connsiteX2" fmla="*/ 639566 w 1279132"/>
              <a:gd name="connsiteY2" fmla="*/ 1279132 h 1279132"/>
              <a:gd name="connsiteX3" fmla="*/ 0 w 1279132"/>
              <a:gd name="connsiteY3" fmla="*/ 639566 h 1279132"/>
              <a:gd name="connsiteX4" fmla="*/ 639566 w 1279132"/>
              <a:gd name="connsiteY4" fmla="*/ 0 h 12791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9132" h="1279132">
                <a:moveTo>
                  <a:pt x="639566" y="0"/>
                </a:moveTo>
                <a:cubicBezTo>
                  <a:pt x="992789" y="0"/>
                  <a:pt x="1279132" y="286343"/>
                  <a:pt x="1279132" y="639566"/>
                </a:cubicBezTo>
                <a:cubicBezTo>
                  <a:pt x="1279132" y="992789"/>
                  <a:pt x="992789" y="1279132"/>
                  <a:pt x="639566" y="1279132"/>
                </a:cubicBezTo>
                <a:cubicBezTo>
                  <a:pt x="286343" y="1279132"/>
                  <a:pt x="0" y="992789"/>
                  <a:pt x="0" y="639566"/>
                </a:cubicBezTo>
                <a:cubicBezTo>
                  <a:pt x="0" y="286343"/>
                  <a:pt x="286343" y="0"/>
                  <a:pt x="639566"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1450283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Slides">
    <p:bg>
      <p:bgPr>
        <a:solidFill>
          <a:schemeClr val="accent2">
            <a:lumMod val="75000"/>
          </a:schemeClr>
        </a:solidFill>
        <a:effectLst/>
      </p:bgPr>
    </p:bg>
    <p:spTree>
      <p:nvGrpSpPr>
        <p:cNvPr id="1" name=""/>
        <p:cNvGrpSpPr/>
        <p:nvPr/>
      </p:nvGrpSpPr>
      <p:grpSpPr>
        <a:xfrm>
          <a:off x="0" y="0"/>
          <a:ext cx="0" cy="0"/>
          <a:chOff x="0" y="0"/>
          <a:chExt cx="0" cy="0"/>
        </a:xfrm>
      </p:grpSpPr>
      <p:sp>
        <p:nvSpPr>
          <p:cNvPr id="4" name="Lingkaran: Berongga 4">
            <a:extLst>
              <a:ext uri="{FF2B5EF4-FFF2-40B4-BE49-F238E27FC236}">
                <a16:creationId xmlns:a16="http://schemas.microsoft.com/office/drawing/2014/main" id="{F75D4D16-3DE2-4028-BEEF-FA08C57FFDE5}"/>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5" name="Bentuk Bebas: Bentuk 7">
            <a:extLst>
              <a:ext uri="{FF2B5EF4-FFF2-40B4-BE49-F238E27FC236}">
                <a16:creationId xmlns:a16="http://schemas.microsoft.com/office/drawing/2014/main" id="{42C5A59A-E59A-4F79-A119-6225F60E7CF4}"/>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19" name="Bentuk Bebas: Bentuk 18">
            <a:extLst>
              <a:ext uri="{FF2B5EF4-FFF2-40B4-BE49-F238E27FC236}">
                <a16:creationId xmlns:a16="http://schemas.microsoft.com/office/drawing/2014/main" id="{E8BB59D8-2E3B-4023-A769-2A89FD4ADE68}"/>
              </a:ext>
            </a:extLst>
          </p:cNvPr>
          <p:cNvSpPr/>
          <p:nvPr userDrawn="1"/>
        </p:nvSpPr>
        <p:spPr>
          <a:xfrm rot="18900000">
            <a:off x="8448643" y="3158430"/>
            <a:ext cx="5838036" cy="3747729"/>
          </a:xfrm>
          <a:custGeom>
            <a:avLst/>
            <a:gdLst>
              <a:gd name="connsiteX0" fmla="*/ 5838036 w 5838036"/>
              <a:gd name="connsiteY0" fmla="*/ 120639 h 3747729"/>
              <a:gd name="connsiteX1" fmla="*/ 2210946 w 5838036"/>
              <a:gd name="connsiteY1" fmla="*/ 3747729 h 3747729"/>
              <a:gd name="connsiteX2" fmla="*/ 0 w 5838036"/>
              <a:gd name="connsiteY2" fmla="*/ 1536784 h 3747729"/>
              <a:gd name="connsiteX3" fmla="*/ 107708 w 5838036"/>
              <a:gd name="connsiteY3" fmla="*/ 1472256 h 3747729"/>
              <a:gd name="connsiteX4" fmla="*/ 1010338 w 5838036"/>
              <a:gd name="connsiteY4" fmla="*/ 1401458 h 3747729"/>
              <a:gd name="connsiteX5" fmla="*/ 2903195 w 5838036"/>
              <a:gd name="connsiteY5" fmla="*/ 1574060 h 3747729"/>
              <a:gd name="connsiteX6" fmla="*/ 5313138 w 5838036"/>
              <a:gd name="connsiteY6" fmla="*/ 0 h 3747729"/>
              <a:gd name="connsiteX7" fmla="*/ 5741188 w 5838036"/>
              <a:gd name="connsiteY7" fmla="*/ 79204 h 3747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38036" h="3747729">
                <a:moveTo>
                  <a:pt x="5838036" y="120639"/>
                </a:moveTo>
                <a:lnTo>
                  <a:pt x="2210946" y="3747729"/>
                </a:lnTo>
                <a:lnTo>
                  <a:pt x="0" y="1536784"/>
                </a:lnTo>
                <a:lnTo>
                  <a:pt x="107708" y="1472256"/>
                </a:lnTo>
                <a:cubicBezTo>
                  <a:pt x="371795" y="1335050"/>
                  <a:pt x="695178" y="1307955"/>
                  <a:pt x="1010338" y="1401458"/>
                </a:cubicBezTo>
                <a:cubicBezTo>
                  <a:pt x="1010338" y="1401458"/>
                  <a:pt x="2080172" y="1794503"/>
                  <a:pt x="2903195" y="1574060"/>
                </a:cubicBezTo>
                <a:cubicBezTo>
                  <a:pt x="3726217" y="1353616"/>
                  <a:pt x="4108166" y="0"/>
                  <a:pt x="5313138" y="0"/>
                </a:cubicBezTo>
                <a:cubicBezTo>
                  <a:pt x="5463642" y="0"/>
                  <a:pt x="5606801" y="28230"/>
                  <a:pt x="5741188" y="79204"/>
                </a:cubicBezTo>
                <a:close/>
              </a:path>
            </a:pathLst>
          </a:custGeom>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w="3430" cap="flat">
            <a:noFill/>
            <a:prstDash val="solid"/>
            <a:miter/>
          </a:ln>
        </p:spPr>
        <p:txBody>
          <a:bodyPr rtlCol="0" anchor="ctr"/>
          <a:lstStyle/>
          <a:p>
            <a:endParaRPr lang="en-ID"/>
          </a:p>
        </p:txBody>
      </p:sp>
      <p:sp>
        <p:nvSpPr>
          <p:cNvPr id="21" name="Graphic 9">
            <a:extLst>
              <a:ext uri="{FF2B5EF4-FFF2-40B4-BE49-F238E27FC236}">
                <a16:creationId xmlns:a16="http://schemas.microsoft.com/office/drawing/2014/main" id="{F0625852-6FB4-4D8C-9726-DA23040E7F76}"/>
              </a:ext>
            </a:extLst>
          </p:cNvPr>
          <p:cNvSpPr/>
          <p:nvPr userDrawn="1"/>
        </p:nvSpPr>
        <p:spPr>
          <a:xfrm>
            <a:off x="243593" y="223662"/>
            <a:ext cx="7400276" cy="6063603"/>
          </a:xfrm>
          <a:custGeom>
            <a:avLst/>
            <a:gdLst>
              <a:gd name="connsiteX0" fmla="*/ 1206840 w 6019409"/>
              <a:gd name="connsiteY0" fmla="*/ 1139950 h 4932154"/>
              <a:gd name="connsiteX1" fmla="*/ 2746496 w 6019409"/>
              <a:gd name="connsiteY1" fmla="*/ 1280346 h 4932154"/>
              <a:gd name="connsiteX2" fmla="*/ 4706752 w 6019409"/>
              <a:gd name="connsiteY2" fmla="*/ 0 h 4932154"/>
              <a:gd name="connsiteX3" fmla="*/ 5904432 w 6019409"/>
              <a:gd name="connsiteY3" fmla="*/ 2124245 h 4932154"/>
              <a:gd name="connsiteX4" fmla="*/ 5756344 w 6019409"/>
              <a:gd name="connsiteY4" fmla="*/ 3618236 h 4932154"/>
              <a:gd name="connsiteX5" fmla="*/ 4669349 w 6019409"/>
              <a:gd name="connsiteY5" fmla="*/ 4932155 h 4932154"/>
              <a:gd name="connsiteX6" fmla="*/ 2182388 w 6019409"/>
              <a:gd name="connsiteY6" fmla="*/ 3749476 h 4932154"/>
              <a:gd name="connsiteX7" fmla="*/ 0 w 6019409"/>
              <a:gd name="connsiteY7" fmla="*/ 2054047 h 4932154"/>
              <a:gd name="connsiteX8" fmla="*/ 1206840 w 6019409"/>
              <a:gd name="connsiteY8" fmla="*/ 1139950 h 4932154"/>
              <a:gd name="connsiteX0" fmla="*/ 1206840 w 6019409"/>
              <a:gd name="connsiteY0" fmla="*/ 1139950 h 4932155"/>
              <a:gd name="connsiteX1" fmla="*/ 2746496 w 6019409"/>
              <a:gd name="connsiteY1" fmla="*/ 1280346 h 4932155"/>
              <a:gd name="connsiteX2" fmla="*/ 4706752 w 6019409"/>
              <a:gd name="connsiteY2" fmla="*/ 0 h 4932155"/>
              <a:gd name="connsiteX3" fmla="*/ 5904432 w 6019409"/>
              <a:gd name="connsiteY3" fmla="*/ 2124245 h 4932155"/>
              <a:gd name="connsiteX4" fmla="*/ 5756344 w 6019409"/>
              <a:gd name="connsiteY4" fmla="*/ 3618236 h 4932155"/>
              <a:gd name="connsiteX5" fmla="*/ 4669349 w 6019409"/>
              <a:gd name="connsiteY5" fmla="*/ 4932155 h 4932155"/>
              <a:gd name="connsiteX6" fmla="*/ 2182388 w 6019409"/>
              <a:gd name="connsiteY6" fmla="*/ 3749476 h 4932155"/>
              <a:gd name="connsiteX7" fmla="*/ 0 w 6019409"/>
              <a:gd name="connsiteY7" fmla="*/ 2054047 h 4932155"/>
              <a:gd name="connsiteX8" fmla="*/ 1206840 w 6019409"/>
              <a:gd name="connsiteY8" fmla="*/ 1139950 h 4932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19409" h="4932155">
                <a:moveTo>
                  <a:pt x="1206840" y="1139950"/>
                </a:moveTo>
                <a:cubicBezTo>
                  <a:pt x="1206840" y="1139950"/>
                  <a:pt x="2077047" y="1459655"/>
                  <a:pt x="2746496" y="1280346"/>
                </a:cubicBezTo>
                <a:cubicBezTo>
                  <a:pt x="3415945" y="1101036"/>
                  <a:pt x="3726624" y="0"/>
                  <a:pt x="4706752" y="0"/>
                </a:cubicBezTo>
                <a:cubicBezTo>
                  <a:pt x="5686117" y="0"/>
                  <a:pt x="6283048" y="1469575"/>
                  <a:pt x="5904432" y="2124245"/>
                </a:cubicBezTo>
                <a:cubicBezTo>
                  <a:pt x="5526579" y="2778152"/>
                  <a:pt x="5570853" y="2924652"/>
                  <a:pt x="5756344" y="3618236"/>
                </a:cubicBezTo>
                <a:cubicBezTo>
                  <a:pt x="5942599" y="4311058"/>
                  <a:pt x="5830388" y="4932155"/>
                  <a:pt x="4669349" y="4932155"/>
                </a:cubicBezTo>
                <a:cubicBezTo>
                  <a:pt x="3508309" y="4932155"/>
                  <a:pt x="3458692" y="3749476"/>
                  <a:pt x="2182388" y="3749476"/>
                </a:cubicBezTo>
                <a:cubicBezTo>
                  <a:pt x="906084" y="3749476"/>
                  <a:pt x="0" y="2803332"/>
                  <a:pt x="0" y="2054047"/>
                </a:cubicBezTo>
                <a:cubicBezTo>
                  <a:pt x="0" y="1304763"/>
                  <a:pt x="620893" y="966110"/>
                  <a:pt x="1206840" y="1139950"/>
                </a:cubicBezTo>
                <a:close/>
              </a:path>
            </a:pathLst>
          </a:custGeom>
          <a:gradFill flip="none" rotWithShape="1">
            <a:gsLst>
              <a:gs pos="0">
                <a:schemeClr val="accent3">
                  <a:lumMod val="40000"/>
                  <a:lumOff val="60000"/>
                </a:schemeClr>
              </a:gs>
              <a:gs pos="46000">
                <a:schemeClr val="accent3">
                  <a:lumMod val="95000"/>
                  <a:lumOff val="5000"/>
                </a:schemeClr>
              </a:gs>
              <a:gs pos="100000">
                <a:schemeClr val="accent3">
                  <a:lumMod val="60000"/>
                </a:schemeClr>
              </a:gs>
            </a:gsLst>
            <a:path path="circle">
              <a:fillToRect l="50000" t="130000" r="50000" b="-30000"/>
            </a:path>
            <a:tileRect/>
          </a:gradFill>
          <a:ln w="3430" cap="flat">
            <a:noFill/>
            <a:prstDash val="solid"/>
            <a:miter/>
          </a:ln>
        </p:spPr>
        <p:txBody>
          <a:bodyPr rtlCol="0" anchor="ctr"/>
          <a:lstStyle/>
          <a:p>
            <a:endParaRPr lang="en-ID"/>
          </a:p>
        </p:txBody>
      </p:sp>
    </p:spTree>
    <p:extLst>
      <p:ext uri="{BB962C8B-B14F-4D97-AF65-F5344CB8AC3E}">
        <p14:creationId xmlns:p14="http://schemas.microsoft.com/office/powerpoint/2010/main" val="13738907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Mockup 1">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4" name="Tampungan Gambar 13">
            <a:extLst>
              <a:ext uri="{FF2B5EF4-FFF2-40B4-BE49-F238E27FC236}">
                <a16:creationId xmlns:a16="http://schemas.microsoft.com/office/drawing/2014/main" id="{E15C23FA-E1E0-4675-A59D-8A7CE2C8E845}"/>
              </a:ext>
            </a:extLst>
          </p:cNvPr>
          <p:cNvSpPr>
            <a:spLocks noGrp="1"/>
          </p:cNvSpPr>
          <p:nvPr>
            <p:ph type="pic" sz="quarter" idx="10"/>
          </p:nvPr>
        </p:nvSpPr>
        <p:spPr>
          <a:xfrm>
            <a:off x="9182443" y="2735686"/>
            <a:ext cx="1732387" cy="2531165"/>
          </a:xfrm>
          <a:custGeom>
            <a:avLst/>
            <a:gdLst>
              <a:gd name="connsiteX0" fmla="*/ 0 w 1524000"/>
              <a:gd name="connsiteY0" fmla="*/ 0 h 2531165"/>
              <a:gd name="connsiteX1" fmla="*/ 1524000 w 1524000"/>
              <a:gd name="connsiteY1" fmla="*/ 0 h 2531165"/>
              <a:gd name="connsiteX2" fmla="*/ 1524000 w 1524000"/>
              <a:gd name="connsiteY2" fmla="*/ 2531165 h 2531165"/>
              <a:gd name="connsiteX3" fmla="*/ 0 w 1524000"/>
              <a:gd name="connsiteY3" fmla="*/ 2531165 h 2531165"/>
            </a:gdLst>
            <a:ahLst/>
            <a:cxnLst>
              <a:cxn ang="0">
                <a:pos x="connsiteX0" y="connsiteY0"/>
              </a:cxn>
              <a:cxn ang="0">
                <a:pos x="connsiteX1" y="connsiteY1"/>
              </a:cxn>
              <a:cxn ang="0">
                <a:pos x="connsiteX2" y="connsiteY2"/>
              </a:cxn>
              <a:cxn ang="0">
                <a:pos x="connsiteX3" y="connsiteY3"/>
              </a:cxn>
            </a:cxnLst>
            <a:rect l="l" t="t" r="r" b="b"/>
            <a:pathLst>
              <a:path w="1524000" h="2531165">
                <a:moveTo>
                  <a:pt x="0" y="0"/>
                </a:moveTo>
                <a:lnTo>
                  <a:pt x="1524000" y="0"/>
                </a:lnTo>
                <a:lnTo>
                  <a:pt x="1524000" y="2531165"/>
                </a:lnTo>
                <a:lnTo>
                  <a:pt x="0" y="2531165"/>
                </a:lnTo>
                <a:close/>
              </a:path>
            </a:pathLst>
          </a:custGeom>
          <a:no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5" name="Tampungan Gambar 14">
            <a:extLst>
              <a:ext uri="{FF2B5EF4-FFF2-40B4-BE49-F238E27FC236}">
                <a16:creationId xmlns:a16="http://schemas.microsoft.com/office/drawing/2014/main" id="{6374D930-AD86-4180-803A-8A1A67D6B056}"/>
              </a:ext>
            </a:extLst>
          </p:cNvPr>
          <p:cNvSpPr>
            <a:spLocks noGrp="1"/>
          </p:cNvSpPr>
          <p:nvPr>
            <p:ph type="pic" sz="quarter" idx="11"/>
          </p:nvPr>
        </p:nvSpPr>
        <p:spPr>
          <a:xfrm>
            <a:off x="7131638" y="2735686"/>
            <a:ext cx="1746222" cy="2531165"/>
          </a:xfrm>
          <a:custGeom>
            <a:avLst/>
            <a:gdLst>
              <a:gd name="connsiteX0" fmla="*/ 0 w 1524000"/>
              <a:gd name="connsiteY0" fmla="*/ 0 h 2531165"/>
              <a:gd name="connsiteX1" fmla="*/ 1524000 w 1524000"/>
              <a:gd name="connsiteY1" fmla="*/ 0 h 2531165"/>
              <a:gd name="connsiteX2" fmla="*/ 1524000 w 1524000"/>
              <a:gd name="connsiteY2" fmla="*/ 2531165 h 2531165"/>
              <a:gd name="connsiteX3" fmla="*/ 0 w 1524000"/>
              <a:gd name="connsiteY3" fmla="*/ 2531165 h 2531165"/>
            </a:gdLst>
            <a:ahLst/>
            <a:cxnLst>
              <a:cxn ang="0">
                <a:pos x="connsiteX0" y="connsiteY0"/>
              </a:cxn>
              <a:cxn ang="0">
                <a:pos x="connsiteX1" y="connsiteY1"/>
              </a:cxn>
              <a:cxn ang="0">
                <a:pos x="connsiteX2" y="connsiteY2"/>
              </a:cxn>
              <a:cxn ang="0">
                <a:pos x="connsiteX3" y="connsiteY3"/>
              </a:cxn>
            </a:cxnLst>
            <a:rect l="l" t="t" r="r" b="b"/>
            <a:pathLst>
              <a:path w="1524000" h="2531165">
                <a:moveTo>
                  <a:pt x="0" y="0"/>
                </a:moveTo>
                <a:lnTo>
                  <a:pt x="1524000" y="0"/>
                </a:lnTo>
                <a:lnTo>
                  <a:pt x="1524000" y="2531165"/>
                </a:lnTo>
                <a:lnTo>
                  <a:pt x="0" y="2531165"/>
                </a:lnTo>
                <a:close/>
              </a:path>
            </a:pathLst>
          </a:custGeom>
          <a:no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6" name="Tampungan Gambar 15">
            <a:extLst>
              <a:ext uri="{FF2B5EF4-FFF2-40B4-BE49-F238E27FC236}">
                <a16:creationId xmlns:a16="http://schemas.microsoft.com/office/drawing/2014/main" id="{E5ACFDE7-3D44-4BF8-BC54-071EDDD1370E}"/>
              </a:ext>
            </a:extLst>
          </p:cNvPr>
          <p:cNvSpPr>
            <a:spLocks noGrp="1"/>
          </p:cNvSpPr>
          <p:nvPr>
            <p:ph type="pic" sz="quarter" idx="12"/>
          </p:nvPr>
        </p:nvSpPr>
        <p:spPr>
          <a:xfrm>
            <a:off x="3310672" y="2735686"/>
            <a:ext cx="1733483" cy="2531165"/>
          </a:xfrm>
          <a:custGeom>
            <a:avLst/>
            <a:gdLst>
              <a:gd name="connsiteX0" fmla="*/ 0 w 1524000"/>
              <a:gd name="connsiteY0" fmla="*/ 0 h 2531165"/>
              <a:gd name="connsiteX1" fmla="*/ 1524000 w 1524000"/>
              <a:gd name="connsiteY1" fmla="*/ 0 h 2531165"/>
              <a:gd name="connsiteX2" fmla="*/ 1524000 w 1524000"/>
              <a:gd name="connsiteY2" fmla="*/ 2531165 h 2531165"/>
              <a:gd name="connsiteX3" fmla="*/ 0 w 1524000"/>
              <a:gd name="connsiteY3" fmla="*/ 2531165 h 2531165"/>
            </a:gdLst>
            <a:ahLst/>
            <a:cxnLst>
              <a:cxn ang="0">
                <a:pos x="connsiteX0" y="connsiteY0"/>
              </a:cxn>
              <a:cxn ang="0">
                <a:pos x="connsiteX1" y="connsiteY1"/>
              </a:cxn>
              <a:cxn ang="0">
                <a:pos x="connsiteX2" y="connsiteY2"/>
              </a:cxn>
              <a:cxn ang="0">
                <a:pos x="connsiteX3" y="connsiteY3"/>
              </a:cxn>
            </a:cxnLst>
            <a:rect l="l" t="t" r="r" b="b"/>
            <a:pathLst>
              <a:path w="1524000" h="2531165">
                <a:moveTo>
                  <a:pt x="0" y="0"/>
                </a:moveTo>
                <a:lnTo>
                  <a:pt x="1524000" y="0"/>
                </a:lnTo>
                <a:lnTo>
                  <a:pt x="1524000" y="2531165"/>
                </a:lnTo>
                <a:lnTo>
                  <a:pt x="0" y="2531165"/>
                </a:lnTo>
                <a:close/>
              </a:path>
            </a:pathLst>
          </a:custGeom>
          <a:no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7" name="Tampungan Gambar 16">
            <a:extLst>
              <a:ext uri="{FF2B5EF4-FFF2-40B4-BE49-F238E27FC236}">
                <a16:creationId xmlns:a16="http://schemas.microsoft.com/office/drawing/2014/main" id="{2CBB24B8-2627-4404-B4C3-D34A75D2909B}"/>
              </a:ext>
            </a:extLst>
          </p:cNvPr>
          <p:cNvSpPr>
            <a:spLocks noGrp="1"/>
          </p:cNvSpPr>
          <p:nvPr>
            <p:ph type="pic" sz="quarter" idx="13"/>
          </p:nvPr>
        </p:nvSpPr>
        <p:spPr>
          <a:xfrm>
            <a:off x="1273700" y="2735686"/>
            <a:ext cx="1732388" cy="2531165"/>
          </a:xfrm>
          <a:custGeom>
            <a:avLst/>
            <a:gdLst>
              <a:gd name="connsiteX0" fmla="*/ 0 w 1524000"/>
              <a:gd name="connsiteY0" fmla="*/ 0 h 2531165"/>
              <a:gd name="connsiteX1" fmla="*/ 1524000 w 1524000"/>
              <a:gd name="connsiteY1" fmla="*/ 0 h 2531165"/>
              <a:gd name="connsiteX2" fmla="*/ 1524000 w 1524000"/>
              <a:gd name="connsiteY2" fmla="*/ 2531165 h 2531165"/>
              <a:gd name="connsiteX3" fmla="*/ 0 w 1524000"/>
              <a:gd name="connsiteY3" fmla="*/ 2531165 h 2531165"/>
            </a:gdLst>
            <a:ahLst/>
            <a:cxnLst>
              <a:cxn ang="0">
                <a:pos x="connsiteX0" y="connsiteY0"/>
              </a:cxn>
              <a:cxn ang="0">
                <a:pos x="connsiteX1" y="connsiteY1"/>
              </a:cxn>
              <a:cxn ang="0">
                <a:pos x="connsiteX2" y="connsiteY2"/>
              </a:cxn>
              <a:cxn ang="0">
                <a:pos x="connsiteX3" y="connsiteY3"/>
              </a:cxn>
            </a:cxnLst>
            <a:rect l="l" t="t" r="r" b="b"/>
            <a:pathLst>
              <a:path w="1524000" h="2531165">
                <a:moveTo>
                  <a:pt x="0" y="0"/>
                </a:moveTo>
                <a:lnTo>
                  <a:pt x="1524000" y="0"/>
                </a:lnTo>
                <a:lnTo>
                  <a:pt x="1524000" y="2531165"/>
                </a:lnTo>
                <a:lnTo>
                  <a:pt x="0" y="2531165"/>
                </a:lnTo>
                <a:close/>
              </a:path>
            </a:pathLst>
          </a:custGeom>
          <a:no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21" name="Tampungan Gambar 20">
            <a:extLst>
              <a:ext uri="{FF2B5EF4-FFF2-40B4-BE49-F238E27FC236}">
                <a16:creationId xmlns:a16="http://schemas.microsoft.com/office/drawing/2014/main" id="{FAABCA61-5703-48F9-8598-41AAF14FBF82}"/>
              </a:ext>
            </a:extLst>
          </p:cNvPr>
          <p:cNvSpPr>
            <a:spLocks noGrp="1"/>
          </p:cNvSpPr>
          <p:nvPr>
            <p:ph type="pic" sz="quarter" idx="14"/>
          </p:nvPr>
        </p:nvSpPr>
        <p:spPr>
          <a:xfrm>
            <a:off x="5154548" y="2060155"/>
            <a:ext cx="1855851" cy="3869504"/>
          </a:xfrm>
          <a:custGeom>
            <a:avLst/>
            <a:gdLst>
              <a:gd name="connsiteX0" fmla="*/ 166451 w 1855851"/>
              <a:gd name="connsiteY0" fmla="*/ 0 h 3869504"/>
              <a:gd name="connsiteX1" fmla="*/ 1689400 w 1855851"/>
              <a:gd name="connsiteY1" fmla="*/ 0 h 3869504"/>
              <a:gd name="connsiteX2" fmla="*/ 1855851 w 1855851"/>
              <a:gd name="connsiteY2" fmla="*/ 166451 h 3869504"/>
              <a:gd name="connsiteX3" fmla="*/ 1855851 w 1855851"/>
              <a:gd name="connsiteY3" fmla="*/ 3703053 h 3869504"/>
              <a:gd name="connsiteX4" fmla="*/ 1689400 w 1855851"/>
              <a:gd name="connsiteY4" fmla="*/ 3869504 h 3869504"/>
              <a:gd name="connsiteX5" fmla="*/ 166451 w 1855851"/>
              <a:gd name="connsiteY5" fmla="*/ 3869504 h 3869504"/>
              <a:gd name="connsiteX6" fmla="*/ 0 w 1855851"/>
              <a:gd name="connsiteY6" fmla="*/ 3703053 h 3869504"/>
              <a:gd name="connsiteX7" fmla="*/ 0 w 1855851"/>
              <a:gd name="connsiteY7" fmla="*/ 166451 h 3869504"/>
              <a:gd name="connsiteX8" fmla="*/ 166451 w 1855851"/>
              <a:gd name="connsiteY8" fmla="*/ 0 h 3869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55851" h="3869504">
                <a:moveTo>
                  <a:pt x="166451" y="0"/>
                </a:moveTo>
                <a:lnTo>
                  <a:pt x="1689400" y="0"/>
                </a:lnTo>
                <a:cubicBezTo>
                  <a:pt x="1781328" y="0"/>
                  <a:pt x="1855851" y="74523"/>
                  <a:pt x="1855851" y="166451"/>
                </a:cubicBezTo>
                <a:lnTo>
                  <a:pt x="1855851" y="3703053"/>
                </a:lnTo>
                <a:cubicBezTo>
                  <a:pt x="1855851" y="3794981"/>
                  <a:pt x="1781328" y="3869504"/>
                  <a:pt x="1689400" y="3869504"/>
                </a:cubicBezTo>
                <a:lnTo>
                  <a:pt x="166451" y="3869504"/>
                </a:lnTo>
                <a:cubicBezTo>
                  <a:pt x="74523" y="3869504"/>
                  <a:pt x="0" y="3794981"/>
                  <a:pt x="0" y="3703053"/>
                </a:cubicBezTo>
                <a:lnTo>
                  <a:pt x="0" y="166451"/>
                </a:lnTo>
                <a:cubicBezTo>
                  <a:pt x="0" y="74523"/>
                  <a:pt x="74523" y="0"/>
                  <a:pt x="166451"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14631688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Mockup 2">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1" name="Tampungan Gambar 10">
            <a:extLst>
              <a:ext uri="{FF2B5EF4-FFF2-40B4-BE49-F238E27FC236}">
                <a16:creationId xmlns:a16="http://schemas.microsoft.com/office/drawing/2014/main" id="{F40783C8-A8B1-4A0F-9598-6F4A1F38544C}"/>
              </a:ext>
            </a:extLst>
          </p:cNvPr>
          <p:cNvSpPr>
            <a:spLocks noGrp="1"/>
          </p:cNvSpPr>
          <p:nvPr>
            <p:ph type="pic" sz="quarter" idx="10"/>
          </p:nvPr>
        </p:nvSpPr>
        <p:spPr>
          <a:xfrm>
            <a:off x="6242997" y="2453640"/>
            <a:ext cx="4425003" cy="2800531"/>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1700515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Mockup 3">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1" name="Tampungan Gambar 10">
            <a:extLst>
              <a:ext uri="{FF2B5EF4-FFF2-40B4-BE49-F238E27FC236}">
                <a16:creationId xmlns:a16="http://schemas.microsoft.com/office/drawing/2014/main" id="{F40783C8-A8B1-4A0F-9598-6F4A1F38544C}"/>
              </a:ext>
            </a:extLst>
          </p:cNvPr>
          <p:cNvSpPr>
            <a:spLocks noGrp="1"/>
          </p:cNvSpPr>
          <p:nvPr>
            <p:ph type="pic" sz="quarter" idx="10"/>
          </p:nvPr>
        </p:nvSpPr>
        <p:spPr>
          <a:xfrm>
            <a:off x="3910988" y="2369975"/>
            <a:ext cx="4356713" cy="2367278"/>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17950218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5" name="Tampungan Gambar 4">
            <a:extLst>
              <a:ext uri="{FF2B5EF4-FFF2-40B4-BE49-F238E27FC236}">
                <a16:creationId xmlns:a16="http://schemas.microsoft.com/office/drawing/2014/main" id="{B38201BD-D91B-4759-A553-6446438AA33D}"/>
              </a:ext>
            </a:extLst>
          </p:cNvPr>
          <p:cNvSpPr>
            <a:spLocks noGrp="1"/>
          </p:cNvSpPr>
          <p:nvPr>
            <p:ph type="pic" sz="quarter" idx="10"/>
          </p:nvPr>
        </p:nvSpPr>
        <p:spPr>
          <a:xfrm>
            <a:off x="8210121" y="0"/>
            <a:ext cx="3981879" cy="6858000"/>
          </a:xfrm>
          <a:custGeom>
            <a:avLst/>
            <a:gdLst>
              <a:gd name="connsiteX0" fmla="*/ 0 w 5502103"/>
              <a:gd name="connsiteY0" fmla="*/ 0 h 4245429"/>
              <a:gd name="connsiteX1" fmla="*/ 5502103 w 5502103"/>
              <a:gd name="connsiteY1" fmla="*/ 0 h 4245429"/>
              <a:gd name="connsiteX2" fmla="*/ 5502103 w 5502103"/>
              <a:gd name="connsiteY2" fmla="*/ 4245429 h 4245429"/>
              <a:gd name="connsiteX3" fmla="*/ 0 w 5502103"/>
              <a:gd name="connsiteY3" fmla="*/ 4245429 h 4245429"/>
            </a:gdLst>
            <a:ahLst/>
            <a:cxnLst>
              <a:cxn ang="0">
                <a:pos x="connsiteX0" y="connsiteY0"/>
              </a:cxn>
              <a:cxn ang="0">
                <a:pos x="connsiteX1" y="connsiteY1"/>
              </a:cxn>
              <a:cxn ang="0">
                <a:pos x="connsiteX2" y="connsiteY2"/>
              </a:cxn>
              <a:cxn ang="0">
                <a:pos x="connsiteX3" y="connsiteY3"/>
              </a:cxn>
            </a:cxnLst>
            <a:rect l="l" t="t" r="r" b="b"/>
            <a:pathLst>
              <a:path w="5502103" h="4245429">
                <a:moveTo>
                  <a:pt x="0" y="0"/>
                </a:moveTo>
                <a:lnTo>
                  <a:pt x="5502103" y="0"/>
                </a:lnTo>
                <a:lnTo>
                  <a:pt x="5502103" y="4245429"/>
                </a:lnTo>
                <a:lnTo>
                  <a:pt x="0" y="4245429"/>
                </a:ln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Tree>
    <p:extLst>
      <p:ext uri="{BB962C8B-B14F-4D97-AF65-F5344CB8AC3E}">
        <p14:creationId xmlns:p14="http://schemas.microsoft.com/office/powerpoint/2010/main" val="5227456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ntact 1">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7" name="Tampungan Gambar 6">
            <a:extLst>
              <a:ext uri="{FF2B5EF4-FFF2-40B4-BE49-F238E27FC236}">
                <a16:creationId xmlns:a16="http://schemas.microsoft.com/office/drawing/2014/main" id="{56C9652B-80AA-4ECA-BB81-9FF097002190}"/>
              </a:ext>
            </a:extLst>
          </p:cNvPr>
          <p:cNvSpPr>
            <a:spLocks noGrp="1"/>
          </p:cNvSpPr>
          <p:nvPr>
            <p:ph type="pic" sz="quarter" idx="10"/>
          </p:nvPr>
        </p:nvSpPr>
        <p:spPr>
          <a:xfrm>
            <a:off x="6520070" y="0"/>
            <a:ext cx="5671930" cy="6858000"/>
          </a:xfrm>
          <a:prstGeom prst="rect">
            <a:avLst/>
          </a:prstGeom>
          <a:pattFill prst="ltDnDiag">
            <a:fgClr>
              <a:schemeClr val="accent1"/>
            </a:fgClr>
            <a:bgClr>
              <a:srgbClr val="2D2D7D"/>
            </a:bgClr>
          </a:pattFill>
          <a:ln>
            <a:noFill/>
          </a:ln>
        </p:spPr>
        <p:txBody>
          <a:bodyPr wrap="square" anchor="ctr">
            <a:noAutofit/>
          </a:bodyPr>
          <a:lstStyle>
            <a:lvl1pPr algn="ctr">
              <a:defRPr sz="1200">
                <a:solidFill>
                  <a:schemeClr val="bg1"/>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42181922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ntact 2">
    <p:bg>
      <p:bgPr>
        <a:solidFill>
          <a:schemeClr val="bg1"/>
        </a:solidFill>
        <a:effectLst/>
      </p:bgPr>
    </p:bg>
    <p:spTree>
      <p:nvGrpSpPr>
        <p:cNvPr id="1" name=""/>
        <p:cNvGrpSpPr/>
        <p:nvPr/>
      </p:nvGrpSpPr>
      <p:grpSpPr>
        <a:xfrm>
          <a:off x="0" y="0"/>
          <a:ext cx="0" cy="0"/>
          <a:chOff x="0" y="0"/>
          <a:chExt cx="0" cy="0"/>
        </a:xfrm>
      </p:grpSpPr>
      <p:sp>
        <p:nvSpPr>
          <p:cNvPr id="18" name="Lingkaran: Berongga 17">
            <a:extLst>
              <a:ext uri="{FF2B5EF4-FFF2-40B4-BE49-F238E27FC236}">
                <a16:creationId xmlns:a16="http://schemas.microsoft.com/office/drawing/2014/main" id="{9702AE23-AECF-4A8B-9064-B56F393493A2}"/>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9" name="Bentuk Bebas: Bentuk 18">
            <a:extLst>
              <a:ext uri="{FF2B5EF4-FFF2-40B4-BE49-F238E27FC236}">
                <a16:creationId xmlns:a16="http://schemas.microsoft.com/office/drawing/2014/main" id="{EBBB4B65-05C1-4452-AA05-24B98F0B3E1C}"/>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6" name="Tampungan Gambar 6">
            <a:extLst>
              <a:ext uri="{FF2B5EF4-FFF2-40B4-BE49-F238E27FC236}">
                <a16:creationId xmlns:a16="http://schemas.microsoft.com/office/drawing/2014/main" id="{697E3F19-0FFF-4126-B0EB-F6D24D6B7415}"/>
              </a:ext>
            </a:extLst>
          </p:cNvPr>
          <p:cNvSpPr>
            <a:spLocks noGrp="1"/>
          </p:cNvSpPr>
          <p:nvPr>
            <p:ph type="pic" sz="quarter" idx="10"/>
          </p:nvPr>
        </p:nvSpPr>
        <p:spPr>
          <a:xfrm>
            <a:off x="1350115" y="1643214"/>
            <a:ext cx="5580166" cy="3770102"/>
          </a:xfrm>
          <a:custGeom>
            <a:avLst/>
            <a:gdLst>
              <a:gd name="connsiteX0" fmla="*/ 2646815 w 5580166"/>
              <a:gd name="connsiteY0" fmla="*/ 0 h 3422305"/>
              <a:gd name="connsiteX1" fmla="*/ 5580166 w 5580166"/>
              <a:gd name="connsiteY1" fmla="*/ 1244923 h 3422305"/>
              <a:gd name="connsiteX2" fmla="*/ 2790270 w 5580166"/>
              <a:gd name="connsiteY2" fmla="*/ 3422305 h 3422305"/>
              <a:gd name="connsiteX3" fmla="*/ 373 w 5580166"/>
              <a:gd name="connsiteY3" fmla="*/ 1244923 h 3422305"/>
              <a:gd name="connsiteX4" fmla="*/ 2646815 w 5580166"/>
              <a:gd name="connsiteY4" fmla="*/ 0 h 34223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80166" h="3422305">
                <a:moveTo>
                  <a:pt x="2646815" y="0"/>
                </a:moveTo>
                <a:cubicBezTo>
                  <a:pt x="4187632" y="0"/>
                  <a:pt x="5580166" y="42388"/>
                  <a:pt x="5580166" y="1244923"/>
                </a:cubicBezTo>
                <a:cubicBezTo>
                  <a:pt x="5580166" y="2447459"/>
                  <a:pt x="4331087" y="3422305"/>
                  <a:pt x="2790270" y="3422305"/>
                </a:cubicBezTo>
                <a:cubicBezTo>
                  <a:pt x="1249452" y="3422305"/>
                  <a:pt x="24282" y="1815307"/>
                  <a:pt x="373" y="1244923"/>
                </a:cubicBezTo>
                <a:cubicBezTo>
                  <a:pt x="-23536" y="674540"/>
                  <a:pt x="1105998" y="0"/>
                  <a:pt x="2646815" y="0"/>
                </a:cubicBezTo>
                <a:close/>
              </a:path>
            </a:pathLst>
          </a:custGeom>
          <a:pattFill prst="ltDnDiag">
            <a:fgClr>
              <a:schemeClr val="accent1"/>
            </a:fgClr>
            <a:bgClr>
              <a:srgbClr val="2D2D7D"/>
            </a:bgClr>
          </a:pattFill>
          <a:ln>
            <a:noFill/>
          </a:ln>
        </p:spPr>
        <p:txBody>
          <a:bodyPr wrap="square" anchor="ctr">
            <a:noAutofit/>
          </a:bodyPr>
          <a:lstStyle>
            <a:lvl1pPr algn="ctr">
              <a:defRPr sz="1200">
                <a:solidFill>
                  <a:schemeClr val="bg1"/>
                </a:solidFill>
                <a:latin typeface="Arial" panose="020B0604020202020204" pitchFamily="34" charset="0"/>
                <a:cs typeface="Arial" panose="020B0604020202020204" pitchFamily="34" charset="0"/>
              </a:defRPr>
            </a:lvl1pPr>
          </a:lstStyle>
          <a:p>
            <a:endParaRPr lang="en-ID" dirty="0"/>
          </a:p>
        </p:txBody>
      </p:sp>
    </p:spTree>
    <p:extLst>
      <p:ext uri="{BB962C8B-B14F-4D97-AF65-F5344CB8AC3E}">
        <p14:creationId xmlns:p14="http://schemas.microsoft.com/office/powerpoint/2010/main" val="365421241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cSld name="Clean Slide">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dirty="0"/>
          </a:p>
        </p:txBody>
      </p:sp>
    </p:spTree>
    <p:extLst>
      <p:ext uri="{BB962C8B-B14F-4D97-AF65-F5344CB8AC3E}">
        <p14:creationId xmlns:p14="http://schemas.microsoft.com/office/powerpoint/2010/main" val="2568407178"/>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bout Us 1">
    <p:bg>
      <p:bgPr>
        <a:solidFill>
          <a:schemeClr val="bg1"/>
        </a:solidFill>
        <a:effectLst/>
      </p:bgPr>
    </p:bg>
    <p:spTree>
      <p:nvGrpSpPr>
        <p:cNvPr id="1" name=""/>
        <p:cNvGrpSpPr/>
        <p:nvPr/>
      </p:nvGrpSpPr>
      <p:grpSpPr>
        <a:xfrm>
          <a:off x="0" y="0"/>
          <a:ext cx="0" cy="0"/>
          <a:chOff x="0" y="0"/>
          <a:chExt cx="0" cy="0"/>
        </a:xfrm>
      </p:grpSpPr>
      <p:sp>
        <p:nvSpPr>
          <p:cNvPr id="5" name="Lingkaran: Berongga 4">
            <a:extLst>
              <a:ext uri="{FF2B5EF4-FFF2-40B4-BE49-F238E27FC236}">
                <a16:creationId xmlns:a16="http://schemas.microsoft.com/office/drawing/2014/main" id="{F2EA4E78-7E64-4E14-AA25-6DCC196A24F1}"/>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8" name="Bentuk Bebas: Bentuk 7">
            <a:extLst>
              <a:ext uri="{FF2B5EF4-FFF2-40B4-BE49-F238E27FC236}">
                <a16:creationId xmlns:a16="http://schemas.microsoft.com/office/drawing/2014/main" id="{F0FD6C50-2982-47A4-A282-33829D8B7D36}"/>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10" name="Tampungan Gambar 9">
            <a:extLst>
              <a:ext uri="{FF2B5EF4-FFF2-40B4-BE49-F238E27FC236}">
                <a16:creationId xmlns:a16="http://schemas.microsoft.com/office/drawing/2014/main" id="{13569D05-6E9F-44C5-89C4-65B5D70A5000}"/>
              </a:ext>
            </a:extLst>
          </p:cNvPr>
          <p:cNvSpPr>
            <a:spLocks noGrp="1"/>
          </p:cNvSpPr>
          <p:nvPr>
            <p:ph type="pic" sz="quarter" idx="10"/>
          </p:nvPr>
        </p:nvSpPr>
        <p:spPr>
          <a:xfrm>
            <a:off x="6458854" y="1326962"/>
            <a:ext cx="4204078" cy="4204076"/>
          </a:xfrm>
          <a:custGeom>
            <a:avLst/>
            <a:gdLst>
              <a:gd name="connsiteX0" fmla="*/ 2102039 w 4204078"/>
              <a:gd name="connsiteY0" fmla="*/ 0 h 4204076"/>
              <a:gd name="connsiteX1" fmla="*/ 4204078 w 4204078"/>
              <a:gd name="connsiteY1" fmla="*/ 2102038 h 4204076"/>
              <a:gd name="connsiteX2" fmla="*/ 2102039 w 4204078"/>
              <a:gd name="connsiteY2" fmla="*/ 4204076 h 4204076"/>
              <a:gd name="connsiteX3" fmla="*/ 0 w 4204078"/>
              <a:gd name="connsiteY3" fmla="*/ 2102038 h 4204076"/>
              <a:gd name="connsiteX4" fmla="*/ 2102039 w 4204078"/>
              <a:gd name="connsiteY4" fmla="*/ 0 h 42040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04078" h="4204076">
                <a:moveTo>
                  <a:pt x="2102039" y="0"/>
                </a:moveTo>
                <a:cubicBezTo>
                  <a:pt x="3262963" y="0"/>
                  <a:pt x="4204078" y="941114"/>
                  <a:pt x="4204078" y="2102038"/>
                </a:cubicBezTo>
                <a:cubicBezTo>
                  <a:pt x="4204078" y="3262962"/>
                  <a:pt x="3262963" y="4204076"/>
                  <a:pt x="2102039" y="4204076"/>
                </a:cubicBezTo>
                <a:cubicBezTo>
                  <a:pt x="941115" y="4204076"/>
                  <a:pt x="0" y="3262962"/>
                  <a:pt x="0" y="2102038"/>
                </a:cubicBezTo>
                <a:cubicBezTo>
                  <a:pt x="0" y="941114"/>
                  <a:pt x="941115" y="0"/>
                  <a:pt x="2102039" y="0"/>
                </a:cubicBezTo>
                <a:close/>
              </a:path>
            </a:pathLst>
          </a:custGeom>
          <a:pattFill prst="ltDnDiag">
            <a:fgClr>
              <a:schemeClr val="accent1"/>
            </a:fgClr>
            <a:bgClr>
              <a:srgbClr val="2D2D7D"/>
            </a:bgClr>
          </a:pattFill>
          <a:ln>
            <a:noFill/>
          </a:ln>
        </p:spPr>
        <p:txBody>
          <a:bodyPr wrap="square" anchor="ctr">
            <a:noAutofit/>
          </a:bodyPr>
          <a:lstStyle>
            <a:lvl1pPr algn="ctr">
              <a:defRPr sz="1200">
                <a:solidFill>
                  <a:schemeClr val="bg1"/>
                </a:solidFill>
                <a:latin typeface="Arial" panose="020B0604020202020204" pitchFamily="34" charset="0"/>
                <a:cs typeface="Arial" panose="020B0604020202020204" pitchFamily="34" charset="0"/>
              </a:defRPr>
            </a:lvl1pPr>
          </a:lstStyle>
          <a:p>
            <a:endParaRPr lang="en-ID"/>
          </a:p>
        </p:txBody>
      </p:sp>
    </p:spTree>
    <p:extLst>
      <p:ext uri="{BB962C8B-B14F-4D97-AF65-F5344CB8AC3E}">
        <p14:creationId xmlns:p14="http://schemas.microsoft.com/office/powerpoint/2010/main" val="754399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bout Us 2">
    <p:bg>
      <p:bgPr>
        <a:solidFill>
          <a:schemeClr val="bg1"/>
        </a:solidFill>
        <a:effectLst/>
      </p:bgPr>
    </p:bg>
    <p:spTree>
      <p:nvGrpSpPr>
        <p:cNvPr id="1" name=""/>
        <p:cNvGrpSpPr/>
        <p:nvPr/>
      </p:nvGrpSpPr>
      <p:grpSpPr>
        <a:xfrm>
          <a:off x="0" y="0"/>
          <a:ext cx="0" cy="0"/>
          <a:chOff x="0" y="0"/>
          <a:chExt cx="0" cy="0"/>
        </a:xfrm>
      </p:grpSpPr>
      <p:sp>
        <p:nvSpPr>
          <p:cNvPr id="10" name="Lingkaran: Berongga 9">
            <a:extLst>
              <a:ext uri="{FF2B5EF4-FFF2-40B4-BE49-F238E27FC236}">
                <a16:creationId xmlns:a16="http://schemas.microsoft.com/office/drawing/2014/main" id="{24CEB1DE-D048-4F70-B34F-01CBFAF2CCE3}"/>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11" name="Bentuk Bebas: Bentuk 10">
            <a:extLst>
              <a:ext uri="{FF2B5EF4-FFF2-40B4-BE49-F238E27FC236}">
                <a16:creationId xmlns:a16="http://schemas.microsoft.com/office/drawing/2014/main" id="{1A5F62D9-056B-498A-880B-567CB5131967}"/>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9" name="Bentuk Bebas: Bentuk 8">
            <a:extLst>
              <a:ext uri="{FF2B5EF4-FFF2-40B4-BE49-F238E27FC236}">
                <a16:creationId xmlns:a16="http://schemas.microsoft.com/office/drawing/2014/main" id="{01E29701-B234-4820-8A69-329470823AF5}"/>
              </a:ext>
            </a:extLst>
          </p:cNvPr>
          <p:cNvSpPr/>
          <p:nvPr userDrawn="1"/>
        </p:nvSpPr>
        <p:spPr>
          <a:xfrm rot="2559919">
            <a:off x="7400077" y="-207550"/>
            <a:ext cx="7328124" cy="4622643"/>
          </a:xfrm>
          <a:custGeom>
            <a:avLst/>
            <a:gdLst>
              <a:gd name="connsiteX0" fmla="*/ 0 w 7328124"/>
              <a:gd name="connsiteY0" fmla="*/ 2827310 h 4622643"/>
              <a:gd name="connsiteX1" fmla="*/ 3067650 w 7328124"/>
              <a:gd name="connsiteY1" fmla="*/ 0 h 4622643"/>
              <a:gd name="connsiteX2" fmla="*/ 7328124 w 7328124"/>
              <a:gd name="connsiteY2" fmla="*/ 4622643 h 4622643"/>
              <a:gd name="connsiteX3" fmla="*/ 625485 w 7328124"/>
              <a:gd name="connsiteY3" fmla="*/ 4622643 h 4622643"/>
              <a:gd name="connsiteX4" fmla="*/ 0 w 7328124"/>
              <a:gd name="connsiteY4" fmla="*/ 3997158 h 46226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28124" h="4622643">
                <a:moveTo>
                  <a:pt x="0" y="2827310"/>
                </a:moveTo>
                <a:lnTo>
                  <a:pt x="3067650" y="0"/>
                </a:lnTo>
                <a:lnTo>
                  <a:pt x="7328124" y="4622643"/>
                </a:lnTo>
                <a:lnTo>
                  <a:pt x="625485" y="4622643"/>
                </a:lnTo>
                <a:cubicBezTo>
                  <a:pt x="280039" y="4622643"/>
                  <a:pt x="1" y="4342604"/>
                  <a:pt x="0" y="3997158"/>
                </a:cubicBezTo>
                <a:close/>
              </a:path>
            </a:pathLst>
          </a:custGeom>
          <a:gradFill flip="none" rotWithShape="1">
            <a:gsLst>
              <a:gs pos="0">
                <a:srgbClr val="1A1A47"/>
              </a:gs>
              <a:gs pos="100000">
                <a:srgbClr val="262668"/>
              </a:gs>
            </a:gsLst>
            <a:lin ang="16200000" scaled="1"/>
            <a:tileRect/>
          </a:gradFill>
          <a:ln w="3430" cap="flat">
            <a:noFill/>
            <a:prstDash val="solid"/>
            <a:miter/>
          </a:ln>
        </p:spPr>
        <p:txBody>
          <a:bodyPr rtlCol="0" anchor="ctr"/>
          <a:lstStyle/>
          <a:p>
            <a:pPr algn="l"/>
            <a:endParaRPr lang="en-ID"/>
          </a:p>
        </p:txBody>
      </p:sp>
    </p:spTree>
    <p:extLst>
      <p:ext uri="{BB962C8B-B14F-4D97-AF65-F5344CB8AC3E}">
        <p14:creationId xmlns:p14="http://schemas.microsoft.com/office/powerpoint/2010/main" val="73526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bout Us 3">
    <p:bg>
      <p:bgPr>
        <a:solidFill>
          <a:schemeClr val="bg1"/>
        </a:solidFill>
        <a:effectLst/>
      </p:bgPr>
    </p:bg>
    <p:spTree>
      <p:nvGrpSpPr>
        <p:cNvPr id="1" name=""/>
        <p:cNvGrpSpPr/>
        <p:nvPr/>
      </p:nvGrpSpPr>
      <p:grpSpPr>
        <a:xfrm>
          <a:off x="0" y="0"/>
          <a:ext cx="0" cy="0"/>
          <a:chOff x="0" y="0"/>
          <a:chExt cx="0" cy="0"/>
        </a:xfrm>
      </p:grpSpPr>
      <p:sp>
        <p:nvSpPr>
          <p:cNvPr id="11" name="Bentuk Bebas: Bentuk 10">
            <a:extLst>
              <a:ext uri="{FF2B5EF4-FFF2-40B4-BE49-F238E27FC236}">
                <a16:creationId xmlns:a16="http://schemas.microsoft.com/office/drawing/2014/main" id="{1A5F62D9-056B-498A-880B-567CB5131967}"/>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8" name="Bentuk Bebas: Bentuk 7">
            <a:extLst>
              <a:ext uri="{FF2B5EF4-FFF2-40B4-BE49-F238E27FC236}">
                <a16:creationId xmlns:a16="http://schemas.microsoft.com/office/drawing/2014/main" id="{03D90666-D9DE-4D82-9AA7-661FFE20FE4A}"/>
              </a:ext>
            </a:extLst>
          </p:cNvPr>
          <p:cNvSpPr/>
          <p:nvPr userDrawn="1"/>
        </p:nvSpPr>
        <p:spPr>
          <a:xfrm rot="5400000">
            <a:off x="4057861" y="1993402"/>
            <a:ext cx="4204280" cy="4277103"/>
          </a:xfrm>
          <a:custGeom>
            <a:avLst/>
            <a:gdLst>
              <a:gd name="connsiteX0" fmla="*/ 54814 w 4204280"/>
              <a:gd name="connsiteY0" fmla="*/ 1257332 h 4277103"/>
              <a:gd name="connsiteX1" fmla="*/ 3369 w 4204280"/>
              <a:gd name="connsiteY1" fmla="*/ 981856 h 4277103"/>
              <a:gd name="connsiteX2" fmla="*/ 32666 w 4204280"/>
              <a:gd name="connsiteY2" fmla="*/ 750670 h 4277103"/>
              <a:gd name="connsiteX3" fmla="*/ 392315 w 4204280"/>
              <a:gd name="connsiteY3" fmla="*/ 551758 h 4277103"/>
              <a:gd name="connsiteX4" fmla="*/ 801696 w 4204280"/>
              <a:gd name="connsiteY4" fmla="*/ 443688 h 4277103"/>
              <a:gd name="connsiteX5" fmla="*/ 1011114 w 4204280"/>
              <a:gd name="connsiteY5" fmla="*/ 221602 h 4277103"/>
              <a:gd name="connsiteX6" fmla="*/ 1659357 w 4204280"/>
              <a:gd name="connsiteY6" fmla="*/ 5905 h 4277103"/>
              <a:gd name="connsiteX7" fmla="*/ 2082204 w 4204280"/>
              <a:gd name="connsiteY7" fmla="*/ 140433 h 4277103"/>
              <a:gd name="connsiteX8" fmla="*/ 2827220 w 4204280"/>
              <a:gd name="connsiteY8" fmla="*/ 450188 h 4277103"/>
              <a:gd name="connsiteX9" fmla="*/ 3217397 w 4204280"/>
              <a:gd name="connsiteY9" fmla="*/ 518316 h 4277103"/>
              <a:gd name="connsiteX10" fmla="*/ 3550514 w 4204280"/>
              <a:gd name="connsiteY10" fmla="*/ 717142 h 4277103"/>
              <a:gd name="connsiteX11" fmla="*/ 3653577 w 4204280"/>
              <a:gd name="connsiteY11" fmla="*/ 983180 h 4277103"/>
              <a:gd name="connsiteX12" fmla="*/ 4171003 w 4204280"/>
              <a:gd name="connsiteY12" fmla="*/ 3346547 h 4277103"/>
              <a:gd name="connsiteX13" fmla="*/ 4203919 w 4204280"/>
              <a:gd name="connsiteY13" fmla="*/ 3632895 h 4277103"/>
              <a:gd name="connsiteX14" fmla="*/ 4016764 w 4204280"/>
              <a:gd name="connsiteY14" fmla="*/ 4071284 h 4277103"/>
              <a:gd name="connsiteX15" fmla="*/ 2978146 w 4204280"/>
              <a:gd name="connsiteY15" fmla="*/ 4131653 h 4277103"/>
              <a:gd name="connsiteX16" fmla="*/ 2396222 w 4204280"/>
              <a:gd name="connsiteY16" fmla="*/ 3777042 h 4277103"/>
              <a:gd name="connsiteX17" fmla="*/ 2000399 w 4204280"/>
              <a:gd name="connsiteY17" fmla="*/ 3790164 h 4277103"/>
              <a:gd name="connsiteX18" fmla="*/ 1411802 w 4204280"/>
              <a:gd name="connsiteY18" fmla="*/ 3883925 h 4277103"/>
              <a:gd name="connsiteX19" fmla="*/ 1263131 w 4204280"/>
              <a:gd name="connsiteY19" fmla="*/ 3887953 h 4277103"/>
              <a:gd name="connsiteX20" fmla="*/ 1100188 w 4204280"/>
              <a:gd name="connsiteY20" fmla="*/ 3771018 h 4277103"/>
              <a:gd name="connsiteX21" fmla="*/ 739381 w 4204280"/>
              <a:gd name="connsiteY21" fmla="*/ 2971234 h 4277103"/>
              <a:gd name="connsiteX22" fmla="*/ 384058 w 4204280"/>
              <a:gd name="connsiteY22" fmla="*/ 2039890 h 4277103"/>
              <a:gd name="connsiteX23" fmla="*/ 54814 w 4204280"/>
              <a:gd name="connsiteY23" fmla="*/ 1257332 h 4277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04280" h="4277103">
                <a:moveTo>
                  <a:pt x="54814" y="1257332"/>
                </a:moveTo>
                <a:cubicBezTo>
                  <a:pt x="29779" y="1167341"/>
                  <a:pt x="11621" y="1075721"/>
                  <a:pt x="3369" y="981856"/>
                </a:cubicBezTo>
                <a:cubicBezTo>
                  <a:pt x="-3514" y="903427"/>
                  <a:pt x="-2569" y="821050"/>
                  <a:pt x="32666" y="750670"/>
                </a:cubicBezTo>
                <a:cubicBezTo>
                  <a:pt x="96543" y="623144"/>
                  <a:pt x="251202" y="572391"/>
                  <a:pt x="392315" y="551758"/>
                </a:cubicBezTo>
                <a:cubicBezTo>
                  <a:pt x="533429" y="531125"/>
                  <a:pt x="684731" y="525301"/>
                  <a:pt x="801696" y="443688"/>
                </a:cubicBezTo>
                <a:cubicBezTo>
                  <a:pt x="885329" y="385269"/>
                  <a:pt x="940324" y="295065"/>
                  <a:pt x="1011114" y="221602"/>
                </a:cubicBezTo>
                <a:cubicBezTo>
                  <a:pt x="1174884" y="51574"/>
                  <a:pt x="1425033" y="-22443"/>
                  <a:pt x="1659357" y="5905"/>
                </a:cubicBezTo>
                <a:cubicBezTo>
                  <a:pt x="1806790" y="23729"/>
                  <a:pt x="1947223" y="78426"/>
                  <a:pt x="2082204" y="140433"/>
                </a:cubicBezTo>
                <a:cubicBezTo>
                  <a:pt x="2327145" y="252849"/>
                  <a:pt x="2563796" y="392407"/>
                  <a:pt x="2827220" y="450188"/>
                </a:cubicBezTo>
                <a:cubicBezTo>
                  <a:pt x="2956211" y="478350"/>
                  <a:pt x="3089194" y="486605"/>
                  <a:pt x="3217397" y="518316"/>
                </a:cubicBezTo>
                <a:cubicBezTo>
                  <a:pt x="3345598" y="550027"/>
                  <a:pt x="3473449" y="609902"/>
                  <a:pt x="3550514" y="717142"/>
                </a:cubicBezTo>
                <a:cubicBezTo>
                  <a:pt x="3606334" y="794766"/>
                  <a:pt x="3630645" y="890161"/>
                  <a:pt x="3653577" y="983180"/>
                </a:cubicBezTo>
                <a:cubicBezTo>
                  <a:pt x="3846538" y="1766670"/>
                  <a:pt x="4019015" y="2554459"/>
                  <a:pt x="4171003" y="3346547"/>
                </a:cubicBezTo>
                <a:cubicBezTo>
                  <a:pt x="4189009" y="3441143"/>
                  <a:pt x="4207077" y="3536642"/>
                  <a:pt x="4203919" y="3632895"/>
                </a:cubicBezTo>
                <a:cubicBezTo>
                  <a:pt x="4197833" y="3797129"/>
                  <a:pt x="4131165" y="3953295"/>
                  <a:pt x="4016764" y="4071284"/>
                </a:cubicBezTo>
                <a:cubicBezTo>
                  <a:pt x="3754617" y="4339412"/>
                  <a:pt x="3296073" y="4330465"/>
                  <a:pt x="2978146" y="4131653"/>
                </a:cubicBezTo>
                <a:cubicBezTo>
                  <a:pt x="2784141" y="4010314"/>
                  <a:pt x="2619684" y="3826416"/>
                  <a:pt x="2396222" y="3777042"/>
                </a:cubicBezTo>
                <a:cubicBezTo>
                  <a:pt x="2266504" y="3748392"/>
                  <a:pt x="2131557" y="3769243"/>
                  <a:pt x="2000399" y="3790164"/>
                </a:cubicBezTo>
                <a:lnTo>
                  <a:pt x="1411802" y="3883925"/>
                </a:lnTo>
                <a:cubicBezTo>
                  <a:pt x="1362504" y="3891798"/>
                  <a:pt x="1311762" y="3899605"/>
                  <a:pt x="1263131" y="3887953"/>
                </a:cubicBezTo>
                <a:cubicBezTo>
                  <a:pt x="1197040" y="3872085"/>
                  <a:pt x="1144646" y="3822442"/>
                  <a:pt x="1100188" y="3771018"/>
                </a:cubicBezTo>
                <a:cubicBezTo>
                  <a:pt x="902475" y="3542313"/>
                  <a:pt x="832680" y="3251106"/>
                  <a:pt x="739381" y="2971234"/>
                </a:cubicBezTo>
                <a:cubicBezTo>
                  <a:pt x="634361" y="2655921"/>
                  <a:pt x="522101" y="2342528"/>
                  <a:pt x="384058" y="2039890"/>
                </a:cubicBezTo>
                <a:cubicBezTo>
                  <a:pt x="266918" y="1782618"/>
                  <a:pt x="129917" y="1527306"/>
                  <a:pt x="54814" y="1257332"/>
                </a:cubicBezTo>
                <a:close/>
              </a:path>
            </a:pathLst>
          </a:cu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Tree>
    <p:extLst>
      <p:ext uri="{BB962C8B-B14F-4D97-AF65-F5344CB8AC3E}">
        <p14:creationId xmlns:p14="http://schemas.microsoft.com/office/powerpoint/2010/main" val="401917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out Us 4">
    <p:bg>
      <p:bgPr>
        <a:solidFill>
          <a:schemeClr val="bg1"/>
        </a:solidFill>
        <a:effectLst/>
      </p:bgPr>
    </p:bg>
    <p:spTree>
      <p:nvGrpSpPr>
        <p:cNvPr id="1" name=""/>
        <p:cNvGrpSpPr/>
        <p:nvPr/>
      </p:nvGrpSpPr>
      <p:grpSpPr>
        <a:xfrm>
          <a:off x="0" y="0"/>
          <a:ext cx="0" cy="0"/>
          <a:chOff x="0" y="0"/>
          <a:chExt cx="0" cy="0"/>
        </a:xfrm>
      </p:grpSpPr>
      <p:sp>
        <p:nvSpPr>
          <p:cNvPr id="6" name="Bentuk Bebas: Bentuk 5">
            <a:extLst>
              <a:ext uri="{FF2B5EF4-FFF2-40B4-BE49-F238E27FC236}">
                <a16:creationId xmlns:a16="http://schemas.microsoft.com/office/drawing/2014/main" id="{FB23510C-DA76-4DAA-9CFC-916C58183C19}"/>
              </a:ext>
            </a:extLst>
          </p:cNvPr>
          <p:cNvSpPr/>
          <p:nvPr userDrawn="1"/>
        </p:nvSpPr>
        <p:spPr>
          <a:xfrm rot="6096125" flipH="1">
            <a:off x="526475" y="3909335"/>
            <a:ext cx="2351158" cy="2992399"/>
          </a:xfrm>
          <a:custGeom>
            <a:avLst/>
            <a:gdLst>
              <a:gd name="connsiteX0" fmla="*/ 18826 w 3505604"/>
              <a:gd name="connsiteY0" fmla="*/ 1485383 h 4461701"/>
              <a:gd name="connsiteX1" fmla="*/ 1306341 w 3505604"/>
              <a:gd name="connsiteY1" fmla="*/ 294798 h 4461701"/>
              <a:gd name="connsiteX2" fmla="*/ 2376247 w 3505604"/>
              <a:gd name="connsiteY2" fmla="*/ 150440 h 4461701"/>
              <a:gd name="connsiteX3" fmla="*/ 3476000 w 3505604"/>
              <a:gd name="connsiteY3" fmla="*/ 692911 h 4461701"/>
              <a:gd name="connsiteX4" fmla="*/ 3061282 w 3505604"/>
              <a:gd name="connsiteY4" fmla="*/ 2629308 h 4461701"/>
              <a:gd name="connsiteX5" fmla="*/ 2237246 w 3505604"/>
              <a:gd name="connsiteY5" fmla="*/ 4437706 h 4461701"/>
              <a:gd name="connsiteX6" fmla="*/ 1397352 w 3505604"/>
              <a:gd name="connsiteY6" fmla="*/ 3745018 h 4461701"/>
              <a:gd name="connsiteX7" fmla="*/ 1240032 w 3505604"/>
              <a:gd name="connsiteY7" fmla="*/ 2644437 h 4461701"/>
              <a:gd name="connsiteX8" fmla="*/ 18826 w 3505604"/>
              <a:gd name="connsiteY8" fmla="*/ 1485383 h 446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05604" h="4461701">
                <a:moveTo>
                  <a:pt x="18826" y="1485383"/>
                </a:moveTo>
                <a:cubicBezTo>
                  <a:pt x="-143730" y="800134"/>
                  <a:pt x="785434" y="138548"/>
                  <a:pt x="1306341" y="294798"/>
                </a:cubicBezTo>
                <a:cubicBezTo>
                  <a:pt x="1826588" y="450641"/>
                  <a:pt x="1921744" y="395347"/>
                  <a:pt x="2376247" y="150440"/>
                </a:cubicBezTo>
                <a:cubicBezTo>
                  <a:pt x="2830091" y="-94875"/>
                  <a:pt x="3283290" y="-119453"/>
                  <a:pt x="3476000" y="692911"/>
                </a:cubicBezTo>
                <a:cubicBezTo>
                  <a:pt x="3668710" y="1505276"/>
                  <a:pt x="2849440" y="1736294"/>
                  <a:pt x="3061282" y="2629308"/>
                </a:cubicBezTo>
                <a:cubicBezTo>
                  <a:pt x="3273124" y="3522322"/>
                  <a:pt x="2761511" y="4313339"/>
                  <a:pt x="2237246" y="4437706"/>
                </a:cubicBezTo>
                <a:cubicBezTo>
                  <a:pt x="1712982" y="4562073"/>
                  <a:pt x="1372974" y="4183851"/>
                  <a:pt x="1397352" y="3745018"/>
                </a:cubicBezTo>
                <a:cubicBezTo>
                  <a:pt x="1397352" y="3745018"/>
                  <a:pt x="1476608" y="3083080"/>
                  <a:pt x="1240032" y="2644437"/>
                </a:cubicBezTo>
                <a:cubicBezTo>
                  <a:pt x="1003456" y="2205794"/>
                  <a:pt x="181508" y="2171166"/>
                  <a:pt x="18826" y="1485383"/>
                </a:cubicBezTo>
                <a:close/>
              </a:path>
            </a:pathLst>
          </a:cu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10" name="Lingkaran: Berongga 9">
            <a:extLst>
              <a:ext uri="{FF2B5EF4-FFF2-40B4-BE49-F238E27FC236}">
                <a16:creationId xmlns:a16="http://schemas.microsoft.com/office/drawing/2014/main" id="{24CEB1DE-D048-4F70-B34F-01CBFAF2CCE3}"/>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11" name="Bentuk Bebas: Bentuk 10">
            <a:extLst>
              <a:ext uri="{FF2B5EF4-FFF2-40B4-BE49-F238E27FC236}">
                <a16:creationId xmlns:a16="http://schemas.microsoft.com/office/drawing/2014/main" id="{1A5F62D9-056B-498A-880B-567CB5131967}"/>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5" name="Tampungan Gambar 4">
            <a:extLst>
              <a:ext uri="{FF2B5EF4-FFF2-40B4-BE49-F238E27FC236}">
                <a16:creationId xmlns:a16="http://schemas.microsoft.com/office/drawing/2014/main" id="{CDAC5F8F-F2DC-489E-9BF6-E13331B2838A}"/>
              </a:ext>
            </a:extLst>
          </p:cNvPr>
          <p:cNvSpPr>
            <a:spLocks noGrp="1"/>
          </p:cNvSpPr>
          <p:nvPr>
            <p:ph type="pic" sz="quarter" idx="10"/>
          </p:nvPr>
        </p:nvSpPr>
        <p:spPr>
          <a:xfrm>
            <a:off x="1692615" y="1466895"/>
            <a:ext cx="3768385" cy="3898811"/>
          </a:xfrm>
          <a:prstGeom prst="roundRect">
            <a:avLst>
              <a:gd name="adj" fmla="val 7669"/>
            </a:avLst>
          </a:pr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a:p>
        </p:txBody>
      </p:sp>
    </p:spTree>
    <p:extLst>
      <p:ext uri="{BB962C8B-B14F-4D97-AF65-F5344CB8AC3E}">
        <p14:creationId xmlns:p14="http://schemas.microsoft.com/office/powerpoint/2010/main" val="2140717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bout Us 5">
    <p:bg>
      <p:bgPr>
        <a:solidFill>
          <a:schemeClr val="bg1"/>
        </a:solidFill>
        <a:effectLst/>
      </p:bgPr>
    </p:bg>
    <p:spTree>
      <p:nvGrpSpPr>
        <p:cNvPr id="1" name=""/>
        <p:cNvGrpSpPr/>
        <p:nvPr/>
      </p:nvGrpSpPr>
      <p:grpSpPr>
        <a:xfrm>
          <a:off x="0" y="0"/>
          <a:ext cx="0" cy="0"/>
          <a:chOff x="0" y="0"/>
          <a:chExt cx="0" cy="0"/>
        </a:xfrm>
      </p:grpSpPr>
      <p:sp>
        <p:nvSpPr>
          <p:cNvPr id="10" name="Lingkaran: Berongga 9">
            <a:extLst>
              <a:ext uri="{FF2B5EF4-FFF2-40B4-BE49-F238E27FC236}">
                <a16:creationId xmlns:a16="http://schemas.microsoft.com/office/drawing/2014/main" id="{24CEB1DE-D048-4F70-B34F-01CBFAF2CCE3}"/>
              </a:ext>
            </a:extLst>
          </p:cNvPr>
          <p:cNvSpPr/>
          <p:nvPr userDrawn="1"/>
        </p:nvSpPr>
        <p:spPr>
          <a:xfrm rot="6200706">
            <a:off x="5347384" y="1431219"/>
            <a:ext cx="5176762" cy="5176762"/>
          </a:xfrm>
          <a:prstGeom prst="donut">
            <a:avLst>
              <a:gd name="adj" fmla="val 14761"/>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11" name="Bentuk Bebas: Bentuk 10">
            <a:extLst>
              <a:ext uri="{FF2B5EF4-FFF2-40B4-BE49-F238E27FC236}">
                <a16:creationId xmlns:a16="http://schemas.microsoft.com/office/drawing/2014/main" id="{1A5F62D9-056B-498A-880B-567CB5131967}"/>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8" name="Tampungan Gambar 7">
            <a:extLst>
              <a:ext uri="{FF2B5EF4-FFF2-40B4-BE49-F238E27FC236}">
                <a16:creationId xmlns:a16="http://schemas.microsoft.com/office/drawing/2014/main" id="{BFB66227-86AB-4637-9204-92ECD17AD9C2}"/>
              </a:ext>
            </a:extLst>
          </p:cNvPr>
          <p:cNvSpPr>
            <a:spLocks noGrp="1"/>
          </p:cNvSpPr>
          <p:nvPr>
            <p:ph type="pic" sz="quarter" idx="10"/>
          </p:nvPr>
        </p:nvSpPr>
        <p:spPr>
          <a:xfrm>
            <a:off x="1282597" y="649381"/>
            <a:ext cx="9626807" cy="4116101"/>
          </a:xfrm>
          <a:custGeom>
            <a:avLst/>
            <a:gdLst>
              <a:gd name="connsiteX0" fmla="*/ 3662539 w 9626807"/>
              <a:gd name="connsiteY0" fmla="*/ 0 h 4116101"/>
              <a:gd name="connsiteX1" fmla="*/ 4215002 w 9626807"/>
              <a:gd name="connsiteY1" fmla="*/ 10752 h 4116101"/>
              <a:gd name="connsiteX2" fmla="*/ 4396951 w 9626807"/>
              <a:gd name="connsiteY2" fmla="*/ 19022 h 4116101"/>
              <a:gd name="connsiteX3" fmla="*/ 4862574 w 9626807"/>
              <a:gd name="connsiteY3" fmla="*/ 52104 h 4116101"/>
              <a:gd name="connsiteX4" fmla="*/ 5085048 w 9626807"/>
              <a:gd name="connsiteY4" fmla="*/ 74434 h 4116101"/>
              <a:gd name="connsiteX5" fmla="*/ 6742436 w 9626807"/>
              <a:gd name="connsiteY5" fmla="*/ 403595 h 4116101"/>
              <a:gd name="connsiteX6" fmla="*/ 6924385 w 9626807"/>
              <a:gd name="connsiteY6" fmla="*/ 461488 h 4116101"/>
              <a:gd name="connsiteX7" fmla="*/ 7589324 w 9626807"/>
              <a:gd name="connsiteY7" fmla="*/ 718698 h 4116101"/>
              <a:gd name="connsiteX8" fmla="*/ 7650525 w 9626807"/>
              <a:gd name="connsiteY8" fmla="*/ 746817 h 4116101"/>
              <a:gd name="connsiteX9" fmla="*/ 8051639 w 9626807"/>
              <a:gd name="connsiteY9" fmla="*/ 947787 h 4116101"/>
              <a:gd name="connsiteX10" fmla="*/ 8552825 w 9626807"/>
              <a:gd name="connsiteY10" fmla="*/ 1262063 h 4116101"/>
              <a:gd name="connsiteX11" fmla="*/ 8734774 w 9626807"/>
              <a:gd name="connsiteY11" fmla="*/ 1405140 h 4116101"/>
              <a:gd name="connsiteX12" fmla="*/ 9025065 w 9626807"/>
              <a:gd name="connsiteY12" fmla="*/ 1691297 h 4116101"/>
              <a:gd name="connsiteX13" fmla="*/ 9048222 w 9626807"/>
              <a:gd name="connsiteY13" fmla="*/ 1719416 h 4116101"/>
              <a:gd name="connsiteX14" fmla="*/ 9163181 w 9626807"/>
              <a:gd name="connsiteY14" fmla="*/ 1869937 h 4116101"/>
              <a:gd name="connsiteX15" fmla="*/ 9546927 w 9626807"/>
              <a:gd name="connsiteY15" fmla="*/ 2712690 h 4116101"/>
              <a:gd name="connsiteX16" fmla="*/ 9553543 w 9626807"/>
              <a:gd name="connsiteY16" fmla="*/ 3504168 h 4116101"/>
              <a:gd name="connsiteX17" fmla="*/ 9363323 w 9626807"/>
              <a:gd name="connsiteY17" fmla="*/ 3732430 h 4116101"/>
              <a:gd name="connsiteX18" fmla="*/ 9328588 w 9626807"/>
              <a:gd name="connsiteY18" fmla="*/ 3758895 h 4116101"/>
              <a:gd name="connsiteX19" fmla="*/ 9280620 w 9626807"/>
              <a:gd name="connsiteY19" fmla="*/ 3791150 h 4116101"/>
              <a:gd name="connsiteX20" fmla="*/ 8856349 w 9626807"/>
              <a:gd name="connsiteY20" fmla="*/ 3968137 h 4116101"/>
              <a:gd name="connsiteX21" fmla="*/ 8736428 w 9626807"/>
              <a:gd name="connsiteY21" fmla="*/ 3999564 h 4116101"/>
              <a:gd name="connsiteX22" fmla="*/ 8634702 w 9626807"/>
              <a:gd name="connsiteY22" fmla="*/ 4022721 h 4116101"/>
              <a:gd name="connsiteX23" fmla="*/ 8595831 w 9626807"/>
              <a:gd name="connsiteY23" fmla="*/ 4030991 h 4116101"/>
              <a:gd name="connsiteX24" fmla="*/ 8554480 w 9626807"/>
              <a:gd name="connsiteY24" fmla="*/ 4039263 h 4116101"/>
              <a:gd name="connsiteX25" fmla="*/ 8534630 w 9626807"/>
              <a:gd name="connsiteY25" fmla="*/ 4043398 h 4116101"/>
              <a:gd name="connsiteX26" fmla="*/ 7385045 w 9626807"/>
              <a:gd name="connsiteY26" fmla="*/ 4108734 h 4116101"/>
              <a:gd name="connsiteX27" fmla="*/ 7366850 w 9626807"/>
              <a:gd name="connsiteY27" fmla="*/ 4107907 h 4116101"/>
              <a:gd name="connsiteX28" fmla="*/ 7337904 w 9626807"/>
              <a:gd name="connsiteY28" fmla="*/ 4106253 h 4116101"/>
              <a:gd name="connsiteX29" fmla="*/ 7102197 w 9626807"/>
              <a:gd name="connsiteY29" fmla="*/ 4090539 h 4116101"/>
              <a:gd name="connsiteX30" fmla="*/ 7072424 w 9626807"/>
              <a:gd name="connsiteY30" fmla="*/ 4088058 h 4116101"/>
              <a:gd name="connsiteX31" fmla="*/ 7059192 w 9626807"/>
              <a:gd name="connsiteY31" fmla="*/ 4087230 h 4116101"/>
              <a:gd name="connsiteX32" fmla="*/ 6926866 w 9626807"/>
              <a:gd name="connsiteY32" fmla="*/ 4074825 h 4116101"/>
              <a:gd name="connsiteX33" fmla="*/ 6752360 w 9626807"/>
              <a:gd name="connsiteY33" fmla="*/ 4056630 h 4116101"/>
              <a:gd name="connsiteX34" fmla="*/ 6744917 w 9626807"/>
              <a:gd name="connsiteY34" fmla="*/ 4055803 h 4116101"/>
              <a:gd name="connsiteX35" fmla="*/ 6739128 w 9626807"/>
              <a:gd name="connsiteY35" fmla="*/ 4054976 h 4116101"/>
              <a:gd name="connsiteX36" fmla="*/ 6113885 w 9626807"/>
              <a:gd name="connsiteY36" fmla="*/ 3974753 h 4116101"/>
              <a:gd name="connsiteX37" fmla="*/ 6084112 w 9626807"/>
              <a:gd name="connsiteY37" fmla="*/ 3970618 h 4116101"/>
              <a:gd name="connsiteX38" fmla="*/ 6031181 w 9626807"/>
              <a:gd name="connsiteY38" fmla="*/ 3963174 h 4116101"/>
              <a:gd name="connsiteX39" fmla="*/ 5986522 w 9626807"/>
              <a:gd name="connsiteY39" fmla="*/ 3956558 h 4116101"/>
              <a:gd name="connsiteX40" fmla="*/ 5973288 w 9626807"/>
              <a:gd name="connsiteY40" fmla="*/ 3954904 h 4116101"/>
              <a:gd name="connsiteX41" fmla="*/ 5761566 w 9626807"/>
              <a:gd name="connsiteY41" fmla="*/ 3925958 h 4116101"/>
              <a:gd name="connsiteX42" fmla="*/ 5749988 w 9626807"/>
              <a:gd name="connsiteY42" fmla="*/ 3924304 h 4116101"/>
              <a:gd name="connsiteX43" fmla="*/ 5352182 w 9626807"/>
              <a:gd name="connsiteY43" fmla="*/ 3873027 h 4116101"/>
              <a:gd name="connsiteX44" fmla="*/ 5334813 w 9626807"/>
              <a:gd name="connsiteY44" fmla="*/ 3870546 h 4116101"/>
              <a:gd name="connsiteX45" fmla="*/ 5171887 w 9626807"/>
              <a:gd name="connsiteY45" fmla="*/ 3852351 h 4116101"/>
              <a:gd name="connsiteX46" fmla="*/ 5130536 w 9626807"/>
              <a:gd name="connsiteY46" fmla="*/ 3848216 h 4116101"/>
              <a:gd name="connsiteX47" fmla="*/ 5075124 w 9626807"/>
              <a:gd name="connsiteY47" fmla="*/ 3842427 h 4116101"/>
              <a:gd name="connsiteX48" fmla="*/ 4618597 w 9626807"/>
              <a:gd name="connsiteY48" fmla="*/ 3807691 h 4116101"/>
              <a:gd name="connsiteX49" fmla="*/ 4398605 w 9626807"/>
              <a:gd name="connsiteY49" fmla="*/ 3799421 h 4116101"/>
              <a:gd name="connsiteX50" fmla="*/ 4216656 w 9626807"/>
              <a:gd name="connsiteY50" fmla="*/ 3796940 h 4116101"/>
              <a:gd name="connsiteX51" fmla="*/ 3969371 w 9626807"/>
              <a:gd name="connsiteY51" fmla="*/ 3798594 h 4116101"/>
              <a:gd name="connsiteX52" fmla="*/ 3950349 w 9626807"/>
              <a:gd name="connsiteY52" fmla="*/ 3798594 h 4116101"/>
              <a:gd name="connsiteX53" fmla="*/ 3600511 w 9626807"/>
              <a:gd name="connsiteY53" fmla="*/ 3807691 h 4116101"/>
              <a:gd name="connsiteX54" fmla="*/ 3579835 w 9626807"/>
              <a:gd name="connsiteY54" fmla="*/ 3808518 h 4116101"/>
              <a:gd name="connsiteX55" fmla="*/ 3572392 w 9626807"/>
              <a:gd name="connsiteY55" fmla="*/ 3808518 h 4116101"/>
              <a:gd name="connsiteX56" fmla="*/ 2828883 w 9626807"/>
              <a:gd name="connsiteY56" fmla="*/ 3837465 h 4116101"/>
              <a:gd name="connsiteX57" fmla="*/ 2768509 w 9626807"/>
              <a:gd name="connsiteY57" fmla="*/ 3839119 h 4116101"/>
              <a:gd name="connsiteX58" fmla="*/ 2759412 w 9626807"/>
              <a:gd name="connsiteY58" fmla="*/ 3839119 h 4116101"/>
              <a:gd name="connsiteX59" fmla="*/ 2501376 w 9626807"/>
              <a:gd name="connsiteY59" fmla="*/ 3845735 h 4116101"/>
              <a:gd name="connsiteX60" fmla="*/ 2478219 w 9626807"/>
              <a:gd name="connsiteY60" fmla="*/ 3845735 h 4116101"/>
              <a:gd name="connsiteX61" fmla="*/ 2477392 w 9626807"/>
              <a:gd name="connsiteY61" fmla="*/ 3845735 h 4116101"/>
              <a:gd name="connsiteX62" fmla="*/ 2450099 w 9626807"/>
              <a:gd name="connsiteY62" fmla="*/ 3845735 h 4116101"/>
              <a:gd name="connsiteX63" fmla="*/ 2412056 w 9626807"/>
              <a:gd name="connsiteY63" fmla="*/ 3846562 h 4116101"/>
              <a:gd name="connsiteX64" fmla="*/ 2292962 w 9626807"/>
              <a:gd name="connsiteY64" fmla="*/ 3847389 h 4116101"/>
              <a:gd name="connsiteX65" fmla="*/ 2244166 w 9626807"/>
              <a:gd name="connsiteY65" fmla="*/ 3847389 h 4116101"/>
              <a:gd name="connsiteX66" fmla="*/ 1809143 w 9626807"/>
              <a:gd name="connsiteY66" fmla="*/ 3836637 h 4116101"/>
              <a:gd name="connsiteX67" fmla="*/ 1793429 w 9626807"/>
              <a:gd name="connsiteY67" fmla="*/ 3835811 h 4116101"/>
              <a:gd name="connsiteX68" fmla="*/ 963908 w 9626807"/>
              <a:gd name="connsiteY68" fmla="*/ 3732430 h 4116101"/>
              <a:gd name="connsiteX69" fmla="*/ 879550 w 9626807"/>
              <a:gd name="connsiteY69" fmla="*/ 3714236 h 4116101"/>
              <a:gd name="connsiteX70" fmla="*/ 327088 w 9626807"/>
              <a:gd name="connsiteY70" fmla="*/ 3546346 h 4116101"/>
              <a:gd name="connsiteX71" fmla="*/ 93035 w 9626807"/>
              <a:gd name="connsiteY71" fmla="*/ 3410712 h 4116101"/>
              <a:gd name="connsiteX72" fmla="*/ 203859 w 9626807"/>
              <a:gd name="connsiteY72" fmla="*/ 2826822 h 4116101"/>
              <a:gd name="connsiteX73" fmla="*/ 743916 w 9626807"/>
              <a:gd name="connsiteY73" fmla="*/ 2779680 h 4116101"/>
              <a:gd name="connsiteX74" fmla="*/ 776171 w 9626807"/>
              <a:gd name="connsiteY74" fmla="*/ 2771410 h 4116101"/>
              <a:gd name="connsiteX75" fmla="*/ 842334 w 9626807"/>
              <a:gd name="connsiteY75" fmla="*/ 2744118 h 4116101"/>
              <a:gd name="connsiteX76" fmla="*/ 864664 w 9626807"/>
              <a:gd name="connsiteY76" fmla="*/ 2732540 h 4116101"/>
              <a:gd name="connsiteX77" fmla="*/ 913459 w 9626807"/>
              <a:gd name="connsiteY77" fmla="*/ 2702766 h 4116101"/>
              <a:gd name="connsiteX78" fmla="*/ 987893 w 9626807"/>
              <a:gd name="connsiteY78" fmla="*/ 2646527 h 4116101"/>
              <a:gd name="connsiteX79" fmla="*/ 1018493 w 9626807"/>
              <a:gd name="connsiteY79" fmla="*/ 2618408 h 4116101"/>
              <a:gd name="connsiteX80" fmla="*/ 1108641 w 9626807"/>
              <a:gd name="connsiteY80" fmla="*/ 2510065 h 4116101"/>
              <a:gd name="connsiteX81" fmla="*/ 1133452 w 9626807"/>
              <a:gd name="connsiteY81" fmla="*/ 2463752 h 4116101"/>
              <a:gd name="connsiteX82" fmla="*/ 1143376 w 9626807"/>
              <a:gd name="connsiteY82" fmla="*/ 2438113 h 4116101"/>
              <a:gd name="connsiteX83" fmla="*/ 1153300 w 9626807"/>
              <a:gd name="connsiteY83" fmla="*/ 2400070 h 4116101"/>
              <a:gd name="connsiteX84" fmla="*/ 1087964 w 9626807"/>
              <a:gd name="connsiteY84" fmla="*/ 2228045 h 4116101"/>
              <a:gd name="connsiteX85" fmla="*/ 1071424 w 9626807"/>
              <a:gd name="connsiteY85" fmla="*/ 2215640 h 4116101"/>
              <a:gd name="connsiteX86" fmla="*/ 1035861 w 9626807"/>
              <a:gd name="connsiteY86" fmla="*/ 2194963 h 4116101"/>
              <a:gd name="connsiteX87" fmla="*/ 1020147 w 9626807"/>
              <a:gd name="connsiteY87" fmla="*/ 2188347 h 4116101"/>
              <a:gd name="connsiteX88" fmla="*/ 764591 w 9626807"/>
              <a:gd name="connsiteY88" fmla="*/ 2122184 h 4116101"/>
              <a:gd name="connsiteX89" fmla="*/ 691812 w 9626807"/>
              <a:gd name="connsiteY89" fmla="*/ 2096546 h 4116101"/>
              <a:gd name="connsiteX90" fmla="*/ 647152 w 9626807"/>
              <a:gd name="connsiteY90" fmla="*/ 2075043 h 4116101"/>
              <a:gd name="connsiteX91" fmla="*/ 643018 w 9626807"/>
              <a:gd name="connsiteY91" fmla="*/ 2072562 h 4116101"/>
              <a:gd name="connsiteX92" fmla="*/ 320472 w 9626807"/>
              <a:gd name="connsiteY92" fmla="*/ 1807909 h 4116101"/>
              <a:gd name="connsiteX93" fmla="*/ 260098 w 9626807"/>
              <a:gd name="connsiteY93" fmla="*/ 1721070 h 4116101"/>
              <a:gd name="connsiteX94" fmla="*/ 244383 w 9626807"/>
              <a:gd name="connsiteY94" fmla="*/ 1692951 h 4116101"/>
              <a:gd name="connsiteX95" fmla="*/ 235286 w 9626807"/>
              <a:gd name="connsiteY95" fmla="*/ 836965 h 4116101"/>
              <a:gd name="connsiteX96" fmla="*/ 296487 w 9626807"/>
              <a:gd name="connsiteY96" fmla="*/ 746817 h 4116101"/>
              <a:gd name="connsiteX97" fmla="*/ 318818 w 9626807"/>
              <a:gd name="connsiteY97" fmla="*/ 718698 h 4116101"/>
              <a:gd name="connsiteX98" fmla="*/ 878723 w 9626807"/>
              <a:gd name="connsiteY98" fmla="*/ 347357 h 4116101"/>
              <a:gd name="connsiteX99" fmla="*/ 1751251 w 9626807"/>
              <a:gd name="connsiteY99" fmla="*/ 113305 h 4116101"/>
              <a:gd name="connsiteX100" fmla="*/ 1933199 w 9626807"/>
              <a:gd name="connsiteY100" fmla="*/ 87666 h 4116101"/>
              <a:gd name="connsiteX101" fmla="*/ 2699038 w 9626807"/>
              <a:gd name="connsiteY101" fmla="*/ 24811 h 4116101"/>
              <a:gd name="connsiteX102" fmla="*/ 3417735 w 9626807"/>
              <a:gd name="connsiteY102" fmla="*/ 1654 h 4116101"/>
              <a:gd name="connsiteX103" fmla="*/ 3662539 w 9626807"/>
              <a:gd name="connsiteY103" fmla="*/ 0 h 4116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9626807" h="4116101">
                <a:moveTo>
                  <a:pt x="3662539" y="0"/>
                </a:moveTo>
                <a:cubicBezTo>
                  <a:pt x="3846969" y="0"/>
                  <a:pt x="4030572" y="3308"/>
                  <a:pt x="4215002" y="10752"/>
                </a:cubicBezTo>
                <a:cubicBezTo>
                  <a:pt x="4275376" y="13233"/>
                  <a:pt x="4336577" y="15714"/>
                  <a:pt x="4396951" y="19022"/>
                </a:cubicBezTo>
                <a:cubicBezTo>
                  <a:pt x="4552434" y="27292"/>
                  <a:pt x="4707918" y="38044"/>
                  <a:pt x="4862574" y="52104"/>
                </a:cubicBezTo>
                <a:cubicBezTo>
                  <a:pt x="4937007" y="58720"/>
                  <a:pt x="5011441" y="66163"/>
                  <a:pt x="5085048" y="74434"/>
                </a:cubicBezTo>
                <a:cubicBezTo>
                  <a:pt x="5649089" y="136462"/>
                  <a:pt x="6205687" y="240669"/>
                  <a:pt x="6742436" y="403595"/>
                </a:cubicBezTo>
                <a:cubicBezTo>
                  <a:pt x="6803637" y="421790"/>
                  <a:pt x="6864011" y="441640"/>
                  <a:pt x="6924385" y="461488"/>
                </a:cubicBezTo>
                <a:cubicBezTo>
                  <a:pt x="7150166" y="535922"/>
                  <a:pt x="7371813" y="621934"/>
                  <a:pt x="7589324" y="718698"/>
                </a:cubicBezTo>
                <a:cubicBezTo>
                  <a:pt x="7610000" y="727795"/>
                  <a:pt x="7630677" y="736892"/>
                  <a:pt x="7650525" y="746817"/>
                </a:cubicBezTo>
                <a:cubicBezTo>
                  <a:pt x="7786159" y="808845"/>
                  <a:pt x="7920140" y="875835"/>
                  <a:pt x="8051639" y="947787"/>
                </a:cubicBezTo>
                <a:cubicBezTo>
                  <a:pt x="8225317" y="1041243"/>
                  <a:pt x="8393207" y="1146277"/>
                  <a:pt x="8552825" y="1262063"/>
                </a:cubicBezTo>
                <a:cubicBezTo>
                  <a:pt x="8614853" y="1307550"/>
                  <a:pt x="8676054" y="1355519"/>
                  <a:pt x="8734774" y="1405140"/>
                </a:cubicBezTo>
                <a:cubicBezTo>
                  <a:pt x="8838981" y="1492807"/>
                  <a:pt x="8935744" y="1588743"/>
                  <a:pt x="9025065" y="1691297"/>
                </a:cubicBezTo>
                <a:cubicBezTo>
                  <a:pt x="9033336" y="1700394"/>
                  <a:pt x="9040778" y="1709491"/>
                  <a:pt x="9048222" y="1719416"/>
                </a:cubicBezTo>
                <a:cubicBezTo>
                  <a:pt x="9088746" y="1768211"/>
                  <a:pt x="9126791" y="1817834"/>
                  <a:pt x="9163181" y="1869937"/>
                </a:cubicBezTo>
                <a:cubicBezTo>
                  <a:pt x="9340168" y="2124665"/>
                  <a:pt x="9459262" y="2414956"/>
                  <a:pt x="9546927" y="2712690"/>
                </a:cubicBezTo>
                <a:cubicBezTo>
                  <a:pt x="9624669" y="2970727"/>
                  <a:pt x="9675945" y="3261845"/>
                  <a:pt x="9553543" y="3504168"/>
                </a:cubicBezTo>
                <a:cubicBezTo>
                  <a:pt x="9507229" y="3593488"/>
                  <a:pt x="9442720" y="3671229"/>
                  <a:pt x="9363323" y="3732430"/>
                </a:cubicBezTo>
                <a:cubicBezTo>
                  <a:pt x="9351746" y="3741528"/>
                  <a:pt x="9340168" y="3749798"/>
                  <a:pt x="9328588" y="3758895"/>
                </a:cubicBezTo>
                <a:cubicBezTo>
                  <a:pt x="9312875" y="3769648"/>
                  <a:pt x="9297160" y="3780399"/>
                  <a:pt x="9280620" y="3791150"/>
                </a:cubicBezTo>
                <a:cubicBezTo>
                  <a:pt x="9152429" y="3872200"/>
                  <a:pt x="9002735" y="3927612"/>
                  <a:pt x="8856349" y="3968137"/>
                </a:cubicBezTo>
                <a:cubicBezTo>
                  <a:pt x="8816651" y="3978889"/>
                  <a:pt x="8776125" y="3989640"/>
                  <a:pt x="8736428" y="3999564"/>
                </a:cubicBezTo>
                <a:cubicBezTo>
                  <a:pt x="8702520" y="4007835"/>
                  <a:pt x="8668611" y="4015279"/>
                  <a:pt x="8634702" y="4022721"/>
                </a:cubicBezTo>
                <a:cubicBezTo>
                  <a:pt x="8621469" y="4025202"/>
                  <a:pt x="8609064" y="4028511"/>
                  <a:pt x="8595831" y="4030991"/>
                </a:cubicBezTo>
                <a:cubicBezTo>
                  <a:pt x="8582599" y="4033472"/>
                  <a:pt x="8568538" y="4036781"/>
                  <a:pt x="8554480" y="4039263"/>
                </a:cubicBezTo>
                <a:lnTo>
                  <a:pt x="8534630" y="4043398"/>
                </a:lnTo>
                <a:cubicBezTo>
                  <a:pt x="8155846" y="4113696"/>
                  <a:pt x="7772099" y="4126928"/>
                  <a:pt x="7385045" y="4108734"/>
                </a:cubicBezTo>
                <a:lnTo>
                  <a:pt x="7366850" y="4107907"/>
                </a:lnTo>
                <a:lnTo>
                  <a:pt x="7337904" y="4106253"/>
                </a:lnTo>
                <a:cubicBezTo>
                  <a:pt x="7259335" y="4102118"/>
                  <a:pt x="7180767" y="4097154"/>
                  <a:pt x="7102197" y="4090539"/>
                </a:cubicBezTo>
                <a:lnTo>
                  <a:pt x="7072424" y="4088058"/>
                </a:lnTo>
                <a:lnTo>
                  <a:pt x="7059192" y="4087230"/>
                </a:lnTo>
                <a:cubicBezTo>
                  <a:pt x="7015359" y="4083923"/>
                  <a:pt x="6970699" y="4079787"/>
                  <a:pt x="6926866" y="4074825"/>
                </a:cubicBezTo>
                <a:cubicBezTo>
                  <a:pt x="6868973" y="4069036"/>
                  <a:pt x="6810253" y="4063246"/>
                  <a:pt x="6752360" y="4056630"/>
                </a:cubicBezTo>
                <a:lnTo>
                  <a:pt x="6744917" y="4055803"/>
                </a:lnTo>
                <a:lnTo>
                  <a:pt x="6739128" y="4054976"/>
                </a:lnTo>
                <a:cubicBezTo>
                  <a:pt x="6530714" y="4031819"/>
                  <a:pt x="6322300" y="4003699"/>
                  <a:pt x="6113885" y="3974753"/>
                </a:cubicBezTo>
                <a:lnTo>
                  <a:pt x="6084112" y="3970618"/>
                </a:lnTo>
                <a:lnTo>
                  <a:pt x="6031181" y="3963174"/>
                </a:lnTo>
                <a:lnTo>
                  <a:pt x="5986522" y="3956558"/>
                </a:lnTo>
                <a:lnTo>
                  <a:pt x="5973288" y="3954904"/>
                </a:lnTo>
                <a:cubicBezTo>
                  <a:pt x="5902990" y="3944980"/>
                  <a:pt x="5832692" y="3935055"/>
                  <a:pt x="5761566" y="3925958"/>
                </a:cubicBezTo>
                <a:lnTo>
                  <a:pt x="5749988" y="3924304"/>
                </a:lnTo>
                <a:cubicBezTo>
                  <a:pt x="5617662" y="3906109"/>
                  <a:pt x="5484508" y="3888741"/>
                  <a:pt x="5352182" y="3873027"/>
                </a:cubicBezTo>
                <a:lnTo>
                  <a:pt x="5334813" y="3870546"/>
                </a:lnTo>
                <a:cubicBezTo>
                  <a:pt x="5280230" y="3863930"/>
                  <a:pt x="5226472" y="3858141"/>
                  <a:pt x="5171887" y="3852351"/>
                </a:cubicBezTo>
                <a:lnTo>
                  <a:pt x="5130536" y="3848216"/>
                </a:lnTo>
                <a:lnTo>
                  <a:pt x="5075124" y="3842427"/>
                </a:lnTo>
                <a:cubicBezTo>
                  <a:pt x="4922948" y="3827540"/>
                  <a:pt x="4770773" y="3815134"/>
                  <a:pt x="4618597" y="3807691"/>
                </a:cubicBezTo>
                <a:cubicBezTo>
                  <a:pt x="4545818" y="3804383"/>
                  <a:pt x="4472211" y="3801075"/>
                  <a:pt x="4398605" y="3799421"/>
                </a:cubicBezTo>
                <a:cubicBezTo>
                  <a:pt x="4338231" y="3797767"/>
                  <a:pt x="4277030" y="3796940"/>
                  <a:pt x="4216656" y="3796940"/>
                </a:cubicBezTo>
                <a:cubicBezTo>
                  <a:pt x="4134779" y="3796940"/>
                  <a:pt x="4052076" y="3796940"/>
                  <a:pt x="3969371" y="3798594"/>
                </a:cubicBezTo>
                <a:lnTo>
                  <a:pt x="3950349" y="3798594"/>
                </a:lnTo>
                <a:cubicBezTo>
                  <a:pt x="3833736" y="3800248"/>
                  <a:pt x="3717124" y="3803556"/>
                  <a:pt x="3600511" y="3807691"/>
                </a:cubicBezTo>
                <a:lnTo>
                  <a:pt x="3579835" y="3808518"/>
                </a:lnTo>
                <a:lnTo>
                  <a:pt x="3572392" y="3808518"/>
                </a:lnTo>
                <a:cubicBezTo>
                  <a:pt x="3324280" y="3817615"/>
                  <a:pt x="3076168" y="3829194"/>
                  <a:pt x="2828883" y="3837465"/>
                </a:cubicBezTo>
                <a:lnTo>
                  <a:pt x="2768509" y="3839119"/>
                </a:lnTo>
                <a:lnTo>
                  <a:pt x="2759412" y="3839119"/>
                </a:lnTo>
                <a:cubicBezTo>
                  <a:pt x="2673400" y="3841600"/>
                  <a:pt x="2587387" y="3844081"/>
                  <a:pt x="2501376" y="3845735"/>
                </a:cubicBezTo>
                <a:lnTo>
                  <a:pt x="2478219" y="3845735"/>
                </a:lnTo>
                <a:lnTo>
                  <a:pt x="2477392" y="3845735"/>
                </a:lnTo>
                <a:lnTo>
                  <a:pt x="2450099" y="3845735"/>
                </a:lnTo>
                <a:lnTo>
                  <a:pt x="2412056" y="3846562"/>
                </a:lnTo>
                <a:cubicBezTo>
                  <a:pt x="2372357" y="3846562"/>
                  <a:pt x="2332660" y="3847389"/>
                  <a:pt x="2292962" y="3847389"/>
                </a:cubicBezTo>
                <a:lnTo>
                  <a:pt x="2244166" y="3847389"/>
                </a:lnTo>
                <a:cubicBezTo>
                  <a:pt x="2098607" y="3847389"/>
                  <a:pt x="1953048" y="3844081"/>
                  <a:pt x="1809143" y="3836637"/>
                </a:cubicBezTo>
                <a:lnTo>
                  <a:pt x="1793429" y="3835811"/>
                </a:lnTo>
                <a:cubicBezTo>
                  <a:pt x="1513063" y="3820923"/>
                  <a:pt x="1236005" y="3789496"/>
                  <a:pt x="963908" y="3732430"/>
                </a:cubicBezTo>
                <a:cubicBezTo>
                  <a:pt x="935789" y="3726641"/>
                  <a:pt x="907670" y="3720025"/>
                  <a:pt x="879550" y="3714236"/>
                </a:cubicBezTo>
                <a:cubicBezTo>
                  <a:pt x="691812" y="3672057"/>
                  <a:pt x="506555" y="3615818"/>
                  <a:pt x="327088" y="3546346"/>
                </a:cubicBezTo>
                <a:cubicBezTo>
                  <a:pt x="242729" y="3513265"/>
                  <a:pt x="157545" y="3475221"/>
                  <a:pt x="93035" y="3410712"/>
                </a:cubicBezTo>
                <a:cubicBezTo>
                  <a:pt x="-70718" y="3245304"/>
                  <a:pt x="-8690" y="2921105"/>
                  <a:pt x="203859" y="2826822"/>
                </a:cubicBezTo>
                <a:cubicBezTo>
                  <a:pt x="370094" y="2753215"/>
                  <a:pt x="565275" y="2812762"/>
                  <a:pt x="743916" y="2779680"/>
                </a:cubicBezTo>
                <a:cubicBezTo>
                  <a:pt x="754667" y="2777199"/>
                  <a:pt x="765418" y="2774718"/>
                  <a:pt x="776171" y="2771410"/>
                </a:cubicBezTo>
                <a:cubicBezTo>
                  <a:pt x="798500" y="2763967"/>
                  <a:pt x="820830" y="2754869"/>
                  <a:pt x="842334" y="2744118"/>
                </a:cubicBezTo>
                <a:cubicBezTo>
                  <a:pt x="849777" y="2740810"/>
                  <a:pt x="857221" y="2736675"/>
                  <a:pt x="864664" y="2732540"/>
                </a:cubicBezTo>
                <a:cubicBezTo>
                  <a:pt x="881204" y="2723442"/>
                  <a:pt x="897745" y="2713517"/>
                  <a:pt x="913459" y="2702766"/>
                </a:cubicBezTo>
                <a:cubicBezTo>
                  <a:pt x="939097" y="2685398"/>
                  <a:pt x="963908" y="2666377"/>
                  <a:pt x="987893" y="2646527"/>
                </a:cubicBezTo>
                <a:cubicBezTo>
                  <a:pt x="998644" y="2637430"/>
                  <a:pt x="1008569" y="2628332"/>
                  <a:pt x="1018493" y="2618408"/>
                </a:cubicBezTo>
                <a:cubicBezTo>
                  <a:pt x="1053229" y="2586154"/>
                  <a:pt x="1083002" y="2549764"/>
                  <a:pt x="1108641" y="2510065"/>
                </a:cubicBezTo>
                <a:cubicBezTo>
                  <a:pt x="1117738" y="2495179"/>
                  <a:pt x="1126008" y="2479465"/>
                  <a:pt x="1133452" y="2463752"/>
                </a:cubicBezTo>
                <a:cubicBezTo>
                  <a:pt x="1137587" y="2455481"/>
                  <a:pt x="1140895" y="2446383"/>
                  <a:pt x="1143376" y="2438113"/>
                </a:cubicBezTo>
                <a:cubicBezTo>
                  <a:pt x="1147511" y="2425708"/>
                  <a:pt x="1150819" y="2413302"/>
                  <a:pt x="1153300" y="2400070"/>
                </a:cubicBezTo>
                <a:cubicBezTo>
                  <a:pt x="1164052" y="2338869"/>
                  <a:pt x="1146684" y="2278495"/>
                  <a:pt x="1087964" y="2228045"/>
                </a:cubicBezTo>
                <a:cubicBezTo>
                  <a:pt x="1083002" y="2223910"/>
                  <a:pt x="1077213" y="2219775"/>
                  <a:pt x="1071424" y="2215640"/>
                </a:cubicBezTo>
                <a:cubicBezTo>
                  <a:pt x="1059845" y="2207369"/>
                  <a:pt x="1048267" y="2200753"/>
                  <a:pt x="1035861" y="2194963"/>
                </a:cubicBezTo>
                <a:cubicBezTo>
                  <a:pt x="1030898" y="2192482"/>
                  <a:pt x="1025936" y="2190002"/>
                  <a:pt x="1020147" y="2188347"/>
                </a:cubicBezTo>
                <a:cubicBezTo>
                  <a:pt x="944886" y="2156093"/>
                  <a:pt x="847296" y="2144514"/>
                  <a:pt x="764591" y="2122184"/>
                </a:cubicBezTo>
                <a:cubicBezTo>
                  <a:pt x="739781" y="2115568"/>
                  <a:pt x="714970" y="2107297"/>
                  <a:pt x="691812" y="2096546"/>
                </a:cubicBezTo>
                <a:cubicBezTo>
                  <a:pt x="676926" y="2089930"/>
                  <a:pt x="662039" y="2082486"/>
                  <a:pt x="647152" y="2075043"/>
                </a:cubicBezTo>
                <a:lnTo>
                  <a:pt x="643018" y="2072562"/>
                </a:lnTo>
                <a:cubicBezTo>
                  <a:pt x="518134" y="2008053"/>
                  <a:pt x="408138" y="1917905"/>
                  <a:pt x="320472" y="1807909"/>
                </a:cubicBezTo>
                <a:cubicBezTo>
                  <a:pt x="298968" y="1779790"/>
                  <a:pt x="278292" y="1750844"/>
                  <a:pt x="260098" y="1721070"/>
                </a:cubicBezTo>
                <a:cubicBezTo>
                  <a:pt x="254309" y="1711972"/>
                  <a:pt x="249347" y="1702875"/>
                  <a:pt x="244383" y="1692951"/>
                </a:cubicBezTo>
                <a:cubicBezTo>
                  <a:pt x="98825" y="1430779"/>
                  <a:pt x="83938" y="1095001"/>
                  <a:pt x="235286" y="836965"/>
                </a:cubicBezTo>
                <a:cubicBezTo>
                  <a:pt x="253482" y="805537"/>
                  <a:pt x="274157" y="775764"/>
                  <a:pt x="296487" y="746817"/>
                </a:cubicBezTo>
                <a:cubicBezTo>
                  <a:pt x="303930" y="737719"/>
                  <a:pt x="311374" y="727795"/>
                  <a:pt x="318818" y="718698"/>
                </a:cubicBezTo>
                <a:cubicBezTo>
                  <a:pt x="462723" y="547500"/>
                  <a:pt x="669482" y="432542"/>
                  <a:pt x="878723" y="347357"/>
                </a:cubicBezTo>
                <a:cubicBezTo>
                  <a:pt x="1159089" y="233226"/>
                  <a:pt x="1452689" y="160445"/>
                  <a:pt x="1751251" y="113305"/>
                </a:cubicBezTo>
                <a:cubicBezTo>
                  <a:pt x="1811624" y="103380"/>
                  <a:pt x="1872825" y="95109"/>
                  <a:pt x="1933199" y="87666"/>
                </a:cubicBezTo>
                <a:cubicBezTo>
                  <a:pt x="2187100" y="55412"/>
                  <a:pt x="2444309" y="38044"/>
                  <a:pt x="2699038" y="24811"/>
                </a:cubicBezTo>
                <a:cubicBezTo>
                  <a:pt x="2937226" y="12406"/>
                  <a:pt x="3177067" y="4962"/>
                  <a:pt x="3417735" y="1654"/>
                </a:cubicBezTo>
                <a:cubicBezTo>
                  <a:pt x="3499612" y="827"/>
                  <a:pt x="3580663" y="0"/>
                  <a:pt x="3662539"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a:p>
        </p:txBody>
      </p:sp>
    </p:spTree>
    <p:extLst>
      <p:ext uri="{BB962C8B-B14F-4D97-AF65-F5344CB8AC3E}">
        <p14:creationId xmlns:p14="http://schemas.microsoft.com/office/powerpoint/2010/main" val="2377510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bout Us 7">
    <p:bg>
      <p:bgPr>
        <a:solidFill>
          <a:schemeClr val="bg1"/>
        </a:solidFill>
        <a:effectLst/>
      </p:bgPr>
    </p:bg>
    <p:spTree>
      <p:nvGrpSpPr>
        <p:cNvPr id="1" name=""/>
        <p:cNvGrpSpPr/>
        <p:nvPr/>
      </p:nvGrpSpPr>
      <p:grpSpPr>
        <a:xfrm>
          <a:off x="0" y="0"/>
          <a:ext cx="0" cy="0"/>
          <a:chOff x="0" y="0"/>
          <a:chExt cx="0" cy="0"/>
        </a:xfrm>
      </p:grpSpPr>
      <p:sp>
        <p:nvSpPr>
          <p:cNvPr id="8" name="Bentuk Bebas: Bentuk 7">
            <a:extLst>
              <a:ext uri="{FF2B5EF4-FFF2-40B4-BE49-F238E27FC236}">
                <a16:creationId xmlns:a16="http://schemas.microsoft.com/office/drawing/2014/main" id="{03D90666-D9DE-4D82-9AA7-661FFE20FE4A}"/>
              </a:ext>
            </a:extLst>
          </p:cNvPr>
          <p:cNvSpPr/>
          <p:nvPr userDrawn="1"/>
        </p:nvSpPr>
        <p:spPr>
          <a:xfrm rot="5400000">
            <a:off x="4057861" y="1993402"/>
            <a:ext cx="4204280" cy="4277103"/>
          </a:xfrm>
          <a:custGeom>
            <a:avLst/>
            <a:gdLst>
              <a:gd name="connsiteX0" fmla="*/ 54814 w 4204280"/>
              <a:gd name="connsiteY0" fmla="*/ 1257332 h 4277103"/>
              <a:gd name="connsiteX1" fmla="*/ 3369 w 4204280"/>
              <a:gd name="connsiteY1" fmla="*/ 981856 h 4277103"/>
              <a:gd name="connsiteX2" fmla="*/ 32666 w 4204280"/>
              <a:gd name="connsiteY2" fmla="*/ 750670 h 4277103"/>
              <a:gd name="connsiteX3" fmla="*/ 392315 w 4204280"/>
              <a:gd name="connsiteY3" fmla="*/ 551758 h 4277103"/>
              <a:gd name="connsiteX4" fmla="*/ 801696 w 4204280"/>
              <a:gd name="connsiteY4" fmla="*/ 443688 h 4277103"/>
              <a:gd name="connsiteX5" fmla="*/ 1011114 w 4204280"/>
              <a:gd name="connsiteY5" fmla="*/ 221602 h 4277103"/>
              <a:gd name="connsiteX6" fmla="*/ 1659357 w 4204280"/>
              <a:gd name="connsiteY6" fmla="*/ 5905 h 4277103"/>
              <a:gd name="connsiteX7" fmla="*/ 2082204 w 4204280"/>
              <a:gd name="connsiteY7" fmla="*/ 140433 h 4277103"/>
              <a:gd name="connsiteX8" fmla="*/ 2827220 w 4204280"/>
              <a:gd name="connsiteY8" fmla="*/ 450188 h 4277103"/>
              <a:gd name="connsiteX9" fmla="*/ 3217397 w 4204280"/>
              <a:gd name="connsiteY9" fmla="*/ 518316 h 4277103"/>
              <a:gd name="connsiteX10" fmla="*/ 3550514 w 4204280"/>
              <a:gd name="connsiteY10" fmla="*/ 717142 h 4277103"/>
              <a:gd name="connsiteX11" fmla="*/ 3653577 w 4204280"/>
              <a:gd name="connsiteY11" fmla="*/ 983180 h 4277103"/>
              <a:gd name="connsiteX12" fmla="*/ 4171003 w 4204280"/>
              <a:gd name="connsiteY12" fmla="*/ 3346547 h 4277103"/>
              <a:gd name="connsiteX13" fmla="*/ 4203919 w 4204280"/>
              <a:gd name="connsiteY13" fmla="*/ 3632895 h 4277103"/>
              <a:gd name="connsiteX14" fmla="*/ 4016764 w 4204280"/>
              <a:gd name="connsiteY14" fmla="*/ 4071284 h 4277103"/>
              <a:gd name="connsiteX15" fmla="*/ 2978146 w 4204280"/>
              <a:gd name="connsiteY15" fmla="*/ 4131653 h 4277103"/>
              <a:gd name="connsiteX16" fmla="*/ 2396222 w 4204280"/>
              <a:gd name="connsiteY16" fmla="*/ 3777042 h 4277103"/>
              <a:gd name="connsiteX17" fmla="*/ 2000399 w 4204280"/>
              <a:gd name="connsiteY17" fmla="*/ 3790164 h 4277103"/>
              <a:gd name="connsiteX18" fmla="*/ 1411802 w 4204280"/>
              <a:gd name="connsiteY18" fmla="*/ 3883925 h 4277103"/>
              <a:gd name="connsiteX19" fmla="*/ 1263131 w 4204280"/>
              <a:gd name="connsiteY19" fmla="*/ 3887953 h 4277103"/>
              <a:gd name="connsiteX20" fmla="*/ 1100188 w 4204280"/>
              <a:gd name="connsiteY20" fmla="*/ 3771018 h 4277103"/>
              <a:gd name="connsiteX21" fmla="*/ 739381 w 4204280"/>
              <a:gd name="connsiteY21" fmla="*/ 2971234 h 4277103"/>
              <a:gd name="connsiteX22" fmla="*/ 384058 w 4204280"/>
              <a:gd name="connsiteY22" fmla="*/ 2039890 h 4277103"/>
              <a:gd name="connsiteX23" fmla="*/ 54814 w 4204280"/>
              <a:gd name="connsiteY23" fmla="*/ 1257332 h 4277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04280" h="4277103">
                <a:moveTo>
                  <a:pt x="54814" y="1257332"/>
                </a:moveTo>
                <a:cubicBezTo>
                  <a:pt x="29779" y="1167341"/>
                  <a:pt x="11621" y="1075721"/>
                  <a:pt x="3369" y="981856"/>
                </a:cubicBezTo>
                <a:cubicBezTo>
                  <a:pt x="-3514" y="903427"/>
                  <a:pt x="-2569" y="821050"/>
                  <a:pt x="32666" y="750670"/>
                </a:cubicBezTo>
                <a:cubicBezTo>
                  <a:pt x="96543" y="623144"/>
                  <a:pt x="251202" y="572391"/>
                  <a:pt x="392315" y="551758"/>
                </a:cubicBezTo>
                <a:cubicBezTo>
                  <a:pt x="533429" y="531125"/>
                  <a:pt x="684731" y="525301"/>
                  <a:pt x="801696" y="443688"/>
                </a:cubicBezTo>
                <a:cubicBezTo>
                  <a:pt x="885329" y="385269"/>
                  <a:pt x="940324" y="295065"/>
                  <a:pt x="1011114" y="221602"/>
                </a:cubicBezTo>
                <a:cubicBezTo>
                  <a:pt x="1174884" y="51574"/>
                  <a:pt x="1425033" y="-22443"/>
                  <a:pt x="1659357" y="5905"/>
                </a:cubicBezTo>
                <a:cubicBezTo>
                  <a:pt x="1806790" y="23729"/>
                  <a:pt x="1947223" y="78426"/>
                  <a:pt x="2082204" y="140433"/>
                </a:cubicBezTo>
                <a:cubicBezTo>
                  <a:pt x="2327145" y="252849"/>
                  <a:pt x="2563796" y="392407"/>
                  <a:pt x="2827220" y="450188"/>
                </a:cubicBezTo>
                <a:cubicBezTo>
                  <a:pt x="2956211" y="478350"/>
                  <a:pt x="3089194" y="486605"/>
                  <a:pt x="3217397" y="518316"/>
                </a:cubicBezTo>
                <a:cubicBezTo>
                  <a:pt x="3345598" y="550027"/>
                  <a:pt x="3473449" y="609902"/>
                  <a:pt x="3550514" y="717142"/>
                </a:cubicBezTo>
                <a:cubicBezTo>
                  <a:pt x="3606334" y="794766"/>
                  <a:pt x="3630645" y="890161"/>
                  <a:pt x="3653577" y="983180"/>
                </a:cubicBezTo>
                <a:cubicBezTo>
                  <a:pt x="3846538" y="1766670"/>
                  <a:pt x="4019015" y="2554459"/>
                  <a:pt x="4171003" y="3346547"/>
                </a:cubicBezTo>
                <a:cubicBezTo>
                  <a:pt x="4189009" y="3441143"/>
                  <a:pt x="4207077" y="3536642"/>
                  <a:pt x="4203919" y="3632895"/>
                </a:cubicBezTo>
                <a:cubicBezTo>
                  <a:pt x="4197833" y="3797129"/>
                  <a:pt x="4131165" y="3953295"/>
                  <a:pt x="4016764" y="4071284"/>
                </a:cubicBezTo>
                <a:cubicBezTo>
                  <a:pt x="3754617" y="4339412"/>
                  <a:pt x="3296073" y="4330465"/>
                  <a:pt x="2978146" y="4131653"/>
                </a:cubicBezTo>
                <a:cubicBezTo>
                  <a:pt x="2784141" y="4010314"/>
                  <a:pt x="2619684" y="3826416"/>
                  <a:pt x="2396222" y="3777042"/>
                </a:cubicBezTo>
                <a:cubicBezTo>
                  <a:pt x="2266504" y="3748392"/>
                  <a:pt x="2131557" y="3769243"/>
                  <a:pt x="2000399" y="3790164"/>
                </a:cubicBezTo>
                <a:lnTo>
                  <a:pt x="1411802" y="3883925"/>
                </a:lnTo>
                <a:cubicBezTo>
                  <a:pt x="1362504" y="3891798"/>
                  <a:pt x="1311762" y="3899605"/>
                  <a:pt x="1263131" y="3887953"/>
                </a:cubicBezTo>
                <a:cubicBezTo>
                  <a:pt x="1197040" y="3872085"/>
                  <a:pt x="1144646" y="3822442"/>
                  <a:pt x="1100188" y="3771018"/>
                </a:cubicBezTo>
                <a:cubicBezTo>
                  <a:pt x="902475" y="3542313"/>
                  <a:pt x="832680" y="3251106"/>
                  <a:pt x="739381" y="2971234"/>
                </a:cubicBezTo>
                <a:cubicBezTo>
                  <a:pt x="634361" y="2655921"/>
                  <a:pt x="522101" y="2342528"/>
                  <a:pt x="384058" y="2039890"/>
                </a:cubicBezTo>
                <a:cubicBezTo>
                  <a:pt x="266918" y="1782618"/>
                  <a:pt x="129917" y="1527306"/>
                  <a:pt x="54814" y="1257332"/>
                </a:cubicBezTo>
                <a:close/>
              </a:path>
            </a:pathLst>
          </a:cu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11" name="Bentuk Bebas: Bentuk 10">
            <a:extLst>
              <a:ext uri="{FF2B5EF4-FFF2-40B4-BE49-F238E27FC236}">
                <a16:creationId xmlns:a16="http://schemas.microsoft.com/office/drawing/2014/main" id="{1A5F62D9-056B-498A-880B-567CB5131967}"/>
              </a:ext>
            </a:extLst>
          </p:cNvPr>
          <p:cNvSpPr/>
          <p:nvPr userDrawn="1"/>
        </p:nvSpPr>
        <p:spPr>
          <a:xfrm>
            <a:off x="1" y="1"/>
            <a:ext cx="2856185" cy="2740527"/>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6" name="Tampungan Gambar 5">
            <a:extLst>
              <a:ext uri="{FF2B5EF4-FFF2-40B4-BE49-F238E27FC236}">
                <a16:creationId xmlns:a16="http://schemas.microsoft.com/office/drawing/2014/main" id="{C36B6790-1F61-4EAD-ACEC-84049AB04209}"/>
              </a:ext>
            </a:extLst>
          </p:cNvPr>
          <p:cNvSpPr>
            <a:spLocks noGrp="1"/>
          </p:cNvSpPr>
          <p:nvPr>
            <p:ph type="pic" sz="quarter" idx="10"/>
          </p:nvPr>
        </p:nvSpPr>
        <p:spPr>
          <a:xfrm>
            <a:off x="4335342" y="2295945"/>
            <a:ext cx="3521316" cy="3521316"/>
          </a:xfrm>
          <a:custGeom>
            <a:avLst/>
            <a:gdLst>
              <a:gd name="connsiteX0" fmla="*/ 1760658 w 3521316"/>
              <a:gd name="connsiteY0" fmla="*/ 0 h 3521316"/>
              <a:gd name="connsiteX1" fmla="*/ 3521316 w 3521316"/>
              <a:gd name="connsiteY1" fmla="*/ 1760658 h 3521316"/>
              <a:gd name="connsiteX2" fmla="*/ 1760658 w 3521316"/>
              <a:gd name="connsiteY2" fmla="*/ 3521316 h 3521316"/>
              <a:gd name="connsiteX3" fmla="*/ 0 w 3521316"/>
              <a:gd name="connsiteY3" fmla="*/ 1760658 h 3521316"/>
              <a:gd name="connsiteX4" fmla="*/ 1760658 w 3521316"/>
              <a:gd name="connsiteY4" fmla="*/ 0 h 35213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1316" h="3521316">
                <a:moveTo>
                  <a:pt x="1760658" y="0"/>
                </a:moveTo>
                <a:cubicBezTo>
                  <a:pt x="2733043" y="0"/>
                  <a:pt x="3521316" y="788273"/>
                  <a:pt x="3521316" y="1760658"/>
                </a:cubicBezTo>
                <a:cubicBezTo>
                  <a:pt x="3521316" y="2733043"/>
                  <a:pt x="2733043" y="3521316"/>
                  <a:pt x="1760658" y="3521316"/>
                </a:cubicBezTo>
                <a:cubicBezTo>
                  <a:pt x="788273" y="3521316"/>
                  <a:pt x="0" y="2733043"/>
                  <a:pt x="0" y="1760658"/>
                </a:cubicBezTo>
                <a:cubicBezTo>
                  <a:pt x="0" y="788273"/>
                  <a:pt x="788273" y="0"/>
                  <a:pt x="1760658" y="0"/>
                </a:cubicBezTo>
                <a:close/>
              </a:path>
            </a:pathLst>
          </a:custGeom>
          <a:pattFill prst="ltDnDiag">
            <a:fgClr>
              <a:schemeClr val="accent1"/>
            </a:fgClr>
            <a:bgClr>
              <a:schemeClr val="bg1"/>
            </a:bgClr>
          </a:pattFill>
          <a:ln>
            <a:noFill/>
          </a:ln>
        </p:spPr>
        <p:txBody>
          <a:bodyPr wrap="square" anchor="ctr">
            <a:noAutofit/>
          </a:bodyPr>
          <a:lstStyle>
            <a:lvl1pPr algn="ctr">
              <a:defRPr sz="1200">
                <a:solidFill>
                  <a:schemeClr val="tx1">
                    <a:lumMod val="75000"/>
                    <a:lumOff val="25000"/>
                  </a:schemeClr>
                </a:solidFill>
                <a:latin typeface="Arial" panose="020B0604020202020204" pitchFamily="34" charset="0"/>
                <a:cs typeface="Arial" panose="020B0604020202020204" pitchFamily="34" charset="0"/>
              </a:defRPr>
            </a:lvl1pPr>
          </a:lstStyle>
          <a:p>
            <a:endParaRPr lang="en-ID"/>
          </a:p>
        </p:txBody>
      </p:sp>
    </p:spTree>
    <p:extLst>
      <p:ext uri="{BB962C8B-B14F-4D97-AF65-F5344CB8AC3E}">
        <p14:creationId xmlns:p14="http://schemas.microsoft.com/office/powerpoint/2010/main" val="120930610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ampungan Judul 1">
            <a:extLst>
              <a:ext uri="{FF2B5EF4-FFF2-40B4-BE49-F238E27FC236}">
                <a16:creationId xmlns:a16="http://schemas.microsoft.com/office/drawing/2014/main" id="{5AC71527-6CA4-434B-A7A9-18A9DA60BB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ampungan Teks 2">
            <a:extLst>
              <a:ext uri="{FF2B5EF4-FFF2-40B4-BE49-F238E27FC236}">
                <a16:creationId xmlns:a16="http://schemas.microsoft.com/office/drawing/2014/main" id="{7FDCF1B7-1219-4EA2-8C9F-9560160DEE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ampungan Tanggal 3">
            <a:extLst>
              <a:ext uri="{FF2B5EF4-FFF2-40B4-BE49-F238E27FC236}">
                <a16:creationId xmlns:a16="http://schemas.microsoft.com/office/drawing/2014/main" id="{66636AB1-5D4A-4AEE-8990-F6A1EB126F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024418-6E79-40AF-8FA2-DA5E9B9F2FF1}" type="datetimeFigureOut">
              <a:rPr lang="en-ID" smtClean="0"/>
              <a:t>11/05/2021</a:t>
            </a:fld>
            <a:endParaRPr lang="en-ID"/>
          </a:p>
        </p:txBody>
      </p:sp>
      <p:sp>
        <p:nvSpPr>
          <p:cNvPr id="5" name="Tampungan Kaki 4">
            <a:extLst>
              <a:ext uri="{FF2B5EF4-FFF2-40B4-BE49-F238E27FC236}">
                <a16:creationId xmlns:a16="http://schemas.microsoft.com/office/drawing/2014/main" id="{F9EC75D4-C846-4523-BE0B-29D51754E0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Tampungan Nomor Slide 5">
            <a:extLst>
              <a:ext uri="{FF2B5EF4-FFF2-40B4-BE49-F238E27FC236}">
                <a16:creationId xmlns:a16="http://schemas.microsoft.com/office/drawing/2014/main" id="{2CBA301A-7390-4DD1-8F76-A13AA16085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F253F7-60BE-44D4-9441-59FB57E4141E}" type="slidenum">
              <a:rPr lang="en-ID" smtClean="0"/>
              <a:t>‹#›</a:t>
            </a:fld>
            <a:endParaRPr lang="en-ID"/>
          </a:p>
        </p:txBody>
      </p:sp>
    </p:spTree>
    <p:extLst>
      <p:ext uri="{BB962C8B-B14F-4D97-AF65-F5344CB8AC3E}">
        <p14:creationId xmlns:p14="http://schemas.microsoft.com/office/powerpoint/2010/main" val="2860510456"/>
      </p:ext>
    </p:extLst>
  </p:cSld>
  <p:clrMap bg1="lt1" tx1="dk1" bg2="lt2" tx2="dk2" accent1="accent1" accent2="accent2" accent3="accent3" accent4="accent4" accent5="accent5" accent6="accent6" hlink="hlink" folHlink="folHlink"/>
  <p:sldLayoutIdLst>
    <p:sldLayoutId id="2147483655" r:id="rId1"/>
    <p:sldLayoutId id="2147483673" r:id="rId2"/>
    <p:sldLayoutId id="2147483657" r:id="rId3"/>
    <p:sldLayoutId id="2147483665" r:id="rId4"/>
    <p:sldLayoutId id="2147483658" r:id="rId5"/>
    <p:sldLayoutId id="2147483680" r:id="rId6"/>
    <p:sldLayoutId id="2147483677" r:id="rId7"/>
    <p:sldLayoutId id="2147483678" r:id="rId8"/>
    <p:sldLayoutId id="2147483682" r:id="rId9"/>
    <p:sldLayoutId id="2147483679" r:id="rId10"/>
    <p:sldLayoutId id="2147483698" r:id="rId11"/>
    <p:sldLayoutId id="2147483699" r:id="rId12"/>
    <p:sldLayoutId id="2147483700" r:id="rId13"/>
    <p:sldLayoutId id="2147483701" r:id="rId14"/>
    <p:sldLayoutId id="2147483702" r:id="rId15"/>
    <p:sldLayoutId id="2147483683" r:id="rId16"/>
    <p:sldLayoutId id="2147483684" r:id="rId17"/>
    <p:sldLayoutId id="2147483685" r:id="rId18"/>
    <p:sldLayoutId id="2147483686" r:id="rId19"/>
    <p:sldLayoutId id="2147483692" r:id="rId20"/>
    <p:sldLayoutId id="2147483694" r:id="rId21"/>
    <p:sldLayoutId id="2147483672" r:id="rId22"/>
    <p:sldLayoutId id="2147483708" r:id="rId23"/>
    <p:sldLayoutId id="2147483709" r:id="rId24"/>
    <p:sldLayoutId id="2147483710" r:id="rId25"/>
    <p:sldLayoutId id="2147483711" r:id="rId26"/>
    <p:sldLayoutId id="2147483712" r:id="rId27"/>
    <p:sldLayoutId id="2147483713" r:id="rId28"/>
    <p:sldLayoutId id="2147483705" r:id="rId29"/>
    <p:sldLayoutId id="2147483689" r:id="rId30"/>
    <p:sldLayoutId id="2147483690" r:id="rId31"/>
    <p:sldLayoutId id="2147483691" r:id="rId32"/>
    <p:sldLayoutId id="2147483687" r:id="rId33"/>
    <p:sldLayoutId id="2147483661" r:id="rId34"/>
    <p:sldLayoutId id="2147483668" r:id="rId35"/>
    <p:sldLayoutId id="2147483714" r:id="rId3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chart" Target="../charts/chart1.xml"/><Relationship Id="rId1" Type="http://schemas.openxmlformats.org/officeDocument/2006/relationships/slideLayout" Target="../slideLayouts/slideLayout3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70C0"/>
            </a:gs>
            <a:gs pos="100000">
              <a:srgbClr val="262668"/>
            </a:gs>
          </a:gsLst>
          <a:lin ang="2700000" scaled="1"/>
        </a:gradFill>
        <a:effectLst/>
      </p:bgPr>
    </p:bg>
    <p:spTree>
      <p:nvGrpSpPr>
        <p:cNvPr id="1" name=""/>
        <p:cNvGrpSpPr/>
        <p:nvPr/>
      </p:nvGrpSpPr>
      <p:grpSpPr>
        <a:xfrm>
          <a:off x="0" y="0"/>
          <a:ext cx="0" cy="0"/>
          <a:chOff x="0" y="0"/>
          <a:chExt cx="0" cy="0"/>
        </a:xfrm>
      </p:grpSpPr>
      <p:sp>
        <p:nvSpPr>
          <p:cNvPr id="8" name="Bentuk Bebas: Bentuk 7">
            <a:extLst>
              <a:ext uri="{FF2B5EF4-FFF2-40B4-BE49-F238E27FC236}">
                <a16:creationId xmlns:a16="http://schemas.microsoft.com/office/drawing/2014/main" id="{F24DC8C9-CE10-4128-A2DF-269B8A72B6F8}"/>
              </a:ext>
            </a:extLst>
          </p:cNvPr>
          <p:cNvSpPr/>
          <p:nvPr/>
        </p:nvSpPr>
        <p:spPr>
          <a:xfrm rot="5400000">
            <a:off x="1031059" y="1505648"/>
            <a:ext cx="4204280" cy="4277103"/>
          </a:xfrm>
          <a:custGeom>
            <a:avLst/>
            <a:gdLst>
              <a:gd name="connsiteX0" fmla="*/ 54814 w 4204280"/>
              <a:gd name="connsiteY0" fmla="*/ 1257332 h 4277103"/>
              <a:gd name="connsiteX1" fmla="*/ 3369 w 4204280"/>
              <a:gd name="connsiteY1" fmla="*/ 981856 h 4277103"/>
              <a:gd name="connsiteX2" fmla="*/ 32666 w 4204280"/>
              <a:gd name="connsiteY2" fmla="*/ 750670 h 4277103"/>
              <a:gd name="connsiteX3" fmla="*/ 392315 w 4204280"/>
              <a:gd name="connsiteY3" fmla="*/ 551758 h 4277103"/>
              <a:gd name="connsiteX4" fmla="*/ 801696 w 4204280"/>
              <a:gd name="connsiteY4" fmla="*/ 443688 h 4277103"/>
              <a:gd name="connsiteX5" fmla="*/ 1011114 w 4204280"/>
              <a:gd name="connsiteY5" fmla="*/ 221602 h 4277103"/>
              <a:gd name="connsiteX6" fmla="*/ 1659357 w 4204280"/>
              <a:gd name="connsiteY6" fmla="*/ 5905 h 4277103"/>
              <a:gd name="connsiteX7" fmla="*/ 2082204 w 4204280"/>
              <a:gd name="connsiteY7" fmla="*/ 140433 h 4277103"/>
              <a:gd name="connsiteX8" fmla="*/ 2827220 w 4204280"/>
              <a:gd name="connsiteY8" fmla="*/ 450188 h 4277103"/>
              <a:gd name="connsiteX9" fmla="*/ 3217397 w 4204280"/>
              <a:gd name="connsiteY9" fmla="*/ 518316 h 4277103"/>
              <a:gd name="connsiteX10" fmla="*/ 3550514 w 4204280"/>
              <a:gd name="connsiteY10" fmla="*/ 717142 h 4277103"/>
              <a:gd name="connsiteX11" fmla="*/ 3653577 w 4204280"/>
              <a:gd name="connsiteY11" fmla="*/ 983180 h 4277103"/>
              <a:gd name="connsiteX12" fmla="*/ 4171003 w 4204280"/>
              <a:gd name="connsiteY12" fmla="*/ 3346547 h 4277103"/>
              <a:gd name="connsiteX13" fmla="*/ 4203919 w 4204280"/>
              <a:gd name="connsiteY13" fmla="*/ 3632895 h 4277103"/>
              <a:gd name="connsiteX14" fmla="*/ 4016764 w 4204280"/>
              <a:gd name="connsiteY14" fmla="*/ 4071284 h 4277103"/>
              <a:gd name="connsiteX15" fmla="*/ 2978146 w 4204280"/>
              <a:gd name="connsiteY15" fmla="*/ 4131653 h 4277103"/>
              <a:gd name="connsiteX16" fmla="*/ 2396222 w 4204280"/>
              <a:gd name="connsiteY16" fmla="*/ 3777042 h 4277103"/>
              <a:gd name="connsiteX17" fmla="*/ 2000399 w 4204280"/>
              <a:gd name="connsiteY17" fmla="*/ 3790164 h 4277103"/>
              <a:gd name="connsiteX18" fmla="*/ 1411802 w 4204280"/>
              <a:gd name="connsiteY18" fmla="*/ 3883925 h 4277103"/>
              <a:gd name="connsiteX19" fmla="*/ 1263131 w 4204280"/>
              <a:gd name="connsiteY19" fmla="*/ 3887953 h 4277103"/>
              <a:gd name="connsiteX20" fmla="*/ 1100188 w 4204280"/>
              <a:gd name="connsiteY20" fmla="*/ 3771018 h 4277103"/>
              <a:gd name="connsiteX21" fmla="*/ 739381 w 4204280"/>
              <a:gd name="connsiteY21" fmla="*/ 2971234 h 4277103"/>
              <a:gd name="connsiteX22" fmla="*/ 384058 w 4204280"/>
              <a:gd name="connsiteY22" fmla="*/ 2039890 h 4277103"/>
              <a:gd name="connsiteX23" fmla="*/ 54814 w 4204280"/>
              <a:gd name="connsiteY23" fmla="*/ 1257332 h 4277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204280" h="4277103">
                <a:moveTo>
                  <a:pt x="54814" y="1257332"/>
                </a:moveTo>
                <a:cubicBezTo>
                  <a:pt x="29779" y="1167341"/>
                  <a:pt x="11621" y="1075721"/>
                  <a:pt x="3369" y="981856"/>
                </a:cubicBezTo>
                <a:cubicBezTo>
                  <a:pt x="-3514" y="903427"/>
                  <a:pt x="-2569" y="821050"/>
                  <a:pt x="32666" y="750670"/>
                </a:cubicBezTo>
                <a:cubicBezTo>
                  <a:pt x="96543" y="623144"/>
                  <a:pt x="251202" y="572391"/>
                  <a:pt x="392315" y="551758"/>
                </a:cubicBezTo>
                <a:cubicBezTo>
                  <a:pt x="533429" y="531125"/>
                  <a:pt x="684731" y="525301"/>
                  <a:pt x="801696" y="443688"/>
                </a:cubicBezTo>
                <a:cubicBezTo>
                  <a:pt x="885329" y="385269"/>
                  <a:pt x="940324" y="295065"/>
                  <a:pt x="1011114" y="221602"/>
                </a:cubicBezTo>
                <a:cubicBezTo>
                  <a:pt x="1174884" y="51574"/>
                  <a:pt x="1425033" y="-22443"/>
                  <a:pt x="1659357" y="5905"/>
                </a:cubicBezTo>
                <a:cubicBezTo>
                  <a:pt x="1806790" y="23729"/>
                  <a:pt x="1947223" y="78426"/>
                  <a:pt x="2082204" y="140433"/>
                </a:cubicBezTo>
                <a:cubicBezTo>
                  <a:pt x="2327145" y="252849"/>
                  <a:pt x="2563796" y="392407"/>
                  <a:pt x="2827220" y="450188"/>
                </a:cubicBezTo>
                <a:cubicBezTo>
                  <a:pt x="2956211" y="478350"/>
                  <a:pt x="3089194" y="486605"/>
                  <a:pt x="3217397" y="518316"/>
                </a:cubicBezTo>
                <a:cubicBezTo>
                  <a:pt x="3345598" y="550027"/>
                  <a:pt x="3473449" y="609902"/>
                  <a:pt x="3550514" y="717142"/>
                </a:cubicBezTo>
                <a:cubicBezTo>
                  <a:pt x="3606334" y="794766"/>
                  <a:pt x="3630645" y="890161"/>
                  <a:pt x="3653577" y="983180"/>
                </a:cubicBezTo>
                <a:cubicBezTo>
                  <a:pt x="3846538" y="1766670"/>
                  <a:pt x="4019015" y="2554459"/>
                  <a:pt x="4171003" y="3346547"/>
                </a:cubicBezTo>
                <a:cubicBezTo>
                  <a:pt x="4189009" y="3441143"/>
                  <a:pt x="4207077" y="3536642"/>
                  <a:pt x="4203919" y="3632895"/>
                </a:cubicBezTo>
                <a:cubicBezTo>
                  <a:pt x="4197833" y="3797129"/>
                  <a:pt x="4131165" y="3953295"/>
                  <a:pt x="4016764" y="4071284"/>
                </a:cubicBezTo>
                <a:cubicBezTo>
                  <a:pt x="3754617" y="4339412"/>
                  <a:pt x="3296073" y="4330465"/>
                  <a:pt x="2978146" y="4131653"/>
                </a:cubicBezTo>
                <a:cubicBezTo>
                  <a:pt x="2784141" y="4010314"/>
                  <a:pt x="2619684" y="3826416"/>
                  <a:pt x="2396222" y="3777042"/>
                </a:cubicBezTo>
                <a:cubicBezTo>
                  <a:pt x="2266504" y="3748392"/>
                  <a:pt x="2131557" y="3769243"/>
                  <a:pt x="2000399" y="3790164"/>
                </a:cubicBezTo>
                <a:lnTo>
                  <a:pt x="1411802" y="3883925"/>
                </a:lnTo>
                <a:cubicBezTo>
                  <a:pt x="1362504" y="3891798"/>
                  <a:pt x="1311762" y="3899605"/>
                  <a:pt x="1263131" y="3887953"/>
                </a:cubicBezTo>
                <a:cubicBezTo>
                  <a:pt x="1197040" y="3872085"/>
                  <a:pt x="1144646" y="3822442"/>
                  <a:pt x="1100188" y="3771018"/>
                </a:cubicBezTo>
                <a:cubicBezTo>
                  <a:pt x="902475" y="3542313"/>
                  <a:pt x="832680" y="3251106"/>
                  <a:pt x="739381" y="2971234"/>
                </a:cubicBezTo>
                <a:cubicBezTo>
                  <a:pt x="634361" y="2655921"/>
                  <a:pt x="522101" y="2342528"/>
                  <a:pt x="384058" y="2039890"/>
                </a:cubicBezTo>
                <a:cubicBezTo>
                  <a:pt x="266918" y="1782618"/>
                  <a:pt x="129917" y="1527306"/>
                  <a:pt x="54814" y="1257332"/>
                </a:cubicBezTo>
                <a:close/>
              </a:path>
            </a:pathLst>
          </a:cu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2" name="Kotak Teks 3">
            <a:extLst>
              <a:ext uri="{FF2B5EF4-FFF2-40B4-BE49-F238E27FC236}">
                <a16:creationId xmlns:a16="http://schemas.microsoft.com/office/drawing/2014/main" id="{99426B5A-21ED-4591-AFA9-00F2FB8A78DD}"/>
              </a:ext>
            </a:extLst>
          </p:cNvPr>
          <p:cNvSpPr txBox="1"/>
          <p:nvPr/>
        </p:nvSpPr>
        <p:spPr>
          <a:xfrm>
            <a:off x="5845540" y="3257509"/>
            <a:ext cx="7889510" cy="1200329"/>
          </a:xfrm>
          <a:prstGeom prst="rect">
            <a:avLst/>
          </a:prstGeom>
          <a:noFill/>
        </p:spPr>
        <p:txBody>
          <a:bodyPr wrap="square" rtlCol="0">
            <a:spAutoFit/>
          </a:bodyPr>
          <a:lstStyle/>
          <a:p>
            <a:pPr defTabSz="1155700">
              <a:defRPr sz="7200" cap="all">
                <a:solidFill>
                  <a:srgbClr val="FFFFFF"/>
                </a:solidFill>
                <a:latin typeface="Montserrat ExtraBold"/>
                <a:ea typeface="Montserrat ExtraBold"/>
                <a:cs typeface="Montserrat ExtraBold"/>
                <a:sym typeface="Montserrat ExtraBold"/>
              </a:defRPr>
            </a:pPr>
            <a:r>
              <a:rPr lang="en-IN" sz="7200" dirty="0">
                <a:solidFill>
                  <a:schemeClr val="bg1"/>
                </a:solidFill>
                <a:effectLst>
                  <a:outerShdw blurRad="38100" dist="38100" dir="2700000" algn="tl">
                    <a:srgbClr val="000000">
                      <a:alpha val="43137"/>
                    </a:srgbClr>
                  </a:outerShdw>
                </a:effectLst>
                <a:latin typeface="Poppins"/>
              </a:rPr>
              <a:t>Ethereum</a:t>
            </a:r>
            <a:endParaRPr lang="en-IN" sz="7200" i="1" dirty="0">
              <a:solidFill>
                <a:schemeClr val="bg1"/>
              </a:solidFill>
              <a:effectLst>
                <a:outerShdw blurRad="38100" dist="38100" dir="2700000" algn="tl">
                  <a:srgbClr val="000000">
                    <a:alpha val="43137"/>
                  </a:srgbClr>
                </a:outerShdw>
              </a:effectLst>
              <a:latin typeface="Poppins"/>
              <a:ea typeface="Montserrat Medium"/>
              <a:cs typeface="Montserrat Medium"/>
              <a:sym typeface="Montserrat Medium"/>
            </a:endParaRPr>
          </a:p>
        </p:txBody>
      </p:sp>
      <p:sp>
        <p:nvSpPr>
          <p:cNvPr id="4" name="Lingkaran: Berongga 4">
            <a:extLst>
              <a:ext uri="{FF2B5EF4-FFF2-40B4-BE49-F238E27FC236}">
                <a16:creationId xmlns:a16="http://schemas.microsoft.com/office/drawing/2014/main" id="{1128A29C-87AA-4049-8AAB-A7AB57128D26}"/>
              </a:ext>
            </a:extLst>
          </p:cNvPr>
          <p:cNvSpPr/>
          <p:nvPr/>
        </p:nvSpPr>
        <p:spPr>
          <a:xfrm rot="6200706">
            <a:off x="5347384" y="1431219"/>
            <a:ext cx="5176762" cy="5176762"/>
          </a:xfrm>
          <a:prstGeom prst="donut">
            <a:avLst>
              <a:gd name="adj" fmla="val 260"/>
            </a:avLst>
          </a:prstGeom>
          <a:gradFill>
            <a:gsLst>
              <a:gs pos="41000">
                <a:srgbClr val="F9FAFD">
                  <a:alpha val="72000"/>
                </a:srgbClr>
              </a:gs>
              <a:gs pos="100000">
                <a:schemeClr val="accent1">
                  <a:lumMod val="20000"/>
                  <a:lumOff val="80000"/>
                  <a:alpha val="0"/>
                </a:schemeClr>
              </a:gs>
            </a:gsLst>
            <a:lin ang="5400000" scaled="1"/>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5" name="Bentuk Bebas: Bentuk 7">
            <a:extLst>
              <a:ext uri="{FF2B5EF4-FFF2-40B4-BE49-F238E27FC236}">
                <a16:creationId xmlns:a16="http://schemas.microsoft.com/office/drawing/2014/main" id="{D4C90B65-E46B-4E64-8B47-9EB83EFCEFB9}"/>
              </a:ext>
            </a:extLst>
          </p:cNvPr>
          <p:cNvSpPr/>
          <p:nvPr/>
        </p:nvSpPr>
        <p:spPr>
          <a:xfrm>
            <a:off x="0" y="0"/>
            <a:ext cx="1990726" cy="2210731"/>
          </a:xfrm>
          <a:custGeom>
            <a:avLst/>
            <a:gdLst>
              <a:gd name="connsiteX0" fmla="*/ 1485923 w 2856185"/>
              <a:gd name="connsiteY0" fmla="*/ 0 h 2740527"/>
              <a:gd name="connsiteX1" fmla="*/ 2856185 w 2856185"/>
              <a:gd name="connsiteY1" fmla="*/ 0 h 2740527"/>
              <a:gd name="connsiteX2" fmla="*/ 115658 w 2856185"/>
              <a:gd name="connsiteY2" fmla="*/ 2740527 h 2740527"/>
              <a:gd name="connsiteX3" fmla="*/ 0 w 2856185"/>
              <a:gd name="connsiteY3" fmla="*/ 2734687 h 2740527"/>
              <a:gd name="connsiteX4" fmla="*/ 0 w 2856185"/>
              <a:gd name="connsiteY4" fmla="*/ 1364424 h 2740527"/>
              <a:gd name="connsiteX5" fmla="*/ 115659 w 2856185"/>
              <a:gd name="connsiteY5" fmla="*/ 1370264 h 2740527"/>
              <a:gd name="connsiteX6" fmla="*/ 1485923 w 2856185"/>
              <a:gd name="connsiteY6" fmla="*/ 0 h 2740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6185" h="2740527">
                <a:moveTo>
                  <a:pt x="1485923" y="0"/>
                </a:moveTo>
                <a:lnTo>
                  <a:pt x="2856185" y="0"/>
                </a:lnTo>
                <a:cubicBezTo>
                  <a:pt x="2856185" y="1513551"/>
                  <a:pt x="1629209" y="2740527"/>
                  <a:pt x="115658" y="2740527"/>
                </a:cubicBezTo>
                <a:lnTo>
                  <a:pt x="0" y="2734687"/>
                </a:lnTo>
                <a:lnTo>
                  <a:pt x="0" y="1364424"/>
                </a:lnTo>
                <a:lnTo>
                  <a:pt x="115659" y="1370264"/>
                </a:lnTo>
                <a:cubicBezTo>
                  <a:pt x="872435" y="1370264"/>
                  <a:pt x="1485923" y="756776"/>
                  <a:pt x="1485923" y="0"/>
                </a:cubicBezTo>
                <a:close/>
              </a:path>
            </a:pathLst>
          </a:custGeom>
          <a:gradFill flip="none" rotWithShape="1">
            <a:gsLst>
              <a:gs pos="0">
                <a:srgbClr val="F9FAFD"/>
              </a:gs>
              <a:gs pos="100000">
                <a:schemeClr val="accent1">
                  <a:lumMod val="20000"/>
                  <a:lumOff val="80000"/>
                  <a:alpha val="0"/>
                </a:schemeClr>
              </a:gs>
            </a:gsLst>
            <a:lin ang="5400000" scaled="1"/>
            <a:tileRect/>
          </a:gradFill>
          <a:ln w="343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a:p>
        </p:txBody>
      </p:sp>
      <p:sp>
        <p:nvSpPr>
          <p:cNvPr id="6" name="Bentuk Bebas: Bentuk 18">
            <a:extLst>
              <a:ext uri="{FF2B5EF4-FFF2-40B4-BE49-F238E27FC236}">
                <a16:creationId xmlns:a16="http://schemas.microsoft.com/office/drawing/2014/main" id="{2EE026D6-FCC5-4A8B-9748-0DBCDCCE9E5B}"/>
              </a:ext>
            </a:extLst>
          </p:cNvPr>
          <p:cNvSpPr/>
          <p:nvPr/>
        </p:nvSpPr>
        <p:spPr>
          <a:xfrm rot="18900000">
            <a:off x="8448643" y="3158430"/>
            <a:ext cx="5838036" cy="3747729"/>
          </a:xfrm>
          <a:custGeom>
            <a:avLst/>
            <a:gdLst>
              <a:gd name="connsiteX0" fmla="*/ 5838036 w 5838036"/>
              <a:gd name="connsiteY0" fmla="*/ 120639 h 3747729"/>
              <a:gd name="connsiteX1" fmla="*/ 2210946 w 5838036"/>
              <a:gd name="connsiteY1" fmla="*/ 3747729 h 3747729"/>
              <a:gd name="connsiteX2" fmla="*/ 0 w 5838036"/>
              <a:gd name="connsiteY2" fmla="*/ 1536784 h 3747729"/>
              <a:gd name="connsiteX3" fmla="*/ 107708 w 5838036"/>
              <a:gd name="connsiteY3" fmla="*/ 1472256 h 3747729"/>
              <a:gd name="connsiteX4" fmla="*/ 1010338 w 5838036"/>
              <a:gd name="connsiteY4" fmla="*/ 1401458 h 3747729"/>
              <a:gd name="connsiteX5" fmla="*/ 2903195 w 5838036"/>
              <a:gd name="connsiteY5" fmla="*/ 1574060 h 3747729"/>
              <a:gd name="connsiteX6" fmla="*/ 5313138 w 5838036"/>
              <a:gd name="connsiteY6" fmla="*/ 0 h 3747729"/>
              <a:gd name="connsiteX7" fmla="*/ 5741188 w 5838036"/>
              <a:gd name="connsiteY7" fmla="*/ 79204 h 3747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38036" h="3747729">
                <a:moveTo>
                  <a:pt x="5838036" y="120639"/>
                </a:moveTo>
                <a:lnTo>
                  <a:pt x="2210946" y="3747729"/>
                </a:lnTo>
                <a:lnTo>
                  <a:pt x="0" y="1536784"/>
                </a:lnTo>
                <a:lnTo>
                  <a:pt x="107708" y="1472256"/>
                </a:lnTo>
                <a:cubicBezTo>
                  <a:pt x="371795" y="1335050"/>
                  <a:pt x="695178" y="1307955"/>
                  <a:pt x="1010338" y="1401458"/>
                </a:cubicBezTo>
                <a:cubicBezTo>
                  <a:pt x="1010338" y="1401458"/>
                  <a:pt x="2080172" y="1794503"/>
                  <a:pt x="2903195" y="1574060"/>
                </a:cubicBezTo>
                <a:cubicBezTo>
                  <a:pt x="3726217" y="1353616"/>
                  <a:pt x="4108166" y="0"/>
                  <a:pt x="5313138" y="0"/>
                </a:cubicBezTo>
                <a:cubicBezTo>
                  <a:pt x="5463642" y="0"/>
                  <a:pt x="5606801" y="28230"/>
                  <a:pt x="5741188" y="79204"/>
                </a:cubicBezTo>
                <a:close/>
              </a:path>
            </a:pathLst>
          </a:custGeom>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w="3430" cap="flat">
            <a:noFill/>
            <a:prstDash val="solid"/>
            <a:miter/>
          </a:ln>
        </p:spPr>
        <p:txBody>
          <a:bodyPr rtlCol="0" anchor="ctr"/>
          <a:lstStyle/>
          <a:p>
            <a:endParaRPr lang="en-ID"/>
          </a:p>
        </p:txBody>
      </p:sp>
      <p:pic>
        <p:nvPicPr>
          <p:cNvPr id="7" name="Graphic 6">
            <a:extLst>
              <a:ext uri="{FF2B5EF4-FFF2-40B4-BE49-F238E27FC236}">
                <a16:creationId xmlns:a16="http://schemas.microsoft.com/office/drawing/2014/main" id="{81E536EC-1721-4E11-8738-669B0EB56D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87380" y="903672"/>
            <a:ext cx="3291640" cy="5361510"/>
          </a:xfrm>
          <a:prstGeom prst="rect">
            <a:avLst/>
          </a:prstGeom>
        </p:spPr>
      </p:pic>
    </p:spTree>
    <p:extLst>
      <p:ext uri="{BB962C8B-B14F-4D97-AF65-F5344CB8AC3E}">
        <p14:creationId xmlns:p14="http://schemas.microsoft.com/office/powerpoint/2010/main" val="47912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8A6977CF-30AC-4F75-8FDC-6D22077A64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88163" y="931396"/>
            <a:ext cx="4844040" cy="4844040"/>
          </a:xfrm>
          <a:prstGeom prst="rect">
            <a:avLst/>
          </a:prstGeom>
        </p:spPr>
      </p:pic>
      <p:sp>
        <p:nvSpPr>
          <p:cNvPr id="7" name="Oval 6">
            <a:extLst>
              <a:ext uri="{FF2B5EF4-FFF2-40B4-BE49-F238E27FC236}">
                <a16:creationId xmlns:a16="http://schemas.microsoft.com/office/drawing/2014/main" id="{8BD6C9CC-8787-4635-B599-6541C9ABB6C1}"/>
              </a:ext>
            </a:extLst>
          </p:cNvPr>
          <p:cNvSpPr/>
          <p:nvPr/>
        </p:nvSpPr>
        <p:spPr>
          <a:xfrm>
            <a:off x="8563067" y="5713112"/>
            <a:ext cx="213492" cy="213492"/>
          </a:xfrm>
          <a:prstGeom prst="ellipse">
            <a:avLst/>
          </a:prstGeom>
          <a:noFill/>
          <a:ln w="38100" cap="flat">
            <a:solidFill>
              <a:srgbClr val="FF6092"/>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8" name="Oval 7">
            <a:extLst>
              <a:ext uri="{FF2B5EF4-FFF2-40B4-BE49-F238E27FC236}">
                <a16:creationId xmlns:a16="http://schemas.microsoft.com/office/drawing/2014/main" id="{25D9B9BE-A573-4976-82C6-8787E4D22A40}"/>
              </a:ext>
            </a:extLst>
          </p:cNvPr>
          <p:cNvSpPr/>
          <p:nvPr/>
        </p:nvSpPr>
        <p:spPr>
          <a:xfrm>
            <a:off x="10819044" y="2662429"/>
            <a:ext cx="213492" cy="213492"/>
          </a:xfrm>
          <a:prstGeom prst="ellipse">
            <a:avLst/>
          </a:prstGeom>
          <a:noFill/>
          <a:ln w="38100" cap="flat">
            <a:solidFill>
              <a:srgbClr val="9933FF"/>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9" name="Segitiga Sama Kaki 8">
            <a:extLst>
              <a:ext uri="{FF2B5EF4-FFF2-40B4-BE49-F238E27FC236}">
                <a16:creationId xmlns:a16="http://schemas.microsoft.com/office/drawing/2014/main" id="{1899F7DF-E8D3-46B0-A818-101AA9DBF040}"/>
              </a:ext>
            </a:extLst>
          </p:cNvPr>
          <p:cNvSpPr/>
          <p:nvPr/>
        </p:nvSpPr>
        <p:spPr>
          <a:xfrm rot="2700000">
            <a:off x="6573162" y="2430847"/>
            <a:ext cx="159171" cy="137217"/>
          </a:xfrm>
          <a:prstGeom prst="triangle">
            <a:avLst/>
          </a:prstGeom>
          <a:noFill/>
          <a:ln w="38100" cap="flat">
            <a:solidFill>
              <a:srgbClr val="FFB506"/>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2" name="Bentuk Bebas: Bentuk 11">
            <a:extLst>
              <a:ext uri="{FF2B5EF4-FFF2-40B4-BE49-F238E27FC236}">
                <a16:creationId xmlns:a16="http://schemas.microsoft.com/office/drawing/2014/main" id="{70B6CB6B-6404-4CE9-8E73-66AE28AF5D37}"/>
              </a:ext>
            </a:extLst>
          </p:cNvPr>
          <p:cNvSpPr/>
          <p:nvPr/>
        </p:nvSpPr>
        <p:spPr>
          <a:xfrm rot="18900000">
            <a:off x="8474044" y="3171130"/>
            <a:ext cx="5838036" cy="3747729"/>
          </a:xfrm>
          <a:custGeom>
            <a:avLst/>
            <a:gdLst>
              <a:gd name="connsiteX0" fmla="*/ 5838036 w 5838036"/>
              <a:gd name="connsiteY0" fmla="*/ 120639 h 3747729"/>
              <a:gd name="connsiteX1" fmla="*/ 2210946 w 5838036"/>
              <a:gd name="connsiteY1" fmla="*/ 3747729 h 3747729"/>
              <a:gd name="connsiteX2" fmla="*/ 0 w 5838036"/>
              <a:gd name="connsiteY2" fmla="*/ 1536784 h 3747729"/>
              <a:gd name="connsiteX3" fmla="*/ 107708 w 5838036"/>
              <a:gd name="connsiteY3" fmla="*/ 1472256 h 3747729"/>
              <a:gd name="connsiteX4" fmla="*/ 1010338 w 5838036"/>
              <a:gd name="connsiteY4" fmla="*/ 1401458 h 3747729"/>
              <a:gd name="connsiteX5" fmla="*/ 2903195 w 5838036"/>
              <a:gd name="connsiteY5" fmla="*/ 1574060 h 3747729"/>
              <a:gd name="connsiteX6" fmla="*/ 5313138 w 5838036"/>
              <a:gd name="connsiteY6" fmla="*/ 0 h 3747729"/>
              <a:gd name="connsiteX7" fmla="*/ 5741188 w 5838036"/>
              <a:gd name="connsiteY7" fmla="*/ 79204 h 3747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38036" h="3747729">
                <a:moveTo>
                  <a:pt x="5838036" y="120639"/>
                </a:moveTo>
                <a:lnTo>
                  <a:pt x="2210946" y="3747729"/>
                </a:lnTo>
                <a:lnTo>
                  <a:pt x="0" y="1536784"/>
                </a:lnTo>
                <a:lnTo>
                  <a:pt x="107708" y="1472256"/>
                </a:lnTo>
                <a:cubicBezTo>
                  <a:pt x="371795" y="1335050"/>
                  <a:pt x="695178" y="1307955"/>
                  <a:pt x="1010338" y="1401458"/>
                </a:cubicBezTo>
                <a:cubicBezTo>
                  <a:pt x="1010338" y="1401458"/>
                  <a:pt x="2080172" y="1794503"/>
                  <a:pt x="2903195" y="1574060"/>
                </a:cubicBezTo>
                <a:cubicBezTo>
                  <a:pt x="3726217" y="1353616"/>
                  <a:pt x="4108166" y="0"/>
                  <a:pt x="5313138" y="0"/>
                </a:cubicBezTo>
                <a:cubicBezTo>
                  <a:pt x="5463642" y="0"/>
                  <a:pt x="5606801" y="28230"/>
                  <a:pt x="5741188" y="79204"/>
                </a:cubicBezTo>
                <a:close/>
              </a:path>
            </a:pathLst>
          </a:custGeom>
          <a:gradFill flip="none" rotWithShape="1">
            <a:gsLst>
              <a:gs pos="0">
                <a:schemeClr val="bg2">
                  <a:lumMod val="50000"/>
                </a:schemeClr>
              </a:gs>
              <a:gs pos="100000">
                <a:srgbClr val="262668"/>
              </a:gs>
            </a:gsLst>
            <a:lin ang="2700000" scaled="1"/>
            <a:tileRect/>
          </a:gradFill>
          <a:ln w="3430" cap="flat">
            <a:noFill/>
            <a:prstDash val="solid"/>
            <a:miter/>
          </a:ln>
        </p:spPr>
        <p:txBody>
          <a:bodyPr rtlCol="0" anchor="ctr"/>
          <a:lstStyle/>
          <a:p>
            <a:endParaRPr lang="en-ID" dirty="0"/>
          </a:p>
        </p:txBody>
      </p:sp>
      <p:sp>
        <p:nvSpPr>
          <p:cNvPr id="3" name="Kotak Teks 3">
            <a:extLst>
              <a:ext uri="{FF2B5EF4-FFF2-40B4-BE49-F238E27FC236}">
                <a16:creationId xmlns:a16="http://schemas.microsoft.com/office/drawing/2014/main" id="{00A5377A-AEFF-4AEB-BB5D-5D651B803B1E}"/>
              </a:ext>
            </a:extLst>
          </p:cNvPr>
          <p:cNvSpPr txBox="1"/>
          <p:nvPr/>
        </p:nvSpPr>
        <p:spPr>
          <a:xfrm>
            <a:off x="714287" y="1469787"/>
            <a:ext cx="4081753" cy="523220"/>
          </a:xfrm>
          <a:prstGeom prst="rect">
            <a:avLst/>
          </a:prstGeom>
          <a:noFill/>
        </p:spPr>
        <p:txBody>
          <a:bodyPr wrap="square" rtlCol="0">
            <a:spAutoFit/>
          </a:bodyPr>
          <a:lstStyle/>
          <a:p>
            <a:r>
              <a:rPr lang="en-US" sz="2800" b="1" dirty="0">
                <a:solidFill>
                  <a:srgbClr val="262668"/>
                </a:solidFill>
                <a:latin typeface="Poppins SemiBold" pitchFamily="2" charset="77"/>
                <a:ea typeface="Roboto" panose="02000000000000000000" pitchFamily="2" charset="0"/>
                <a:cs typeface="Poppins SemiBold" pitchFamily="2" charset="77"/>
              </a:rPr>
              <a:t>Title (About)</a:t>
            </a:r>
            <a:endParaRPr lang="en-ID" sz="2800" b="1" dirty="0">
              <a:solidFill>
                <a:srgbClr val="262668"/>
              </a:solidFill>
              <a:latin typeface="Poppins SemiBold" pitchFamily="2" charset="77"/>
              <a:ea typeface="Roboto" panose="02000000000000000000" pitchFamily="2" charset="0"/>
              <a:cs typeface="Poppins SemiBold" pitchFamily="2" charset="77"/>
            </a:endParaRPr>
          </a:p>
        </p:txBody>
      </p:sp>
      <p:sp>
        <p:nvSpPr>
          <p:cNvPr id="5" name="Kotak Teks 4">
            <a:extLst>
              <a:ext uri="{FF2B5EF4-FFF2-40B4-BE49-F238E27FC236}">
                <a16:creationId xmlns:a16="http://schemas.microsoft.com/office/drawing/2014/main" id="{B27C3E1E-1CBB-4A4A-873E-EBDFA871BC1B}"/>
              </a:ext>
            </a:extLst>
          </p:cNvPr>
          <p:cNvSpPr txBox="1"/>
          <p:nvPr/>
        </p:nvSpPr>
        <p:spPr>
          <a:xfrm>
            <a:off x="753133" y="2394666"/>
            <a:ext cx="5133972" cy="307777"/>
          </a:xfrm>
          <a:prstGeom prst="rect">
            <a:avLst/>
          </a:prstGeom>
          <a:noFill/>
        </p:spPr>
        <p:txBody>
          <a:bodyPr wrap="square" rtlCol="0">
            <a:spAutoFit/>
          </a:bodyPr>
          <a:lstStyle/>
          <a:p>
            <a:r>
              <a:rPr lang="en-IN" sz="1400" dirty="0">
                <a:solidFill>
                  <a:schemeClr val="tx1">
                    <a:lumMod val="75000"/>
                    <a:lumOff val="25000"/>
                  </a:schemeClr>
                </a:solidFill>
                <a:latin typeface="Muli"/>
              </a:rPr>
              <a:t>Content</a:t>
            </a:r>
          </a:p>
        </p:txBody>
      </p:sp>
      <p:cxnSp>
        <p:nvCxnSpPr>
          <p:cNvPr id="25" name="Straight Connector 24">
            <a:extLst>
              <a:ext uri="{FF2B5EF4-FFF2-40B4-BE49-F238E27FC236}">
                <a16:creationId xmlns:a16="http://schemas.microsoft.com/office/drawing/2014/main" id="{6400D5AF-8970-2E4D-8B18-EC3937DC6FBA}"/>
              </a:ext>
            </a:extLst>
          </p:cNvPr>
          <p:cNvCxnSpPr/>
          <p:nvPr/>
        </p:nvCxnSpPr>
        <p:spPr>
          <a:xfrm>
            <a:off x="841663" y="2149491"/>
            <a:ext cx="762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472065"/>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 name="Grup 18">
            <a:extLst>
              <a:ext uri="{FF2B5EF4-FFF2-40B4-BE49-F238E27FC236}">
                <a16:creationId xmlns:a16="http://schemas.microsoft.com/office/drawing/2014/main" id="{10485874-8AB6-4A5A-ACF8-40A8F9178419}"/>
              </a:ext>
            </a:extLst>
          </p:cNvPr>
          <p:cNvGrpSpPr/>
          <p:nvPr/>
        </p:nvGrpSpPr>
        <p:grpSpPr>
          <a:xfrm rot="1009000">
            <a:off x="7539895" y="464267"/>
            <a:ext cx="1468438" cy="1610147"/>
            <a:chOff x="7494278" y="759011"/>
            <a:chExt cx="2206074" cy="2418967"/>
          </a:xfrm>
        </p:grpSpPr>
        <p:sp>
          <p:nvSpPr>
            <p:cNvPr id="12" name="Bentuk Bebas: Bentuk 11">
              <a:extLst>
                <a:ext uri="{FF2B5EF4-FFF2-40B4-BE49-F238E27FC236}">
                  <a16:creationId xmlns:a16="http://schemas.microsoft.com/office/drawing/2014/main" id="{6220970D-6FF2-47DE-8A1F-3F15CF45B58E}"/>
                </a:ext>
              </a:extLst>
            </p:cNvPr>
            <p:cNvSpPr/>
            <p:nvPr/>
          </p:nvSpPr>
          <p:spPr>
            <a:xfrm>
              <a:off x="7640024" y="902663"/>
              <a:ext cx="2060328" cy="2275315"/>
            </a:xfrm>
            <a:custGeom>
              <a:avLst/>
              <a:gdLst>
                <a:gd name="connsiteX0" fmla="*/ 1192473 w 2060328"/>
                <a:gd name="connsiteY0" fmla="*/ 44582 h 2275315"/>
                <a:gd name="connsiteX1" fmla="*/ 1545246 w 2060328"/>
                <a:gd name="connsiteY1" fmla="*/ 247676 h 2275315"/>
                <a:gd name="connsiteX2" fmla="*/ 1899676 w 2060328"/>
                <a:gd name="connsiteY2" fmla="*/ 452421 h 2275315"/>
                <a:gd name="connsiteX3" fmla="*/ 2060329 w 2060328"/>
                <a:gd name="connsiteY3" fmla="*/ 731470 h 2275315"/>
                <a:gd name="connsiteX4" fmla="*/ 2060329 w 2060328"/>
                <a:gd name="connsiteY4" fmla="*/ 1137658 h 2275315"/>
                <a:gd name="connsiteX5" fmla="*/ 2060329 w 2060328"/>
                <a:gd name="connsiteY5" fmla="*/ 1545498 h 2275315"/>
                <a:gd name="connsiteX6" fmla="*/ 1899676 w 2060328"/>
                <a:gd name="connsiteY6" fmla="*/ 1824546 h 2275315"/>
                <a:gd name="connsiteX7" fmla="*/ 1545246 w 2060328"/>
                <a:gd name="connsiteY7" fmla="*/ 2027640 h 2275315"/>
                <a:gd name="connsiteX8" fmla="*/ 1192473 w 2060328"/>
                <a:gd name="connsiteY8" fmla="*/ 2230734 h 2275315"/>
                <a:gd name="connsiteX9" fmla="*/ 867855 w 2060328"/>
                <a:gd name="connsiteY9" fmla="*/ 2230734 h 2275315"/>
                <a:gd name="connsiteX10" fmla="*/ 515082 w 2060328"/>
                <a:gd name="connsiteY10" fmla="*/ 2027640 h 2275315"/>
                <a:gd name="connsiteX11" fmla="*/ 162309 w 2060328"/>
                <a:gd name="connsiteY11" fmla="*/ 1824546 h 2275315"/>
                <a:gd name="connsiteX12" fmla="*/ 0 w 2060328"/>
                <a:gd name="connsiteY12" fmla="*/ 1545498 h 2275315"/>
                <a:gd name="connsiteX13" fmla="*/ 0 w 2060328"/>
                <a:gd name="connsiteY13" fmla="*/ 1137658 h 2275315"/>
                <a:gd name="connsiteX14" fmla="*/ 0 w 2060328"/>
                <a:gd name="connsiteY14" fmla="*/ 731470 h 2275315"/>
                <a:gd name="connsiteX15" fmla="*/ 162309 w 2060328"/>
                <a:gd name="connsiteY15" fmla="*/ 452421 h 2275315"/>
                <a:gd name="connsiteX16" fmla="*/ 515082 w 2060328"/>
                <a:gd name="connsiteY16" fmla="*/ 247676 h 2275315"/>
                <a:gd name="connsiteX17" fmla="*/ 867855 w 2060328"/>
                <a:gd name="connsiteY17" fmla="*/ 44582 h 2275315"/>
                <a:gd name="connsiteX18" fmla="*/ 1192473 w 2060328"/>
                <a:gd name="connsiteY18" fmla="*/ 44582 h 2275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60328" h="2275315">
                  <a:moveTo>
                    <a:pt x="1192473" y="44582"/>
                  </a:moveTo>
                  <a:lnTo>
                    <a:pt x="1545246" y="247676"/>
                  </a:lnTo>
                  <a:lnTo>
                    <a:pt x="1899676" y="452421"/>
                  </a:lnTo>
                  <a:cubicBezTo>
                    <a:pt x="2002361" y="511864"/>
                    <a:pt x="2060329" y="612585"/>
                    <a:pt x="2060329" y="731470"/>
                  </a:cubicBezTo>
                  <a:lnTo>
                    <a:pt x="2060329" y="1137658"/>
                  </a:lnTo>
                  <a:lnTo>
                    <a:pt x="2060329" y="1545498"/>
                  </a:lnTo>
                  <a:cubicBezTo>
                    <a:pt x="2060329" y="1664382"/>
                    <a:pt x="2002361" y="1765104"/>
                    <a:pt x="1899676" y="1824546"/>
                  </a:cubicBezTo>
                  <a:lnTo>
                    <a:pt x="1545246" y="2027640"/>
                  </a:lnTo>
                  <a:lnTo>
                    <a:pt x="1192473" y="2230734"/>
                  </a:lnTo>
                  <a:cubicBezTo>
                    <a:pt x="1089788" y="2290177"/>
                    <a:pt x="972197" y="2290177"/>
                    <a:pt x="867855" y="2230734"/>
                  </a:cubicBezTo>
                  <a:lnTo>
                    <a:pt x="515082" y="2027640"/>
                  </a:lnTo>
                  <a:lnTo>
                    <a:pt x="162309" y="1824546"/>
                  </a:lnTo>
                  <a:cubicBezTo>
                    <a:pt x="57967" y="1765104"/>
                    <a:pt x="0" y="1664382"/>
                    <a:pt x="0" y="1545498"/>
                  </a:cubicBezTo>
                  <a:lnTo>
                    <a:pt x="0" y="1137658"/>
                  </a:lnTo>
                  <a:lnTo>
                    <a:pt x="0" y="731470"/>
                  </a:lnTo>
                  <a:cubicBezTo>
                    <a:pt x="0" y="612585"/>
                    <a:pt x="57967" y="511864"/>
                    <a:pt x="162309" y="452421"/>
                  </a:cubicBezTo>
                  <a:lnTo>
                    <a:pt x="515082" y="247676"/>
                  </a:lnTo>
                  <a:lnTo>
                    <a:pt x="867855" y="44582"/>
                  </a:lnTo>
                  <a:cubicBezTo>
                    <a:pt x="972197" y="-14861"/>
                    <a:pt x="1089788" y="-14861"/>
                    <a:pt x="1192473" y="44582"/>
                  </a:cubicBezTo>
                  <a:close/>
                </a:path>
              </a:pathLst>
            </a:custGeom>
            <a:solidFill>
              <a:srgbClr val="2D2D7D">
                <a:alpha val="50000"/>
              </a:srgbClr>
            </a:solidFill>
            <a:ln w="7209" cap="flat">
              <a:noFill/>
              <a:prstDash val="solid"/>
              <a:miter/>
            </a:ln>
          </p:spPr>
          <p:txBody>
            <a:bodyPr rtlCol="0" anchor="ctr"/>
            <a:lstStyle/>
            <a:p>
              <a:endParaRPr lang="en-ID" dirty="0"/>
            </a:p>
          </p:txBody>
        </p:sp>
        <p:sp>
          <p:nvSpPr>
            <p:cNvPr id="14" name="Bentuk Bebas: Bentuk 13">
              <a:extLst>
                <a:ext uri="{FF2B5EF4-FFF2-40B4-BE49-F238E27FC236}">
                  <a16:creationId xmlns:a16="http://schemas.microsoft.com/office/drawing/2014/main" id="{BA00073A-C672-4BFE-A83C-4EF5370DBC07}"/>
                </a:ext>
              </a:extLst>
            </p:cNvPr>
            <p:cNvSpPr/>
            <p:nvPr/>
          </p:nvSpPr>
          <p:spPr>
            <a:xfrm>
              <a:off x="7494278" y="759011"/>
              <a:ext cx="2061984" cy="2270362"/>
            </a:xfrm>
            <a:custGeom>
              <a:avLst/>
              <a:gdLst>
                <a:gd name="connsiteX0" fmla="*/ 0 w 2061984"/>
                <a:gd name="connsiteY0" fmla="*/ 1309380 h 2270362"/>
                <a:gd name="connsiteX1" fmla="*/ 283212 w 2061984"/>
                <a:gd name="connsiteY1" fmla="*/ 1890593 h 2270362"/>
                <a:gd name="connsiteX2" fmla="*/ 0 w 2061984"/>
                <a:gd name="connsiteY2" fmla="*/ 1547149 h 2270362"/>
                <a:gd name="connsiteX3" fmla="*/ 119247 w 2061984"/>
                <a:gd name="connsiteY3" fmla="*/ 1791522 h 2270362"/>
                <a:gd name="connsiteX4" fmla="*/ 0 w 2061984"/>
                <a:gd name="connsiteY4" fmla="*/ 1071611 h 2270362"/>
                <a:gd name="connsiteX5" fmla="*/ 445521 w 2061984"/>
                <a:gd name="connsiteY5" fmla="*/ 1983058 h 2270362"/>
                <a:gd name="connsiteX6" fmla="*/ 0 w 2061984"/>
                <a:gd name="connsiteY6" fmla="*/ 833842 h 2270362"/>
                <a:gd name="connsiteX7" fmla="*/ 606174 w 2061984"/>
                <a:gd name="connsiteY7" fmla="*/ 2075524 h 2270362"/>
                <a:gd name="connsiteX8" fmla="*/ 14906 w 2061984"/>
                <a:gd name="connsiteY8" fmla="*/ 625794 h 2270362"/>
                <a:gd name="connsiteX9" fmla="*/ 766827 w 2061984"/>
                <a:gd name="connsiteY9" fmla="*/ 2167990 h 2270362"/>
                <a:gd name="connsiteX10" fmla="*/ 77842 w 2061984"/>
                <a:gd name="connsiteY10" fmla="*/ 516817 h 2270362"/>
                <a:gd name="connsiteX11" fmla="*/ 924167 w 2061984"/>
                <a:gd name="connsiteY11" fmla="*/ 2252200 h 2270362"/>
                <a:gd name="connsiteX12" fmla="*/ 160653 w 2061984"/>
                <a:gd name="connsiteY12" fmla="*/ 447468 h 2270362"/>
                <a:gd name="connsiteX13" fmla="*/ 1048383 w 2061984"/>
                <a:gd name="connsiteY13" fmla="*/ 2270363 h 2270362"/>
                <a:gd name="connsiteX14" fmla="*/ 250088 w 2061984"/>
                <a:gd name="connsiteY14" fmla="*/ 396281 h 2270362"/>
                <a:gd name="connsiteX15" fmla="*/ 1152724 w 2061984"/>
                <a:gd name="connsiteY15" fmla="*/ 2245595 h 2270362"/>
                <a:gd name="connsiteX16" fmla="*/ 341180 w 2061984"/>
                <a:gd name="connsiteY16" fmla="*/ 343444 h 2270362"/>
                <a:gd name="connsiteX17" fmla="*/ 1245472 w 2061984"/>
                <a:gd name="connsiteY17" fmla="*/ 2196060 h 2270362"/>
                <a:gd name="connsiteX18" fmla="*/ 432272 w 2061984"/>
                <a:gd name="connsiteY18" fmla="*/ 292258 h 2270362"/>
                <a:gd name="connsiteX19" fmla="*/ 1334907 w 2061984"/>
                <a:gd name="connsiteY19" fmla="*/ 2144873 h 2270362"/>
                <a:gd name="connsiteX20" fmla="*/ 521707 w 2061984"/>
                <a:gd name="connsiteY20" fmla="*/ 239420 h 2270362"/>
                <a:gd name="connsiteX21" fmla="*/ 1425999 w 2061984"/>
                <a:gd name="connsiteY21" fmla="*/ 2092036 h 2270362"/>
                <a:gd name="connsiteX22" fmla="*/ 612799 w 2061984"/>
                <a:gd name="connsiteY22" fmla="*/ 188234 h 2270362"/>
                <a:gd name="connsiteX23" fmla="*/ 1517091 w 2061984"/>
                <a:gd name="connsiteY23" fmla="*/ 2040849 h 2270362"/>
                <a:gd name="connsiteX24" fmla="*/ 703890 w 2061984"/>
                <a:gd name="connsiteY24" fmla="*/ 135396 h 2270362"/>
                <a:gd name="connsiteX25" fmla="*/ 1606526 w 2061984"/>
                <a:gd name="connsiteY25" fmla="*/ 1988012 h 2270362"/>
                <a:gd name="connsiteX26" fmla="*/ 793326 w 2061984"/>
                <a:gd name="connsiteY26" fmla="*/ 82559 h 2270362"/>
                <a:gd name="connsiteX27" fmla="*/ 1697618 w 2061984"/>
                <a:gd name="connsiteY27" fmla="*/ 1936826 h 2270362"/>
                <a:gd name="connsiteX28" fmla="*/ 884418 w 2061984"/>
                <a:gd name="connsiteY28" fmla="*/ 31372 h 2270362"/>
                <a:gd name="connsiteX29" fmla="*/ 1788710 w 2061984"/>
                <a:gd name="connsiteY29" fmla="*/ 1883988 h 2270362"/>
                <a:gd name="connsiteX30" fmla="*/ 985447 w 2061984"/>
                <a:gd name="connsiteY30" fmla="*/ 0 h 2270362"/>
                <a:gd name="connsiteX31" fmla="*/ 1878145 w 2061984"/>
                <a:gd name="connsiteY31" fmla="*/ 1831151 h 2270362"/>
                <a:gd name="connsiteX32" fmla="*/ 1103038 w 2061984"/>
                <a:gd name="connsiteY32" fmla="*/ 4954 h 2270362"/>
                <a:gd name="connsiteX33" fmla="*/ 1964268 w 2061984"/>
                <a:gd name="connsiteY33" fmla="*/ 1771708 h 2270362"/>
                <a:gd name="connsiteX34" fmla="*/ 1253753 w 2061984"/>
                <a:gd name="connsiteY34" fmla="*/ 75954 h 2270362"/>
                <a:gd name="connsiteX35" fmla="*/ 2033829 w 2061984"/>
                <a:gd name="connsiteY35" fmla="*/ 1674289 h 2270362"/>
                <a:gd name="connsiteX36" fmla="*/ 1414406 w 2061984"/>
                <a:gd name="connsiteY36" fmla="*/ 168420 h 2270362"/>
                <a:gd name="connsiteX37" fmla="*/ 2061985 w 2061984"/>
                <a:gd name="connsiteY37" fmla="*/ 1494311 h 2270362"/>
                <a:gd name="connsiteX38" fmla="*/ 1576715 w 2061984"/>
                <a:gd name="connsiteY38" fmla="*/ 260885 h 2270362"/>
                <a:gd name="connsiteX39" fmla="*/ 2061985 w 2061984"/>
                <a:gd name="connsiteY39" fmla="*/ 1256542 h 2270362"/>
                <a:gd name="connsiteX40" fmla="*/ 1737367 w 2061984"/>
                <a:gd name="connsiteY40" fmla="*/ 353351 h 2270362"/>
                <a:gd name="connsiteX41" fmla="*/ 2061985 w 2061984"/>
                <a:gd name="connsiteY41" fmla="*/ 1018774 h 2270362"/>
                <a:gd name="connsiteX42" fmla="*/ 1898020 w 2061984"/>
                <a:gd name="connsiteY42" fmla="*/ 445817 h 2270362"/>
                <a:gd name="connsiteX43" fmla="*/ 2061985 w 2061984"/>
                <a:gd name="connsiteY43" fmla="*/ 781005 h 2270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2061984" h="2270362">
                  <a:moveTo>
                    <a:pt x="0" y="1309380"/>
                  </a:moveTo>
                  <a:lnTo>
                    <a:pt x="283212" y="1890593"/>
                  </a:lnTo>
                  <a:moveTo>
                    <a:pt x="0" y="1547149"/>
                  </a:moveTo>
                  <a:lnTo>
                    <a:pt x="119247" y="1791522"/>
                  </a:lnTo>
                  <a:moveTo>
                    <a:pt x="0" y="1071611"/>
                  </a:moveTo>
                  <a:lnTo>
                    <a:pt x="445521" y="1983058"/>
                  </a:lnTo>
                  <a:moveTo>
                    <a:pt x="0" y="833842"/>
                  </a:moveTo>
                  <a:lnTo>
                    <a:pt x="606174" y="2075524"/>
                  </a:lnTo>
                  <a:moveTo>
                    <a:pt x="14906" y="625794"/>
                  </a:moveTo>
                  <a:lnTo>
                    <a:pt x="766827" y="2167990"/>
                  </a:lnTo>
                  <a:moveTo>
                    <a:pt x="77842" y="516817"/>
                  </a:moveTo>
                  <a:lnTo>
                    <a:pt x="924167" y="2252200"/>
                  </a:lnTo>
                  <a:moveTo>
                    <a:pt x="160653" y="447468"/>
                  </a:moveTo>
                  <a:lnTo>
                    <a:pt x="1048383" y="2270363"/>
                  </a:lnTo>
                  <a:moveTo>
                    <a:pt x="250088" y="396281"/>
                  </a:moveTo>
                  <a:lnTo>
                    <a:pt x="1152724" y="2245595"/>
                  </a:lnTo>
                  <a:moveTo>
                    <a:pt x="341180" y="343444"/>
                  </a:moveTo>
                  <a:lnTo>
                    <a:pt x="1245472" y="2196060"/>
                  </a:lnTo>
                  <a:moveTo>
                    <a:pt x="432272" y="292258"/>
                  </a:moveTo>
                  <a:lnTo>
                    <a:pt x="1334907" y="2144873"/>
                  </a:lnTo>
                  <a:moveTo>
                    <a:pt x="521707" y="239420"/>
                  </a:moveTo>
                  <a:lnTo>
                    <a:pt x="1425999" y="2092036"/>
                  </a:lnTo>
                  <a:moveTo>
                    <a:pt x="612799" y="188234"/>
                  </a:moveTo>
                  <a:lnTo>
                    <a:pt x="1517091" y="2040849"/>
                  </a:lnTo>
                  <a:moveTo>
                    <a:pt x="703890" y="135396"/>
                  </a:moveTo>
                  <a:lnTo>
                    <a:pt x="1606526" y="1988012"/>
                  </a:lnTo>
                  <a:moveTo>
                    <a:pt x="793326" y="82559"/>
                  </a:moveTo>
                  <a:lnTo>
                    <a:pt x="1697618" y="1936826"/>
                  </a:lnTo>
                  <a:moveTo>
                    <a:pt x="884418" y="31372"/>
                  </a:moveTo>
                  <a:lnTo>
                    <a:pt x="1788710" y="1883988"/>
                  </a:lnTo>
                  <a:moveTo>
                    <a:pt x="985447" y="0"/>
                  </a:moveTo>
                  <a:lnTo>
                    <a:pt x="1878145" y="1831151"/>
                  </a:lnTo>
                  <a:moveTo>
                    <a:pt x="1103038" y="4954"/>
                  </a:moveTo>
                  <a:lnTo>
                    <a:pt x="1964268" y="1771708"/>
                  </a:lnTo>
                  <a:moveTo>
                    <a:pt x="1253753" y="75954"/>
                  </a:moveTo>
                  <a:lnTo>
                    <a:pt x="2033829" y="1674289"/>
                  </a:lnTo>
                  <a:moveTo>
                    <a:pt x="1414406" y="168420"/>
                  </a:moveTo>
                  <a:lnTo>
                    <a:pt x="2061985" y="1494311"/>
                  </a:lnTo>
                  <a:moveTo>
                    <a:pt x="1576715" y="260885"/>
                  </a:moveTo>
                  <a:lnTo>
                    <a:pt x="2061985" y="1256542"/>
                  </a:lnTo>
                  <a:moveTo>
                    <a:pt x="1737367" y="353351"/>
                  </a:moveTo>
                  <a:lnTo>
                    <a:pt x="2061985" y="1018774"/>
                  </a:lnTo>
                  <a:moveTo>
                    <a:pt x="1898020" y="445817"/>
                  </a:moveTo>
                  <a:lnTo>
                    <a:pt x="2061985" y="781005"/>
                  </a:lnTo>
                </a:path>
              </a:pathLst>
            </a:custGeom>
            <a:noFill/>
            <a:ln w="12700" cap="flat">
              <a:solidFill>
                <a:srgbClr val="2D2D7D"/>
              </a:solidFill>
              <a:prstDash val="solid"/>
              <a:miter/>
            </a:ln>
          </p:spPr>
          <p:txBody>
            <a:bodyPr rtlCol="0" anchor="ctr"/>
            <a:lstStyle/>
            <a:p>
              <a:endParaRPr lang="en-ID" dirty="0"/>
            </a:p>
          </p:txBody>
        </p:sp>
      </p:grpSp>
      <p:sp>
        <p:nvSpPr>
          <p:cNvPr id="15" name="Oval 14">
            <a:extLst>
              <a:ext uri="{FF2B5EF4-FFF2-40B4-BE49-F238E27FC236}">
                <a16:creationId xmlns:a16="http://schemas.microsoft.com/office/drawing/2014/main" id="{F3889E2C-0EAC-4DEA-A51E-79E119F6B722}"/>
              </a:ext>
            </a:extLst>
          </p:cNvPr>
          <p:cNvSpPr/>
          <p:nvPr/>
        </p:nvSpPr>
        <p:spPr>
          <a:xfrm>
            <a:off x="8563067" y="5713112"/>
            <a:ext cx="213492" cy="213492"/>
          </a:xfrm>
          <a:prstGeom prst="ellipse">
            <a:avLst/>
          </a:prstGeom>
          <a:noFill/>
          <a:ln w="38100" cap="flat">
            <a:solidFill>
              <a:srgbClr val="FF6092"/>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6" name="Oval 15">
            <a:extLst>
              <a:ext uri="{FF2B5EF4-FFF2-40B4-BE49-F238E27FC236}">
                <a16:creationId xmlns:a16="http://schemas.microsoft.com/office/drawing/2014/main" id="{BEE562B8-3EF5-4130-9919-264D5E5CEDFC}"/>
              </a:ext>
            </a:extLst>
          </p:cNvPr>
          <p:cNvSpPr/>
          <p:nvPr/>
        </p:nvSpPr>
        <p:spPr>
          <a:xfrm>
            <a:off x="11176853" y="2625628"/>
            <a:ext cx="213492" cy="213492"/>
          </a:xfrm>
          <a:prstGeom prst="ellipse">
            <a:avLst/>
          </a:prstGeom>
          <a:noFill/>
          <a:ln w="38100" cap="flat">
            <a:solidFill>
              <a:srgbClr val="9933FF"/>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7" name="Segitiga Sama Kaki 16">
            <a:extLst>
              <a:ext uri="{FF2B5EF4-FFF2-40B4-BE49-F238E27FC236}">
                <a16:creationId xmlns:a16="http://schemas.microsoft.com/office/drawing/2014/main" id="{D59D64F4-A7C2-4939-93E6-45121DA919B0}"/>
              </a:ext>
            </a:extLst>
          </p:cNvPr>
          <p:cNvSpPr/>
          <p:nvPr/>
        </p:nvSpPr>
        <p:spPr>
          <a:xfrm rot="1825924">
            <a:off x="6583612" y="2430847"/>
            <a:ext cx="159171" cy="137217"/>
          </a:xfrm>
          <a:prstGeom prst="triangle">
            <a:avLst/>
          </a:prstGeom>
          <a:noFill/>
          <a:ln w="38100" cap="flat">
            <a:solidFill>
              <a:srgbClr val="FFB506"/>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52" name="Kotak Teks 3">
            <a:extLst>
              <a:ext uri="{FF2B5EF4-FFF2-40B4-BE49-F238E27FC236}">
                <a16:creationId xmlns:a16="http://schemas.microsoft.com/office/drawing/2014/main" id="{00A5377A-AEFF-4AEB-BB5D-5D651B803B1E}"/>
              </a:ext>
            </a:extLst>
          </p:cNvPr>
          <p:cNvSpPr txBox="1"/>
          <p:nvPr/>
        </p:nvSpPr>
        <p:spPr>
          <a:xfrm>
            <a:off x="714287" y="1469787"/>
            <a:ext cx="4081753" cy="523220"/>
          </a:xfrm>
          <a:prstGeom prst="rect">
            <a:avLst/>
          </a:prstGeom>
          <a:noFill/>
        </p:spPr>
        <p:txBody>
          <a:bodyPr wrap="square" rtlCol="0">
            <a:spAutoFit/>
          </a:bodyPr>
          <a:lstStyle/>
          <a:p>
            <a:r>
              <a:rPr lang="en-US" sz="2800" b="1" dirty="0">
                <a:solidFill>
                  <a:srgbClr val="262668"/>
                </a:solidFill>
                <a:latin typeface="Poppins SemiBold" pitchFamily="2" charset="77"/>
                <a:ea typeface="Roboto" panose="02000000000000000000" pitchFamily="2" charset="0"/>
                <a:cs typeface="Poppins SemiBold" pitchFamily="2" charset="77"/>
              </a:rPr>
              <a:t>Title</a:t>
            </a:r>
            <a:endParaRPr lang="en-ID" sz="2800" b="1" dirty="0">
              <a:solidFill>
                <a:srgbClr val="262668"/>
              </a:solidFill>
              <a:latin typeface="Poppins SemiBold" pitchFamily="2" charset="77"/>
              <a:ea typeface="Roboto" panose="02000000000000000000" pitchFamily="2" charset="0"/>
              <a:cs typeface="Poppins SemiBold" pitchFamily="2" charset="77"/>
            </a:endParaRPr>
          </a:p>
        </p:txBody>
      </p:sp>
      <p:sp>
        <p:nvSpPr>
          <p:cNvPr id="53" name="Kotak Teks 4">
            <a:extLst>
              <a:ext uri="{FF2B5EF4-FFF2-40B4-BE49-F238E27FC236}">
                <a16:creationId xmlns:a16="http://schemas.microsoft.com/office/drawing/2014/main" id="{B27C3E1E-1CBB-4A4A-873E-EBDFA871BC1B}"/>
              </a:ext>
            </a:extLst>
          </p:cNvPr>
          <p:cNvSpPr txBox="1"/>
          <p:nvPr/>
        </p:nvSpPr>
        <p:spPr>
          <a:xfrm>
            <a:off x="753133" y="2394666"/>
            <a:ext cx="5133972" cy="338554"/>
          </a:xfrm>
          <a:prstGeom prst="rect">
            <a:avLst/>
          </a:prstGeom>
          <a:noFill/>
        </p:spPr>
        <p:txBody>
          <a:bodyPr wrap="square" rtlCol="0">
            <a:spAutoFit/>
          </a:bodyPr>
          <a:lstStyle/>
          <a:p>
            <a:r>
              <a:rPr lang="en-US" sz="1600" dirty="0">
                <a:solidFill>
                  <a:schemeClr val="tx1">
                    <a:lumMod val="75000"/>
                    <a:lumOff val="25000"/>
                  </a:schemeClr>
                </a:solidFill>
                <a:latin typeface="Muli"/>
              </a:rPr>
              <a:t>Content</a:t>
            </a:r>
            <a:endParaRPr lang="en-IN" sz="1600" dirty="0">
              <a:solidFill>
                <a:schemeClr val="tx1">
                  <a:lumMod val="75000"/>
                  <a:lumOff val="25000"/>
                </a:schemeClr>
              </a:solidFill>
              <a:latin typeface="Muli"/>
            </a:endParaRPr>
          </a:p>
        </p:txBody>
      </p:sp>
      <p:cxnSp>
        <p:nvCxnSpPr>
          <p:cNvPr id="54" name="Straight Connector 53">
            <a:extLst>
              <a:ext uri="{FF2B5EF4-FFF2-40B4-BE49-F238E27FC236}">
                <a16:creationId xmlns:a16="http://schemas.microsoft.com/office/drawing/2014/main" id="{6400D5AF-8970-2E4D-8B18-EC3937DC6FBA}"/>
              </a:ext>
            </a:extLst>
          </p:cNvPr>
          <p:cNvCxnSpPr/>
          <p:nvPr/>
        </p:nvCxnSpPr>
        <p:spPr>
          <a:xfrm>
            <a:off x="841663" y="2149491"/>
            <a:ext cx="762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761109"/>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Bentuk Bebas: Bentuk 15">
            <a:extLst>
              <a:ext uri="{FF2B5EF4-FFF2-40B4-BE49-F238E27FC236}">
                <a16:creationId xmlns:a16="http://schemas.microsoft.com/office/drawing/2014/main" id="{8335F5C0-E8F9-4772-8A47-9D0693E60A43}"/>
              </a:ext>
            </a:extLst>
          </p:cNvPr>
          <p:cNvSpPr/>
          <p:nvPr/>
        </p:nvSpPr>
        <p:spPr>
          <a:xfrm rot="18900000">
            <a:off x="8699744" y="3774662"/>
            <a:ext cx="5329849" cy="3421498"/>
          </a:xfrm>
          <a:custGeom>
            <a:avLst/>
            <a:gdLst>
              <a:gd name="connsiteX0" fmla="*/ 5838036 w 5838036"/>
              <a:gd name="connsiteY0" fmla="*/ 120639 h 3747729"/>
              <a:gd name="connsiteX1" fmla="*/ 2210946 w 5838036"/>
              <a:gd name="connsiteY1" fmla="*/ 3747729 h 3747729"/>
              <a:gd name="connsiteX2" fmla="*/ 0 w 5838036"/>
              <a:gd name="connsiteY2" fmla="*/ 1536784 h 3747729"/>
              <a:gd name="connsiteX3" fmla="*/ 107708 w 5838036"/>
              <a:gd name="connsiteY3" fmla="*/ 1472256 h 3747729"/>
              <a:gd name="connsiteX4" fmla="*/ 1010338 w 5838036"/>
              <a:gd name="connsiteY4" fmla="*/ 1401458 h 3747729"/>
              <a:gd name="connsiteX5" fmla="*/ 2903195 w 5838036"/>
              <a:gd name="connsiteY5" fmla="*/ 1574060 h 3747729"/>
              <a:gd name="connsiteX6" fmla="*/ 5313138 w 5838036"/>
              <a:gd name="connsiteY6" fmla="*/ 0 h 3747729"/>
              <a:gd name="connsiteX7" fmla="*/ 5741188 w 5838036"/>
              <a:gd name="connsiteY7" fmla="*/ 79204 h 3747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38036" h="3747729">
                <a:moveTo>
                  <a:pt x="5838036" y="120639"/>
                </a:moveTo>
                <a:lnTo>
                  <a:pt x="2210946" y="3747729"/>
                </a:lnTo>
                <a:lnTo>
                  <a:pt x="0" y="1536784"/>
                </a:lnTo>
                <a:lnTo>
                  <a:pt x="107708" y="1472256"/>
                </a:lnTo>
                <a:cubicBezTo>
                  <a:pt x="371795" y="1335050"/>
                  <a:pt x="695178" y="1307955"/>
                  <a:pt x="1010338" y="1401458"/>
                </a:cubicBezTo>
                <a:cubicBezTo>
                  <a:pt x="1010338" y="1401458"/>
                  <a:pt x="2080172" y="1794503"/>
                  <a:pt x="2903195" y="1574060"/>
                </a:cubicBezTo>
                <a:cubicBezTo>
                  <a:pt x="3726217" y="1353616"/>
                  <a:pt x="4108166" y="0"/>
                  <a:pt x="5313138" y="0"/>
                </a:cubicBezTo>
                <a:cubicBezTo>
                  <a:pt x="5463642" y="0"/>
                  <a:pt x="5606801" y="28230"/>
                  <a:pt x="5741188" y="79204"/>
                </a:cubicBezTo>
                <a:close/>
              </a:path>
            </a:pathLst>
          </a:custGeom>
          <a:gradFill flip="none" rotWithShape="1">
            <a:gsLst>
              <a:gs pos="0">
                <a:srgbClr val="0070C0"/>
              </a:gs>
              <a:gs pos="100000">
                <a:srgbClr val="262668"/>
              </a:gs>
            </a:gsLst>
            <a:lin ang="2700000" scaled="1"/>
            <a:tileRect/>
          </a:gradFill>
          <a:ln w="3430" cap="flat">
            <a:noFill/>
            <a:prstDash val="solid"/>
            <a:miter/>
          </a:ln>
        </p:spPr>
        <p:txBody>
          <a:bodyPr rtlCol="0" anchor="ctr"/>
          <a:lstStyle/>
          <a:p>
            <a:endParaRPr lang="en-ID" dirty="0"/>
          </a:p>
        </p:txBody>
      </p:sp>
      <p:sp>
        <p:nvSpPr>
          <p:cNvPr id="47" name="Kotak Teks 3">
            <a:extLst>
              <a:ext uri="{FF2B5EF4-FFF2-40B4-BE49-F238E27FC236}">
                <a16:creationId xmlns:a16="http://schemas.microsoft.com/office/drawing/2014/main" id="{00A5377A-AEFF-4AEB-BB5D-5D651B803B1E}"/>
              </a:ext>
            </a:extLst>
          </p:cNvPr>
          <p:cNvSpPr txBox="1"/>
          <p:nvPr/>
        </p:nvSpPr>
        <p:spPr>
          <a:xfrm>
            <a:off x="4188848" y="247687"/>
            <a:ext cx="4081753" cy="646331"/>
          </a:xfrm>
          <a:prstGeom prst="rect">
            <a:avLst/>
          </a:prstGeom>
          <a:noFill/>
        </p:spPr>
        <p:txBody>
          <a:bodyPr wrap="square" rtlCol="0">
            <a:spAutoFit/>
          </a:bodyPr>
          <a:lstStyle/>
          <a:p>
            <a:pPr algn="ctr"/>
            <a:r>
              <a:rPr lang="en-US" sz="3600" dirty="0">
                <a:solidFill>
                  <a:srgbClr val="262668"/>
                </a:solidFill>
                <a:latin typeface="Poppins SemiBold" pitchFamily="2" charset="77"/>
                <a:ea typeface="Roboto" panose="02000000000000000000" pitchFamily="2" charset="0"/>
                <a:cs typeface="Poppins SemiBold" pitchFamily="2" charset="77"/>
              </a:rPr>
              <a:t>Title</a:t>
            </a:r>
            <a:endParaRPr lang="en-ID" sz="3600" dirty="0">
              <a:solidFill>
                <a:srgbClr val="262668"/>
              </a:solidFill>
              <a:latin typeface="Poppins SemiBold" pitchFamily="2" charset="77"/>
              <a:ea typeface="Roboto" panose="02000000000000000000" pitchFamily="2" charset="0"/>
              <a:cs typeface="Poppins SemiBold" pitchFamily="2" charset="77"/>
            </a:endParaRPr>
          </a:p>
        </p:txBody>
      </p:sp>
    </p:spTree>
    <p:extLst>
      <p:ext uri="{BB962C8B-B14F-4D97-AF65-F5344CB8AC3E}">
        <p14:creationId xmlns:p14="http://schemas.microsoft.com/office/powerpoint/2010/main" val="99188822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Kotak Teks 200">
            <a:extLst>
              <a:ext uri="{FF2B5EF4-FFF2-40B4-BE49-F238E27FC236}">
                <a16:creationId xmlns:a16="http://schemas.microsoft.com/office/drawing/2014/main" id="{EA310B21-D413-4246-8CDD-CDD7DB57D186}"/>
              </a:ext>
            </a:extLst>
          </p:cNvPr>
          <p:cNvSpPr txBox="1"/>
          <p:nvPr/>
        </p:nvSpPr>
        <p:spPr>
          <a:xfrm>
            <a:off x="804688" y="4573418"/>
            <a:ext cx="9497928" cy="464871"/>
          </a:xfrm>
          <a:prstGeom prst="rect">
            <a:avLst/>
          </a:prstGeom>
          <a:noFill/>
        </p:spPr>
        <p:txBody>
          <a:bodyPr wrap="square" rtlCol="0">
            <a:spAutoFit/>
          </a:bodyPr>
          <a:lstStyle/>
          <a:p>
            <a:pPr>
              <a:lnSpc>
                <a:spcPct val="150000"/>
              </a:lnSpc>
            </a:pPr>
            <a:r>
              <a:rPr lang="en-IN" dirty="0">
                <a:solidFill>
                  <a:schemeClr val="tx1">
                    <a:lumMod val="75000"/>
                    <a:lumOff val="25000"/>
                  </a:schemeClr>
                </a:solidFill>
                <a:latin typeface="Muli"/>
              </a:rPr>
              <a:t>Website or Links</a:t>
            </a:r>
          </a:p>
        </p:txBody>
      </p:sp>
      <p:grpSp>
        <p:nvGrpSpPr>
          <p:cNvPr id="5" name="Group 4">
            <a:extLst>
              <a:ext uri="{FF2B5EF4-FFF2-40B4-BE49-F238E27FC236}">
                <a16:creationId xmlns:a16="http://schemas.microsoft.com/office/drawing/2014/main" id="{EF6989BF-2055-F642-9CD6-78FB8D449844}"/>
              </a:ext>
            </a:extLst>
          </p:cNvPr>
          <p:cNvGrpSpPr/>
          <p:nvPr/>
        </p:nvGrpSpPr>
        <p:grpSpPr>
          <a:xfrm>
            <a:off x="523821" y="593767"/>
            <a:ext cx="5938902" cy="2651570"/>
            <a:chOff x="1327753" y="697579"/>
            <a:chExt cx="9536494" cy="4257804"/>
          </a:xfrm>
        </p:grpSpPr>
        <p:sp>
          <p:nvSpPr>
            <p:cNvPr id="424" name="Bentuk Bebas: Bentuk 423">
              <a:extLst>
                <a:ext uri="{FF2B5EF4-FFF2-40B4-BE49-F238E27FC236}">
                  <a16:creationId xmlns:a16="http://schemas.microsoft.com/office/drawing/2014/main" id="{330204C2-720D-4989-BEB1-6DC16CD3063A}"/>
                </a:ext>
              </a:extLst>
            </p:cNvPr>
            <p:cNvSpPr/>
            <p:nvPr/>
          </p:nvSpPr>
          <p:spPr>
            <a:xfrm>
              <a:off x="1327753" y="698398"/>
              <a:ext cx="9536494" cy="4077487"/>
            </a:xfrm>
            <a:custGeom>
              <a:avLst/>
              <a:gdLst>
                <a:gd name="connsiteX0" fmla="*/ 10442694 w 10522777"/>
                <a:gd name="connsiteY0" fmla="*/ 3830302 h 4499188"/>
                <a:gd name="connsiteX1" fmla="*/ 10234771 w 10522777"/>
                <a:gd name="connsiteY1" fmla="*/ 4079809 h 4499188"/>
                <a:gd name="connsiteX2" fmla="*/ 10196803 w 10522777"/>
                <a:gd name="connsiteY2" fmla="*/ 4108737 h 4499188"/>
                <a:gd name="connsiteX3" fmla="*/ 10144370 w 10522777"/>
                <a:gd name="connsiteY3" fmla="*/ 4143994 h 4499188"/>
                <a:gd name="connsiteX4" fmla="*/ 9680612 w 10522777"/>
                <a:gd name="connsiteY4" fmla="*/ 4337453 h 4499188"/>
                <a:gd name="connsiteX5" fmla="*/ 9549530 w 10522777"/>
                <a:gd name="connsiteY5" fmla="*/ 4371805 h 4499188"/>
                <a:gd name="connsiteX6" fmla="*/ 9438336 w 10522777"/>
                <a:gd name="connsiteY6" fmla="*/ 4397117 h 4499188"/>
                <a:gd name="connsiteX7" fmla="*/ 9395848 w 10522777"/>
                <a:gd name="connsiteY7" fmla="*/ 4406157 h 4499188"/>
                <a:gd name="connsiteX8" fmla="*/ 9350648 w 10522777"/>
                <a:gd name="connsiteY8" fmla="*/ 4415198 h 4499188"/>
                <a:gd name="connsiteX9" fmla="*/ 9328951 w 10522777"/>
                <a:gd name="connsiteY9" fmla="*/ 4419718 h 4499188"/>
                <a:gd name="connsiteX10" fmla="*/ 8072374 w 10522777"/>
                <a:gd name="connsiteY10" fmla="*/ 4491135 h 4499188"/>
                <a:gd name="connsiteX11" fmla="*/ 8052485 w 10522777"/>
                <a:gd name="connsiteY11" fmla="*/ 4490231 h 4499188"/>
                <a:gd name="connsiteX12" fmla="*/ 8020845 w 10522777"/>
                <a:gd name="connsiteY12" fmla="*/ 4488423 h 4499188"/>
                <a:gd name="connsiteX13" fmla="*/ 7763201 w 10522777"/>
                <a:gd name="connsiteY13" fmla="*/ 4471247 h 4499188"/>
                <a:gd name="connsiteX14" fmla="*/ 7730657 w 10522777"/>
                <a:gd name="connsiteY14" fmla="*/ 4468535 h 4499188"/>
                <a:gd name="connsiteX15" fmla="*/ 7716193 w 10522777"/>
                <a:gd name="connsiteY15" fmla="*/ 4467630 h 4499188"/>
                <a:gd name="connsiteX16" fmla="*/ 7571551 w 10522777"/>
                <a:gd name="connsiteY16" fmla="*/ 4454070 h 4499188"/>
                <a:gd name="connsiteX17" fmla="*/ 7380804 w 10522777"/>
                <a:gd name="connsiteY17" fmla="*/ 4434182 h 4499188"/>
                <a:gd name="connsiteX18" fmla="*/ 7372668 w 10522777"/>
                <a:gd name="connsiteY18" fmla="*/ 4433278 h 4499188"/>
                <a:gd name="connsiteX19" fmla="*/ 7366340 w 10522777"/>
                <a:gd name="connsiteY19" fmla="*/ 4432374 h 4499188"/>
                <a:gd name="connsiteX20" fmla="*/ 7366340 w 10522777"/>
                <a:gd name="connsiteY20" fmla="*/ 4432374 h 4499188"/>
                <a:gd name="connsiteX21" fmla="*/ 6682906 w 10522777"/>
                <a:gd name="connsiteY21" fmla="*/ 4344685 h 4499188"/>
                <a:gd name="connsiteX22" fmla="*/ 6650362 w 10522777"/>
                <a:gd name="connsiteY22" fmla="*/ 4340165 h 4499188"/>
                <a:gd name="connsiteX23" fmla="*/ 6592505 w 10522777"/>
                <a:gd name="connsiteY23" fmla="*/ 4332028 h 4499188"/>
                <a:gd name="connsiteX24" fmla="*/ 6543689 w 10522777"/>
                <a:gd name="connsiteY24" fmla="*/ 4324796 h 4499188"/>
                <a:gd name="connsiteX25" fmla="*/ 6543689 w 10522777"/>
                <a:gd name="connsiteY25" fmla="*/ 4324796 h 4499188"/>
                <a:gd name="connsiteX26" fmla="*/ 6529224 w 10522777"/>
                <a:gd name="connsiteY26" fmla="*/ 4322988 h 4499188"/>
                <a:gd name="connsiteX27" fmla="*/ 6297797 w 10522777"/>
                <a:gd name="connsiteY27" fmla="*/ 4291348 h 4499188"/>
                <a:gd name="connsiteX28" fmla="*/ 6285141 w 10522777"/>
                <a:gd name="connsiteY28" fmla="*/ 4289540 h 4499188"/>
                <a:gd name="connsiteX29" fmla="*/ 5850311 w 10522777"/>
                <a:gd name="connsiteY29" fmla="*/ 4233491 h 4499188"/>
                <a:gd name="connsiteX30" fmla="*/ 5831326 w 10522777"/>
                <a:gd name="connsiteY30" fmla="*/ 4230779 h 4499188"/>
                <a:gd name="connsiteX31" fmla="*/ 5831326 w 10522777"/>
                <a:gd name="connsiteY31" fmla="*/ 4230779 h 4499188"/>
                <a:gd name="connsiteX32" fmla="*/ 5653236 w 10522777"/>
                <a:gd name="connsiteY32" fmla="*/ 4210891 h 4499188"/>
                <a:gd name="connsiteX33" fmla="*/ 5608036 w 10522777"/>
                <a:gd name="connsiteY33" fmla="*/ 4206371 h 4499188"/>
                <a:gd name="connsiteX34" fmla="*/ 5547467 w 10522777"/>
                <a:gd name="connsiteY34" fmla="*/ 4200043 h 4499188"/>
                <a:gd name="connsiteX35" fmla="*/ 5048451 w 10522777"/>
                <a:gd name="connsiteY35" fmla="*/ 4162074 h 4499188"/>
                <a:gd name="connsiteX36" fmla="*/ 4807984 w 10522777"/>
                <a:gd name="connsiteY36" fmla="*/ 4153034 h 4499188"/>
                <a:gd name="connsiteX37" fmla="*/ 4609101 w 10522777"/>
                <a:gd name="connsiteY37" fmla="*/ 4150322 h 4499188"/>
                <a:gd name="connsiteX38" fmla="*/ 4338802 w 10522777"/>
                <a:gd name="connsiteY38" fmla="*/ 4152130 h 4499188"/>
                <a:gd name="connsiteX39" fmla="*/ 4338802 w 10522777"/>
                <a:gd name="connsiteY39" fmla="*/ 4152130 h 4499188"/>
                <a:gd name="connsiteX40" fmla="*/ 4318009 w 10522777"/>
                <a:gd name="connsiteY40" fmla="*/ 4152130 h 4499188"/>
                <a:gd name="connsiteX41" fmla="*/ 3935612 w 10522777"/>
                <a:gd name="connsiteY41" fmla="*/ 4162074 h 4499188"/>
                <a:gd name="connsiteX42" fmla="*/ 3913011 w 10522777"/>
                <a:gd name="connsiteY42" fmla="*/ 4162978 h 4499188"/>
                <a:gd name="connsiteX43" fmla="*/ 3904875 w 10522777"/>
                <a:gd name="connsiteY43" fmla="*/ 4162978 h 4499188"/>
                <a:gd name="connsiteX44" fmla="*/ 3092168 w 10522777"/>
                <a:gd name="connsiteY44" fmla="*/ 4194619 h 4499188"/>
                <a:gd name="connsiteX45" fmla="*/ 3026175 w 10522777"/>
                <a:gd name="connsiteY45" fmla="*/ 4196427 h 4499188"/>
                <a:gd name="connsiteX46" fmla="*/ 3016231 w 10522777"/>
                <a:gd name="connsiteY46" fmla="*/ 4196427 h 4499188"/>
                <a:gd name="connsiteX47" fmla="*/ 2734179 w 10522777"/>
                <a:gd name="connsiteY47" fmla="*/ 4203659 h 4499188"/>
                <a:gd name="connsiteX48" fmla="*/ 2708867 w 10522777"/>
                <a:gd name="connsiteY48" fmla="*/ 4203659 h 4499188"/>
                <a:gd name="connsiteX49" fmla="*/ 2707963 w 10522777"/>
                <a:gd name="connsiteY49" fmla="*/ 4203659 h 4499188"/>
                <a:gd name="connsiteX50" fmla="*/ 2678130 w 10522777"/>
                <a:gd name="connsiteY50" fmla="*/ 4203659 h 4499188"/>
                <a:gd name="connsiteX51" fmla="*/ 2636546 w 10522777"/>
                <a:gd name="connsiteY51" fmla="*/ 4204563 h 4499188"/>
                <a:gd name="connsiteX52" fmla="*/ 2506368 w 10522777"/>
                <a:gd name="connsiteY52" fmla="*/ 4205467 h 4499188"/>
                <a:gd name="connsiteX53" fmla="*/ 2453031 w 10522777"/>
                <a:gd name="connsiteY53" fmla="*/ 4205467 h 4499188"/>
                <a:gd name="connsiteX54" fmla="*/ 1977520 w 10522777"/>
                <a:gd name="connsiteY54" fmla="*/ 4193714 h 4499188"/>
                <a:gd name="connsiteX55" fmla="*/ 1960344 w 10522777"/>
                <a:gd name="connsiteY55" fmla="*/ 4192811 h 4499188"/>
                <a:gd name="connsiteX56" fmla="*/ 1053619 w 10522777"/>
                <a:gd name="connsiteY56" fmla="*/ 4079809 h 4499188"/>
                <a:gd name="connsiteX57" fmla="*/ 961410 w 10522777"/>
                <a:gd name="connsiteY57" fmla="*/ 4059921 h 4499188"/>
                <a:gd name="connsiteX58" fmla="*/ 357530 w 10522777"/>
                <a:gd name="connsiteY58" fmla="*/ 3876406 h 4499188"/>
                <a:gd name="connsiteX59" fmla="*/ 101694 w 10522777"/>
                <a:gd name="connsiteY59" fmla="*/ 3728148 h 4499188"/>
                <a:gd name="connsiteX60" fmla="*/ 222832 w 10522777"/>
                <a:gd name="connsiteY60" fmla="*/ 3089915 h 4499188"/>
                <a:gd name="connsiteX61" fmla="*/ 813152 w 10522777"/>
                <a:gd name="connsiteY61" fmla="*/ 3038386 h 4499188"/>
                <a:gd name="connsiteX62" fmla="*/ 848409 w 10522777"/>
                <a:gd name="connsiteY62" fmla="*/ 3029346 h 4499188"/>
                <a:gd name="connsiteX63" fmla="*/ 920730 w 10522777"/>
                <a:gd name="connsiteY63" fmla="*/ 2999514 h 4499188"/>
                <a:gd name="connsiteX64" fmla="*/ 945138 w 10522777"/>
                <a:gd name="connsiteY64" fmla="*/ 2986858 h 4499188"/>
                <a:gd name="connsiteX65" fmla="*/ 998475 w 10522777"/>
                <a:gd name="connsiteY65" fmla="*/ 2954313 h 4499188"/>
                <a:gd name="connsiteX66" fmla="*/ 1079836 w 10522777"/>
                <a:gd name="connsiteY66" fmla="*/ 2892840 h 4499188"/>
                <a:gd name="connsiteX67" fmla="*/ 1113284 w 10522777"/>
                <a:gd name="connsiteY67" fmla="*/ 2862104 h 4499188"/>
                <a:gd name="connsiteX68" fmla="*/ 1211822 w 10522777"/>
                <a:gd name="connsiteY68" fmla="*/ 2743678 h 4499188"/>
                <a:gd name="connsiteX69" fmla="*/ 1238942 w 10522777"/>
                <a:gd name="connsiteY69" fmla="*/ 2693054 h 4499188"/>
                <a:gd name="connsiteX70" fmla="*/ 1249790 w 10522777"/>
                <a:gd name="connsiteY70" fmla="*/ 2665029 h 4499188"/>
                <a:gd name="connsiteX71" fmla="*/ 1260638 w 10522777"/>
                <a:gd name="connsiteY71" fmla="*/ 2623445 h 4499188"/>
                <a:gd name="connsiteX72" fmla="*/ 1189221 w 10522777"/>
                <a:gd name="connsiteY72" fmla="*/ 2435410 h 4499188"/>
                <a:gd name="connsiteX73" fmla="*/ 1171141 w 10522777"/>
                <a:gd name="connsiteY73" fmla="*/ 2421850 h 4499188"/>
                <a:gd name="connsiteX74" fmla="*/ 1132269 w 10522777"/>
                <a:gd name="connsiteY74" fmla="*/ 2399249 h 4499188"/>
                <a:gd name="connsiteX75" fmla="*/ 1115092 w 10522777"/>
                <a:gd name="connsiteY75" fmla="*/ 2392017 h 4499188"/>
                <a:gd name="connsiteX76" fmla="*/ 835752 w 10522777"/>
                <a:gd name="connsiteY76" fmla="*/ 2319696 h 4499188"/>
                <a:gd name="connsiteX77" fmla="*/ 835752 w 10522777"/>
                <a:gd name="connsiteY77" fmla="*/ 2319696 h 4499188"/>
                <a:gd name="connsiteX78" fmla="*/ 756199 w 10522777"/>
                <a:gd name="connsiteY78" fmla="*/ 2291672 h 4499188"/>
                <a:gd name="connsiteX79" fmla="*/ 707383 w 10522777"/>
                <a:gd name="connsiteY79" fmla="*/ 2268168 h 4499188"/>
                <a:gd name="connsiteX80" fmla="*/ 707383 w 10522777"/>
                <a:gd name="connsiteY80" fmla="*/ 2268168 h 4499188"/>
                <a:gd name="connsiteX81" fmla="*/ 702863 w 10522777"/>
                <a:gd name="connsiteY81" fmla="*/ 2265456 h 4499188"/>
                <a:gd name="connsiteX82" fmla="*/ 702863 w 10522777"/>
                <a:gd name="connsiteY82" fmla="*/ 2265456 h 4499188"/>
                <a:gd name="connsiteX83" fmla="*/ 350298 w 10522777"/>
                <a:gd name="connsiteY83" fmla="*/ 1976172 h 4499188"/>
                <a:gd name="connsiteX84" fmla="*/ 284305 w 10522777"/>
                <a:gd name="connsiteY84" fmla="*/ 1881250 h 4499188"/>
                <a:gd name="connsiteX85" fmla="*/ 267128 w 10522777"/>
                <a:gd name="connsiteY85" fmla="*/ 1850514 h 4499188"/>
                <a:gd name="connsiteX86" fmla="*/ 257184 w 10522777"/>
                <a:gd name="connsiteY86" fmla="*/ 914861 h 4499188"/>
                <a:gd name="connsiteX87" fmla="*/ 324081 w 10522777"/>
                <a:gd name="connsiteY87" fmla="*/ 816323 h 4499188"/>
                <a:gd name="connsiteX88" fmla="*/ 348490 w 10522777"/>
                <a:gd name="connsiteY88" fmla="*/ 785587 h 4499188"/>
                <a:gd name="connsiteX89" fmla="*/ 960506 w 10522777"/>
                <a:gd name="connsiteY89" fmla="*/ 379685 h 4499188"/>
                <a:gd name="connsiteX90" fmla="*/ 1914240 w 10522777"/>
                <a:gd name="connsiteY90" fmla="*/ 123850 h 4499188"/>
                <a:gd name="connsiteX91" fmla="*/ 2113122 w 10522777"/>
                <a:gd name="connsiteY91" fmla="*/ 95825 h 4499188"/>
                <a:gd name="connsiteX92" fmla="*/ 2950238 w 10522777"/>
                <a:gd name="connsiteY92" fmla="*/ 27120 h 4499188"/>
                <a:gd name="connsiteX93" fmla="*/ 3735825 w 10522777"/>
                <a:gd name="connsiteY93" fmla="*/ 1808 h 4499188"/>
                <a:gd name="connsiteX94" fmla="*/ 4003413 w 10522777"/>
                <a:gd name="connsiteY94" fmla="*/ 0 h 4499188"/>
                <a:gd name="connsiteX95" fmla="*/ 4607293 w 10522777"/>
                <a:gd name="connsiteY95" fmla="*/ 11752 h 4499188"/>
                <a:gd name="connsiteX96" fmla="*/ 4806176 w 10522777"/>
                <a:gd name="connsiteY96" fmla="*/ 20792 h 4499188"/>
                <a:gd name="connsiteX97" fmla="*/ 5315135 w 10522777"/>
                <a:gd name="connsiteY97" fmla="*/ 56953 h 4499188"/>
                <a:gd name="connsiteX98" fmla="*/ 5558315 w 10522777"/>
                <a:gd name="connsiteY98" fmla="*/ 81361 h 4499188"/>
                <a:gd name="connsiteX99" fmla="*/ 7369956 w 10522777"/>
                <a:gd name="connsiteY99" fmla="*/ 441158 h 4499188"/>
                <a:gd name="connsiteX100" fmla="*/ 7568839 w 10522777"/>
                <a:gd name="connsiteY100" fmla="*/ 504439 h 4499188"/>
                <a:gd name="connsiteX101" fmla="*/ 8295665 w 10522777"/>
                <a:gd name="connsiteY101" fmla="*/ 785587 h 4499188"/>
                <a:gd name="connsiteX102" fmla="*/ 8362562 w 10522777"/>
                <a:gd name="connsiteY102" fmla="*/ 816323 h 4499188"/>
                <a:gd name="connsiteX103" fmla="*/ 8801007 w 10522777"/>
                <a:gd name="connsiteY103" fmla="*/ 1035998 h 4499188"/>
                <a:gd name="connsiteX104" fmla="*/ 9348839 w 10522777"/>
                <a:gd name="connsiteY104" fmla="*/ 1379523 h 4499188"/>
                <a:gd name="connsiteX105" fmla="*/ 9547722 w 10522777"/>
                <a:gd name="connsiteY105" fmla="*/ 1535917 h 4499188"/>
                <a:gd name="connsiteX106" fmla="*/ 9865031 w 10522777"/>
                <a:gd name="connsiteY106" fmla="*/ 1848706 h 4499188"/>
                <a:gd name="connsiteX107" fmla="*/ 9890343 w 10522777"/>
                <a:gd name="connsiteY107" fmla="*/ 1879442 h 4499188"/>
                <a:gd name="connsiteX108" fmla="*/ 10016001 w 10522777"/>
                <a:gd name="connsiteY108" fmla="*/ 2043973 h 4499188"/>
                <a:gd name="connsiteX109" fmla="*/ 10435463 w 10522777"/>
                <a:gd name="connsiteY109" fmla="*/ 2965161 h 4499188"/>
                <a:gd name="connsiteX110" fmla="*/ 10442694 w 10522777"/>
                <a:gd name="connsiteY110" fmla="*/ 3830302 h 449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0522777" h="4499188">
                  <a:moveTo>
                    <a:pt x="10442694" y="3830302"/>
                  </a:moveTo>
                  <a:cubicBezTo>
                    <a:pt x="10392070" y="3927935"/>
                    <a:pt x="10321557" y="4012912"/>
                    <a:pt x="10234771" y="4079809"/>
                  </a:cubicBezTo>
                  <a:cubicBezTo>
                    <a:pt x="10222116" y="4089753"/>
                    <a:pt x="10209460" y="4098793"/>
                    <a:pt x="10196803" y="4108737"/>
                  </a:cubicBezTo>
                  <a:cubicBezTo>
                    <a:pt x="10179627" y="4120490"/>
                    <a:pt x="10162450" y="4132242"/>
                    <a:pt x="10144370" y="4143994"/>
                  </a:cubicBezTo>
                  <a:cubicBezTo>
                    <a:pt x="10004248" y="4232587"/>
                    <a:pt x="9840622" y="4293156"/>
                    <a:pt x="9680612" y="4337453"/>
                  </a:cubicBezTo>
                  <a:cubicBezTo>
                    <a:pt x="9637219" y="4349205"/>
                    <a:pt x="9592922" y="4360957"/>
                    <a:pt x="9549530" y="4371805"/>
                  </a:cubicBezTo>
                  <a:cubicBezTo>
                    <a:pt x="9512466" y="4380845"/>
                    <a:pt x="9475401" y="4388982"/>
                    <a:pt x="9438336" y="4397117"/>
                  </a:cubicBezTo>
                  <a:cubicBezTo>
                    <a:pt x="9423872" y="4399829"/>
                    <a:pt x="9410312" y="4403446"/>
                    <a:pt x="9395848" y="4406157"/>
                  </a:cubicBezTo>
                  <a:cubicBezTo>
                    <a:pt x="9381384" y="4408869"/>
                    <a:pt x="9366015" y="4412486"/>
                    <a:pt x="9350648" y="4415198"/>
                  </a:cubicBezTo>
                  <a:lnTo>
                    <a:pt x="9328951" y="4419718"/>
                  </a:lnTo>
                  <a:cubicBezTo>
                    <a:pt x="8914913" y="4496559"/>
                    <a:pt x="8495451" y="4511023"/>
                    <a:pt x="8072374" y="4491135"/>
                  </a:cubicBezTo>
                  <a:lnTo>
                    <a:pt x="8052485" y="4490231"/>
                  </a:lnTo>
                  <a:lnTo>
                    <a:pt x="8020845" y="4488423"/>
                  </a:lnTo>
                  <a:cubicBezTo>
                    <a:pt x="7934964" y="4483903"/>
                    <a:pt x="7849083" y="4478478"/>
                    <a:pt x="7763201" y="4471247"/>
                  </a:cubicBezTo>
                  <a:lnTo>
                    <a:pt x="7730657" y="4468535"/>
                  </a:lnTo>
                  <a:lnTo>
                    <a:pt x="7716193" y="4467630"/>
                  </a:lnTo>
                  <a:cubicBezTo>
                    <a:pt x="7668280" y="4464015"/>
                    <a:pt x="7619464" y="4459494"/>
                    <a:pt x="7571551" y="4454070"/>
                  </a:cubicBezTo>
                  <a:cubicBezTo>
                    <a:pt x="7508270" y="4447742"/>
                    <a:pt x="7444085" y="4441414"/>
                    <a:pt x="7380804" y="4434182"/>
                  </a:cubicBezTo>
                  <a:lnTo>
                    <a:pt x="7372668" y="4433278"/>
                  </a:lnTo>
                  <a:lnTo>
                    <a:pt x="7366340" y="4432374"/>
                  </a:lnTo>
                  <a:lnTo>
                    <a:pt x="7366340" y="4432374"/>
                  </a:lnTo>
                  <a:cubicBezTo>
                    <a:pt x="7138529" y="4407062"/>
                    <a:pt x="6910718" y="4376325"/>
                    <a:pt x="6682906" y="4344685"/>
                  </a:cubicBezTo>
                  <a:lnTo>
                    <a:pt x="6650362" y="4340165"/>
                  </a:lnTo>
                  <a:lnTo>
                    <a:pt x="6592505" y="4332028"/>
                  </a:lnTo>
                  <a:lnTo>
                    <a:pt x="6543689" y="4324796"/>
                  </a:lnTo>
                  <a:lnTo>
                    <a:pt x="6543689" y="4324796"/>
                  </a:lnTo>
                  <a:lnTo>
                    <a:pt x="6529224" y="4322988"/>
                  </a:lnTo>
                  <a:cubicBezTo>
                    <a:pt x="6452383" y="4312141"/>
                    <a:pt x="6375542" y="4301292"/>
                    <a:pt x="6297797" y="4291348"/>
                  </a:cubicBezTo>
                  <a:lnTo>
                    <a:pt x="6285141" y="4289540"/>
                  </a:lnTo>
                  <a:cubicBezTo>
                    <a:pt x="6140499" y="4269652"/>
                    <a:pt x="5994953" y="4250667"/>
                    <a:pt x="5850311" y="4233491"/>
                  </a:cubicBezTo>
                  <a:lnTo>
                    <a:pt x="5831326" y="4230779"/>
                  </a:lnTo>
                  <a:lnTo>
                    <a:pt x="5831326" y="4230779"/>
                  </a:lnTo>
                  <a:cubicBezTo>
                    <a:pt x="5771662" y="4223547"/>
                    <a:pt x="5712901" y="4217219"/>
                    <a:pt x="5653236" y="4210891"/>
                  </a:cubicBezTo>
                  <a:lnTo>
                    <a:pt x="5608036" y="4206371"/>
                  </a:lnTo>
                  <a:lnTo>
                    <a:pt x="5547467" y="4200043"/>
                  </a:lnTo>
                  <a:cubicBezTo>
                    <a:pt x="5381128" y="4183770"/>
                    <a:pt x="5214790" y="4170210"/>
                    <a:pt x="5048451" y="4162074"/>
                  </a:cubicBezTo>
                  <a:cubicBezTo>
                    <a:pt x="4968898" y="4158458"/>
                    <a:pt x="4888441" y="4154842"/>
                    <a:pt x="4807984" y="4153034"/>
                  </a:cubicBezTo>
                  <a:cubicBezTo>
                    <a:pt x="4741991" y="4151226"/>
                    <a:pt x="4675094" y="4150322"/>
                    <a:pt x="4609101" y="4150322"/>
                  </a:cubicBezTo>
                  <a:cubicBezTo>
                    <a:pt x="4519604" y="4150322"/>
                    <a:pt x="4429203" y="4150322"/>
                    <a:pt x="4338802" y="4152130"/>
                  </a:cubicBezTo>
                  <a:lnTo>
                    <a:pt x="4338802" y="4152130"/>
                  </a:lnTo>
                  <a:lnTo>
                    <a:pt x="4318009" y="4152130"/>
                  </a:lnTo>
                  <a:cubicBezTo>
                    <a:pt x="4190543" y="4153938"/>
                    <a:pt x="4063078" y="4157554"/>
                    <a:pt x="3935612" y="4162074"/>
                  </a:cubicBezTo>
                  <a:lnTo>
                    <a:pt x="3913011" y="4162978"/>
                  </a:lnTo>
                  <a:lnTo>
                    <a:pt x="3904875" y="4162978"/>
                  </a:lnTo>
                  <a:cubicBezTo>
                    <a:pt x="3633672" y="4172922"/>
                    <a:pt x="3362468" y="4185578"/>
                    <a:pt x="3092168" y="4194619"/>
                  </a:cubicBezTo>
                  <a:lnTo>
                    <a:pt x="3026175" y="4196427"/>
                  </a:lnTo>
                  <a:lnTo>
                    <a:pt x="3016231" y="4196427"/>
                  </a:lnTo>
                  <a:cubicBezTo>
                    <a:pt x="2922214" y="4199139"/>
                    <a:pt x="2828196" y="4201851"/>
                    <a:pt x="2734179" y="4203659"/>
                  </a:cubicBezTo>
                  <a:lnTo>
                    <a:pt x="2708867" y="4203659"/>
                  </a:lnTo>
                  <a:lnTo>
                    <a:pt x="2707963" y="4203659"/>
                  </a:lnTo>
                  <a:lnTo>
                    <a:pt x="2678130" y="4203659"/>
                  </a:lnTo>
                  <a:lnTo>
                    <a:pt x="2636546" y="4204563"/>
                  </a:lnTo>
                  <a:cubicBezTo>
                    <a:pt x="2593153" y="4204563"/>
                    <a:pt x="2549761" y="4205467"/>
                    <a:pt x="2506368" y="4205467"/>
                  </a:cubicBezTo>
                  <a:lnTo>
                    <a:pt x="2453031" y="4205467"/>
                  </a:lnTo>
                  <a:cubicBezTo>
                    <a:pt x="2293925" y="4205467"/>
                    <a:pt x="2134819" y="4201851"/>
                    <a:pt x="1977520" y="4193714"/>
                  </a:cubicBezTo>
                  <a:lnTo>
                    <a:pt x="1960344" y="4192811"/>
                  </a:lnTo>
                  <a:cubicBezTo>
                    <a:pt x="1653884" y="4176538"/>
                    <a:pt x="1351040" y="4142186"/>
                    <a:pt x="1053619" y="4079809"/>
                  </a:cubicBezTo>
                  <a:cubicBezTo>
                    <a:pt x="1022883" y="4073481"/>
                    <a:pt x="992147" y="4066249"/>
                    <a:pt x="961410" y="4059921"/>
                  </a:cubicBezTo>
                  <a:cubicBezTo>
                    <a:pt x="756199" y="4013816"/>
                    <a:pt x="553700" y="3952343"/>
                    <a:pt x="357530" y="3876406"/>
                  </a:cubicBezTo>
                  <a:cubicBezTo>
                    <a:pt x="265320" y="3840246"/>
                    <a:pt x="172207" y="3798661"/>
                    <a:pt x="101694" y="3728148"/>
                  </a:cubicBezTo>
                  <a:cubicBezTo>
                    <a:pt x="-77300" y="3547345"/>
                    <a:pt x="-9499" y="3192973"/>
                    <a:pt x="222832" y="3089915"/>
                  </a:cubicBezTo>
                  <a:cubicBezTo>
                    <a:pt x="404538" y="3009458"/>
                    <a:pt x="617885" y="3074547"/>
                    <a:pt x="813152" y="3038386"/>
                  </a:cubicBezTo>
                  <a:cubicBezTo>
                    <a:pt x="824904" y="3035674"/>
                    <a:pt x="836656" y="3032962"/>
                    <a:pt x="848409" y="3029346"/>
                  </a:cubicBezTo>
                  <a:cubicBezTo>
                    <a:pt x="872817" y="3021210"/>
                    <a:pt x="897225" y="3011266"/>
                    <a:pt x="920730" y="2999514"/>
                  </a:cubicBezTo>
                  <a:cubicBezTo>
                    <a:pt x="928866" y="2995898"/>
                    <a:pt x="937002" y="2991378"/>
                    <a:pt x="945138" y="2986858"/>
                  </a:cubicBezTo>
                  <a:cubicBezTo>
                    <a:pt x="963218" y="2976914"/>
                    <a:pt x="981298" y="2966065"/>
                    <a:pt x="998475" y="2954313"/>
                  </a:cubicBezTo>
                  <a:cubicBezTo>
                    <a:pt x="1026499" y="2935329"/>
                    <a:pt x="1053619" y="2914537"/>
                    <a:pt x="1079836" y="2892840"/>
                  </a:cubicBezTo>
                  <a:cubicBezTo>
                    <a:pt x="1091588" y="2882896"/>
                    <a:pt x="1102436" y="2872952"/>
                    <a:pt x="1113284" y="2862104"/>
                  </a:cubicBezTo>
                  <a:cubicBezTo>
                    <a:pt x="1151253" y="2826848"/>
                    <a:pt x="1183797" y="2787071"/>
                    <a:pt x="1211822" y="2743678"/>
                  </a:cubicBezTo>
                  <a:cubicBezTo>
                    <a:pt x="1221766" y="2727406"/>
                    <a:pt x="1230806" y="2710230"/>
                    <a:pt x="1238942" y="2693054"/>
                  </a:cubicBezTo>
                  <a:cubicBezTo>
                    <a:pt x="1243462" y="2684013"/>
                    <a:pt x="1247078" y="2674069"/>
                    <a:pt x="1249790" y="2665029"/>
                  </a:cubicBezTo>
                  <a:cubicBezTo>
                    <a:pt x="1254310" y="2651469"/>
                    <a:pt x="1257926" y="2637909"/>
                    <a:pt x="1260638" y="2623445"/>
                  </a:cubicBezTo>
                  <a:cubicBezTo>
                    <a:pt x="1272391" y="2556548"/>
                    <a:pt x="1253406" y="2490555"/>
                    <a:pt x="1189221" y="2435410"/>
                  </a:cubicBezTo>
                  <a:cubicBezTo>
                    <a:pt x="1183797" y="2430890"/>
                    <a:pt x="1177469" y="2426370"/>
                    <a:pt x="1171141" y="2421850"/>
                  </a:cubicBezTo>
                  <a:cubicBezTo>
                    <a:pt x="1158485" y="2412810"/>
                    <a:pt x="1145829" y="2405578"/>
                    <a:pt x="1132269" y="2399249"/>
                  </a:cubicBezTo>
                  <a:cubicBezTo>
                    <a:pt x="1126844" y="2396537"/>
                    <a:pt x="1121420" y="2393826"/>
                    <a:pt x="1115092" y="2392017"/>
                  </a:cubicBezTo>
                  <a:cubicBezTo>
                    <a:pt x="1032827" y="2356761"/>
                    <a:pt x="926154" y="2344105"/>
                    <a:pt x="835752" y="2319696"/>
                  </a:cubicBezTo>
                  <a:lnTo>
                    <a:pt x="835752" y="2319696"/>
                  </a:lnTo>
                  <a:cubicBezTo>
                    <a:pt x="808632" y="2312464"/>
                    <a:pt x="781512" y="2303424"/>
                    <a:pt x="756199" y="2291672"/>
                  </a:cubicBezTo>
                  <a:cubicBezTo>
                    <a:pt x="739927" y="2284440"/>
                    <a:pt x="723655" y="2276304"/>
                    <a:pt x="707383" y="2268168"/>
                  </a:cubicBezTo>
                  <a:lnTo>
                    <a:pt x="707383" y="2268168"/>
                  </a:lnTo>
                  <a:lnTo>
                    <a:pt x="702863" y="2265456"/>
                  </a:lnTo>
                  <a:lnTo>
                    <a:pt x="702863" y="2265456"/>
                  </a:lnTo>
                  <a:cubicBezTo>
                    <a:pt x="566357" y="2194943"/>
                    <a:pt x="446123" y="2096405"/>
                    <a:pt x="350298" y="1976172"/>
                  </a:cubicBezTo>
                  <a:cubicBezTo>
                    <a:pt x="326793" y="1945435"/>
                    <a:pt x="304193" y="1913795"/>
                    <a:pt x="284305" y="1881250"/>
                  </a:cubicBezTo>
                  <a:cubicBezTo>
                    <a:pt x="277977" y="1871306"/>
                    <a:pt x="272553" y="1861362"/>
                    <a:pt x="267128" y="1850514"/>
                  </a:cubicBezTo>
                  <a:cubicBezTo>
                    <a:pt x="108022" y="1563942"/>
                    <a:pt x="91750" y="1196913"/>
                    <a:pt x="257184" y="914861"/>
                  </a:cubicBezTo>
                  <a:cubicBezTo>
                    <a:pt x="277073" y="880508"/>
                    <a:pt x="299673" y="847964"/>
                    <a:pt x="324081" y="816323"/>
                  </a:cubicBezTo>
                  <a:cubicBezTo>
                    <a:pt x="332217" y="806379"/>
                    <a:pt x="340353" y="795531"/>
                    <a:pt x="348490" y="785587"/>
                  </a:cubicBezTo>
                  <a:cubicBezTo>
                    <a:pt x="505788" y="598456"/>
                    <a:pt x="731791" y="472799"/>
                    <a:pt x="960506" y="379685"/>
                  </a:cubicBezTo>
                  <a:cubicBezTo>
                    <a:pt x="1266966" y="254932"/>
                    <a:pt x="1587891" y="175378"/>
                    <a:pt x="1914240" y="123850"/>
                  </a:cubicBezTo>
                  <a:cubicBezTo>
                    <a:pt x="1980232" y="113002"/>
                    <a:pt x="2047129" y="103961"/>
                    <a:pt x="2113122" y="95825"/>
                  </a:cubicBezTo>
                  <a:cubicBezTo>
                    <a:pt x="2390654" y="60569"/>
                    <a:pt x="2671802" y="41585"/>
                    <a:pt x="2950238" y="27120"/>
                  </a:cubicBezTo>
                  <a:cubicBezTo>
                    <a:pt x="3210594" y="13560"/>
                    <a:pt x="3472757" y="5424"/>
                    <a:pt x="3735825" y="1808"/>
                  </a:cubicBezTo>
                  <a:cubicBezTo>
                    <a:pt x="3825322" y="904"/>
                    <a:pt x="3913916" y="0"/>
                    <a:pt x="4003413" y="0"/>
                  </a:cubicBezTo>
                  <a:cubicBezTo>
                    <a:pt x="4205008" y="0"/>
                    <a:pt x="4405698" y="3616"/>
                    <a:pt x="4607293" y="11752"/>
                  </a:cubicBezTo>
                  <a:cubicBezTo>
                    <a:pt x="4673286" y="14464"/>
                    <a:pt x="4740183" y="17176"/>
                    <a:pt x="4806176" y="20792"/>
                  </a:cubicBezTo>
                  <a:cubicBezTo>
                    <a:pt x="4976130" y="29832"/>
                    <a:pt x="5146085" y="41585"/>
                    <a:pt x="5315135" y="56953"/>
                  </a:cubicBezTo>
                  <a:cubicBezTo>
                    <a:pt x="5396496" y="64185"/>
                    <a:pt x="5477857" y="72321"/>
                    <a:pt x="5558315" y="81361"/>
                  </a:cubicBezTo>
                  <a:cubicBezTo>
                    <a:pt x="6174851" y="149162"/>
                    <a:pt x="6783252" y="263068"/>
                    <a:pt x="7369956" y="441158"/>
                  </a:cubicBezTo>
                  <a:cubicBezTo>
                    <a:pt x="7436853" y="461046"/>
                    <a:pt x="7502846" y="482743"/>
                    <a:pt x="7568839" y="504439"/>
                  </a:cubicBezTo>
                  <a:cubicBezTo>
                    <a:pt x="7815634" y="585800"/>
                    <a:pt x="8057910" y="679817"/>
                    <a:pt x="8295665" y="785587"/>
                  </a:cubicBezTo>
                  <a:cubicBezTo>
                    <a:pt x="8318265" y="795531"/>
                    <a:pt x="8340866" y="805475"/>
                    <a:pt x="8362562" y="816323"/>
                  </a:cubicBezTo>
                  <a:cubicBezTo>
                    <a:pt x="8510820" y="884124"/>
                    <a:pt x="8657270" y="957349"/>
                    <a:pt x="8801007" y="1035998"/>
                  </a:cubicBezTo>
                  <a:cubicBezTo>
                    <a:pt x="8990850" y="1138152"/>
                    <a:pt x="9174365" y="1252961"/>
                    <a:pt x="9348839" y="1379523"/>
                  </a:cubicBezTo>
                  <a:cubicBezTo>
                    <a:pt x="9416640" y="1429244"/>
                    <a:pt x="9483537" y="1481677"/>
                    <a:pt x="9547722" y="1535917"/>
                  </a:cubicBezTo>
                  <a:cubicBezTo>
                    <a:pt x="9661628" y="1631743"/>
                    <a:pt x="9767397" y="1736608"/>
                    <a:pt x="9865031" y="1848706"/>
                  </a:cubicBezTo>
                  <a:cubicBezTo>
                    <a:pt x="9874071" y="1858650"/>
                    <a:pt x="9882206" y="1868594"/>
                    <a:pt x="9890343" y="1879442"/>
                  </a:cubicBezTo>
                  <a:cubicBezTo>
                    <a:pt x="9934639" y="1932779"/>
                    <a:pt x="9976224" y="1987020"/>
                    <a:pt x="10016001" y="2043973"/>
                  </a:cubicBezTo>
                  <a:cubicBezTo>
                    <a:pt x="10209460" y="2322408"/>
                    <a:pt x="10339638" y="2639717"/>
                    <a:pt x="10435463" y="2965161"/>
                  </a:cubicBezTo>
                  <a:cubicBezTo>
                    <a:pt x="10520440" y="3247213"/>
                    <a:pt x="10576488" y="3565426"/>
                    <a:pt x="10442694" y="3830302"/>
                  </a:cubicBezTo>
                  <a:close/>
                </a:path>
              </a:pathLst>
            </a:custGeom>
            <a:solidFill>
              <a:schemeClr val="accent3">
                <a:lumMod val="75000"/>
                <a:alpha val="10000"/>
              </a:schemeClr>
            </a:solidFill>
            <a:ln w="9034" cap="flat">
              <a:noFill/>
              <a:prstDash val="solid"/>
              <a:miter/>
            </a:ln>
          </p:spPr>
          <p:txBody>
            <a:bodyPr rtlCol="0" anchor="ctr"/>
            <a:lstStyle/>
            <a:p>
              <a:endParaRPr lang="en-ID" dirty="0"/>
            </a:p>
          </p:txBody>
        </p:sp>
        <p:sp>
          <p:nvSpPr>
            <p:cNvPr id="425" name="Bentuk Bebas: Bentuk 424">
              <a:extLst>
                <a:ext uri="{FF2B5EF4-FFF2-40B4-BE49-F238E27FC236}">
                  <a16:creationId xmlns:a16="http://schemas.microsoft.com/office/drawing/2014/main" id="{C09FAA43-8678-4B82-8CFE-8207E0A754AA}"/>
                </a:ext>
              </a:extLst>
            </p:cNvPr>
            <p:cNvSpPr/>
            <p:nvPr/>
          </p:nvSpPr>
          <p:spPr>
            <a:xfrm>
              <a:off x="1569844" y="697579"/>
              <a:ext cx="9116958" cy="4036598"/>
            </a:xfrm>
            <a:custGeom>
              <a:avLst/>
              <a:gdLst>
                <a:gd name="connsiteX0" fmla="*/ 10054429 w 10059852"/>
                <a:gd name="connsiteY0" fmla="*/ 2861200 h 4454070"/>
                <a:gd name="connsiteX1" fmla="*/ 9282402 w 10059852"/>
                <a:gd name="connsiteY1" fmla="*/ 2861200 h 4454070"/>
                <a:gd name="connsiteX2" fmla="*/ 9282402 w 10059852"/>
                <a:gd name="connsiteY2" fmla="*/ 1878538 h 4454070"/>
                <a:gd name="connsiteX3" fmla="*/ 9625927 w 10059852"/>
                <a:gd name="connsiteY3" fmla="*/ 1878538 h 4454070"/>
                <a:gd name="connsiteX4" fmla="*/ 9600614 w 10059852"/>
                <a:gd name="connsiteY4" fmla="*/ 1847802 h 4454070"/>
                <a:gd name="connsiteX5" fmla="*/ 9283306 w 10059852"/>
                <a:gd name="connsiteY5" fmla="*/ 1847802 h 4454070"/>
                <a:gd name="connsiteX6" fmla="*/ 9283306 w 10059852"/>
                <a:gd name="connsiteY6" fmla="*/ 1535014 h 4454070"/>
                <a:gd name="connsiteX7" fmla="*/ 9084423 w 10059852"/>
                <a:gd name="connsiteY7" fmla="*/ 1378619 h 4454070"/>
                <a:gd name="connsiteX8" fmla="*/ 9084423 w 10059852"/>
                <a:gd name="connsiteY8" fmla="*/ 1848706 h 4454070"/>
                <a:gd name="connsiteX9" fmla="*/ 7303518 w 10059852"/>
                <a:gd name="connsiteY9" fmla="*/ 1848706 h 4454070"/>
                <a:gd name="connsiteX10" fmla="*/ 7303518 w 10059852"/>
                <a:gd name="connsiteY10" fmla="*/ 815419 h 4454070"/>
                <a:gd name="connsiteX11" fmla="*/ 8097241 w 10059852"/>
                <a:gd name="connsiteY11" fmla="*/ 815419 h 4454070"/>
                <a:gd name="connsiteX12" fmla="*/ 8030345 w 10059852"/>
                <a:gd name="connsiteY12" fmla="*/ 784683 h 4454070"/>
                <a:gd name="connsiteX13" fmla="*/ 7303518 w 10059852"/>
                <a:gd name="connsiteY13" fmla="*/ 784683 h 4454070"/>
                <a:gd name="connsiteX14" fmla="*/ 7303518 w 10059852"/>
                <a:gd name="connsiteY14" fmla="*/ 503535 h 4454070"/>
                <a:gd name="connsiteX15" fmla="*/ 7104635 w 10059852"/>
                <a:gd name="connsiteY15" fmla="*/ 440254 h 4454070"/>
                <a:gd name="connsiteX16" fmla="*/ 7104635 w 10059852"/>
                <a:gd name="connsiteY16" fmla="*/ 783779 h 4454070"/>
                <a:gd name="connsiteX17" fmla="*/ 4562552 w 10059852"/>
                <a:gd name="connsiteY17" fmla="*/ 783779 h 4454070"/>
                <a:gd name="connsiteX18" fmla="*/ 4556224 w 10059852"/>
                <a:gd name="connsiteY18" fmla="*/ 778355 h 4454070"/>
                <a:gd name="connsiteX19" fmla="*/ 5292090 w 10059852"/>
                <a:gd name="connsiteY19" fmla="*/ 80457 h 4454070"/>
                <a:gd name="connsiteX20" fmla="*/ 5048911 w 10059852"/>
                <a:gd name="connsiteY20" fmla="*/ 56049 h 4454070"/>
                <a:gd name="connsiteX21" fmla="*/ 4539048 w 10059852"/>
                <a:gd name="connsiteY21" fmla="*/ 539696 h 4454070"/>
                <a:gd name="connsiteX22" fmla="*/ 4539048 w 10059852"/>
                <a:gd name="connsiteY22" fmla="*/ 20792 h 4454070"/>
                <a:gd name="connsiteX23" fmla="*/ 4340165 w 10059852"/>
                <a:gd name="connsiteY23" fmla="*/ 11752 h 4454070"/>
                <a:gd name="connsiteX24" fmla="*/ 4340165 w 10059852"/>
                <a:gd name="connsiteY24" fmla="*/ 573144 h 4454070"/>
                <a:gd name="connsiteX25" fmla="*/ 3737188 w 10059852"/>
                <a:gd name="connsiteY25" fmla="*/ 0 h 4454070"/>
                <a:gd name="connsiteX26" fmla="*/ 3469601 w 10059852"/>
                <a:gd name="connsiteY26" fmla="*/ 1808 h 4454070"/>
                <a:gd name="connsiteX27" fmla="*/ 4288636 w 10059852"/>
                <a:gd name="connsiteY27" fmla="*/ 778355 h 4454070"/>
                <a:gd name="connsiteX28" fmla="*/ 4282308 w 10059852"/>
                <a:gd name="connsiteY28" fmla="*/ 783779 h 4454070"/>
                <a:gd name="connsiteX29" fmla="*/ 1845994 w 10059852"/>
                <a:gd name="connsiteY29" fmla="*/ 783779 h 4454070"/>
                <a:gd name="connsiteX30" fmla="*/ 1845994 w 10059852"/>
                <a:gd name="connsiteY30" fmla="*/ 96729 h 4454070"/>
                <a:gd name="connsiteX31" fmla="*/ 1647111 w 10059852"/>
                <a:gd name="connsiteY31" fmla="*/ 124754 h 4454070"/>
                <a:gd name="connsiteX32" fmla="*/ 1647111 w 10059852"/>
                <a:gd name="connsiteY32" fmla="*/ 784683 h 4454070"/>
                <a:gd name="connsiteX33" fmla="*/ 81361 w 10059852"/>
                <a:gd name="connsiteY33" fmla="*/ 784683 h 4454070"/>
                <a:gd name="connsiteX34" fmla="*/ 56953 w 10059852"/>
                <a:gd name="connsiteY34" fmla="*/ 815419 h 4454070"/>
                <a:gd name="connsiteX35" fmla="*/ 1647111 w 10059852"/>
                <a:gd name="connsiteY35" fmla="*/ 815419 h 4454070"/>
                <a:gd name="connsiteX36" fmla="*/ 1647111 w 10059852"/>
                <a:gd name="connsiteY36" fmla="*/ 1848706 h 4454070"/>
                <a:gd name="connsiteX37" fmla="*/ 0 w 10059852"/>
                <a:gd name="connsiteY37" fmla="*/ 1848706 h 4454070"/>
                <a:gd name="connsiteX38" fmla="*/ 17176 w 10059852"/>
                <a:gd name="connsiteY38" fmla="*/ 1879442 h 4454070"/>
                <a:gd name="connsiteX39" fmla="*/ 1647111 w 10059852"/>
                <a:gd name="connsiteY39" fmla="*/ 1879442 h 4454070"/>
                <a:gd name="connsiteX40" fmla="*/ 1647111 w 10059852"/>
                <a:gd name="connsiteY40" fmla="*/ 2862104 h 4454070"/>
                <a:gd name="connsiteX41" fmla="*/ 845252 w 10059852"/>
                <a:gd name="connsiteY41" fmla="*/ 2862104 h 4454070"/>
                <a:gd name="connsiteX42" fmla="*/ 811803 w 10059852"/>
                <a:gd name="connsiteY42" fmla="*/ 2892840 h 4454070"/>
                <a:gd name="connsiteX43" fmla="*/ 1647111 w 10059852"/>
                <a:gd name="connsiteY43" fmla="*/ 2892840 h 4454070"/>
                <a:gd name="connsiteX44" fmla="*/ 1647111 w 10059852"/>
                <a:gd name="connsiteY44" fmla="*/ 3898102 h 4454070"/>
                <a:gd name="connsiteX45" fmla="*/ 1845994 w 10059852"/>
                <a:gd name="connsiteY45" fmla="*/ 3927935 h 4454070"/>
                <a:gd name="connsiteX46" fmla="*/ 1845994 w 10059852"/>
                <a:gd name="connsiteY46" fmla="*/ 2891032 h 4454070"/>
                <a:gd name="connsiteX47" fmla="*/ 4340165 w 10059852"/>
                <a:gd name="connsiteY47" fmla="*/ 2891032 h 4454070"/>
                <a:gd name="connsiteX48" fmla="*/ 4340165 w 10059852"/>
                <a:gd name="connsiteY48" fmla="*/ 4150322 h 4454070"/>
                <a:gd name="connsiteX49" fmla="*/ 4539048 w 10059852"/>
                <a:gd name="connsiteY49" fmla="*/ 4153034 h 4454070"/>
                <a:gd name="connsiteX50" fmla="*/ 4539048 w 10059852"/>
                <a:gd name="connsiteY50" fmla="*/ 2891032 h 4454070"/>
                <a:gd name="connsiteX51" fmla="*/ 7103732 w 10059852"/>
                <a:gd name="connsiteY51" fmla="*/ 2891032 h 4454070"/>
                <a:gd name="connsiteX52" fmla="*/ 7103732 w 10059852"/>
                <a:gd name="connsiteY52" fmla="*/ 4433278 h 4454070"/>
                <a:gd name="connsiteX53" fmla="*/ 7111867 w 10059852"/>
                <a:gd name="connsiteY53" fmla="*/ 4434182 h 4454070"/>
                <a:gd name="connsiteX54" fmla="*/ 7302614 w 10059852"/>
                <a:gd name="connsiteY54" fmla="*/ 4454070 h 4454070"/>
                <a:gd name="connsiteX55" fmla="*/ 7302614 w 10059852"/>
                <a:gd name="connsiteY55" fmla="*/ 2891032 h 4454070"/>
                <a:gd name="connsiteX56" fmla="*/ 9082615 w 10059852"/>
                <a:gd name="connsiteY56" fmla="*/ 2891032 h 4454070"/>
                <a:gd name="connsiteX57" fmla="*/ 9082615 w 10059852"/>
                <a:gd name="connsiteY57" fmla="*/ 4415198 h 4454070"/>
                <a:gd name="connsiteX58" fmla="*/ 9127816 w 10059852"/>
                <a:gd name="connsiteY58" fmla="*/ 4406158 h 4454070"/>
                <a:gd name="connsiteX59" fmla="*/ 9170304 w 10059852"/>
                <a:gd name="connsiteY59" fmla="*/ 4397118 h 4454070"/>
                <a:gd name="connsiteX60" fmla="*/ 9281498 w 10059852"/>
                <a:gd name="connsiteY60" fmla="*/ 4371805 h 4454070"/>
                <a:gd name="connsiteX61" fmla="*/ 9281498 w 10059852"/>
                <a:gd name="connsiteY61" fmla="*/ 2891032 h 4454070"/>
                <a:gd name="connsiteX62" fmla="*/ 10059853 w 10059852"/>
                <a:gd name="connsiteY62" fmla="*/ 2891032 h 4454070"/>
                <a:gd name="connsiteX63" fmla="*/ 10054429 w 10059852"/>
                <a:gd name="connsiteY63" fmla="*/ 2861200 h 4454070"/>
                <a:gd name="connsiteX64" fmla="*/ 4340165 w 10059852"/>
                <a:gd name="connsiteY64" fmla="*/ 2861200 h 4454070"/>
                <a:gd name="connsiteX65" fmla="*/ 1845994 w 10059852"/>
                <a:gd name="connsiteY65" fmla="*/ 2861200 h 4454070"/>
                <a:gd name="connsiteX66" fmla="*/ 1845994 w 10059852"/>
                <a:gd name="connsiteY66" fmla="*/ 1878538 h 4454070"/>
                <a:gd name="connsiteX67" fmla="*/ 4340165 w 10059852"/>
                <a:gd name="connsiteY67" fmla="*/ 1878538 h 4454070"/>
                <a:gd name="connsiteX68" fmla="*/ 4340165 w 10059852"/>
                <a:gd name="connsiteY68" fmla="*/ 2861200 h 4454070"/>
                <a:gd name="connsiteX69" fmla="*/ 4340165 w 10059852"/>
                <a:gd name="connsiteY69" fmla="*/ 1848706 h 4454070"/>
                <a:gd name="connsiteX70" fmla="*/ 1845994 w 10059852"/>
                <a:gd name="connsiteY70" fmla="*/ 1848706 h 4454070"/>
                <a:gd name="connsiteX71" fmla="*/ 1845994 w 10059852"/>
                <a:gd name="connsiteY71" fmla="*/ 815419 h 4454070"/>
                <a:gd name="connsiteX72" fmla="*/ 4304908 w 10059852"/>
                <a:gd name="connsiteY72" fmla="*/ 815419 h 4454070"/>
                <a:gd name="connsiteX73" fmla="*/ 4340165 w 10059852"/>
                <a:gd name="connsiteY73" fmla="*/ 843444 h 4454070"/>
                <a:gd name="connsiteX74" fmla="*/ 4340165 w 10059852"/>
                <a:gd name="connsiteY74" fmla="*/ 1848706 h 4454070"/>
                <a:gd name="connsiteX75" fmla="*/ 7103732 w 10059852"/>
                <a:gd name="connsiteY75" fmla="*/ 2861200 h 4454070"/>
                <a:gd name="connsiteX76" fmla="*/ 4539048 w 10059852"/>
                <a:gd name="connsiteY76" fmla="*/ 2861200 h 4454070"/>
                <a:gd name="connsiteX77" fmla="*/ 4539048 w 10059852"/>
                <a:gd name="connsiteY77" fmla="*/ 1878538 h 4454070"/>
                <a:gd name="connsiteX78" fmla="*/ 7103732 w 10059852"/>
                <a:gd name="connsiteY78" fmla="*/ 1878538 h 4454070"/>
                <a:gd name="connsiteX79" fmla="*/ 7103732 w 10059852"/>
                <a:gd name="connsiteY79" fmla="*/ 2861200 h 4454070"/>
                <a:gd name="connsiteX80" fmla="*/ 7103732 w 10059852"/>
                <a:gd name="connsiteY80" fmla="*/ 1848706 h 4454070"/>
                <a:gd name="connsiteX81" fmla="*/ 4539048 w 10059852"/>
                <a:gd name="connsiteY81" fmla="*/ 1848706 h 4454070"/>
                <a:gd name="connsiteX82" fmla="*/ 4539048 w 10059852"/>
                <a:gd name="connsiteY82" fmla="*/ 815419 h 4454070"/>
                <a:gd name="connsiteX83" fmla="*/ 7103732 w 10059852"/>
                <a:gd name="connsiteY83" fmla="*/ 815419 h 4454070"/>
                <a:gd name="connsiteX84" fmla="*/ 7103732 w 10059852"/>
                <a:gd name="connsiteY84" fmla="*/ 1848706 h 4454070"/>
                <a:gd name="connsiteX85" fmla="*/ 9082615 w 10059852"/>
                <a:gd name="connsiteY85" fmla="*/ 2861200 h 4454070"/>
                <a:gd name="connsiteX86" fmla="*/ 7302614 w 10059852"/>
                <a:gd name="connsiteY86" fmla="*/ 2861200 h 4454070"/>
                <a:gd name="connsiteX87" fmla="*/ 7302614 w 10059852"/>
                <a:gd name="connsiteY87" fmla="*/ 1878538 h 4454070"/>
                <a:gd name="connsiteX88" fmla="*/ 9082615 w 10059852"/>
                <a:gd name="connsiteY88" fmla="*/ 1878538 h 4454070"/>
                <a:gd name="connsiteX89" fmla="*/ 9082615 w 10059852"/>
                <a:gd name="connsiteY89" fmla="*/ 2861200 h 4454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0059852" h="4454070">
                  <a:moveTo>
                    <a:pt x="10054429" y="2861200"/>
                  </a:moveTo>
                  <a:lnTo>
                    <a:pt x="9282402" y="2861200"/>
                  </a:lnTo>
                  <a:lnTo>
                    <a:pt x="9282402" y="1878538"/>
                  </a:lnTo>
                  <a:lnTo>
                    <a:pt x="9625927" y="1878538"/>
                  </a:lnTo>
                  <a:cubicBezTo>
                    <a:pt x="9617790" y="1868594"/>
                    <a:pt x="9608750" y="1858650"/>
                    <a:pt x="9600614" y="1847802"/>
                  </a:cubicBezTo>
                  <a:lnTo>
                    <a:pt x="9283306" y="1847802"/>
                  </a:lnTo>
                  <a:lnTo>
                    <a:pt x="9283306" y="1535014"/>
                  </a:lnTo>
                  <a:cubicBezTo>
                    <a:pt x="9219121" y="1480773"/>
                    <a:pt x="9153128" y="1428340"/>
                    <a:pt x="9084423" y="1378619"/>
                  </a:cubicBezTo>
                  <a:lnTo>
                    <a:pt x="9084423" y="1848706"/>
                  </a:lnTo>
                  <a:lnTo>
                    <a:pt x="7303518" y="1848706"/>
                  </a:lnTo>
                  <a:lnTo>
                    <a:pt x="7303518" y="815419"/>
                  </a:lnTo>
                  <a:lnTo>
                    <a:pt x="8097241" y="815419"/>
                  </a:lnTo>
                  <a:cubicBezTo>
                    <a:pt x="8074641" y="805475"/>
                    <a:pt x="8052945" y="795531"/>
                    <a:pt x="8030345" y="784683"/>
                  </a:cubicBezTo>
                  <a:lnTo>
                    <a:pt x="7303518" y="784683"/>
                  </a:lnTo>
                  <a:lnTo>
                    <a:pt x="7303518" y="503535"/>
                  </a:lnTo>
                  <a:cubicBezTo>
                    <a:pt x="7237525" y="481839"/>
                    <a:pt x="7170628" y="460142"/>
                    <a:pt x="7104635" y="440254"/>
                  </a:cubicBezTo>
                  <a:lnTo>
                    <a:pt x="7104635" y="783779"/>
                  </a:lnTo>
                  <a:lnTo>
                    <a:pt x="4562552" y="783779"/>
                  </a:lnTo>
                  <a:lnTo>
                    <a:pt x="4556224" y="778355"/>
                  </a:lnTo>
                  <a:lnTo>
                    <a:pt x="5292090" y="80457"/>
                  </a:lnTo>
                  <a:cubicBezTo>
                    <a:pt x="5210729" y="71417"/>
                    <a:pt x="5130272" y="63281"/>
                    <a:pt x="5048911" y="56049"/>
                  </a:cubicBezTo>
                  <a:lnTo>
                    <a:pt x="4539048" y="539696"/>
                  </a:lnTo>
                  <a:lnTo>
                    <a:pt x="4539048" y="20792"/>
                  </a:lnTo>
                  <a:cubicBezTo>
                    <a:pt x="4473055" y="17176"/>
                    <a:pt x="4406158" y="14464"/>
                    <a:pt x="4340165" y="11752"/>
                  </a:cubicBezTo>
                  <a:lnTo>
                    <a:pt x="4340165" y="573144"/>
                  </a:lnTo>
                  <a:lnTo>
                    <a:pt x="3737188" y="0"/>
                  </a:lnTo>
                  <a:cubicBezTo>
                    <a:pt x="3647691" y="0"/>
                    <a:pt x="3559098" y="904"/>
                    <a:pt x="3469601" y="1808"/>
                  </a:cubicBezTo>
                  <a:lnTo>
                    <a:pt x="4288636" y="778355"/>
                  </a:lnTo>
                  <a:lnTo>
                    <a:pt x="4282308" y="783779"/>
                  </a:lnTo>
                  <a:lnTo>
                    <a:pt x="1845994" y="783779"/>
                  </a:lnTo>
                  <a:lnTo>
                    <a:pt x="1845994" y="96729"/>
                  </a:lnTo>
                  <a:cubicBezTo>
                    <a:pt x="1780001" y="104865"/>
                    <a:pt x="1713104" y="114810"/>
                    <a:pt x="1647111" y="124754"/>
                  </a:cubicBezTo>
                  <a:lnTo>
                    <a:pt x="1647111" y="784683"/>
                  </a:lnTo>
                  <a:lnTo>
                    <a:pt x="81361" y="784683"/>
                  </a:lnTo>
                  <a:cubicBezTo>
                    <a:pt x="73225" y="794627"/>
                    <a:pt x="65089" y="804571"/>
                    <a:pt x="56953" y="815419"/>
                  </a:cubicBezTo>
                  <a:lnTo>
                    <a:pt x="1647111" y="815419"/>
                  </a:lnTo>
                  <a:lnTo>
                    <a:pt x="1647111" y="1848706"/>
                  </a:lnTo>
                  <a:lnTo>
                    <a:pt x="0" y="1848706"/>
                  </a:lnTo>
                  <a:cubicBezTo>
                    <a:pt x="5424" y="1858650"/>
                    <a:pt x="11752" y="1869498"/>
                    <a:pt x="17176" y="1879442"/>
                  </a:cubicBezTo>
                  <a:lnTo>
                    <a:pt x="1647111" y="1879442"/>
                  </a:lnTo>
                  <a:lnTo>
                    <a:pt x="1647111" y="2862104"/>
                  </a:lnTo>
                  <a:lnTo>
                    <a:pt x="845252" y="2862104"/>
                  </a:lnTo>
                  <a:cubicBezTo>
                    <a:pt x="834404" y="2872952"/>
                    <a:pt x="823556" y="2882896"/>
                    <a:pt x="811803" y="2892840"/>
                  </a:cubicBezTo>
                  <a:lnTo>
                    <a:pt x="1647111" y="2892840"/>
                  </a:lnTo>
                  <a:lnTo>
                    <a:pt x="1647111" y="3898102"/>
                  </a:lnTo>
                  <a:cubicBezTo>
                    <a:pt x="1713104" y="3907143"/>
                    <a:pt x="1780001" y="3917087"/>
                    <a:pt x="1845994" y="3927935"/>
                  </a:cubicBezTo>
                  <a:lnTo>
                    <a:pt x="1845994" y="2891032"/>
                  </a:lnTo>
                  <a:lnTo>
                    <a:pt x="4340165" y="2891032"/>
                  </a:lnTo>
                  <a:lnTo>
                    <a:pt x="4340165" y="4150322"/>
                  </a:lnTo>
                  <a:cubicBezTo>
                    <a:pt x="4406158" y="4150322"/>
                    <a:pt x="4473055" y="4151226"/>
                    <a:pt x="4539048" y="4153034"/>
                  </a:cubicBezTo>
                  <a:lnTo>
                    <a:pt x="4539048" y="2891032"/>
                  </a:lnTo>
                  <a:lnTo>
                    <a:pt x="7103732" y="2891032"/>
                  </a:lnTo>
                  <a:lnTo>
                    <a:pt x="7103732" y="4433278"/>
                  </a:lnTo>
                  <a:lnTo>
                    <a:pt x="7111867" y="4434182"/>
                  </a:lnTo>
                  <a:cubicBezTo>
                    <a:pt x="7175148" y="4441414"/>
                    <a:pt x="7239334" y="4447742"/>
                    <a:pt x="7302614" y="4454070"/>
                  </a:cubicBezTo>
                  <a:lnTo>
                    <a:pt x="7302614" y="2891032"/>
                  </a:lnTo>
                  <a:lnTo>
                    <a:pt x="9082615" y="2891032"/>
                  </a:lnTo>
                  <a:lnTo>
                    <a:pt x="9082615" y="4415198"/>
                  </a:lnTo>
                  <a:cubicBezTo>
                    <a:pt x="9097983" y="4412486"/>
                    <a:pt x="9113351" y="4409773"/>
                    <a:pt x="9127816" y="4406158"/>
                  </a:cubicBezTo>
                  <a:cubicBezTo>
                    <a:pt x="9142280" y="4402541"/>
                    <a:pt x="9155840" y="4400733"/>
                    <a:pt x="9170304" y="4397118"/>
                  </a:cubicBezTo>
                  <a:cubicBezTo>
                    <a:pt x="9207368" y="4388981"/>
                    <a:pt x="9244433" y="4380845"/>
                    <a:pt x="9281498" y="4371805"/>
                  </a:cubicBezTo>
                  <a:lnTo>
                    <a:pt x="9281498" y="2891032"/>
                  </a:lnTo>
                  <a:lnTo>
                    <a:pt x="10059853" y="2891032"/>
                  </a:lnTo>
                  <a:cubicBezTo>
                    <a:pt x="10058044" y="2881088"/>
                    <a:pt x="10056236" y="2871144"/>
                    <a:pt x="10054429" y="2861200"/>
                  </a:cubicBezTo>
                  <a:close/>
                  <a:moveTo>
                    <a:pt x="4340165" y="2861200"/>
                  </a:moveTo>
                  <a:lnTo>
                    <a:pt x="1845994" y="2861200"/>
                  </a:lnTo>
                  <a:lnTo>
                    <a:pt x="1845994" y="1878538"/>
                  </a:lnTo>
                  <a:lnTo>
                    <a:pt x="4340165" y="1878538"/>
                  </a:lnTo>
                  <a:lnTo>
                    <a:pt x="4340165" y="2861200"/>
                  </a:lnTo>
                  <a:close/>
                  <a:moveTo>
                    <a:pt x="4340165" y="1848706"/>
                  </a:moveTo>
                  <a:lnTo>
                    <a:pt x="1845994" y="1848706"/>
                  </a:lnTo>
                  <a:lnTo>
                    <a:pt x="1845994" y="815419"/>
                  </a:lnTo>
                  <a:lnTo>
                    <a:pt x="4304908" y="815419"/>
                  </a:lnTo>
                  <a:lnTo>
                    <a:pt x="4340165" y="843444"/>
                  </a:lnTo>
                  <a:lnTo>
                    <a:pt x="4340165" y="1848706"/>
                  </a:lnTo>
                  <a:close/>
                  <a:moveTo>
                    <a:pt x="7103732" y="2861200"/>
                  </a:moveTo>
                  <a:lnTo>
                    <a:pt x="4539048" y="2861200"/>
                  </a:lnTo>
                  <a:lnTo>
                    <a:pt x="4539048" y="1878538"/>
                  </a:lnTo>
                  <a:lnTo>
                    <a:pt x="7103732" y="1878538"/>
                  </a:lnTo>
                  <a:lnTo>
                    <a:pt x="7103732" y="2861200"/>
                  </a:lnTo>
                  <a:close/>
                  <a:moveTo>
                    <a:pt x="7103732" y="1848706"/>
                  </a:moveTo>
                  <a:lnTo>
                    <a:pt x="4539048" y="1848706"/>
                  </a:lnTo>
                  <a:lnTo>
                    <a:pt x="4539048" y="815419"/>
                  </a:lnTo>
                  <a:lnTo>
                    <a:pt x="7103732" y="815419"/>
                  </a:lnTo>
                  <a:lnTo>
                    <a:pt x="7103732" y="1848706"/>
                  </a:lnTo>
                  <a:close/>
                  <a:moveTo>
                    <a:pt x="9082615" y="2861200"/>
                  </a:moveTo>
                  <a:lnTo>
                    <a:pt x="7302614" y="2861200"/>
                  </a:lnTo>
                  <a:lnTo>
                    <a:pt x="7302614" y="1878538"/>
                  </a:lnTo>
                  <a:lnTo>
                    <a:pt x="9082615" y="1878538"/>
                  </a:lnTo>
                  <a:lnTo>
                    <a:pt x="9082615" y="2861200"/>
                  </a:lnTo>
                  <a:close/>
                </a:path>
              </a:pathLst>
            </a:custGeom>
            <a:solidFill>
              <a:srgbClr val="FFB506">
                <a:alpha val="10000"/>
              </a:srgbClr>
            </a:solidFill>
            <a:ln w="9034" cap="flat">
              <a:noFill/>
              <a:prstDash val="solid"/>
              <a:miter/>
            </a:ln>
          </p:spPr>
          <p:txBody>
            <a:bodyPr rtlCol="0" anchor="ctr"/>
            <a:lstStyle/>
            <a:p>
              <a:endParaRPr lang="en-ID" dirty="0"/>
            </a:p>
          </p:txBody>
        </p:sp>
        <p:sp>
          <p:nvSpPr>
            <p:cNvPr id="427" name="Bentuk Bebas: Bentuk 426">
              <a:extLst>
                <a:ext uri="{FF2B5EF4-FFF2-40B4-BE49-F238E27FC236}">
                  <a16:creationId xmlns:a16="http://schemas.microsoft.com/office/drawing/2014/main" id="{1E9B0029-9AB3-4CC4-90A1-EF1DA07EBD06}"/>
                </a:ext>
              </a:extLst>
            </p:cNvPr>
            <p:cNvSpPr/>
            <p:nvPr/>
          </p:nvSpPr>
          <p:spPr>
            <a:xfrm>
              <a:off x="3684408" y="4148391"/>
              <a:ext cx="120434" cy="360483"/>
            </a:xfrm>
            <a:custGeom>
              <a:avLst/>
              <a:gdLst>
                <a:gd name="connsiteX0" fmla="*/ 132890 w 132889"/>
                <a:gd name="connsiteY0" fmla="*/ 396861 h 397765"/>
                <a:gd name="connsiteX1" fmla="*/ 107577 w 132889"/>
                <a:gd name="connsiteY1" fmla="*/ 396861 h 397765"/>
                <a:gd name="connsiteX2" fmla="*/ 106673 w 132889"/>
                <a:gd name="connsiteY2" fmla="*/ 396861 h 397765"/>
                <a:gd name="connsiteX3" fmla="*/ 76841 w 132889"/>
                <a:gd name="connsiteY3" fmla="*/ 396861 h 397765"/>
                <a:gd name="connsiteX4" fmla="*/ 35256 w 132889"/>
                <a:gd name="connsiteY4" fmla="*/ 397766 h 397765"/>
                <a:gd name="connsiteX5" fmla="*/ 30736 w 132889"/>
                <a:gd name="connsiteY5" fmla="*/ 349853 h 397765"/>
                <a:gd name="connsiteX6" fmla="*/ 26216 w 132889"/>
                <a:gd name="connsiteY6" fmla="*/ 304652 h 397765"/>
                <a:gd name="connsiteX7" fmla="*/ 6328 w 132889"/>
                <a:gd name="connsiteY7" fmla="*/ 98537 h 397765"/>
                <a:gd name="connsiteX8" fmla="*/ 5424 w 132889"/>
                <a:gd name="connsiteY8" fmla="*/ 92209 h 397765"/>
                <a:gd name="connsiteX9" fmla="*/ 5424 w 132889"/>
                <a:gd name="connsiteY9" fmla="*/ 89497 h 397765"/>
                <a:gd name="connsiteX10" fmla="*/ 0 w 132889"/>
                <a:gd name="connsiteY10" fmla="*/ 31640 h 397765"/>
                <a:gd name="connsiteX11" fmla="*/ 84073 w 132889"/>
                <a:gd name="connsiteY11" fmla="*/ 0 h 397765"/>
                <a:gd name="connsiteX12" fmla="*/ 94017 w 132889"/>
                <a:gd name="connsiteY12" fmla="*/ 84073 h 397765"/>
                <a:gd name="connsiteX13" fmla="*/ 94921 w 132889"/>
                <a:gd name="connsiteY13" fmla="*/ 90401 h 397765"/>
                <a:gd name="connsiteX14" fmla="*/ 94921 w 132889"/>
                <a:gd name="connsiteY14" fmla="*/ 91305 h 397765"/>
                <a:gd name="connsiteX15" fmla="*/ 115714 w 132889"/>
                <a:gd name="connsiteY15" fmla="*/ 262164 h 397765"/>
                <a:gd name="connsiteX16" fmla="*/ 122042 w 132889"/>
                <a:gd name="connsiteY16" fmla="*/ 314596 h 397765"/>
                <a:gd name="connsiteX17" fmla="*/ 125658 w 132889"/>
                <a:gd name="connsiteY17" fmla="*/ 345333 h 397765"/>
                <a:gd name="connsiteX18" fmla="*/ 129274 w 132889"/>
                <a:gd name="connsiteY18" fmla="*/ 371549 h 397765"/>
                <a:gd name="connsiteX19" fmla="*/ 129274 w 132889"/>
                <a:gd name="connsiteY19" fmla="*/ 372453 h 397765"/>
                <a:gd name="connsiteX20" fmla="*/ 132890 w 132889"/>
                <a:gd name="connsiteY20" fmla="*/ 396861 h 3977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32889" h="397765">
                  <a:moveTo>
                    <a:pt x="132890" y="396861"/>
                  </a:moveTo>
                  <a:lnTo>
                    <a:pt x="107577" y="396861"/>
                  </a:lnTo>
                  <a:lnTo>
                    <a:pt x="106673" y="396861"/>
                  </a:lnTo>
                  <a:lnTo>
                    <a:pt x="76841" y="396861"/>
                  </a:lnTo>
                  <a:lnTo>
                    <a:pt x="35256" y="397766"/>
                  </a:lnTo>
                  <a:lnTo>
                    <a:pt x="30736" y="349853"/>
                  </a:lnTo>
                  <a:lnTo>
                    <a:pt x="26216" y="304652"/>
                  </a:lnTo>
                  <a:lnTo>
                    <a:pt x="6328" y="98537"/>
                  </a:lnTo>
                  <a:lnTo>
                    <a:pt x="5424" y="92209"/>
                  </a:lnTo>
                  <a:lnTo>
                    <a:pt x="5424" y="89497"/>
                  </a:lnTo>
                  <a:lnTo>
                    <a:pt x="0" y="31640"/>
                  </a:lnTo>
                  <a:lnTo>
                    <a:pt x="84073" y="0"/>
                  </a:lnTo>
                  <a:lnTo>
                    <a:pt x="94017" y="84073"/>
                  </a:lnTo>
                  <a:lnTo>
                    <a:pt x="94921" y="90401"/>
                  </a:lnTo>
                  <a:lnTo>
                    <a:pt x="94921" y="91305"/>
                  </a:lnTo>
                  <a:lnTo>
                    <a:pt x="115714" y="262164"/>
                  </a:lnTo>
                  <a:lnTo>
                    <a:pt x="122042" y="314596"/>
                  </a:lnTo>
                  <a:lnTo>
                    <a:pt x="125658" y="345333"/>
                  </a:lnTo>
                  <a:lnTo>
                    <a:pt x="129274" y="371549"/>
                  </a:lnTo>
                  <a:lnTo>
                    <a:pt x="129274" y="372453"/>
                  </a:lnTo>
                  <a:lnTo>
                    <a:pt x="132890" y="396861"/>
                  </a:lnTo>
                  <a:close/>
                </a:path>
              </a:pathLst>
            </a:custGeom>
            <a:solidFill>
              <a:srgbClr val="EAECF0"/>
            </a:solidFill>
            <a:ln w="9034" cap="flat">
              <a:noFill/>
              <a:prstDash val="solid"/>
              <a:miter/>
            </a:ln>
          </p:spPr>
          <p:txBody>
            <a:bodyPr rtlCol="0" anchor="ctr"/>
            <a:lstStyle/>
            <a:p>
              <a:endParaRPr lang="en-ID" dirty="0"/>
            </a:p>
          </p:txBody>
        </p:sp>
        <p:sp>
          <p:nvSpPr>
            <p:cNvPr id="430" name="Bentuk Bebas: Bentuk 429">
              <a:extLst>
                <a:ext uri="{FF2B5EF4-FFF2-40B4-BE49-F238E27FC236}">
                  <a16:creationId xmlns:a16="http://schemas.microsoft.com/office/drawing/2014/main" id="{87E3F1E2-3F72-4710-BCF1-00EC4B5D7DDD}"/>
                </a:ext>
              </a:extLst>
            </p:cNvPr>
            <p:cNvSpPr/>
            <p:nvPr/>
          </p:nvSpPr>
          <p:spPr>
            <a:xfrm>
              <a:off x="3781083" y="3372715"/>
              <a:ext cx="1485356" cy="1133701"/>
            </a:xfrm>
            <a:custGeom>
              <a:avLst/>
              <a:gdLst>
                <a:gd name="connsiteX0" fmla="*/ 1638975 w 1638974"/>
                <a:gd name="connsiteY0" fmla="*/ 104663 h 1250951"/>
                <a:gd name="connsiteX1" fmla="*/ 1638975 w 1638974"/>
                <a:gd name="connsiteY1" fmla="*/ 107376 h 1250951"/>
                <a:gd name="connsiteX2" fmla="*/ 1638975 w 1638974"/>
                <a:gd name="connsiteY2" fmla="*/ 108279 h 1250951"/>
                <a:gd name="connsiteX3" fmla="*/ 1534110 w 1638974"/>
                <a:gd name="connsiteY3" fmla="*/ 507853 h 1250951"/>
                <a:gd name="connsiteX4" fmla="*/ 1529590 w 1638974"/>
                <a:gd name="connsiteY4" fmla="*/ 544014 h 1250951"/>
                <a:gd name="connsiteX5" fmla="*/ 1526877 w 1638974"/>
                <a:gd name="connsiteY5" fmla="*/ 581078 h 1250951"/>
                <a:gd name="connsiteX6" fmla="*/ 1525973 w 1638974"/>
                <a:gd name="connsiteY6" fmla="*/ 621759 h 1250951"/>
                <a:gd name="connsiteX7" fmla="*/ 1525973 w 1638974"/>
                <a:gd name="connsiteY7" fmla="*/ 630799 h 1250951"/>
                <a:gd name="connsiteX8" fmla="*/ 1526877 w 1638974"/>
                <a:gd name="connsiteY8" fmla="*/ 649783 h 1250951"/>
                <a:gd name="connsiteX9" fmla="*/ 1528685 w 1638974"/>
                <a:gd name="connsiteY9" fmla="*/ 669671 h 1250951"/>
                <a:gd name="connsiteX10" fmla="*/ 1530493 w 1638974"/>
                <a:gd name="connsiteY10" fmla="*/ 688656 h 1250951"/>
                <a:gd name="connsiteX11" fmla="*/ 1623607 w 1638974"/>
                <a:gd name="connsiteY11" fmla="*/ 1178631 h 1250951"/>
                <a:gd name="connsiteX12" fmla="*/ 1629031 w 1638974"/>
                <a:gd name="connsiteY12" fmla="*/ 1199423 h 1250951"/>
                <a:gd name="connsiteX13" fmla="*/ 1608238 w 1638974"/>
                <a:gd name="connsiteY13" fmla="*/ 1199423 h 1250951"/>
                <a:gd name="connsiteX14" fmla="*/ 1225841 w 1638974"/>
                <a:gd name="connsiteY14" fmla="*/ 1209367 h 1250951"/>
                <a:gd name="connsiteX15" fmla="*/ 1203241 w 1638974"/>
                <a:gd name="connsiteY15" fmla="*/ 1210271 h 1250951"/>
                <a:gd name="connsiteX16" fmla="*/ 1196009 w 1638974"/>
                <a:gd name="connsiteY16" fmla="*/ 1210271 h 1250951"/>
                <a:gd name="connsiteX17" fmla="*/ 383301 w 1638974"/>
                <a:gd name="connsiteY17" fmla="*/ 1241911 h 1250951"/>
                <a:gd name="connsiteX18" fmla="*/ 317309 w 1638974"/>
                <a:gd name="connsiteY18" fmla="*/ 1243719 h 1250951"/>
                <a:gd name="connsiteX19" fmla="*/ 307364 w 1638974"/>
                <a:gd name="connsiteY19" fmla="*/ 1243719 h 1250951"/>
                <a:gd name="connsiteX20" fmla="*/ 25312 w 1638974"/>
                <a:gd name="connsiteY20" fmla="*/ 1250952 h 1250951"/>
                <a:gd name="connsiteX21" fmla="*/ 0 w 1638974"/>
                <a:gd name="connsiteY21" fmla="*/ 1250952 h 1250951"/>
                <a:gd name="connsiteX22" fmla="*/ 21696 w 1638974"/>
                <a:gd name="connsiteY22" fmla="*/ 1226543 h 1250951"/>
                <a:gd name="connsiteX23" fmla="*/ 44297 w 1638974"/>
                <a:gd name="connsiteY23" fmla="*/ 1209367 h 1250951"/>
                <a:gd name="connsiteX24" fmla="*/ 183514 w 1638974"/>
                <a:gd name="connsiteY24" fmla="*/ 1149702 h 1250951"/>
                <a:gd name="connsiteX25" fmla="*/ 215155 w 1638974"/>
                <a:gd name="connsiteY25" fmla="*/ 1146086 h 1250951"/>
                <a:gd name="connsiteX26" fmla="*/ 278436 w 1638974"/>
                <a:gd name="connsiteY26" fmla="*/ 1146990 h 1250951"/>
                <a:gd name="connsiteX27" fmla="*/ 288380 w 1638974"/>
                <a:gd name="connsiteY27" fmla="*/ 1146990 h 1250951"/>
                <a:gd name="connsiteX28" fmla="*/ 385109 w 1638974"/>
                <a:gd name="connsiteY28" fmla="*/ 1148798 h 1250951"/>
                <a:gd name="connsiteX29" fmla="*/ 1217705 w 1638974"/>
                <a:gd name="connsiteY29" fmla="*/ 1165070 h 1250951"/>
                <a:gd name="connsiteX30" fmla="*/ 1219513 w 1638974"/>
                <a:gd name="connsiteY30" fmla="*/ 1165070 h 1250951"/>
                <a:gd name="connsiteX31" fmla="*/ 1224937 w 1638974"/>
                <a:gd name="connsiteY31" fmla="*/ 1164166 h 1250951"/>
                <a:gd name="connsiteX32" fmla="*/ 1252962 w 1638974"/>
                <a:gd name="connsiteY32" fmla="*/ 1154222 h 1250951"/>
                <a:gd name="connsiteX33" fmla="*/ 1312627 w 1638974"/>
                <a:gd name="connsiteY33" fmla="*/ 1077381 h 1250951"/>
                <a:gd name="connsiteX34" fmla="*/ 1313530 w 1638974"/>
                <a:gd name="connsiteY34" fmla="*/ 1068341 h 1250951"/>
                <a:gd name="connsiteX35" fmla="*/ 1313530 w 1638974"/>
                <a:gd name="connsiteY35" fmla="*/ 1054781 h 1250951"/>
                <a:gd name="connsiteX36" fmla="*/ 1312627 w 1638974"/>
                <a:gd name="connsiteY36" fmla="*/ 1044836 h 1250951"/>
                <a:gd name="connsiteX37" fmla="*/ 1310818 w 1638974"/>
                <a:gd name="connsiteY37" fmla="*/ 1034892 h 1250951"/>
                <a:gd name="connsiteX38" fmla="*/ 1256578 w 1638974"/>
                <a:gd name="connsiteY38" fmla="*/ 577462 h 1250951"/>
                <a:gd name="connsiteX39" fmla="*/ 1256578 w 1638974"/>
                <a:gd name="connsiteY39" fmla="*/ 578366 h 1250951"/>
                <a:gd name="connsiteX40" fmla="*/ 1257482 w 1638974"/>
                <a:gd name="connsiteY40" fmla="*/ 538589 h 1250951"/>
                <a:gd name="connsiteX41" fmla="*/ 1257482 w 1638974"/>
                <a:gd name="connsiteY41" fmla="*/ 532262 h 1250951"/>
                <a:gd name="connsiteX42" fmla="*/ 1257482 w 1638974"/>
                <a:gd name="connsiteY42" fmla="*/ 526837 h 1250951"/>
                <a:gd name="connsiteX43" fmla="*/ 1258386 w 1638974"/>
                <a:gd name="connsiteY43" fmla="*/ 508757 h 1250951"/>
                <a:gd name="connsiteX44" fmla="*/ 1259290 w 1638974"/>
                <a:gd name="connsiteY44" fmla="*/ 497005 h 1250951"/>
                <a:gd name="connsiteX45" fmla="*/ 1261098 w 1638974"/>
                <a:gd name="connsiteY45" fmla="*/ 478021 h 1250951"/>
                <a:gd name="connsiteX46" fmla="*/ 1261098 w 1638974"/>
                <a:gd name="connsiteY46" fmla="*/ 477117 h 1250951"/>
                <a:gd name="connsiteX47" fmla="*/ 1262002 w 1638974"/>
                <a:gd name="connsiteY47" fmla="*/ 464461 h 1250951"/>
                <a:gd name="connsiteX48" fmla="*/ 1262002 w 1638974"/>
                <a:gd name="connsiteY48" fmla="*/ 462652 h 1250951"/>
                <a:gd name="connsiteX49" fmla="*/ 1451844 w 1638974"/>
                <a:gd name="connsiteY49" fmla="*/ 39575 h 1250951"/>
                <a:gd name="connsiteX50" fmla="*/ 1583830 w 1638974"/>
                <a:gd name="connsiteY50" fmla="*/ 2510 h 1250951"/>
                <a:gd name="connsiteX51" fmla="*/ 1636263 w 1638974"/>
                <a:gd name="connsiteY51" fmla="*/ 82063 h 1250951"/>
                <a:gd name="connsiteX52" fmla="*/ 1636263 w 1638974"/>
                <a:gd name="connsiteY52" fmla="*/ 87487 h 1250951"/>
                <a:gd name="connsiteX53" fmla="*/ 1638975 w 1638974"/>
                <a:gd name="connsiteY53" fmla="*/ 104663 h 1250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638974" h="1250951">
                  <a:moveTo>
                    <a:pt x="1638975" y="104663"/>
                  </a:moveTo>
                  <a:cubicBezTo>
                    <a:pt x="1638975" y="106472"/>
                    <a:pt x="1638975" y="107376"/>
                    <a:pt x="1638975" y="107376"/>
                  </a:cubicBezTo>
                  <a:lnTo>
                    <a:pt x="1638975" y="108279"/>
                  </a:lnTo>
                  <a:cubicBezTo>
                    <a:pt x="1638975" y="108279"/>
                    <a:pt x="1560326" y="323435"/>
                    <a:pt x="1534110" y="507853"/>
                  </a:cubicBezTo>
                  <a:cubicBezTo>
                    <a:pt x="1532301" y="519605"/>
                    <a:pt x="1530493" y="532262"/>
                    <a:pt x="1529590" y="544014"/>
                  </a:cubicBezTo>
                  <a:cubicBezTo>
                    <a:pt x="1528685" y="556670"/>
                    <a:pt x="1526877" y="569326"/>
                    <a:pt x="1526877" y="581078"/>
                  </a:cubicBezTo>
                  <a:cubicBezTo>
                    <a:pt x="1525973" y="595542"/>
                    <a:pt x="1525973" y="609103"/>
                    <a:pt x="1525973" y="621759"/>
                  </a:cubicBezTo>
                  <a:cubicBezTo>
                    <a:pt x="1525973" y="624471"/>
                    <a:pt x="1525973" y="628087"/>
                    <a:pt x="1525973" y="630799"/>
                  </a:cubicBezTo>
                  <a:cubicBezTo>
                    <a:pt x="1525973" y="637127"/>
                    <a:pt x="1526877" y="643455"/>
                    <a:pt x="1526877" y="649783"/>
                  </a:cubicBezTo>
                  <a:cubicBezTo>
                    <a:pt x="1526877" y="656111"/>
                    <a:pt x="1527781" y="662439"/>
                    <a:pt x="1528685" y="669671"/>
                  </a:cubicBezTo>
                  <a:cubicBezTo>
                    <a:pt x="1529590" y="676904"/>
                    <a:pt x="1529590" y="682327"/>
                    <a:pt x="1530493" y="688656"/>
                  </a:cubicBezTo>
                  <a:cubicBezTo>
                    <a:pt x="1549478" y="887538"/>
                    <a:pt x="1623607" y="1178631"/>
                    <a:pt x="1623607" y="1178631"/>
                  </a:cubicBezTo>
                  <a:cubicBezTo>
                    <a:pt x="1623607" y="1178631"/>
                    <a:pt x="1626319" y="1186767"/>
                    <a:pt x="1629031" y="1199423"/>
                  </a:cubicBezTo>
                  <a:lnTo>
                    <a:pt x="1608238" y="1199423"/>
                  </a:lnTo>
                  <a:cubicBezTo>
                    <a:pt x="1480773" y="1201231"/>
                    <a:pt x="1353307" y="1204847"/>
                    <a:pt x="1225841" y="1209367"/>
                  </a:cubicBezTo>
                  <a:lnTo>
                    <a:pt x="1203241" y="1210271"/>
                  </a:lnTo>
                  <a:lnTo>
                    <a:pt x="1196009" y="1210271"/>
                  </a:lnTo>
                  <a:cubicBezTo>
                    <a:pt x="924805" y="1220215"/>
                    <a:pt x="653601" y="1232871"/>
                    <a:pt x="383301" y="1241911"/>
                  </a:cubicBezTo>
                  <a:lnTo>
                    <a:pt x="317309" y="1243719"/>
                  </a:lnTo>
                  <a:lnTo>
                    <a:pt x="307364" y="1243719"/>
                  </a:lnTo>
                  <a:cubicBezTo>
                    <a:pt x="213347" y="1246431"/>
                    <a:pt x="119330" y="1249143"/>
                    <a:pt x="25312" y="1250952"/>
                  </a:cubicBezTo>
                  <a:lnTo>
                    <a:pt x="0" y="1250952"/>
                  </a:lnTo>
                  <a:cubicBezTo>
                    <a:pt x="6328" y="1241911"/>
                    <a:pt x="13560" y="1233775"/>
                    <a:pt x="21696" y="1226543"/>
                  </a:cubicBezTo>
                  <a:cubicBezTo>
                    <a:pt x="28929" y="1220215"/>
                    <a:pt x="36161" y="1214791"/>
                    <a:pt x="44297" y="1209367"/>
                  </a:cubicBezTo>
                  <a:cubicBezTo>
                    <a:pt x="87689" y="1182247"/>
                    <a:pt x="133794" y="1162358"/>
                    <a:pt x="183514" y="1149702"/>
                  </a:cubicBezTo>
                  <a:cubicBezTo>
                    <a:pt x="193459" y="1146990"/>
                    <a:pt x="204307" y="1145182"/>
                    <a:pt x="215155" y="1146086"/>
                  </a:cubicBezTo>
                  <a:lnTo>
                    <a:pt x="278436" y="1146990"/>
                  </a:lnTo>
                  <a:lnTo>
                    <a:pt x="288380" y="1146990"/>
                  </a:lnTo>
                  <a:lnTo>
                    <a:pt x="385109" y="1148798"/>
                  </a:lnTo>
                  <a:lnTo>
                    <a:pt x="1217705" y="1165070"/>
                  </a:lnTo>
                  <a:lnTo>
                    <a:pt x="1219513" y="1165070"/>
                  </a:lnTo>
                  <a:lnTo>
                    <a:pt x="1224937" y="1164166"/>
                  </a:lnTo>
                  <a:cubicBezTo>
                    <a:pt x="1234881" y="1161454"/>
                    <a:pt x="1243921" y="1158742"/>
                    <a:pt x="1252962" y="1154222"/>
                  </a:cubicBezTo>
                  <a:cubicBezTo>
                    <a:pt x="1284602" y="1140662"/>
                    <a:pt x="1307202" y="1111733"/>
                    <a:pt x="1312627" y="1077381"/>
                  </a:cubicBezTo>
                  <a:cubicBezTo>
                    <a:pt x="1312627" y="1074669"/>
                    <a:pt x="1313530" y="1071957"/>
                    <a:pt x="1313530" y="1068341"/>
                  </a:cubicBezTo>
                  <a:cubicBezTo>
                    <a:pt x="1313530" y="1063821"/>
                    <a:pt x="1313530" y="1059301"/>
                    <a:pt x="1313530" y="1054781"/>
                  </a:cubicBezTo>
                  <a:cubicBezTo>
                    <a:pt x="1313530" y="1052069"/>
                    <a:pt x="1313530" y="1048452"/>
                    <a:pt x="1312627" y="1044836"/>
                  </a:cubicBezTo>
                  <a:cubicBezTo>
                    <a:pt x="1311722" y="1041220"/>
                    <a:pt x="1311722" y="1038509"/>
                    <a:pt x="1310818" y="1034892"/>
                  </a:cubicBezTo>
                  <a:cubicBezTo>
                    <a:pt x="1290930" y="922795"/>
                    <a:pt x="1256578" y="577462"/>
                    <a:pt x="1256578" y="577462"/>
                  </a:cubicBezTo>
                  <a:lnTo>
                    <a:pt x="1256578" y="578366"/>
                  </a:lnTo>
                  <a:cubicBezTo>
                    <a:pt x="1256578" y="578366"/>
                    <a:pt x="1256578" y="563902"/>
                    <a:pt x="1257482" y="538589"/>
                  </a:cubicBezTo>
                  <a:cubicBezTo>
                    <a:pt x="1257482" y="536782"/>
                    <a:pt x="1257482" y="534973"/>
                    <a:pt x="1257482" y="532262"/>
                  </a:cubicBezTo>
                  <a:lnTo>
                    <a:pt x="1257482" y="526837"/>
                  </a:lnTo>
                  <a:cubicBezTo>
                    <a:pt x="1257482" y="521413"/>
                    <a:pt x="1258386" y="515085"/>
                    <a:pt x="1258386" y="508757"/>
                  </a:cubicBezTo>
                  <a:cubicBezTo>
                    <a:pt x="1258386" y="505141"/>
                    <a:pt x="1259290" y="500621"/>
                    <a:pt x="1259290" y="497005"/>
                  </a:cubicBezTo>
                  <a:cubicBezTo>
                    <a:pt x="1259290" y="490677"/>
                    <a:pt x="1260194" y="484349"/>
                    <a:pt x="1261098" y="478021"/>
                  </a:cubicBezTo>
                  <a:cubicBezTo>
                    <a:pt x="1261098" y="478021"/>
                    <a:pt x="1261098" y="477117"/>
                    <a:pt x="1261098" y="477117"/>
                  </a:cubicBezTo>
                  <a:cubicBezTo>
                    <a:pt x="1261098" y="472597"/>
                    <a:pt x="1262002" y="468981"/>
                    <a:pt x="1262002" y="464461"/>
                  </a:cubicBezTo>
                  <a:cubicBezTo>
                    <a:pt x="1262906" y="458132"/>
                    <a:pt x="1262002" y="463556"/>
                    <a:pt x="1262002" y="462652"/>
                  </a:cubicBezTo>
                  <a:cubicBezTo>
                    <a:pt x="1275562" y="328859"/>
                    <a:pt x="1318050" y="118224"/>
                    <a:pt x="1451844" y="39575"/>
                  </a:cubicBezTo>
                  <a:cubicBezTo>
                    <a:pt x="1515125" y="2510"/>
                    <a:pt x="1555806" y="-4722"/>
                    <a:pt x="1583830" y="2510"/>
                  </a:cubicBezTo>
                  <a:cubicBezTo>
                    <a:pt x="1623607" y="13358"/>
                    <a:pt x="1633551" y="54943"/>
                    <a:pt x="1636263" y="82063"/>
                  </a:cubicBezTo>
                  <a:cubicBezTo>
                    <a:pt x="1636263" y="83871"/>
                    <a:pt x="1636263" y="85679"/>
                    <a:pt x="1636263" y="87487"/>
                  </a:cubicBezTo>
                  <a:cubicBezTo>
                    <a:pt x="1638071" y="94719"/>
                    <a:pt x="1638975" y="100143"/>
                    <a:pt x="1638975" y="104663"/>
                  </a:cubicBezTo>
                  <a:close/>
                </a:path>
              </a:pathLst>
            </a:custGeom>
            <a:solidFill>
              <a:srgbClr val="3A3768"/>
            </a:solidFill>
            <a:ln w="9034" cap="flat">
              <a:noFill/>
              <a:prstDash val="solid"/>
              <a:miter/>
            </a:ln>
          </p:spPr>
          <p:txBody>
            <a:bodyPr rtlCol="0" anchor="ctr"/>
            <a:lstStyle/>
            <a:p>
              <a:endParaRPr lang="en-ID" dirty="0"/>
            </a:p>
          </p:txBody>
        </p:sp>
        <p:sp>
          <p:nvSpPr>
            <p:cNvPr id="434" name="Bentuk Bebas: Bentuk 433">
              <a:extLst>
                <a:ext uri="{FF2B5EF4-FFF2-40B4-BE49-F238E27FC236}">
                  <a16:creationId xmlns:a16="http://schemas.microsoft.com/office/drawing/2014/main" id="{7BB40E14-6917-4CAA-B4C7-F98D4442341F}"/>
                </a:ext>
              </a:extLst>
            </p:cNvPr>
            <p:cNvSpPr/>
            <p:nvPr/>
          </p:nvSpPr>
          <p:spPr>
            <a:xfrm>
              <a:off x="3780264" y="3371073"/>
              <a:ext cx="1486175" cy="1136162"/>
            </a:xfrm>
            <a:custGeom>
              <a:avLst/>
              <a:gdLst>
                <a:gd name="connsiteX0" fmla="*/ 1639879 w 1639878"/>
                <a:gd name="connsiteY0" fmla="*/ 106475 h 1253666"/>
                <a:gd name="connsiteX1" fmla="*/ 1639879 w 1639878"/>
                <a:gd name="connsiteY1" fmla="*/ 109187 h 1253666"/>
                <a:gd name="connsiteX2" fmla="*/ 1544054 w 1639878"/>
                <a:gd name="connsiteY2" fmla="*/ 457232 h 1253666"/>
                <a:gd name="connsiteX3" fmla="*/ 1544054 w 1639878"/>
                <a:gd name="connsiteY3" fmla="*/ 457232 h 1253666"/>
                <a:gd name="connsiteX4" fmla="*/ 1537726 w 1639878"/>
                <a:gd name="connsiteY4" fmla="*/ 492488 h 1253666"/>
                <a:gd name="connsiteX5" fmla="*/ 1535014 w 1639878"/>
                <a:gd name="connsiteY5" fmla="*/ 509665 h 1253666"/>
                <a:gd name="connsiteX6" fmla="*/ 1530494 w 1639878"/>
                <a:gd name="connsiteY6" fmla="*/ 545825 h 1253666"/>
                <a:gd name="connsiteX7" fmla="*/ 1527781 w 1639878"/>
                <a:gd name="connsiteY7" fmla="*/ 582890 h 1253666"/>
                <a:gd name="connsiteX8" fmla="*/ 1526877 w 1639878"/>
                <a:gd name="connsiteY8" fmla="*/ 623570 h 1253666"/>
                <a:gd name="connsiteX9" fmla="*/ 1526877 w 1639878"/>
                <a:gd name="connsiteY9" fmla="*/ 632610 h 1253666"/>
                <a:gd name="connsiteX10" fmla="*/ 1527781 w 1639878"/>
                <a:gd name="connsiteY10" fmla="*/ 651595 h 1253666"/>
                <a:gd name="connsiteX11" fmla="*/ 1529590 w 1639878"/>
                <a:gd name="connsiteY11" fmla="*/ 671483 h 1253666"/>
                <a:gd name="connsiteX12" fmla="*/ 1531397 w 1639878"/>
                <a:gd name="connsiteY12" fmla="*/ 690467 h 1253666"/>
                <a:gd name="connsiteX13" fmla="*/ 1533206 w 1639878"/>
                <a:gd name="connsiteY13" fmla="*/ 709451 h 1253666"/>
                <a:gd name="connsiteX14" fmla="*/ 1544054 w 1639878"/>
                <a:gd name="connsiteY14" fmla="*/ 789004 h 1253666"/>
                <a:gd name="connsiteX15" fmla="*/ 1624511 w 1639878"/>
                <a:gd name="connsiteY15" fmla="*/ 1179538 h 1253666"/>
                <a:gd name="connsiteX16" fmla="*/ 1629935 w 1639878"/>
                <a:gd name="connsiteY16" fmla="*/ 1202138 h 1253666"/>
                <a:gd name="connsiteX17" fmla="*/ 1629935 w 1639878"/>
                <a:gd name="connsiteY17" fmla="*/ 1202138 h 1253666"/>
                <a:gd name="connsiteX18" fmla="*/ 1609143 w 1639878"/>
                <a:gd name="connsiteY18" fmla="*/ 1202138 h 1253666"/>
                <a:gd name="connsiteX19" fmla="*/ 1226745 w 1639878"/>
                <a:gd name="connsiteY19" fmla="*/ 1212083 h 1253666"/>
                <a:gd name="connsiteX20" fmla="*/ 1204145 w 1639878"/>
                <a:gd name="connsiteY20" fmla="*/ 1212986 h 1253666"/>
                <a:gd name="connsiteX21" fmla="*/ 1196913 w 1639878"/>
                <a:gd name="connsiteY21" fmla="*/ 1212986 h 1253666"/>
                <a:gd name="connsiteX22" fmla="*/ 384205 w 1639878"/>
                <a:gd name="connsiteY22" fmla="*/ 1244627 h 1253666"/>
                <a:gd name="connsiteX23" fmla="*/ 318213 w 1639878"/>
                <a:gd name="connsiteY23" fmla="*/ 1246435 h 1253666"/>
                <a:gd name="connsiteX24" fmla="*/ 308268 w 1639878"/>
                <a:gd name="connsiteY24" fmla="*/ 1246435 h 1253666"/>
                <a:gd name="connsiteX25" fmla="*/ 26216 w 1639878"/>
                <a:gd name="connsiteY25" fmla="*/ 1253667 h 1253666"/>
                <a:gd name="connsiteX26" fmla="*/ 904 w 1639878"/>
                <a:gd name="connsiteY26" fmla="*/ 1253667 h 1253666"/>
                <a:gd name="connsiteX27" fmla="*/ 0 w 1639878"/>
                <a:gd name="connsiteY27" fmla="*/ 1253667 h 1253666"/>
                <a:gd name="connsiteX28" fmla="*/ 22600 w 1639878"/>
                <a:gd name="connsiteY28" fmla="*/ 1228355 h 1253666"/>
                <a:gd name="connsiteX29" fmla="*/ 45201 w 1639878"/>
                <a:gd name="connsiteY29" fmla="*/ 1211178 h 1253666"/>
                <a:gd name="connsiteX30" fmla="*/ 184419 w 1639878"/>
                <a:gd name="connsiteY30" fmla="*/ 1151514 h 1253666"/>
                <a:gd name="connsiteX31" fmla="*/ 216059 w 1639878"/>
                <a:gd name="connsiteY31" fmla="*/ 1147898 h 1253666"/>
                <a:gd name="connsiteX32" fmla="*/ 279340 w 1639878"/>
                <a:gd name="connsiteY32" fmla="*/ 1148802 h 1253666"/>
                <a:gd name="connsiteX33" fmla="*/ 289284 w 1639878"/>
                <a:gd name="connsiteY33" fmla="*/ 1148802 h 1253666"/>
                <a:gd name="connsiteX34" fmla="*/ 386918 w 1639878"/>
                <a:gd name="connsiteY34" fmla="*/ 1150610 h 1253666"/>
                <a:gd name="connsiteX35" fmla="*/ 1220417 w 1639878"/>
                <a:gd name="connsiteY35" fmla="*/ 1166882 h 1253666"/>
                <a:gd name="connsiteX36" fmla="*/ 1222225 w 1639878"/>
                <a:gd name="connsiteY36" fmla="*/ 1166882 h 1253666"/>
                <a:gd name="connsiteX37" fmla="*/ 1228553 w 1639878"/>
                <a:gd name="connsiteY37" fmla="*/ 1165074 h 1253666"/>
                <a:gd name="connsiteX38" fmla="*/ 1256578 w 1639878"/>
                <a:gd name="connsiteY38" fmla="*/ 1155130 h 1253666"/>
                <a:gd name="connsiteX39" fmla="*/ 1315338 w 1639878"/>
                <a:gd name="connsiteY39" fmla="*/ 1080097 h 1253666"/>
                <a:gd name="connsiteX40" fmla="*/ 1316243 w 1639878"/>
                <a:gd name="connsiteY40" fmla="*/ 1071057 h 1253666"/>
                <a:gd name="connsiteX41" fmla="*/ 1316243 w 1639878"/>
                <a:gd name="connsiteY41" fmla="*/ 1057496 h 1253666"/>
                <a:gd name="connsiteX42" fmla="*/ 1315338 w 1639878"/>
                <a:gd name="connsiteY42" fmla="*/ 1047552 h 1253666"/>
                <a:gd name="connsiteX43" fmla="*/ 1313531 w 1639878"/>
                <a:gd name="connsiteY43" fmla="*/ 1036704 h 1253666"/>
                <a:gd name="connsiteX44" fmla="*/ 1259290 w 1639878"/>
                <a:gd name="connsiteY44" fmla="*/ 579274 h 1253666"/>
                <a:gd name="connsiteX45" fmla="*/ 1260194 w 1639878"/>
                <a:gd name="connsiteY45" fmla="*/ 539497 h 1253666"/>
                <a:gd name="connsiteX46" fmla="*/ 1260194 w 1639878"/>
                <a:gd name="connsiteY46" fmla="*/ 533169 h 1253666"/>
                <a:gd name="connsiteX47" fmla="*/ 1260194 w 1639878"/>
                <a:gd name="connsiteY47" fmla="*/ 527745 h 1253666"/>
                <a:gd name="connsiteX48" fmla="*/ 1261098 w 1639878"/>
                <a:gd name="connsiteY48" fmla="*/ 509665 h 1253666"/>
                <a:gd name="connsiteX49" fmla="*/ 1262002 w 1639878"/>
                <a:gd name="connsiteY49" fmla="*/ 497913 h 1253666"/>
                <a:gd name="connsiteX50" fmla="*/ 1263810 w 1639878"/>
                <a:gd name="connsiteY50" fmla="*/ 478928 h 1253666"/>
                <a:gd name="connsiteX51" fmla="*/ 1263810 w 1639878"/>
                <a:gd name="connsiteY51" fmla="*/ 478024 h 1253666"/>
                <a:gd name="connsiteX52" fmla="*/ 1264714 w 1639878"/>
                <a:gd name="connsiteY52" fmla="*/ 465368 h 1253666"/>
                <a:gd name="connsiteX53" fmla="*/ 1264714 w 1639878"/>
                <a:gd name="connsiteY53" fmla="*/ 463560 h 1253666"/>
                <a:gd name="connsiteX54" fmla="*/ 1271042 w 1639878"/>
                <a:gd name="connsiteY54" fmla="*/ 410223 h 1253666"/>
                <a:gd name="connsiteX55" fmla="*/ 1453653 w 1639878"/>
                <a:gd name="connsiteY55" fmla="*/ 39578 h 1253666"/>
                <a:gd name="connsiteX56" fmla="*/ 1582926 w 1639878"/>
                <a:gd name="connsiteY56" fmla="*/ 1609 h 1253666"/>
                <a:gd name="connsiteX57" fmla="*/ 1637167 w 1639878"/>
                <a:gd name="connsiteY57" fmla="*/ 82067 h 1253666"/>
                <a:gd name="connsiteX58" fmla="*/ 1637167 w 1639878"/>
                <a:gd name="connsiteY58" fmla="*/ 87491 h 1253666"/>
                <a:gd name="connsiteX59" fmla="*/ 1639879 w 1639878"/>
                <a:gd name="connsiteY59" fmla="*/ 106475 h 1253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1639878" h="1253666">
                  <a:moveTo>
                    <a:pt x="1639879" y="106475"/>
                  </a:moveTo>
                  <a:cubicBezTo>
                    <a:pt x="1639879" y="108283"/>
                    <a:pt x="1639879" y="109187"/>
                    <a:pt x="1639879" y="109187"/>
                  </a:cubicBezTo>
                  <a:cubicBezTo>
                    <a:pt x="1639879" y="109187"/>
                    <a:pt x="1574790" y="287277"/>
                    <a:pt x="1544054" y="457232"/>
                  </a:cubicBezTo>
                  <a:lnTo>
                    <a:pt x="1544054" y="457232"/>
                  </a:lnTo>
                  <a:cubicBezTo>
                    <a:pt x="1542246" y="468984"/>
                    <a:pt x="1539534" y="480736"/>
                    <a:pt x="1537726" y="492488"/>
                  </a:cubicBezTo>
                  <a:cubicBezTo>
                    <a:pt x="1536822" y="497913"/>
                    <a:pt x="1535917" y="504240"/>
                    <a:pt x="1535014" y="509665"/>
                  </a:cubicBezTo>
                  <a:cubicBezTo>
                    <a:pt x="1533206" y="521417"/>
                    <a:pt x="1531397" y="534073"/>
                    <a:pt x="1530494" y="545825"/>
                  </a:cubicBezTo>
                  <a:cubicBezTo>
                    <a:pt x="1529590" y="558481"/>
                    <a:pt x="1527781" y="571137"/>
                    <a:pt x="1527781" y="582890"/>
                  </a:cubicBezTo>
                  <a:cubicBezTo>
                    <a:pt x="1526877" y="597354"/>
                    <a:pt x="1526877" y="610914"/>
                    <a:pt x="1526877" y="623570"/>
                  </a:cubicBezTo>
                  <a:cubicBezTo>
                    <a:pt x="1526877" y="626282"/>
                    <a:pt x="1526877" y="629898"/>
                    <a:pt x="1526877" y="632610"/>
                  </a:cubicBezTo>
                  <a:cubicBezTo>
                    <a:pt x="1526877" y="638938"/>
                    <a:pt x="1527781" y="645266"/>
                    <a:pt x="1527781" y="651595"/>
                  </a:cubicBezTo>
                  <a:cubicBezTo>
                    <a:pt x="1527781" y="657923"/>
                    <a:pt x="1528685" y="664251"/>
                    <a:pt x="1529590" y="671483"/>
                  </a:cubicBezTo>
                  <a:cubicBezTo>
                    <a:pt x="1530494" y="678715"/>
                    <a:pt x="1530494" y="684139"/>
                    <a:pt x="1531397" y="690467"/>
                  </a:cubicBezTo>
                  <a:cubicBezTo>
                    <a:pt x="1532301" y="696795"/>
                    <a:pt x="1532301" y="703123"/>
                    <a:pt x="1533206" y="709451"/>
                  </a:cubicBezTo>
                  <a:cubicBezTo>
                    <a:pt x="1535917" y="734764"/>
                    <a:pt x="1539534" y="761884"/>
                    <a:pt x="1544054" y="789004"/>
                  </a:cubicBezTo>
                  <a:cubicBezTo>
                    <a:pt x="1572078" y="973423"/>
                    <a:pt x="1624511" y="1179538"/>
                    <a:pt x="1624511" y="1179538"/>
                  </a:cubicBezTo>
                  <a:cubicBezTo>
                    <a:pt x="1624511" y="1179538"/>
                    <a:pt x="1627223" y="1187674"/>
                    <a:pt x="1629935" y="1202138"/>
                  </a:cubicBezTo>
                  <a:lnTo>
                    <a:pt x="1629935" y="1202138"/>
                  </a:lnTo>
                  <a:lnTo>
                    <a:pt x="1609143" y="1202138"/>
                  </a:lnTo>
                  <a:cubicBezTo>
                    <a:pt x="1481677" y="1203946"/>
                    <a:pt x="1354211" y="1207562"/>
                    <a:pt x="1226745" y="1212083"/>
                  </a:cubicBezTo>
                  <a:lnTo>
                    <a:pt x="1204145" y="1212986"/>
                  </a:lnTo>
                  <a:lnTo>
                    <a:pt x="1196913" y="1212986"/>
                  </a:lnTo>
                  <a:cubicBezTo>
                    <a:pt x="925709" y="1222931"/>
                    <a:pt x="654505" y="1235587"/>
                    <a:pt x="384205" y="1244627"/>
                  </a:cubicBezTo>
                  <a:lnTo>
                    <a:pt x="318213" y="1246435"/>
                  </a:lnTo>
                  <a:lnTo>
                    <a:pt x="308268" y="1246435"/>
                  </a:lnTo>
                  <a:cubicBezTo>
                    <a:pt x="214251" y="1249147"/>
                    <a:pt x="120234" y="1251859"/>
                    <a:pt x="26216" y="1253667"/>
                  </a:cubicBezTo>
                  <a:lnTo>
                    <a:pt x="904" y="1253667"/>
                  </a:lnTo>
                  <a:lnTo>
                    <a:pt x="0" y="1253667"/>
                  </a:lnTo>
                  <a:cubicBezTo>
                    <a:pt x="6328" y="1244627"/>
                    <a:pt x="14464" y="1235587"/>
                    <a:pt x="22600" y="1228355"/>
                  </a:cubicBezTo>
                  <a:cubicBezTo>
                    <a:pt x="29833" y="1222026"/>
                    <a:pt x="37065" y="1215699"/>
                    <a:pt x="45201" y="1211178"/>
                  </a:cubicBezTo>
                  <a:cubicBezTo>
                    <a:pt x="88593" y="1184058"/>
                    <a:pt x="134698" y="1164170"/>
                    <a:pt x="184419" y="1151514"/>
                  </a:cubicBezTo>
                  <a:cubicBezTo>
                    <a:pt x="194363" y="1148802"/>
                    <a:pt x="205211" y="1147898"/>
                    <a:pt x="216059" y="1147898"/>
                  </a:cubicBezTo>
                  <a:lnTo>
                    <a:pt x="279340" y="1148802"/>
                  </a:lnTo>
                  <a:lnTo>
                    <a:pt x="289284" y="1148802"/>
                  </a:lnTo>
                  <a:lnTo>
                    <a:pt x="386918" y="1150610"/>
                  </a:lnTo>
                  <a:lnTo>
                    <a:pt x="1220417" y="1166882"/>
                  </a:lnTo>
                  <a:lnTo>
                    <a:pt x="1222225" y="1166882"/>
                  </a:lnTo>
                  <a:cubicBezTo>
                    <a:pt x="1222225" y="1166882"/>
                    <a:pt x="1224937" y="1166882"/>
                    <a:pt x="1228553" y="1165074"/>
                  </a:cubicBezTo>
                  <a:cubicBezTo>
                    <a:pt x="1238497" y="1162362"/>
                    <a:pt x="1247537" y="1159650"/>
                    <a:pt x="1256578" y="1155130"/>
                  </a:cubicBezTo>
                  <a:cubicBezTo>
                    <a:pt x="1287314" y="1141569"/>
                    <a:pt x="1309914" y="1113545"/>
                    <a:pt x="1315338" y="1080097"/>
                  </a:cubicBezTo>
                  <a:cubicBezTo>
                    <a:pt x="1315338" y="1077384"/>
                    <a:pt x="1316243" y="1074673"/>
                    <a:pt x="1316243" y="1071057"/>
                  </a:cubicBezTo>
                  <a:cubicBezTo>
                    <a:pt x="1316243" y="1066536"/>
                    <a:pt x="1316243" y="1062016"/>
                    <a:pt x="1316243" y="1057496"/>
                  </a:cubicBezTo>
                  <a:cubicBezTo>
                    <a:pt x="1316243" y="1054784"/>
                    <a:pt x="1316243" y="1051168"/>
                    <a:pt x="1315338" y="1047552"/>
                  </a:cubicBezTo>
                  <a:cubicBezTo>
                    <a:pt x="1314434" y="1043936"/>
                    <a:pt x="1314434" y="1040320"/>
                    <a:pt x="1313531" y="1036704"/>
                  </a:cubicBezTo>
                  <a:cubicBezTo>
                    <a:pt x="1293642" y="924606"/>
                    <a:pt x="1259290" y="579274"/>
                    <a:pt x="1259290" y="579274"/>
                  </a:cubicBezTo>
                  <a:cubicBezTo>
                    <a:pt x="1259290" y="579274"/>
                    <a:pt x="1259290" y="564809"/>
                    <a:pt x="1260194" y="539497"/>
                  </a:cubicBezTo>
                  <a:cubicBezTo>
                    <a:pt x="1260194" y="537689"/>
                    <a:pt x="1260194" y="535881"/>
                    <a:pt x="1260194" y="533169"/>
                  </a:cubicBezTo>
                  <a:lnTo>
                    <a:pt x="1260194" y="527745"/>
                  </a:lnTo>
                  <a:cubicBezTo>
                    <a:pt x="1260194" y="522321"/>
                    <a:pt x="1261098" y="515993"/>
                    <a:pt x="1261098" y="509665"/>
                  </a:cubicBezTo>
                  <a:cubicBezTo>
                    <a:pt x="1261098" y="506049"/>
                    <a:pt x="1262002" y="501529"/>
                    <a:pt x="1262002" y="497913"/>
                  </a:cubicBezTo>
                  <a:cubicBezTo>
                    <a:pt x="1262002" y="491584"/>
                    <a:pt x="1262906" y="485256"/>
                    <a:pt x="1263810" y="478928"/>
                  </a:cubicBezTo>
                  <a:cubicBezTo>
                    <a:pt x="1263810" y="478928"/>
                    <a:pt x="1263810" y="478024"/>
                    <a:pt x="1263810" y="478024"/>
                  </a:cubicBezTo>
                  <a:cubicBezTo>
                    <a:pt x="1263810" y="473504"/>
                    <a:pt x="1264714" y="469888"/>
                    <a:pt x="1264714" y="465368"/>
                  </a:cubicBezTo>
                  <a:cubicBezTo>
                    <a:pt x="1265618" y="459040"/>
                    <a:pt x="1264714" y="464464"/>
                    <a:pt x="1264714" y="463560"/>
                  </a:cubicBezTo>
                  <a:cubicBezTo>
                    <a:pt x="1266522" y="447288"/>
                    <a:pt x="1268330" y="429208"/>
                    <a:pt x="1271042" y="410223"/>
                  </a:cubicBezTo>
                  <a:cubicBezTo>
                    <a:pt x="1290026" y="279141"/>
                    <a:pt x="1337035" y="108283"/>
                    <a:pt x="1453653" y="39578"/>
                  </a:cubicBezTo>
                  <a:cubicBezTo>
                    <a:pt x="1515125" y="3418"/>
                    <a:pt x="1555806" y="-3814"/>
                    <a:pt x="1582926" y="1609"/>
                  </a:cubicBezTo>
                  <a:cubicBezTo>
                    <a:pt x="1625415" y="11554"/>
                    <a:pt x="1635359" y="54946"/>
                    <a:pt x="1637167" y="82067"/>
                  </a:cubicBezTo>
                  <a:cubicBezTo>
                    <a:pt x="1637167" y="83875"/>
                    <a:pt x="1637167" y="85683"/>
                    <a:pt x="1637167" y="87491"/>
                  </a:cubicBezTo>
                  <a:cubicBezTo>
                    <a:pt x="1638975" y="94723"/>
                    <a:pt x="1639879" y="101051"/>
                    <a:pt x="1639879" y="106475"/>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38" name="Bentuk Bebas: Bentuk 437">
              <a:extLst>
                <a:ext uri="{FF2B5EF4-FFF2-40B4-BE49-F238E27FC236}">
                  <a16:creationId xmlns:a16="http://schemas.microsoft.com/office/drawing/2014/main" id="{BF0E98E5-D415-4B25-B2A3-90C10851519F}"/>
                </a:ext>
              </a:extLst>
            </p:cNvPr>
            <p:cNvSpPr/>
            <p:nvPr/>
          </p:nvSpPr>
          <p:spPr>
            <a:xfrm>
              <a:off x="3754047" y="3366161"/>
              <a:ext cx="1491462" cy="1141894"/>
            </a:xfrm>
            <a:custGeom>
              <a:avLst/>
              <a:gdLst>
                <a:gd name="connsiteX0" fmla="*/ 1645303 w 1645712"/>
                <a:gd name="connsiteY0" fmla="*/ 104663 h 1259991"/>
                <a:gd name="connsiteX1" fmla="*/ 1533205 w 1645712"/>
                <a:gd name="connsiteY1" fmla="*/ 619950 h 1259991"/>
                <a:gd name="connsiteX2" fmla="*/ 1630839 w 1645712"/>
                <a:gd name="connsiteY2" fmla="*/ 1175014 h 1259991"/>
                <a:gd name="connsiteX3" fmla="*/ 1638975 w 1645712"/>
                <a:gd name="connsiteY3" fmla="*/ 1208463 h 1259991"/>
                <a:gd name="connsiteX4" fmla="*/ 1256578 w 1645712"/>
                <a:gd name="connsiteY4" fmla="*/ 1218407 h 1259991"/>
                <a:gd name="connsiteX5" fmla="*/ 1233977 w 1645712"/>
                <a:gd name="connsiteY5" fmla="*/ 1219311 h 1259991"/>
                <a:gd name="connsiteX6" fmla="*/ 1226745 w 1645712"/>
                <a:gd name="connsiteY6" fmla="*/ 1219311 h 1259991"/>
                <a:gd name="connsiteX7" fmla="*/ 414038 w 1645712"/>
                <a:gd name="connsiteY7" fmla="*/ 1250951 h 1259991"/>
                <a:gd name="connsiteX8" fmla="*/ 348045 w 1645712"/>
                <a:gd name="connsiteY8" fmla="*/ 1252759 h 1259991"/>
                <a:gd name="connsiteX9" fmla="*/ 338101 w 1645712"/>
                <a:gd name="connsiteY9" fmla="*/ 1252759 h 1259991"/>
                <a:gd name="connsiteX10" fmla="*/ 56049 w 1645712"/>
                <a:gd name="connsiteY10" fmla="*/ 1259991 h 1259991"/>
                <a:gd name="connsiteX11" fmla="*/ 30736 w 1645712"/>
                <a:gd name="connsiteY11" fmla="*/ 1259991 h 1259991"/>
                <a:gd name="connsiteX12" fmla="*/ 29832 w 1645712"/>
                <a:gd name="connsiteY12" fmla="*/ 1259991 h 1259991"/>
                <a:gd name="connsiteX13" fmla="*/ 0 w 1645712"/>
                <a:gd name="connsiteY13" fmla="*/ 1259991 h 1259991"/>
                <a:gd name="connsiteX14" fmla="*/ 49721 w 1645712"/>
                <a:gd name="connsiteY14" fmla="*/ 1207559 h 1259991"/>
                <a:gd name="connsiteX15" fmla="*/ 52433 w 1645712"/>
                <a:gd name="connsiteY15" fmla="*/ 1205750 h 1259991"/>
                <a:gd name="connsiteX16" fmla="*/ 190746 w 1645712"/>
                <a:gd name="connsiteY16" fmla="*/ 1147894 h 1259991"/>
                <a:gd name="connsiteX17" fmla="*/ 222387 w 1645712"/>
                <a:gd name="connsiteY17" fmla="*/ 1144278 h 1259991"/>
                <a:gd name="connsiteX18" fmla="*/ 305556 w 1645712"/>
                <a:gd name="connsiteY18" fmla="*/ 1146085 h 1259991"/>
                <a:gd name="connsiteX19" fmla="*/ 315500 w 1645712"/>
                <a:gd name="connsiteY19" fmla="*/ 1146085 h 1259991"/>
                <a:gd name="connsiteX20" fmla="*/ 415846 w 1645712"/>
                <a:gd name="connsiteY20" fmla="*/ 1147894 h 1259991"/>
                <a:gd name="connsiteX21" fmla="*/ 1227649 w 1645712"/>
                <a:gd name="connsiteY21" fmla="*/ 1164166 h 1259991"/>
                <a:gd name="connsiteX22" fmla="*/ 1261098 w 1645712"/>
                <a:gd name="connsiteY22" fmla="*/ 1153318 h 1259991"/>
                <a:gd name="connsiteX23" fmla="*/ 1271042 w 1645712"/>
                <a:gd name="connsiteY23" fmla="*/ 1147894 h 1259991"/>
                <a:gd name="connsiteX24" fmla="*/ 1271042 w 1645712"/>
                <a:gd name="connsiteY24" fmla="*/ 1147894 h 1259991"/>
                <a:gd name="connsiteX25" fmla="*/ 1298162 w 1645712"/>
                <a:gd name="connsiteY25" fmla="*/ 1125293 h 1259991"/>
                <a:gd name="connsiteX26" fmla="*/ 1318954 w 1645712"/>
                <a:gd name="connsiteY26" fmla="*/ 1034892 h 1259991"/>
                <a:gd name="connsiteX27" fmla="*/ 1264714 w 1645712"/>
                <a:gd name="connsiteY27" fmla="*/ 577462 h 1259991"/>
                <a:gd name="connsiteX28" fmla="*/ 1459980 w 1645712"/>
                <a:gd name="connsiteY28" fmla="*/ 39574 h 1259991"/>
                <a:gd name="connsiteX29" fmla="*/ 1612759 w 1645712"/>
                <a:gd name="connsiteY29" fmla="*/ 12454 h 1259991"/>
                <a:gd name="connsiteX30" fmla="*/ 1614566 w 1645712"/>
                <a:gd name="connsiteY30" fmla="*/ 14262 h 1259991"/>
                <a:gd name="connsiteX31" fmla="*/ 1645303 w 1645712"/>
                <a:gd name="connsiteY31" fmla="*/ 104663 h 125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645712" h="1259991">
                  <a:moveTo>
                    <a:pt x="1645303" y="104663"/>
                  </a:moveTo>
                  <a:cubicBezTo>
                    <a:pt x="1645303" y="104663"/>
                    <a:pt x="1527781" y="427395"/>
                    <a:pt x="1533205" y="619950"/>
                  </a:cubicBezTo>
                  <a:cubicBezTo>
                    <a:pt x="1538629" y="812505"/>
                    <a:pt x="1630839" y="1175014"/>
                    <a:pt x="1630839" y="1175014"/>
                  </a:cubicBezTo>
                  <a:cubicBezTo>
                    <a:pt x="1630839" y="1175014"/>
                    <a:pt x="1634455" y="1187670"/>
                    <a:pt x="1638975" y="1208463"/>
                  </a:cubicBezTo>
                  <a:cubicBezTo>
                    <a:pt x="1511509" y="1210270"/>
                    <a:pt x="1384043" y="1213886"/>
                    <a:pt x="1256578" y="1218407"/>
                  </a:cubicBezTo>
                  <a:lnTo>
                    <a:pt x="1233977" y="1219311"/>
                  </a:lnTo>
                  <a:lnTo>
                    <a:pt x="1226745" y="1219311"/>
                  </a:lnTo>
                  <a:cubicBezTo>
                    <a:pt x="955541" y="1229255"/>
                    <a:pt x="684337" y="1241911"/>
                    <a:pt x="414038" y="1250951"/>
                  </a:cubicBezTo>
                  <a:lnTo>
                    <a:pt x="348045" y="1252759"/>
                  </a:lnTo>
                  <a:lnTo>
                    <a:pt x="338101" y="1252759"/>
                  </a:lnTo>
                  <a:cubicBezTo>
                    <a:pt x="244083" y="1255471"/>
                    <a:pt x="150066" y="1258183"/>
                    <a:pt x="56049" y="1259991"/>
                  </a:cubicBezTo>
                  <a:lnTo>
                    <a:pt x="30736" y="1259991"/>
                  </a:lnTo>
                  <a:lnTo>
                    <a:pt x="29832" y="1259991"/>
                  </a:lnTo>
                  <a:lnTo>
                    <a:pt x="0" y="1259991"/>
                  </a:lnTo>
                  <a:cubicBezTo>
                    <a:pt x="12656" y="1239199"/>
                    <a:pt x="29832" y="1221119"/>
                    <a:pt x="49721" y="1207559"/>
                  </a:cubicBezTo>
                  <a:lnTo>
                    <a:pt x="52433" y="1205750"/>
                  </a:lnTo>
                  <a:cubicBezTo>
                    <a:pt x="95825" y="1179534"/>
                    <a:pt x="141930" y="1159646"/>
                    <a:pt x="190746" y="1147894"/>
                  </a:cubicBezTo>
                  <a:cubicBezTo>
                    <a:pt x="200691" y="1145182"/>
                    <a:pt x="211539" y="1144278"/>
                    <a:pt x="222387" y="1144278"/>
                  </a:cubicBezTo>
                  <a:lnTo>
                    <a:pt x="305556" y="1146085"/>
                  </a:lnTo>
                  <a:lnTo>
                    <a:pt x="315500" y="1146085"/>
                  </a:lnTo>
                  <a:lnTo>
                    <a:pt x="415846" y="1147894"/>
                  </a:lnTo>
                  <a:lnTo>
                    <a:pt x="1227649" y="1164166"/>
                  </a:lnTo>
                  <a:cubicBezTo>
                    <a:pt x="1239401" y="1162358"/>
                    <a:pt x="1250249" y="1158742"/>
                    <a:pt x="1261098" y="1153318"/>
                  </a:cubicBezTo>
                  <a:cubicBezTo>
                    <a:pt x="1264714" y="1151510"/>
                    <a:pt x="1268330" y="1149702"/>
                    <a:pt x="1271042" y="1147894"/>
                  </a:cubicBezTo>
                  <a:lnTo>
                    <a:pt x="1271042" y="1147894"/>
                  </a:lnTo>
                  <a:cubicBezTo>
                    <a:pt x="1280986" y="1142470"/>
                    <a:pt x="1290026" y="1134333"/>
                    <a:pt x="1298162" y="1125293"/>
                  </a:cubicBezTo>
                  <a:cubicBezTo>
                    <a:pt x="1315338" y="1105405"/>
                    <a:pt x="1326186" y="1077381"/>
                    <a:pt x="1318954" y="1034892"/>
                  </a:cubicBezTo>
                  <a:cubicBezTo>
                    <a:pt x="1299066" y="922795"/>
                    <a:pt x="1264714" y="577462"/>
                    <a:pt x="1264714" y="577462"/>
                  </a:cubicBezTo>
                  <a:cubicBezTo>
                    <a:pt x="1264714" y="577462"/>
                    <a:pt x="1259290" y="157096"/>
                    <a:pt x="1459980" y="39574"/>
                  </a:cubicBezTo>
                  <a:cubicBezTo>
                    <a:pt x="1541342" y="-8338"/>
                    <a:pt x="1587446" y="-6531"/>
                    <a:pt x="1612759" y="12454"/>
                  </a:cubicBezTo>
                  <a:cubicBezTo>
                    <a:pt x="1613663" y="13358"/>
                    <a:pt x="1614566" y="13358"/>
                    <a:pt x="1614566" y="14262"/>
                  </a:cubicBezTo>
                  <a:cubicBezTo>
                    <a:pt x="1651631" y="41382"/>
                    <a:pt x="1645303" y="104663"/>
                    <a:pt x="1645303" y="104663"/>
                  </a:cubicBezTo>
                  <a:close/>
                </a:path>
              </a:pathLst>
            </a:custGeom>
            <a:solidFill>
              <a:srgbClr val="3A3768"/>
            </a:solidFill>
            <a:ln w="9034" cap="flat">
              <a:noFill/>
              <a:prstDash val="solid"/>
              <a:miter/>
            </a:ln>
          </p:spPr>
          <p:txBody>
            <a:bodyPr rtlCol="0" anchor="ctr"/>
            <a:lstStyle/>
            <a:p>
              <a:endParaRPr lang="en-ID" dirty="0"/>
            </a:p>
          </p:txBody>
        </p:sp>
        <p:sp>
          <p:nvSpPr>
            <p:cNvPr id="439" name="Bentuk Bebas: Bentuk 438">
              <a:extLst>
                <a:ext uri="{FF2B5EF4-FFF2-40B4-BE49-F238E27FC236}">
                  <a16:creationId xmlns:a16="http://schemas.microsoft.com/office/drawing/2014/main" id="{07DCF54A-E5BD-42DD-AA09-C13FCF016A89}"/>
                </a:ext>
              </a:extLst>
            </p:cNvPr>
            <p:cNvSpPr/>
            <p:nvPr/>
          </p:nvSpPr>
          <p:spPr>
            <a:xfrm>
              <a:off x="2198232" y="4149210"/>
              <a:ext cx="104867" cy="246603"/>
            </a:xfrm>
            <a:custGeom>
              <a:avLst/>
              <a:gdLst>
                <a:gd name="connsiteX0" fmla="*/ 115714 w 115713"/>
                <a:gd name="connsiteY0" fmla="*/ 31640 h 272107"/>
                <a:gd name="connsiteX1" fmla="*/ 112098 w 115713"/>
                <a:gd name="connsiteY1" fmla="*/ 65089 h 272107"/>
                <a:gd name="connsiteX2" fmla="*/ 92209 w 115713"/>
                <a:gd name="connsiteY2" fmla="*/ 272108 h 272107"/>
                <a:gd name="connsiteX3" fmla="*/ 0 w 115713"/>
                <a:gd name="connsiteY3" fmla="*/ 252219 h 272107"/>
                <a:gd name="connsiteX4" fmla="*/ 23504 w 115713"/>
                <a:gd name="connsiteY4" fmla="*/ 64185 h 272107"/>
                <a:gd name="connsiteX5" fmla="*/ 31640 w 115713"/>
                <a:gd name="connsiteY5" fmla="*/ 0 h 272107"/>
                <a:gd name="connsiteX6" fmla="*/ 115714 w 115713"/>
                <a:gd name="connsiteY6" fmla="*/ 31640 h 272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713" h="272107">
                  <a:moveTo>
                    <a:pt x="115714" y="31640"/>
                  </a:moveTo>
                  <a:lnTo>
                    <a:pt x="112098" y="65089"/>
                  </a:lnTo>
                  <a:lnTo>
                    <a:pt x="92209" y="272108"/>
                  </a:lnTo>
                  <a:cubicBezTo>
                    <a:pt x="61473" y="265780"/>
                    <a:pt x="30736" y="258548"/>
                    <a:pt x="0" y="252219"/>
                  </a:cubicBezTo>
                  <a:lnTo>
                    <a:pt x="23504" y="64185"/>
                  </a:lnTo>
                  <a:lnTo>
                    <a:pt x="31640" y="0"/>
                  </a:lnTo>
                  <a:lnTo>
                    <a:pt x="115714" y="31640"/>
                  </a:lnTo>
                  <a:close/>
                </a:path>
              </a:pathLst>
            </a:custGeom>
            <a:solidFill>
              <a:srgbClr val="EAECF0"/>
            </a:solidFill>
            <a:ln w="9034" cap="flat">
              <a:noFill/>
              <a:prstDash val="solid"/>
              <a:miter/>
            </a:ln>
          </p:spPr>
          <p:txBody>
            <a:bodyPr rtlCol="0" anchor="ctr"/>
            <a:lstStyle/>
            <a:p>
              <a:endParaRPr lang="en-ID" dirty="0"/>
            </a:p>
          </p:txBody>
        </p:sp>
        <p:sp>
          <p:nvSpPr>
            <p:cNvPr id="440" name="Bentuk Bebas: Bentuk 439">
              <a:extLst>
                <a:ext uri="{FF2B5EF4-FFF2-40B4-BE49-F238E27FC236}">
                  <a16:creationId xmlns:a16="http://schemas.microsoft.com/office/drawing/2014/main" id="{0ED169E0-591C-42E4-92EF-DEFA1B6D7489}"/>
                </a:ext>
              </a:extLst>
            </p:cNvPr>
            <p:cNvSpPr/>
            <p:nvPr/>
          </p:nvSpPr>
          <p:spPr>
            <a:xfrm>
              <a:off x="1778760" y="3167711"/>
              <a:ext cx="2409505" cy="949546"/>
            </a:xfrm>
            <a:custGeom>
              <a:avLst/>
              <a:gdLst>
                <a:gd name="connsiteX0" fmla="*/ 0 w 2658701"/>
                <a:gd name="connsiteY0" fmla="*/ 1047751 h 1047750"/>
                <a:gd name="connsiteX1" fmla="*/ 492687 w 2658701"/>
                <a:gd name="connsiteY1" fmla="*/ 0 h 1047750"/>
                <a:gd name="connsiteX2" fmla="*/ 2476091 w 2658701"/>
                <a:gd name="connsiteY2" fmla="*/ 154586 h 1047750"/>
                <a:gd name="connsiteX3" fmla="*/ 2658701 w 2658701"/>
                <a:gd name="connsiteY3" fmla="*/ 1047751 h 1047750"/>
              </a:gdLst>
              <a:ahLst/>
              <a:cxnLst>
                <a:cxn ang="0">
                  <a:pos x="connsiteX0" y="connsiteY0"/>
                </a:cxn>
                <a:cxn ang="0">
                  <a:pos x="connsiteX1" y="connsiteY1"/>
                </a:cxn>
                <a:cxn ang="0">
                  <a:pos x="connsiteX2" y="connsiteY2"/>
                </a:cxn>
                <a:cxn ang="0">
                  <a:pos x="connsiteX3" y="connsiteY3"/>
                </a:cxn>
              </a:cxnLst>
              <a:rect l="l" t="t" r="r" b="b"/>
              <a:pathLst>
                <a:path w="2658701" h="1047750">
                  <a:moveTo>
                    <a:pt x="0" y="1047751"/>
                  </a:moveTo>
                  <a:lnTo>
                    <a:pt x="492687" y="0"/>
                  </a:lnTo>
                  <a:lnTo>
                    <a:pt x="2476091" y="154586"/>
                  </a:lnTo>
                  <a:lnTo>
                    <a:pt x="2658701" y="1047751"/>
                  </a:lnTo>
                  <a:close/>
                </a:path>
              </a:pathLst>
            </a:custGeom>
            <a:solidFill>
              <a:srgbClr val="EFC6CD"/>
            </a:solidFill>
            <a:ln w="9034" cap="flat">
              <a:noFill/>
              <a:prstDash val="solid"/>
              <a:miter/>
            </a:ln>
          </p:spPr>
          <p:txBody>
            <a:bodyPr rtlCol="0" anchor="ctr"/>
            <a:lstStyle/>
            <a:p>
              <a:endParaRPr lang="en-ID" dirty="0"/>
            </a:p>
          </p:txBody>
        </p:sp>
        <p:sp>
          <p:nvSpPr>
            <p:cNvPr id="441" name="Bentuk Bebas: Bentuk 440">
              <a:extLst>
                <a:ext uri="{FF2B5EF4-FFF2-40B4-BE49-F238E27FC236}">
                  <a16:creationId xmlns:a16="http://schemas.microsoft.com/office/drawing/2014/main" id="{37DDEE04-9C71-4FB2-981F-4AC22503FA9D}"/>
                </a:ext>
              </a:extLst>
            </p:cNvPr>
            <p:cNvSpPr/>
            <p:nvPr/>
          </p:nvSpPr>
          <p:spPr>
            <a:xfrm>
              <a:off x="1778760" y="4117258"/>
              <a:ext cx="2409505" cy="121253"/>
            </a:xfrm>
            <a:custGeom>
              <a:avLst/>
              <a:gdLst>
                <a:gd name="connsiteX0" fmla="*/ 0 w 2658701"/>
                <a:gd name="connsiteY0" fmla="*/ 91305 h 133793"/>
                <a:gd name="connsiteX1" fmla="*/ 0 w 2658701"/>
                <a:gd name="connsiteY1" fmla="*/ 0 h 133793"/>
                <a:gd name="connsiteX2" fmla="*/ 2658701 w 2658701"/>
                <a:gd name="connsiteY2" fmla="*/ 0 h 133793"/>
                <a:gd name="connsiteX3" fmla="*/ 2658701 w 2658701"/>
                <a:gd name="connsiteY3" fmla="*/ 133794 h 133793"/>
              </a:gdLst>
              <a:ahLst/>
              <a:cxnLst>
                <a:cxn ang="0">
                  <a:pos x="connsiteX0" y="connsiteY0"/>
                </a:cxn>
                <a:cxn ang="0">
                  <a:pos x="connsiteX1" y="connsiteY1"/>
                </a:cxn>
                <a:cxn ang="0">
                  <a:pos x="connsiteX2" y="connsiteY2"/>
                </a:cxn>
                <a:cxn ang="0">
                  <a:pos x="connsiteX3" y="connsiteY3"/>
                </a:cxn>
              </a:cxnLst>
              <a:rect l="l" t="t" r="r" b="b"/>
              <a:pathLst>
                <a:path w="2658701" h="133793">
                  <a:moveTo>
                    <a:pt x="0" y="91305"/>
                  </a:moveTo>
                  <a:lnTo>
                    <a:pt x="0" y="0"/>
                  </a:lnTo>
                  <a:lnTo>
                    <a:pt x="2658701" y="0"/>
                  </a:lnTo>
                  <a:lnTo>
                    <a:pt x="2658701" y="133794"/>
                  </a:lnTo>
                  <a:close/>
                </a:path>
              </a:pathLst>
            </a:custGeom>
            <a:solidFill>
              <a:srgbClr val="D48A9B"/>
            </a:solidFill>
            <a:ln w="9034" cap="flat">
              <a:noFill/>
              <a:prstDash val="solid"/>
              <a:miter/>
            </a:ln>
          </p:spPr>
          <p:txBody>
            <a:bodyPr rtlCol="0" anchor="ctr"/>
            <a:lstStyle/>
            <a:p>
              <a:endParaRPr lang="en-ID" dirty="0"/>
            </a:p>
          </p:txBody>
        </p:sp>
        <p:sp>
          <p:nvSpPr>
            <p:cNvPr id="442" name="Bentuk Bebas: Bentuk 441">
              <a:extLst>
                <a:ext uri="{FF2B5EF4-FFF2-40B4-BE49-F238E27FC236}">
                  <a16:creationId xmlns:a16="http://schemas.microsoft.com/office/drawing/2014/main" id="{D5DDFFD8-134B-4D71-B22A-606C1429A159}"/>
                </a:ext>
              </a:extLst>
            </p:cNvPr>
            <p:cNvSpPr/>
            <p:nvPr/>
          </p:nvSpPr>
          <p:spPr>
            <a:xfrm>
              <a:off x="2439967" y="3514268"/>
              <a:ext cx="1111717" cy="486652"/>
            </a:xfrm>
            <a:custGeom>
              <a:avLst/>
              <a:gdLst>
                <a:gd name="connsiteX0" fmla="*/ 19836 w 1226693"/>
                <a:gd name="connsiteY0" fmla="*/ 512575 h 536983"/>
                <a:gd name="connsiteX1" fmla="*/ 1209517 w 1226693"/>
                <a:gd name="connsiteY1" fmla="*/ 536983 h 536983"/>
                <a:gd name="connsiteX2" fmla="*/ 1226693 w 1226693"/>
                <a:gd name="connsiteY2" fmla="*/ 520711 h 536983"/>
                <a:gd name="connsiteX3" fmla="*/ 1225789 w 1226693"/>
                <a:gd name="connsiteY3" fmla="*/ 515287 h 536983"/>
                <a:gd name="connsiteX4" fmla="*/ 1040467 w 1226693"/>
                <a:gd name="connsiteY4" fmla="*/ 15368 h 536983"/>
                <a:gd name="connsiteX5" fmla="*/ 239512 w 1226693"/>
                <a:gd name="connsiteY5" fmla="*/ 0 h 536983"/>
                <a:gd name="connsiteX6" fmla="*/ 1756 w 1226693"/>
                <a:gd name="connsiteY6" fmla="*/ 484551 h 536983"/>
                <a:gd name="connsiteX7" fmla="*/ 11700 w 1226693"/>
                <a:gd name="connsiteY7" fmla="*/ 510767 h 536983"/>
                <a:gd name="connsiteX8" fmla="*/ 19836 w 1226693"/>
                <a:gd name="connsiteY8" fmla="*/ 512575 h 536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6693" h="536983">
                  <a:moveTo>
                    <a:pt x="19836" y="512575"/>
                  </a:moveTo>
                  <a:lnTo>
                    <a:pt x="1209517" y="536983"/>
                  </a:lnTo>
                  <a:cubicBezTo>
                    <a:pt x="1218557" y="536983"/>
                    <a:pt x="1225789" y="529751"/>
                    <a:pt x="1226693" y="520711"/>
                  </a:cubicBezTo>
                  <a:cubicBezTo>
                    <a:pt x="1226693" y="518903"/>
                    <a:pt x="1226693" y="517095"/>
                    <a:pt x="1225789" y="515287"/>
                  </a:cubicBezTo>
                  <a:lnTo>
                    <a:pt x="1040467" y="15368"/>
                  </a:lnTo>
                  <a:lnTo>
                    <a:pt x="239512" y="0"/>
                  </a:lnTo>
                  <a:lnTo>
                    <a:pt x="1756" y="484551"/>
                  </a:lnTo>
                  <a:cubicBezTo>
                    <a:pt x="-2764" y="494495"/>
                    <a:pt x="1756" y="506247"/>
                    <a:pt x="11700" y="510767"/>
                  </a:cubicBezTo>
                  <a:cubicBezTo>
                    <a:pt x="14412" y="511671"/>
                    <a:pt x="17124" y="512575"/>
                    <a:pt x="19836" y="512575"/>
                  </a:cubicBezTo>
                  <a:close/>
                </a:path>
              </a:pathLst>
            </a:custGeom>
            <a:solidFill>
              <a:srgbClr val="DFE6F5"/>
            </a:solidFill>
            <a:ln w="9034" cap="flat">
              <a:noFill/>
              <a:prstDash val="solid"/>
              <a:miter/>
            </a:ln>
          </p:spPr>
          <p:txBody>
            <a:bodyPr rtlCol="0" anchor="ctr"/>
            <a:lstStyle/>
            <a:p>
              <a:endParaRPr lang="en-ID" dirty="0"/>
            </a:p>
          </p:txBody>
        </p:sp>
        <p:sp>
          <p:nvSpPr>
            <p:cNvPr id="443" name="Bentuk Bebas: Bentuk 442">
              <a:extLst>
                <a:ext uri="{FF2B5EF4-FFF2-40B4-BE49-F238E27FC236}">
                  <a16:creationId xmlns:a16="http://schemas.microsoft.com/office/drawing/2014/main" id="{C2823B53-6BD8-42AB-8F0B-D31F38AC82EE}"/>
                </a:ext>
              </a:extLst>
            </p:cNvPr>
            <p:cNvSpPr/>
            <p:nvPr/>
          </p:nvSpPr>
          <p:spPr>
            <a:xfrm>
              <a:off x="2439967" y="3514268"/>
              <a:ext cx="1111717" cy="486652"/>
            </a:xfrm>
            <a:custGeom>
              <a:avLst/>
              <a:gdLst>
                <a:gd name="connsiteX0" fmla="*/ 19836 w 1226693"/>
                <a:gd name="connsiteY0" fmla="*/ 512575 h 536983"/>
                <a:gd name="connsiteX1" fmla="*/ 1209517 w 1226693"/>
                <a:gd name="connsiteY1" fmla="*/ 536983 h 536983"/>
                <a:gd name="connsiteX2" fmla="*/ 1226693 w 1226693"/>
                <a:gd name="connsiteY2" fmla="*/ 520711 h 536983"/>
                <a:gd name="connsiteX3" fmla="*/ 1225789 w 1226693"/>
                <a:gd name="connsiteY3" fmla="*/ 515287 h 536983"/>
                <a:gd name="connsiteX4" fmla="*/ 1040467 w 1226693"/>
                <a:gd name="connsiteY4" fmla="*/ 15368 h 536983"/>
                <a:gd name="connsiteX5" fmla="*/ 239512 w 1226693"/>
                <a:gd name="connsiteY5" fmla="*/ 0 h 536983"/>
                <a:gd name="connsiteX6" fmla="*/ 1756 w 1226693"/>
                <a:gd name="connsiteY6" fmla="*/ 484551 h 536983"/>
                <a:gd name="connsiteX7" fmla="*/ 11700 w 1226693"/>
                <a:gd name="connsiteY7" fmla="*/ 510767 h 536983"/>
                <a:gd name="connsiteX8" fmla="*/ 19836 w 1226693"/>
                <a:gd name="connsiteY8" fmla="*/ 512575 h 536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6693" h="536983">
                  <a:moveTo>
                    <a:pt x="19836" y="512575"/>
                  </a:moveTo>
                  <a:lnTo>
                    <a:pt x="1209517" y="536983"/>
                  </a:lnTo>
                  <a:cubicBezTo>
                    <a:pt x="1218557" y="536983"/>
                    <a:pt x="1225789" y="529751"/>
                    <a:pt x="1226693" y="520711"/>
                  </a:cubicBezTo>
                  <a:cubicBezTo>
                    <a:pt x="1226693" y="518903"/>
                    <a:pt x="1226693" y="517095"/>
                    <a:pt x="1225789" y="515287"/>
                  </a:cubicBezTo>
                  <a:lnTo>
                    <a:pt x="1040467" y="15368"/>
                  </a:lnTo>
                  <a:lnTo>
                    <a:pt x="239512" y="0"/>
                  </a:lnTo>
                  <a:lnTo>
                    <a:pt x="1756" y="484551"/>
                  </a:lnTo>
                  <a:cubicBezTo>
                    <a:pt x="-2764" y="494495"/>
                    <a:pt x="1756" y="506247"/>
                    <a:pt x="11700" y="510767"/>
                  </a:cubicBezTo>
                  <a:cubicBezTo>
                    <a:pt x="14412" y="511671"/>
                    <a:pt x="17124" y="512575"/>
                    <a:pt x="19836" y="512575"/>
                  </a:cubicBezTo>
                  <a:close/>
                </a:path>
              </a:pathLst>
            </a:custGeom>
            <a:solidFill>
              <a:srgbClr val="000000">
                <a:alpha val="15000"/>
              </a:srgbClr>
            </a:solidFill>
            <a:ln w="9034" cap="flat">
              <a:noFill/>
              <a:prstDash val="solid"/>
              <a:miter/>
            </a:ln>
          </p:spPr>
          <p:txBody>
            <a:bodyPr rtlCol="0" anchor="ctr"/>
            <a:lstStyle/>
            <a:p>
              <a:endParaRPr lang="en-ID" dirty="0"/>
            </a:p>
          </p:txBody>
        </p:sp>
        <p:sp>
          <p:nvSpPr>
            <p:cNvPr id="444" name="Bentuk Bebas: Bentuk 443">
              <a:extLst>
                <a:ext uri="{FF2B5EF4-FFF2-40B4-BE49-F238E27FC236}">
                  <a16:creationId xmlns:a16="http://schemas.microsoft.com/office/drawing/2014/main" id="{543BC74B-0997-4004-93B4-E2BB96D041E3}"/>
                </a:ext>
              </a:extLst>
            </p:cNvPr>
            <p:cNvSpPr/>
            <p:nvPr/>
          </p:nvSpPr>
          <p:spPr>
            <a:xfrm>
              <a:off x="2449752" y="3496243"/>
              <a:ext cx="1088824" cy="486652"/>
            </a:xfrm>
            <a:custGeom>
              <a:avLst/>
              <a:gdLst>
                <a:gd name="connsiteX0" fmla="*/ 0 w 1201432"/>
                <a:gd name="connsiteY0" fmla="*/ 511671 h 536983"/>
                <a:gd name="connsiteX1" fmla="*/ 1201433 w 1201432"/>
                <a:gd name="connsiteY1" fmla="*/ 536983 h 536983"/>
                <a:gd name="connsiteX2" fmla="*/ 1037807 w 1201432"/>
                <a:gd name="connsiteY2" fmla="*/ 42489 h 536983"/>
                <a:gd name="connsiteX3" fmla="*/ 999838 w 1201432"/>
                <a:gd name="connsiteY3" fmla="*/ 14464 h 536983"/>
                <a:gd name="connsiteX4" fmla="*/ 227811 w 1201432"/>
                <a:gd name="connsiteY4" fmla="*/ 0 h 536983"/>
                <a:gd name="connsiteX5" fmla="*/ 0 w 1201432"/>
                <a:gd name="connsiteY5" fmla="*/ 511671 h 536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01432" h="536983">
                  <a:moveTo>
                    <a:pt x="0" y="511671"/>
                  </a:moveTo>
                  <a:lnTo>
                    <a:pt x="1201433" y="536983"/>
                  </a:lnTo>
                  <a:lnTo>
                    <a:pt x="1037807" y="42489"/>
                  </a:lnTo>
                  <a:cubicBezTo>
                    <a:pt x="1032382" y="26216"/>
                    <a:pt x="1017014" y="14464"/>
                    <a:pt x="999838" y="14464"/>
                  </a:cubicBezTo>
                  <a:lnTo>
                    <a:pt x="227811" y="0"/>
                  </a:lnTo>
                  <a:lnTo>
                    <a:pt x="0" y="511671"/>
                  </a:lnTo>
                  <a:close/>
                </a:path>
              </a:pathLst>
            </a:custGeom>
            <a:solidFill>
              <a:srgbClr val="DFE6F5"/>
            </a:solidFill>
            <a:ln w="9034" cap="flat">
              <a:noFill/>
              <a:prstDash val="solid"/>
              <a:miter/>
            </a:ln>
          </p:spPr>
          <p:txBody>
            <a:bodyPr rtlCol="0" anchor="ctr"/>
            <a:lstStyle/>
            <a:p>
              <a:endParaRPr lang="en-ID" dirty="0"/>
            </a:p>
          </p:txBody>
        </p:sp>
        <p:sp>
          <p:nvSpPr>
            <p:cNvPr id="445" name="Bentuk Bebas: Bentuk 444">
              <a:extLst>
                <a:ext uri="{FF2B5EF4-FFF2-40B4-BE49-F238E27FC236}">
                  <a16:creationId xmlns:a16="http://schemas.microsoft.com/office/drawing/2014/main" id="{8D473E17-1939-4B74-946D-C83A9D35704B}"/>
                </a:ext>
              </a:extLst>
            </p:cNvPr>
            <p:cNvSpPr/>
            <p:nvPr/>
          </p:nvSpPr>
          <p:spPr>
            <a:xfrm>
              <a:off x="2537107" y="3551135"/>
              <a:ext cx="523828" cy="379326"/>
            </a:xfrm>
            <a:custGeom>
              <a:avLst/>
              <a:gdLst>
                <a:gd name="connsiteX0" fmla="*/ 3051 w 578003"/>
                <a:gd name="connsiteY0" fmla="*/ 339005 h 418557"/>
                <a:gd name="connsiteX1" fmla="*/ 146789 w 578003"/>
                <a:gd name="connsiteY1" fmla="*/ 22600 h 418557"/>
                <a:gd name="connsiteX2" fmla="*/ 182046 w 578003"/>
                <a:gd name="connsiteY2" fmla="*/ 0 h 418557"/>
                <a:gd name="connsiteX3" fmla="*/ 540035 w 578003"/>
                <a:gd name="connsiteY3" fmla="*/ 0 h 418557"/>
                <a:gd name="connsiteX4" fmla="*/ 578003 w 578003"/>
                <a:gd name="connsiteY4" fmla="*/ 37968 h 418557"/>
                <a:gd name="connsiteX5" fmla="*/ 578003 w 578003"/>
                <a:gd name="connsiteY5" fmla="*/ 380589 h 418557"/>
                <a:gd name="connsiteX6" fmla="*/ 540035 w 578003"/>
                <a:gd name="connsiteY6" fmla="*/ 418558 h 418557"/>
                <a:gd name="connsiteX7" fmla="*/ 538227 w 578003"/>
                <a:gd name="connsiteY7" fmla="*/ 418558 h 418557"/>
                <a:gd name="connsiteX8" fmla="*/ 36499 w 578003"/>
                <a:gd name="connsiteY8" fmla="*/ 393245 h 418557"/>
                <a:gd name="connsiteX9" fmla="*/ 339 w 578003"/>
                <a:gd name="connsiteY9" fmla="*/ 353469 h 418557"/>
                <a:gd name="connsiteX10" fmla="*/ 3051 w 578003"/>
                <a:gd name="connsiteY10" fmla="*/ 339005 h 418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78003" h="418557">
                  <a:moveTo>
                    <a:pt x="3051" y="339005"/>
                  </a:moveTo>
                  <a:lnTo>
                    <a:pt x="146789" y="22600"/>
                  </a:lnTo>
                  <a:cubicBezTo>
                    <a:pt x="153117" y="9040"/>
                    <a:pt x="166677" y="0"/>
                    <a:pt x="182046" y="0"/>
                  </a:cubicBezTo>
                  <a:lnTo>
                    <a:pt x="540035" y="0"/>
                  </a:lnTo>
                  <a:cubicBezTo>
                    <a:pt x="560827" y="0"/>
                    <a:pt x="578003" y="17176"/>
                    <a:pt x="578003" y="37968"/>
                  </a:cubicBezTo>
                  <a:lnTo>
                    <a:pt x="578003" y="380589"/>
                  </a:lnTo>
                  <a:cubicBezTo>
                    <a:pt x="578003" y="401382"/>
                    <a:pt x="560827" y="418558"/>
                    <a:pt x="540035" y="418558"/>
                  </a:cubicBezTo>
                  <a:cubicBezTo>
                    <a:pt x="539131" y="418558"/>
                    <a:pt x="539131" y="418558"/>
                    <a:pt x="538227" y="418558"/>
                  </a:cubicBezTo>
                  <a:lnTo>
                    <a:pt x="36499" y="393245"/>
                  </a:lnTo>
                  <a:cubicBezTo>
                    <a:pt x="15707" y="392341"/>
                    <a:pt x="-565" y="374261"/>
                    <a:pt x="339" y="353469"/>
                  </a:cubicBezTo>
                  <a:cubicBezTo>
                    <a:pt x="-565" y="348045"/>
                    <a:pt x="339" y="343525"/>
                    <a:pt x="3051" y="339005"/>
                  </a:cubicBezTo>
                  <a:close/>
                </a:path>
              </a:pathLst>
            </a:custGeom>
            <a:solidFill>
              <a:srgbClr val="4C4C56"/>
            </a:solidFill>
            <a:ln w="9034" cap="flat">
              <a:noFill/>
              <a:prstDash val="solid"/>
              <a:miter/>
            </a:ln>
          </p:spPr>
          <p:txBody>
            <a:bodyPr rtlCol="0" anchor="ctr"/>
            <a:lstStyle/>
            <a:p>
              <a:endParaRPr lang="en-ID" dirty="0"/>
            </a:p>
          </p:txBody>
        </p:sp>
        <p:sp>
          <p:nvSpPr>
            <p:cNvPr id="446" name="Bentuk Bebas: Bentuk 445">
              <a:extLst>
                <a:ext uri="{FF2B5EF4-FFF2-40B4-BE49-F238E27FC236}">
                  <a16:creationId xmlns:a16="http://schemas.microsoft.com/office/drawing/2014/main" id="{5D322D3C-7B60-408D-A125-2F99B44B8700}"/>
                </a:ext>
              </a:extLst>
            </p:cNvPr>
            <p:cNvSpPr/>
            <p:nvPr/>
          </p:nvSpPr>
          <p:spPr>
            <a:xfrm>
              <a:off x="3178912" y="3633063"/>
              <a:ext cx="179825" cy="213169"/>
            </a:xfrm>
            <a:custGeom>
              <a:avLst/>
              <a:gdLst>
                <a:gd name="connsiteX0" fmla="*/ 0 w 198423"/>
                <a:gd name="connsiteY0" fmla="*/ 207923 h 235215"/>
                <a:gd name="connsiteX1" fmla="*/ 6328 w 198423"/>
                <a:gd name="connsiteY1" fmla="*/ 27120 h 235215"/>
                <a:gd name="connsiteX2" fmla="*/ 34353 w 198423"/>
                <a:gd name="connsiteY2" fmla="*/ 0 h 235215"/>
                <a:gd name="connsiteX3" fmla="*/ 140122 w 198423"/>
                <a:gd name="connsiteY3" fmla="*/ 0 h 235215"/>
                <a:gd name="connsiteX4" fmla="*/ 167242 w 198423"/>
                <a:gd name="connsiteY4" fmla="*/ 22600 h 235215"/>
                <a:gd name="connsiteX5" fmla="*/ 197979 w 198423"/>
                <a:gd name="connsiteY5" fmla="*/ 202499 h 235215"/>
                <a:gd name="connsiteX6" fmla="*/ 175378 w 198423"/>
                <a:gd name="connsiteY6" fmla="*/ 234139 h 235215"/>
                <a:gd name="connsiteX7" fmla="*/ 170858 w 198423"/>
                <a:gd name="connsiteY7" fmla="*/ 234139 h 235215"/>
                <a:gd name="connsiteX8" fmla="*/ 28024 w 198423"/>
                <a:gd name="connsiteY8" fmla="*/ 235043 h 235215"/>
                <a:gd name="connsiteX9" fmla="*/ 0 w 198423"/>
                <a:gd name="connsiteY9" fmla="*/ 207923 h 235215"/>
                <a:gd name="connsiteX10" fmla="*/ 0 w 198423"/>
                <a:gd name="connsiteY10" fmla="*/ 207923 h 235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8423" h="235215">
                  <a:moveTo>
                    <a:pt x="0" y="207923"/>
                  </a:moveTo>
                  <a:lnTo>
                    <a:pt x="6328" y="27120"/>
                  </a:lnTo>
                  <a:cubicBezTo>
                    <a:pt x="6328" y="11752"/>
                    <a:pt x="18984" y="0"/>
                    <a:pt x="34353" y="0"/>
                  </a:cubicBezTo>
                  <a:lnTo>
                    <a:pt x="140122" y="0"/>
                  </a:lnTo>
                  <a:cubicBezTo>
                    <a:pt x="153682" y="0"/>
                    <a:pt x="164530" y="9944"/>
                    <a:pt x="167242" y="22600"/>
                  </a:cubicBezTo>
                  <a:lnTo>
                    <a:pt x="197979" y="202499"/>
                  </a:lnTo>
                  <a:cubicBezTo>
                    <a:pt x="200691" y="217867"/>
                    <a:pt x="190747" y="232331"/>
                    <a:pt x="175378" y="234139"/>
                  </a:cubicBezTo>
                  <a:cubicBezTo>
                    <a:pt x="173570" y="234139"/>
                    <a:pt x="172666" y="234139"/>
                    <a:pt x="170858" y="234139"/>
                  </a:cubicBezTo>
                  <a:lnTo>
                    <a:pt x="28024" y="235043"/>
                  </a:lnTo>
                  <a:cubicBezTo>
                    <a:pt x="12656" y="236851"/>
                    <a:pt x="0" y="224195"/>
                    <a:pt x="0" y="207923"/>
                  </a:cubicBezTo>
                  <a:cubicBezTo>
                    <a:pt x="0" y="208827"/>
                    <a:pt x="0" y="208827"/>
                    <a:pt x="0" y="207923"/>
                  </a:cubicBezTo>
                  <a:close/>
                </a:path>
              </a:pathLst>
            </a:custGeom>
            <a:solidFill>
              <a:srgbClr val="D1D9EC"/>
            </a:solidFill>
            <a:ln w="9034" cap="flat">
              <a:noFill/>
              <a:prstDash val="solid"/>
              <a:miter/>
            </a:ln>
          </p:spPr>
          <p:txBody>
            <a:bodyPr rtlCol="0" anchor="ctr"/>
            <a:lstStyle/>
            <a:p>
              <a:endParaRPr lang="en-ID" dirty="0"/>
            </a:p>
          </p:txBody>
        </p:sp>
        <p:sp>
          <p:nvSpPr>
            <p:cNvPr id="447" name="Bentuk Bebas: Bentuk 446">
              <a:extLst>
                <a:ext uri="{FF2B5EF4-FFF2-40B4-BE49-F238E27FC236}">
                  <a16:creationId xmlns:a16="http://schemas.microsoft.com/office/drawing/2014/main" id="{746A3B9B-41D6-4DD9-94CE-01DB53E547A7}"/>
                </a:ext>
              </a:extLst>
            </p:cNvPr>
            <p:cNvSpPr/>
            <p:nvPr/>
          </p:nvSpPr>
          <p:spPr>
            <a:xfrm>
              <a:off x="1870150" y="2725023"/>
              <a:ext cx="768035" cy="1254836"/>
            </a:xfrm>
            <a:custGeom>
              <a:avLst/>
              <a:gdLst>
                <a:gd name="connsiteX0" fmla="*/ 42897 w 847467"/>
                <a:gd name="connsiteY0" fmla="*/ 33754 h 1384614"/>
                <a:gd name="connsiteX1" fmla="*/ 441566 w 847467"/>
                <a:gd name="connsiteY1" fmla="*/ 305 h 1384614"/>
                <a:gd name="connsiteX2" fmla="*/ 469591 w 847467"/>
                <a:gd name="connsiteY2" fmla="*/ 16578 h 1384614"/>
                <a:gd name="connsiteX3" fmla="*/ 847468 w 847467"/>
                <a:gd name="connsiteY3" fmla="*/ 869965 h 1384614"/>
                <a:gd name="connsiteX4" fmla="*/ 636833 w 847467"/>
                <a:gd name="connsiteY4" fmla="*/ 1342764 h 1384614"/>
                <a:gd name="connsiteX5" fmla="*/ 600672 w 847467"/>
                <a:gd name="connsiteY5" fmla="*/ 1343668 h 1384614"/>
                <a:gd name="connsiteX6" fmla="*/ 1312 w 847467"/>
                <a:gd name="connsiteY6" fmla="*/ 93419 h 1384614"/>
                <a:gd name="connsiteX7" fmla="*/ 42897 w 847467"/>
                <a:gd name="connsiteY7" fmla="*/ 33754 h 1384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7467" h="1384614">
                  <a:moveTo>
                    <a:pt x="42897" y="33754"/>
                  </a:moveTo>
                  <a:lnTo>
                    <a:pt x="441566" y="305"/>
                  </a:lnTo>
                  <a:cubicBezTo>
                    <a:pt x="453318" y="-1503"/>
                    <a:pt x="465070" y="4825"/>
                    <a:pt x="469591" y="16578"/>
                  </a:cubicBezTo>
                  <a:lnTo>
                    <a:pt x="847468" y="869965"/>
                  </a:lnTo>
                  <a:lnTo>
                    <a:pt x="636833" y="1342764"/>
                  </a:lnTo>
                  <a:cubicBezTo>
                    <a:pt x="643161" y="1328300"/>
                    <a:pt x="648585" y="1443109"/>
                    <a:pt x="600672" y="1343668"/>
                  </a:cubicBezTo>
                  <a:lnTo>
                    <a:pt x="1312" y="93419"/>
                  </a:lnTo>
                  <a:cubicBezTo>
                    <a:pt x="-6824" y="76242"/>
                    <a:pt x="24816" y="36466"/>
                    <a:pt x="42897" y="33754"/>
                  </a:cubicBezTo>
                  <a:close/>
                </a:path>
              </a:pathLst>
            </a:custGeom>
            <a:solidFill>
              <a:srgbClr val="4C4C56"/>
            </a:solidFill>
            <a:ln w="9034" cap="flat">
              <a:noFill/>
              <a:prstDash val="solid"/>
              <a:miter/>
            </a:ln>
          </p:spPr>
          <p:txBody>
            <a:bodyPr rtlCol="0" anchor="ctr"/>
            <a:lstStyle/>
            <a:p>
              <a:endParaRPr lang="en-ID" dirty="0"/>
            </a:p>
          </p:txBody>
        </p:sp>
        <p:sp>
          <p:nvSpPr>
            <p:cNvPr id="448" name="Bentuk Bebas: Bentuk 447">
              <a:extLst>
                <a:ext uri="{FF2B5EF4-FFF2-40B4-BE49-F238E27FC236}">
                  <a16:creationId xmlns:a16="http://schemas.microsoft.com/office/drawing/2014/main" id="{B9F4DFE5-F01C-476B-BFE6-CB237A0D26E6}"/>
                </a:ext>
              </a:extLst>
            </p:cNvPr>
            <p:cNvSpPr/>
            <p:nvPr/>
          </p:nvSpPr>
          <p:spPr>
            <a:xfrm>
              <a:off x="1870150" y="2725023"/>
              <a:ext cx="768035" cy="1254836"/>
            </a:xfrm>
            <a:custGeom>
              <a:avLst/>
              <a:gdLst>
                <a:gd name="connsiteX0" fmla="*/ 42897 w 847467"/>
                <a:gd name="connsiteY0" fmla="*/ 33754 h 1384614"/>
                <a:gd name="connsiteX1" fmla="*/ 441566 w 847467"/>
                <a:gd name="connsiteY1" fmla="*/ 305 h 1384614"/>
                <a:gd name="connsiteX2" fmla="*/ 469591 w 847467"/>
                <a:gd name="connsiteY2" fmla="*/ 16578 h 1384614"/>
                <a:gd name="connsiteX3" fmla="*/ 847468 w 847467"/>
                <a:gd name="connsiteY3" fmla="*/ 869965 h 1384614"/>
                <a:gd name="connsiteX4" fmla="*/ 636833 w 847467"/>
                <a:gd name="connsiteY4" fmla="*/ 1342764 h 1384614"/>
                <a:gd name="connsiteX5" fmla="*/ 600672 w 847467"/>
                <a:gd name="connsiteY5" fmla="*/ 1343668 h 1384614"/>
                <a:gd name="connsiteX6" fmla="*/ 1312 w 847467"/>
                <a:gd name="connsiteY6" fmla="*/ 93419 h 1384614"/>
                <a:gd name="connsiteX7" fmla="*/ 42897 w 847467"/>
                <a:gd name="connsiteY7" fmla="*/ 33754 h 1384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7467" h="1384614">
                  <a:moveTo>
                    <a:pt x="42897" y="33754"/>
                  </a:moveTo>
                  <a:lnTo>
                    <a:pt x="441566" y="305"/>
                  </a:lnTo>
                  <a:cubicBezTo>
                    <a:pt x="453318" y="-1503"/>
                    <a:pt x="465070" y="4825"/>
                    <a:pt x="469591" y="16578"/>
                  </a:cubicBezTo>
                  <a:lnTo>
                    <a:pt x="847468" y="869965"/>
                  </a:lnTo>
                  <a:lnTo>
                    <a:pt x="636833" y="1342764"/>
                  </a:lnTo>
                  <a:cubicBezTo>
                    <a:pt x="643161" y="1328300"/>
                    <a:pt x="648585" y="1443109"/>
                    <a:pt x="600672" y="1343668"/>
                  </a:cubicBezTo>
                  <a:lnTo>
                    <a:pt x="1312" y="93419"/>
                  </a:lnTo>
                  <a:cubicBezTo>
                    <a:pt x="-6824" y="76242"/>
                    <a:pt x="24816" y="36466"/>
                    <a:pt x="42897" y="33754"/>
                  </a:cubicBezTo>
                  <a:close/>
                </a:path>
              </a:pathLst>
            </a:custGeom>
            <a:solidFill>
              <a:srgbClr val="000000">
                <a:alpha val="15000"/>
              </a:srgbClr>
            </a:solidFill>
            <a:ln w="9034" cap="flat">
              <a:noFill/>
              <a:prstDash val="solid"/>
              <a:miter/>
            </a:ln>
          </p:spPr>
          <p:txBody>
            <a:bodyPr rtlCol="0" anchor="ctr"/>
            <a:lstStyle/>
            <a:p>
              <a:endParaRPr lang="en-ID" dirty="0"/>
            </a:p>
          </p:txBody>
        </p:sp>
        <p:sp>
          <p:nvSpPr>
            <p:cNvPr id="449" name="Bentuk Bebas: Bentuk 448">
              <a:extLst>
                <a:ext uri="{FF2B5EF4-FFF2-40B4-BE49-F238E27FC236}">
                  <a16:creationId xmlns:a16="http://schemas.microsoft.com/office/drawing/2014/main" id="{CF98C217-CAC6-43EE-BC0E-A90D040072A6}"/>
                </a:ext>
              </a:extLst>
            </p:cNvPr>
            <p:cNvSpPr/>
            <p:nvPr/>
          </p:nvSpPr>
          <p:spPr>
            <a:xfrm>
              <a:off x="1887798" y="2706999"/>
              <a:ext cx="768411" cy="1252957"/>
            </a:xfrm>
            <a:custGeom>
              <a:avLst/>
              <a:gdLst>
                <a:gd name="connsiteX0" fmla="*/ 23423 w 847882"/>
                <a:gd name="connsiteY0" fmla="*/ 53642 h 1382540"/>
                <a:gd name="connsiteX1" fmla="*/ 442885 w 847882"/>
                <a:gd name="connsiteY1" fmla="*/ 305 h 1382540"/>
                <a:gd name="connsiteX2" fmla="*/ 470909 w 847882"/>
                <a:gd name="connsiteY2" fmla="*/ 16577 h 1382540"/>
                <a:gd name="connsiteX3" fmla="*/ 847883 w 847882"/>
                <a:gd name="connsiteY3" fmla="*/ 869965 h 1382540"/>
                <a:gd name="connsiteX4" fmla="*/ 620072 w 847882"/>
                <a:gd name="connsiteY4" fmla="*/ 1382540 h 1382540"/>
                <a:gd name="connsiteX5" fmla="*/ 2631 w 847882"/>
                <a:gd name="connsiteY5" fmla="*/ 92514 h 1382540"/>
                <a:gd name="connsiteX6" fmla="*/ 15287 w 847882"/>
                <a:gd name="connsiteY6" fmla="*/ 56354 h 1382540"/>
                <a:gd name="connsiteX7" fmla="*/ 23423 w 847882"/>
                <a:gd name="connsiteY7" fmla="*/ 53642 h 1382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7882" h="1382540">
                  <a:moveTo>
                    <a:pt x="23423" y="53642"/>
                  </a:moveTo>
                  <a:lnTo>
                    <a:pt x="442885" y="305"/>
                  </a:lnTo>
                  <a:cubicBezTo>
                    <a:pt x="454637" y="-1503"/>
                    <a:pt x="466389" y="4825"/>
                    <a:pt x="470909" y="16577"/>
                  </a:cubicBezTo>
                  <a:lnTo>
                    <a:pt x="847883" y="869965"/>
                  </a:lnTo>
                  <a:lnTo>
                    <a:pt x="620072" y="1382540"/>
                  </a:lnTo>
                  <a:lnTo>
                    <a:pt x="2631" y="92514"/>
                  </a:lnTo>
                  <a:cubicBezTo>
                    <a:pt x="-3697" y="78954"/>
                    <a:pt x="1727" y="62682"/>
                    <a:pt x="15287" y="56354"/>
                  </a:cubicBezTo>
                  <a:cubicBezTo>
                    <a:pt x="17999" y="55450"/>
                    <a:pt x="20711" y="54546"/>
                    <a:pt x="23423" y="53642"/>
                  </a:cubicBezTo>
                  <a:close/>
                </a:path>
              </a:pathLst>
            </a:custGeom>
            <a:solidFill>
              <a:srgbClr val="4C4C56"/>
            </a:solidFill>
            <a:ln w="9034" cap="flat">
              <a:noFill/>
              <a:prstDash val="solid"/>
              <a:miter/>
            </a:ln>
          </p:spPr>
          <p:txBody>
            <a:bodyPr rtlCol="0" anchor="ctr"/>
            <a:lstStyle/>
            <a:p>
              <a:endParaRPr lang="en-ID" dirty="0"/>
            </a:p>
          </p:txBody>
        </p:sp>
        <p:sp>
          <p:nvSpPr>
            <p:cNvPr id="450" name="Bentuk Bebas: Bentuk 449">
              <a:extLst>
                <a:ext uri="{FF2B5EF4-FFF2-40B4-BE49-F238E27FC236}">
                  <a16:creationId xmlns:a16="http://schemas.microsoft.com/office/drawing/2014/main" id="{A416F3EF-9E6A-43E7-97B2-9A1D8692954F}"/>
                </a:ext>
              </a:extLst>
            </p:cNvPr>
            <p:cNvSpPr/>
            <p:nvPr/>
          </p:nvSpPr>
          <p:spPr>
            <a:xfrm>
              <a:off x="1982835" y="2767626"/>
              <a:ext cx="612042" cy="1024784"/>
            </a:xfrm>
            <a:custGeom>
              <a:avLst/>
              <a:gdLst>
                <a:gd name="connsiteX0" fmla="*/ 23423 w 675341"/>
                <a:gd name="connsiteY0" fmla="*/ 47314 h 1130769"/>
                <a:gd name="connsiteX1" fmla="*/ 326267 w 675341"/>
                <a:gd name="connsiteY1" fmla="*/ 305 h 1130769"/>
                <a:gd name="connsiteX2" fmla="*/ 356100 w 675341"/>
                <a:gd name="connsiteY2" fmla="*/ 16577 h 1130769"/>
                <a:gd name="connsiteX3" fmla="*/ 673408 w 675341"/>
                <a:gd name="connsiteY3" fmla="*/ 793124 h 1130769"/>
                <a:gd name="connsiteX4" fmla="*/ 672504 w 675341"/>
                <a:gd name="connsiteY4" fmla="*/ 813012 h 1130769"/>
                <a:gd name="connsiteX5" fmla="*/ 526958 w 675341"/>
                <a:gd name="connsiteY5" fmla="*/ 1116761 h 1130769"/>
                <a:gd name="connsiteX6" fmla="*/ 494414 w 675341"/>
                <a:gd name="connsiteY6" fmla="*/ 1128513 h 1130769"/>
                <a:gd name="connsiteX7" fmla="*/ 482662 w 675341"/>
                <a:gd name="connsiteY7" fmla="*/ 1116761 h 1130769"/>
                <a:gd name="connsiteX8" fmla="*/ 2631 w 675341"/>
                <a:gd name="connsiteY8" fmla="*/ 86186 h 1130769"/>
                <a:gd name="connsiteX9" fmla="*/ 15287 w 675341"/>
                <a:gd name="connsiteY9" fmla="*/ 50026 h 1130769"/>
                <a:gd name="connsiteX10" fmla="*/ 23423 w 675341"/>
                <a:gd name="connsiteY10" fmla="*/ 47314 h 1130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5341" h="1130769">
                  <a:moveTo>
                    <a:pt x="23423" y="47314"/>
                  </a:moveTo>
                  <a:lnTo>
                    <a:pt x="326267" y="305"/>
                  </a:lnTo>
                  <a:cubicBezTo>
                    <a:pt x="338924" y="-1503"/>
                    <a:pt x="350676" y="4825"/>
                    <a:pt x="356100" y="16577"/>
                  </a:cubicBezTo>
                  <a:lnTo>
                    <a:pt x="673408" y="793124"/>
                  </a:lnTo>
                  <a:cubicBezTo>
                    <a:pt x="676120" y="799452"/>
                    <a:pt x="676120" y="806685"/>
                    <a:pt x="672504" y="813012"/>
                  </a:cubicBezTo>
                  <a:lnTo>
                    <a:pt x="526958" y="1116761"/>
                  </a:lnTo>
                  <a:cubicBezTo>
                    <a:pt x="521534" y="1129417"/>
                    <a:pt x="507070" y="1133937"/>
                    <a:pt x="494414" y="1128513"/>
                  </a:cubicBezTo>
                  <a:cubicBezTo>
                    <a:pt x="488990" y="1125801"/>
                    <a:pt x="485374" y="1122185"/>
                    <a:pt x="482662" y="1116761"/>
                  </a:cubicBezTo>
                  <a:lnTo>
                    <a:pt x="2631" y="86186"/>
                  </a:lnTo>
                  <a:cubicBezTo>
                    <a:pt x="-3697" y="72626"/>
                    <a:pt x="1727" y="56354"/>
                    <a:pt x="15287" y="50026"/>
                  </a:cubicBezTo>
                  <a:cubicBezTo>
                    <a:pt x="17999" y="48218"/>
                    <a:pt x="20711" y="47314"/>
                    <a:pt x="23423" y="47314"/>
                  </a:cubicBezTo>
                  <a:close/>
                </a:path>
              </a:pathLst>
            </a:custGeom>
            <a:solidFill>
              <a:srgbClr val="00B0F0"/>
            </a:solidFill>
            <a:ln w="9034" cap="flat">
              <a:noFill/>
              <a:prstDash val="solid"/>
              <a:miter/>
            </a:ln>
          </p:spPr>
          <p:txBody>
            <a:bodyPr rtlCol="0" anchor="ctr"/>
            <a:lstStyle/>
            <a:p>
              <a:endParaRPr lang="en-ID" dirty="0"/>
            </a:p>
          </p:txBody>
        </p:sp>
        <p:sp>
          <p:nvSpPr>
            <p:cNvPr id="452" name="Bentuk Bebas: Bentuk 451">
              <a:extLst>
                <a:ext uri="{FF2B5EF4-FFF2-40B4-BE49-F238E27FC236}">
                  <a16:creationId xmlns:a16="http://schemas.microsoft.com/office/drawing/2014/main" id="{1E9CAF40-6D4B-4C09-AB3E-BE1B012597B4}"/>
                </a:ext>
              </a:extLst>
            </p:cNvPr>
            <p:cNvSpPr/>
            <p:nvPr/>
          </p:nvSpPr>
          <p:spPr>
            <a:xfrm>
              <a:off x="2713425" y="2200873"/>
              <a:ext cx="2220385" cy="2308821"/>
            </a:xfrm>
            <a:custGeom>
              <a:avLst/>
              <a:gdLst>
                <a:gd name="connsiteX0" fmla="*/ 2450023 w 2450022"/>
                <a:gd name="connsiteY0" fmla="*/ 2421043 h 2547604"/>
                <a:gd name="connsiteX1" fmla="*/ 2434655 w 2450022"/>
                <a:gd name="connsiteY1" fmla="*/ 2448163 h 2547604"/>
                <a:gd name="connsiteX2" fmla="*/ 2433751 w 2450022"/>
                <a:gd name="connsiteY2" fmla="*/ 2449971 h 2547604"/>
                <a:gd name="connsiteX3" fmla="*/ 2405726 w 2450022"/>
                <a:gd name="connsiteY3" fmla="*/ 2504212 h 2547604"/>
                <a:gd name="connsiteX4" fmla="*/ 2383126 w 2450022"/>
                <a:gd name="connsiteY4" fmla="*/ 2505116 h 2547604"/>
                <a:gd name="connsiteX5" fmla="*/ 2375894 w 2450022"/>
                <a:gd name="connsiteY5" fmla="*/ 2505116 h 2547604"/>
                <a:gd name="connsiteX6" fmla="*/ 1563187 w 2450022"/>
                <a:gd name="connsiteY6" fmla="*/ 2536756 h 2547604"/>
                <a:gd name="connsiteX7" fmla="*/ 1497193 w 2450022"/>
                <a:gd name="connsiteY7" fmla="*/ 2538564 h 2547604"/>
                <a:gd name="connsiteX8" fmla="*/ 1487250 w 2450022"/>
                <a:gd name="connsiteY8" fmla="*/ 2538564 h 2547604"/>
                <a:gd name="connsiteX9" fmla="*/ 1205197 w 2450022"/>
                <a:gd name="connsiteY9" fmla="*/ 2545796 h 2547604"/>
                <a:gd name="connsiteX10" fmla="*/ 1179885 w 2450022"/>
                <a:gd name="connsiteY10" fmla="*/ 2545796 h 2547604"/>
                <a:gd name="connsiteX11" fmla="*/ 1178981 w 2450022"/>
                <a:gd name="connsiteY11" fmla="*/ 2545796 h 2547604"/>
                <a:gd name="connsiteX12" fmla="*/ 1149149 w 2450022"/>
                <a:gd name="connsiteY12" fmla="*/ 2545796 h 2547604"/>
                <a:gd name="connsiteX13" fmla="*/ 1107564 w 2450022"/>
                <a:gd name="connsiteY13" fmla="*/ 2546700 h 2547604"/>
                <a:gd name="connsiteX14" fmla="*/ 977386 w 2450022"/>
                <a:gd name="connsiteY14" fmla="*/ 2547604 h 2547604"/>
                <a:gd name="connsiteX15" fmla="*/ 925858 w 2450022"/>
                <a:gd name="connsiteY15" fmla="*/ 2547604 h 2547604"/>
                <a:gd name="connsiteX16" fmla="*/ 450347 w 2450022"/>
                <a:gd name="connsiteY16" fmla="*/ 2535852 h 2547604"/>
                <a:gd name="connsiteX17" fmla="*/ 433171 w 2450022"/>
                <a:gd name="connsiteY17" fmla="*/ 2534948 h 2547604"/>
                <a:gd name="connsiteX18" fmla="*/ 564253 w 2450022"/>
                <a:gd name="connsiteY18" fmla="*/ 2321601 h 2547604"/>
                <a:gd name="connsiteX19" fmla="*/ 1078636 w 2450022"/>
                <a:gd name="connsiteY19" fmla="*/ 2242048 h 2547604"/>
                <a:gd name="connsiteX20" fmla="*/ 1103044 w 2450022"/>
                <a:gd name="connsiteY20" fmla="*/ 2239336 h 2547604"/>
                <a:gd name="connsiteX21" fmla="*/ 1103948 w 2450022"/>
                <a:gd name="connsiteY21" fmla="*/ 2239336 h 2547604"/>
                <a:gd name="connsiteX22" fmla="*/ 1168133 w 2450022"/>
                <a:gd name="connsiteY22" fmla="*/ 2233008 h 2547604"/>
                <a:gd name="connsiteX23" fmla="*/ 1393232 w 2450022"/>
                <a:gd name="connsiteY23" fmla="*/ 2214024 h 2547604"/>
                <a:gd name="connsiteX24" fmla="*/ 1398656 w 2450022"/>
                <a:gd name="connsiteY24" fmla="*/ 2214024 h 2547604"/>
                <a:gd name="connsiteX25" fmla="*/ 1368824 w 2450022"/>
                <a:gd name="connsiteY25" fmla="*/ 2114582 h 2547604"/>
                <a:gd name="connsiteX26" fmla="*/ 1325431 w 2450022"/>
                <a:gd name="connsiteY26" fmla="*/ 1969940 h 2547604"/>
                <a:gd name="connsiteX27" fmla="*/ 1338087 w 2450022"/>
                <a:gd name="connsiteY27" fmla="*/ 1848802 h 2547604"/>
                <a:gd name="connsiteX28" fmla="*/ 1338991 w 2450022"/>
                <a:gd name="connsiteY28" fmla="*/ 1838858 h 2547604"/>
                <a:gd name="connsiteX29" fmla="*/ 1338087 w 2450022"/>
                <a:gd name="connsiteY29" fmla="*/ 1838858 h 2547604"/>
                <a:gd name="connsiteX30" fmla="*/ 1301927 w 2450022"/>
                <a:gd name="connsiteY30" fmla="*/ 1834338 h 2547604"/>
                <a:gd name="connsiteX31" fmla="*/ 872521 w 2450022"/>
                <a:gd name="connsiteY31" fmla="*/ 1819874 h 2547604"/>
                <a:gd name="connsiteX32" fmla="*/ 864385 w 2450022"/>
                <a:gd name="connsiteY32" fmla="*/ 1819874 h 2547604"/>
                <a:gd name="connsiteX33" fmla="*/ 864385 w 2450022"/>
                <a:gd name="connsiteY33" fmla="*/ 1819874 h 2547604"/>
                <a:gd name="connsiteX34" fmla="*/ 699854 w 2450022"/>
                <a:gd name="connsiteY34" fmla="*/ 1813546 h 2547604"/>
                <a:gd name="connsiteX35" fmla="*/ 699854 w 2450022"/>
                <a:gd name="connsiteY35" fmla="*/ 1813546 h 2547604"/>
                <a:gd name="connsiteX36" fmla="*/ 546172 w 2450022"/>
                <a:gd name="connsiteY36" fmla="*/ 1807218 h 2547604"/>
                <a:gd name="connsiteX37" fmla="*/ 538940 w 2450022"/>
                <a:gd name="connsiteY37" fmla="*/ 1805410 h 2547604"/>
                <a:gd name="connsiteX38" fmla="*/ 528092 w 2450022"/>
                <a:gd name="connsiteY38" fmla="*/ 1799082 h 2547604"/>
                <a:gd name="connsiteX39" fmla="*/ 519052 w 2450022"/>
                <a:gd name="connsiteY39" fmla="*/ 1788234 h 2547604"/>
                <a:gd name="connsiteX40" fmla="*/ 517244 w 2450022"/>
                <a:gd name="connsiteY40" fmla="*/ 1788234 h 2547604"/>
                <a:gd name="connsiteX41" fmla="*/ 513628 w 2450022"/>
                <a:gd name="connsiteY41" fmla="*/ 1788234 h 2547604"/>
                <a:gd name="connsiteX42" fmla="*/ 490123 w 2450022"/>
                <a:gd name="connsiteY42" fmla="*/ 1790042 h 2547604"/>
                <a:gd name="connsiteX43" fmla="*/ 478371 w 2450022"/>
                <a:gd name="connsiteY43" fmla="*/ 1790946 h 2547604"/>
                <a:gd name="connsiteX44" fmla="*/ 477467 w 2450022"/>
                <a:gd name="connsiteY44" fmla="*/ 1787330 h 2547604"/>
                <a:gd name="connsiteX45" fmla="*/ 473851 w 2450022"/>
                <a:gd name="connsiteY45" fmla="*/ 1777385 h 2547604"/>
                <a:gd name="connsiteX46" fmla="*/ 467523 w 2450022"/>
                <a:gd name="connsiteY46" fmla="*/ 1777385 h 2547604"/>
                <a:gd name="connsiteX47" fmla="*/ 386162 w 2450022"/>
                <a:gd name="connsiteY47" fmla="*/ 1775578 h 2547604"/>
                <a:gd name="connsiteX48" fmla="*/ 384354 w 2450022"/>
                <a:gd name="connsiteY48" fmla="*/ 1775578 h 2547604"/>
                <a:gd name="connsiteX49" fmla="*/ 65237 w 2450022"/>
                <a:gd name="connsiteY49" fmla="*/ 1751169 h 2547604"/>
                <a:gd name="connsiteX50" fmla="*/ 65237 w 2450022"/>
                <a:gd name="connsiteY50" fmla="*/ 1751169 h 2547604"/>
                <a:gd name="connsiteX51" fmla="*/ 149 w 2450022"/>
                <a:gd name="connsiteY51" fmla="*/ 1681560 h 2547604"/>
                <a:gd name="connsiteX52" fmla="*/ 4669 w 2450022"/>
                <a:gd name="connsiteY52" fmla="*/ 1659864 h 2547604"/>
                <a:gd name="connsiteX53" fmla="*/ 273160 w 2450022"/>
                <a:gd name="connsiteY53" fmla="*/ 1507086 h 2547604"/>
                <a:gd name="connsiteX54" fmla="*/ 382546 w 2450022"/>
                <a:gd name="connsiteY54" fmla="*/ 1511606 h 2547604"/>
                <a:gd name="connsiteX55" fmla="*/ 436787 w 2450022"/>
                <a:gd name="connsiteY55" fmla="*/ 1487197 h 2547604"/>
                <a:gd name="connsiteX56" fmla="*/ 441307 w 2450022"/>
                <a:gd name="connsiteY56" fmla="*/ 1483581 h 2547604"/>
                <a:gd name="connsiteX57" fmla="*/ 434979 w 2450022"/>
                <a:gd name="connsiteY57" fmla="*/ 1479965 h 2547604"/>
                <a:gd name="connsiteX58" fmla="*/ 406050 w 2450022"/>
                <a:gd name="connsiteY58" fmla="*/ 1470021 h 2547604"/>
                <a:gd name="connsiteX59" fmla="*/ 441307 w 2450022"/>
                <a:gd name="connsiteY59" fmla="*/ 1459173 h 2547604"/>
                <a:gd name="connsiteX60" fmla="*/ 442211 w 2450022"/>
                <a:gd name="connsiteY60" fmla="*/ 1459173 h 2547604"/>
                <a:gd name="connsiteX61" fmla="*/ 651038 w 2450022"/>
                <a:gd name="connsiteY61" fmla="*/ 1442901 h 2547604"/>
                <a:gd name="connsiteX62" fmla="*/ 651942 w 2450022"/>
                <a:gd name="connsiteY62" fmla="*/ 1442901 h 2547604"/>
                <a:gd name="connsiteX63" fmla="*/ 709798 w 2450022"/>
                <a:gd name="connsiteY63" fmla="*/ 1441093 h 2547604"/>
                <a:gd name="connsiteX64" fmla="*/ 874329 w 2450022"/>
                <a:gd name="connsiteY64" fmla="*/ 1392276 h 2547604"/>
                <a:gd name="connsiteX65" fmla="*/ 926762 w 2450022"/>
                <a:gd name="connsiteY65" fmla="*/ 1392276 h 2547604"/>
                <a:gd name="connsiteX66" fmla="*/ 969250 w 2450022"/>
                <a:gd name="connsiteY66" fmla="*/ 1376004 h 2547604"/>
                <a:gd name="connsiteX67" fmla="*/ 1035243 w 2450022"/>
                <a:gd name="connsiteY67" fmla="*/ 1320859 h 2547604"/>
                <a:gd name="connsiteX68" fmla="*/ 1073212 w 2450022"/>
                <a:gd name="connsiteY68" fmla="*/ 1286507 h 2547604"/>
                <a:gd name="connsiteX69" fmla="*/ 1158189 w 2450022"/>
                <a:gd name="connsiteY69" fmla="*/ 1200626 h 2547604"/>
                <a:gd name="connsiteX70" fmla="*/ 1243166 w 2450022"/>
                <a:gd name="connsiteY70" fmla="*/ 1141865 h 2547604"/>
                <a:gd name="connsiteX71" fmla="*/ 1279327 w 2450022"/>
                <a:gd name="connsiteY71" fmla="*/ 968294 h 2547604"/>
                <a:gd name="connsiteX72" fmla="*/ 1362496 w 2450022"/>
                <a:gd name="connsiteY72" fmla="*/ 862525 h 2547604"/>
                <a:gd name="connsiteX73" fmla="*/ 1368824 w 2450022"/>
                <a:gd name="connsiteY73" fmla="*/ 858005 h 2547604"/>
                <a:gd name="connsiteX74" fmla="*/ 1348935 w 2450022"/>
                <a:gd name="connsiteY74" fmla="*/ 792012 h 2547604"/>
                <a:gd name="connsiteX75" fmla="*/ 1347128 w 2450022"/>
                <a:gd name="connsiteY75" fmla="*/ 786588 h 2547604"/>
                <a:gd name="connsiteX76" fmla="*/ 1341703 w 2450022"/>
                <a:gd name="connsiteY76" fmla="*/ 773931 h 2547604"/>
                <a:gd name="connsiteX77" fmla="*/ 1338991 w 2450022"/>
                <a:gd name="connsiteY77" fmla="*/ 768507 h 2547604"/>
                <a:gd name="connsiteX78" fmla="*/ 1325431 w 2450022"/>
                <a:gd name="connsiteY78" fmla="*/ 771220 h 2547604"/>
                <a:gd name="connsiteX79" fmla="*/ 1280230 w 2450022"/>
                <a:gd name="connsiteY79" fmla="*/ 774836 h 2547604"/>
                <a:gd name="connsiteX80" fmla="*/ 981002 w 2450022"/>
                <a:gd name="connsiteY80" fmla="*/ 548832 h 2547604"/>
                <a:gd name="connsiteX81" fmla="*/ 981002 w 2450022"/>
                <a:gd name="connsiteY81" fmla="*/ 547928 h 2547604"/>
                <a:gd name="connsiteX82" fmla="*/ 970154 w 2450022"/>
                <a:gd name="connsiteY82" fmla="*/ 466567 h 2547604"/>
                <a:gd name="connsiteX83" fmla="*/ 980098 w 2450022"/>
                <a:gd name="connsiteY83" fmla="*/ 388822 h 2547604"/>
                <a:gd name="connsiteX84" fmla="*/ 980098 w 2450022"/>
                <a:gd name="connsiteY84" fmla="*/ 388822 h 2547604"/>
                <a:gd name="connsiteX85" fmla="*/ 984618 w 2450022"/>
                <a:gd name="connsiteY85" fmla="*/ 372550 h 2547604"/>
                <a:gd name="connsiteX86" fmla="*/ 985522 w 2450022"/>
                <a:gd name="connsiteY86" fmla="*/ 370742 h 2547604"/>
                <a:gd name="connsiteX87" fmla="*/ 988234 w 2450022"/>
                <a:gd name="connsiteY87" fmla="*/ 363510 h 2547604"/>
                <a:gd name="connsiteX88" fmla="*/ 947554 w 2450022"/>
                <a:gd name="connsiteY88" fmla="*/ 367126 h 2547604"/>
                <a:gd name="connsiteX89" fmla="*/ 938514 w 2450022"/>
                <a:gd name="connsiteY89" fmla="*/ 367126 h 2547604"/>
                <a:gd name="connsiteX90" fmla="*/ 862577 w 2450022"/>
                <a:gd name="connsiteY90" fmla="*/ 354470 h 2547604"/>
                <a:gd name="connsiteX91" fmla="*/ 862577 w 2450022"/>
                <a:gd name="connsiteY91" fmla="*/ 354470 h 2547604"/>
                <a:gd name="connsiteX92" fmla="*/ 845401 w 2450022"/>
                <a:gd name="connsiteY92" fmla="*/ 345430 h 2547604"/>
                <a:gd name="connsiteX93" fmla="*/ 844496 w 2450022"/>
                <a:gd name="connsiteY93" fmla="*/ 344525 h 2547604"/>
                <a:gd name="connsiteX94" fmla="*/ 825512 w 2450022"/>
                <a:gd name="connsiteY94" fmla="*/ 330061 h 2547604"/>
                <a:gd name="connsiteX95" fmla="*/ 862577 w 2450022"/>
                <a:gd name="connsiteY95" fmla="*/ 265876 h 2547604"/>
                <a:gd name="connsiteX96" fmla="*/ 873425 w 2450022"/>
                <a:gd name="connsiteY96" fmla="*/ 208924 h 2547604"/>
                <a:gd name="connsiteX97" fmla="*/ 894217 w 2450022"/>
                <a:gd name="connsiteY97" fmla="*/ 190843 h 2547604"/>
                <a:gd name="connsiteX98" fmla="*/ 1024395 w 2450022"/>
                <a:gd name="connsiteY98" fmla="*/ 74226 h 2547604"/>
                <a:gd name="connsiteX99" fmla="*/ 1178981 w 2450022"/>
                <a:gd name="connsiteY99" fmla="*/ 97 h 2547604"/>
                <a:gd name="connsiteX100" fmla="*/ 1404080 w 2450022"/>
                <a:gd name="connsiteY100" fmla="*/ 62474 h 2547604"/>
                <a:gd name="connsiteX101" fmla="*/ 1475497 w 2450022"/>
                <a:gd name="connsiteY101" fmla="*/ 70610 h 2547604"/>
                <a:gd name="connsiteX102" fmla="*/ 1547818 w 2450022"/>
                <a:gd name="connsiteY102" fmla="*/ 107674 h 2547604"/>
                <a:gd name="connsiteX103" fmla="*/ 1599347 w 2450022"/>
                <a:gd name="connsiteY103" fmla="*/ 151971 h 2547604"/>
                <a:gd name="connsiteX104" fmla="*/ 1620139 w 2450022"/>
                <a:gd name="connsiteY104" fmla="*/ 202595 h 2547604"/>
                <a:gd name="connsiteX105" fmla="*/ 1638219 w 2450022"/>
                <a:gd name="connsiteY105" fmla="*/ 318309 h 2547604"/>
                <a:gd name="connsiteX106" fmla="*/ 1642740 w 2450022"/>
                <a:gd name="connsiteY106" fmla="*/ 441255 h 2547604"/>
                <a:gd name="connsiteX107" fmla="*/ 1677092 w 2450022"/>
                <a:gd name="connsiteY107" fmla="*/ 539792 h 2547604"/>
                <a:gd name="connsiteX108" fmla="*/ 1677996 w 2450022"/>
                <a:gd name="connsiteY108" fmla="*/ 539792 h 2547604"/>
                <a:gd name="connsiteX109" fmla="*/ 1688844 w 2450022"/>
                <a:gd name="connsiteY109" fmla="*/ 553352 h 2547604"/>
                <a:gd name="connsiteX110" fmla="*/ 1665340 w 2450022"/>
                <a:gd name="connsiteY110" fmla="*/ 559681 h 2547604"/>
                <a:gd name="connsiteX111" fmla="*/ 1625563 w 2450022"/>
                <a:gd name="connsiteY111" fmla="*/ 567817 h 2547604"/>
                <a:gd name="connsiteX112" fmla="*/ 1607483 w 2450022"/>
                <a:gd name="connsiteY112" fmla="*/ 569625 h 2547604"/>
                <a:gd name="connsiteX113" fmla="*/ 1594827 w 2450022"/>
                <a:gd name="connsiteY113" fmla="*/ 568721 h 2547604"/>
                <a:gd name="connsiteX114" fmla="*/ 1602963 w 2450022"/>
                <a:gd name="connsiteY114" fmla="*/ 574145 h 2547604"/>
                <a:gd name="connsiteX115" fmla="*/ 1624659 w 2450022"/>
                <a:gd name="connsiteY115" fmla="*/ 588609 h 2547604"/>
                <a:gd name="connsiteX116" fmla="*/ 1624659 w 2450022"/>
                <a:gd name="connsiteY116" fmla="*/ 588609 h 2547604"/>
                <a:gd name="connsiteX117" fmla="*/ 1632795 w 2450022"/>
                <a:gd name="connsiteY117" fmla="*/ 594033 h 2547604"/>
                <a:gd name="connsiteX118" fmla="*/ 1649972 w 2450022"/>
                <a:gd name="connsiteY118" fmla="*/ 604881 h 2547604"/>
                <a:gd name="connsiteX119" fmla="*/ 1665340 w 2450022"/>
                <a:gd name="connsiteY119" fmla="*/ 591321 h 2547604"/>
                <a:gd name="connsiteX120" fmla="*/ 1696076 w 2450022"/>
                <a:gd name="connsiteY120" fmla="*/ 604881 h 2547604"/>
                <a:gd name="connsiteX121" fmla="*/ 1761165 w 2450022"/>
                <a:gd name="connsiteY121" fmla="*/ 660930 h 2547604"/>
                <a:gd name="connsiteX122" fmla="*/ 1807270 w 2450022"/>
                <a:gd name="connsiteY122" fmla="*/ 685338 h 2547604"/>
                <a:gd name="connsiteX123" fmla="*/ 2143563 w 2450022"/>
                <a:gd name="connsiteY123" fmla="*/ 1211474 h 2547604"/>
                <a:gd name="connsiteX124" fmla="*/ 2164355 w 2450022"/>
                <a:gd name="connsiteY124" fmla="*/ 1321763 h 2547604"/>
                <a:gd name="connsiteX125" fmla="*/ 2236676 w 2450022"/>
                <a:gd name="connsiteY125" fmla="*/ 1640879 h 2547604"/>
                <a:gd name="connsiteX126" fmla="*/ 2257468 w 2450022"/>
                <a:gd name="connsiteY126" fmla="*/ 1703257 h 2547604"/>
                <a:gd name="connsiteX127" fmla="*/ 2272836 w 2450022"/>
                <a:gd name="connsiteY127" fmla="*/ 1807218 h 2547604"/>
                <a:gd name="connsiteX128" fmla="*/ 2334309 w 2450022"/>
                <a:gd name="connsiteY128" fmla="*/ 2025085 h 2547604"/>
                <a:gd name="connsiteX129" fmla="*/ 2447311 w 2450022"/>
                <a:gd name="connsiteY129" fmla="*/ 2412907 h 2547604"/>
                <a:gd name="connsiteX130" fmla="*/ 2450023 w 2450022"/>
                <a:gd name="connsiteY130" fmla="*/ 2421043 h 2547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Lst>
              <a:rect l="l" t="t" r="r" b="b"/>
              <a:pathLst>
                <a:path w="2450022" h="2547604">
                  <a:moveTo>
                    <a:pt x="2450023" y="2421043"/>
                  </a:moveTo>
                  <a:cubicBezTo>
                    <a:pt x="2450023" y="2421043"/>
                    <a:pt x="2443695" y="2430987"/>
                    <a:pt x="2434655" y="2448163"/>
                  </a:cubicBezTo>
                  <a:lnTo>
                    <a:pt x="2433751" y="2449971"/>
                  </a:lnTo>
                  <a:cubicBezTo>
                    <a:pt x="2425615" y="2464435"/>
                    <a:pt x="2415670" y="2483419"/>
                    <a:pt x="2405726" y="2504212"/>
                  </a:cubicBezTo>
                  <a:lnTo>
                    <a:pt x="2383126" y="2505116"/>
                  </a:lnTo>
                  <a:lnTo>
                    <a:pt x="2375894" y="2505116"/>
                  </a:lnTo>
                  <a:cubicBezTo>
                    <a:pt x="2104690" y="2515060"/>
                    <a:pt x="1833486" y="2527716"/>
                    <a:pt x="1563187" y="2536756"/>
                  </a:cubicBezTo>
                  <a:lnTo>
                    <a:pt x="1497193" y="2538564"/>
                  </a:lnTo>
                  <a:lnTo>
                    <a:pt x="1487250" y="2538564"/>
                  </a:lnTo>
                  <a:cubicBezTo>
                    <a:pt x="1393232" y="2541276"/>
                    <a:pt x="1299215" y="2543988"/>
                    <a:pt x="1205197" y="2545796"/>
                  </a:cubicBezTo>
                  <a:lnTo>
                    <a:pt x="1179885" y="2545796"/>
                  </a:lnTo>
                  <a:lnTo>
                    <a:pt x="1178981" y="2545796"/>
                  </a:lnTo>
                  <a:lnTo>
                    <a:pt x="1149149" y="2545796"/>
                  </a:lnTo>
                  <a:lnTo>
                    <a:pt x="1107564" y="2546700"/>
                  </a:lnTo>
                  <a:cubicBezTo>
                    <a:pt x="1064171" y="2546700"/>
                    <a:pt x="1020779" y="2547604"/>
                    <a:pt x="977386" y="2547604"/>
                  </a:cubicBezTo>
                  <a:lnTo>
                    <a:pt x="925858" y="2547604"/>
                  </a:lnTo>
                  <a:cubicBezTo>
                    <a:pt x="766751" y="2547604"/>
                    <a:pt x="607645" y="2543988"/>
                    <a:pt x="450347" y="2535852"/>
                  </a:cubicBezTo>
                  <a:lnTo>
                    <a:pt x="433171" y="2534948"/>
                  </a:lnTo>
                  <a:cubicBezTo>
                    <a:pt x="463907" y="2467147"/>
                    <a:pt x="519956" y="2356858"/>
                    <a:pt x="564253" y="2321601"/>
                  </a:cubicBezTo>
                  <a:cubicBezTo>
                    <a:pt x="599509" y="2294481"/>
                    <a:pt x="849017" y="2264648"/>
                    <a:pt x="1078636" y="2242048"/>
                  </a:cubicBezTo>
                  <a:lnTo>
                    <a:pt x="1103044" y="2239336"/>
                  </a:lnTo>
                  <a:lnTo>
                    <a:pt x="1103948" y="2239336"/>
                  </a:lnTo>
                  <a:lnTo>
                    <a:pt x="1168133" y="2233008"/>
                  </a:lnTo>
                  <a:cubicBezTo>
                    <a:pt x="1255822" y="2224872"/>
                    <a:pt x="1336279" y="2218544"/>
                    <a:pt x="1393232" y="2214024"/>
                  </a:cubicBezTo>
                  <a:lnTo>
                    <a:pt x="1398656" y="2214024"/>
                  </a:lnTo>
                  <a:lnTo>
                    <a:pt x="1368824" y="2114582"/>
                  </a:lnTo>
                  <a:lnTo>
                    <a:pt x="1325431" y="1969940"/>
                  </a:lnTo>
                  <a:lnTo>
                    <a:pt x="1338087" y="1848802"/>
                  </a:lnTo>
                  <a:lnTo>
                    <a:pt x="1338991" y="1838858"/>
                  </a:lnTo>
                  <a:lnTo>
                    <a:pt x="1338087" y="1838858"/>
                  </a:lnTo>
                  <a:cubicBezTo>
                    <a:pt x="1325431" y="1839762"/>
                    <a:pt x="1313679" y="1838858"/>
                    <a:pt x="1301927" y="1834338"/>
                  </a:cubicBezTo>
                  <a:lnTo>
                    <a:pt x="872521" y="1819874"/>
                  </a:lnTo>
                  <a:lnTo>
                    <a:pt x="864385" y="1819874"/>
                  </a:lnTo>
                  <a:lnTo>
                    <a:pt x="864385" y="1819874"/>
                  </a:lnTo>
                  <a:lnTo>
                    <a:pt x="699854" y="1813546"/>
                  </a:lnTo>
                  <a:lnTo>
                    <a:pt x="699854" y="1813546"/>
                  </a:lnTo>
                  <a:cubicBezTo>
                    <a:pt x="611261" y="1810834"/>
                    <a:pt x="548884" y="1808122"/>
                    <a:pt x="546172" y="1807218"/>
                  </a:cubicBezTo>
                  <a:cubicBezTo>
                    <a:pt x="543460" y="1807218"/>
                    <a:pt x="540748" y="1806314"/>
                    <a:pt x="538940" y="1805410"/>
                  </a:cubicBezTo>
                  <a:cubicBezTo>
                    <a:pt x="535324" y="1803602"/>
                    <a:pt x="531708" y="1801794"/>
                    <a:pt x="528092" y="1799082"/>
                  </a:cubicBezTo>
                  <a:cubicBezTo>
                    <a:pt x="524476" y="1796370"/>
                    <a:pt x="521764" y="1792754"/>
                    <a:pt x="519052" y="1788234"/>
                  </a:cubicBezTo>
                  <a:lnTo>
                    <a:pt x="517244" y="1788234"/>
                  </a:lnTo>
                  <a:lnTo>
                    <a:pt x="513628" y="1788234"/>
                  </a:lnTo>
                  <a:lnTo>
                    <a:pt x="490123" y="1790042"/>
                  </a:lnTo>
                  <a:lnTo>
                    <a:pt x="478371" y="1790946"/>
                  </a:lnTo>
                  <a:cubicBezTo>
                    <a:pt x="477467" y="1790042"/>
                    <a:pt x="477467" y="1788234"/>
                    <a:pt x="477467" y="1787330"/>
                  </a:cubicBezTo>
                  <a:cubicBezTo>
                    <a:pt x="476563" y="1783714"/>
                    <a:pt x="475659" y="1780098"/>
                    <a:pt x="473851" y="1777385"/>
                  </a:cubicBezTo>
                  <a:lnTo>
                    <a:pt x="467523" y="1777385"/>
                  </a:lnTo>
                  <a:lnTo>
                    <a:pt x="386162" y="1775578"/>
                  </a:lnTo>
                  <a:lnTo>
                    <a:pt x="384354" y="1775578"/>
                  </a:lnTo>
                  <a:cubicBezTo>
                    <a:pt x="384354" y="1775578"/>
                    <a:pt x="174623" y="1791850"/>
                    <a:pt x="65237" y="1751169"/>
                  </a:cubicBezTo>
                  <a:lnTo>
                    <a:pt x="65237" y="1751169"/>
                  </a:lnTo>
                  <a:cubicBezTo>
                    <a:pt x="24557" y="1736705"/>
                    <a:pt x="-1659" y="1714105"/>
                    <a:pt x="149" y="1681560"/>
                  </a:cubicBezTo>
                  <a:cubicBezTo>
                    <a:pt x="1053" y="1674328"/>
                    <a:pt x="1957" y="1666192"/>
                    <a:pt x="4669" y="1659864"/>
                  </a:cubicBezTo>
                  <a:cubicBezTo>
                    <a:pt x="-30588" y="1593871"/>
                    <a:pt x="141175" y="1473637"/>
                    <a:pt x="273160" y="1507086"/>
                  </a:cubicBezTo>
                  <a:cubicBezTo>
                    <a:pt x="308417" y="1517030"/>
                    <a:pt x="346385" y="1518838"/>
                    <a:pt x="382546" y="1511606"/>
                  </a:cubicBezTo>
                  <a:cubicBezTo>
                    <a:pt x="402434" y="1507086"/>
                    <a:pt x="420514" y="1498950"/>
                    <a:pt x="436787" y="1487197"/>
                  </a:cubicBezTo>
                  <a:cubicBezTo>
                    <a:pt x="438595" y="1486294"/>
                    <a:pt x="439499" y="1484485"/>
                    <a:pt x="441307" y="1483581"/>
                  </a:cubicBezTo>
                  <a:cubicBezTo>
                    <a:pt x="439499" y="1481773"/>
                    <a:pt x="436787" y="1480869"/>
                    <a:pt x="434979" y="1479965"/>
                  </a:cubicBezTo>
                  <a:cubicBezTo>
                    <a:pt x="425939" y="1475445"/>
                    <a:pt x="415994" y="1471829"/>
                    <a:pt x="406050" y="1470021"/>
                  </a:cubicBezTo>
                  <a:lnTo>
                    <a:pt x="441307" y="1459173"/>
                  </a:lnTo>
                  <a:lnTo>
                    <a:pt x="442211" y="1459173"/>
                  </a:lnTo>
                  <a:cubicBezTo>
                    <a:pt x="442211" y="1459173"/>
                    <a:pt x="568773" y="1447421"/>
                    <a:pt x="651038" y="1442901"/>
                  </a:cubicBezTo>
                  <a:lnTo>
                    <a:pt x="651942" y="1442901"/>
                  </a:lnTo>
                  <a:cubicBezTo>
                    <a:pt x="676350" y="1441997"/>
                    <a:pt x="697142" y="1441093"/>
                    <a:pt x="709798" y="1441093"/>
                  </a:cubicBezTo>
                  <a:cubicBezTo>
                    <a:pt x="764039" y="1442901"/>
                    <a:pt x="869809" y="1404028"/>
                    <a:pt x="874329" y="1392276"/>
                  </a:cubicBezTo>
                  <a:cubicBezTo>
                    <a:pt x="878849" y="1380524"/>
                    <a:pt x="926762" y="1392276"/>
                    <a:pt x="926762" y="1392276"/>
                  </a:cubicBezTo>
                  <a:lnTo>
                    <a:pt x="969250" y="1376004"/>
                  </a:lnTo>
                  <a:cubicBezTo>
                    <a:pt x="1011739" y="1359732"/>
                    <a:pt x="1035243" y="1337131"/>
                    <a:pt x="1035243" y="1320859"/>
                  </a:cubicBezTo>
                  <a:cubicBezTo>
                    <a:pt x="1035243" y="1304587"/>
                    <a:pt x="1073212" y="1286507"/>
                    <a:pt x="1073212" y="1286507"/>
                  </a:cubicBezTo>
                  <a:cubicBezTo>
                    <a:pt x="1090388" y="1257578"/>
                    <a:pt x="1123836" y="1227746"/>
                    <a:pt x="1158189" y="1200626"/>
                  </a:cubicBezTo>
                  <a:cubicBezTo>
                    <a:pt x="1188925" y="1177121"/>
                    <a:pt x="1219662" y="1156329"/>
                    <a:pt x="1243166" y="1141865"/>
                  </a:cubicBezTo>
                  <a:cubicBezTo>
                    <a:pt x="1252206" y="1083104"/>
                    <a:pt x="1263958" y="1025247"/>
                    <a:pt x="1279327" y="968294"/>
                  </a:cubicBezTo>
                  <a:cubicBezTo>
                    <a:pt x="1295599" y="914957"/>
                    <a:pt x="1345319" y="875181"/>
                    <a:pt x="1362496" y="862525"/>
                  </a:cubicBezTo>
                  <a:lnTo>
                    <a:pt x="1368824" y="858005"/>
                  </a:lnTo>
                  <a:cubicBezTo>
                    <a:pt x="1363400" y="835404"/>
                    <a:pt x="1357071" y="813708"/>
                    <a:pt x="1348935" y="792012"/>
                  </a:cubicBezTo>
                  <a:cubicBezTo>
                    <a:pt x="1348031" y="790204"/>
                    <a:pt x="1348031" y="788396"/>
                    <a:pt x="1347128" y="786588"/>
                  </a:cubicBezTo>
                  <a:cubicBezTo>
                    <a:pt x="1345319" y="782068"/>
                    <a:pt x="1343511" y="778452"/>
                    <a:pt x="1341703" y="773931"/>
                  </a:cubicBezTo>
                  <a:lnTo>
                    <a:pt x="1338991" y="768507"/>
                  </a:lnTo>
                  <a:cubicBezTo>
                    <a:pt x="1334471" y="769411"/>
                    <a:pt x="1329951" y="770315"/>
                    <a:pt x="1325431" y="771220"/>
                  </a:cubicBezTo>
                  <a:cubicBezTo>
                    <a:pt x="1310063" y="773027"/>
                    <a:pt x="1295599" y="774836"/>
                    <a:pt x="1280230" y="774836"/>
                  </a:cubicBezTo>
                  <a:cubicBezTo>
                    <a:pt x="1141013" y="775740"/>
                    <a:pt x="1018067" y="682626"/>
                    <a:pt x="981002" y="548832"/>
                  </a:cubicBezTo>
                  <a:cubicBezTo>
                    <a:pt x="981002" y="548832"/>
                    <a:pt x="981002" y="548832"/>
                    <a:pt x="981002" y="547928"/>
                  </a:cubicBezTo>
                  <a:cubicBezTo>
                    <a:pt x="973770" y="521712"/>
                    <a:pt x="970154" y="493688"/>
                    <a:pt x="970154" y="466567"/>
                  </a:cubicBezTo>
                  <a:cubicBezTo>
                    <a:pt x="970154" y="440351"/>
                    <a:pt x="973770" y="414135"/>
                    <a:pt x="980098" y="388822"/>
                  </a:cubicBezTo>
                  <a:lnTo>
                    <a:pt x="980098" y="388822"/>
                  </a:lnTo>
                  <a:cubicBezTo>
                    <a:pt x="981002" y="383398"/>
                    <a:pt x="982810" y="377974"/>
                    <a:pt x="984618" y="372550"/>
                  </a:cubicBezTo>
                  <a:cubicBezTo>
                    <a:pt x="984618" y="371646"/>
                    <a:pt x="984618" y="371646"/>
                    <a:pt x="985522" y="370742"/>
                  </a:cubicBezTo>
                  <a:cubicBezTo>
                    <a:pt x="986426" y="368030"/>
                    <a:pt x="987330" y="366222"/>
                    <a:pt x="988234" y="363510"/>
                  </a:cubicBezTo>
                  <a:cubicBezTo>
                    <a:pt x="974674" y="365318"/>
                    <a:pt x="961114" y="367126"/>
                    <a:pt x="947554" y="367126"/>
                  </a:cubicBezTo>
                  <a:lnTo>
                    <a:pt x="938514" y="367126"/>
                  </a:lnTo>
                  <a:cubicBezTo>
                    <a:pt x="912297" y="368030"/>
                    <a:pt x="886985" y="363510"/>
                    <a:pt x="862577" y="354470"/>
                  </a:cubicBezTo>
                  <a:lnTo>
                    <a:pt x="862577" y="354470"/>
                  </a:lnTo>
                  <a:cubicBezTo>
                    <a:pt x="857153" y="351758"/>
                    <a:pt x="850824" y="349046"/>
                    <a:pt x="845401" y="345430"/>
                  </a:cubicBezTo>
                  <a:cubicBezTo>
                    <a:pt x="845401" y="345430"/>
                    <a:pt x="844496" y="345430"/>
                    <a:pt x="844496" y="344525"/>
                  </a:cubicBezTo>
                  <a:cubicBezTo>
                    <a:pt x="837264" y="340909"/>
                    <a:pt x="830936" y="335485"/>
                    <a:pt x="825512" y="330061"/>
                  </a:cubicBezTo>
                  <a:cubicBezTo>
                    <a:pt x="845401" y="314693"/>
                    <a:pt x="858961" y="291189"/>
                    <a:pt x="862577" y="265876"/>
                  </a:cubicBezTo>
                  <a:cubicBezTo>
                    <a:pt x="865289" y="245988"/>
                    <a:pt x="861673" y="224292"/>
                    <a:pt x="873425" y="208924"/>
                  </a:cubicBezTo>
                  <a:cubicBezTo>
                    <a:pt x="879753" y="201692"/>
                    <a:pt x="886985" y="195363"/>
                    <a:pt x="894217" y="190843"/>
                  </a:cubicBezTo>
                  <a:cubicBezTo>
                    <a:pt x="942130" y="158299"/>
                    <a:pt x="980098" y="113098"/>
                    <a:pt x="1024395" y="74226"/>
                  </a:cubicBezTo>
                  <a:cubicBezTo>
                    <a:pt x="1068691" y="35353"/>
                    <a:pt x="1120220" y="1905"/>
                    <a:pt x="1178981" y="97"/>
                  </a:cubicBezTo>
                  <a:cubicBezTo>
                    <a:pt x="1257630" y="-2615"/>
                    <a:pt x="1326335" y="52529"/>
                    <a:pt x="1404080" y="62474"/>
                  </a:cubicBezTo>
                  <a:cubicBezTo>
                    <a:pt x="1427585" y="66090"/>
                    <a:pt x="1452897" y="64282"/>
                    <a:pt x="1475497" y="70610"/>
                  </a:cubicBezTo>
                  <a:cubicBezTo>
                    <a:pt x="1501713" y="78746"/>
                    <a:pt x="1526122" y="91402"/>
                    <a:pt x="1547818" y="107674"/>
                  </a:cubicBezTo>
                  <a:cubicBezTo>
                    <a:pt x="1567707" y="119426"/>
                    <a:pt x="1584883" y="133891"/>
                    <a:pt x="1599347" y="151971"/>
                  </a:cubicBezTo>
                  <a:cubicBezTo>
                    <a:pt x="1609291" y="167339"/>
                    <a:pt x="1616523" y="184515"/>
                    <a:pt x="1620139" y="202595"/>
                  </a:cubicBezTo>
                  <a:cubicBezTo>
                    <a:pt x="1630083" y="240564"/>
                    <a:pt x="1636412" y="279437"/>
                    <a:pt x="1638219" y="318309"/>
                  </a:cubicBezTo>
                  <a:cubicBezTo>
                    <a:pt x="1640028" y="358990"/>
                    <a:pt x="1638219" y="400574"/>
                    <a:pt x="1642740" y="441255"/>
                  </a:cubicBezTo>
                  <a:cubicBezTo>
                    <a:pt x="1645452" y="476511"/>
                    <a:pt x="1658108" y="510864"/>
                    <a:pt x="1677092" y="539792"/>
                  </a:cubicBezTo>
                  <a:lnTo>
                    <a:pt x="1677996" y="539792"/>
                  </a:lnTo>
                  <a:cubicBezTo>
                    <a:pt x="1681612" y="544312"/>
                    <a:pt x="1685228" y="548832"/>
                    <a:pt x="1688844" y="553352"/>
                  </a:cubicBezTo>
                  <a:cubicBezTo>
                    <a:pt x="1680708" y="556064"/>
                    <a:pt x="1673476" y="557872"/>
                    <a:pt x="1665340" y="559681"/>
                  </a:cubicBezTo>
                  <a:cubicBezTo>
                    <a:pt x="1652684" y="563297"/>
                    <a:pt x="1639124" y="566009"/>
                    <a:pt x="1625563" y="567817"/>
                  </a:cubicBezTo>
                  <a:cubicBezTo>
                    <a:pt x="1619235" y="568721"/>
                    <a:pt x="1612907" y="569625"/>
                    <a:pt x="1607483" y="569625"/>
                  </a:cubicBezTo>
                  <a:cubicBezTo>
                    <a:pt x="1602963" y="569625"/>
                    <a:pt x="1598443" y="569625"/>
                    <a:pt x="1594827" y="568721"/>
                  </a:cubicBezTo>
                  <a:lnTo>
                    <a:pt x="1602963" y="574145"/>
                  </a:lnTo>
                  <a:lnTo>
                    <a:pt x="1624659" y="588609"/>
                  </a:lnTo>
                  <a:lnTo>
                    <a:pt x="1624659" y="588609"/>
                  </a:lnTo>
                  <a:lnTo>
                    <a:pt x="1632795" y="594033"/>
                  </a:lnTo>
                  <a:lnTo>
                    <a:pt x="1649972" y="604881"/>
                  </a:lnTo>
                  <a:cubicBezTo>
                    <a:pt x="1653588" y="594033"/>
                    <a:pt x="1659012" y="590417"/>
                    <a:pt x="1665340" y="591321"/>
                  </a:cubicBezTo>
                  <a:cubicBezTo>
                    <a:pt x="1677996" y="579569"/>
                    <a:pt x="1696076" y="604881"/>
                    <a:pt x="1696076" y="604881"/>
                  </a:cubicBezTo>
                  <a:cubicBezTo>
                    <a:pt x="1706924" y="625673"/>
                    <a:pt x="1735853" y="645562"/>
                    <a:pt x="1761165" y="660930"/>
                  </a:cubicBezTo>
                  <a:cubicBezTo>
                    <a:pt x="1776534" y="669970"/>
                    <a:pt x="1791902" y="678106"/>
                    <a:pt x="1807270" y="685338"/>
                  </a:cubicBezTo>
                  <a:cubicBezTo>
                    <a:pt x="2145371" y="886933"/>
                    <a:pt x="2123674" y="1187969"/>
                    <a:pt x="2143563" y="1211474"/>
                  </a:cubicBezTo>
                  <a:cubicBezTo>
                    <a:pt x="2163451" y="1234978"/>
                    <a:pt x="2164355" y="1321763"/>
                    <a:pt x="2164355" y="1321763"/>
                  </a:cubicBezTo>
                  <a:cubicBezTo>
                    <a:pt x="2164355" y="1321763"/>
                    <a:pt x="2214076" y="1615567"/>
                    <a:pt x="2236676" y="1640879"/>
                  </a:cubicBezTo>
                  <a:cubicBezTo>
                    <a:pt x="2259276" y="1666192"/>
                    <a:pt x="2238484" y="1675232"/>
                    <a:pt x="2257468" y="1703257"/>
                  </a:cubicBezTo>
                  <a:cubicBezTo>
                    <a:pt x="2276452" y="1731281"/>
                    <a:pt x="2272836" y="1807218"/>
                    <a:pt x="2272836" y="1807218"/>
                  </a:cubicBezTo>
                  <a:cubicBezTo>
                    <a:pt x="2272836" y="1807218"/>
                    <a:pt x="2286397" y="1986212"/>
                    <a:pt x="2334309" y="2025085"/>
                  </a:cubicBezTo>
                  <a:cubicBezTo>
                    <a:pt x="2377702" y="2059437"/>
                    <a:pt x="2435559" y="2352338"/>
                    <a:pt x="2447311" y="2412907"/>
                  </a:cubicBezTo>
                  <a:lnTo>
                    <a:pt x="2450023" y="2421043"/>
                  </a:lnTo>
                  <a:close/>
                </a:path>
              </a:pathLst>
            </a:custGeom>
            <a:solidFill>
              <a:srgbClr val="808080"/>
            </a:solidFill>
            <a:ln w="9034" cap="flat">
              <a:noFill/>
              <a:prstDash val="solid"/>
              <a:miter/>
            </a:ln>
          </p:spPr>
          <p:txBody>
            <a:bodyPr rtlCol="0" anchor="ctr"/>
            <a:lstStyle/>
            <a:p>
              <a:endParaRPr lang="en-ID" dirty="0"/>
            </a:p>
          </p:txBody>
        </p:sp>
        <p:sp>
          <p:nvSpPr>
            <p:cNvPr id="453" name="Bentuk Bebas: Bentuk 452">
              <a:extLst>
                <a:ext uri="{FF2B5EF4-FFF2-40B4-BE49-F238E27FC236}">
                  <a16:creationId xmlns:a16="http://schemas.microsoft.com/office/drawing/2014/main" id="{27A6AC6D-F4D8-49C7-8A21-74992B88F4F2}"/>
                </a:ext>
              </a:extLst>
            </p:cNvPr>
            <p:cNvSpPr/>
            <p:nvPr/>
          </p:nvSpPr>
          <p:spPr>
            <a:xfrm>
              <a:off x="2733587" y="3541304"/>
              <a:ext cx="458433" cy="201261"/>
            </a:xfrm>
            <a:custGeom>
              <a:avLst/>
              <a:gdLst>
                <a:gd name="connsiteX0" fmla="*/ 447084 w 505845"/>
                <a:gd name="connsiteY0" fmla="*/ 0 h 222076"/>
                <a:gd name="connsiteX1" fmla="*/ 267186 w 505845"/>
                <a:gd name="connsiteY1" fmla="*/ 39777 h 222076"/>
                <a:gd name="connsiteX2" fmla="*/ 8638 w 505845"/>
                <a:gd name="connsiteY2" fmla="*/ 197979 h 222076"/>
                <a:gd name="connsiteX3" fmla="*/ 381995 w 505845"/>
                <a:gd name="connsiteY3" fmla="*/ 179898 h 222076"/>
                <a:gd name="connsiteX4" fmla="*/ 505845 w 505845"/>
                <a:gd name="connsiteY4" fmla="*/ 154586 h 222076"/>
                <a:gd name="connsiteX5" fmla="*/ 497709 w 505845"/>
                <a:gd name="connsiteY5" fmla="*/ 51529 h 222076"/>
                <a:gd name="connsiteX6" fmla="*/ 447084 w 505845"/>
                <a:gd name="connsiteY6" fmla="*/ 0 h 222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845" h="222076">
                  <a:moveTo>
                    <a:pt x="447084" y="0"/>
                  </a:moveTo>
                  <a:cubicBezTo>
                    <a:pt x="447084" y="0"/>
                    <a:pt x="400076" y="74129"/>
                    <a:pt x="267186" y="39777"/>
                  </a:cubicBezTo>
                  <a:cubicBezTo>
                    <a:pt x="134296" y="5424"/>
                    <a:pt x="-41082" y="134698"/>
                    <a:pt x="8638" y="197979"/>
                  </a:cubicBezTo>
                  <a:cubicBezTo>
                    <a:pt x="59263" y="261260"/>
                    <a:pt x="381995" y="179898"/>
                    <a:pt x="381995" y="179898"/>
                  </a:cubicBezTo>
                  <a:lnTo>
                    <a:pt x="505845" y="154586"/>
                  </a:lnTo>
                  <a:lnTo>
                    <a:pt x="497709" y="51529"/>
                  </a:lnTo>
                  <a:lnTo>
                    <a:pt x="447084" y="0"/>
                  </a:lnTo>
                  <a:close/>
                </a:path>
              </a:pathLst>
            </a:custGeom>
            <a:solidFill>
              <a:srgbClr val="D38884"/>
            </a:solidFill>
            <a:ln w="9034" cap="flat">
              <a:noFill/>
              <a:prstDash val="solid"/>
              <a:miter/>
            </a:ln>
          </p:spPr>
          <p:txBody>
            <a:bodyPr rtlCol="0" anchor="ctr"/>
            <a:lstStyle/>
            <a:p>
              <a:endParaRPr lang="en-ID" dirty="0"/>
            </a:p>
          </p:txBody>
        </p:sp>
        <p:sp>
          <p:nvSpPr>
            <p:cNvPr id="454" name="Bentuk Bebas: Bentuk 453">
              <a:extLst>
                <a:ext uri="{FF2B5EF4-FFF2-40B4-BE49-F238E27FC236}">
                  <a16:creationId xmlns:a16="http://schemas.microsoft.com/office/drawing/2014/main" id="{E9CD5258-E81F-4818-95EF-6CE73084DCAF}"/>
                </a:ext>
              </a:extLst>
            </p:cNvPr>
            <p:cNvSpPr/>
            <p:nvPr/>
          </p:nvSpPr>
          <p:spPr>
            <a:xfrm>
              <a:off x="2733587" y="3541304"/>
              <a:ext cx="458433" cy="201261"/>
            </a:xfrm>
            <a:custGeom>
              <a:avLst/>
              <a:gdLst>
                <a:gd name="connsiteX0" fmla="*/ 447084 w 505845"/>
                <a:gd name="connsiteY0" fmla="*/ 0 h 222076"/>
                <a:gd name="connsiteX1" fmla="*/ 267186 w 505845"/>
                <a:gd name="connsiteY1" fmla="*/ 39777 h 222076"/>
                <a:gd name="connsiteX2" fmla="*/ 8638 w 505845"/>
                <a:gd name="connsiteY2" fmla="*/ 197979 h 222076"/>
                <a:gd name="connsiteX3" fmla="*/ 381995 w 505845"/>
                <a:gd name="connsiteY3" fmla="*/ 179898 h 222076"/>
                <a:gd name="connsiteX4" fmla="*/ 505845 w 505845"/>
                <a:gd name="connsiteY4" fmla="*/ 154586 h 222076"/>
                <a:gd name="connsiteX5" fmla="*/ 497709 w 505845"/>
                <a:gd name="connsiteY5" fmla="*/ 51529 h 222076"/>
                <a:gd name="connsiteX6" fmla="*/ 447084 w 505845"/>
                <a:gd name="connsiteY6" fmla="*/ 0 h 222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5845" h="222076">
                  <a:moveTo>
                    <a:pt x="447084" y="0"/>
                  </a:moveTo>
                  <a:cubicBezTo>
                    <a:pt x="447084" y="0"/>
                    <a:pt x="400076" y="74129"/>
                    <a:pt x="267186" y="39777"/>
                  </a:cubicBezTo>
                  <a:cubicBezTo>
                    <a:pt x="134296" y="5424"/>
                    <a:pt x="-41082" y="134698"/>
                    <a:pt x="8638" y="197979"/>
                  </a:cubicBezTo>
                  <a:cubicBezTo>
                    <a:pt x="59263" y="261260"/>
                    <a:pt x="381995" y="179898"/>
                    <a:pt x="381995" y="179898"/>
                  </a:cubicBezTo>
                  <a:lnTo>
                    <a:pt x="505845" y="154586"/>
                  </a:lnTo>
                  <a:lnTo>
                    <a:pt x="497709" y="51529"/>
                  </a:lnTo>
                  <a:lnTo>
                    <a:pt x="447084" y="0"/>
                  </a:lnTo>
                  <a:close/>
                </a:path>
              </a:pathLst>
            </a:custGeom>
            <a:solidFill>
              <a:srgbClr val="000000">
                <a:alpha val="10000"/>
              </a:srgbClr>
            </a:solidFill>
            <a:ln w="9034" cap="flat">
              <a:noFill/>
              <a:prstDash val="solid"/>
              <a:miter/>
            </a:ln>
          </p:spPr>
          <p:txBody>
            <a:bodyPr rtlCol="0" anchor="ctr"/>
            <a:lstStyle/>
            <a:p>
              <a:endParaRPr lang="en-ID" dirty="0"/>
            </a:p>
          </p:txBody>
        </p:sp>
        <p:sp>
          <p:nvSpPr>
            <p:cNvPr id="455" name="Bentuk Bebas: Bentuk 454">
              <a:extLst>
                <a:ext uri="{FF2B5EF4-FFF2-40B4-BE49-F238E27FC236}">
                  <a16:creationId xmlns:a16="http://schemas.microsoft.com/office/drawing/2014/main" id="{22666624-2519-4CE1-BFB1-6E1717F1DB36}"/>
                </a:ext>
              </a:extLst>
            </p:cNvPr>
            <p:cNvSpPr/>
            <p:nvPr/>
          </p:nvSpPr>
          <p:spPr>
            <a:xfrm>
              <a:off x="3093707" y="3535569"/>
              <a:ext cx="183518" cy="161398"/>
            </a:xfrm>
            <a:custGeom>
              <a:avLst/>
              <a:gdLst>
                <a:gd name="connsiteX0" fmla="*/ 93113 w 202498"/>
                <a:gd name="connsiteY0" fmla="*/ 2712 h 178090"/>
                <a:gd name="connsiteX1" fmla="*/ 35256 w 202498"/>
                <a:gd name="connsiteY1" fmla="*/ 0 h 178090"/>
                <a:gd name="connsiteX2" fmla="*/ 0 w 202498"/>
                <a:gd name="connsiteY2" fmla="*/ 9944 h 178090"/>
                <a:gd name="connsiteX3" fmla="*/ 81361 w 202498"/>
                <a:gd name="connsiteY3" fmla="*/ 178090 h 178090"/>
                <a:gd name="connsiteX4" fmla="*/ 202499 w 202498"/>
                <a:gd name="connsiteY4" fmla="*/ 170858 h 178090"/>
                <a:gd name="connsiteX5" fmla="*/ 93113 w 202498"/>
                <a:gd name="connsiteY5" fmla="*/ 2712 h 178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2498" h="178090">
                  <a:moveTo>
                    <a:pt x="93113" y="2712"/>
                  </a:moveTo>
                  <a:lnTo>
                    <a:pt x="35256" y="0"/>
                  </a:lnTo>
                  <a:lnTo>
                    <a:pt x="0" y="9944"/>
                  </a:lnTo>
                  <a:cubicBezTo>
                    <a:pt x="0" y="9944"/>
                    <a:pt x="112098" y="26216"/>
                    <a:pt x="81361" y="178090"/>
                  </a:cubicBezTo>
                  <a:lnTo>
                    <a:pt x="202499" y="170858"/>
                  </a:lnTo>
                  <a:lnTo>
                    <a:pt x="93113" y="2712"/>
                  </a:lnTo>
                  <a:close/>
                </a:path>
              </a:pathLst>
            </a:custGeom>
            <a:solidFill>
              <a:srgbClr val="A36468"/>
            </a:solidFill>
            <a:ln w="9034" cap="flat">
              <a:noFill/>
              <a:prstDash val="solid"/>
              <a:miter/>
            </a:ln>
          </p:spPr>
          <p:txBody>
            <a:bodyPr rtlCol="0" anchor="ctr"/>
            <a:lstStyle/>
            <a:p>
              <a:endParaRPr lang="en-ID" dirty="0"/>
            </a:p>
          </p:txBody>
        </p:sp>
        <p:sp>
          <p:nvSpPr>
            <p:cNvPr id="456" name="Bentuk Bebas: Bentuk 455">
              <a:extLst>
                <a:ext uri="{FF2B5EF4-FFF2-40B4-BE49-F238E27FC236}">
                  <a16:creationId xmlns:a16="http://schemas.microsoft.com/office/drawing/2014/main" id="{CCCC321A-3922-48ED-9D03-470A5809CCD2}"/>
                </a:ext>
              </a:extLst>
            </p:cNvPr>
            <p:cNvSpPr/>
            <p:nvPr/>
          </p:nvSpPr>
          <p:spPr>
            <a:xfrm>
              <a:off x="3093707" y="3535569"/>
              <a:ext cx="183518" cy="161398"/>
            </a:xfrm>
            <a:custGeom>
              <a:avLst/>
              <a:gdLst>
                <a:gd name="connsiteX0" fmla="*/ 93113 w 202498"/>
                <a:gd name="connsiteY0" fmla="*/ 2712 h 178090"/>
                <a:gd name="connsiteX1" fmla="*/ 35256 w 202498"/>
                <a:gd name="connsiteY1" fmla="*/ 0 h 178090"/>
                <a:gd name="connsiteX2" fmla="*/ 0 w 202498"/>
                <a:gd name="connsiteY2" fmla="*/ 9944 h 178090"/>
                <a:gd name="connsiteX3" fmla="*/ 81361 w 202498"/>
                <a:gd name="connsiteY3" fmla="*/ 178090 h 178090"/>
                <a:gd name="connsiteX4" fmla="*/ 202499 w 202498"/>
                <a:gd name="connsiteY4" fmla="*/ 170858 h 178090"/>
                <a:gd name="connsiteX5" fmla="*/ 93113 w 202498"/>
                <a:gd name="connsiteY5" fmla="*/ 2712 h 178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2498" h="178090">
                  <a:moveTo>
                    <a:pt x="93113" y="2712"/>
                  </a:moveTo>
                  <a:lnTo>
                    <a:pt x="35256" y="0"/>
                  </a:lnTo>
                  <a:lnTo>
                    <a:pt x="0" y="9944"/>
                  </a:lnTo>
                  <a:cubicBezTo>
                    <a:pt x="0" y="9944"/>
                    <a:pt x="112098" y="26216"/>
                    <a:pt x="81361" y="178090"/>
                  </a:cubicBezTo>
                  <a:lnTo>
                    <a:pt x="202499" y="170858"/>
                  </a:lnTo>
                  <a:lnTo>
                    <a:pt x="93113" y="2712"/>
                  </a:lnTo>
                  <a:close/>
                </a:path>
              </a:pathLst>
            </a:custGeom>
            <a:solidFill>
              <a:srgbClr val="000000">
                <a:alpha val="10000"/>
              </a:srgbClr>
            </a:solidFill>
            <a:ln w="9034" cap="flat">
              <a:noFill/>
              <a:prstDash val="solid"/>
              <a:miter/>
            </a:ln>
          </p:spPr>
          <p:txBody>
            <a:bodyPr rtlCol="0" anchor="ctr"/>
            <a:lstStyle/>
            <a:p>
              <a:endParaRPr lang="en-ID" dirty="0"/>
            </a:p>
          </p:txBody>
        </p:sp>
        <p:sp>
          <p:nvSpPr>
            <p:cNvPr id="457" name="Bentuk Bebas: Bentuk 456">
              <a:extLst>
                <a:ext uri="{FF2B5EF4-FFF2-40B4-BE49-F238E27FC236}">
                  <a16:creationId xmlns:a16="http://schemas.microsoft.com/office/drawing/2014/main" id="{F1608E56-D22A-4903-A2C8-0C085D4BA078}"/>
                </a:ext>
              </a:extLst>
            </p:cNvPr>
            <p:cNvSpPr/>
            <p:nvPr/>
          </p:nvSpPr>
          <p:spPr>
            <a:xfrm>
              <a:off x="3125658" y="3229157"/>
              <a:ext cx="808630" cy="491568"/>
            </a:xfrm>
            <a:custGeom>
              <a:avLst/>
              <a:gdLst>
                <a:gd name="connsiteX0" fmla="*/ 819940 w 892260"/>
                <a:gd name="connsiteY0" fmla="*/ 0 h 542407"/>
                <a:gd name="connsiteX1" fmla="*/ 617441 w 892260"/>
                <a:gd name="connsiteY1" fmla="*/ 165434 h 542407"/>
                <a:gd name="connsiteX2" fmla="*/ 580376 w 892260"/>
                <a:gd name="connsiteY2" fmla="*/ 199787 h 542407"/>
                <a:gd name="connsiteX3" fmla="*/ 515287 w 892260"/>
                <a:gd name="connsiteY3" fmla="*/ 254028 h 542407"/>
                <a:gd name="connsiteX4" fmla="*/ 473703 w 892260"/>
                <a:gd name="connsiteY4" fmla="*/ 270300 h 542407"/>
                <a:gd name="connsiteX5" fmla="*/ 422174 w 892260"/>
                <a:gd name="connsiteY5" fmla="*/ 270300 h 542407"/>
                <a:gd name="connsiteX6" fmla="*/ 261260 w 892260"/>
                <a:gd name="connsiteY6" fmla="*/ 319117 h 542407"/>
                <a:gd name="connsiteX7" fmla="*/ 0 w 892260"/>
                <a:gd name="connsiteY7" fmla="*/ 337197 h 542407"/>
                <a:gd name="connsiteX8" fmla="*/ 104866 w 892260"/>
                <a:gd name="connsiteY8" fmla="*/ 542408 h 542407"/>
                <a:gd name="connsiteX9" fmla="*/ 596648 w 892260"/>
                <a:gd name="connsiteY9" fmla="*/ 521615 h 542407"/>
                <a:gd name="connsiteX10" fmla="*/ 782875 w 892260"/>
                <a:gd name="connsiteY10" fmla="*/ 480031 h 542407"/>
                <a:gd name="connsiteX11" fmla="*/ 892261 w 892260"/>
                <a:gd name="connsiteY11" fmla="*/ 370645 h 542407"/>
                <a:gd name="connsiteX12" fmla="*/ 819940 w 892260"/>
                <a:gd name="connsiteY12" fmla="*/ 0 h 542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92260" h="542407">
                  <a:moveTo>
                    <a:pt x="819940" y="0"/>
                  </a:moveTo>
                  <a:cubicBezTo>
                    <a:pt x="819940" y="0"/>
                    <a:pt x="661737" y="90401"/>
                    <a:pt x="617441" y="165434"/>
                  </a:cubicBezTo>
                  <a:cubicBezTo>
                    <a:pt x="617441" y="165434"/>
                    <a:pt x="580376" y="183515"/>
                    <a:pt x="580376" y="199787"/>
                  </a:cubicBezTo>
                  <a:cubicBezTo>
                    <a:pt x="580376" y="216059"/>
                    <a:pt x="556872" y="237755"/>
                    <a:pt x="515287" y="254028"/>
                  </a:cubicBezTo>
                  <a:lnTo>
                    <a:pt x="473703" y="270300"/>
                  </a:lnTo>
                  <a:cubicBezTo>
                    <a:pt x="473703" y="270300"/>
                    <a:pt x="426694" y="258548"/>
                    <a:pt x="422174" y="270300"/>
                  </a:cubicBezTo>
                  <a:cubicBezTo>
                    <a:pt x="417654" y="282052"/>
                    <a:pt x="314596" y="320021"/>
                    <a:pt x="261260" y="319117"/>
                  </a:cubicBezTo>
                  <a:cubicBezTo>
                    <a:pt x="207923" y="318213"/>
                    <a:pt x="0" y="337197"/>
                    <a:pt x="0" y="337197"/>
                  </a:cubicBezTo>
                  <a:cubicBezTo>
                    <a:pt x="78649" y="372453"/>
                    <a:pt x="122042" y="458335"/>
                    <a:pt x="104866" y="542408"/>
                  </a:cubicBezTo>
                  <a:lnTo>
                    <a:pt x="596648" y="521615"/>
                  </a:lnTo>
                  <a:lnTo>
                    <a:pt x="782875" y="480031"/>
                  </a:lnTo>
                  <a:lnTo>
                    <a:pt x="892261" y="370645"/>
                  </a:lnTo>
                  <a:lnTo>
                    <a:pt x="819940" y="0"/>
                  </a:lnTo>
                  <a:close/>
                </a:path>
              </a:pathLst>
            </a:custGeom>
            <a:solidFill>
              <a:srgbClr val="444053"/>
            </a:solidFill>
            <a:ln w="9034" cap="flat">
              <a:noFill/>
              <a:prstDash val="solid"/>
              <a:miter/>
            </a:ln>
          </p:spPr>
          <p:txBody>
            <a:bodyPr rtlCol="0" anchor="ctr"/>
            <a:lstStyle/>
            <a:p>
              <a:endParaRPr lang="en-ID" dirty="0"/>
            </a:p>
          </p:txBody>
        </p:sp>
        <p:sp>
          <p:nvSpPr>
            <p:cNvPr id="458" name="Bentuk Bebas: Bentuk 457">
              <a:extLst>
                <a:ext uri="{FF2B5EF4-FFF2-40B4-BE49-F238E27FC236}">
                  <a16:creationId xmlns:a16="http://schemas.microsoft.com/office/drawing/2014/main" id="{9E41A126-8B4F-44B9-91B9-0227E8EF2991}"/>
                </a:ext>
              </a:extLst>
            </p:cNvPr>
            <p:cNvSpPr/>
            <p:nvPr/>
          </p:nvSpPr>
          <p:spPr>
            <a:xfrm>
              <a:off x="3125658" y="3229157"/>
              <a:ext cx="808630" cy="491568"/>
            </a:xfrm>
            <a:custGeom>
              <a:avLst/>
              <a:gdLst>
                <a:gd name="connsiteX0" fmla="*/ 819940 w 892260"/>
                <a:gd name="connsiteY0" fmla="*/ 0 h 542407"/>
                <a:gd name="connsiteX1" fmla="*/ 617441 w 892260"/>
                <a:gd name="connsiteY1" fmla="*/ 165434 h 542407"/>
                <a:gd name="connsiteX2" fmla="*/ 580376 w 892260"/>
                <a:gd name="connsiteY2" fmla="*/ 199787 h 542407"/>
                <a:gd name="connsiteX3" fmla="*/ 515287 w 892260"/>
                <a:gd name="connsiteY3" fmla="*/ 254028 h 542407"/>
                <a:gd name="connsiteX4" fmla="*/ 473703 w 892260"/>
                <a:gd name="connsiteY4" fmla="*/ 270300 h 542407"/>
                <a:gd name="connsiteX5" fmla="*/ 422174 w 892260"/>
                <a:gd name="connsiteY5" fmla="*/ 270300 h 542407"/>
                <a:gd name="connsiteX6" fmla="*/ 261260 w 892260"/>
                <a:gd name="connsiteY6" fmla="*/ 319117 h 542407"/>
                <a:gd name="connsiteX7" fmla="*/ 0 w 892260"/>
                <a:gd name="connsiteY7" fmla="*/ 337197 h 542407"/>
                <a:gd name="connsiteX8" fmla="*/ 104866 w 892260"/>
                <a:gd name="connsiteY8" fmla="*/ 542408 h 542407"/>
                <a:gd name="connsiteX9" fmla="*/ 596648 w 892260"/>
                <a:gd name="connsiteY9" fmla="*/ 521615 h 542407"/>
                <a:gd name="connsiteX10" fmla="*/ 782875 w 892260"/>
                <a:gd name="connsiteY10" fmla="*/ 480031 h 542407"/>
                <a:gd name="connsiteX11" fmla="*/ 892261 w 892260"/>
                <a:gd name="connsiteY11" fmla="*/ 370645 h 542407"/>
                <a:gd name="connsiteX12" fmla="*/ 819940 w 892260"/>
                <a:gd name="connsiteY12" fmla="*/ 0 h 542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92260" h="542407">
                  <a:moveTo>
                    <a:pt x="819940" y="0"/>
                  </a:moveTo>
                  <a:cubicBezTo>
                    <a:pt x="819940" y="0"/>
                    <a:pt x="661737" y="90401"/>
                    <a:pt x="617441" y="165434"/>
                  </a:cubicBezTo>
                  <a:cubicBezTo>
                    <a:pt x="617441" y="165434"/>
                    <a:pt x="580376" y="183515"/>
                    <a:pt x="580376" y="199787"/>
                  </a:cubicBezTo>
                  <a:cubicBezTo>
                    <a:pt x="580376" y="216059"/>
                    <a:pt x="556872" y="237755"/>
                    <a:pt x="515287" y="254028"/>
                  </a:cubicBezTo>
                  <a:lnTo>
                    <a:pt x="473703" y="270300"/>
                  </a:lnTo>
                  <a:cubicBezTo>
                    <a:pt x="473703" y="270300"/>
                    <a:pt x="426694" y="258548"/>
                    <a:pt x="422174" y="270300"/>
                  </a:cubicBezTo>
                  <a:cubicBezTo>
                    <a:pt x="417654" y="282052"/>
                    <a:pt x="314596" y="320021"/>
                    <a:pt x="261260" y="319117"/>
                  </a:cubicBezTo>
                  <a:cubicBezTo>
                    <a:pt x="207923" y="318213"/>
                    <a:pt x="0" y="337197"/>
                    <a:pt x="0" y="337197"/>
                  </a:cubicBezTo>
                  <a:cubicBezTo>
                    <a:pt x="78649" y="372453"/>
                    <a:pt x="122042" y="458335"/>
                    <a:pt x="104866" y="542408"/>
                  </a:cubicBezTo>
                  <a:lnTo>
                    <a:pt x="596648" y="521615"/>
                  </a:lnTo>
                  <a:lnTo>
                    <a:pt x="782875" y="480031"/>
                  </a:lnTo>
                  <a:lnTo>
                    <a:pt x="892261" y="370645"/>
                  </a:lnTo>
                  <a:lnTo>
                    <a:pt x="819940" y="0"/>
                  </a:lnTo>
                  <a:close/>
                </a:path>
              </a:pathLst>
            </a:custGeom>
            <a:solidFill>
              <a:srgbClr val="000000">
                <a:alpha val="10000"/>
              </a:srgbClr>
            </a:solidFill>
            <a:ln w="9034" cap="flat">
              <a:noFill/>
              <a:prstDash val="solid"/>
              <a:miter/>
            </a:ln>
          </p:spPr>
          <p:txBody>
            <a:bodyPr rtlCol="0" anchor="ctr"/>
            <a:lstStyle/>
            <a:p>
              <a:endParaRPr lang="en-ID" dirty="0"/>
            </a:p>
          </p:txBody>
        </p:sp>
        <p:sp>
          <p:nvSpPr>
            <p:cNvPr id="459" name="Bentuk Bebas: Bentuk 458">
              <a:extLst>
                <a:ext uri="{FF2B5EF4-FFF2-40B4-BE49-F238E27FC236}">
                  <a16:creationId xmlns:a16="http://schemas.microsoft.com/office/drawing/2014/main" id="{82FDFE19-390B-4CD4-A320-110025E368C5}"/>
                </a:ext>
              </a:extLst>
            </p:cNvPr>
            <p:cNvSpPr/>
            <p:nvPr/>
          </p:nvSpPr>
          <p:spPr>
            <a:xfrm>
              <a:off x="2733131" y="3604306"/>
              <a:ext cx="478551" cy="217192"/>
            </a:xfrm>
            <a:custGeom>
              <a:avLst/>
              <a:gdLst>
                <a:gd name="connsiteX0" fmla="*/ 528044 w 528044"/>
                <a:gd name="connsiteY0" fmla="*/ 239655 h 239654"/>
                <a:gd name="connsiteX1" fmla="*/ 458435 w 528044"/>
                <a:gd name="connsiteY1" fmla="*/ 237846 h 239654"/>
                <a:gd name="connsiteX2" fmla="*/ 377074 w 528044"/>
                <a:gd name="connsiteY2" fmla="*/ 236039 h 239654"/>
                <a:gd name="connsiteX3" fmla="*/ 101 w 528044"/>
                <a:gd name="connsiteY3" fmla="*/ 142925 h 239654"/>
                <a:gd name="connsiteX4" fmla="*/ 344530 w 528044"/>
                <a:gd name="connsiteY4" fmla="*/ 11843 h 239654"/>
                <a:gd name="connsiteX5" fmla="*/ 481036 w 528044"/>
                <a:gd name="connsiteY5" fmla="*/ 68796 h 239654"/>
                <a:gd name="connsiteX6" fmla="*/ 498212 w 528044"/>
                <a:gd name="connsiteY6" fmla="*/ 73316 h 239654"/>
                <a:gd name="connsiteX7" fmla="*/ 528044 w 528044"/>
                <a:gd name="connsiteY7" fmla="*/ 239655 h 239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8044" h="239654">
                  <a:moveTo>
                    <a:pt x="528044" y="239655"/>
                  </a:moveTo>
                  <a:lnTo>
                    <a:pt x="458435" y="237846"/>
                  </a:lnTo>
                  <a:lnTo>
                    <a:pt x="377074" y="236039"/>
                  </a:lnTo>
                  <a:cubicBezTo>
                    <a:pt x="377074" y="236039"/>
                    <a:pt x="-7131" y="265871"/>
                    <a:pt x="101" y="142925"/>
                  </a:cubicBezTo>
                  <a:cubicBezTo>
                    <a:pt x="7333" y="19979"/>
                    <a:pt x="302945" y="-23413"/>
                    <a:pt x="344530" y="11843"/>
                  </a:cubicBezTo>
                  <a:cubicBezTo>
                    <a:pt x="375266" y="38964"/>
                    <a:pt x="447587" y="59756"/>
                    <a:pt x="481036" y="68796"/>
                  </a:cubicBezTo>
                  <a:cubicBezTo>
                    <a:pt x="491884" y="71508"/>
                    <a:pt x="498212" y="73316"/>
                    <a:pt x="498212" y="73316"/>
                  </a:cubicBezTo>
                  <a:lnTo>
                    <a:pt x="528044" y="239655"/>
                  </a:lnTo>
                  <a:close/>
                </a:path>
              </a:pathLst>
            </a:custGeom>
            <a:solidFill>
              <a:srgbClr val="D38884"/>
            </a:solidFill>
            <a:ln w="9034" cap="flat">
              <a:noFill/>
              <a:prstDash val="solid"/>
              <a:miter/>
            </a:ln>
          </p:spPr>
          <p:txBody>
            <a:bodyPr rtlCol="0" anchor="ctr"/>
            <a:lstStyle/>
            <a:p>
              <a:endParaRPr lang="en-ID" dirty="0"/>
            </a:p>
          </p:txBody>
        </p:sp>
        <p:sp>
          <p:nvSpPr>
            <p:cNvPr id="460" name="Bentuk Bebas: Bentuk 459">
              <a:extLst>
                <a:ext uri="{FF2B5EF4-FFF2-40B4-BE49-F238E27FC236}">
                  <a16:creationId xmlns:a16="http://schemas.microsoft.com/office/drawing/2014/main" id="{1DA21E3D-4C51-4AD6-B094-B8AF10C52658}"/>
                </a:ext>
              </a:extLst>
            </p:cNvPr>
            <p:cNvSpPr/>
            <p:nvPr/>
          </p:nvSpPr>
          <p:spPr>
            <a:xfrm>
              <a:off x="3138682" y="3667473"/>
              <a:ext cx="73000" cy="154025"/>
            </a:xfrm>
            <a:custGeom>
              <a:avLst/>
              <a:gdLst>
                <a:gd name="connsiteX0" fmla="*/ 80551 w 80550"/>
                <a:gd name="connsiteY0" fmla="*/ 169955 h 169954"/>
                <a:gd name="connsiteX1" fmla="*/ 10942 w 80550"/>
                <a:gd name="connsiteY1" fmla="*/ 168146 h 169954"/>
                <a:gd name="connsiteX2" fmla="*/ 33542 w 80550"/>
                <a:gd name="connsiteY2" fmla="*/ 0 h 169954"/>
                <a:gd name="connsiteX3" fmla="*/ 50718 w 80550"/>
                <a:gd name="connsiteY3" fmla="*/ 4520 h 169954"/>
                <a:gd name="connsiteX4" fmla="*/ 80551 w 80550"/>
                <a:gd name="connsiteY4" fmla="*/ 169955 h 1699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550" h="169954">
                  <a:moveTo>
                    <a:pt x="80551" y="169955"/>
                  </a:moveTo>
                  <a:lnTo>
                    <a:pt x="10942" y="168146"/>
                  </a:lnTo>
                  <a:cubicBezTo>
                    <a:pt x="-17083" y="73225"/>
                    <a:pt x="15462" y="19888"/>
                    <a:pt x="33542" y="0"/>
                  </a:cubicBezTo>
                  <a:cubicBezTo>
                    <a:pt x="44390" y="2712"/>
                    <a:pt x="50718" y="4520"/>
                    <a:pt x="50718" y="4520"/>
                  </a:cubicBezTo>
                  <a:lnTo>
                    <a:pt x="80551" y="169955"/>
                  </a:lnTo>
                  <a:close/>
                </a:path>
              </a:pathLst>
            </a:custGeom>
            <a:solidFill>
              <a:srgbClr val="000000">
                <a:alpha val="10000"/>
              </a:srgbClr>
            </a:solidFill>
            <a:ln w="9034" cap="flat">
              <a:noFill/>
              <a:prstDash val="solid"/>
              <a:miter/>
            </a:ln>
          </p:spPr>
          <p:txBody>
            <a:bodyPr rtlCol="0" anchor="ctr"/>
            <a:lstStyle/>
            <a:p>
              <a:endParaRPr lang="en-ID" dirty="0"/>
            </a:p>
          </p:txBody>
        </p:sp>
        <p:sp>
          <p:nvSpPr>
            <p:cNvPr id="461" name="Bentuk Bebas: Bentuk 460">
              <a:extLst>
                <a:ext uri="{FF2B5EF4-FFF2-40B4-BE49-F238E27FC236}">
                  <a16:creationId xmlns:a16="http://schemas.microsoft.com/office/drawing/2014/main" id="{CA069A2B-3C60-4CB6-9CF3-C44E712238CF}"/>
                </a:ext>
              </a:extLst>
            </p:cNvPr>
            <p:cNvSpPr/>
            <p:nvPr/>
          </p:nvSpPr>
          <p:spPr>
            <a:xfrm>
              <a:off x="3143696" y="3658461"/>
              <a:ext cx="110590" cy="175326"/>
            </a:xfrm>
            <a:custGeom>
              <a:avLst/>
              <a:gdLst>
                <a:gd name="connsiteX0" fmla="*/ 122027 w 122027"/>
                <a:gd name="connsiteY0" fmla="*/ 185323 h 193458"/>
                <a:gd name="connsiteX1" fmla="*/ 49706 w 122027"/>
                <a:gd name="connsiteY1" fmla="*/ 190746 h 193458"/>
                <a:gd name="connsiteX2" fmla="*/ 15354 w 122027"/>
                <a:gd name="connsiteY2" fmla="*/ 193459 h 193458"/>
                <a:gd name="connsiteX3" fmla="*/ 44282 w 122027"/>
                <a:gd name="connsiteY3" fmla="*/ 0 h 193458"/>
                <a:gd name="connsiteX4" fmla="*/ 66882 w 122027"/>
                <a:gd name="connsiteY4" fmla="*/ 0 h 193458"/>
                <a:gd name="connsiteX5" fmla="*/ 103947 w 122027"/>
                <a:gd name="connsiteY5" fmla="*/ 4520 h 193458"/>
                <a:gd name="connsiteX6" fmla="*/ 122027 w 122027"/>
                <a:gd name="connsiteY6" fmla="*/ 185323 h 1934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27" h="193458">
                  <a:moveTo>
                    <a:pt x="122027" y="185323"/>
                  </a:moveTo>
                  <a:lnTo>
                    <a:pt x="49706" y="190746"/>
                  </a:lnTo>
                  <a:lnTo>
                    <a:pt x="15354" y="193459"/>
                  </a:lnTo>
                  <a:cubicBezTo>
                    <a:pt x="-31655" y="54241"/>
                    <a:pt x="44282" y="0"/>
                    <a:pt x="44282" y="0"/>
                  </a:cubicBezTo>
                  <a:lnTo>
                    <a:pt x="66882" y="0"/>
                  </a:lnTo>
                  <a:lnTo>
                    <a:pt x="103947" y="4520"/>
                  </a:lnTo>
                  <a:lnTo>
                    <a:pt x="122027" y="185323"/>
                  </a:lnTo>
                  <a:close/>
                </a:path>
              </a:pathLst>
            </a:custGeom>
            <a:solidFill>
              <a:srgbClr val="A36468"/>
            </a:solidFill>
            <a:ln w="9034" cap="flat">
              <a:noFill/>
              <a:prstDash val="solid"/>
              <a:miter/>
            </a:ln>
          </p:spPr>
          <p:txBody>
            <a:bodyPr rtlCol="0" anchor="ctr"/>
            <a:lstStyle/>
            <a:p>
              <a:endParaRPr lang="en-ID" dirty="0"/>
            </a:p>
          </p:txBody>
        </p:sp>
        <p:sp>
          <p:nvSpPr>
            <p:cNvPr id="462" name="Bentuk Bebas: Bentuk 461">
              <a:extLst>
                <a:ext uri="{FF2B5EF4-FFF2-40B4-BE49-F238E27FC236}">
                  <a16:creationId xmlns:a16="http://schemas.microsoft.com/office/drawing/2014/main" id="{9E387819-7F01-44D6-9E7B-9407C4080FC6}"/>
                </a:ext>
              </a:extLst>
            </p:cNvPr>
            <p:cNvSpPr/>
            <p:nvPr/>
          </p:nvSpPr>
          <p:spPr>
            <a:xfrm>
              <a:off x="3888678" y="2667950"/>
              <a:ext cx="404623" cy="471086"/>
            </a:xfrm>
            <a:custGeom>
              <a:avLst/>
              <a:gdLst>
                <a:gd name="connsiteX0" fmla="*/ 175986 w 446470"/>
                <a:gd name="connsiteY0" fmla="*/ 357085 h 519807"/>
                <a:gd name="connsiteX1" fmla="*/ 90105 w 446470"/>
                <a:gd name="connsiteY1" fmla="*/ 519807 h 519807"/>
                <a:gd name="connsiteX2" fmla="*/ 38576 w 446470"/>
                <a:gd name="connsiteY2" fmla="*/ 277532 h 519807"/>
                <a:gd name="connsiteX3" fmla="*/ 4224 w 446470"/>
                <a:gd name="connsiteY3" fmla="*/ 239563 h 519807"/>
                <a:gd name="connsiteX4" fmla="*/ 175986 w 446470"/>
                <a:gd name="connsiteY4" fmla="*/ 0 h 519807"/>
                <a:gd name="connsiteX5" fmla="*/ 271811 w 446470"/>
                <a:gd name="connsiteY5" fmla="*/ 60569 h 519807"/>
                <a:gd name="connsiteX6" fmla="*/ 433630 w 446470"/>
                <a:gd name="connsiteY6" fmla="*/ 169050 h 519807"/>
                <a:gd name="connsiteX7" fmla="*/ 175986 w 446470"/>
                <a:gd name="connsiteY7" fmla="*/ 357085 h 5198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6470" h="519807">
                  <a:moveTo>
                    <a:pt x="175986" y="357085"/>
                  </a:moveTo>
                  <a:lnTo>
                    <a:pt x="90105" y="519807"/>
                  </a:lnTo>
                  <a:cubicBezTo>
                    <a:pt x="90105" y="519807"/>
                    <a:pt x="76545" y="355277"/>
                    <a:pt x="38576" y="277532"/>
                  </a:cubicBezTo>
                  <a:cubicBezTo>
                    <a:pt x="28632" y="257644"/>
                    <a:pt x="17784" y="243180"/>
                    <a:pt x="4224" y="239563"/>
                  </a:cubicBezTo>
                  <a:cubicBezTo>
                    <a:pt x="-31937" y="227811"/>
                    <a:pt x="175986" y="0"/>
                    <a:pt x="175986" y="0"/>
                  </a:cubicBezTo>
                  <a:cubicBezTo>
                    <a:pt x="183218" y="1808"/>
                    <a:pt x="222994" y="27120"/>
                    <a:pt x="271811" y="60569"/>
                  </a:cubicBezTo>
                  <a:cubicBezTo>
                    <a:pt x="325148" y="96729"/>
                    <a:pt x="390237" y="141026"/>
                    <a:pt x="433630" y="169050"/>
                  </a:cubicBezTo>
                  <a:cubicBezTo>
                    <a:pt x="515895" y="220579"/>
                    <a:pt x="175986" y="357085"/>
                    <a:pt x="175986" y="357085"/>
                  </a:cubicBezTo>
                  <a:close/>
                </a:path>
              </a:pathLst>
            </a:custGeom>
            <a:solidFill>
              <a:srgbClr val="D38884"/>
            </a:solidFill>
            <a:ln w="9034" cap="flat">
              <a:noFill/>
              <a:prstDash val="solid"/>
              <a:miter/>
            </a:ln>
          </p:spPr>
          <p:txBody>
            <a:bodyPr rtlCol="0" anchor="ctr"/>
            <a:lstStyle/>
            <a:p>
              <a:endParaRPr lang="en-ID" dirty="0"/>
            </a:p>
          </p:txBody>
        </p:sp>
        <p:sp>
          <p:nvSpPr>
            <p:cNvPr id="463" name="Bentuk Bebas: Bentuk 462">
              <a:extLst>
                <a:ext uri="{FF2B5EF4-FFF2-40B4-BE49-F238E27FC236}">
                  <a16:creationId xmlns:a16="http://schemas.microsoft.com/office/drawing/2014/main" id="{05BD1E0E-34A6-4DFE-BB2A-A9735B8066B9}"/>
                </a:ext>
              </a:extLst>
            </p:cNvPr>
            <p:cNvSpPr/>
            <p:nvPr/>
          </p:nvSpPr>
          <p:spPr>
            <a:xfrm>
              <a:off x="3835975" y="2994024"/>
              <a:ext cx="167133" cy="793064"/>
            </a:xfrm>
            <a:custGeom>
              <a:avLst/>
              <a:gdLst>
                <a:gd name="connsiteX0" fmla="*/ 124754 w 184418"/>
                <a:gd name="connsiteY0" fmla="*/ 0 h 875084"/>
                <a:gd name="connsiteX1" fmla="*/ 37064 w 184418"/>
                <a:gd name="connsiteY1" fmla="*/ 109386 h 875084"/>
                <a:gd name="connsiteX2" fmla="*/ 0 w 184418"/>
                <a:gd name="connsiteY2" fmla="*/ 291092 h 875084"/>
                <a:gd name="connsiteX3" fmla="*/ 47008 w 184418"/>
                <a:gd name="connsiteY3" fmla="*/ 583088 h 875084"/>
                <a:gd name="connsiteX4" fmla="*/ 124754 w 184418"/>
                <a:gd name="connsiteY4" fmla="*/ 875084 h 875084"/>
                <a:gd name="connsiteX5" fmla="*/ 184419 w 184418"/>
                <a:gd name="connsiteY5" fmla="*/ 835308 h 875084"/>
                <a:gd name="connsiteX6" fmla="*/ 105769 w 184418"/>
                <a:gd name="connsiteY6" fmla="*/ 483647 h 875084"/>
                <a:gd name="connsiteX7" fmla="*/ 124754 w 184418"/>
                <a:gd name="connsiteY7" fmla="*/ 0 h 875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418" h="875084">
                  <a:moveTo>
                    <a:pt x="124754" y="0"/>
                  </a:moveTo>
                  <a:cubicBezTo>
                    <a:pt x="124754" y="0"/>
                    <a:pt x="56049" y="44297"/>
                    <a:pt x="37064" y="109386"/>
                  </a:cubicBezTo>
                  <a:cubicBezTo>
                    <a:pt x="18080" y="174474"/>
                    <a:pt x="0" y="291092"/>
                    <a:pt x="0" y="291092"/>
                  </a:cubicBezTo>
                  <a:cubicBezTo>
                    <a:pt x="0" y="291092"/>
                    <a:pt x="30736" y="570432"/>
                    <a:pt x="47008" y="583088"/>
                  </a:cubicBezTo>
                  <a:cubicBezTo>
                    <a:pt x="63281" y="595744"/>
                    <a:pt x="124754" y="875084"/>
                    <a:pt x="124754" y="875084"/>
                  </a:cubicBezTo>
                  <a:lnTo>
                    <a:pt x="184419" y="835308"/>
                  </a:lnTo>
                  <a:lnTo>
                    <a:pt x="105769" y="483647"/>
                  </a:lnTo>
                  <a:cubicBezTo>
                    <a:pt x="105769" y="484551"/>
                    <a:pt x="158202" y="32545"/>
                    <a:pt x="124754" y="0"/>
                  </a:cubicBezTo>
                  <a:close/>
                </a:path>
              </a:pathLst>
            </a:custGeom>
            <a:solidFill>
              <a:srgbClr val="444053"/>
            </a:solidFill>
            <a:ln w="9034" cap="flat">
              <a:noFill/>
              <a:prstDash val="solid"/>
              <a:miter/>
            </a:ln>
          </p:spPr>
          <p:txBody>
            <a:bodyPr rtlCol="0" anchor="ctr"/>
            <a:lstStyle/>
            <a:p>
              <a:endParaRPr lang="en-ID" dirty="0"/>
            </a:p>
          </p:txBody>
        </p:sp>
        <p:sp>
          <p:nvSpPr>
            <p:cNvPr id="464" name="Bentuk Bebas: Bentuk 463">
              <a:extLst>
                <a:ext uri="{FF2B5EF4-FFF2-40B4-BE49-F238E27FC236}">
                  <a16:creationId xmlns:a16="http://schemas.microsoft.com/office/drawing/2014/main" id="{D9D44CF7-218F-429C-9875-68D5EB048F43}"/>
                </a:ext>
              </a:extLst>
            </p:cNvPr>
            <p:cNvSpPr/>
            <p:nvPr/>
          </p:nvSpPr>
          <p:spPr>
            <a:xfrm>
              <a:off x="3835975" y="2994024"/>
              <a:ext cx="167133" cy="793064"/>
            </a:xfrm>
            <a:custGeom>
              <a:avLst/>
              <a:gdLst>
                <a:gd name="connsiteX0" fmla="*/ 124754 w 184418"/>
                <a:gd name="connsiteY0" fmla="*/ 0 h 875084"/>
                <a:gd name="connsiteX1" fmla="*/ 37064 w 184418"/>
                <a:gd name="connsiteY1" fmla="*/ 109386 h 875084"/>
                <a:gd name="connsiteX2" fmla="*/ 0 w 184418"/>
                <a:gd name="connsiteY2" fmla="*/ 291092 h 875084"/>
                <a:gd name="connsiteX3" fmla="*/ 47008 w 184418"/>
                <a:gd name="connsiteY3" fmla="*/ 583088 h 875084"/>
                <a:gd name="connsiteX4" fmla="*/ 124754 w 184418"/>
                <a:gd name="connsiteY4" fmla="*/ 875084 h 875084"/>
                <a:gd name="connsiteX5" fmla="*/ 184419 w 184418"/>
                <a:gd name="connsiteY5" fmla="*/ 835308 h 875084"/>
                <a:gd name="connsiteX6" fmla="*/ 105769 w 184418"/>
                <a:gd name="connsiteY6" fmla="*/ 483647 h 875084"/>
                <a:gd name="connsiteX7" fmla="*/ 124754 w 184418"/>
                <a:gd name="connsiteY7" fmla="*/ 0 h 875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418" h="875084">
                  <a:moveTo>
                    <a:pt x="124754" y="0"/>
                  </a:moveTo>
                  <a:cubicBezTo>
                    <a:pt x="124754" y="0"/>
                    <a:pt x="56049" y="44297"/>
                    <a:pt x="37064" y="109386"/>
                  </a:cubicBezTo>
                  <a:cubicBezTo>
                    <a:pt x="18080" y="174474"/>
                    <a:pt x="0" y="291092"/>
                    <a:pt x="0" y="291092"/>
                  </a:cubicBezTo>
                  <a:cubicBezTo>
                    <a:pt x="0" y="291092"/>
                    <a:pt x="30736" y="570432"/>
                    <a:pt x="47008" y="583088"/>
                  </a:cubicBezTo>
                  <a:cubicBezTo>
                    <a:pt x="63281" y="595744"/>
                    <a:pt x="124754" y="875084"/>
                    <a:pt x="124754" y="875084"/>
                  </a:cubicBezTo>
                  <a:lnTo>
                    <a:pt x="184419" y="835308"/>
                  </a:lnTo>
                  <a:lnTo>
                    <a:pt x="105769" y="483647"/>
                  </a:lnTo>
                  <a:cubicBezTo>
                    <a:pt x="105769" y="484551"/>
                    <a:pt x="158202" y="32545"/>
                    <a:pt x="124754" y="0"/>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65" name="Bentuk Bebas: Bentuk 464">
              <a:extLst>
                <a:ext uri="{FF2B5EF4-FFF2-40B4-BE49-F238E27FC236}">
                  <a16:creationId xmlns:a16="http://schemas.microsoft.com/office/drawing/2014/main" id="{ACD2BAB4-6111-413B-B2BA-FE2573666787}"/>
                </a:ext>
              </a:extLst>
            </p:cNvPr>
            <p:cNvSpPr/>
            <p:nvPr/>
          </p:nvSpPr>
          <p:spPr>
            <a:xfrm>
              <a:off x="3908071" y="3066121"/>
              <a:ext cx="312145" cy="492387"/>
            </a:xfrm>
            <a:custGeom>
              <a:avLst/>
              <a:gdLst>
                <a:gd name="connsiteX0" fmla="*/ 344429 w 344428"/>
                <a:gd name="connsiteY0" fmla="*/ 543312 h 543311"/>
                <a:gd name="connsiteX1" fmla="*/ 0 w 344428"/>
                <a:gd name="connsiteY1" fmla="*/ 543312 h 543311"/>
                <a:gd name="connsiteX2" fmla="*/ 56049 w 344428"/>
                <a:gd name="connsiteY2" fmla="*/ 0 h 543311"/>
                <a:gd name="connsiteX3" fmla="*/ 344429 w 344428"/>
                <a:gd name="connsiteY3" fmla="*/ 0 h 543311"/>
              </a:gdLst>
              <a:ahLst/>
              <a:cxnLst>
                <a:cxn ang="0">
                  <a:pos x="connsiteX0" y="connsiteY0"/>
                </a:cxn>
                <a:cxn ang="0">
                  <a:pos x="connsiteX1" y="connsiteY1"/>
                </a:cxn>
                <a:cxn ang="0">
                  <a:pos x="connsiteX2" y="connsiteY2"/>
                </a:cxn>
                <a:cxn ang="0">
                  <a:pos x="connsiteX3" y="connsiteY3"/>
                </a:cxn>
              </a:cxnLst>
              <a:rect l="l" t="t" r="r" b="b"/>
              <a:pathLst>
                <a:path w="344428" h="543311">
                  <a:moveTo>
                    <a:pt x="344429" y="543312"/>
                  </a:moveTo>
                  <a:lnTo>
                    <a:pt x="0" y="543312"/>
                  </a:lnTo>
                  <a:lnTo>
                    <a:pt x="56049" y="0"/>
                  </a:lnTo>
                  <a:lnTo>
                    <a:pt x="344429" y="0"/>
                  </a:lnTo>
                  <a:close/>
                </a:path>
              </a:pathLst>
            </a:custGeom>
            <a:solidFill>
              <a:srgbClr val="A36468"/>
            </a:solidFill>
            <a:ln w="9034" cap="flat">
              <a:noFill/>
              <a:prstDash val="solid"/>
              <a:miter/>
            </a:ln>
          </p:spPr>
          <p:txBody>
            <a:bodyPr rtlCol="0" anchor="ctr"/>
            <a:lstStyle/>
            <a:p>
              <a:endParaRPr lang="en-ID" dirty="0"/>
            </a:p>
          </p:txBody>
        </p:sp>
        <p:sp>
          <p:nvSpPr>
            <p:cNvPr id="467" name="Bentuk Bebas: Bentuk 466">
              <a:extLst>
                <a:ext uri="{FF2B5EF4-FFF2-40B4-BE49-F238E27FC236}">
                  <a16:creationId xmlns:a16="http://schemas.microsoft.com/office/drawing/2014/main" id="{24F4B097-15C1-42EA-96AB-692FCBDADBD2}"/>
                </a:ext>
              </a:extLst>
            </p:cNvPr>
            <p:cNvSpPr/>
            <p:nvPr/>
          </p:nvSpPr>
          <p:spPr>
            <a:xfrm>
              <a:off x="3119923" y="4200825"/>
              <a:ext cx="964293" cy="308868"/>
            </a:xfrm>
            <a:custGeom>
              <a:avLst/>
              <a:gdLst>
                <a:gd name="connsiteX0" fmla="*/ 1064023 w 1064022"/>
                <a:gd name="connsiteY0" fmla="*/ 134698 h 340812"/>
                <a:gd name="connsiteX1" fmla="*/ 996222 w 1064022"/>
                <a:gd name="connsiteY1" fmla="*/ 160914 h 340812"/>
                <a:gd name="connsiteX2" fmla="*/ 987182 w 1064022"/>
                <a:gd name="connsiteY2" fmla="*/ 164530 h 340812"/>
                <a:gd name="connsiteX3" fmla="*/ 744907 w 1064022"/>
                <a:gd name="connsiteY3" fmla="*/ 257644 h 340812"/>
                <a:gd name="connsiteX4" fmla="*/ 652697 w 1064022"/>
                <a:gd name="connsiteY4" fmla="*/ 292900 h 340812"/>
                <a:gd name="connsiteX5" fmla="*/ 527039 w 1064022"/>
                <a:gd name="connsiteY5" fmla="*/ 340813 h 340812"/>
                <a:gd name="connsiteX6" fmla="*/ 475511 w 1064022"/>
                <a:gd name="connsiteY6" fmla="*/ 340813 h 340812"/>
                <a:gd name="connsiteX7" fmla="*/ 0 w 1064022"/>
                <a:gd name="connsiteY7" fmla="*/ 329061 h 340812"/>
                <a:gd name="connsiteX8" fmla="*/ 127466 w 1064022"/>
                <a:gd name="connsiteY8" fmla="*/ 120234 h 340812"/>
                <a:gd name="connsiteX9" fmla="*/ 629193 w 1064022"/>
                <a:gd name="connsiteY9" fmla="*/ 41585 h 340812"/>
                <a:gd name="connsiteX10" fmla="*/ 711458 w 1064022"/>
                <a:gd name="connsiteY10" fmla="*/ 33449 h 340812"/>
                <a:gd name="connsiteX11" fmla="*/ 717786 w 1064022"/>
                <a:gd name="connsiteY11" fmla="*/ 32545 h 340812"/>
                <a:gd name="connsiteX12" fmla="*/ 943789 w 1064022"/>
                <a:gd name="connsiteY12" fmla="*/ 13560 h 340812"/>
                <a:gd name="connsiteX13" fmla="*/ 952829 w 1064022"/>
                <a:gd name="connsiteY13" fmla="*/ 12656 h 340812"/>
                <a:gd name="connsiteX14" fmla="*/ 1023342 w 1064022"/>
                <a:gd name="connsiteY14" fmla="*/ 7232 h 340812"/>
                <a:gd name="connsiteX15" fmla="*/ 1030574 w 1064022"/>
                <a:gd name="connsiteY15" fmla="*/ 0 h 340812"/>
                <a:gd name="connsiteX16" fmla="*/ 1039614 w 1064022"/>
                <a:gd name="connsiteY16" fmla="*/ 38873 h 340812"/>
                <a:gd name="connsiteX17" fmla="*/ 1046847 w 1064022"/>
                <a:gd name="connsiteY17" fmla="*/ 69609 h 340812"/>
                <a:gd name="connsiteX18" fmla="*/ 1064023 w 1064022"/>
                <a:gd name="connsiteY18" fmla="*/ 134698 h 340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64022" h="340812">
                  <a:moveTo>
                    <a:pt x="1064023" y="134698"/>
                  </a:moveTo>
                  <a:lnTo>
                    <a:pt x="996222" y="160914"/>
                  </a:lnTo>
                  <a:lnTo>
                    <a:pt x="987182" y="164530"/>
                  </a:lnTo>
                  <a:lnTo>
                    <a:pt x="744907" y="257644"/>
                  </a:lnTo>
                  <a:lnTo>
                    <a:pt x="652697" y="292900"/>
                  </a:lnTo>
                  <a:lnTo>
                    <a:pt x="527039" y="340813"/>
                  </a:lnTo>
                  <a:lnTo>
                    <a:pt x="475511" y="340813"/>
                  </a:lnTo>
                  <a:cubicBezTo>
                    <a:pt x="316404" y="340813"/>
                    <a:pt x="157298" y="337197"/>
                    <a:pt x="0" y="329061"/>
                  </a:cubicBezTo>
                  <a:cubicBezTo>
                    <a:pt x="30736" y="262164"/>
                    <a:pt x="84073" y="154586"/>
                    <a:pt x="127466" y="120234"/>
                  </a:cubicBezTo>
                  <a:cubicBezTo>
                    <a:pt x="161818" y="93113"/>
                    <a:pt x="404998" y="64185"/>
                    <a:pt x="629193" y="41585"/>
                  </a:cubicBezTo>
                  <a:cubicBezTo>
                    <a:pt x="657217" y="38873"/>
                    <a:pt x="685242" y="36161"/>
                    <a:pt x="711458" y="33449"/>
                  </a:cubicBezTo>
                  <a:lnTo>
                    <a:pt x="717786" y="32545"/>
                  </a:lnTo>
                  <a:cubicBezTo>
                    <a:pt x="807283" y="24408"/>
                    <a:pt x="887740" y="18080"/>
                    <a:pt x="943789" y="13560"/>
                  </a:cubicBezTo>
                  <a:lnTo>
                    <a:pt x="952829" y="12656"/>
                  </a:lnTo>
                  <a:lnTo>
                    <a:pt x="1023342" y="7232"/>
                  </a:lnTo>
                  <a:lnTo>
                    <a:pt x="1030574" y="0"/>
                  </a:lnTo>
                  <a:lnTo>
                    <a:pt x="1039614" y="38873"/>
                  </a:lnTo>
                  <a:lnTo>
                    <a:pt x="1046847" y="69609"/>
                  </a:lnTo>
                  <a:lnTo>
                    <a:pt x="1064023" y="134698"/>
                  </a:lnTo>
                  <a:close/>
                </a:path>
              </a:pathLst>
            </a:custGeom>
            <a:solidFill>
              <a:srgbClr val="67647E"/>
            </a:solidFill>
            <a:ln w="9034" cap="flat">
              <a:noFill/>
              <a:prstDash val="solid"/>
              <a:miter/>
            </a:ln>
          </p:spPr>
          <p:txBody>
            <a:bodyPr rtlCol="0" anchor="ctr"/>
            <a:lstStyle/>
            <a:p>
              <a:endParaRPr lang="en-ID" dirty="0"/>
            </a:p>
          </p:txBody>
        </p:sp>
        <p:sp>
          <p:nvSpPr>
            <p:cNvPr id="469" name="Bentuk Bebas: Bentuk 468">
              <a:extLst>
                <a:ext uri="{FF2B5EF4-FFF2-40B4-BE49-F238E27FC236}">
                  <a16:creationId xmlns:a16="http://schemas.microsoft.com/office/drawing/2014/main" id="{2482EF11-896E-4910-8AA3-18E2D03CCA39}"/>
                </a:ext>
              </a:extLst>
            </p:cNvPr>
            <p:cNvSpPr/>
            <p:nvPr/>
          </p:nvSpPr>
          <p:spPr>
            <a:xfrm>
              <a:off x="3119923" y="4200825"/>
              <a:ext cx="964293" cy="308868"/>
            </a:xfrm>
            <a:custGeom>
              <a:avLst/>
              <a:gdLst>
                <a:gd name="connsiteX0" fmla="*/ 1064023 w 1064022"/>
                <a:gd name="connsiteY0" fmla="*/ 134698 h 340812"/>
                <a:gd name="connsiteX1" fmla="*/ 996222 w 1064022"/>
                <a:gd name="connsiteY1" fmla="*/ 160914 h 340812"/>
                <a:gd name="connsiteX2" fmla="*/ 987182 w 1064022"/>
                <a:gd name="connsiteY2" fmla="*/ 164530 h 340812"/>
                <a:gd name="connsiteX3" fmla="*/ 744907 w 1064022"/>
                <a:gd name="connsiteY3" fmla="*/ 257644 h 340812"/>
                <a:gd name="connsiteX4" fmla="*/ 652697 w 1064022"/>
                <a:gd name="connsiteY4" fmla="*/ 292900 h 340812"/>
                <a:gd name="connsiteX5" fmla="*/ 527039 w 1064022"/>
                <a:gd name="connsiteY5" fmla="*/ 340813 h 340812"/>
                <a:gd name="connsiteX6" fmla="*/ 475511 w 1064022"/>
                <a:gd name="connsiteY6" fmla="*/ 340813 h 340812"/>
                <a:gd name="connsiteX7" fmla="*/ 0 w 1064022"/>
                <a:gd name="connsiteY7" fmla="*/ 329061 h 340812"/>
                <a:gd name="connsiteX8" fmla="*/ 127466 w 1064022"/>
                <a:gd name="connsiteY8" fmla="*/ 120234 h 340812"/>
                <a:gd name="connsiteX9" fmla="*/ 629193 w 1064022"/>
                <a:gd name="connsiteY9" fmla="*/ 41585 h 340812"/>
                <a:gd name="connsiteX10" fmla="*/ 711458 w 1064022"/>
                <a:gd name="connsiteY10" fmla="*/ 33449 h 340812"/>
                <a:gd name="connsiteX11" fmla="*/ 717786 w 1064022"/>
                <a:gd name="connsiteY11" fmla="*/ 32545 h 340812"/>
                <a:gd name="connsiteX12" fmla="*/ 943789 w 1064022"/>
                <a:gd name="connsiteY12" fmla="*/ 13560 h 340812"/>
                <a:gd name="connsiteX13" fmla="*/ 952829 w 1064022"/>
                <a:gd name="connsiteY13" fmla="*/ 12656 h 340812"/>
                <a:gd name="connsiteX14" fmla="*/ 1023342 w 1064022"/>
                <a:gd name="connsiteY14" fmla="*/ 7232 h 340812"/>
                <a:gd name="connsiteX15" fmla="*/ 1030574 w 1064022"/>
                <a:gd name="connsiteY15" fmla="*/ 0 h 340812"/>
                <a:gd name="connsiteX16" fmla="*/ 1039614 w 1064022"/>
                <a:gd name="connsiteY16" fmla="*/ 38873 h 340812"/>
                <a:gd name="connsiteX17" fmla="*/ 1046847 w 1064022"/>
                <a:gd name="connsiteY17" fmla="*/ 69609 h 340812"/>
                <a:gd name="connsiteX18" fmla="*/ 1064023 w 1064022"/>
                <a:gd name="connsiteY18" fmla="*/ 134698 h 340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64022" h="340812">
                  <a:moveTo>
                    <a:pt x="1064023" y="134698"/>
                  </a:moveTo>
                  <a:lnTo>
                    <a:pt x="996222" y="160914"/>
                  </a:lnTo>
                  <a:lnTo>
                    <a:pt x="987182" y="164530"/>
                  </a:lnTo>
                  <a:lnTo>
                    <a:pt x="744907" y="257644"/>
                  </a:lnTo>
                  <a:lnTo>
                    <a:pt x="652697" y="292900"/>
                  </a:lnTo>
                  <a:lnTo>
                    <a:pt x="527039" y="340813"/>
                  </a:lnTo>
                  <a:lnTo>
                    <a:pt x="475511" y="340813"/>
                  </a:lnTo>
                  <a:cubicBezTo>
                    <a:pt x="316404" y="340813"/>
                    <a:pt x="157298" y="337197"/>
                    <a:pt x="0" y="329061"/>
                  </a:cubicBezTo>
                  <a:cubicBezTo>
                    <a:pt x="30736" y="262164"/>
                    <a:pt x="84073" y="154586"/>
                    <a:pt x="127466" y="120234"/>
                  </a:cubicBezTo>
                  <a:cubicBezTo>
                    <a:pt x="161818" y="93113"/>
                    <a:pt x="404998" y="64185"/>
                    <a:pt x="629193" y="41585"/>
                  </a:cubicBezTo>
                  <a:cubicBezTo>
                    <a:pt x="657217" y="38873"/>
                    <a:pt x="685242" y="36161"/>
                    <a:pt x="711458" y="33449"/>
                  </a:cubicBezTo>
                  <a:lnTo>
                    <a:pt x="717786" y="32545"/>
                  </a:lnTo>
                  <a:cubicBezTo>
                    <a:pt x="807283" y="24408"/>
                    <a:pt x="887740" y="18080"/>
                    <a:pt x="943789" y="13560"/>
                  </a:cubicBezTo>
                  <a:lnTo>
                    <a:pt x="952829" y="12656"/>
                  </a:lnTo>
                  <a:lnTo>
                    <a:pt x="1023342" y="7232"/>
                  </a:lnTo>
                  <a:lnTo>
                    <a:pt x="1030574" y="0"/>
                  </a:lnTo>
                  <a:lnTo>
                    <a:pt x="1039614" y="38873"/>
                  </a:lnTo>
                  <a:lnTo>
                    <a:pt x="1046847" y="69609"/>
                  </a:lnTo>
                  <a:lnTo>
                    <a:pt x="1064023" y="134698"/>
                  </a:lnTo>
                  <a:close/>
                </a:path>
              </a:pathLst>
            </a:custGeom>
            <a:solidFill>
              <a:srgbClr val="000000">
                <a:alpha val="10000"/>
              </a:srgbClr>
            </a:solidFill>
            <a:ln w="9034" cap="flat">
              <a:noFill/>
              <a:prstDash val="solid"/>
              <a:miter/>
            </a:ln>
          </p:spPr>
          <p:txBody>
            <a:bodyPr rtlCol="0" anchor="ctr"/>
            <a:lstStyle/>
            <a:p>
              <a:endParaRPr lang="en-ID" dirty="0"/>
            </a:p>
          </p:txBody>
        </p:sp>
        <p:sp>
          <p:nvSpPr>
            <p:cNvPr id="473" name="Bentuk Bebas: Bentuk 472">
              <a:extLst>
                <a:ext uri="{FF2B5EF4-FFF2-40B4-BE49-F238E27FC236}">
                  <a16:creationId xmlns:a16="http://schemas.microsoft.com/office/drawing/2014/main" id="{D88C407D-DD19-4D31-8B50-87819AD1D804}"/>
                </a:ext>
              </a:extLst>
            </p:cNvPr>
            <p:cNvSpPr/>
            <p:nvPr/>
          </p:nvSpPr>
          <p:spPr>
            <a:xfrm>
              <a:off x="3550865" y="4236873"/>
              <a:ext cx="585786" cy="272820"/>
            </a:xfrm>
            <a:custGeom>
              <a:avLst/>
              <a:gdLst>
                <a:gd name="connsiteX0" fmla="*/ 646369 w 646369"/>
                <a:gd name="connsiteY0" fmla="*/ 904 h 301036"/>
                <a:gd name="connsiteX1" fmla="*/ 640945 w 646369"/>
                <a:gd name="connsiteY1" fmla="*/ 187131 h 301036"/>
                <a:gd name="connsiteX2" fmla="*/ 640945 w 646369"/>
                <a:gd name="connsiteY2" fmla="*/ 197075 h 301036"/>
                <a:gd name="connsiteX3" fmla="*/ 640945 w 646369"/>
                <a:gd name="connsiteY3" fmla="*/ 197979 h 301036"/>
                <a:gd name="connsiteX4" fmla="*/ 638233 w 646369"/>
                <a:gd name="connsiteY4" fmla="*/ 290188 h 301036"/>
                <a:gd name="connsiteX5" fmla="*/ 572240 w 646369"/>
                <a:gd name="connsiteY5" fmla="*/ 291996 h 301036"/>
                <a:gd name="connsiteX6" fmla="*/ 562296 w 646369"/>
                <a:gd name="connsiteY6" fmla="*/ 291996 h 301036"/>
                <a:gd name="connsiteX7" fmla="*/ 280244 w 646369"/>
                <a:gd name="connsiteY7" fmla="*/ 299228 h 301036"/>
                <a:gd name="connsiteX8" fmla="*/ 254932 w 646369"/>
                <a:gd name="connsiteY8" fmla="*/ 299228 h 301036"/>
                <a:gd name="connsiteX9" fmla="*/ 254028 w 646369"/>
                <a:gd name="connsiteY9" fmla="*/ 299228 h 301036"/>
                <a:gd name="connsiteX10" fmla="*/ 224195 w 646369"/>
                <a:gd name="connsiteY10" fmla="*/ 299228 h 301036"/>
                <a:gd name="connsiteX11" fmla="*/ 182611 w 646369"/>
                <a:gd name="connsiteY11" fmla="*/ 300132 h 301036"/>
                <a:gd name="connsiteX12" fmla="*/ 52433 w 646369"/>
                <a:gd name="connsiteY12" fmla="*/ 301036 h 301036"/>
                <a:gd name="connsiteX13" fmla="*/ 0 w 646369"/>
                <a:gd name="connsiteY13" fmla="*/ 301036 h 301036"/>
                <a:gd name="connsiteX14" fmla="*/ 173571 w 646369"/>
                <a:gd name="connsiteY14" fmla="*/ 207923 h 301036"/>
                <a:gd name="connsiteX15" fmla="*/ 263972 w 646369"/>
                <a:gd name="connsiteY15" fmla="*/ 164530 h 301036"/>
                <a:gd name="connsiteX16" fmla="*/ 494495 w 646369"/>
                <a:gd name="connsiteY16" fmla="*/ 62377 h 301036"/>
                <a:gd name="connsiteX17" fmla="*/ 503535 w 646369"/>
                <a:gd name="connsiteY17" fmla="*/ 58761 h 301036"/>
                <a:gd name="connsiteX18" fmla="*/ 573144 w 646369"/>
                <a:gd name="connsiteY18" fmla="*/ 29833 h 301036"/>
                <a:gd name="connsiteX19" fmla="*/ 646369 w 646369"/>
                <a:gd name="connsiteY19" fmla="*/ 0 h 301036"/>
                <a:gd name="connsiteX20" fmla="*/ 646369 w 646369"/>
                <a:gd name="connsiteY20" fmla="*/ 904 h 301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46369" h="301036">
                  <a:moveTo>
                    <a:pt x="646369" y="904"/>
                  </a:moveTo>
                  <a:lnTo>
                    <a:pt x="640945" y="187131"/>
                  </a:lnTo>
                  <a:lnTo>
                    <a:pt x="640945" y="197075"/>
                  </a:lnTo>
                  <a:lnTo>
                    <a:pt x="640945" y="197979"/>
                  </a:lnTo>
                  <a:lnTo>
                    <a:pt x="638233" y="290188"/>
                  </a:lnTo>
                  <a:lnTo>
                    <a:pt x="572240" y="291996"/>
                  </a:lnTo>
                  <a:lnTo>
                    <a:pt x="562296" y="291996"/>
                  </a:lnTo>
                  <a:cubicBezTo>
                    <a:pt x="468279" y="294708"/>
                    <a:pt x="374261" y="297420"/>
                    <a:pt x="280244" y="299228"/>
                  </a:cubicBezTo>
                  <a:lnTo>
                    <a:pt x="254932" y="299228"/>
                  </a:lnTo>
                  <a:lnTo>
                    <a:pt x="254028" y="299228"/>
                  </a:lnTo>
                  <a:lnTo>
                    <a:pt x="224195" y="299228"/>
                  </a:lnTo>
                  <a:lnTo>
                    <a:pt x="182611" y="300132"/>
                  </a:lnTo>
                  <a:cubicBezTo>
                    <a:pt x="139218" y="300132"/>
                    <a:pt x="95825" y="301036"/>
                    <a:pt x="52433" y="301036"/>
                  </a:cubicBezTo>
                  <a:lnTo>
                    <a:pt x="0" y="301036"/>
                  </a:lnTo>
                  <a:cubicBezTo>
                    <a:pt x="47009" y="272108"/>
                    <a:pt x="107577" y="239563"/>
                    <a:pt x="173571" y="207923"/>
                  </a:cubicBezTo>
                  <a:cubicBezTo>
                    <a:pt x="203403" y="193459"/>
                    <a:pt x="233235" y="178995"/>
                    <a:pt x="263972" y="164530"/>
                  </a:cubicBezTo>
                  <a:cubicBezTo>
                    <a:pt x="345333" y="126562"/>
                    <a:pt x="427598" y="91305"/>
                    <a:pt x="494495" y="62377"/>
                  </a:cubicBezTo>
                  <a:lnTo>
                    <a:pt x="503535" y="58761"/>
                  </a:lnTo>
                  <a:cubicBezTo>
                    <a:pt x="529751" y="47913"/>
                    <a:pt x="553256" y="37969"/>
                    <a:pt x="573144" y="29833"/>
                  </a:cubicBezTo>
                  <a:cubicBezTo>
                    <a:pt x="616537" y="11752"/>
                    <a:pt x="644561" y="904"/>
                    <a:pt x="646369" y="0"/>
                  </a:cubicBezTo>
                  <a:lnTo>
                    <a:pt x="646369" y="904"/>
                  </a:lnTo>
                  <a:close/>
                </a:path>
              </a:pathLst>
            </a:custGeom>
            <a:solidFill>
              <a:srgbClr val="67647E"/>
            </a:solidFill>
            <a:ln w="9034" cap="flat">
              <a:noFill/>
              <a:prstDash val="solid"/>
              <a:miter/>
            </a:ln>
          </p:spPr>
          <p:txBody>
            <a:bodyPr rtlCol="0" anchor="ctr"/>
            <a:lstStyle/>
            <a:p>
              <a:endParaRPr lang="en-ID" dirty="0"/>
            </a:p>
          </p:txBody>
        </p:sp>
        <p:sp>
          <p:nvSpPr>
            <p:cNvPr id="474" name="Bentuk Bebas: Bentuk 473">
              <a:extLst>
                <a:ext uri="{FF2B5EF4-FFF2-40B4-BE49-F238E27FC236}">
                  <a16:creationId xmlns:a16="http://schemas.microsoft.com/office/drawing/2014/main" id="{EA26B68F-B1B9-4FDC-8E47-A95681AD2539}"/>
                </a:ext>
              </a:extLst>
            </p:cNvPr>
            <p:cNvSpPr/>
            <p:nvPr/>
          </p:nvSpPr>
          <p:spPr>
            <a:xfrm>
              <a:off x="3579490" y="3510428"/>
              <a:ext cx="82797" cy="128614"/>
            </a:xfrm>
            <a:custGeom>
              <a:avLst/>
              <a:gdLst>
                <a:gd name="connsiteX0" fmla="*/ 10903 w 91360"/>
                <a:gd name="connsiteY0" fmla="*/ 37684 h 141915"/>
                <a:gd name="connsiteX1" fmla="*/ 73280 w 91360"/>
                <a:gd name="connsiteY1" fmla="*/ 136222 h 141915"/>
                <a:gd name="connsiteX2" fmla="*/ 89552 w 91360"/>
                <a:gd name="connsiteY2" fmla="*/ 139838 h 141915"/>
                <a:gd name="connsiteX3" fmla="*/ 91360 w 91360"/>
                <a:gd name="connsiteY3" fmla="*/ 133510 h 141915"/>
                <a:gd name="connsiteX4" fmla="*/ 75088 w 91360"/>
                <a:gd name="connsiteY4" fmla="*/ 87405 h 141915"/>
                <a:gd name="connsiteX5" fmla="*/ 47064 w 91360"/>
                <a:gd name="connsiteY5" fmla="*/ 46725 h 141915"/>
                <a:gd name="connsiteX6" fmla="*/ 11807 w 91360"/>
                <a:gd name="connsiteY6" fmla="*/ 620 h 141915"/>
                <a:gd name="connsiteX7" fmla="*/ 10903 w 91360"/>
                <a:gd name="connsiteY7" fmla="*/ 37684 h 141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360" h="141915">
                  <a:moveTo>
                    <a:pt x="10903" y="37684"/>
                  </a:moveTo>
                  <a:cubicBezTo>
                    <a:pt x="28079" y="72941"/>
                    <a:pt x="45255" y="109102"/>
                    <a:pt x="73280" y="136222"/>
                  </a:cubicBezTo>
                  <a:cubicBezTo>
                    <a:pt x="77800" y="140742"/>
                    <a:pt x="85032" y="144358"/>
                    <a:pt x="89552" y="139838"/>
                  </a:cubicBezTo>
                  <a:cubicBezTo>
                    <a:pt x="90456" y="138030"/>
                    <a:pt x="91360" y="135318"/>
                    <a:pt x="91360" y="133510"/>
                  </a:cubicBezTo>
                  <a:cubicBezTo>
                    <a:pt x="90456" y="117238"/>
                    <a:pt x="85032" y="100965"/>
                    <a:pt x="75088" y="87405"/>
                  </a:cubicBezTo>
                  <a:cubicBezTo>
                    <a:pt x="66048" y="73845"/>
                    <a:pt x="55200" y="61189"/>
                    <a:pt x="47064" y="46725"/>
                  </a:cubicBezTo>
                  <a:cubicBezTo>
                    <a:pt x="38928" y="32261"/>
                    <a:pt x="29887" y="4236"/>
                    <a:pt x="11807" y="620"/>
                  </a:cubicBezTo>
                  <a:cubicBezTo>
                    <a:pt x="-11697" y="-4804"/>
                    <a:pt x="6383" y="26837"/>
                    <a:pt x="10903" y="37684"/>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75" name="Bentuk Bebas: Bentuk 474">
              <a:extLst>
                <a:ext uri="{FF2B5EF4-FFF2-40B4-BE49-F238E27FC236}">
                  <a16:creationId xmlns:a16="http://schemas.microsoft.com/office/drawing/2014/main" id="{E40A83D1-914E-4B03-9E72-CD3198DA1B82}"/>
                </a:ext>
              </a:extLst>
            </p:cNvPr>
            <p:cNvSpPr/>
            <p:nvPr/>
          </p:nvSpPr>
          <p:spPr>
            <a:xfrm>
              <a:off x="3888678" y="2667131"/>
              <a:ext cx="246335" cy="251518"/>
            </a:xfrm>
            <a:custGeom>
              <a:avLst/>
              <a:gdLst>
                <a:gd name="connsiteX0" fmla="*/ 271811 w 271811"/>
                <a:gd name="connsiteY0" fmla="*/ 60569 h 277531"/>
                <a:gd name="connsiteX1" fmla="*/ 267291 w 271811"/>
                <a:gd name="connsiteY1" fmla="*/ 74129 h 277531"/>
                <a:gd name="connsiteX2" fmla="*/ 38576 w 271811"/>
                <a:gd name="connsiteY2" fmla="*/ 277532 h 277531"/>
                <a:gd name="connsiteX3" fmla="*/ 4224 w 271811"/>
                <a:gd name="connsiteY3" fmla="*/ 239563 h 277531"/>
                <a:gd name="connsiteX4" fmla="*/ 175986 w 271811"/>
                <a:gd name="connsiteY4" fmla="*/ 0 h 277531"/>
                <a:gd name="connsiteX5" fmla="*/ 271811 w 271811"/>
                <a:gd name="connsiteY5" fmla="*/ 60569 h 277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1811" h="277531">
                  <a:moveTo>
                    <a:pt x="271811" y="60569"/>
                  </a:moveTo>
                  <a:cubicBezTo>
                    <a:pt x="270907" y="65089"/>
                    <a:pt x="269099" y="69609"/>
                    <a:pt x="267291" y="74129"/>
                  </a:cubicBezTo>
                  <a:cubicBezTo>
                    <a:pt x="232939" y="178090"/>
                    <a:pt x="146153" y="255835"/>
                    <a:pt x="38576" y="277532"/>
                  </a:cubicBezTo>
                  <a:cubicBezTo>
                    <a:pt x="28632" y="257644"/>
                    <a:pt x="17784" y="243179"/>
                    <a:pt x="4224" y="239563"/>
                  </a:cubicBezTo>
                  <a:cubicBezTo>
                    <a:pt x="-31937" y="227811"/>
                    <a:pt x="175986" y="0"/>
                    <a:pt x="175986" y="0"/>
                  </a:cubicBezTo>
                  <a:cubicBezTo>
                    <a:pt x="183218" y="1808"/>
                    <a:pt x="222994" y="28024"/>
                    <a:pt x="271811" y="60569"/>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76" name="Bentuk Bebas: Bentuk 475">
              <a:extLst>
                <a:ext uri="{FF2B5EF4-FFF2-40B4-BE49-F238E27FC236}">
                  <a16:creationId xmlns:a16="http://schemas.microsoft.com/office/drawing/2014/main" id="{01735252-F3AD-4D04-8F51-9CC5829DC202}"/>
                </a:ext>
              </a:extLst>
            </p:cNvPr>
            <p:cNvSpPr/>
            <p:nvPr/>
          </p:nvSpPr>
          <p:spPr>
            <a:xfrm>
              <a:off x="3592648" y="2367274"/>
              <a:ext cx="552195" cy="552195"/>
            </a:xfrm>
            <a:custGeom>
              <a:avLst/>
              <a:gdLst>
                <a:gd name="connsiteX0" fmla="*/ 609304 w 609304"/>
                <a:gd name="connsiteY0" fmla="*/ 304652 h 609304"/>
                <a:gd name="connsiteX1" fmla="*/ 304652 w 609304"/>
                <a:gd name="connsiteY1" fmla="*/ 609304 h 609304"/>
                <a:gd name="connsiteX2" fmla="*/ 0 w 609304"/>
                <a:gd name="connsiteY2" fmla="*/ 304652 h 609304"/>
                <a:gd name="connsiteX3" fmla="*/ 304652 w 609304"/>
                <a:gd name="connsiteY3" fmla="*/ 0 h 609304"/>
                <a:gd name="connsiteX4" fmla="*/ 609304 w 609304"/>
                <a:gd name="connsiteY4" fmla="*/ 302844 h 609304"/>
                <a:gd name="connsiteX5" fmla="*/ 609304 w 609304"/>
                <a:gd name="connsiteY5" fmla="*/ 304652 h 609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304" h="609304">
                  <a:moveTo>
                    <a:pt x="609304" y="304652"/>
                  </a:moveTo>
                  <a:cubicBezTo>
                    <a:pt x="609304" y="472798"/>
                    <a:pt x="472799" y="609304"/>
                    <a:pt x="304652" y="609304"/>
                  </a:cubicBezTo>
                  <a:cubicBezTo>
                    <a:pt x="136506" y="609304"/>
                    <a:pt x="0" y="472798"/>
                    <a:pt x="0" y="304652"/>
                  </a:cubicBezTo>
                  <a:cubicBezTo>
                    <a:pt x="0" y="136506"/>
                    <a:pt x="136506" y="0"/>
                    <a:pt x="304652" y="0"/>
                  </a:cubicBezTo>
                  <a:cubicBezTo>
                    <a:pt x="472799" y="0"/>
                    <a:pt x="608400" y="135602"/>
                    <a:pt x="609304" y="302844"/>
                  </a:cubicBezTo>
                  <a:cubicBezTo>
                    <a:pt x="609304" y="303748"/>
                    <a:pt x="609304" y="303748"/>
                    <a:pt x="609304" y="304652"/>
                  </a:cubicBezTo>
                  <a:close/>
                </a:path>
              </a:pathLst>
            </a:custGeom>
            <a:solidFill>
              <a:srgbClr val="D38884"/>
            </a:solidFill>
            <a:ln w="9034" cap="flat">
              <a:noFill/>
              <a:prstDash val="solid"/>
              <a:miter/>
            </a:ln>
          </p:spPr>
          <p:txBody>
            <a:bodyPr rtlCol="0" anchor="ctr"/>
            <a:lstStyle/>
            <a:p>
              <a:endParaRPr lang="en-ID" dirty="0"/>
            </a:p>
          </p:txBody>
        </p:sp>
        <p:sp>
          <p:nvSpPr>
            <p:cNvPr id="477" name="Bentuk Bebas: Bentuk 476">
              <a:extLst>
                <a:ext uri="{FF2B5EF4-FFF2-40B4-BE49-F238E27FC236}">
                  <a16:creationId xmlns:a16="http://schemas.microsoft.com/office/drawing/2014/main" id="{053A61E5-EA9D-4987-ADAB-CBA3EB99D723}"/>
                </a:ext>
              </a:extLst>
            </p:cNvPr>
            <p:cNvSpPr/>
            <p:nvPr/>
          </p:nvSpPr>
          <p:spPr>
            <a:xfrm>
              <a:off x="3925135" y="3053012"/>
              <a:ext cx="121394" cy="115518"/>
            </a:xfrm>
            <a:custGeom>
              <a:avLst/>
              <a:gdLst>
                <a:gd name="connsiteX0" fmla="*/ 54397 w 133949"/>
                <a:gd name="connsiteY0" fmla="*/ 0 h 127465"/>
                <a:gd name="connsiteX1" fmla="*/ 1060 w 133949"/>
                <a:gd name="connsiteY1" fmla="*/ 127466 h 127465"/>
                <a:gd name="connsiteX2" fmla="*/ 77901 w 133949"/>
                <a:gd name="connsiteY2" fmla="*/ 127466 h 127465"/>
                <a:gd name="connsiteX3" fmla="*/ 133950 w 133949"/>
                <a:gd name="connsiteY3" fmla="*/ 64185 h 127465"/>
                <a:gd name="connsiteX4" fmla="*/ 54397 w 133949"/>
                <a:gd name="connsiteY4" fmla="*/ 0 h 1274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949" h="127465">
                  <a:moveTo>
                    <a:pt x="54397" y="0"/>
                  </a:moveTo>
                  <a:cubicBezTo>
                    <a:pt x="54397" y="0"/>
                    <a:pt x="-8884" y="76841"/>
                    <a:pt x="1060" y="127466"/>
                  </a:cubicBezTo>
                  <a:lnTo>
                    <a:pt x="77901" y="127466"/>
                  </a:lnTo>
                  <a:lnTo>
                    <a:pt x="133950" y="64185"/>
                  </a:lnTo>
                  <a:lnTo>
                    <a:pt x="54397" y="0"/>
                  </a:lnTo>
                  <a:close/>
                </a:path>
              </a:pathLst>
            </a:custGeom>
            <a:solidFill>
              <a:srgbClr val="67647E"/>
            </a:solidFill>
            <a:ln w="9034" cap="flat">
              <a:noFill/>
              <a:prstDash val="solid"/>
              <a:miter/>
            </a:ln>
          </p:spPr>
          <p:txBody>
            <a:bodyPr rtlCol="0" anchor="ctr"/>
            <a:lstStyle/>
            <a:p>
              <a:endParaRPr lang="en-ID" dirty="0"/>
            </a:p>
          </p:txBody>
        </p:sp>
        <p:sp>
          <p:nvSpPr>
            <p:cNvPr id="478" name="Bentuk Bebas: Bentuk 477">
              <a:extLst>
                <a:ext uri="{FF2B5EF4-FFF2-40B4-BE49-F238E27FC236}">
                  <a16:creationId xmlns:a16="http://schemas.microsoft.com/office/drawing/2014/main" id="{9D36712D-DC1C-4852-9DB7-D4E4B024A454}"/>
                </a:ext>
              </a:extLst>
            </p:cNvPr>
            <p:cNvSpPr/>
            <p:nvPr/>
          </p:nvSpPr>
          <p:spPr>
            <a:xfrm>
              <a:off x="3959686" y="2758890"/>
              <a:ext cx="262170" cy="385097"/>
            </a:xfrm>
            <a:custGeom>
              <a:avLst/>
              <a:gdLst>
                <a:gd name="connsiteX0" fmla="*/ 241371 w 289284"/>
                <a:gd name="connsiteY0" fmla="*/ 0 h 424924"/>
                <a:gd name="connsiteX1" fmla="*/ 0 w 289284"/>
                <a:gd name="connsiteY1" fmla="*/ 331773 h 424924"/>
                <a:gd name="connsiteX2" fmla="*/ 91305 w 289284"/>
                <a:gd name="connsiteY2" fmla="*/ 424886 h 424924"/>
                <a:gd name="connsiteX3" fmla="*/ 289284 w 289284"/>
                <a:gd name="connsiteY3" fmla="*/ 32545 h 424924"/>
                <a:gd name="connsiteX4" fmla="*/ 241371 w 289284"/>
                <a:gd name="connsiteY4" fmla="*/ 0 h 424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284" h="424924">
                  <a:moveTo>
                    <a:pt x="241371" y="0"/>
                  </a:moveTo>
                  <a:lnTo>
                    <a:pt x="0" y="331773"/>
                  </a:lnTo>
                  <a:cubicBezTo>
                    <a:pt x="0" y="331773"/>
                    <a:pt x="62377" y="420366"/>
                    <a:pt x="91305" y="424886"/>
                  </a:cubicBezTo>
                  <a:cubicBezTo>
                    <a:pt x="120234" y="429406"/>
                    <a:pt x="289284" y="32545"/>
                    <a:pt x="289284" y="32545"/>
                  </a:cubicBezTo>
                  <a:lnTo>
                    <a:pt x="241371" y="0"/>
                  </a:lnTo>
                  <a:close/>
                </a:path>
              </a:pathLst>
            </a:custGeom>
            <a:solidFill>
              <a:srgbClr val="000000">
                <a:alpha val="10000"/>
              </a:srgbClr>
            </a:solidFill>
            <a:ln w="9034" cap="flat">
              <a:noFill/>
              <a:prstDash val="solid"/>
              <a:miter/>
            </a:ln>
          </p:spPr>
          <p:txBody>
            <a:bodyPr rtlCol="0" anchor="ctr"/>
            <a:lstStyle/>
            <a:p>
              <a:endParaRPr lang="en-ID" dirty="0"/>
            </a:p>
          </p:txBody>
        </p:sp>
        <p:sp>
          <p:nvSpPr>
            <p:cNvPr id="479" name="Bentuk Bebas: Bentuk 478">
              <a:extLst>
                <a:ext uri="{FF2B5EF4-FFF2-40B4-BE49-F238E27FC236}">
                  <a16:creationId xmlns:a16="http://schemas.microsoft.com/office/drawing/2014/main" id="{3A7534C0-20D8-4E1D-8F97-5EB70E0136CE}"/>
                </a:ext>
              </a:extLst>
            </p:cNvPr>
            <p:cNvSpPr/>
            <p:nvPr/>
          </p:nvSpPr>
          <p:spPr>
            <a:xfrm>
              <a:off x="3962963" y="2753155"/>
              <a:ext cx="262170" cy="385916"/>
            </a:xfrm>
            <a:custGeom>
              <a:avLst/>
              <a:gdLst>
                <a:gd name="connsiteX0" fmla="*/ 241371 w 289284"/>
                <a:gd name="connsiteY0" fmla="*/ 0 h 425828"/>
                <a:gd name="connsiteX1" fmla="*/ 0 w 289284"/>
                <a:gd name="connsiteY1" fmla="*/ 332677 h 425828"/>
                <a:gd name="connsiteX2" fmla="*/ 91305 w 289284"/>
                <a:gd name="connsiteY2" fmla="*/ 425790 h 425828"/>
                <a:gd name="connsiteX3" fmla="*/ 289284 w 289284"/>
                <a:gd name="connsiteY3" fmla="*/ 33448 h 425828"/>
                <a:gd name="connsiteX4" fmla="*/ 241371 w 289284"/>
                <a:gd name="connsiteY4" fmla="*/ 0 h 4258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284" h="425828">
                  <a:moveTo>
                    <a:pt x="241371" y="0"/>
                  </a:moveTo>
                  <a:lnTo>
                    <a:pt x="0" y="332677"/>
                  </a:lnTo>
                  <a:cubicBezTo>
                    <a:pt x="0" y="332677"/>
                    <a:pt x="62377" y="421270"/>
                    <a:pt x="91305" y="425790"/>
                  </a:cubicBezTo>
                  <a:cubicBezTo>
                    <a:pt x="120234" y="430310"/>
                    <a:pt x="289284" y="33448"/>
                    <a:pt x="289284" y="33448"/>
                  </a:cubicBezTo>
                  <a:lnTo>
                    <a:pt x="241371" y="0"/>
                  </a:lnTo>
                  <a:close/>
                </a:path>
              </a:pathLst>
            </a:custGeom>
            <a:solidFill>
              <a:srgbClr val="A36468"/>
            </a:solidFill>
            <a:ln w="9034" cap="flat">
              <a:noFill/>
              <a:prstDash val="solid"/>
              <a:miter/>
            </a:ln>
          </p:spPr>
          <p:txBody>
            <a:bodyPr rtlCol="0" anchor="ctr"/>
            <a:lstStyle/>
            <a:p>
              <a:endParaRPr lang="en-ID" dirty="0"/>
            </a:p>
          </p:txBody>
        </p:sp>
        <p:sp>
          <p:nvSpPr>
            <p:cNvPr id="480" name="Bentuk Bebas: Bentuk 479">
              <a:extLst>
                <a:ext uri="{FF2B5EF4-FFF2-40B4-BE49-F238E27FC236}">
                  <a16:creationId xmlns:a16="http://schemas.microsoft.com/office/drawing/2014/main" id="{4A47BD73-9C59-44F7-AD1A-7D57A1B5DA1E}"/>
                </a:ext>
              </a:extLst>
            </p:cNvPr>
            <p:cNvSpPr/>
            <p:nvPr/>
          </p:nvSpPr>
          <p:spPr>
            <a:xfrm>
              <a:off x="3908254" y="3138218"/>
              <a:ext cx="105505" cy="544002"/>
            </a:xfrm>
            <a:custGeom>
              <a:avLst/>
              <a:gdLst>
                <a:gd name="connsiteX0" fmla="*/ 28728 w 116416"/>
                <a:gd name="connsiteY0" fmla="*/ 0 h 600264"/>
                <a:gd name="connsiteX1" fmla="*/ 5223 w 116416"/>
                <a:gd name="connsiteY1" fmla="*/ 223291 h 600264"/>
                <a:gd name="connsiteX2" fmla="*/ 5223 w 116416"/>
                <a:gd name="connsiteY2" fmla="*/ 600264 h 600264"/>
                <a:gd name="connsiteX3" fmla="*/ 116417 w 116416"/>
                <a:gd name="connsiteY3" fmla="*/ 554160 h 600264"/>
                <a:gd name="connsiteX4" fmla="*/ 97432 w 116416"/>
                <a:gd name="connsiteY4" fmla="*/ 32544 h 600264"/>
                <a:gd name="connsiteX5" fmla="*/ 28728 w 116416"/>
                <a:gd name="connsiteY5" fmla="*/ 0 h 600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416" h="600264">
                  <a:moveTo>
                    <a:pt x="28728" y="0"/>
                  </a:moveTo>
                  <a:cubicBezTo>
                    <a:pt x="28728" y="0"/>
                    <a:pt x="16975" y="186226"/>
                    <a:pt x="5223" y="223291"/>
                  </a:cubicBezTo>
                  <a:cubicBezTo>
                    <a:pt x="-6529" y="260356"/>
                    <a:pt x="5223" y="600264"/>
                    <a:pt x="5223" y="600264"/>
                  </a:cubicBezTo>
                  <a:lnTo>
                    <a:pt x="116417" y="554160"/>
                  </a:lnTo>
                  <a:lnTo>
                    <a:pt x="97432" y="32544"/>
                  </a:lnTo>
                  <a:lnTo>
                    <a:pt x="28728" y="0"/>
                  </a:lnTo>
                  <a:close/>
                </a:path>
              </a:pathLst>
            </a:custGeom>
            <a:solidFill>
              <a:srgbClr val="67647E"/>
            </a:solidFill>
            <a:ln w="9034" cap="flat">
              <a:noFill/>
              <a:prstDash val="solid"/>
              <a:miter/>
            </a:ln>
          </p:spPr>
          <p:txBody>
            <a:bodyPr rtlCol="0" anchor="ctr"/>
            <a:lstStyle/>
            <a:p>
              <a:endParaRPr lang="en-ID" dirty="0"/>
            </a:p>
          </p:txBody>
        </p:sp>
        <p:sp>
          <p:nvSpPr>
            <p:cNvPr id="483" name="Bentuk Bebas: Bentuk 482">
              <a:extLst>
                <a:ext uri="{FF2B5EF4-FFF2-40B4-BE49-F238E27FC236}">
                  <a16:creationId xmlns:a16="http://schemas.microsoft.com/office/drawing/2014/main" id="{E1592D2D-E34B-461E-9817-59950F9C3879}"/>
                </a:ext>
              </a:extLst>
            </p:cNvPr>
            <p:cNvSpPr/>
            <p:nvPr/>
          </p:nvSpPr>
          <p:spPr>
            <a:xfrm>
              <a:off x="3911348" y="2752336"/>
              <a:ext cx="991330" cy="1749164"/>
            </a:xfrm>
            <a:custGeom>
              <a:avLst/>
              <a:gdLst>
                <a:gd name="connsiteX0" fmla="*/ 1093855 w 1093855"/>
                <a:gd name="connsiteY0" fmla="*/ 1820681 h 1930066"/>
                <a:gd name="connsiteX1" fmla="*/ 1088431 w 1093855"/>
                <a:gd name="connsiteY1" fmla="*/ 1829721 h 1930066"/>
                <a:gd name="connsiteX2" fmla="*/ 1076679 w 1093855"/>
                <a:gd name="connsiteY2" fmla="*/ 1851418 h 1930066"/>
                <a:gd name="connsiteX3" fmla="*/ 1075775 w 1093855"/>
                <a:gd name="connsiteY3" fmla="*/ 1852322 h 1930066"/>
                <a:gd name="connsiteX4" fmla="*/ 1053175 w 1093855"/>
                <a:gd name="connsiteY4" fmla="*/ 1896618 h 1930066"/>
                <a:gd name="connsiteX5" fmla="*/ 240467 w 1093855"/>
                <a:gd name="connsiteY5" fmla="*/ 1928259 h 1930066"/>
                <a:gd name="connsiteX6" fmla="*/ 174475 w 1093855"/>
                <a:gd name="connsiteY6" fmla="*/ 1930067 h 1930066"/>
                <a:gd name="connsiteX7" fmla="*/ 164530 w 1093855"/>
                <a:gd name="connsiteY7" fmla="*/ 1930067 h 1930066"/>
                <a:gd name="connsiteX8" fmla="*/ 136506 w 1093855"/>
                <a:gd name="connsiteY8" fmla="*/ 1834242 h 1930066"/>
                <a:gd name="connsiteX9" fmla="*/ 136506 w 1093855"/>
                <a:gd name="connsiteY9" fmla="*/ 1833337 h 1930066"/>
                <a:gd name="connsiteX10" fmla="*/ 133794 w 1093855"/>
                <a:gd name="connsiteY10" fmla="*/ 1823393 h 1930066"/>
                <a:gd name="connsiteX11" fmla="*/ 115714 w 1093855"/>
                <a:gd name="connsiteY11" fmla="*/ 1762825 h 1930066"/>
                <a:gd name="connsiteX12" fmla="*/ 97634 w 1093855"/>
                <a:gd name="connsiteY12" fmla="*/ 1701352 h 1930066"/>
                <a:gd name="connsiteX13" fmla="*/ 78649 w 1093855"/>
                <a:gd name="connsiteY13" fmla="*/ 1636263 h 1930066"/>
                <a:gd name="connsiteX14" fmla="*/ 71417 w 1093855"/>
                <a:gd name="connsiteY14" fmla="*/ 1612758 h 1930066"/>
                <a:gd name="connsiteX15" fmla="*/ 69609 w 1093855"/>
                <a:gd name="connsiteY15" fmla="*/ 1606430 h 1930066"/>
                <a:gd name="connsiteX16" fmla="*/ 39777 w 1093855"/>
                <a:gd name="connsiteY16" fmla="*/ 1506085 h 1930066"/>
                <a:gd name="connsiteX17" fmla="*/ 0 w 1093855"/>
                <a:gd name="connsiteY17" fmla="*/ 1369579 h 1930066"/>
                <a:gd name="connsiteX18" fmla="*/ 12656 w 1093855"/>
                <a:gd name="connsiteY18" fmla="*/ 1239401 h 1930066"/>
                <a:gd name="connsiteX19" fmla="*/ 12656 w 1093855"/>
                <a:gd name="connsiteY19" fmla="*/ 1239401 h 1930066"/>
                <a:gd name="connsiteX20" fmla="*/ 13560 w 1093855"/>
                <a:gd name="connsiteY20" fmla="*/ 1229457 h 1930066"/>
                <a:gd name="connsiteX21" fmla="*/ 25313 w 1093855"/>
                <a:gd name="connsiteY21" fmla="*/ 1112840 h 1930066"/>
                <a:gd name="connsiteX22" fmla="*/ 27120 w 1093855"/>
                <a:gd name="connsiteY22" fmla="*/ 1078487 h 1930066"/>
                <a:gd name="connsiteX23" fmla="*/ 27120 w 1093855"/>
                <a:gd name="connsiteY23" fmla="*/ 1078487 h 1930066"/>
                <a:gd name="connsiteX24" fmla="*/ 28024 w 1093855"/>
                <a:gd name="connsiteY24" fmla="*/ 1060407 h 1930066"/>
                <a:gd name="connsiteX25" fmla="*/ 28024 w 1093855"/>
                <a:gd name="connsiteY25" fmla="*/ 1054983 h 1930066"/>
                <a:gd name="connsiteX26" fmla="*/ 28024 w 1093855"/>
                <a:gd name="connsiteY26" fmla="*/ 1054983 h 1930066"/>
                <a:gd name="connsiteX27" fmla="*/ 29833 w 1093855"/>
                <a:gd name="connsiteY27" fmla="*/ 1013398 h 1930066"/>
                <a:gd name="connsiteX28" fmla="*/ 36161 w 1093855"/>
                <a:gd name="connsiteY28" fmla="*/ 888644 h 1930066"/>
                <a:gd name="connsiteX29" fmla="*/ 38873 w 1093855"/>
                <a:gd name="connsiteY29" fmla="*/ 824459 h 1930066"/>
                <a:gd name="connsiteX30" fmla="*/ 38873 w 1093855"/>
                <a:gd name="connsiteY30" fmla="*/ 824459 h 1930066"/>
                <a:gd name="connsiteX31" fmla="*/ 39777 w 1093855"/>
                <a:gd name="connsiteY31" fmla="*/ 814515 h 1930066"/>
                <a:gd name="connsiteX32" fmla="*/ 39777 w 1093855"/>
                <a:gd name="connsiteY32" fmla="*/ 814515 h 1930066"/>
                <a:gd name="connsiteX33" fmla="*/ 46105 w 1093855"/>
                <a:gd name="connsiteY33" fmla="*/ 686146 h 1930066"/>
                <a:gd name="connsiteX34" fmla="*/ 63281 w 1093855"/>
                <a:gd name="connsiteY34" fmla="*/ 633713 h 1930066"/>
                <a:gd name="connsiteX35" fmla="*/ 72321 w 1093855"/>
                <a:gd name="connsiteY35" fmla="*/ 607496 h 1930066"/>
                <a:gd name="connsiteX36" fmla="*/ 92209 w 1093855"/>
                <a:gd name="connsiteY36" fmla="*/ 546928 h 1930066"/>
                <a:gd name="connsiteX37" fmla="*/ 96729 w 1093855"/>
                <a:gd name="connsiteY37" fmla="*/ 531559 h 1930066"/>
                <a:gd name="connsiteX38" fmla="*/ 96729 w 1093855"/>
                <a:gd name="connsiteY38" fmla="*/ 531559 h 1930066"/>
                <a:gd name="connsiteX39" fmla="*/ 127466 w 1093855"/>
                <a:gd name="connsiteY39" fmla="*/ 421270 h 1930066"/>
                <a:gd name="connsiteX40" fmla="*/ 127466 w 1093855"/>
                <a:gd name="connsiteY40" fmla="*/ 421270 h 1930066"/>
                <a:gd name="connsiteX41" fmla="*/ 128370 w 1093855"/>
                <a:gd name="connsiteY41" fmla="*/ 417654 h 1930066"/>
                <a:gd name="connsiteX42" fmla="*/ 128370 w 1093855"/>
                <a:gd name="connsiteY42" fmla="*/ 417654 h 1930066"/>
                <a:gd name="connsiteX43" fmla="*/ 129274 w 1093855"/>
                <a:gd name="connsiteY43" fmla="*/ 414942 h 1930066"/>
                <a:gd name="connsiteX44" fmla="*/ 137410 w 1093855"/>
                <a:gd name="connsiteY44" fmla="*/ 384205 h 1930066"/>
                <a:gd name="connsiteX45" fmla="*/ 148258 w 1093855"/>
                <a:gd name="connsiteY45" fmla="*/ 344429 h 1930066"/>
                <a:gd name="connsiteX46" fmla="*/ 155490 w 1093855"/>
                <a:gd name="connsiteY46" fmla="*/ 314596 h 1930066"/>
                <a:gd name="connsiteX47" fmla="*/ 196171 w 1093855"/>
                <a:gd name="connsiteY47" fmla="*/ 242275 h 1930066"/>
                <a:gd name="connsiteX48" fmla="*/ 196171 w 1093855"/>
                <a:gd name="connsiteY48" fmla="*/ 242275 h 1930066"/>
                <a:gd name="connsiteX49" fmla="*/ 317309 w 1093855"/>
                <a:gd name="connsiteY49" fmla="*/ 20792 h 1930066"/>
                <a:gd name="connsiteX50" fmla="*/ 317309 w 1093855"/>
                <a:gd name="connsiteY50" fmla="*/ 19888 h 1930066"/>
                <a:gd name="connsiteX51" fmla="*/ 319117 w 1093855"/>
                <a:gd name="connsiteY51" fmla="*/ 13560 h 1930066"/>
                <a:gd name="connsiteX52" fmla="*/ 333581 w 1093855"/>
                <a:gd name="connsiteY52" fmla="*/ 0 h 1930066"/>
                <a:gd name="connsiteX53" fmla="*/ 340813 w 1093855"/>
                <a:gd name="connsiteY53" fmla="*/ 2712 h 1930066"/>
                <a:gd name="connsiteX54" fmla="*/ 355277 w 1093855"/>
                <a:gd name="connsiteY54" fmla="*/ 16272 h 1930066"/>
                <a:gd name="connsiteX55" fmla="*/ 419462 w 1093855"/>
                <a:gd name="connsiteY55" fmla="*/ 72321 h 1930066"/>
                <a:gd name="connsiteX56" fmla="*/ 423982 w 1093855"/>
                <a:gd name="connsiteY56" fmla="*/ 75033 h 1930066"/>
                <a:gd name="connsiteX57" fmla="*/ 426694 w 1093855"/>
                <a:gd name="connsiteY57" fmla="*/ 76841 h 1930066"/>
                <a:gd name="connsiteX58" fmla="*/ 464662 w 1093855"/>
                <a:gd name="connsiteY58" fmla="*/ 95825 h 1930066"/>
                <a:gd name="connsiteX59" fmla="*/ 793723 w 1093855"/>
                <a:gd name="connsiteY59" fmla="*/ 617441 h 1930066"/>
                <a:gd name="connsiteX60" fmla="*/ 814515 w 1093855"/>
                <a:gd name="connsiteY60" fmla="*/ 726826 h 1930066"/>
                <a:gd name="connsiteX61" fmla="*/ 885028 w 1093855"/>
                <a:gd name="connsiteY61" fmla="*/ 1043231 h 1930066"/>
                <a:gd name="connsiteX62" fmla="*/ 905821 w 1093855"/>
                <a:gd name="connsiteY62" fmla="*/ 1105607 h 1930066"/>
                <a:gd name="connsiteX63" fmla="*/ 920285 w 1093855"/>
                <a:gd name="connsiteY63" fmla="*/ 1207761 h 1930066"/>
                <a:gd name="connsiteX64" fmla="*/ 980854 w 1093855"/>
                <a:gd name="connsiteY64" fmla="*/ 1422916 h 1930066"/>
                <a:gd name="connsiteX65" fmla="*/ 1093855 w 1093855"/>
                <a:gd name="connsiteY65" fmla="*/ 1820681 h 1930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1093855" h="1930066">
                  <a:moveTo>
                    <a:pt x="1093855" y="1820681"/>
                  </a:moveTo>
                  <a:cubicBezTo>
                    <a:pt x="1093855" y="1820681"/>
                    <a:pt x="1092047" y="1824297"/>
                    <a:pt x="1088431" y="1829721"/>
                  </a:cubicBezTo>
                  <a:cubicBezTo>
                    <a:pt x="1084815" y="1835146"/>
                    <a:pt x="1081199" y="1842378"/>
                    <a:pt x="1076679" y="1851418"/>
                  </a:cubicBezTo>
                  <a:cubicBezTo>
                    <a:pt x="1076679" y="1851418"/>
                    <a:pt x="1075775" y="1852322"/>
                    <a:pt x="1075775" y="1852322"/>
                  </a:cubicBezTo>
                  <a:cubicBezTo>
                    <a:pt x="1069447" y="1864978"/>
                    <a:pt x="1061311" y="1879442"/>
                    <a:pt x="1053175" y="1896618"/>
                  </a:cubicBezTo>
                  <a:cubicBezTo>
                    <a:pt x="781971" y="1906563"/>
                    <a:pt x="510767" y="1919219"/>
                    <a:pt x="240467" y="1928259"/>
                  </a:cubicBezTo>
                  <a:lnTo>
                    <a:pt x="174475" y="1930067"/>
                  </a:lnTo>
                  <a:lnTo>
                    <a:pt x="164530" y="1930067"/>
                  </a:lnTo>
                  <a:lnTo>
                    <a:pt x="136506" y="1834242"/>
                  </a:lnTo>
                  <a:lnTo>
                    <a:pt x="136506" y="1833337"/>
                  </a:lnTo>
                  <a:lnTo>
                    <a:pt x="133794" y="1823393"/>
                  </a:lnTo>
                  <a:lnTo>
                    <a:pt x="115714" y="1762825"/>
                  </a:lnTo>
                  <a:lnTo>
                    <a:pt x="97634" y="1701352"/>
                  </a:lnTo>
                  <a:lnTo>
                    <a:pt x="78649" y="1636263"/>
                  </a:lnTo>
                  <a:lnTo>
                    <a:pt x="71417" y="1612758"/>
                  </a:lnTo>
                  <a:lnTo>
                    <a:pt x="69609" y="1606430"/>
                  </a:lnTo>
                  <a:lnTo>
                    <a:pt x="39777" y="1506085"/>
                  </a:lnTo>
                  <a:lnTo>
                    <a:pt x="0" y="1369579"/>
                  </a:lnTo>
                  <a:lnTo>
                    <a:pt x="12656" y="1239401"/>
                  </a:lnTo>
                  <a:lnTo>
                    <a:pt x="12656" y="1239401"/>
                  </a:lnTo>
                  <a:lnTo>
                    <a:pt x="13560" y="1229457"/>
                  </a:lnTo>
                  <a:lnTo>
                    <a:pt x="25313" y="1112840"/>
                  </a:lnTo>
                  <a:lnTo>
                    <a:pt x="27120" y="1078487"/>
                  </a:lnTo>
                  <a:lnTo>
                    <a:pt x="27120" y="1078487"/>
                  </a:lnTo>
                  <a:lnTo>
                    <a:pt x="28024" y="1060407"/>
                  </a:lnTo>
                  <a:lnTo>
                    <a:pt x="28024" y="1054983"/>
                  </a:lnTo>
                  <a:lnTo>
                    <a:pt x="28024" y="1054983"/>
                  </a:lnTo>
                  <a:lnTo>
                    <a:pt x="29833" y="1013398"/>
                  </a:lnTo>
                  <a:lnTo>
                    <a:pt x="36161" y="888644"/>
                  </a:lnTo>
                  <a:lnTo>
                    <a:pt x="38873" y="824459"/>
                  </a:lnTo>
                  <a:lnTo>
                    <a:pt x="38873" y="824459"/>
                  </a:lnTo>
                  <a:lnTo>
                    <a:pt x="39777" y="814515"/>
                  </a:lnTo>
                  <a:lnTo>
                    <a:pt x="39777" y="814515"/>
                  </a:lnTo>
                  <a:lnTo>
                    <a:pt x="46105" y="686146"/>
                  </a:lnTo>
                  <a:lnTo>
                    <a:pt x="63281" y="633713"/>
                  </a:lnTo>
                  <a:lnTo>
                    <a:pt x="72321" y="607496"/>
                  </a:lnTo>
                  <a:lnTo>
                    <a:pt x="92209" y="546928"/>
                  </a:lnTo>
                  <a:lnTo>
                    <a:pt x="96729" y="531559"/>
                  </a:lnTo>
                  <a:lnTo>
                    <a:pt x="96729" y="531559"/>
                  </a:lnTo>
                  <a:cubicBezTo>
                    <a:pt x="103057" y="508959"/>
                    <a:pt x="115714" y="463758"/>
                    <a:pt x="127466" y="421270"/>
                  </a:cubicBezTo>
                  <a:lnTo>
                    <a:pt x="127466" y="421270"/>
                  </a:lnTo>
                  <a:lnTo>
                    <a:pt x="128370" y="417654"/>
                  </a:lnTo>
                  <a:lnTo>
                    <a:pt x="128370" y="417654"/>
                  </a:lnTo>
                  <a:lnTo>
                    <a:pt x="129274" y="414942"/>
                  </a:lnTo>
                  <a:lnTo>
                    <a:pt x="137410" y="384205"/>
                  </a:lnTo>
                  <a:lnTo>
                    <a:pt x="148258" y="344429"/>
                  </a:lnTo>
                  <a:cubicBezTo>
                    <a:pt x="151874" y="329061"/>
                    <a:pt x="154586" y="318212"/>
                    <a:pt x="155490" y="314596"/>
                  </a:cubicBezTo>
                  <a:cubicBezTo>
                    <a:pt x="156394" y="308268"/>
                    <a:pt x="173571" y="279340"/>
                    <a:pt x="196171" y="242275"/>
                  </a:cubicBezTo>
                  <a:lnTo>
                    <a:pt x="196171" y="242275"/>
                  </a:lnTo>
                  <a:cubicBezTo>
                    <a:pt x="241371" y="167242"/>
                    <a:pt x="309172" y="57857"/>
                    <a:pt x="317309" y="20792"/>
                  </a:cubicBezTo>
                  <a:cubicBezTo>
                    <a:pt x="317309" y="20792"/>
                    <a:pt x="317309" y="19888"/>
                    <a:pt x="317309" y="19888"/>
                  </a:cubicBezTo>
                  <a:cubicBezTo>
                    <a:pt x="318213" y="18080"/>
                    <a:pt x="318213" y="15368"/>
                    <a:pt x="319117" y="13560"/>
                  </a:cubicBezTo>
                  <a:cubicBezTo>
                    <a:pt x="322733" y="2712"/>
                    <a:pt x="328157" y="0"/>
                    <a:pt x="333581" y="0"/>
                  </a:cubicBezTo>
                  <a:cubicBezTo>
                    <a:pt x="336293" y="0"/>
                    <a:pt x="339005" y="1808"/>
                    <a:pt x="340813" y="2712"/>
                  </a:cubicBezTo>
                  <a:cubicBezTo>
                    <a:pt x="346237" y="6328"/>
                    <a:pt x="350757" y="10848"/>
                    <a:pt x="355277" y="16272"/>
                  </a:cubicBezTo>
                  <a:cubicBezTo>
                    <a:pt x="366125" y="37065"/>
                    <a:pt x="394150" y="56953"/>
                    <a:pt x="419462" y="72321"/>
                  </a:cubicBezTo>
                  <a:lnTo>
                    <a:pt x="423982" y="75033"/>
                  </a:lnTo>
                  <a:lnTo>
                    <a:pt x="426694" y="76841"/>
                  </a:lnTo>
                  <a:cubicBezTo>
                    <a:pt x="447486" y="88593"/>
                    <a:pt x="464662" y="95825"/>
                    <a:pt x="464662" y="95825"/>
                  </a:cubicBezTo>
                  <a:cubicBezTo>
                    <a:pt x="795531" y="295612"/>
                    <a:pt x="774739" y="593936"/>
                    <a:pt x="793723" y="617441"/>
                  </a:cubicBezTo>
                  <a:cubicBezTo>
                    <a:pt x="812707" y="640945"/>
                    <a:pt x="814515" y="726826"/>
                    <a:pt x="814515" y="726826"/>
                  </a:cubicBezTo>
                  <a:cubicBezTo>
                    <a:pt x="814515" y="726826"/>
                    <a:pt x="863332" y="1017918"/>
                    <a:pt x="885028" y="1043231"/>
                  </a:cubicBezTo>
                  <a:cubicBezTo>
                    <a:pt x="906725" y="1068543"/>
                    <a:pt x="886836" y="1077583"/>
                    <a:pt x="905821" y="1105607"/>
                  </a:cubicBezTo>
                  <a:cubicBezTo>
                    <a:pt x="924805" y="1133632"/>
                    <a:pt x="920285" y="1207761"/>
                    <a:pt x="920285" y="1207761"/>
                  </a:cubicBezTo>
                  <a:cubicBezTo>
                    <a:pt x="920285" y="1207761"/>
                    <a:pt x="933845" y="1384947"/>
                    <a:pt x="980854" y="1422916"/>
                  </a:cubicBezTo>
                  <a:cubicBezTo>
                    <a:pt x="1027863" y="1460884"/>
                    <a:pt x="1093855" y="1820681"/>
                    <a:pt x="1093855" y="1820681"/>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84" name="Bentuk Bebas: Bentuk 483">
              <a:extLst>
                <a:ext uri="{FF2B5EF4-FFF2-40B4-BE49-F238E27FC236}">
                  <a16:creationId xmlns:a16="http://schemas.microsoft.com/office/drawing/2014/main" id="{CCEBE4D7-D1CC-4D0A-B309-77C6E6F52500}"/>
                </a:ext>
              </a:extLst>
            </p:cNvPr>
            <p:cNvSpPr/>
            <p:nvPr/>
          </p:nvSpPr>
          <p:spPr>
            <a:xfrm>
              <a:off x="3921181" y="2751973"/>
              <a:ext cx="989691" cy="1749528"/>
            </a:xfrm>
            <a:custGeom>
              <a:avLst/>
              <a:gdLst>
                <a:gd name="connsiteX0" fmla="*/ 1092047 w 1092047"/>
                <a:gd name="connsiteY0" fmla="*/ 1818370 h 1930467"/>
                <a:gd name="connsiteX1" fmla="*/ 1088431 w 1092047"/>
                <a:gd name="connsiteY1" fmla="*/ 1825602 h 1930467"/>
                <a:gd name="connsiteX2" fmla="*/ 1088431 w 1092047"/>
                <a:gd name="connsiteY2" fmla="*/ 1825602 h 1930467"/>
                <a:gd name="connsiteX3" fmla="*/ 1073967 w 1092047"/>
                <a:gd name="connsiteY3" fmla="*/ 1850914 h 1930467"/>
                <a:gd name="connsiteX4" fmla="*/ 1073063 w 1092047"/>
                <a:gd name="connsiteY4" fmla="*/ 1851818 h 1930467"/>
                <a:gd name="connsiteX5" fmla="*/ 1050463 w 1092047"/>
                <a:gd name="connsiteY5" fmla="*/ 1897019 h 1930467"/>
                <a:gd name="connsiteX6" fmla="*/ 1043231 w 1092047"/>
                <a:gd name="connsiteY6" fmla="*/ 1897019 h 1930467"/>
                <a:gd name="connsiteX7" fmla="*/ 230523 w 1092047"/>
                <a:gd name="connsiteY7" fmla="*/ 1928660 h 1930467"/>
                <a:gd name="connsiteX8" fmla="*/ 164530 w 1092047"/>
                <a:gd name="connsiteY8" fmla="*/ 1930468 h 1930467"/>
                <a:gd name="connsiteX9" fmla="*/ 136506 w 1092047"/>
                <a:gd name="connsiteY9" fmla="*/ 1834642 h 1930467"/>
                <a:gd name="connsiteX10" fmla="*/ 136506 w 1092047"/>
                <a:gd name="connsiteY10" fmla="*/ 1833738 h 1930467"/>
                <a:gd name="connsiteX11" fmla="*/ 133794 w 1092047"/>
                <a:gd name="connsiteY11" fmla="*/ 1823794 h 1930467"/>
                <a:gd name="connsiteX12" fmla="*/ 114809 w 1092047"/>
                <a:gd name="connsiteY12" fmla="*/ 1760513 h 1930467"/>
                <a:gd name="connsiteX13" fmla="*/ 96729 w 1092047"/>
                <a:gd name="connsiteY13" fmla="*/ 1699040 h 1930467"/>
                <a:gd name="connsiteX14" fmla="*/ 78649 w 1092047"/>
                <a:gd name="connsiteY14" fmla="*/ 1637568 h 1930467"/>
                <a:gd name="connsiteX15" fmla="*/ 71417 w 1092047"/>
                <a:gd name="connsiteY15" fmla="*/ 1613159 h 1930467"/>
                <a:gd name="connsiteX16" fmla="*/ 71417 w 1092047"/>
                <a:gd name="connsiteY16" fmla="*/ 1613159 h 1930467"/>
                <a:gd name="connsiteX17" fmla="*/ 40681 w 1092047"/>
                <a:gd name="connsiteY17" fmla="*/ 1507390 h 1930467"/>
                <a:gd name="connsiteX18" fmla="*/ 0 w 1092047"/>
                <a:gd name="connsiteY18" fmla="*/ 1368172 h 1930467"/>
                <a:gd name="connsiteX19" fmla="*/ 11752 w 1092047"/>
                <a:gd name="connsiteY19" fmla="*/ 1255170 h 1930467"/>
                <a:gd name="connsiteX20" fmla="*/ 13560 w 1092047"/>
                <a:gd name="connsiteY20" fmla="*/ 1239802 h 1930467"/>
                <a:gd name="connsiteX21" fmla="*/ 26216 w 1092047"/>
                <a:gd name="connsiteY21" fmla="*/ 1111432 h 1930467"/>
                <a:gd name="connsiteX22" fmla="*/ 26216 w 1092047"/>
                <a:gd name="connsiteY22" fmla="*/ 1111432 h 1930467"/>
                <a:gd name="connsiteX23" fmla="*/ 30736 w 1092047"/>
                <a:gd name="connsiteY23" fmla="*/ 1011087 h 1930467"/>
                <a:gd name="connsiteX24" fmla="*/ 36161 w 1092047"/>
                <a:gd name="connsiteY24" fmla="*/ 889949 h 1930467"/>
                <a:gd name="connsiteX25" fmla="*/ 37968 w 1092047"/>
                <a:gd name="connsiteY25" fmla="*/ 858309 h 1930467"/>
                <a:gd name="connsiteX26" fmla="*/ 39777 w 1092047"/>
                <a:gd name="connsiteY26" fmla="*/ 821244 h 1930467"/>
                <a:gd name="connsiteX27" fmla="*/ 40681 w 1092047"/>
                <a:gd name="connsiteY27" fmla="*/ 805876 h 1930467"/>
                <a:gd name="connsiteX28" fmla="*/ 46105 w 1092047"/>
                <a:gd name="connsiteY28" fmla="*/ 684738 h 1930467"/>
                <a:gd name="connsiteX29" fmla="*/ 63281 w 1092047"/>
                <a:gd name="connsiteY29" fmla="*/ 632305 h 1930467"/>
                <a:gd name="connsiteX30" fmla="*/ 70513 w 1092047"/>
                <a:gd name="connsiteY30" fmla="*/ 609705 h 1930467"/>
                <a:gd name="connsiteX31" fmla="*/ 87689 w 1092047"/>
                <a:gd name="connsiteY31" fmla="*/ 557273 h 1930467"/>
                <a:gd name="connsiteX32" fmla="*/ 91305 w 1092047"/>
                <a:gd name="connsiteY32" fmla="*/ 546424 h 1930467"/>
                <a:gd name="connsiteX33" fmla="*/ 124754 w 1092047"/>
                <a:gd name="connsiteY33" fmla="*/ 427999 h 1930467"/>
                <a:gd name="connsiteX34" fmla="*/ 126562 w 1092047"/>
                <a:gd name="connsiteY34" fmla="*/ 421671 h 1930467"/>
                <a:gd name="connsiteX35" fmla="*/ 131082 w 1092047"/>
                <a:gd name="connsiteY35" fmla="*/ 406302 h 1930467"/>
                <a:gd name="connsiteX36" fmla="*/ 131082 w 1092047"/>
                <a:gd name="connsiteY36" fmla="*/ 406302 h 1930467"/>
                <a:gd name="connsiteX37" fmla="*/ 135602 w 1092047"/>
                <a:gd name="connsiteY37" fmla="*/ 390934 h 1930467"/>
                <a:gd name="connsiteX38" fmla="*/ 147354 w 1092047"/>
                <a:gd name="connsiteY38" fmla="*/ 346637 h 1930467"/>
                <a:gd name="connsiteX39" fmla="*/ 155490 w 1092047"/>
                <a:gd name="connsiteY39" fmla="*/ 314093 h 1930467"/>
                <a:gd name="connsiteX40" fmla="*/ 197075 w 1092047"/>
                <a:gd name="connsiteY40" fmla="*/ 240868 h 1930467"/>
                <a:gd name="connsiteX41" fmla="*/ 315500 w 1092047"/>
                <a:gd name="connsiteY41" fmla="*/ 27521 h 1930467"/>
                <a:gd name="connsiteX42" fmla="*/ 317309 w 1092047"/>
                <a:gd name="connsiteY42" fmla="*/ 21193 h 1930467"/>
                <a:gd name="connsiteX43" fmla="*/ 317309 w 1092047"/>
                <a:gd name="connsiteY43" fmla="*/ 21193 h 1930467"/>
                <a:gd name="connsiteX44" fmla="*/ 325445 w 1092047"/>
                <a:gd name="connsiteY44" fmla="*/ 3113 h 1930467"/>
                <a:gd name="connsiteX45" fmla="*/ 355277 w 1092047"/>
                <a:gd name="connsiteY45" fmla="*/ 16673 h 1930467"/>
                <a:gd name="connsiteX46" fmla="*/ 419462 w 1092047"/>
                <a:gd name="connsiteY46" fmla="*/ 72722 h 1930467"/>
                <a:gd name="connsiteX47" fmla="*/ 464662 w 1092047"/>
                <a:gd name="connsiteY47" fmla="*/ 96226 h 1930467"/>
                <a:gd name="connsiteX48" fmla="*/ 793723 w 1092047"/>
                <a:gd name="connsiteY48" fmla="*/ 617841 h 1930467"/>
                <a:gd name="connsiteX49" fmla="*/ 814515 w 1092047"/>
                <a:gd name="connsiteY49" fmla="*/ 727227 h 1930467"/>
                <a:gd name="connsiteX50" fmla="*/ 885028 w 1092047"/>
                <a:gd name="connsiteY50" fmla="*/ 1043631 h 1930467"/>
                <a:gd name="connsiteX51" fmla="*/ 905821 w 1092047"/>
                <a:gd name="connsiteY51" fmla="*/ 1106008 h 1930467"/>
                <a:gd name="connsiteX52" fmla="*/ 920285 w 1092047"/>
                <a:gd name="connsiteY52" fmla="*/ 1209065 h 1930467"/>
                <a:gd name="connsiteX53" fmla="*/ 980854 w 1092047"/>
                <a:gd name="connsiteY53" fmla="*/ 1425125 h 1930467"/>
                <a:gd name="connsiteX54" fmla="*/ 1092047 w 1092047"/>
                <a:gd name="connsiteY54" fmla="*/ 1818370 h 1930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1092047" h="1930467">
                  <a:moveTo>
                    <a:pt x="1092047" y="1818370"/>
                  </a:moveTo>
                  <a:lnTo>
                    <a:pt x="1088431" y="1825602"/>
                  </a:lnTo>
                  <a:lnTo>
                    <a:pt x="1088431" y="1825602"/>
                  </a:lnTo>
                  <a:cubicBezTo>
                    <a:pt x="1084815" y="1831026"/>
                    <a:pt x="1080295" y="1840066"/>
                    <a:pt x="1073967" y="1850914"/>
                  </a:cubicBezTo>
                  <a:lnTo>
                    <a:pt x="1073063" y="1851818"/>
                  </a:lnTo>
                  <a:cubicBezTo>
                    <a:pt x="1065831" y="1864475"/>
                    <a:pt x="1057695" y="1879843"/>
                    <a:pt x="1050463" y="1897019"/>
                  </a:cubicBezTo>
                  <a:lnTo>
                    <a:pt x="1043231" y="1897019"/>
                  </a:lnTo>
                  <a:cubicBezTo>
                    <a:pt x="772027" y="1906963"/>
                    <a:pt x="500823" y="1919619"/>
                    <a:pt x="230523" y="1928660"/>
                  </a:cubicBezTo>
                  <a:lnTo>
                    <a:pt x="164530" y="1930468"/>
                  </a:lnTo>
                  <a:lnTo>
                    <a:pt x="136506" y="1834642"/>
                  </a:lnTo>
                  <a:lnTo>
                    <a:pt x="136506" y="1833738"/>
                  </a:lnTo>
                  <a:lnTo>
                    <a:pt x="133794" y="1823794"/>
                  </a:lnTo>
                  <a:lnTo>
                    <a:pt x="114809" y="1760513"/>
                  </a:lnTo>
                  <a:lnTo>
                    <a:pt x="96729" y="1699040"/>
                  </a:lnTo>
                  <a:lnTo>
                    <a:pt x="78649" y="1637568"/>
                  </a:lnTo>
                  <a:lnTo>
                    <a:pt x="71417" y="1613159"/>
                  </a:lnTo>
                  <a:lnTo>
                    <a:pt x="71417" y="1613159"/>
                  </a:lnTo>
                  <a:lnTo>
                    <a:pt x="40681" y="1507390"/>
                  </a:lnTo>
                  <a:lnTo>
                    <a:pt x="0" y="1368172"/>
                  </a:lnTo>
                  <a:lnTo>
                    <a:pt x="11752" y="1255170"/>
                  </a:lnTo>
                  <a:lnTo>
                    <a:pt x="13560" y="1239802"/>
                  </a:lnTo>
                  <a:lnTo>
                    <a:pt x="26216" y="1111432"/>
                  </a:lnTo>
                  <a:lnTo>
                    <a:pt x="26216" y="1111432"/>
                  </a:lnTo>
                  <a:lnTo>
                    <a:pt x="30736" y="1011087"/>
                  </a:lnTo>
                  <a:lnTo>
                    <a:pt x="36161" y="889949"/>
                  </a:lnTo>
                  <a:lnTo>
                    <a:pt x="37968" y="858309"/>
                  </a:lnTo>
                  <a:lnTo>
                    <a:pt x="39777" y="821244"/>
                  </a:lnTo>
                  <a:lnTo>
                    <a:pt x="40681" y="805876"/>
                  </a:lnTo>
                  <a:lnTo>
                    <a:pt x="46105" y="684738"/>
                  </a:lnTo>
                  <a:lnTo>
                    <a:pt x="63281" y="632305"/>
                  </a:lnTo>
                  <a:lnTo>
                    <a:pt x="70513" y="609705"/>
                  </a:lnTo>
                  <a:lnTo>
                    <a:pt x="87689" y="557273"/>
                  </a:lnTo>
                  <a:lnTo>
                    <a:pt x="91305" y="546424"/>
                  </a:lnTo>
                  <a:cubicBezTo>
                    <a:pt x="91305" y="546424"/>
                    <a:pt x="108482" y="486759"/>
                    <a:pt x="124754" y="427999"/>
                  </a:cubicBezTo>
                  <a:cubicBezTo>
                    <a:pt x="125658" y="426191"/>
                    <a:pt x="125658" y="423479"/>
                    <a:pt x="126562" y="421671"/>
                  </a:cubicBezTo>
                  <a:cubicBezTo>
                    <a:pt x="128370" y="416247"/>
                    <a:pt x="129274" y="411726"/>
                    <a:pt x="131082" y="406302"/>
                  </a:cubicBezTo>
                  <a:lnTo>
                    <a:pt x="131082" y="406302"/>
                  </a:lnTo>
                  <a:cubicBezTo>
                    <a:pt x="132890" y="400878"/>
                    <a:pt x="133794" y="396358"/>
                    <a:pt x="135602" y="390934"/>
                  </a:cubicBezTo>
                  <a:cubicBezTo>
                    <a:pt x="140122" y="374662"/>
                    <a:pt x="144642" y="359294"/>
                    <a:pt x="147354" y="346637"/>
                  </a:cubicBezTo>
                  <a:cubicBezTo>
                    <a:pt x="151874" y="330365"/>
                    <a:pt x="154586" y="317709"/>
                    <a:pt x="155490" y="314093"/>
                  </a:cubicBezTo>
                  <a:cubicBezTo>
                    <a:pt x="156394" y="307765"/>
                    <a:pt x="173570" y="278836"/>
                    <a:pt x="197075" y="240868"/>
                  </a:cubicBezTo>
                  <a:cubicBezTo>
                    <a:pt x="239563" y="170355"/>
                    <a:pt x="301940" y="69106"/>
                    <a:pt x="315500" y="27521"/>
                  </a:cubicBezTo>
                  <a:cubicBezTo>
                    <a:pt x="316404" y="25713"/>
                    <a:pt x="316404" y="23001"/>
                    <a:pt x="317309" y="21193"/>
                  </a:cubicBezTo>
                  <a:lnTo>
                    <a:pt x="317309" y="21193"/>
                  </a:lnTo>
                  <a:cubicBezTo>
                    <a:pt x="318212" y="14865"/>
                    <a:pt x="320924" y="8537"/>
                    <a:pt x="325445" y="3113"/>
                  </a:cubicBezTo>
                  <a:cubicBezTo>
                    <a:pt x="337197" y="-8639"/>
                    <a:pt x="355277" y="16673"/>
                    <a:pt x="355277" y="16673"/>
                  </a:cubicBezTo>
                  <a:cubicBezTo>
                    <a:pt x="366125" y="37465"/>
                    <a:pt x="394150" y="57353"/>
                    <a:pt x="419462" y="72722"/>
                  </a:cubicBezTo>
                  <a:cubicBezTo>
                    <a:pt x="433926" y="81762"/>
                    <a:pt x="449294" y="89898"/>
                    <a:pt x="464662" y="96226"/>
                  </a:cubicBezTo>
                  <a:cubicBezTo>
                    <a:pt x="795531" y="296013"/>
                    <a:pt x="774739" y="594337"/>
                    <a:pt x="793723" y="617841"/>
                  </a:cubicBezTo>
                  <a:cubicBezTo>
                    <a:pt x="812707" y="641346"/>
                    <a:pt x="814515" y="727227"/>
                    <a:pt x="814515" y="727227"/>
                  </a:cubicBezTo>
                  <a:cubicBezTo>
                    <a:pt x="814515" y="727227"/>
                    <a:pt x="863332" y="1018319"/>
                    <a:pt x="885028" y="1043631"/>
                  </a:cubicBezTo>
                  <a:cubicBezTo>
                    <a:pt x="906725" y="1068943"/>
                    <a:pt x="886836" y="1077984"/>
                    <a:pt x="905821" y="1106008"/>
                  </a:cubicBezTo>
                  <a:cubicBezTo>
                    <a:pt x="924805" y="1134033"/>
                    <a:pt x="920285" y="1209065"/>
                    <a:pt x="920285" y="1209065"/>
                  </a:cubicBezTo>
                  <a:cubicBezTo>
                    <a:pt x="920285" y="1209065"/>
                    <a:pt x="933845" y="1386252"/>
                    <a:pt x="980854" y="1425125"/>
                  </a:cubicBezTo>
                  <a:cubicBezTo>
                    <a:pt x="1027862" y="1463997"/>
                    <a:pt x="1092047" y="1818370"/>
                    <a:pt x="1092047" y="1818370"/>
                  </a:cubicBezTo>
                  <a:close/>
                </a:path>
              </a:pathLst>
            </a:custGeom>
            <a:solidFill>
              <a:srgbClr val="444053"/>
            </a:solidFill>
            <a:ln w="9034" cap="flat">
              <a:noFill/>
              <a:prstDash val="solid"/>
              <a:miter/>
            </a:ln>
          </p:spPr>
          <p:txBody>
            <a:bodyPr rtlCol="0" anchor="ctr"/>
            <a:lstStyle/>
            <a:p>
              <a:endParaRPr lang="en-ID" dirty="0"/>
            </a:p>
          </p:txBody>
        </p:sp>
        <p:sp>
          <p:nvSpPr>
            <p:cNvPr id="485" name="Bentuk Bebas: Bentuk 484">
              <a:extLst>
                <a:ext uri="{FF2B5EF4-FFF2-40B4-BE49-F238E27FC236}">
                  <a16:creationId xmlns:a16="http://schemas.microsoft.com/office/drawing/2014/main" id="{E8EB39D0-475B-4639-A29C-8A5FCB922378}"/>
                </a:ext>
              </a:extLst>
            </p:cNvPr>
            <p:cNvSpPr/>
            <p:nvPr/>
          </p:nvSpPr>
          <p:spPr>
            <a:xfrm>
              <a:off x="3976072" y="2757125"/>
              <a:ext cx="322797" cy="573623"/>
            </a:xfrm>
            <a:custGeom>
              <a:avLst/>
              <a:gdLst>
                <a:gd name="connsiteX0" fmla="*/ 356181 w 356181"/>
                <a:gd name="connsiteY0" fmla="*/ 71556 h 632948"/>
                <a:gd name="connsiteX1" fmla="*/ 256740 w 356181"/>
                <a:gd name="connsiteY1" fmla="*/ 261399 h 632948"/>
                <a:gd name="connsiteX2" fmla="*/ 185323 w 356181"/>
                <a:gd name="connsiteY2" fmla="*/ 312024 h 632948"/>
                <a:gd name="connsiteX3" fmla="*/ 203403 w 356181"/>
                <a:gd name="connsiteY3" fmla="*/ 351800 h 632948"/>
                <a:gd name="connsiteX4" fmla="*/ 0 w 356181"/>
                <a:gd name="connsiteY4" fmla="*/ 632948 h 632948"/>
                <a:gd name="connsiteX5" fmla="*/ 28929 w 356181"/>
                <a:gd name="connsiteY5" fmla="*/ 546163 h 632948"/>
                <a:gd name="connsiteX6" fmla="*/ 92209 w 356181"/>
                <a:gd name="connsiteY6" fmla="*/ 314736 h 632948"/>
                <a:gd name="connsiteX7" fmla="*/ 254028 w 356181"/>
                <a:gd name="connsiteY7" fmla="*/ 20932 h 632948"/>
                <a:gd name="connsiteX8" fmla="*/ 291996 w 356181"/>
                <a:gd name="connsiteY8" fmla="*/ 16412 h 632948"/>
                <a:gd name="connsiteX9" fmla="*/ 356181 w 356181"/>
                <a:gd name="connsiteY9" fmla="*/ 71556 h 632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6181" h="632948">
                  <a:moveTo>
                    <a:pt x="356181" y="71556"/>
                  </a:moveTo>
                  <a:cubicBezTo>
                    <a:pt x="323637" y="118565"/>
                    <a:pt x="271204" y="201734"/>
                    <a:pt x="256740" y="261399"/>
                  </a:cubicBezTo>
                  <a:cubicBezTo>
                    <a:pt x="256740" y="261399"/>
                    <a:pt x="205211" y="314736"/>
                    <a:pt x="185323" y="312024"/>
                  </a:cubicBezTo>
                  <a:cubicBezTo>
                    <a:pt x="165434" y="309312"/>
                    <a:pt x="203403" y="351800"/>
                    <a:pt x="203403" y="351800"/>
                  </a:cubicBezTo>
                  <a:lnTo>
                    <a:pt x="0" y="632948"/>
                  </a:lnTo>
                  <a:lnTo>
                    <a:pt x="28929" y="546163"/>
                  </a:lnTo>
                  <a:cubicBezTo>
                    <a:pt x="28929" y="546163"/>
                    <a:pt x="89497" y="333720"/>
                    <a:pt x="92209" y="314736"/>
                  </a:cubicBezTo>
                  <a:cubicBezTo>
                    <a:pt x="94921" y="295751"/>
                    <a:pt x="242276" y="76076"/>
                    <a:pt x="254028" y="20932"/>
                  </a:cubicBezTo>
                  <a:cubicBezTo>
                    <a:pt x="263068" y="-23365"/>
                    <a:pt x="291996" y="16412"/>
                    <a:pt x="291996" y="16412"/>
                  </a:cubicBezTo>
                  <a:cubicBezTo>
                    <a:pt x="302844" y="36300"/>
                    <a:pt x="331773" y="57092"/>
                    <a:pt x="356181" y="71556"/>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86" name="Bentuk Bebas: Bentuk 485">
              <a:extLst>
                <a:ext uri="{FF2B5EF4-FFF2-40B4-BE49-F238E27FC236}">
                  <a16:creationId xmlns:a16="http://schemas.microsoft.com/office/drawing/2014/main" id="{1120751D-9FDD-4746-A22C-548A313CCBC6}"/>
                </a:ext>
              </a:extLst>
            </p:cNvPr>
            <p:cNvSpPr/>
            <p:nvPr/>
          </p:nvSpPr>
          <p:spPr>
            <a:xfrm>
              <a:off x="3976891" y="2750571"/>
              <a:ext cx="321977" cy="574442"/>
            </a:xfrm>
            <a:custGeom>
              <a:avLst/>
              <a:gdLst>
                <a:gd name="connsiteX0" fmla="*/ 355277 w 355277"/>
                <a:gd name="connsiteY0" fmla="*/ 73364 h 633852"/>
                <a:gd name="connsiteX1" fmla="*/ 255836 w 355277"/>
                <a:gd name="connsiteY1" fmla="*/ 263207 h 633852"/>
                <a:gd name="connsiteX2" fmla="*/ 184419 w 355277"/>
                <a:gd name="connsiteY2" fmla="*/ 313832 h 633852"/>
                <a:gd name="connsiteX3" fmla="*/ 202499 w 355277"/>
                <a:gd name="connsiteY3" fmla="*/ 353608 h 633852"/>
                <a:gd name="connsiteX4" fmla="*/ 0 w 355277"/>
                <a:gd name="connsiteY4" fmla="*/ 633852 h 633852"/>
                <a:gd name="connsiteX5" fmla="*/ 28929 w 355277"/>
                <a:gd name="connsiteY5" fmla="*/ 547067 h 633852"/>
                <a:gd name="connsiteX6" fmla="*/ 92209 w 355277"/>
                <a:gd name="connsiteY6" fmla="*/ 314736 h 633852"/>
                <a:gd name="connsiteX7" fmla="*/ 254028 w 355277"/>
                <a:gd name="connsiteY7" fmla="*/ 20932 h 633852"/>
                <a:gd name="connsiteX8" fmla="*/ 291996 w 355277"/>
                <a:gd name="connsiteY8" fmla="*/ 16412 h 633852"/>
                <a:gd name="connsiteX9" fmla="*/ 355277 w 355277"/>
                <a:gd name="connsiteY9" fmla="*/ 73364 h 6338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5277" h="633852">
                  <a:moveTo>
                    <a:pt x="355277" y="73364"/>
                  </a:moveTo>
                  <a:cubicBezTo>
                    <a:pt x="322733" y="120373"/>
                    <a:pt x="270300" y="203542"/>
                    <a:pt x="255836" y="263207"/>
                  </a:cubicBezTo>
                  <a:cubicBezTo>
                    <a:pt x="255836" y="263207"/>
                    <a:pt x="204307" y="316544"/>
                    <a:pt x="184419" y="313832"/>
                  </a:cubicBezTo>
                  <a:cubicBezTo>
                    <a:pt x="164530" y="311120"/>
                    <a:pt x="202499" y="353608"/>
                    <a:pt x="202499" y="353608"/>
                  </a:cubicBezTo>
                  <a:lnTo>
                    <a:pt x="0" y="633852"/>
                  </a:lnTo>
                  <a:lnTo>
                    <a:pt x="28929" y="547067"/>
                  </a:lnTo>
                  <a:cubicBezTo>
                    <a:pt x="28929" y="547067"/>
                    <a:pt x="89497" y="334624"/>
                    <a:pt x="92209" y="314736"/>
                  </a:cubicBezTo>
                  <a:cubicBezTo>
                    <a:pt x="94921" y="294847"/>
                    <a:pt x="242276" y="76076"/>
                    <a:pt x="254028" y="20932"/>
                  </a:cubicBezTo>
                  <a:cubicBezTo>
                    <a:pt x="263068" y="-23365"/>
                    <a:pt x="291996" y="16412"/>
                    <a:pt x="291996" y="16412"/>
                  </a:cubicBezTo>
                  <a:cubicBezTo>
                    <a:pt x="301940" y="37204"/>
                    <a:pt x="330869" y="57996"/>
                    <a:pt x="355277" y="73364"/>
                  </a:cubicBezTo>
                  <a:close/>
                </a:path>
              </a:pathLst>
            </a:custGeom>
            <a:solidFill>
              <a:srgbClr val="444053"/>
            </a:solidFill>
            <a:ln w="9034" cap="flat">
              <a:noFill/>
              <a:prstDash val="solid"/>
              <a:miter/>
            </a:ln>
          </p:spPr>
          <p:txBody>
            <a:bodyPr rtlCol="0" anchor="ctr"/>
            <a:lstStyle/>
            <a:p>
              <a:endParaRPr lang="en-ID" dirty="0"/>
            </a:p>
          </p:txBody>
        </p:sp>
        <p:sp>
          <p:nvSpPr>
            <p:cNvPr id="487" name="Bentuk Bebas: Bentuk 486">
              <a:extLst>
                <a:ext uri="{FF2B5EF4-FFF2-40B4-BE49-F238E27FC236}">
                  <a16:creationId xmlns:a16="http://schemas.microsoft.com/office/drawing/2014/main" id="{8FF6D215-72DC-40F6-85C3-0D747FFBF8AD}"/>
                </a:ext>
              </a:extLst>
            </p:cNvPr>
            <p:cNvSpPr/>
            <p:nvPr/>
          </p:nvSpPr>
          <p:spPr>
            <a:xfrm>
              <a:off x="3929373" y="2994844"/>
              <a:ext cx="638466" cy="893835"/>
            </a:xfrm>
            <a:custGeom>
              <a:avLst/>
              <a:gdLst>
                <a:gd name="connsiteX0" fmla="*/ 680721 w 704497"/>
                <a:gd name="connsiteY0" fmla="*/ 386917 h 986277"/>
                <a:gd name="connsiteX1" fmla="*/ 583088 w 704497"/>
                <a:gd name="connsiteY1" fmla="*/ 545120 h 986277"/>
                <a:gd name="connsiteX2" fmla="*/ 289284 w 704497"/>
                <a:gd name="connsiteY2" fmla="*/ 789203 h 986277"/>
                <a:gd name="connsiteX3" fmla="*/ 81361 w 704497"/>
                <a:gd name="connsiteY3" fmla="*/ 948309 h 986277"/>
                <a:gd name="connsiteX4" fmla="*/ 0 w 704497"/>
                <a:gd name="connsiteY4" fmla="*/ 986278 h 986277"/>
                <a:gd name="connsiteX5" fmla="*/ 14464 w 704497"/>
                <a:gd name="connsiteY5" fmla="*/ 843444 h 986277"/>
                <a:gd name="connsiteX6" fmla="*/ 28024 w 704497"/>
                <a:gd name="connsiteY6" fmla="*/ 554160 h 986277"/>
                <a:gd name="connsiteX7" fmla="*/ 92209 w 704497"/>
                <a:gd name="connsiteY7" fmla="*/ 468278 h 986277"/>
                <a:gd name="connsiteX8" fmla="*/ 146450 w 704497"/>
                <a:gd name="connsiteY8" fmla="*/ 416750 h 986277"/>
                <a:gd name="connsiteX9" fmla="*/ 177187 w 704497"/>
                <a:gd name="connsiteY9" fmla="*/ 367933 h 986277"/>
                <a:gd name="connsiteX10" fmla="*/ 197075 w 704497"/>
                <a:gd name="connsiteY10" fmla="*/ 264876 h 986277"/>
                <a:gd name="connsiteX11" fmla="*/ 458334 w 704497"/>
                <a:gd name="connsiteY11" fmla="*/ 0 h 986277"/>
                <a:gd name="connsiteX12" fmla="*/ 661737 w 704497"/>
                <a:gd name="connsiteY12" fmla="*/ 97633 h 986277"/>
                <a:gd name="connsiteX13" fmla="*/ 680721 w 704497"/>
                <a:gd name="connsiteY13" fmla="*/ 386917 h 98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4497" h="986277">
                  <a:moveTo>
                    <a:pt x="680721" y="386917"/>
                  </a:moveTo>
                  <a:cubicBezTo>
                    <a:pt x="682530" y="451102"/>
                    <a:pt x="587608" y="539695"/>
                    <a:pt x="583088" y="545120"/>
                  </a:cubicBezTo>
                  <a:cubicBezTo>
                    <a:pt x="578568" y="550544"/>
                    <a:pt x="289284" y="789203"/>
                    <a:pt x="289284" y="789203"/>
                  </a:cubicBezTo>
                  <a:lnTo>
                    <a:pt x="81361" y="948309"/>
                  </a:lnTo>
                  <a:cubicBezTo>
                    <a:pt x="57857" y="967294"/>
                    <a:pt x="29832" y="980854"/>
                    <a:pt x="0" y="986278"/>
                  </a:cubicBezTo>
                  <a:lnTo>
                    <a:pt x="14464" y="843444"/>
                  </a:lnTo>
                  <a:lnTo>
                    <a:pt x="28024" y="554160"/>
                  </a:lnTo>
                  <a:cubicBezTo>
                    <a:pt x="60569" y="517999"/>
                    <a:pt x="92209" y="480030"/>
                    <a:pt x="92209" y="468278"/>
                  </a:cubicBezTo>
                  <a:cubicBezTo>
                    <a:pt x="94017" y="442966"/>
                    <a:pt x="146450" y="416750"/>
                    <a:pt x="146450" y="416750"/>
                  </a:cubicBezTo>
                  <a:cubicBezTo>
                    <a:pt x="146450" y="416750"/>
                    <a:pt x="183514" y="386013"/>
                    <a:pt x="177187" y="367933"/>
                  </a:cubicBezTo>
                  <a:cubicBezTo>
                    <a:pt x="170858" y="349853"/>
                    <a:pt x="197075" y="264876"/>
                    <a:pt x="197075" y="264876"/>
                  </a:cubicBezTo>
                  <a:cubicBezTo>
                    <a:pt x="210635" y="24408"/>
                    <a:pt x="458334" y="0"/>
                    <a:pt x="458334" y="0"/>
                  </a:cubicBezTo>
                  <a:cubicBezTo>
                    <a:pt x="458334" y="0"/>
                    <a:pt x="577664" y="47008"/>
                    <a:pt x="661737" y="97633"/>
                  </a:cubicBezTo>
                  <a:cubicBezTo>
                    <a:pt x="745810" y="148258"/>
                    <a:pt x="679817" y="322732"/>
                    <a:pt x="680721" y="386917"/>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88" name="Bentuk Bebas: Bentuk 487">
              <a:extLst>
                <a:ext uri="{FF2B5EF4-FFF2-40B4-BE49-F238E27FC236}">
                  <a16:creationId xmlns:a16="http://schemas.microsoft.com/office/drawing/2014/main" id="{2759B1CB-219A-40EB-8980-5DE3F0F6FEF3}"/>
                </a:ext>
              </a:extLst>
            </p:cNvPr>
            <p:cNvSpPr/>
            <p:nvPr/>
          </p:nvSpPr>
          <p:spPr>
            <a:xfrm>
              <a:off x="3178627" y="3657642"/>
              <a:ext cx="75658" cy="173687"/>
            </a:xfrm>
            <a:custGeom>
              <a:avLst/>
              <a:gdLst>
                <a:gd name="connsiteX0" fmla="*/ 83483 w 83483"/>
                <a:gd name="connsiteY0" fmla="*/ 186227 h 191650"/>
                <a:gd name="connsiteX1" fmla="*/ 11162 w 83483"/>
                <a:gd name="connsiteY1" fmla="*/ 191651 h 191650"/>
                <a:gd name="connsiteX2" fmla="*/ 22914 w 83483"/>
                <a:gd name="connsiteY2" fmla="*/ 0 h 191650"/>
                <a:gd name="connsiteX3" fmla="*/ 28339 w 83483"/>
                <a:gd name="connsiteY3" fmla="*/ 0 h 191650"/>
                <a:gd name="connsiteX4" fmla="*/ 65403 w 83483"/>
                <a:gd name="connsiteY4" fmla="*/ 4520 h 191650"/>
                <a:gd name="connsiteX5" fmla="*/ 83483 w 83483"/>
                <a:gd name="connsiteY5" fmla="*/ 186227 h 19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483" h="191650">
                  <a:moveTo>
                    <a:pt x="83483" y="186227"/>
                  </a:moveTo>
                  <a:lnTo>
                    <a:pt x="11162" y="191651"/>
                  </a:lnTo>
                  <a:cubicBezTo>
                    <a:pt x="-19574" y="139218"/>
                    <a:pt x="22914" y="0"/>
                    <a:pt x="22914" y="0"/>
                  </a:cubicBezTo>
                  <a:lnTo>
                    <a:pt x="28339" y="0"/>
                  </a:lnTo>
                  <a:lnTo>
                    <a:pt x="65403" y="4520"/>
                  </a:lnTo>
                  <a:lnTo>
                    <a:pt x="83483" y="186227"/>
                  </a:lnTo>
                  <a:close/>
                </a:path>
              </a:pathLst>
            </a:custGeom>
            <a:solidFill>
              <a:srgbClr val="000000">
                <a:alpha val="10000"/>
              </a:srgbClr>
            </a:solidFill>
            <a:ln w="9034" cap="flat">
              <a:noFill/>
              <a:prstDash val="solid"/>
              <a:miter/>
            </a:ln>
          </p:spPr>
          <p:txBody>
            <a:bodyPr rtlCol="0" anchor="ctr"/>
            <a:lstStyle/>
            <a:p>
              <a:endParaRPr lang="en-ID" dirty="0"/>
            </a:p>
          </p:txBody>
        </p:sp>
        <p:sp>
          <p:nvSpPr>
            <p:cNvPr id="489" name="Bentuk Bebas: Bentuk 488">
              <a:extLst>
                <a:ext uri="{FF2B5EF4-FFF2-40B4-BE49-F238E27FC236}">
                  <a16:creationId xmlns:a16="http://schemas.microsoft.com/office/drawing/2014/main" id="{AE225CB5-10AC-4E2F-9FB1-C34C4D0632FE}"/>
                </a:ext>
              </a:extLst>
            </p:cNvPr>
            <p:cNvSpPr/>
            <p:nvPr/>
          </p:nvSpPr>
          <p:spPr>
            <a:xfrm>
              <a:off x="3185375" y="2981734"/>
              <a:ext cx="1383961" cy="894019"/>
            </a:xfrm>
            <a:custGeom>
              <a:avLst/>
              <a:gdLst>
                <a:gd name="connsiteX0" fmla="*/ 1280182 w 1527093"/>
                <a:gd name="connsiteY0" fmla="*/ 0 h 986480"/>
                <a:gd name="connsiteX1" fmla="*/ 1018923 w 1527093"/>
                <a:gd name="connsiteY1" fmla="*/ 264876 h 986480"/>
                <a:gd name="connsiteX2" fmla="*/ 999938 w 1527093"/>
                <a:gd name="connsiteY2" fmla="*/ 367029 h 986480"/>
                <a:gd name="connsiteX3" fmla="*/ 969202 w 1527093"/>
                <a:gd name="connsiteY3" fmla="*/ 415846 h 986480"/>
                <a:gd name="connsiteX4" fmla="*/ 914961 w 1527093"/>
                <a:gd name="connsiteY4" fmla="*/ 467374 h 986480"/>
                <a:gd name="connsiteX5" fmla="*/ 779359 w 1527093"/>
                <a:gd name="connsiteY5" fmla="*/ 629193 h 986480"/>
                <a:gd name="connsiteX6" fmla="*/ 593133 w 1527093"/>
                <a:gd name="connsiteY6" fmla="*/ 699706 h 986480"/>
                <a:gd name="connsiteX7" fmla="*/ 402386 w 1527093"/>
                <a:gd name="connsiteY7" fmla="*/ 745810 h 986480"/>
                <a:gd name="connsiteX8" fmla="*/ 293001 w 1527093"/>
                <a:gd name="connsiteY8" fmla="*/ 715074 h 986480"/>
                <a:gd name="connsiteX9" fmla="*/ 22701 w 1527093"/>
                <a:gd name="connsiteY9" fmla="*/ 745810 h 986480"/>
                <a:gd name="connsiteX10" fmla="*/ 37165 w 1527093"/>
                <a:gd name="connsiteY10" fmla="*/ 955541 h 986480"/>
                <a:gd name="connsiteX11" fmla="*/ 777551 w 1527093"/>
                <a:gd name="connsiteY11" fmla="*/ 981758 h 986480"/>
                <a:gd name="connsiteX12" fmla="*/ 903209 w 1527093"/>
                <a:gd name="connsiteY12" fmla="*/ 947405 h 986480"/>
                <a:gd name="connsiteX13" fmla="*/ 1111132 w 1527093"/>
                <a:gd name="connsiteY13" fmla="*/ 787395 h 986480"/>
                <a:gd name="connsiteX14" fmla="*/ 1404936 w 1527093"/>
                <a:gd name="connsiteY14" fmla="*/ 543312 h 986480"/>
                <a:gd name="connsiteX15" fmla="*/ 1502569 w 1527093"/>
                <a:gd name="connsiteY15" fmla="*/ 385109 h 986480"/>
                <a:gd name="connsiteX16" fmla="*/ 1484489 w 1527093"/>
                <a:gd name="connsiteY16" fmla="*/ 95825 h 986480"/>
                <a:gd name="connsiteX17" fmla="*/ 1280182 w 1527093"/>
                <a:gd name="connsiteY17" fmla="*/ 0 h 986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527093" h="986480">
                  <a:moveTo>
                    <a:pt x="1280182" y="0"/>
                  </a:moveTo>
                  <a:cubicBezTo>
                    <a:pt x="1280182" y="0"/>
                    <a:pt x="1031579" y="23504"/>
                    <a:pt x="1018923" y="264876"/>
                  </a:cubicBezTo>
                  <a:cubicBezTo>
                    <a:pt x="1018923" y="264876"/>
                    <a:pt x="993610" y="348949"/>
                    <a:pt x="999938" y="367029"/>
                  </a:cubicBezTo>
                  <a:cubicBezTo>
                    <a:pt x="1006267" y="385109"/>
                    <a:pt x="969202" y="415846"/>
                    <a:pt x="969202" y="415846"/>
                  </a:cubicBezTo>
                  <a:cubicBezTo>
                    <a:pt x="969202" y="415846"/>
                    <a:pt x="915865" y="442062"/>
                    <a:pt x="914961" y="467374"/>
                  </a:cubicBezTo>
                  <a:cubicBezTo>
                    <a:pt x="914057" y="492687"/>
                    <a:pt x="779359" y="629193"/>
                    <a:pt x="779359" y="629193"/>
                  </a:cubicBezTo>
                  <a:cubicBezTo>
                    <a:pt x="779359" y="629193"/>
                    <a:pt x="723310" y="693378"/>
                    <a:pt x="593133" y="699706"/>
                  </a:cubicBezTo>
                  <a:cubicBezTo>
                    <a:pt x="462955" y="706034"/>
                    <a:pt x="402386" y="745810"/>
                    <a:pt x="402386" y="745810"/>
                  </a:cubicBezTo>
                  <a:cubicBezTo>
                    <a:pt x="402386" y="745810"/>
                    <a:pt x="339105" y="701514"/>
                    <a:pt x="293001" y="715074"/>
                  </a:cubicBezTo>
                  <a:cubicBezTo>
                    <a:pt x="246896" y="728634"/>
                    <a:pt x="22701" y="745810"/>
                    <a:pt x="22701" y="745810"/>
                  </a:cubicBezTo>
                  <a:cubicBezTo>
                    <a:pt x="22701" y="745810"/>
                    <a:pt x="-36964" y="942885"/>
                    <a:pt x="37165" y="955541"/>
                  </a:cubicBezTo>
                  <a:cubicBezTo>
                    <a:pt x="46205" y="957349"/>
                    <a:pt x="777551" y="981758"/>
                    <a:pt x="777551" y="981758"/>
                  </a:cubicBezTo>
                  <a:cubicBezTo>
                    <a:pt x="777551" y="981758"/>
                    <a:pt x="827272" y="1005262"/>
                    <a:pt x="903209" y="947405"/>
                  </a:cubicBezTo>
                  <a:cubicBezTo>
                    <a:pt x="979146" y="889548"/>
                    <a:pt x="1111132" y="787395"/>
                    <a:pt x="1111132" y="787395"/>
                  </a:cubicBezTo>
                  <a:cubicBezTo>
                    <a:pt x="1111132" y="787395"/>
                    <a:pt x="1400416" y="547832"/>
                    <a:pt x="1404936" y="543312"/>
                  </a:cubicBezTo>
                  <a:cubicBezTo>
                    <a:pt x="1409456" y="538792"/>
                    <a:pt x="1504378" y="450198"/>
                    <a:pt x="1502569" y="385109"/>
                  </a:cubicBezTo>
                  <a:cubicBezTo>
                    <a:pt x="1500761" y="320020"/>
                    <a:pt x="1569466" y="146450"/>
                    <a:pt x="1484489" y="95825"/>
                  </a:cubicBezTo>
                  <a:cubicBezTo>
                    <a:pt x="1399512" y="45201"/>
                    <a:pt x="1280182" y="0"/>
                    <a:pt x="1280182" y="0"/>
                  </a:cubicBezTo>
                  <a:close/>
                </a:path>
              </a:pathLst>
            </a:custGeom>
            <a:solidFill>
              <a:srgbClr val="444053"/>
            </a:solidFill>
            <a:ln w="9034" cap="flat">
              <a:noFill/>
              <a:prstDash val="solid"/>
              <a:miter/>
            </a:ln>
          </p:spPr>
          <p:txBody>
            <a:bodyPr rtlCol="0" anchor="ctr"/>
            <a:lstStyle/>
            <a:p>
              <a:endParaRPr lang="en-ID" dirty="0"/>
            </a:p>
          </p:txBody>
        </p:sp>
        <p:sp>
          <p:nvSpPr>
            <p:cNvPr id="490" name="Bentuk Bebas: Bentuk 489">
              <a:extLst>
                <a:ext uri="{FF2B5EF4-FFF2-40B4-BE49-F238E27FC236}">
                  <a16:creationId xmlns:a16="http://schemas.microsoft.com/office/drawing/2014/main" id="{3A7EACA0-D5BC-4609-8850-6D950BC3D4E8}"/>
                </a:ext>
              </a:extLst>
            </p:cNvPr>
            <p:cNvSpPr/>
            <p:nvPr/>
          </p:nvSpPr>
          <p:spPr>
            <a:xfrm>
              <a:off x="3609034" y="2367007"/>
              <a:ext cx="535810" cy="369143"/>
            </a:xfrm>
            <a:custGeom>
              <a:avLst/>
              <a:gdLst>
                <a:gd name="connsiteX0" fmla="*/ 591224 w 591224"/>
                <a:gd name="connsiteY0" fmla="*/ 304947 h 407320"/>
                <a:gd name="connsiteX1" fmla="*/ 576760 w 591224"/>
                <a:gd name="connsiteY1" fmla="*/ 398965 h 407320"/>
                <a:gd name="connsiteX2" fmla="*/ 565912 w 591224"/>
                <a:gd name="connsiteY2" fmla="*/ 383597 h 407320"/>
                <a:gd name="connsiteX3" fmla="*/ 523423 w 591224"/>
                <a:gd name="connsiteY3" fmla="*/ 318507 h 407320"/>
                <a:gd name="connsiteX4" fmla="*/ 480031 w 591224"/>
                <a:gd name="connsiteY4" fmla="*/ 267883 h 407320"/>
                <a:gd name="connsiteX5" fmla="*/ 416750 w 591224"/>
                <a:gd name="connsiteY5" fmla="*/ 261555 h 407320"/>
                <a:gd name="connsiteX6" fmla="*/ 389630 w 591224"/>
                <a:gd name="connsiteY6" fmla="*/ 312180 h 407320"/>
                <a:gd name="connsiteX7" fmla="*/ 391437 w 591224"/>
                <a:gd name="connsiteY7" fmla="*/ 371844 h 407320"/>
                <a:gd name="connsiteX8" fmla="*/ 386014 w 591224"/>
                <a:gd name="connsiteY8" fmla="*/ 393541 h 407320"/>
                <a:gd name="connsiteX9" fmla="*/ 362509 w 591224"/>
                <a:gd name="connsiteY9" fmla="*/ 402581 h 407320"/>
                <a:gd name="connsiteX10" fmla="*/ 335389 w 591224"/>
                <a:gd name="connsiteY10" fmla="*/ 406197 h 407320"/>
                <a:gd name="connsiteX11" fmla="*/ 310980 w 591224"/>
                <a:gd name="connsiteY11" fmla="*/ 394445 h 407320"/>
                <a:gd name="connsiteX12" fmla="*/ 310980 w 591224"/>
                <a:gd name="connsiteY12" fmla="*/ 393541 h 407320"/>
                <a:gd name="connsiteX13" fmla="*/ 230523 w 591224"/>
                <a:gd name="connsiteY13" fmla="*/ 282347 h 407320"/>
                <a:gd name="connsiteX14" fmla="*/ 153682 w 591224"/>
                <a:gd name="connsiteY14" fmla="*/ 247995 h 407320"/>
                <a:gd name="connsiteX15" fmla="*/ 147354 w 591224"/>
                <a:gd name="connsiteY15" fmla="*/ 191042 h 407320"/>
                <a:gd name="connsiteX16" fmla="*/ 163626 w 591224"/>
                <a:gd name="connsiteY16" fmla="*/ 126857 h 407320"/>
                <a:gd name="connsiteX17" fmla="*/ 155490 w 591224"/>
                <a:gd name="connsiteY17" fmla="*/ 79848 h 407320"/>
                <a:gd name="connsiteX18" fmla="*/ 109386 w 591224"/>
                <a:gd name="connsiteY18" fmla="*/ 106969 h 407320"/>
                <a:gd name="connsiteX19" fmla="*/ 93113 w 591224"/>
                <a:gd name="connsiteY19" fmla="*/ 149457 h 407320"/>
                <a:gd name="connsiteX20" fmla="*/ 37969 w 591224"/>
                <a:gd name="connsiteY20" fmla="*/ 200986 h 407320"/>
                <a:gd name="connsiteX21" fmla="*/ 0 w 591224"/>
                <a:gd name="connsiteY21" fmla="*/ 210930 h 407320"/>
                <a:gd name="connsiteX22" fmla="*/ 383301 w 591224"/>
                <a:gd name="connsiteY22" fmla="*/ 14759 h 407320"/>
                <a:gd name="connsiteX23" fmla="*/ 591224 w 591224"/>
                <a:gd name="connsiteY23" fmla="*/ 304947 h 407320"/>
                <a:gd name="connsiteX24" fmla="*/ 591224 w 591224"/>
                <a:gd name="connsiteY24" fmla="*/ 304947 h 407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91224" h="407320">
                  <a:moveTo>
                    <a:pt x="591224" y="304947"/>
                  </a:moveTo>
                  <a:cubicBezTo>
                    <a:pt x="591224" y="336588"/>
                    <a:pt x="585800" y="369132"/>
                    <a:pt x="576760" y="398965"/>
                  </a:cubicBezTo>
                  <a:cubicBezTo>
                    <a:pt x="572240" y="394445"/>
                    <a:pt x="568624" y="389021"/>
                    <a:pt x="565912" y="383597"/>
                  </a:cubicBezTo>
                  <a:cubicBezTo>
                    <a:pt x="551448" y="361900"/>
                    <a:pt x="537888" y="340204"/>
                    <a:pt x="523423" y="318507"/>
                  </a:cubicBezTo>
                  <a:cubicBezTo>
                    <a:pt x="512575" y="298619"/>
                    <a:pt x="498111" y="281443"/>
                    <a:pt x="480031" y="267883"/>
                  </a:cubicBezTo>
                  <a:cubicBezTo>
                    <a:pt x="461951" y="255227"/>
                    <a:pt x="436638" y="249803"/>
                    <a:pt x="416750" y="261555"/>
                  </a:cubicBezTo>
                  <a:cubicBezTo>
                    <a:pt x="399574" y="271499"/>
                    <a:pt x="391437" y="292291"/>
                    <a:pt x="389630" y="312180"/>
                  </a:cubicBezTo>
                  <a:cubicBezTo>
                    <a:pt x="388725" y="332068"/>
                    <a:pt x="389630" y="351956"/>
                    <a:pt x="391437" y="371844"/>
                  </a:cubicBezTo>
                  <a:cubicBezTo>
                    <a:pt x="392341" y="379076"/>
                    <a:pt x="390534" y="387213"/>
                    <a:pt x="386014" y="393541"/>
                  </a:cubicBezTo>
                  <a:cubicBezTo>
                    <a:pt x="379685" y="398965"/>
                    <a:pt x="371549" y="402581"/>
                    <a:pt x="362509" y="402581"/>
                  </a:cubicBezTo>
                  <a:lnTo>
                    <a:pt x="335389" y="406197"/>
                  </a:lnTo>
                  <a:cubicBezTo>
                    <a:pt x="325445" y="409813"/>
                    <a:pt x="314596" y="404389"/>
                    <a:pt x="310980" y="394445"/>
                  </a:cubicBezTo>
                  <a:cubicBezTo>
                    <a:pt x="310980" y="394445"/>
                    <a:pt x="310980" y="394445"/>
                    <a:pt x="310980" y="393541"/>
                  </a:cubicBezTo>
                  <a:cubicBezTo>
                    <a:pt x="288380" y="352860"/>
                    <a:pt x="273012" y="302235"/>
                    <a:pt x="230523" y="282347"/>
                  </a:cubicBezTo>
                  <a:cubicBezTo>
                    <a:pt x="204307" y="270595"/>
                    <a:pt x="169954" y="270595"/>
                    <a:pt x="153682" y="247995"/>
                  </a:cubicBezTo>
                  <a:cubicBezTo>
                    <a:pt x="141930" y="231722"/>
                    <a:pt x="143738" y="210930"/>
                    <a:pt x="147354" y="191042"/>
                  </a:cubicBezTo>
                  <a:cubicBezTo>
                    <a:pt x="150970" y="169345"/>
                    <a:pt x="156394" y="147649"/>
                    <a:pt x="163626" y="126857"/>
                  </a:cubicBezTo>
                  <a:cubicBezTo>
                    <a:pt x="168146" y="112393"/>
                    <a:pt x="178994" y="82560"/>
                    <a:pt x="155490" y="79848"/>
                  </a:cubicBezTo>
                  <a:cubicBezTo>
                    <a:pt x="139218" y="78040"/>
                    <a:pt x="117522" y="95217"/>
                    <a:pt x="109386" y="106969"/>
                  </a:cubicBezTo>
                  <a:cubicBezTo>
                    <a:pt x="101250" y="118721"/>
                    <a:pt x="99441" y="134993"/>
                    <a:pt x="93113" y="149457"/>
                  </a:cubicBezTo>
                  <a:cubicBezTo>
                    <a:pt x="82265" y="172962"/>
                    <a:pt x="62377" y="191946"/>
                    <a:pt x="37969" y="200986"/>
                  </a:cubicBezTo>
                  <a:cubicBezTo>
                    <a:pt x="25312" y="206410"/>
                    <a:pt x="12656" y="209122"/>
                    <a:pt x="0" y="210930"/>
                  </a:cubicBezTo>
                  <a:cubicBezTo>
                    <a:pt x="51529" y="50920"/>
                    <a:pt x="223291" y="-36769"/>
                    <a:pt x="383301" y="14759"/>
                  </a:cubicBezTo>
                  <a:cubicBezTo>
                    <a:pt x="506247" y="54536"/>
                    <a:pt x="591224" y="172058"/>
                    <a:pt x="591224" y="304947"/>
                  </a:cubicBezTo>
                  <a:lnTo>
                    <a:pt x="591224" y="304947"/>
                  </a:lnTo>
                  <a:close/>
                </a:path>
              </a:pathLst>
            </a:custGeom>
            <a:solidFill>
              <a:srgbClr val="000000">
                <a:alpha val="10000"/>
              </a:srgbClr>
            </a:solidFill>
            <a:ln w="9034" cap="flat">
              <a:noFill/>
              <a:prstDash val="solid"/>
              <a:miter/>
            </a:ln>
          </p:spPr>
          <p:txBody>
            <a:bodyPr rtlCol="0" anchor="ctr"/>
            <a:lstStyle/>
            <a:p>
              <a:endParaRPr lang="en-ID" dirty="0"/>
            </a:p>
          </p:txBody>
        </p:sp>
        <p:sp>
          <p:nvSpPr>
            <p:cNvPr id="491" name="Bentuk Bebas: Bentuk 490">
              <a:extLst>
                <a:ext uri="{FF2B5EF4-FFF2-40B4-BE49-F238E27FC236}">
                  <a16:creationId xmlns:a16="http://schemas.microsoft.com/office/drawing/2014/main" id="{6915002D-1392-4B6B-AD93-849A7DC887D9}"/>
                </a:ext>
              </a:extLst>
            </p:cNvPr>
            <p:cNvSpPr/>
            <p:nvPr/>
          </p:nvSpPr>
          <p:spPr>
            <a:xfrm>
              <a:off x="3466480" y="2224630"/>
              <a:ext cx="769304" cy="511064"/>
            </a:xfrm>
            <a:custGeom>
              <a:avLst/>
              <a:gdLst>
                <a:gd name="connsiteX0" fmla="*/ 263972 w 848867"/>
                <a:gd name="connsiteY0" fmla="*/ 255934 h 563919"/>
                <a:gd name="connsiteX1" fmla="*/ 247699 w 848867"/>
                <a:gd name="connsiteY1" fmla="*/ 298423 h 563919"/>
                <a:gd name="connsiteX2" fmla="*/ 192555 w 848867"/>
                <a:gd name="connsiteY2" fmla="*/ 349951 h 563919"/>
                <a:gd name="connsiteX3" fmla="*/ 116618 w 848867"/>
                <a:gd name="connsiteY3" fmla="*/ 363511 h 563919"/>
                <a:gd name="connsiteX4" fmla="*/ 0 w 848867"/>
                <a:gd name="connsiteY4" fmla="*/ 326447 h 563919"/>
                <a:gd name="connsiteX5" fmla="*/ 36161 w 848867"/>
                <a:gd name="connsiteY5" fmla="*/ 263166 h 563919"/>
                <a:gd name="connsiteX6" fmla="*/ 47008 w 848867"/>
                <a:gd name="connsiteY6" fmla="*/ 206213 h 563919"/>
                <a:gd name="connsiteX7" fmla="*/ 67801 w 848867"/>
                <a:gd name="connsiteY7" fmla="*/ 189037 h 563919"/>
                <a:gd name="connsiteX8" fmla="*/ 195267 w 848867"/>
                <a:gd name="connsiteY8" fmla="*/ 73323 h 563919"/>
                <a:gd name="connsiteX9" fmla="*/ 347141 w 848867"/>
                <a:gd name="connsiteY9" fmla="*/ 98 h 563919"/>
                <a:gd name="connsiteX10" fmla="*/ 567720 w 848867"/>
                <a:gd name="connsiteY10" fmla="*/ 62475 h 563919"/>
                <a:gd name="connsiteX11" fmla="*/ 638233 w 848867"/>
                <a:gd name="connsiteY11" fmla="*/ 70611 h 563919"/>
                <a:gd name="connsiteX12" fmla="*/ 709650 w 848867"/>
                <a:gd name="connsiteY12" fmla="*/ 106772 h 563919"/>
                <a:gd name="connsiteX13" fmla="*/ 760275 w 848867"/>
                <a:gd name="connsiteY13" fmla="*/ 150164 h 563919"/>
                <a:gd name="connsiteX14" fmla="*/ 781067 w 848867"/>
                <a:gd name="connsiteY14" fmla="*/ 199885 h 563919"/>
                <a:gd name="connsiteX15" fmla="*/ 799147 w 848867"/>
                <a:gd name="connsiteY15" fmla="*/ 314695 h 563919"/>
                <a:gd name="connsiteX16" fmla="*/ 803667 w 848867"/>
                <a:gd name="connsiteY16" fmla="*/ 436736 h 563919"/>
                <a:gd name="connsiteX17" fmla="*/ 848868 w 848867"/>
                <a:gd name="connsiteY17" fmla="*/ 547930 h 563919"/>
                <a:gd name="connsiteX18" fmla="*/ 787395 w 848867"/>
                <a:gd name="connsiteY18" fmla="*/ 562394 h 563919"/>
                <a:gd name="connsiteX19" fmla="*/ 748522 w 848867"/>
                <a:gd name="connsiteY19" fmla="*/ 559682 h 563919"/>
                <a:gd name="connsiteX20" fmla="*/ 725018 w 848867"/>
                <a:gd name="connsiteY20" fmla="*/ 533466 h 563919"/>
                <a:gd name="connsiteX21" fmla="*/ 682530 w 848867"/>
                <a:gd name="connsiteY21" fmla="*/ 468377 h 563919"/>
                <a:gd name="connsiteX22" fmla="*/ 639137 w 848867"/>
                <a:gd name="connsiteY22" fmla="*/ 417752 h 563919"/>
                <a:gd name="connsiteX23" fmla="*/ 575856 w 848867"/>
                <a:gd name="connsiteY23" fmla="*/ 411424 h 563919"/>
                <a:gd name="connsiteX24" fmla="*/ 548736 w 848867"/>
                <a:gd name="connsiteY24" fmla="*/ 462049 h 563919"/>
                <a:gd name="connsiteX25" fmla="*/ 550544 w 848867"/>
                <a:gd name="connsiteY25" fmla="*/ 521714 h 563919"/>
                <a:gd name="connsiteX26" fmla="*/ 545120 w 848867"/>
                <a:gd name="connsiteY26" fmla="*/ 543410 h 563919"/>
                <a:gd name="connsiteX27" fmla="*/ 521615 w 848867"/>
                <a:gd name="connsiteY27" fmla="*/ 552450 h 563919"/>
                <a:gd name="connsiteX28" fmla="*/ 494495 w 848867"/>
                <a:gd name="connsiteY28" fmla="*/ 556066 h 563919"/>
                <a:gd name="connsiteX29" fmla="*/ 470087 w 848867"/>
                <a:gd name="connsiteY29" fmla="*/ 544314 h 563919"/>
                <a:gd name="connsiteX30" fmla="*/ 470087 w 848867"/>
                <a:gd name="connsiteY30" fmla="*/ 543410 h 563919"/>
                <a:gd name="connsiteX31" fmla="*/ 389630 w 848867"/>
                <a:gd name="connsiteY31" fmla="*/ 432216 h 563919"/>
                <a:gd name="connsiteX32" fmla="*/ 312788 w 848867"/>
                <a:gd name="connsiteY32" fmla="*/ 397864 h 563919"/>
                <a:gd name="connsiteX33" fmla="*/ 306460 w 848867"/>
                <a:gd name="connsiteY33" fmla="*/ 340911 h 563919"/>
                <a:gd name="connsiteX34" fmla="*/ 322732 w 848867"/>
                <a:gd name="connsiteY34" fmla="*/ 276726 h 563919"/>
                <a:gd name="connsiteX35" fmla="*/ 314596 w 848867"/>
                <a:gd name="connsiteY35" fmla="*/ 228813 h 563919"/>
                <a:gd name="connsiteX36" fmla="*/ 263972 w 848867"/>
                <a:gd name="connsiteY36" fmla="*/ 255934 h 563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848867" h="563919">
                  <a:moveTo>
                    <a:pt x="263972" y="255934"/>
                  </a:moveTo>
                  <a:cubicBezTo>
                    <a:pt x="255835" y="268590"/>
                    <a:pt x="254028" y="283958"/>
                    <a:pt x="247699" y="298423"/>
                  </a:cubicBezTo>
                  <a:cubicBezTo>
                    <a:pt x="236851" y="321927"/>
                    <a:pt x="216963" y="340911"/>
                    <a:pt x="192555" y="349951"/>
                  </a:cubicBezTo>
                  <a:cubicBezTo>
                    <a:pt x="168146" y="358991"/>
                    <a:pt x="141930" y="363511"/>
                    <a:pt x="116618" y="363511"/>
                  </a:cubicBezTo>
                  <a:cubicBezTo>
                    <a:pt x="74129" y="364415"/>
                    <a:pt x="27120" y="358087"/>
                    <a:pt x="0" y="326447"/>
                  </a:cubicBezTo>
                  <a:cubicBezTo>
                    <a:pt x="19888" y="311079"/>
                    <a:pt x="32545" y="288478"/>
                    <a:pt x="36161" y="263166"/>
                  </a:cubicBezTo>
                  <a:cubicBezTo>
                    <a:pt x="38872" y="244182"/>
                    <a:pt x="35256" y="222485"/>
                    <a:pt x="47008" y="206213"/>
                  </a:cubicBezTo>
                  <a:cubicBezTo>
                    <a:pt x="52433" y="198981"/>
                    <a:pt x="59665" y="193557"/>
                    <a:pt x="67801" y="189037"/>
                  </a:cubicBezTo>
                  <a:cubicBezTo>
                    <a:pt x="114809" y="156492"/>
                    <a:pt x="151874" y="112196"/>
                    <a:pt x="195267" y="73323"/>
                  </a:cubicBezTo>
                  <a:cubicBezTo>
                    <a:pt x="238659" y="34451"/>
                    <a:pt x="289284" y="1906"/>
                    <a:pt x="347141" y="98"/>
                  </a:cubicBezTo>
                  <a:cubicBezTo>
                    <a:pt x="423982" y="-2614"/>
                    <a:pt x="491783" y="51627"/>
                    <a:pt x="567720" y="62475"/>
                  </a:cubicBezTo>
                  <a:cubicBezTo>
                    <a:pt x="591224" y="66091"/>
                    <a:pt x="614729" y="64283"/>
                    <a:pt x="638233" y="70611"/>
                  </a:cubicBezTo>
                  <a:cubicBezTo>
                    <a:pt x="663545" y="78747"/>
                    <a:pt x="687954" y="90500"/>
                    <a:pt x="709650" y="106772"/>
                  </a:cubicBezTo>
                  <a:cubicBezTo>
                    <a:pt x="729538" y="118524"/>
                    <a:pt x="746715" y="132988"/>
                    <a:pt x="760275" y="150164"/>
                  </a:cubicBezTo>
                  <a:cubicBezTo>
                    <a:pt x="770219" y="165533"/>
                    <a:pt x="777451" y="182709"/>
                    <a:pt x="781067" y="199885"/>
                  </a:cubicBezTo>
                  <a:cubicBezTo>
                    <a:pt x="791011" y="236950"/>
                    <a:pt x="797339" y="275822"/>
                    <a:pt x="799147" y="314695"/>
                  </a:cubicBezTo>
                  <a:cubicBezTo>
                    <a:pt x="800955" y="355375"/>
                    <a:pt x="799147" y="396056"/>
                    <a:pt x="803667" y="436736"/>
                  </a:cubicBezTo>
                  <a:cubicBezTo>
                    <a:pt x="808187" y="477417"/>
                    <a:pt x="820843" y="518098"/>
                    <a:pt x="848868" y="547930"/>
                  </a:cubicBezTo>
                  <a:cubicBezTo>
                    <a:pt x="828979" y="554258"/>
                    <a:pt x="808187" y="558778"/>
                    <a:pt x="787395" y="562394"/>
                  </a:cubicBezTo>
                  <a:cubicBezTo>
                    <a:pt x="774739" y="565106"/>
                    <a:pt x="760275" y="564202"/>
                    <a:pt x="748522" y="559682"/>
                  </a:cubicBezTo>
                  <a:cubicBezTo>
                    <a:pt x="738578" y="553354"/>
                    <a:pt x="730442" y="544314"/>
                    <a:pt x="725018" y="533466"/>
                  </a:cubicBezTo>
                  <a:lnTo>
                    <a:pt x="682530" y="468377"/>
                  </a:lnTo>
                  <a:cubicBezTo>
                    <a:pt x="671681" y="448488"/>
                    <a:pt x="657217" y="431312"/>
                    <a:pt x="639137" y="417752"/>
                  </a:cubicBezTo>
                  <a:cubicBezTo>
                    <a:pt x="621057" y="405096"/>
                    <a:pt x="595744" y="399672"/>
                    <a:pt x="575856" y="411424"/>
                  </a:cubicBezTo>
                  <a:cubicBezTo>
                    <a:pt x="558680" y="421368"/>
                    <a:pt x="550544" y="442161"/>
                    <a:pt x="548736" y="462049"/>
                  </a:cubicBezTo>
                  <a:cubicBezTo>
                    <a:pt x="547832" y="481937"/>
                    <a:pt x="548736" y="501825"/>
                    <a:pt x="550544" y="521714"/>
                  </a:cubicBezTo>
                  <a:cubicBezTo>
                    <a:pt x="551448" y="528946"/>
                    <a:pt x="549640" y="537082"/>
                    <a:pt x="545120" y="543410"/>
                  </a:cubicBezTo>
                  <a:cubicBezTo>
                    <a:pt x="538792" y="548834"/>
                    <a:pt x="530655" y="552450"/>
                    <a:pt x="521615" y="552450"/>
                  </a:cubicBezTo>
                  <a:lnTo>
                    <a:pt x="494495" y="556066"/>
                  </a:lnTo>
                  <a:cubicBezTo>
                    <a:pt x="484551" y="559682"/>
                    <a:pt x="473703" y="554258"/>
                    <a:pt x="470087" y="544314"/>
                  </a:cubicBezTo>
                  <a:cubicBezTo>
                    <a:pt x="470087" y="544314"/>
                    <a:pt x="470087" y="544314"/>
                    <a:pt x="470087" y="543410"/>
                  </a:cubicBezTo>
                  <a:cubicBezTo>
                    <a:pt x="447486" y="502729"/>
                    <a:pt x="432118" y="452105"/>
                    <a:pt x="389630" y="432216"/>
                  </a:cubicBezTo>
                  <a:cubicBezTo>
                    <a:pt x="363413" y="420464"/>
                    <a:pt x="329061" y="420464"/>
                    <a:pt x="312788" y="397864"/>
                  </a:cubicBezTo>
                  <a:cubicBezTo>
                    <a:pt x="301036" y="381592"/>
                    <a:pt x="302844" y="360799"/>
                    <a:pt x="306460" y="340911"/>
                  </a:cubicBezTo>
                  <a:cubicBezTo>
                    <a:pt x="310076" y="319215"/>
                    <a:pt x="315500" y="297518"/>
                    <a:pt x="322732" y="276726"/>
                  </a:cubicBezTo>
                  <a:cubicBezTo>
                    <a:pt x="327252" y="262262"/>
                    <a:pt x="338101" y="232429"/>
                    <a:pt x="314596" y="228813"/>
                  </a:cubicBezTo>
                  <a:cubicBezTo>
                    <a:pt x="294708" y="225197"/>
                    <a:pt x="272108" y="242374"/>
                    <a:pt x="263972" y="255934"/>
                  </a:cubicBezTo>
                  <a:close/>
                </a:path>
              </a:pathLst>
            </a:custGeom>
            <a:solidFill>
              <a:srgbClr val="444053">
                <a:alpha val="91000"/>
              </a:srgbClr>
            </a:solidFill>
            <a:ln w="9034" cap="flat">
              <a:noFill/>
              <a:prstDash val="solid"/>
              <a:miter/>
            </a:ln>
          </p:spPr>
          <p:txBody>
            <a:bodyPr rtlCol="0" anchor="ctr"/>
            <a:lstStyle/>
            <a:p>
              <a:endParaRPr lang="en-ID" dirty="0"/>
            </a:p>
          </p:txBody>
        </p:sp>
        <p:sp>
          <p:nvSpPr>
            <p:cNvPr id="492" name="Bentuk Bebas: Bentuk 491">
              <a:extLst>
                <a:ext uri="{FF2B5EF4-FFF2-40B4-BE49-F238E27FC236}">
                  <a16:creationId xmlns:a16="http://schemas.microsoft.com/office/drawing/2014/main" id="{0F4AF20B-1490-41DB-B8E9-88EFE8275457}"/>
                </a:ext>
              </a:extLst>
            </p:cNvPr>
            <p:cNvSpPr/>
            <p:nvPr/>
          </p:nvSpPr>
          <p:spPr>
            <a:xfrm>
              <a:off x="4213663" y="3095441"/>
              <a:ext cx="178603" cy="29407"/>
            </a:xfrm>
            <a:custGeom>
              <a:avLst/>
              <a:gdLst>
                <a:gd name="connsiteX0" fmla="*/ 128370 w 197074"/>
                <a:gd name="connsiteY0" fmla="*/ 9232 h 32448"/>
                <a:gd name="connsiteX1" fmla="*/ 197075 w 197074"/>
                <a:gd name="connsiteY1" fmla="*/ 12848 h 32448"/>
                <a:gd name="connsiteX2" fmla="*/ 0 w 197074"/>
                <a:gd name="connsiteY2" fmla="*/ 30025 h 32448"/>
                <a:gd name="connsiteX3" fmla="*/ 128370 w 197074"/>
                <a:gd name="connsiteY3" fmla="*/ 9232 h 32448"/>
              </a:gdLst>
              <a:ahLst/>
              <a:cxnLst>
                <a:cxn ang="0">
                  <a:pos x="connsiteX0" y="connsiteY0"/>
                </a:cxn>
                <a:cxn ang="0">
                  <a:pos x="connsiteX1" y="connsiteY1"/>
                </a:cxn>
                <a:cxn ang="0">
                  <a:pos x="connsiteX2" y="connsiteY2"/>
                </a:cxn>
                <a:cxn ang="0">
                  <a:pos x="connsiteX3" y="connsiteY3"/>
                </a:cxn>
              </a:cxnLst>
              <a:rect l="l" t="t" r="r" b="b"/>
              <a:pathLst>
                <a:path w="197074" h="32448">
                  <a:moveTo>
                    <a:pt x="128370" y="9232"/>
                  </a:moveTo>
                  <a:cubicBezTo>
                    <a:pt x="150970" y="5616"/>
                    <a:pt x="175379" y="3808"/>
                    <a:pt x="197075" y="12848"/>
                  </a:cubicBezTo>
                  <a:cubicBezTo>
                    <a:pt x="141026" y="-9752"/>
                    <a:pt x="50625" y="-1616"/>
                    <a:pt x="0" y="30025"/>
                  </a:cubicBezTo>
                  <a:cubicBezTo>
                    <a:pt x="3616" y="40873"/>
                    <a:pt x="110290" y="11944"/>
                    <a:pt x="128370" y="9232"/>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93" name="Bentuk Bebas: Bentuk 492">
              <a:extLst>
                <a:ext uri="{FF2B5EF4-FFF2-40B4-BE49-F238E27FC236}">
                  <a16:creationId xmlns:a16="http://schemas.microsoft.com/office/drawing/2014/main" id="{27AD5BA3-DCCA-49CF-A377-3C7057C632C3}"/>
                </a:ext>
              </a:extLst>
            </p:cNvPr>
            <p:cNvSpPr/>
            <p:nvPr/>
          </p:nvSpPr>
          <p:spPr>
            <a:xfrm>
              <a:off x="4215967" y="3146794"/>
              <a:ext cx="287721" cy="46315"/>
            </a:xfrm>
            <a:custGeom>
              <a:avLst/>
              <a:gdLst>
                <a:gd name="connsiteX0" fmla="*/ 152044 w 317478"/>
                <a:gd name="connsiteY0" fmla="*/ 26697 h 51105"/>
                <a:gd name="connsiteX1" fmla="*/ 317478 w 317478"/>
                <a:gd name="connsiteY1" fmla="*/ 20369 h 51105"/>
                <a:gd name="connsiteX2" fmla="*/ 178260 w 317478"/>
                <a:gd name="connsiteY2" fmla="*/ 10425 h 51105"/>
                <a:gd name="connsiteX3" fmla="*/ 67067 w 317478"/>
                <a:gd name="connsiteY3" fmla="*/ 3193 h 51105"/>
                <a:gd name="connsiteX4" fmla="*/ 170 w 317478"/>
                <a:gd name="connsiteY4" fmla="*/ 51106 h 51105"/>
                <a:gd name="connsiteX5" fmla="*/ 152044 w 317478"/>
                <a:gd name="connsiteY5" fmla="*/ 26697 h 51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478" h="51105">
                  <a:moveTo>
                    <a:pt x="152044" y="26697"/>
                  </a:moveTo>
                  <a:cubicBezTo>
                    <a:pt x="207189" y="30313"/>
                    <a:pt x="265045" y="38449"/>
                    <a:pt x="317478" y="20369"/>
                  </a:cubicBezTo>
                  <a:cubicBezTo>
                    <a:pt x="273182" y="5001"/>
                    <a:pt x="224365" y="14945"/>
                    <a:pt x="178260" y="10425"/>
                  </a:cubicBezTo>
                  <a:cubicBezTo>
                    <a:pt x="141196" y="6809"/>
                    <a:pt x="103227" y="-5847"/>
                    <a:pt x="67067" y="3193"/>
                  </a:cubicBezTo>
                  <a:cubicBezTo>
                    <a:pt x="51698" y="6809"/>
                    <a:pt x="-3446" y="33025"/>
                    <a:pt x="170" y="51106"/>
                  </a:cubicBezTo>
                  <a:cubicBezTo>
                    <a:pt x="48987" y="30313"/>
                    <a:pt x="100515" y="22177"/>
                    <a:pt x="152044" y="26697"/>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94" name="Bentuk Bebas: Bentuk 493">
              <a:extLst>
                <a:ext uri="{FF2B5EF4-FFF2-40B4-BE49-F238E27FC236}">
                  <a16:creationId xmlns:a16="http://schemas.microsoft.com/office/drawing/2014/main" id="{B699BDD3-86AC-4996-BB3E-594989DACF6A}"/>
                </a:ext>
              </a:extLst>
            </p:cNvPr>
            <p:cNvSpPr/>
            <p:nvPr/>
          </p:nvSpPr>
          <p:spPr>
            <a:xfrm>
              <a:off x="4220218" y="3272580"/>
              <a:ext cx="230217" cy="24680"/>
            </a:xfrm>
            <a:custGeom>
              <a:avLst/>
              <a:gdLst>
                <a:gd name="connsiteX0" fmla="*/ 0 w 254027"/>
                <a:gd name="connsiteY0" fmla="*/ 9944 h 27233"/>
                <a:gd name="connsiteX1" fmla="*/ 34352 w 254027"/>
                <a:gd name="connsiteY1" fmla="*/ 13560 h 27233"/>
                <a:gd name="connsiteX2" fmla="*/ 161818 w 254027"/>
                <a:gd name="connsiteY2" fmla="*/ 27120 h 27233"/>
                <a:gd name="connsiteX3" fmla="*/ 254028 w 254027"/>
                <a:gd name="connsiteY3" fmla="*/ 0 h 27233"/>
                <a:gd name="connsiteX4" fmla="*/ 0 w 254027"/>
                <a:gd name="connsiteY4" fmla="*/ 9944 h 272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027" h="27233">
                  <a:moveTo>
                    <a:pt x="0" y="9944"/>
                  </a:moveTo>
                  <a:cubicBezTo>
                    <a:pt x="11752" y="9040"/>
                    <a:pt x="23504" y="9944"/>
                    <a:pt x="34352" y="13560"/>
                  </a:cubicBezTo>
                  <a:cubicBezTo>
                    <a:pt x="75937" y="23504"/>
                    <a:pt x="118426" y="28024"/>
                    <a:pt x="161818" y="27120"/>
                  </a:cubicBezTo>
                  <a:cubicBezTo>
                    <a:pt x="194363" y="27120"/>
                    <a:pt x="229619" y="22600"/>
                    <a:pt x="254028" y="0"/>
                  </a:cubicBezTo>
                  <a:lnTo>
                    <a:pt x="0" y="9944"/>
                  </a:lnTo>
                  <a:close/>
                </a:path>
              </a:pathLst>
            </a:custGeom>
            <a:solidFill>
              <a:srgbClr val="000000">
                <a:alpha val="10000"/>
              </a:srgbClr>
            </a:solidFill>
            <a:ln w="9034" cap="flat">
              <a:noFill/>
              <a:prstDash val="solid"/>
              <a:miter/>
            </a:ln>
          </p:spPr>
          <p:txBody>
            <a:bodyPr rtlCol="0" anchor="ctr"/>
            <a:lstStyle/>
            <a:p>
              <a:endParaRPr lang="en-ID" dirty="0"/>
            </a:p>
          </p:txBody>
        </p:sp>
        <p:sp>
          <p:nvSpPr>
            <p:cNvPr id="495" name="Bentuk Bebas: Bentuk 494">
              <a:extLst>
                <a:ext uri="{FF2B5EF4-FFF2-40B4-BE49-F238E27FC236}">
                  <a16:creationId xmlns:a16="http://schemas.microsoft.com/office/drawing/2014/main" id="{63E9C2BB-00C8-4A2F-83F7-ABE140A0640A}"/>
                </a:ext>
              </a:extLst>
            </p:cNvPr>
            <p:cNvSpPr/>
            <p:nvPr/>
          </p:nvSpPr>
          <p:spPr>
            <a:xfrm>
              <a:off x="4058000" y="3510991"/>
              <a:ext cx="270363" cy="48019"/>
            </a:xfrm>
            <a:custGeom>
              <a:avLst/>
              <a:gdLst>
                <a:gd name="connsiteX0" fmla="*/ 0 w 298324"/>
                <a:gd name="connsiteY0" fmla="*/ 29832 h 52985"/>
                <a:gd name="connsiteX1" fmla="*/ 124754 w 298324"/>
                <a:gd name="connsiteY1" fmla="*/ 52433 h 52985"/>
                <a:gd name="connsiteX2" fmla="*/ 249508 w 298324"/>
                <a:gd name="connsiteY2" fmla="*/ 28024 h 52985"/>
                <a:gd name="connsiteX3" fmla="*/ 298324 w 298324"/>
                <a:gd name="connsiteY3" fmla="*/ 0 h 52985"/>
                <a:gd name="connsiteX4" fmla="*/ 0 w 298324"/>
                <a:gd name="connsiteY4" fmla="*/ 29832 h 529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24" h="52985">
                  <a:moveTo>
                    <a:pt x="0" y="29832"/>
                  </a:moveTo>
                  <a:cubicBezTo>
                    <a:pt x="38873" y="47913"/>
                    <a:pt x="81361" y="55145"/>
                    <a:pt x="124754" y="52433"/>
                  </a:cubicBezTo>
                  <a:cubicBezTo>
                    <a:pt x="167242" y="49721"/>
                    <a:pt x="208827" y="41584"/>
                    <a:pt x="249508" y="28024"/>
                  </a:cubicBezTo>
                  <a:cubicBezTo>
                    <a:pt x="267588" y="22600"/>
                    <a:pt x="287476" y="16272"/>
                    <a:pt x="298324" y="0"/>
                  </a:cubicBezTo>
                  <a:lnTo>
                    <a:pt x="0" y="29832"/>
                  </a:lnTo>
                  <a:close/>
                </a:path>
              </a:pathLst>
            </a:custGeom>
            <a:solidFill>
              <a:srgbClr val="000000">
                <a:alpha val="10000"/>
              </a:srgbClr>
            </a:solidFill>
            <a:ln w="9034" cap="flat">
              <a:noFill/>
              <a:prstDash val="solid"/>
              <a:miter/>
            </a:ln>
          </p:spPr>
          <p:txBody>
            <a:bodyPr rtlCol="0" anchor="ctr"/>
            <a:lstStyle/>
            <a:p>
              <a:endParaRPr lang="en-ID" dirty="0"/>
            </a:p>
          </p:txBody>
        </p:sp>
        <p:sp>
          <p:nvSpPr>
            <p:cNvPr id="496" name="Bentuk Bebas: Bentuk 495">
              <a:extLst>
                <a:ext uri="{FF2B5EF4-FFF2-40B4-BE49-F238E27FC236}">
                  <a16:creationId xmlns:a16="http://schemas.microsoft.com/office/drawing/2014/main" id="{FD0808CA-352A-491B-BAFE-0BE75E5E6942}"/>
                </a:ext>
              </a:extLst>
            </p:cNvPr>
            <p:cNvSpPr/>
            <p:nvPr/>
          </p:nvSpPr>
          <p:spPr>
            <a:xfrm>
              <a:off x="4394725" y="3563424"/>
              <a:ext cx="276097" cy="88482"/>
            </a:xfrm>
            <a:custGeom>
              <a:avLst/>
              <a:gdLst>
                <a:gd name="connsiteX0" fmla="*/ 28929 w 304652"/>
                <a:gd name="connsiteY0" fmla="*/ 11752 h 97633"/>
                <a:gd name="connsiteX1" fmla="*/ 304652 w 304652"/>
                <a:gd name="connsiteY1" fmla="*/ 97633 h 97633"/>
                <a:gd name="connsiteX2" fmla="*/ 156394 w 304652"/>
                <a:gd name="connsiteY2" fmla="*/ 41585 h 97633"/>
                <a:gd name="connsiteX3" fmla="*/ 0 w 304652"/>
                <a:gd name="connsiteY3" fmla="*/ 0 h 97633"/>
                <a:gd name="connsiteX4" fmla="*/ 28929 w 304652"/>
                <a:gd name="connsiteY4" fmla="*/ 11752 h 976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652" h="97633">
                  <a:moveTo>
                    <a:pt x="28929" y="11752"/>
                  </a:moveTo>
                  <a:cubicBezTo>
                    <a:pt x="113906" y="60569"/>
                    <a:pt x="207923" y="89497"/>
                    <a:pt x="304652" y="97633"/>
                  </a:cubicBezTo>
                  <a:cubicBezTo>
                    <a:pt x="255836" y="77745"/>
                    <a:pt x="206115" y="59665"/>
                    <a:pt x="156394" y="41585"/>
                  </a:cubicBezTo>
                  <a:cubicBezTo>
                    <a:pt x="105770" y="23504"/>
                    <a:pt x="53337" y="9944"/>
                    <a:pt x="0" y="0"/>
                  </a:cubicBezTo>
                  <a:cubicBezTo>
                    <a:pt x="10848" y="1808"/>
                    <a:pt x="20792" y="5424"/>
                    <a:pt x="28929" y="11752"/>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97" name="Bentuk Bebas: Bentuk 496">
              <a:extLst>
                <a:ext uri="{FF2B5EF4-FFF2-40B4-BE49-F238E27FC236}">
                  <a16:creationId xmlns:a16="http://schemas.microsoft.com/office/drawing/2014/main" id="{D8091BFE-DE2B-44CA-AB44-496C9A97530D}"/>
                </a:ext>
              </a:extLst>
            </p:cNvPr>
            <p:cNvSpPr/>
            <p:nvPr/>
          </p:nvSpPr>
          <p:spPr>
            <a:xfrm>
              <a:off x="4475014" y="3500946"/>
              <a:ext cx="139278" cy="28375"/>
            </a:xfrm>
            <a:custGeom>
              <a:avLst/>
              <a:gdLst>
                <a:gd name="connsiteX0" fmla="*/ 76841 w 153682"/>
                <a:gd name="connsiteY0" fmla="*/ 28260 h 31310"/>
                <a:gd name="connsiteX1" fmla="*/ 128370 w 153682"/>
                <a:gd name="connsiteY1" fmla="*/ 30972 h 31310"/>
                <a:gd name="connsiteX2" fmla="*/ 153682 w 153682"/>
                <a:gd name="connsiteY2" fmla="*/ 21932 h 31310"/>
                <a:gd name="connsiteX3" fmla="*/ 38872 w 153682"/>
                <a:gd name="connsiteY3" fmla="*/ 4756 h 31310"/>
                <a:gd name="connsiteX4" fmla="*/ 0 w 153682"/>
                <a:gd name="connsiteY4" fmla="*/ 2947 h 31310"/>
                <a:gd name="connsiteX5" fmla="*/ 76841 w 153682"/>
                <a:gd name="connsiteY5" fmla="*/ 28260 h 31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3682" h="31310">
                  <a:moveTo>
                    <a:pt x="76841" y="28260"/>
                  </a:moveTo>
                  <a:cubicBezTo>
                    <a:pt x="94017" y="30972"/>
                    <a:pt x="111193" y="31876"/>
                    <a:pt x="128370" y="30972"/>
                  </a:cubicBezTo>
                  <a:cubicBezTo>
                    <a:pt x="137410" y="30972"/>
                    <a:pt x="148258" y="30068"/>
                    <a:pt x="153682" y="21932"/>
                  </a:cubicBezTo>
                  <a:cubicBezTo>
                    <a:pt x="114809" y="23740"/>
                    <a:pt x="76841" y="13796"/>
                    <a:pt x="38872" y="4756"/>
                  </a:cubicBezTo>
                  <a:cubicBezTo>
                    <a:pt x="28024" y="2044"/>
                    <a:pt x="9040" y="-3381"/>
                    <a:pt x="0" y="2947"/>
                  </a:cubicBezTo>
                  <a:cubicBezTo>
                    <a:pt x="16272" y="15604"/>
                    <a:pt x="55145" y="24644"/>
                    <a:pt x="76841" y="28260"/>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98" name="Bentuk Bebas: Bentuk 497">
              <a:extLst>
                <a:ext uri="{FF2B5EF4-FFF2-40B4-BE49-F238E27FC236}">
                  <a16:creationId xmlns:a16="http://schemas.microsoft.com/office/drawing/2014/main" id="{B2BF54C2-9284-4DEE-9744-610098DF9509}"/>
                </a:ext>
              </a:extLst>
            </p:cNvPr>
            <p:cNvSpPr/>
            <p:nvPr/>
          </p:nvSpPr>
          <p:spPr>
            <a:xfrm>
              <a:off x="4700440" y="4121355"/>
              <a:ext cx="164552" cy="267904"/>
            </a:xfrm>
            <a:custGeom>
              <a:avLst/>
              <a:gdLst>
                <a:gd name="connsiteX0" fmla="*/ 61337 w 181570"/>
                <a:gd name="connsiteY0" fmla="*/ 151874 h 295611"/>
                <a:gd name="connsiteX1" fmla="*/ 130042 w 181570"/>
                <a:gd name="connsiteY1" fmla="*/ 251315 h 295611"/>
                <a:gd name="connsiteX2" fmla="*/ 181570 w 181570"/>
                <a:gd name="connsiteY2" fmla="*/ 295612 h 295611"/>
                <a:gd name="connsiteX3" fmla="*/ 60433 w 181570"/>
                <a:gd name="connsiteY3" fmla="*/ 48817 h 295611"/>
                <a:gd name="connsiteX4" fmla="*/ 1672 w 181570"/>
                <a:gd name="connsiteY4" fmla="*/ 0 h 295611"/>
                <a:gd name="connsiteX5" fmla="*/ 20656 w 181570"/>
                <a:gd name="connsiteY5" fmla="*/ 77745 h 295611"/>
                <a:gd name="connsiteX6" fmla="*/ 61337 w 181570"/>
                <a:gd name="connsiteY6" fmla="*/ 151874 h 29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570" h="295611">
                  <a:moveTo>
                    <a:pt x="61337" y="151874"/>
                  </a:moveTo>
                  <a:cubicBezTo>
                    <a:pt x="82129" y="187130"/>
                    <a:pt x="102017" y="222387"/>
                    <a:pt x="130042" y="251315"/>
                  </a:cubicBezTo>
                  <a:cubicBezTo>
                    <a:pt x="146314" y="267588"/>
                    <a:pt x="163490" y="282052"/>
                    <a:pt x="181570" y="295612"/>
                  </a:cubicBezTo>
                  <a:cubicBezTo>
                    <a:pt x="148122" y="209731"/>
                    <a:pt x="113769" y="123850"/>
                    <a:pt x="60433" y="48817"/>
                  </a:cubicBezTo>
                  <a:cubicBezTo>
                    <a:pt x="46872" y="29832"/>
                    <a:pt x="26984" y="2712"/>
                    <a:pt x="1672" y="0"/>
                  </a:cubicBezTo>
                  <a:cubicBezTo>
                    <a:pt x="-5560" y="20792"/>
                    <a:pt x="12520" y="57857"/>
                    <a:pt x="20656" y="77745"/>
                  </a:cubicBezTo>
                  <a:cubicBezTo>
                    <a:pt x="33312" y="103057"/>
                    <a:pt x="46872" y="127466"/>
                    <a:pt x="61337" y="151874"/>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499" name="Bentuk Bebas: Bentuk 498">
              <a:extLst>
                <a:ext uri="{FF2B5EF4-FFF2-40B4-BE49-F238E27FC236}">
                  <a16:creationId xmlns:a16="http://schemas.microsoft.com/office/drawing/2014/main" id="{FE838A2F-9204-4609-B3D3-E00990BA299A}"/>
                </a:ext>
              </a:extLst>
            </p:cNvPr>
            <p:cNvSpPr/>
            <p:nvPr/>
          </p:nvSpPr>
          <p:spPr>
            <a:xfrm>
              <a:off x="3859444" y="3644533"/>
              <a:ext cx="21591" cy="83566"/>
            </a:xfrm>
            <a:custGeom>
              <a:avLst/>
              <a:gdLst>
                <a:gd name="connsiteX0" fmla="*/ 1224 w 23824"/>
                <a:gd name="connsiteY0" fmla="*/ 37969 h 92209"/>
                <a:gd name="connsiteX1" fmla="*/ 6648 w 23824"/>
                <a:gd name="connsiteY1" fmla="*/ 80457 h 92209"/>
                <a:gd name="connsiteX2" fmla="*/ 23824 w 23824"/>
                <a:gd name="connsiteY2" fmla="*/ 92209 h 92209"/>
                <a:gd name="connsiteX3" fmla="*/ 13880 w 23824"/>
                <a:gd name="connsiteY3" fmla="*/ 42489 h 92209"/>
                <a:gd name="connsiteX4" fmla="*/ 5744 w 23824"/>
                <a:gd name="connsiteY4" fmla="*/ 0 h 92209"/>
                <a:gd name="connsiteX5" fmla="*/ 1224 w 23824"/>
                <a:gd name="connsiteY5" fmla="*/ 37969 h 92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824" h="92209">
                  <a:moveTo>
                    <a:pt x="1224" y="37969"/>
                  </a:moveTo>
                  <a:cubicBezTo>
                    <a:pt x="-584" y="52433"/>
                    <a:pt x="-1488" y="68705"/>
                    <a:pt x="6648" y="80457"/>
                  </a:cubicBezTo>
                  <a:cubicBezTo>
                    <a:pt x="11168" y="85881"/>
                    <a:pt x="16592" y="90401"/>
                    <a:pt x="23824" y="92209"/>
                  </a:cubicBezTo>
                  <a:cubicBezTo>
                    <a:pt x="19304" y="91305"/>
                    <a:pt x="14784" y="48817"/>
                    <a:pt x="13880" y="42489"/>
                  </a:cubicBezTo>
                  <a:cubicBezTo>
                    <a:pt x="12072" y="30736"/>
                    <a:pt x="13880" y="8136"/>
                    <a:pt x="5744" y="0"/>
                  </a:cubicBezTo>
                  <a:cubicBezTo>
                    <a:pt x="3032" y="12656"/>
                    <a:pt x="2128" y="25312"/>
                    <a:pt x="1224" y="37969"/>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00" name="Bentuk Bebas: Bentuk 499">
              <a:extLst>
                <a:ext uri="{FF2B5EF4-FFF2-40B4-BE49-F238E27FC236}">
                  <a16:creationId xmlns:a16="http://schemas.microsoft.com/office/drawing/2014/main" id="{1682ABD6-454D-4A19-A63F-0F020204F36C}"/>
                </a:ext>
              </a:extLst>
            </p:cNvPr>
            <p:cNvSpPr/>
            <p:nvPr/>
          </p:nvSpPr>
          <p:spPr>
            <a:xfrm>
              <a:off x="3896602" y="3642894"/>
              <a:ext cx="47518" cy="77012"/>
            </a:xfrm>
            <a:custGeom>
              <a:avLst/>
              <a:gdLst>
                <a:gd name="connsiteX0" fmla="*/ 7232 w 52432"/>
                <a:gd name="connsiteY0" fmla="*/ 23504 h 84977"/>
                <a:gd name="connsiteX1" fmla="*/ 52433 w 52432"/>
                <a:gd name="connsiteY1" fmla="*/ 84977 h 84977"/>
                <a:gd name="connsiteX2" fmla="*/ 18080 w 52432"/>
                <a:gd name="connsiteY2" fmla="*/ 18080 h 84977"/>
                <a:gd name="connsiteX3" fmla="*/ 0 w 52432"/>
                <a:gd name="connsiteY3" fmla="*/ 0 h 84977"/>
                <a:gd name="connsiteX4" fmla="*/ 7232 w 52432"/>
                <a:gd name="connsiteY4" fmla="*/ 23504 h 84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32" h="84977">
                  <a:moveTo>
                    <a:pt x="7232" y="23504"/>
                  </a:moveTo>
                  <a:cubicBezTo>
                    <a:pt x="13560" y="48817"/>
                    <a:pt x="29832" y="71417"/>
                    <a:pt x="52433" y="84977"/>
                  </a:cubicBezTo>
                  <a:cubicBezTo>
                    <a:pt x="36161" y="65089"/>
                    <a:pt x="31640" y="39777"/>
                    <a:pt x="18080" y="18080"/>
                  </a:cubicBezTo>
                  <a:cubicBezTo>
                    <a:pt x="13560" y="10848"/>
                    <a:pt x="8136" y="1808"/>
                    <a:pt x="0" y="0"/>
                  </a:cubicBezTo>
                  <a:cubicBezTo>
                    <a:pt x="1808" y="8136"/>
                    <a:pt x="3616" y="15368"/>
                    <a:pt x="7232" y="23504"/>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01" name="Bentuk Bebas: Bentuk 500">
              <a:extLst>
                <a:ext uri="{FF2B5EF4-FFF2-40B4-BE49-F238E27FC236}">
                  <a16:creationId xmlns:a16="http://schemas.microsoft.com/office/drawing/2014/main" id="{58534793-5955-4FFB-92D5-36C5AA31FD00}"/>
                </a:ext>
              </a:extLst>
            </p:cNvPr>
            <p:cNvSpPr/>
            <p:nvPr/>
          </p:nvSpPr>
          <p:spPr>
            <a:xfrm>
              <a:off x="3768302" y="3416982"/>
              <a:ext cx="98805" cy="25705"/>
            </a:xfrm>
            <a:custGeom>
              <a:avLst/>
              <a:gdLst>
                <a:gd name="connsiteX0" fmla="*/ 109024 w 109024"/>
                <a:gd name="connsiteY0" fmla="*/ 12425 h 28364"/>
                <a:gd name="connsiteX1" fmla="*/ 19527 w 109024"/>
                <a:gd name="connsiteY1" fmla="*/ 24177 h 28364"/>
                <a:gd name="connsiteX2" fmla="*/ 543 w 109024"/>
                <a:gd name="connsiteY2" fmla="*/ 5193 h 28364"/>
                <a:gd name="connsiteX3" fmla="*/ 30375 w 109024"/>
                <a:gd name="connsiteY3" fmla="*/ 3385 h 28364"/>
                <a:gd name="connsiteX4" fmla="*/ 70152 w 109024"/>
                <a:gd name="connsiteY4" fmla="*/ 7905 h 28364"/>
                <a:gd name="connsiteX5" fmla="*/ 109024 w 109024"/>
                <a:gd name="connsiteY5" fmla="*/ 12425 h 28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024" h="28364">
                  <a:moveTo>
                    <a:pt x="109024" y="12425"/>
                  </a:moveTo>
                  <a:cubicBezTo>
                    <a:pt x="81904" y="28697"/>
                    <a:pt x="49359" y="32313"/>
                    <a:pt x="19527" y="24177"/>
                  </a:cubicBezTo>
                  <a:cubicBezTo>
                    <a:pt x="12295" y="22369"/>
                    <a:pt x="-3073" y="15137"/>
                    <a:pt x="543" y="5193"/>
                  </a:cubicBezTo>
                  <a:cubicBezTo>
                    <a:pt x="4159" y="-4751"/>
                    <a:pt x="23143" y="2481"/>
                    <a:pt x="30375" y="3385"/>
                  </a:cubicBezTo>
                  <a:lnTo>
                    <a:pt x="70152" y="7905"/>
                  </a:lnTo>
                  <a:cubicBezTo>
                    <a:pt x="76480" y="7905"/>
                    <a:pt x="102696" y="16041"/>
                    <a:pt x="109024" y="12425"/>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02" name="Bentuk Bebas: Bentuk 501">
              <a:extLst>
                <a:ext uri="{FF2B5EF4-FFF2-40B4-BE49-F238E27FC236}">
                  <a16:creationId xmlns:a16="http://schemas.microsoft.com/office/drawing/2014/main" id="{4F750BDC-D88D-4F04-AFD1-8A88AD7E4464}"/>
                </a:ext>
              </a:extLst>
            </p:cNvPr>
            <p:cNvSpPr/>
            <p:nvPr/>
          </p:nvSpPr>
          <p:spPr>
            <a:xfrm>
              <a:off x="3746673" y="3484799"/>
              <a:ext cx="126988" cy="24707"/>
            </a:xfrm>
            <a:custGeom>
              <a:avLst/>
              <a:gdLst>
                <a:gd name="connsiteX0" fmla="*/ 0 w 140121"/>
                <a:gd name="connsiteY0" fmla="*/ 1780 h 27262"/>
                <a:gd name="connsiteX1" fmla="*/ 52433 w 140121"/>
                <a:gd name="connsiteY1" fmla="*/ 18956 h 27262"/>
                <a:gd name="connsiteX2" fmla="*/ 112098 w 140121"/>
                <a:gd name="connsiteY2" fmla="*/ 27092 h 27262"/>
                <a:gd name="connsiteX3" fmla="*/ 140122 w 140121"/>
                <a:gd name="connsiteY3" fmla="*/ 18052 h 27262"/>
                <a:gd name="connsiteX4" fmla="*/ 0 w 140121"/>
                <a:gd name="connsiteY4" fmla="*/ 1780 h 272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121" h="27262">
                  <a:moveTo>
                    <a:pt x="0" y="1780"/>
                  </a:moveTo>
                  <a:cubicBezTo>
                    <a:pt x="18080" y="-932"/>
                    <a:pt x="35257" y="12628"/>
                    <a:pt x="52433" y="18956"/>
                  </a:cubicBezTo>
                  <a:cubicBezTo>
                    <a:pt x="71417" y="25284"/>
                    <a:pt x="92209" y="27997"/>
                    <a:pt x="112098" y="27092"/>
                  </a:cubicBezTo>
                  <a:cubicBezTo>
                    <a:pt x="122042" y="27092"/>
                    <a:pt x="133794" y="26188"/>
                    <a:pt x="140122" y="18052"/>
                  </a:cubicBezTo>
                  <a:cubicBezTo>
                    <a:pt x="92209" y="7204"/>
                    <a:pt x="48817" y="-4548"/>
                    <a:pt x="0" y="1780"/>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03" name="Bentuk Bebas: Bentuk 502">
              <a:extLst>
                <a:ext uri="{FF2B5EF4-FFF2-40B4-BE49-F238E27FC236}">
                  <a16:creationId xmlns:a16="http://schemas.microsoft.com/office/drawing/2014/main" id="{51FA6652-CD0A-4AC6-8E45-0338AB086198}"/>
                </a:ext>
              </a:extLst>
            </p:cNvPr>
            <p:cNvSpPr/>
            <p:nvPr/>
          </p:nvSpPr>
          <p:spPr>
            <a:xfrm>
              <a:off x="3949036" y="2994024"/>
              <a:ext cx="22940" cy="96675"/>
            </a:xfrm>
            <a:custGeom>
              <a:avLst/>
              <a:gdLst>
                <a:gd name="connsiteX0" fmla="*/ 0 w 25312"/>
                <a:gd name="connsiteY0" fmla="*/ 0 h 106673"/>
                <a:gd name="connsiteX1" fmla="*/ 2712 w 25312"/>
                <a:gd name="connsiteY1" fmla="*/ 0 h 106673"/>
                <a:gd name="connsiteX2" fmla="*/ 25312 w 25312"/>
                <a:gd name="connsiteY2" fmla="*/ 79553 h 106673"/>
                <a:gd name="connsiteX3" fmla="*/ 0 w 25312"/>
                <a:gd name="connsiteY3" fmla="*/ 106673 h 106673"/>
              </a:gdLst>
              <a:ahLst/>
              <a:cxnLst>
                <a:cxn ang="0">
                  <a:pos x="connsiteX0" y="connsiteY0"/>
                </a:cxn>
                <a:cxn ang="0">
                  <a:pos x="connsiteX1" y="connsiteY1"/>
                </a:cxn>
                <a:cxn ang="0">
                  <a:pos x="connsiteX2" y="connsiteY2"/>
                </a:cxn>
                <a:cxn ang="0">
                  <a:pos x="connsiteX3" y="connsiteY3"/>
                </a:cxn>
              </a:cxnLst>
              <a:rect l="l" t="t" r="r" b="b"/>
              <a:pathLst>
                <a:path w="25312" h="106673">
                  <a:moveTo>
                    <a:pt x="0" y="0"/>
                  </a:moveTo>
                  <a:lnTo>
                    <a:pt x="2712" y="0"/>
                  </a:lnTo>
                  <a:lnTo>
                    <a:pt x="25312" y="79553"/>
                  </a:lnTo>
                  <a:lnTo>
                    <a:pt x="0" y="106673"/>
                  </a:lnTo>
                  <a:close/>
                </a:path>
              </a:pathLst>
            </a:custGeom>
            <a:solidFill>
              <a:srgbClr val="A36468"/>
            </a:solidFill>
            <a:ln w="9034" cap="flat">
              <a:noFill/>
              <a:prstDash val="solid"/>
              <a:miter/>
            </a:ln>
          </p:spPr>
          <p:txBody>
            <a:bodyPr rtlCol="0" anchor="ctr"/>
            <a:lstStyle/>
            <a:p>
              <a:endParaRPr lang="en-ID" dirty="0"/>
            </a:p>
          </p:txBody>
        </p:sp>
        <p:grpSp>
          <p:nvGrpSpPr>
            <p:cNvPr id="504" name="Grafik 421">
              <a:extLst>
                <a:ext uri="{FF2B5EF4-FFF2-40B4-BE49-F238E27FC236}">
                  <a16:creationId xmlns:a16="http://schemas.microsoft.com/office/drawing/2014/main" id="{4CD111AE-4890-4C4D-8BDA-A04CD1E73D54}"/>
                </a:ext>
              </a:extLst>
            </p:cNvPr>
            <p:cNvGrpSpPr/>
            <p:nvPr/>
          </p:nvGrpSpPr>
          <p:grpSpPr>
            <a:xfrm>
              <a:off x="3468937" y="2414673"/>
              <a:ext cx="766027" cy="319966"/>
              <a:chOff x="2915538" y="3040258"/>
              <a:chExt cx="845251" cy="353058"/>
            </a:xfrm>
            <a:solidFill>
              <a:srgbClr val="000000">
                <a:alpha val="10000"/>
              </a:srgbClr>
            </a:solidFill>
          </p:grpSpPr>
          <p:sp>
            <p:nvSpPr>
              <p:cNvPr id="505" name="Bentuk Bebas: Bentuk 504">
                <a:extLst>
                  <a:ext uri="{FF2B5EF4-FFF2-40B4-BE49-F238E27FC236}">
                    <a16:creationId xmlns:a16="http://schemas.microsoft.com/office/drawing/2014/main" id="{B7C5D7BC-A41B-4604-9B8C-166A5BDFD57D}"/>
                  </a:ext>
                </a:extLst>
              </p:cNvPr>
              <p:cNvSpPr/>
              <p:nvPr/>
            </p:nvSpPr>
            <p:spPr>
              <a:xfrm>
                <a:off x="2950795" y="3047622"/>
                <a:ext cx="4520" cy="39776"/>
              </a:xfrm>
              <a:custGeom>
                <a:avLst/>
                <a:gdLst>
                  <a:gd name="connsiteX0" fmla="*/ 4520 w 4520"/>
                  <a:gd name="connsiteY0" fmla="*/ 0 h 39776"/>
                  <a:gd name="connsiteX1" fmla="*/ 0 w 4520"/>
                  <a:gd name="connsiteY1" fmla="*/ 39777 h 39776"/>
                  <a:gd name="connsiteX2" fmla="*/ 2712 w 4520"/>
                  <a:gd name="connsiteY2" fmla="*/ 27120 h 39776"/>
                  <a:gd name="connsiteX3" fmla="*/ 4520 w 4520"/>
                  <a:gd name="connsiteY3" fmla="*/ 0 h 39776"/>
                </a:gdLst>
                <a:ahLst/>
                <a:cxnLst>
                  <a:cxn ang="0">
                    <a:pos x="connsiteX0" y="connsiteY0"/>
                  </a:cxn>
                  <a:cxn ang="0">
                    <a:pos x="connsiteX1" y="connsiteY1"/>
                  </a:cxn>
                  <a:cxn ang="0">
                    <a:pos x="connsiteX2" y="connsiteY2"/>
                  </a:cxn>
                  <a:cxn ang="0">
                    <a:pos x="connsiteX3" y="connsiteY3"/>
                  </a:cxn>
                </a:cxnLst>
                <a:rect l="l" t="t" r="r" b="b"/>
                <a:pathLst>
                  <a:path w="4520" h="39776">
                    <a:moveTo>
                      <a:pt x="4520" y="0"/>
                    </a:moveTo>
                    <a:cubicBezTo>
                      <a:pt x="1808" y="12656"/>
                      <a:pt x="0" y="26216"/>
                      <a:pt x="0" y="39777"/>
                    </a:cubicBezTo>
                    <a:cubicBezTo>
                      <a:pt x="904" y="35257"/>
                      <a:pt x="1808" y="31640"/>
                      <a:pt x="2712" y="27120"/>
                    </a:cubicBezTo>
                    <a:cubicBezTo>
                      <a:pt x="3616" y="18080"/>
                      <a:pt x="3616" y="9040"/>
                      <a:pt x="4520" y="0"/>
                    </a:cubicBezTo>
                    <a:close/>
                  </a:path>
                </a:pathLst>
              </a:custGeom>
              <a:grpFill/>
              <a:ln w="9034" cap="flat">
                <a:noFill/>
                <a:prstDash val="solid"/>
                <a:miter/>
              </a:ln>
            </p:spPr>
            <p:txBody>
              <a:bodyPr rtlCol="0" anchor="ctr"/>
              <a:lstStyle/>
              <a:p>
                <a:endParaRPr lang="en-ID" dirty="0"/>
              </a:p>
            </p:txBody>
          </p:sp>
          <p:sp>
            <p:nvSpPr>
              <p:cNvPr id="506" name="Bentuk Bebas: Bentuk 505">
                <a:extLst>
                  <a:ext uri="{FF2B5EF4-FFF2-40B4-BE49-F238E27FC236}">
                    <a16:creationId xmlns:a16="http://schemas.microsoft.com/office/drawing/2014/main" id="{713EA9BB-A0AD-4349-B047-A35DAE8318CB}"/>
                  </a:ext>
                </a:extLst>
              </p:cNvPr>
              <p:cNvSpPr/>
              <p:nvPr/>
            </p:nvSpPr>
            <p:spPr>
              <a:xfrm>
                <a:off x="2915538" y="3040258"/>
                <a:ext cx="327576" cy="152286"/>
              </a:xfrm>
              <a:custGeom>
                <a:avLst/>
                <a:gdLst>
                  <a:gd name="connsiteX0" fmla="*/ 309172 w 327576"/>
                  <a:gd name="connsiteY0" fmla="*/ 18212 h 152286"/>
                  <a:gd name="connsiteX1" fmla="*/ 324540 w 327576"/>
                  <a:gd name="connsiteY1" fmla="*/ 35388 h 152286"/>
                  <a:gd name="connsiteX2" fmla="*/ 324540 w 327576"/>
                  <a:gd name="connsiteY2" fmla="*/ 36292 h 152286"/>
                  <a:gd name="connsiteX3" fmla="*/ 312788 w 327576"/>
                  <a:gd name="connsiteY3" fmla="*/ 132 h 152286"/>
                  <a:gd name="connsiteX4" fmla="*/ 266684 w 327576"/>
                  <a:gd name="connsiteY4" fmla="*/ 27252 h 152286"/>
                  <a:gd name="connsiteX5" fmla="*/ 250412 w 327576"/>
                  <a:gd name="connsiteY5" fmla="*/ 69741 h 152286"/>
                  <a:gd name="connsiteX6" fmla="*/ 195267 w 327576"/>
                  <a:gd name="connsiteY6" fmla="*/ 121270 h 152286"/>
                  <a:gd name="connsiteX7" fmla="*/ 119330 w 327576"/>
                  <a:gd name="connsiteY7" fmla="*/ 134830 h 152286"/>
                  <a:gd name="connsiteX8" fmla="*/ 10848 w 327576"/>
                  <a:gd name="connsiteY8" fmla="*/ 104997 h 152286"/>
                  <a:gd name="connsiteX9" fmla="*/ 0 w 327576"/>
                  <a:gd name="connsiteY9" fmla="*/ 114942 h 152286"/>
                  <a:gd name="connsiteX10" fmla="*/ 116618 w 327576"/>
                  <a:gd name="connsiteY10" fmla="*/ 152006 h 152286"/>
                  <a:gd name="connsiteX11" fmla="*/ 192555 w 327576"/>
                  <a:gd name="connsiteY11" fmla="*/ 138446 h 152286"/>
                  <a:gd name="connsiteX12" fmla="*/ 247699 w 327576"/>
                  <a:gd name="connsiteY12" fmla="*/ 86917 h 152286"/>
                  <a:gd name="connsiteX13" fmla="*/ 263972 w 327576"/>
                  <a:gd name="connsiteY13" fmla="*/ 44429 h 152286"/>
                  <a:gd name="connsiteX14" fmla="*/ 309172 w 327576"/>
                  <a:gd name="connsiteY14" fmla="*/ 18212 h 152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27576" h="152286">
                    <a:moveTo>
                      <a:pt x="309172" y="18212"/>
                    </a:moveTo>
                    <a:cubicBezTo>
                      <a:pt x="318213" y="19116"/>
                      <a:pt x="324540" y="26348"/>
                      <a:pt x="324540" y="35388"/>
                    </a:cubicBezTo>
                    <a:cubicBezTo>
                      <a:pt x="324540" y="35388"/>
                      <a:pt x="324540" y="36292"/>
                      <a:pt x="324540" y="36292"/>
                    </a:cubicBezTo>
                    <a:cubicBezTo>
                      <a:pt x="329061" y="20924"/>
                      <a:pt x="330869" y="2844"/>
                      <a:pt x="312788" y="132"/>
                    </a:cubicBezTo>
                    <a:cubicBezTo>
                      <a:pt x="296516" y="-1676"/>
                      <a:pt x="274820" y="15500"/>
                      <a:pt x="266684" y="27252"/>
                    </a:cubicBezTo>
                    <a:cubicBezTo>
                      <a:pt x="258548" y="39004"/>
                      <a:pt x="256740" y="55277"/>
                      <a:pt x="250412" y="69741"/>
                    </a:cubicBezTo>
                    <a:cubicBezTo>
                      <a:pt x="239563" y="93245"/>
                      <a:pt x="219675" y="112229"/>
                      <a:pt x="195267" y="121270"/>
                    </a:cubicBezTo>
                    <a:cubicBezTo>
                      <a:pt x="170858" y="130310"/>
                      <a:pt x="144642" y="134830"/>
                      <a:pt x="119330" y="134830"/>
                    </a:cubicBezTo>
                    <a:cubicBezTo>
                      <a:pt x="81361" y="135734"/>
                      <a:pt x="38873" y="130310"/>
                      <a:pt x="10848" y="104997"/>
                    </a:cubicBezTo>
                    <a:cubicBezTo>
                      <a:pt x="7232" y="108613"/>
                      <a:pt x="3616" y="112229"/>
                      <a:pt x="0" y="114942"/>
                    </a:cubicBezTo>
                    <a:cubicBezTo>
                      <a:pt x="27120" y="147486"/>
                      <a:pt x="74129" y="153814"/>
                      <a:pt x="116618" y="152006"/>
                    </a:cubicBezTo>
                    <a:cubicBezTo>
                      <a:pt x="142834" y="152006"/>
                      <a:pt x="168146" y="147486"/>
                      <a:pt x="192555" y="138446"/>
                    </a:cubicBezTo>
                    <a:cubicBezTo>
                      <a:pt x="216963" y="129406"/>
                      <a:pt x="236851" y="110422"/>
                      <a:pt x="247699" y="86917"/>
                    </a:cubicBezTo>
                    <a:cubicBezTo>
                      <a:pt x="253124" y="73357"/>
                      <a:pt x="254932" y="57085"/>
                      <a:pt x="263972" y="44429"/>
                    </a:cubicBezTo>
                    <a:cubicBezTo>
                      <a:pt x="273012" y="31772"/>
                      <a:pt x="292900" y="15500"/>
                      <a:pt x="309172" y="18212"/>
                    </a:cubicBezTo>
                    <a:close/>
                  </a:path>
                </a:pathLst>
              </a:custGeom>
              <a:grpFill/>
              <a:ln w="9034" cap="flat">
                <a:noFill/>
                <a:prstDash val="solid"/>
                <a:miter/>
              </a:ln>
            </p:spPr>
            <p:txBody>
              <a:bodyPr rtlCol="0" anchor="ctr"/>
              <a:lstStyle/>
              <a:p>
                <a:endParaRPr lang="en-ID" dirty="0"/>
              </a:p>
            </p:txBody>
          </p:sp>
          <p:sp>
            <p:nvSpPr>
              <p:cNvPr id="507" name="Bentuk Bebas: Bentuk 506">
                <a:extLst>
                  <a:ext uri="{FF2B5EF4-FFF2-40B4-BE49-F238E27FC236}">
                    <a16:creationId xmlns:a16="http://schemas.microsoft.com/office/drawing/2014/main" id="{5C8940AA-C738-4839-A2FD-6FC948F2C553}"/>
                  </a:ext>
                </a:extLst>
              </p:cNvPr>
              <p:cNvSpPr/>
              <p:nvPr/>
            </p:nvSpPr>
            <p:spPr>
              <a:xfrm>
                <a:off x="3463370" y="3215593"/>
                <a:ext cx="297420" cy="177723"/>
              </a:xfrm>
              <a:custGeom>
                <a:avLst/>
                <a:gdLst>
                  <a:gd name="connsiteX0" fmla="*/ 238659 w 297420"/>
                  <a:gd name="connsiteY0" fmla="*/ 157474 h 177723"/>
                  <a:gd name="connsiteX1" fmla="*/ 199787 w 297420"/>
                  <a:gd name="connsiteY1" fmla="*/ 154761 h 177723"/>
                  <a:gd name="connsiteX2" fmla="*/ 176282 w 297420"/>
                  <a:gd name="connsiteY2" fmla="*/ 128545 h 177723"/>
                  <a:gd name="connsiteX3" fmla="*/ 133794 w 297420"/>
                  <a:gd name="connsiteY3" fmla="*/ 63456 h 177723"/>
                  <a:gd name="connsiteX4" fmla="*/ 90401 w 297420"/>
                  <a:gd name="connsiteY4" fmla="*/ 12832 h 177723"/>
                  <a:gd name="connsiteX5" fmla="*/ 27120 w 297420"/>
                  <a:gd name="connsiteY5" fmla="*/ 6503 h 177723"/>
                  <a:gd name="connsiteX6" fmla="*/ 0 w 297420"/>
                  <a:gd name="connsiteY6" fmla="*/ 57128 h 177723"/>
                  <a:gd name="connsiteX7" fmla="*/ 0 w 297420"/>
                  <a:gd name="connsiteY7" fmla="*/ 59840 h 177723"/>
                  <a:gd name="connsiteX8" fmla="*/ 24408 w 297420"/>
                  <a:gd name="connsiteY8" fmla="*/ 24584 h 177723"/>
                  <a:gd name="connsiteX9" fmla="*/ 87689 w 297420"/>
                  <a:gd name="connsiteY9" fmla="*/ 30912 h 177723"/>
                  <a:gd name="connsiteX10" fmla="*/ 131082 w 297420"/>
                  <a:gd name="connsiteY10" fmla="*/ 81536 h 177723"/>
                  <a:gd name="connsiteX11" fmla="*/ 173571 w 297420"/>
                  <a:gd name="connsiteY11" fmla="*/ 146625 h 177723"/>
                  <a:gd name="connsiteX12" fmla="*/ 197075 w 297420"/>
                  <a:gd name="connsiteY12" fmla="*/ 172842 h 177723"/>
                  <a:gd name="connsiteX13" fmla="*/ 235947 w 297420"/>
                  <a:gd name="connsiteY13" fmla="*/ 175554 h 177723"/>
                  <a:gd name="connsiteX14" fmla="*/ 297420 w 297420"/>
                  <a:gd name="connsiteY14" fmla="*/ 161090 h 177723"/>
                  <a:gd name="connsiteX15" fmla="*/ 286572 w 297420"/>
                  <a:gd name="connsiteY15" fmla="*/ 147529 h 177723"/>
                  <a:gd name="connsiteX16" fmla="*/ 238659 w 297420"/>
                  <a:gd name="connsiteY16" fmla="*/ 157474 h 177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97420" h="177723">
                    <a:moveTo>
                      <a:pt x="238659" y="157474"/>
                    </a:moveTo>
                    <a:cubicBezTo>
                      <a:pt x="226003" y="160186"/>
                      <a:pt x="211539" y="159281"/>
                      <a:pt x="199787" y="154761"/>
                    </a:cubicBezTo>
                    <a:cubicBezTo>
                      <a:pt x="189843" y="148433"/>
                      <a:pt x="181707" y="139393"/>
                      <a:pt x="176282" y="128545"/>
                    </a:cubicBezTo>
                    <a:cubicBezTo>
                      <a:pt x="161818" y="106849"/>
                      <a:pt x="148258" y="85153"/>
                      <a:pt x="133794" y="63456"/>
                    </a:cubicBezTo>
                    <a:cubicBezTo>
                      <a:pt x="122946" y="43568"/>
                      <a:pt x="108482" y="26392"/>
                      <a:pt x="90401" y="12832"/>
                    </a:cubicBezTo>
                    <a:cubicBezTo>
                      <a:pt x="72321" y="175"/>
                      <a:pt x="46105" y="-5249"/>
                      <a:pt x="27120" y="6503"/>
                    </a:cubicBezTo>
                    <a:cubicBezTo>
                      <a:pt x="9944" y="16448"/>
                      <a:pt x="1808" y="37240"/>
                      <a:pt x="0" y="57128"/>
                    </a:cubicBezTo>
                    <a:cubicBezTo>
                      <a:pt x="0" y="58032"/>
                      <a:pt x="0" y="58936"/>
                      <a:pt x="0" y="59840"/>
                    </a:cubicBezTo>
                    <a:cubicBezTo>
                      <a:pt x="3616" y="45376"/>
                      <a:pt x="11752" y="32720"/>
                      <a:pt x="24408" y="24584"/>
                    </a:cubicBezTo>
                    <a:cubicBezTo>
                      <a:pt x="43392" y="12832"/>
                      <a:pt x="69609" y="18255"/>
                      <a:pt x="87689" y="30912"/>
                    </a:cubicBezTo>
                    <a:cubicBezTo>
                      <a:pt x="104866" y="45376"/>
                      <a:pt x="119330" y="62552"/>
                      <a:pt x="131082" y="81536"/>
                    </a:cubicBezTo>
                    <a:cubicBezTo>
                      <a:pt x="145546" y="103233"/>
                      <a:pt x="159106" y="124929"/>
                      <a:pt x="173571" y="146625"/>
                    </a:cubicBezTo>
                    <a:cubicBezTo>
                      <a:pt x="178994" y="157474"/>
                      <a:pt x="187131" y="165610"/>
                      <a:pt x="197075" y="172842"/>
                    </a:cubicBezTo>
                    <a:cubicBezTo>
                      <a:pt x="209731" y="178266"/>
                      <a:pt x="223291" y="179170"/>
                      <a:pt x="235947" y="175554"/>
                    </a:cubicBezTo>
                    <a:cubicBezTo>
                      <a:pt x="256740" y="172842"/>
                      <a:pt x="277532" y="167417"/>
                      <a:pt x="297420" y="161090"/>
                    </a:cubicBezTo>
                    <a:cubicBezTo>
                      <a:pt x="293804" y="156570"/>
                      <a:pt x="290188" y="152049"/>
                      <a:pt x="286572" y="147529"/>
                    </a:cubicBezTo>
                    <a:cubicBezTo>
                      <a:pt x="271204" y="152049"/>
                      <a:pt x="254932" y="155665"/>
                      <a:pt x="238659" y="157474"/>
                    </a:cubicBezTo>
                    <a:close/>
                  </a:path>
                </a:pathLst>
              </a:custGeom>
              <a:grpFill/>
              <a:ln w="9034" cap="flat">
                <a:noFill/>
                <a:prstDash val="solid"/>
                <a:miter/>
              </a:ln>
            </p:spPr>
            <p:txBody>
              <a:bodyPr rtlCol="0" anchor="ctr"/>
              <a:lstStyle/>
              <a:p>
                <a:endParaRPr lang="en-ID" dirty="0"/>
              </a:p>
            </p:txBody>
          </p:sp>
          <p:sp>
            <p:nvSpPr>
              <p:cNvPr id="508" name="Bentuk Bebas: Bentuk 507">
                <a:extLst>
                  <a:ext uri="{FF2B5EF4-FFF2-40B4-BE49-F238E27FC236}">
                    <a16:creationId xmlns:a16="http://schemas.microsoft.com/office/drawing/2014/main" id="{2ECB0715-55F1-4B5F-876C-ED2FF9164AF3}"/>
                  </a:ext>
                </a:extLst>
              </p:cNvPr>
              <p:cNvSpPr/>
              <p:nvPr/>
            </p:nvSpPr>
            <p:spPr>
              <a:xfrm>
                <a:off x="3215020" y="3161527"/>
                <a:ext cx="246768" cy="224789"/>
              </a:xfrm>
              <a:custGeom>
                <a:avLst/>
                <a:gdLst>
                  <a:gd name="connsiteX0" fmla="*/ 244734 w 246768"/>
                  <a:gd name="connsiteY0" fmla="*/ 192555 h 224789"/>
                  <a:gd name="connsiteX1" fmla="*/ 221230 w 246768"/>
                  <a:gd name="connsiteY1" fmla="*/ 201595 h 224789"/>
                  <a:gd name="connsiteX2" fmla="*/ 194110 w 246768"/>
                  <a:gd name="connsiteY2" fmla="*/ 205211 h 224789"/>
                  <a:gd name="connsiteX3" fmla="*/ 169701 w 246768"/>
                  <a:gd name="connsiteY3" fmla="*/ 193459 h 224789"/>
                  <a:gd name="connsiteX4" fmla="*/ 169701 w 246768"/>
                  <a:gd name="connsiteY4" fmla="*/ 192555 h 224789"/>
                  <a:gd name="connsiteX5" fmla="*/ 89244 w 246768"/>
                  <a:gd name="connsiteY5" fmla="*/ 81361 h 224789"/>
                  <a:gd name="connsiteX6" fmla="*/ 12403 w 246768"/>
                  <a:gd name="connsiteY6" fmla="*/ 47009 h 224789"/>
                  <a:gd name="connsiteX7" fmla="*/ 4267 w 246768"/>
                  <a:gd name="connsiteY7" fmla="*/ 0 h 224789"/>
                  <a:gd name="connsiteX8" fmla="*/ 2459 w 246768"/>
                  <a:gd name="connsiteY8" fmla="*/ 8136 h 224789"/>
                  <a:gd name="connsiteX9" fmla="*/ 8787 w 246768"/>
                  <a:gd name="connsiteY9" fmla="*/ 65089 h 224789"/>
                  <a:gd name="connsiteX10" fmla="*/ 85628 w 246768"/>
                  <a:gd name="connsiteY10" fmla="*/ 99441 h 224789"/>
                  <a:gd name="connsiteX11" fmla="*/ 166085 w 246768"/>
                  <a:gd name="connsiteY11" fmla="*/ 210635 h 224789"/>
                  <a:gd name="connsiteX12" fmla="*/ 176029 w 246768"/>
                  <a:gd name="connsiteY12" fmla="*/ 223291 h 224789"/>
                  <a:gd name="connsiteX13" fmla="*/ 190494 w 246768"/>
                  <a:gd name="connsiteY13" fmla="*/ 224195 h 224789"/>
                  <a:gd name="connsiteX14" fmla="*/ 217614 w 246768"/>
                  <a:gd name="connsiteY14" fmla="*/ 220579 h 224789"/>
                  <a:gd name="connsiteX15" fmla="*/ 241118 w 246768"/>
                  <a:gd name="connsiteY15" fmla="*/ 211539 h 224789"/>
                  <a:gd name="connsiteX16" fmla="*/ 246542 w 246768"/>
                  <a:gd name="connsiteY16" fmla="*/ 189843 h 224789"/>
                  <a:gd name="connsiteX17" fmla="*/ 246542 w 246768"/>
                  <a:gd name="connsiteY17" fmla="*/ 189843 h 224789"/>
                  <a:gd name="connsiteX18" fmla="*/ 244734 w 246768"/>
                  <a:gd name="connsiteY18" fmla="*/ 192555 h 224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46768" h="224789">
                    <a:moveTo>
                      <a:pt x="244734" y="192555"/>
                    </a:moveTo>
                    <a:cubicBezTo>
                      <a:pt x="238406" y="197979"/>
                      <a:pt x="230270" y="201595"/>
                      <a:pt x="221230" y="201595"/>
                    </a:cubicBezTo>
                    <a:lnTo>
                      <a:pt x="194110" y="205211"/>
                    </a:lnTo>
                    <a:cubicBezTo>
                      <a:pt x="184165" y="208827"/>
                      <a:pt x="173317" y="203403"/>
                      <a:pt x="169701" y="193459"/>
                    </a:cubicBezTo>
                    <a:cubicBezTo>
                      <a:pt x="169701" y="193459"/>
                      <a:pt x="169701" y="193459"/>
                      <a:pt x="169701" y="192555"/>
                    </a:cubicBezTo>
                    <a:cubicBezTo>
                      <a:pt x="147101" y="151874"/>
                      <a:pt x="131733" y="101250"/>
                      <a:pt x="89244" y="81361"/>
                    </a:cubicBezTo>
                    <a:cubicBezTo>
                      <a:pt x="63028" y="69609"/>
                      <a:pt x="28675" y="69609"/>
                      <a:pt x="12403" y="47009"/>
                    </a:cubicBezTo>
                    <a:cubicBezTo>
                      <a:pt x="4267" y="32545"/>
                      <a:pt x="651" y="16272"/>
                      <a:pt x="4267" y="0"/>
                    </a:cubicBezTo>
                    <a:cubicBezTo>
                      <a:pt x="4267" y="2712"/>
                      <a:pt x="3363" y="5424"/>
                      <a:pt x="2459" y="8136"/>
                    </a:cubicBezTo>
                    <a:cubicBezTo>
                      <a:pt x="-1157" y="27120"/>
                      <a:pt x="-2061" y="48817"/>
                      <a:pt x="8787" y="65089"/>
                    </a:cubicBezTo>
                    <a:cubicBezTo>
                      <a:pt x="25963" y="88593"/>
                      <a:pt x="59412" y="87689"/>
                      <a:pt x="85628" y="99441"/>
                    </a:cubicBezTo>
                    <a:cubicBezTo>
                      <a:pt x="128117" y="119330"/>
                      <a:pt x="143485" y="169955"/>
                      <a:pt x="166085" y="210635"/>
                    </a:cubicBezTo>
                    <a:cubicBezTo>
                      <a:pt x="167893" y="216059"/>
                      <a:pt x="171509" y="219675"/>
                      <a:pt x="176029" y="223291"/>
                    </a:cubicBezTo>
                    <a:cubicBezTo>
                      <a:pt x="180549" y="225099"/>
                      <a:pt x="185974" y="225099"/>
                      <a:pt x="190494" y="224195"/>
                    </a:cubicBezTo>
                    <a:lnTo>
                      <a:pt x="217614" y="220579"/>
                    </a:lnTo>
                    <a:cubicBezTo>
                      <a:pt x="226654" y="220579"/>
                      <a:pt x="234790" y="216963"/>
                      <a:pt x="241118" y="211539"/>
                    </a:cubicBezTo>
                    <a:cubicBezTo>
                      <a:pt x="245639" y="205211"/>
                      <a:pt x="247446" y="197979"/>
                      <a:pt x="246542" y="189843"/>
                    </a:cubicBezTo>
                    <a:lnTo>
                      <a:pt x="246542" y="189843"/>
                    </a:lnTo>
                    <a:cubicBezTo>
                      <a:pt x="246542" y="190747"/>
                      <a:pt x="245639" y="191651"/>
                      <a:pt x="244734" y="192555"/>
                    </a:cubicBezTo>
                    <a:close/>
                  </a:path>
                </a:pathLst>
              </a:custGeom>
              <a:grpFill/>
              <a:ln w="9034" cap="flat">
                <a:noFill/>
                <a:prstDash val="solid"/>
                <a:miter/>
              </a:ln>
            </p:spPr>
            <p:txBody>
              <a:bodyPr rtlCol="0" anchor="ctr"/>
              <a:lstStyle/>
              <a:p>
                <a:endParaRPr lang="en-ID" dirty="0"/>
              </a:p>
            </p:txBody>
          </p:sp>
        </p:grpSp>
        <p:sp>
          <p:nvSpPr>
            <p:cNvPr id="509" name="Bentuk Bebas: Bentuk 508">
              <a:extLst>
                <a:ext uri="{FF2B5EF4-FFF2-40B4-BE49-F238E27FC236}">
                  <a16:creationId xmlns:a16="http://schemas.microsoft.com/office/drawing/2014/main" id="{79BC8C00-017C-45DB-8EFC-67BEFB20B77C}"/>
                </a:ext>
              </a:extLst>
            </p:cNvPr>
            <p:cNvSpPr/>
            <p:nvPr/>
          </p:nvSpPr>
          <p:spPr>
            <a:xfrm>
              <a:off x="7299895" y="3848534"/>
              <a:ext cx="52434" cy="782413"/>
            </a:xfrm>
            <a:custGeom>
              <a:avLst/>
              <a:gdLst>
                <a:gd name="connsiteX0" fmla="*/ 57857 w 57857"/>
                <a:gd name="connsiteY0" fmla="*/ 863332 h 863332"/>
                <a:gd name="connsiteX1" fmla="*/ 0 w 57857"/>
                <a:gd name="connsiteY1" fmla="*/ 855196 h 863332"/>
                <a:gd name="connsiteX2" fmla="*/ 0 w 57857"/>
                <a:gd name="connsiteY2" fmla="*/ 0 h 863332"/>
                <a:gd name="connsiteX3" fmla="*/ 11752 w 57857"/>
                <a:gd name="connsiteY3" fmla="*/ 3616 h 863332"/>
                <a:gd name="connsiteX4" fmla="*/ 47913 w 57857"/>
                <a:gd name="connsiteY4" fmla="*/ 14464 h 863332"/>
                <a:gd name="connsiteX5" fmla="*/ 47913 w 57857"/>
                <a:gd name="connsiteY5" fmla="*/ 43393 h 863332"/>
                <a:gd name="connsiteX6" fmla="*/ 47913 w 57857"/>
                <a:gd name="connsiteY6" fmla="*/ 65089 h 863332"/>
                <a:gd name="connsiteX7" fmla="*/ 47913 w 57857"/>
                <a:gd name="connsiteY7" fmla="*/ 97634 h 863332"/>
                <a:gd name="connsiteX8" fmla="*/ 47913 w 57857"/>
                <a:gd name="connsiteY8" fmla="*/ 134698 h 863332"/>
                <a:gd name="connsiteX9" fmla="*/ 48817 w 57857"/>
                <a:gd name="connsiteY9" fmla="*/ 211539 h 863332"/>
                <a:gd name="connsiteX10" fmla="*/ 48817 w 57857"/>
                <a:gd name="connsiteY10" fmla="*/ 218771 h 863332"/>
                <a:gd name="connsiteX11" fmla="*/ 48817 w 57857"/>
                <a:gd name="connsiteY11" fmla="*/ 228715 h 863332"/>
                <a:gd name="connsiteX12" fmla="*/ 48817 w 57857"/>
                <a:gd name="connsiteY12" fmla="*/ 250412 h 863332"/>
                <a:gd name="connsiteX13" fmla="*/ 48817 w 57857"/>
                <a:gd name="connsiteY13" fmla="*/ 263972 h 863332"/>
                <a:gd name="connsiteX14" fmla="*/ 48817 w 57857"/>
                <a:gd name="connsiteY14" fmla="*/ 295612 h 863332"/>
                <a:gd name="connsiteX15" fmla="*/ 48817 w 57857"/>
                <a:gd name="connsiteY15" fmla="*/ 315500 h 863332"/>
                <a:gd name="connsiteX16" fmla="*/ 53337 w 57857"/>
                <a:gd name="connsiteY16" fmla="*/ 700610 h 863332"/>
                <a:gd name="connsiteX17" fmla="*/ 53337 w 57857"/>
                <a:gd name="connsiteY17" fmla="*/ 710554 h 863332"/>
                <a:gd name="connsiteX18" fmla="*/ 55145 w 57857"/>
                <a:gd name="connsiteY18" fmla="*/ 846156 h 863332"/>
                <a:gd name="connsiteX19" fmla="*/ 55145 w 57857"/>
                <a:gd name="connsiteY19" fmla="*/ 847964 h 863332"/>
                <a:gd name="connsiteX20" fmla="*/ 57857 w 57857"/>
                <a:gd name="connsiteY20" fmla="*/ 863332 h 863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7857" h="863332">
                  <a:moveTo>
                    <a:pt x="57857" y="863332"/>
                  </a:moveTo>
                  <a:lnTo>
                    <a:pt x="0" y="855196"/>
                  </a:lnTo>
                  <a:lnTo>
                    <a:pt x="0" y="0"/>
                  </a:lnTo>
                  <a:lnTo>
                    <a:pt x="11752" y="3616"/>
                  </a:lnTo>
                  <a:lnTo>
                    <a:pt x="47913" y="14464"/>
                  </a:lnTo>
                  <a:lnTo>
                    <a:pt x="47913" y="43393"/>
                  </a:lnTo>
                  <a:lnTo>
                    <a:pt x="47913" y="65089"/>
                  </a:lnTo>
                  <a:lnTo>
                    <a:pt x="47913" y="97634"/>
                  </a:lnTo>
                  <a:lnTo>
                    <a:pt x="47913" y="134698"/>
                  </a:lnTo>
                  <a:lnTo>
                    <a:pt x="48817" y="211539"/>
                  </a:lnTo>
                  <a:lnTo>
                    <a:pt x="48817" y="218771"/>
                  </a:lnTo>
                  <a:lnTo>
                    <a:pt x="48817" y="228715"/>
                  </a:lnTo>
                  <a:lnTo>
                    <a:pt x="48817" y="250412"/>
                  </a:lnTo>
                  <a:lnTo>
                    <a:pt x="48817" y="263972"/>
                  </a:lnTo>
                  <a:lnTo>
                    <a:pt x="48817" y="295612"/>
                  </a:lnTo>
                  <a:lnTo>
                    <a:pt x="48817" y="315500"/>
                  </a:lnTo>
                  <a:lnTo>
                    <a:pt x="53337" y="700610"/>
                  </a:lnTo>
                  <a:lnTo>
                    <a:pt x="53337" y="710554"/>
                  </a:lnTo>
                  <a:lnTo>
                    <a:pt x="55145" y="846156"/>
                  </a:lnTo>
                  <a:lnTo>
                    <a:pt x="55145" y="847964"/>
                  </a:lnTo>
                  <a:lnTo>
                    <a:pt x="57857" y="863332"/>
                  </a:lnTo>
                  <a:close/>
                </a:path>
              </a:pathLst>
            </a:custGeom>
            <a:solidFill>
              <a:srgbClr val="EAECF0"/>
            </a:solidFill>
            <a:ln w="9034" cap="flat">
              <a:noFill/>
              <a:prstDash val="solid"/>
              <a:miter/>
            </a:ln>
          </p:spPr>
          <p:txBody>
            <a:bodyPr rtlCol="0" anchor="ctr"/>
            <a:lstStyle/>
            <a:p>
              <a:endParaRPr lang="en-ID" dirty="0"/>
            </a:p>
          </p:txBody>
        </p:sp>
        <p:sp>
          <p:nvSpPr>
            <p:cNvPr id="510" name="Bentuk Bebas: Bentuk 509">
              <a:extLst>
                <a:ext uri="{FF2B5EF4-FFF2-40B4-BE49-F238E27FC236}">
                  <a16:creationId xmlns:a16="http://schemas.microsoft.com/office/drawing/2014/main" id="{5D4A3BFF-4C28-419B-B1E1-9D2309A011C9}"/>
                </a:ext>
              </a:extLst>
            </p:cNvPr>
            <p:cNvSpPr/>
            <p:nvPr/>
          </p:nvSpPr>
          <p:spPr>
            <a:xfrm>
              <a:off x="7345774" y="3860823"/>
              <a:ext cx="36048" cy="774221"/>
            </a:xfrm>
            <a:custGeom>
              <a:avLst/>
              <a:gdLst>
                <a:gd name="connsiteX0" fmla="*/ 39777 w 39776"/>
                <a:gd name="connsiteY0" fmla="*/ 854292 h 854292"/>
                <a:gd name="connsiteX1" fmla="*/ 7233 w 39776"/>
                <a:gd name="connsiteY1" fmla="*/ 849772 h 854292"/>
                <a:gd name="connsiteX2" fmla="*/ 7233 w 39776"/>
                <a:gd name="connsiteY2" fmla="*/ 834404 h 854292"/>
                <a:gd name="connsiteX3" fmla="*/ 7233 w 39776"/>
                <a:gd name="connsiteY3" fmla="*/ 832596 h 854292"/>
                <a:gd name="connsiteX4" fmla="*/ 5424 w 39776"/>
                <a:gd name="connsiteY4" fmla="*/ 696994 h 854292"/>
                <a:gd name="connsiteX5" fmla="*/ 5424 w 39776"/>
                <a:gd name="connsiteY5" fmla="*/ 687050 h 854292"/>
                <a:gd name="connsiteX6" fmla="*/ 904 w 39776"/>
                <a:gd name="connsiteY6" fmla="*/ 301940 h 854292"/>
                <a:gd name="connsiteX7" fmla="*/ 904 w 39776"/>
                <a:gd name="connsiteY7" fmla="*/ 282052 h 854292"/>
                <a:gd name="connsiteX8" fmla="*/ 904 w 39776"/>
                <a:gd name="connsiteY8" fmla="*/ 249508 h 854292"/>
                <a:gd name="connsiteX9" fmla="*/ 904 w 39776"/>
                <a:gd name="connsiteY9" fmla="*/ 235947 h 854292"/>
                <a:gd name="connsiteX10" fmla="*/ 904 w 39776"/>
                <a:gd name="connsiteY10" fmla="*/ 214251 h 854292"/>
                <a:gd name="connsiteX11" fmla="*/ 904 w 39776"/>
                <a:gd name="connsiteY11" fmla="*/ 204307 h 854292"/>
                <a:gd name="connsiteX12" fmla="*/ 904 w 39776"/>
                <a:gd name="connsiteY12" fmla="*/ 197075 h 854292"/>
                <a:gd name="connsiteX13" fmla="*/ 0 w 39776"/>
                <a:gd name="connsiteY13" fmla="*/ 120234 h 854292"/>
                <a:gd name="connsiteX14" fmla="*/ 0 w 39776"/>
                <a:gd name="connsiteY14" fmla="*/ 83169 h 854292"/>
                <a:gd name="connsiteX15" fmla="*/ 0 w 39776"/>
                <a:gd name="connsiteY15" fmla="*/ 50625 h 854292"/>
                <a:gd name="connsiteX16" fmla="*/ 0 w 39776"/>
                <a:gd name="connsiteY16" fmla="*/ 28929 h 854292"/>
                <a:gd name="connsiteX17" fmla="*/ 0 w 39776"/>
                <a:gd name="connsiteY17" fmla="*/ 0 h 854292"/>
                <a:gd name="connsiteX18" fmla="*/ 34353 w 39776"/>
                <a:gd name="connsiteY18" fmla="*/ 0 h 854292"/>
                <a:gd name="connsiteX19" fmla="*/ 34353 w 39776"/>
                <a:gd name="connsiteY19" fmla="*/ 31640 h 854292"/>
                <a:gd name="connsiteX20" fmla="*/ 34353 w 39776"/>
                <a:gd name="connsiteY20" fmla="*/ 53337 h 854292"/>
                <a:gd name="connsiteX21" fmla="*/ 34353 w 39776"/>
                <a:gd name="connsiteY21" fmla="*/ 77745 h 854292"/>
                <a:gd name="connsiteX22" fmla="*/ 34353 w 39776"/>
                <a:gd name="connsiteY22" fmla="*/ 110290 h 854292"/>
                <a:gd name="connsiteX23" fmla="*/ 35257 w 39776"/>
                <a:gd name="connsiteY23" fmla="*/ 192555 h 854292"/>
                <a:gd name="connsiteX24" fmla="*/ 35257 w 39776"/>
                <a:gd name="connsiteY24" fmla="*/ 210635 h 854292"/>
                <a:gd name="connsiteX25" fmla="*/ 35257 w 39776"/>
                <a:gd name="connsiteY25" fmla="*/ 229619 h 854292"/>
                <a:gd name="connsiteX26" fmla="*/ 35257 w 39776"/>
                <a:gd name="connsiteY26" fmla="*/ 243179 h 854292"/>
                <a:gd name="connsiteX27" fmla="*/ 35257 w 39776"/>
                <a:gd name="connsiteY27" fmla="*/ 259452 h 854292"/>
                <a:gd name="connsiteX28" fmla="*/ 35257 w 39776"/>
                <a:gd name="connsiteY28" fmla="*/ 280244 h 854292"/>
                <a:gd name="connsiteX29" fmla="*/ 35257 w 39776"/>
                <a:gd name="connsiteY29" fmla="*/ 280244 h 854292"/>
                <a:gd name="connsiteX30" fmla="*/ 38873 w 39776"/>
                <a:gd name="connsiteY30" fmla="*/ 684338 h 854292"/>
                <a:gd name="connsiteX31" fmla="*/ 38873 w 39776"/>
                <a:gd name="connsiteY31" fmla="*/ 695186 h 854292"/>
                <a:gd name="connsiteX32" fmla="*/ 39777 w 39776"/>
                <a:gd name="connsiteY32" fmla="*/ 829884 h 854292"/>
                <a:gd name="connsiteX33" fmla="*/ 39777 w 39776"/>
                <a:gd name="connsiteY33" fmla="*/ 831692 h 854292"/>
                <a:gd name="connsiteX34" fmla="*/ 39777 w 39776"/>
                <a:gd name="connsiteY34" fmla="*/ 854292 h 854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9776" h="854292">
                  <a:moveTo>
                    <a:pt x="39777" y="854292"/>
                  </a:moveTo>
                  <a:lnTo>
                    <a:pt x="7233" y="849772"/>
                  </a:lnTo>
                  <a:lnTo>
                    <a:pt x="7233" y="834404"/>
                  </a:lnTo>
                  <a:lnTo>
                    <a:pt x="7233" y="832596"/>
                  </a:lnTo>
                  <a:lnTo>
                    <a:pt x="5424" y="696994"/>
                  </a:lnTo>
                  <a:lnTo>
                    <a:pt x="5424" y="687050"/>
                  </a:lnTo>
                  <a:lnTo>
                    <a:pt x="904" y="301940"/>
                  </a:lnTo>
                  <a:lnTo>
                    <a:pt x="904" y="282052"/>
                  </a:lnTo>
                  <a:lnTo>
                    <a:pt x="904" y="249508"/>
                  </a:lnTo>
                  <a:lnTo>
                    <a:pt x="904" y="235947"/>
                  </a:lnTo>
                  <a:lnTo>
                    <a:pt x="904" y="214251"/>
                  </a:lnTo>
                  <a:lnTo>
                    <a:pt x="904" y="204307"/>
                  </a:lnTo>
                  <a:lnTo>
                    <a:pt x="904" y="197075"/>
                  </a:lnTo>
                  <a:lnTo>
                    <a:pt x="0" y="120234"/>
                  </a:lnTo>
                  <a:lnTo>
                    <a:pt x="0" y="83169"/>
                  </a:lnTo>
                  <a:lnTo>
                    <a:pt x="0" y="50625"/>
                  </a:lnTo>
                  <a:lnTo>
                    <a:pt x="0" y="28929"/>
                  </a:lnTo>
                  <a:lnTo>
                    <a:pt x="0" y="0"/>
                  </a:lnTo>
                  <a:lnTo>
                    <a:pt x="34353" y="0"/>
                  </a:lnTo>
                  <a:lnTo>
                    <a:pt x="34353" y="31640"/>
                  </a:lnTo>
                  <a:lnTo>
                    <a:pt x="34353" y="53337"/>
                  </a:lnTo>
                  <a:lnTo>
                    <a:pt x="34353" y="77745"/>
                  </a:lnTo>
                  <a:lnTo>
                    <a:pt x="34353" y="110290"/>
                  </a:lnTo>
                  <a:lnTo>
                    <a:pt x="35257" y="192555"/>
                  </a:lnTo>
                  <a:lnTo>
                    <a:pt x="35257" y="210635"/>
                  </a:lnTo>
                  <a:lnTo>
                    <a:pt x="35257" y="229619"/>
                  </a:lnTo>
                  <a:lnTo>
                    <a:pt x="35257" y="243179"/>
                  </a:lnTo>
                  <a:lnTo>
                    <a:pt x="35257" y="259452"/>
                  </a:lnTo>
                  <a:lnTo>
                    <a:pt x="35257" y="280244"/>
                  </a:lnTo>
                  <a:lnTo>
                    <a:pt x="35257" y="280244"/>
                  </a:lnTo>
                  <a:lnTo>
                    <a:pt x="38873" y="684338"/>
                  </a:lnTo>
                  <a:lnTo>
                    <a:pt x="38873" y="695186"/>
                  </a:lnTo>
                  <a:lnTo>
                    <a:pt x="39777" y="829884"/>
                  </a:lnTo>
                  <a:lnTo>
                    <a:pt x="39777" y="831692"/>
                  </a:lnTo>
                  <a:lnTo>
                    <a:pt x="39777" y="854292"/>
                  </a:lnTo>
                  <a:close/>
                </a:path>
              </a:pathLst>
            </a:custGeom>
            <a:solidFill>
              <a:srgbClr val="D3DAE1"/>
            </a:solidFill>
            <a:ln w="9034" cap="flat">
              <a:noFill/>
              <a:prstDash val="solid"/>
              <a:miter/>
            </a:ln>
          </p:spPr>
          <p:txBody>
            <a:bodyPr rtlCol="0" anchor="ctr"/>
            <a:lstStyle/>
            <a:p>
              <a:endParaRPr lang="en-ID" dirty="0"/>
            </a:p>
          </p:txBody>
        </p:sp>
        <p:sp>
          <p:nvSpPr>
            <p:cNvPr id="511" name="Bentuk Bebas: Bentuk 510">
              <a:extLst>
                <a:ext uri="{FF2B5EF4-FFF2-40B4-BE49-F238E27FC236}">
                  <a16:creationId xmlns:a16="http://schemas.microsoft.com/office/drawing/2014/main" id="{B8CA057B-1A86-4A95-93EE-7391F8FBE206}"/>
                </a:ext>
              </a:extLst>
            </p:cNvPr>
            <p:cNvSpPr/>
            <p:nvPr/>
          </p:nvSpPr>
          <p:spPr>
            <a:xfrm>
              <a:off x="7381823" y="4678465"/>
              <a:ext cx="8193" cy="8193"/>
            </a:xfrm>
            <a:custGeom>
              <a:avLst/>
              <a:gdLst>
                <a:gd name="connsiteX0" fmla="*/ 0 w 9040"/>
                <a:gd name="connsiteY0" fmla="*/ 0 h 9040"/>
                <a:gd name="connsiteX1" fmla="*/ 0 w 9040"/>
                <a:gd name="connsiteY1" fmla="*/ 0 h 9040"/>
              </a:gdLst>
              <a:ahLst/>
              <a:cxnLst>
                <a:cxn ang="0">
                  <a:pos x="connsiteX0" y="connsiteY0"/>
                </a:cxn>
                <a:cxn ang="0">
                  <a:pos x="connsiteX1" y="connsiteY1"/>
                </a:cxn>
              </a:cxnLst>
              <a:rect l="l" t="t" r="r" b="b"/>
              <a:pathLst>
                <a:path w="9040" h="9040">
                  <a:moveTo>
                    <a:pt x="0" y="0"/>
                  </a:moveTo>
                  <a:lnTo>
                    <a:pt x="0" y="0"/>
                  </a:lnTo>
                  <a:close/>
                </a:path>
              </a:pathLst>
            </a:custGeom>
            <a:solidFill>
              <a:srgbClr val="D3DAE1"/>
            </a:solidFill>
            <a:ln w="9034" cap="flat">
              <a:noFill/>
              <a:prstDash val="solid"/>
              <a:miter/>
            </a:ln>
          </p:spPr>
          <p:txBody>
            <a:bodyPr rtlCol="0" anchor="ctr"/>
            <a:lstStyle/>
            <a:p>
              <a:endParaRPr lang="en-ID" dirty="0"/>
            </a:p>
          </p:txBody>
        </p:sp>
        <p:sp>
          <p:nvSpPr>
            <p:cNvPr id="512" name="Bentuk Bebas: Bentuk 511">
              <a:extLst>
                <a:ext uri="{FF2B5EF4-FFF2-40B4-BE49-F238E27FC236}">
                  <a16:creationId xmlns:a16="http://schemas.microsoft.com/office/drawing/2014/main" id="{521B6881-A128-43AE-98A5-869CB4BCBFC1}"/>
                </a:ext>
              </a:extLst>
            </p:cNvPr>
            <p:cNvSpPr/>
            <p:nvPr/>
          </p:nvSpPr>
          <p:spPr>
            <a:xfrm>
              <a:off x="10520488" y="3751859"/>
              <a:ext cx="48337" cy="701304"/>
            </a:xfrm>
            <a:custGeom>
              <a:avLst/>
              <a:gdLst>
                <a:gd name="connsiteX0" fmla="*/ 53337 w 53336"/>
                <a:gd name="connsiteY0" fmla="*/ 0 h 773834"/>
                <a:gd name="connsiteX1" fmla="*/ 53337 w 53336"/>
                <a:gd name="connsiteY1" fmla="*/ 738578 h 773834"/>
                <a:gd name="connsiteX2" fmla="*/ 904 w 53336"/>
                <a:gd name="connsiteY2" fmla="*/ 773835 h 773834"/>
                <a:gd name="connsiteX3" fmla="*/ 0 w 53336"/>
                <a:gd name="connsiteY3" fmla="*/ 159106 h 773834"/>
                <a:gd name="connsiteX4" fmla="*/ 0 w 53336"/>
                <a:gd name="connsiteY4" fmla="*/ 94017 h 773834"/>
                <a:gd name="connsiteX5" fmla="*/ 53337 w 53336"/>
                <a:gd name="connsiteY5" fmla="*/ 0 h 773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36" h="773834">
                  <a:moveTo>
                    <a:pt x="53337" y="0"/>
                  </a:moveTo>
                  <a:lnTo>
                    <a:pt x="53337" y="738578"/>
                  </a:lnTo>
                  <a:cubicBezTo>
                    <a:pt x="36161" y="750330"/>
                    <a:pt x="18984" y="762083"/>
                    <a:pt x="904" y="773835"/>
                  </a:cubicBezTo>
                  <a:lnTo>
                    <a:pt x="0" y="159106"/>
                  </a:lnTo>
                  <a:lnTo>
                    <a:pt x="0" y="94017"/>
                  </a:lnTo>
                  <a:lnTo>
                    <a:pt x="53337" y="0"/>
                  </a:lnTo>
                  <a:close/>
                </a:path>
              </a:pathLst>
            </a:custGeom>
            <a:solidFill>
              <a:srgbClr val="EAECF0"/>
            </a:solidFill>
            <a:ln w="9034" cap="flat">
              <a:noFill/>
              <a:prstDash val="solid"/>
              <a:miter/>
            </a:ln>
          </p:spPr>
          <p:txBody>
            <a:bodyPr rtlCol="0" anchor="ctr"/>
            <a:lstStyle/>
            <a:p>
              <a:endParaRPr lang="en-ID" dirty="0"/>
            </a:p>
          </p:txBody>
        </p:sp>
        <p:sp>
          <p:nvSpPr>
            <p:cNvPr id="513" name="Bentuk Bebas: Bentuk 512">
              <a:extLst>
                <a:ext uri="{FF2B5EF4-FFF2-40B4-BE49-F238E27FC236}">
                  <a16:creationId xmlns:a16="http://schemas.microsoft.com/office/drawing/2014/main" id="{B6AB8699-2361-4A25-AC75-90F8B94954C2}"/>
                </a:ext>
              </a:extLst>
            </p:cNvPr>
            <p:cNvSpPr/>
            <p:nvPr/>
          </p:nvSpPr>
          <p:spPr>
            <a:xfrm>
              <a:off x="10568826" y="3742847"/>
              <a:ext cx="34409" cy="679184"/>
            </a:xfrm>
            <a:custGeom>
              <a:avLst/>
              <a:gdLst>
                <a:gd name="connsiteX0" fmla="*/ 37968 w 37968"/>
                <a:gd name="connsiteY0" fmla="*/ 0 h 749426"/>
                <a:gd name="connsiteX1" fmla="*/ 37968 w 37968"/>
                <a:gd name="connsiteY1" fmla="*/ 720498 h 749426"/>
                <a:gd name="connsiteX2" fmla="*/ 0 w 37968"/>
                <a:gd name="connsiteY2" fmla="*/ 749426 h 749426"/>
                <a:gd name="connsiteX3" fmla="*/ 0 w 37968"/>
                <a:gd name="connsiteY3" fmla="*/ 10848 h 749426"/>
                <a:gd name="connsiteX4" fmla="*/ 37968 w 37968"/>
                <a:gd name="connsiteY4" fmla="*/ 0 h 749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8" h="749426">
                  <a:moveTo>
                    <a:pt x="37968" y="0"/>
                  </a:moveTo>
                  <a:lnTo>
                    <a:pt x="37968" y="720498"/>
                  </a:lnTo>
                  <a:cubicBezTo>
                    <a:pt x="25313" y="730442"/>
                    <a:pt x="12656" y="739482"/>
                    <a:pt x="0" y="749426"/>
                  </a:cubicBezTo>
                  <a:lnTo>
                    <a:pt x="0" y="10848"/>
                  </a:lnTo>
                  <a:lnTo>
                    <a:pt x="37968" y="0"/>
                  </a:lnTo>
                  <a:close/>
                </a:path>
              </a:pathLst>
            </a:custGeom>
            <a:solidFill>
              <a:srgbClr val="D3DAE1"/>
            </a:solidFill>
            <a:ln w="9034" cap="flat">
              <a:noFill/>
              <a:prstDash val="solid"/>
              <a:miter/>
            </a:ln>
          </p:spPr>
          <p:txBody>
            <a:bodyPr rtlCol="0" anchor="ctr"/>
            <a:lstStyle/>
            <a:p>
              <a:endParaRPr lang="en-ID" dirty="0"/>
            </a:p>
          </p:txBody>
        </p:sp>
        <p:sp>
          <p:nvSpPr>
            <p:cNvPr id="514" name="Bentuk Bebas: Bentuk 513">
              <a:extLst>
                <a:ext uri="{FF2B5EF4-FFF2-40B4-BE49-F238E27FC236}">
                  <a16:creationId xmlns:a16="http://schemas.microsoft.com/office/drawing/2014/main" id="{16BC1878-E971-467C-9DF6-8EA4D7DF58B7}"/>
                </a:ext>
              </a:extLst>
            </p:cNvPr>
            <p:cNvSpPr/>
            <p:nvPr/>
          </p:nvSpPr>
          <p:spPr>
            <a:xfrm>
              <a:off x="9780678" y="4045981"/>
              <a:ext cx="61445" cy="656243"/>
            </a:xfrm>
            <a:custGeom>
              <a:avLst/>
              <a:gdLst>
                <a:gd name="connsiteX0" fmla="*/ 67801 w 67800"/>
                <a:gd name="connsiteY0" fmla="*/ 711458 h 724113"/>
                <a:gd name="connsiteX1" fmla="*/ 904 w 67800"/>
                <a:gd name="connsiteY1" fmla="*/ 724114 h 724113"/>
                <a:gd name="connsiteX2" fmla="*/ 0 w 67800"/>
                <a:gd name="connsiteY2" fmla="*/ 56049 h 724113"/>
                <a:gd name="connsiteX3" fmla="*/ 0 w 67800"/>
                <a:gd name="connsiteY3" fmla="*/ 27120 h 724113"/>
                <a:gd name="connsiteX4" fmla="*/ 64185 w 67800"/>
                <a:gd name="connsiteY4" fmla="*/ 0 h 724113"/>
                <a:gd name="connsiteX5" fmla="*/ 64185 w 67800"/>
                <a:gd name="connsiteY5" fmla="*/ 61473 h 724113"/>
                <a:gd name="connsiteX6" fmla="*/ 67801 w 67800"/>
                <a:gd name="connsiteY6" fmla="*/ 711458 h 724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800" h="724113">
                  <a:moveTo>
                    <a:pt x="67801" y="711458"/>
                  </a:moveTo>
                  <a:cubicBezTo>
                    <a:pt x="45201" y="715978"/>
                    <a:pt x="23504" y="720498"/>
                    <a:pt x="904" y="724114"/>
                  </a:cubicBezTo>
                  <a:lnTo>
                    <a:pt x="0" y="56049"/>
                  </a:lnTo>
                  <a:lnTo>
                    <a:pt x="0" y="27120"/>
                  </a:lnTo>
                  <a:lnTo>
                    <a:pt x="64185" y="0"/>
                  </a:lnTo>
                  <a:lnTo>
                    <a:pt x="64185" y="61473"/>
                  </a:lnTo>
                  <a:lnTo>
                    <a:pt x="67801" y="711458"/>
                  </a:lnTo>
                  <a:close/>
                </a:path>
              </a:pathLst>
            </a:custGeom>
            <a:solidFill>
              <a:srgbClr val="EAECF0"/>
            </a:solidFill>
            <a:ln w="9034" cap="flat">
              <a:noFill/>
              <a:prstDash val="solid"/>
              <a:miter/>
            </a:ln>
          </p:spPr>
          <p:txBody>
            <a:bodyPr rtlCol="0" anchor="ctr"/>
            <a:lstStyle/>
            <a:p>
              <a:endParaRPr lang="en-ID" dirty="0"/>
            </a:p>
          </p:txBody>
        </p:sp>
        <p:sp>
          <p:nvSpPr>
            <p:cNvPr id="515" name="Bentuk Bebas: Bentuk 514">
              <a:extLst>
                <a:ext uri="{FF2B5EF4-FFF2-40B4-BE49-F238E27FC236}">
                  <a16:creationId xmlns:a16="http://schemas.microsoft.com/office/drawing/2014/main" id="{7DB5B2C3-E182-44D6-BAFC-853E742752E8}"/>
                </a:ext>
              </a:extLst>
            </p:cNvPr>
            <p:cNvSpPr/>
            <p:nvPr/>
          </p:nvSpPr>
          <p:spPr>
            <a:xfrm>
              <a:off x="9839666" y="4027137"/>
              <a:ext cx="40963" cy="663617"/>
            </a:xfrm>
            <a:custGeom>
              <a:avLst/>
              <a:gdLst>
                <a:gd name="connsiteX0" fmla="*/ 45201 w 45200"/>
                <a:gd name="connsiteY0" fmla="*/ 0 h 732250"/>
                <a:gd name="connsiteX1" fmla="*/ 45201 w 45200"/>
                <a:gd name="connsiteY1" fmla="*/ 723210 h 732250"/>
                <a:gd name="connsiteX2" fmla="*/ 2712 w 45200"/>
                <a:gd name="connsiteY2" fmla="*/ 732250 h 732250"/>
                <a:gd name="connsiteX3" fmla="*/ 0 w 45200"/>
                <a:gd name="connsiteY3" fmla="*/ 82265 h 732250"/>
                <a:gd name="connsiteX4" fmla="*/ 0 w 45200"/>
                <a:gd name="connsiteY4" fmla="*/ 20792 h 732250"/>
                <a:gd name="connsiteX5" fmla="*/ 4520 w 45200"/>
                <a:gd name="connsiteY5" fmla="*/ 18984 h 732250"/>
                <a:gd name="connsiteX6" fmla="*/ 4520 w 45200"/>
                <a:gd name="connsiteY6" fmla="*/ 18984 h 732250"/>
                <a:gd name="connsiteX7" fmla="*/ 45201 w 45200"/>
                <a:gd name="connsiteY7" fmla="*/ 0 h 732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200" h="732250">
                  <a:moveTo>
                    <a:pt x="45201" y="0"/>
                  </a:moveTo>
                  <a:lnTo>
                    <a:pt x="45201" y="723210"/>
                  </a:lnTo>
                  <a:cubicBezTo>
                    <a:pt x="30737" y="725922"/>
                    <a:pt x="17176" y="729538"/>
                    <a:pt x="2712" y="732250"/>
                  </a:cubicBezTo>
                  <a:lnTo>
                    <a:pt x="0" y="82265"/>
                  </a:lnTo>
                  <a:lnTo>
                    <a:pt x="0" y="20792"/>
                  </a:lnTo>
                  <a:lnTo>
                    <a:pt x="4520" y="18984"/>
                  </a:lnTo>
                  <a:lnTo>
                    <a:pt x="4520" y="18984"/>
                  </a:lnTo>
                  <a:lnTo>
                    <a:pt x="45201" y="0"/>
                  </a:lnTo>
                  <a:close/>
                </a:path>
              </a:pathLst>
            </a:custGeom>
            <a:solidFill>
              <a:srgbClr val="D3DAE1"/>
            </a:solidFill>
            <a:ln w="9034" cap="flat">
              <a:noFill/>
              <a:prstDash val="solid"/>
              <a:miter/>
            </a:ln>
          </p:spPr>
          <p:txBody>
            <a:bodyPr rtlCol="0" anchor="ctr"/>
            <a:lstStyle/>
            <a:p>
              <a:endParaRPr lang="en-ID" dirty="0"/>
            </a:p>
          </p:txBody>
        </p:sp>
        <p:sp>
          <p:nvSpPr>
            <p:cNvPr id="516" name="Bentuk Bebas: Bentuk 515">
              <a:extLst>
                <a:ext uri="{FF2B5EF4-FFF2-40B4-BE49-F238E27FC236}">
                  <a16:creationId xmlns:a16="http://schemas.microsoft.com/office/drawing/2014/main" id="{A12C07D4-38FF-4940-8860-7A5E75D1E682}"/>
                </a:ext>
              </a:extLst>
            </p:cNvPr>
            <p:cNvSpPr/>
            <p:nvPr/>
          </p:nvSpPr>
          <p:spPr>
            <a:xfrm>
              <a:off x="6347071" y="3788727"/>
              <a:ext cx="61445" cy="720967"/>
            </a:xfrm>
            <a:custGeom>
              <a:avLst/>
              <a:gdLst>
                <a:gd name="connsiteX0" fmla="*/ 67801 w 67800"/>
                <a:gd name="connsiteY0" fmla="*/ 795531 h 795531"/>
                <a:gd name="connsiteX1" fmla="*/ 7232 w 67800"/>
                <a:gd name="connsiteY1" fmla="*/ 789203 h 795531"/>
                <a:gd name="connsiteX2" fmla="*/ 0 w 67800"/>
                <a:gd name="connsiteY2" fmla="*/ 36161 h 795531"/>
                <a:gd name="connsiteX3" fmla="*/ 0 w 67800"/>
                <a:gd name="connsiteY3" fmla="*/ 14464 h 795531"/>
                <a:gd name="connsiteX4" fmla="*/ 0 w 67800"/>
                <a:gd name="connsiteY4" fmla="*/ 0 h 795531"/>
                <a:gd name="connsiteX5" fmla="*/ 58761 w 67800"/>
                <a:gd name="connsiteY5" fmla="*/ 0 h 795531"/>
                <a:gd name="connsiteX6" fmla="*/ 58761 w 67800"/>
                <a:gd name="connsiteY6" fmla="*/ 19888 h 795531"/>
                <a:gd name="connsiteX7" fmla="*/ 58761 w 67800"/>
                <a:gd name="connsiteY7" fmla="*/ 41585 h 795531"/>
                <a:gd name="connsiteX8" fmla="*/ 67801 w 67800"/>
                <a:gd name="connsiteY8" fmla="*/ 795531 h 795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800" h="795531">
                  <a:moveTo>
                    <a:pt x="67801" y="795531"/>
                  </a:moveTo>
                  <a:lnTo>
                    <a:pt x="7232" y="789203"/>
                  </a:lnTo>
                  <a:lnTo>
                    <a:pt x="0" y="36161"/>
                  </a:lnTo>
                  <a:lnTo>
                    <a:pt x="0" y="14464"/>
                  </a:lnTo>
                  <a:lnTo>
                    <a:pt x="0" y="0"/>
                  </a:lnTo>
                  <a:lnTo>
                    <a:pt x="58761" y="0"/>
                  </a:lnTo>
                  <a:lnTo>
                    <a:pt x="58761" y="19888"/>
                  </a:lnTo>
                  <a:lnTo>
                    <a:pt x="58761" y="41585"/>
                  </a:lnTo>
                  <a:lnTo>
                    <a:pt x="67801" y="795531"/>
                  </a:lnTo>
                  <a:close/>
                </a:path>
              </a:pathLst>
            </a:custGeom>
            <a:solidFill>
              <a:srgbClr val="EAECF0"/>
            </a:solidFill>
            <a:ln w="9034" cap="flat">
              <a:noFill/>
              <a:prstDash val="solid"/>
              <a:miter/>
            </a:ln>
          </p:spPr>
          <p:txBody>
            <a:bodyPr rtlCol="0" anchor="ctr"/>
            <a:lstStyle/>
            <a:p>
              <a:endParaRPr lang="en-ID" dirty="0"/>
            </a:p>
          </p:txBody>
        </p:sp>
        <p:sp>
          <p:nvSpPr>
            <p:cNvPr id="517" name="Bentuk Bebas: Bentuk 516">
              <a:extLst>
                <a:ext uri="{FF2B5EF4-FFF2-40B4-BE49-F238E27FC236}">
                  <a16:creationId xmlns:a16="http://schemas.microsoft.com/office/drawing/2014/main" id="{9EF0DA63-19CD-430A-A79B-27556AEB7D58}"/>
                </a:ext>
              </a:extLst>
            </p:cNvPr>
            <p:cNvSpPr/>
            <p:nvPr/>
          </p:nvSpPr>
          <p:spPr>
            <a:xfrm>
              <a:off x="6399504" y="3787907"/>
              <a:ext cx="49156" cy="725883"/>
            </a:xfrm>
            <a:custGeom>
              <a:avLst/>
              <a:gdLst>
                <a:gd name="connsiteX0" fmla="*/ 54241 w 54240"/>
                <a:gd name="connsiteY0" fmla="*/ 800955 h 800955"/>
                <a:gd name="connsiteX1" fmla="*/ 9040 w 54240"/>
                <a:gd name="connsiteY1" fmla="*/ 796435 h 800955"/>
                <a:gd name="connsiteX2" fmla="*/ 0 w 54240"/>
                <a:gd name="connsiteY2" fmla="*/ 41585 h 800955"/>
                <a:gd name="connsiteX3" fmla="*/ 0 w 54240"/>
                <a:gd name="connsiteY3" fmla="*/ 19888 h 800955"/>
                <a:gd name="connsiteX4" fmla="*/ 0 w 54240"/>
                <a:gd name="connsiteY4" fmla="*/ 0 h 800955"/>
                <a:gd name="connsiteX5" fmla="*/ 45201 w 54240"/>
                <a:gd name="connsiteY5" fmla="*/ 0 h 800955"/>
                <a:gd name="connsiteX6" fmla="*/ 45201 w 54240"/>
                <a:gd name="connsiteY6" fmla="*/ 23504 h 800955"/>
                <a:gd name="connsiteX7" fmla="*/ 45201 w 54240"/>
                <a:gd name="connsiteY7" fmla="*/ 45201 h 800955"/>
                <a:gd name="connsiteX8" fmla="*/ 54241 w 54240"/>
                <a:gd name="connsiteY8" fmla="*/ 800955 h 80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240" h="800955">
                  <a:moveTo>
                    <a:pt x="54241" y="800955"/>
                  </a:moveTo>
                  <a:lnTo>
                    <a:pt x="9040" y="796435"/>
                  </a:lnTo>
                  <a:lnTo>
                    <a:pt x="0" y="41585"/>
                  </a:lnTo>
                  <a:lnTo>
                    <a:pt x="0" y="19888"/>
                  </a:lnTo>
                  <a:lnTo>
                    <a:pt x="0" y="0"/>
                  </a:lnTo>
                  <a:lnTo>
                    <a:pt x="45201" y="0"/>
                  </a:lnTo>
                  <a:lnTo>
                    <a:pt x="45201" y="23504"/>
                  </a:lnTo>
                  <a:lnTo>
                    <a:pt x="45201" y="45201"/>
                  </a:lnTo>
                  <a:lnTo>
                    <a:pt x="54241" y="800955"/>
                  </a:lnTo>
                  <a:close/>
                </a:path>
              </a:pathLst>
            </a:custGeom>
            <a:solidFill>
              <a:srgbClr val="D3DAE1"/>
            </a:solidFill>
            <a:ln w="9034" cap="flat">
              <a:noFill/>
              <a:prstDash val="solid"/>
              <a:miter/>
            </a:ln>
          </p:spPr>
          <p:txBody>
            <a:bodyPr rtlCol="0" anchor="ctr"/>
            <a:lstStyle/>
            <a:p>
              <a:endParaRPr lang="en-ID" dirty="0"/>
            </a:p>
          </p:txBody>
        </p:sp>
        <p:sp>
          <p:nvSpPr>
            <p:cNvPr id="518" name="Bentuk Bebas: Bentuk 517">
              <a:extLst>
                <a:ext uri="{FF2B5EF4-FFF2-40B4-BE49-F238E27FC236}">
                  <a16:creationId xmlns:a16="http://schemas.microsoft.com/office/drawing/2014/main" id="{E155DFB7-B37B-40E1-B51D-5DD7D0A021A6}"/>
                </a:ext>
              </a:extLst>
            </p:cNvPr>
            <p:cNvSpPr/>
            <p:nvPr/>
          </p:nvSpPr>
          <p:spPr>
            <a:xfrm>
              <a:off x="9842943" y="4027137"/>
              <a:ext cx="37686" cy="95036"/>
            </a:xfrm>
            <a:custGeom>
              <a:avLst/>
              <a:gdLst>
                <a:gd name="connsiteX0" fmla="*/ 0 w 41584"/>
                <a:gd name="connsiteY0" fmla="*/ 18984 h 104865"/>
                <a:gd name="connsiteX1" fmla="*/ 41584 w 41584"/>
                <a:gd name="connsiteY1" fmla="*/ 0 h 104865"/>
                <a:gd name="connsiteX2" fmla="*/ 41584 w 41584"/>
                <a:gd name="connsiteY2" fmla="*/ 91305 h 104865"/>
                <a:gd name="connsiteX3" fmla="*/ 1808 w 41584"/>
                <a:gd name="connsiteY3" fmla="*/ 104865 h 104865"/>
              </a:gdLst>
              <a:ahLst/>
              <a:cxnLst>
                <a:cxn ang="0">
                  <a:pos x="connsiteX0" y="connsiteY0"/>
                </a:cxn>
                <a:cxn ang="0">
                  <a:pos x="connsiteX1" y="connsiteY1"/>
                </a:cxn>
                <a:cxn ang="0">
                  <a:pos x="connsiteX2" y="connsiteY2"/>
                </a:cxn>
                <a:cxn ang="0">
                  <a:pos x="connsiteX3" y="connsiteY3"/>
                </a:cxn>
              </a:cxnLst>
              <a:rect l="l" t="t" r="r" b="b"/>
              <a:pathLst>
                <a:path w="41584" h="104865">
                  <a:moveTo>
                    <a:pt x="0" y="18984"/>
                  </a:moveTo>
                  <a:lnTo>
                    <a:pt x="41584" y="0"/>
                  </a:lnTo>
                  <a:lnTo>
                    <a:pt x="41584" y="91305"/>
                  </a:lnTo>
                  <a:lnTo>
                    <a:pt x="1808" y="104865"/>
                  </a:lnTo>
                  <a:close/>
                </a:path>
              </a:pathLst>
            </a:custGeom>
            <a:solidFill>
              <a:srgbClr val="000000">
                <a:alpha val="10000"/>
              </a:srgbClr>
            </a:solidFill>
            <a:ln w="9034" cap="flat">
              <a:noFill/>
              <a:prstDash val="solid"/>
              <a:miter/>
            </a:ln>
          </p:spPr>
          <p:txBody>
            <a:bodyPr rtlCol="0" anchor="ctr"/>
            <a:lstStyle/>
            <a:p>
              <a:endParaRPr lang="en-ID" dirty="0"/>
            </a:p>
          </p:txBody>
        </p:sp>
        <p:sp>
          <p:nvSpPr>
            <p:cNvPr id="519" name="Bentuk Bebas: Bentuk 518">
              <a:extLst>
                <a:ext uri="{FF2B5EF4-FFF2-40B4-BE49-F238E27FC236}">
                  <a16:creationId xmlns:a16="http://schemas.microsoft.com/office/drawing/2014/main" id="{F65CAE3A-06AB-47DF-B1B1-7CAAD6DADCB2}"/>
                </a:ext>
              </a:extLst>
            </p:cNvPr>
            <p:cNvSpPr/>
            <p:nvPr/>
          </p:nvSpPr>
          <p:spPr>
            <a:xfrm>
              <a:off x="10520488" y="3742847"/>
              <a:ext cx="82747" cy="154025"/>
            </a:xfrm>
            <a:custGeom>
              <a:avLst/>
              <a:gdLst>
                <a:gd name="connsiteX0" fmla="*/ 91305 w 91305"/>
                <a:gd name="connsiteY0" fmla="*/ 0 h 169954"/>
                <a:gd name="connsiteX1" fmla="*/ 91305 w 91305"/>
                <a:gd name="connsiteY1" fmla="*/ 139218 h 169954"/>
                <a:gd name="connsiteX2" fmla="*/ 53337 w 91305"/>
                <a:gd name="connsiteY2" fmla="*/ 151874 h 169954"/>
                <a:gd name="connsiteX3" fmla="*/ 0 w 91305"/>
                <a:gd name="connsiteY3" fmla="*/ 169954 h 169954"/>
                <a:gd name="connsiteX4" fmla="*/ 0 w 91305"/>
                <a:gd name="connsiteY4" fmla="*/ 103961 h 169954"/>
                <a:gd name="connsiteX5" fmla="*/ 53337 w 91305"/>
                <a:gd name="connsiteY5" fmla="*/ 9944 h 169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305" h="169954">
                  <a:moveTo>
                    <a:pt x="91305" y="0"/>
                  </a:moveTo>
                  <a:lnTo>
                    <a:pt x="91305" y="139218"/>
                  </a:lnTo>
                  <a:lnTo>
                    <a:pt x="53337" y="151874"/>
                  </a:lnTo>
                  <a:lnTo>
                    <a:pt x="0" y="169954"/>
                  </a:lnTo>
                  <a:lnTo>
                    <a:pt x="0" y="103961"/>
                  </a:lnTo>
                  <a:lnTo>
                    <a:pt x="53337" y="9944"/>
                  </a:lnTo>
                  <a:close/>
                </a:path>
              </a:pathLst>
            </a:custGeom>
            <a:solidFill>
              <a:srgbClr val="000000">
                <a:alpha val="10000"/>
              </a:srgbClr>
            </a:solidFill>
            <a:ln w="9034" cap="flat">
              <a:noFill/>
              <a:prstDash val="solid"/>
              <a:miter/>
            </a:ln>
          </p:spPr>
          <p:txBody>
            <a:bodyPr rtlCol="0" anchor="ctr"/>
            <a:lstStyle/>
            <a:p>
              <a:endParaRPr lang="en-ID" dirty="0"/>
            </a:p>
          </p:txBody>
        </p:sp>
        <p:sp>
          <p:nvSpPr>
            <p:cNvPr id="520" name="Bentuk Bebas: Bentuk 519">
              <a:extLst>
                <a:ext uri="{FF2B5EF4-FFF2-40B4-BE49-F238E27FC236}">
                  <a16:creationId xmlns:a16="http://schemas.microsoft.com/office/drawing/2014/main" id="{D1EF4B48-1AB6-4BE0-BC9F-97EE06ADDF5C}"/>
                </a:ext>
              </a:extLst>
            </p:cNvPr>
            <p:cNvSpPr/>
            <p:nvPr/>
          </p:nvSpPr>
          <p:spPr>
            <a:xfrm>
              <a:off x="9839666" y="3499520"/>
              <a:ext cx="763569" cy="602991"/>
            </a:xfrm>
            <a:custGeom>
              <a:avLst/>
              <a:gdLst>
                <a:gd name="connsiteX0" fmla="*/ 842539 w 842539"/>
                <a:gd name="connsiteY0" fmla="*/ 0 h 665353"/>
                <a:gd name="connsiteX1" fmla="*/ 842539 w 842539"/>
                <a:gd name="connsiteY1" fmla="*/ 386014 h 665353"/>
                <a:gd name="connsiteX2" fmla="*/ 5424 w 842539"/>
                <a:gd name="connsiteY2" fmla="*/ 665353 h 665353"/>
                <a:gd name="connsiteX3" fmla="*/ 0 w 842539"/>
                <a:gd name="connsiteY3" fmla="*/ 252220 h 665353"/>
              </a:gdLst>
              <a:ahLst/>
              <a:cxnLst>
                <a:cxn ang="0">
                  <a:pos x="connsiteX0" y="connsiteY0"/>
                </a:cxn>
                <a:cxn ang="0">
                  <a:pos x="connsiteX1" y="connsiteY1"/>
                </a:cxn>
                <a:cxn ang="0">
                  <a:pos x="connsiteX2" y="connsiteY2"/>
                </a:cxn>
                <a:cxn ang="0">
                  <a:pos x="connsiteX3" y="connsiteY3"/>
                </a:cxn>
              </a:cxnLst>
              <a:rect l="l" t="t" r="r" b="b"/>
              <a:pathLst>
                <a:path w="842539" h="665353">
                  <a:moveTo>
                    <a:pt x="842539" y="0"/>
                  </a:moveTo>
                  <a:lnTo>
                    <a:pt x="842539" y="386014"/>
                  </a:lnTo>
                  <a:lnTo>
                    <a:pt x="5424" y="665353"/>
                  </a:lnTo>
                  <a:lnTo>
                    <a:pt x="0" y="252220"/>
                  </a:lnTo>
                  <a:close/>
                </a:path>
              </a:pathLst>
            </a:custGeom>
            <a:solidFill>
              <a:srgbClr val="D48A9B"/>
            </a:solidFill>
            <a:ln w="9034" cap="flat">
              <a:noFill/>
              <a:prstDash val="solid"/>
              <a:miter/>
            </a:ln>
          </p:spPr>
          <p:txBody>
            <a:bodyPr rtlCol="0" anchor="ctr"/>
            <a:lstStyle/>
            <a:p>
              <a:endParaRPr lang="en-ID" dirty="0"/>
            </a:p>
          </p:txBody>
        </p:sp>
        <p:sp>
          <p:nvSpPr>
            <p:cNvPr id="521" name="Bentuk Bebas: Bentuk 520">
              <a:extLst>
                <a:ext uri="{FF2B5EF4-FFF2-40B4-BE49-F238E27FC236}">
                  <a16:creationId xmlns:a16="http://schemas.microsoft.com/office/drawing/2014/main" id="{901D4424-1AD8-45A9-9D5F-F60CBE99000F}"/>
                </a:ext>
              </a:extLst>
            </p:cNvPr>
            <p:cNvSpPr/>
            <p:nvPr/>
          </p:nvSpPr>
          <p:spPr>
            <a:xfrm>
              <a:off x="6337240" y="3284869"/>
              <a:ext cx="4265995" cy="443230"/>
            </a:xfrm>
            <a:custGeom>
              <a:avLst/>
              <a:gdLst>
                <a:gd name="connsiteX0" fmla="*/ 0 w 4707193"/>
                <a:gd name="connsiteY0" fmla="*/ 209731 h 489070"/>
                <a:gd name="connsiteX1" fmla="*/ 1100184 w 4707193"/>
                <a:gd name="connsiteY1" fmla="*/ 0 h 489070"/>
                <a:gd name="connsiteX2" fmla="*/ 4707194 w 4707193"/>
                <a:gd name="connsiteY2" fmla="*/ 236851 h 489070"/>
                <a:gd name="connsiteX3" fmla="*/ 3864654 w 4707193"/>
                <a:gd name="connsiteY3" fmla="*/ 489071 h 489070"/>
              </a:gdLst>
              <a:ahLst/>
              <a:cxnLst>
                <a:cxn ang="0">
                  <a:pos x="connsiteX0" y="connsiteY0"/>
                </a:cxn>
                <a:cxn ang="0">
                  <a:pos x="connsiteX1" y="connsiteY1"/>
                </a:cxn>
                <a:cxn ang="0">
                  <a:pos x="connsiteX2" y="connsiteY2"/>
                </a:cxn>
                <a:cxn ang="0">
                  <a:pos x="connsiteX3" y="connsiteY3"/>
                </a:cxn>
              </a:cxnLst>
              <a:rect l="l" t="t" r="r" b="b"/>
              <a:pathLst>
                <a:path w="4707193" h="489070">
                  <a:moveTo>
                    <a:pt x="0" y="209731"/>
                  </a:moveTo>
                  <a:lnTo>
                    <a:pt x="1100184" y="0"/>
                  </a:lnTo>
                  <a:lnTo>
                    <a:pt x="4707194" y="236851"/>
                  </a:lnTo>
                  <a:lnTo>
                    <a:pt x="3864654" y="489071"/>
                  </a:lnTo>
                  <a:close/>
                </a:path>
              </a:pathLst>
            </a:custGeom>
            <a:solidFill>
              <a:srgbClr val="EFC6CD"/>
            </a:solidFill>
            <a:ln w="9034" cap="flat">
              <a:noFill/>
              <a:prstDash val="solid"/>
              <a:miter/>
            </a:ln>
          </p:spPr>
          <p:txBody>
            <a:bodyPr rtlCol="0" anchor="ctr"/>
            <a:lstStyle/>
            <a:p>
              <a:endParaRPr lang="en-ID" dirty="0"/>
            </a:p>
          </p:txBody>
        </p:sp>
        <p:sp>
          <p:nvSpPr>
            <p:cNvPr id="522" name="Bentuk Bebas: Bentuk 521">
              <a:extLst>
                <a:ext uri="{FF2B5EF4-FFF2-40B4-BE49-F238E27FC236}">
                  <a16:creationId xmlns:a16="http://schemas.microsoft.com/office/drawing/2014/main" id="{AE931A8F-4EE3-405A-BE15-9E1C1A9AA1A6}"/>
                </a:ext>
              </a:extLst>
            </p:cNvPr>
            <p:cNvSpPr/>
            <p:nvPr/>
          </p:nvSpPr>
          <p:spPr>
            <a:xfrm>
              <a:off x="6347071" y="3788727"/>
              <a:ext cx="95036" cy="40963"/>
            </a:xfrm>
            <a:custGeom>
              <a:avLst/>
              <a:gdLst>
                <a:gd name="connsiteX0" fmla="*/ 103961 w 104865"/>
                <a:gd name="connsiteY0" fmla="*/ 0 h 45200"/>
                <a:gd name="connsiteX1" fmla="*/ 104865 w 104865"/>
                <a:gd name="connsiteY1" fmla="*/ 45201 h 45200"/>
                <a:gd name="connsiteX2" fmla="*/ 58761 w 104865"/>
                <a:gd name="connsiteY2" fmla="*/ 40681 h 45200"/>
                <a:gd name="connsiteX3" fmla="*/ 0 w 104865"/>
                <a:gd name="connsiteY3" fmla="*/ 36161 h 45200"/>
                <a:gd name="connsiteX4" fmla="*/ 0 w 104865"/>
                <a:gd name="connsiteY4" fmla="*/ 0 h 45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865" h="45200">
                  <a:moveTo>
                    <a:pt x="103961" y="0"/>
                  </a:moveTo>
                  <a:lnTo>
                    <a:pt x="104865" y="45201"/>
                  </a:lnTo>
                  <a:lnTo>
                    <a:pt x="58761" y="40681"/>
                  </a:lnTo>
                  <a:lnTo>
                    <a:pt x="0" y="36161"/>
                  </a:lnTo>
                  <a:lnTo>
                    <a:pt x="0" y="0"/>
                  </a:lnTo>
                  <a:close/>
                </a:path>
              </a:pathLst>
            </a:custGeom>
            <a:solidFill>
              <a:srgbClr val="000000">
                <a:alpha val="10000"/>
              </a:srgbClr>
            </a:solidFill>
            <a:ln w="9034" cap="flat">
              <a:noFill/>
              <a:prstDash val="solid"/>
              <a:miter/>
            </a:ln>
          </p:spPr>
          <p:txBody>
            <a:bodyPr rtlCol="0" anchor="ctr"/>
            <a:lstStyle/>
            <a:p>
              <a:endParaRPr lang="en-ID" dirty="0"/>
            </a:p>
          </p:txBody>
        </p:sp>
        <p:sp>
          <p:nvSpPr>
            <p:cNvPr id="523" name="Bentuk Bebas: Bentuk 522">
              <a:extLst>
                <a:ext uri="{FF2B5EF4-FFF2-40B4-BE49-F238E27FC236}">
                  <a16:creationId xmlns:a16="http://schemas.microsoft.com/office/drawing/2014/main" id="{8E57A701-71CB-4330-B974-7BB37C24F408}"/>
                </a:ext>
              </a:extLst>
            </p:cNvPr>
            <p:cNvSpPr/>
            <p:nvPr/>
          </p:nvSpPr>
          <p:spPr>
            <a:xfrm>
              <a:off x="7299895" y="3848534"/>
              <a:ext cx="76193" cy="61445"/>
            </a:xfrm>
            <a:custGeom>
              <a:avLst/>
              <a:gdLst>
                <a:gd name="connsiteX0" fmla="*/ 84073 w 84073"/>
                <a:gd name="connsiteY0" fmla="*/ 67801 h 67800"/>
                <a:gd name="connsiteX1" fmla="*/ 48817 w 84073"/>
                <a:gd name="connsiteY1" fmla="*/ 64185 h 67800"/>
                <a:gd name="connsiteX2" fmla="*/ 0 w 84073"/>
                <a:gd name="connsiteY2" fmla="*/ 60569 h 67800"/>
                <a:gd name="connsiteX3" fmla="*/ 0 w 84073"/>
                <a:gd name="connsiteY3" fmla="*/ 0 h 67800"/>
                <a:gd name="connsiteX4" fmla="*/ 48817 w 84073"/>
                <a:gd name="connsiteY4" fmla="*/ 14464 h 67800"/>
                <a:gd name="connsiteX5" fmla="*/ 83169 w 84073"/>
                <a:gd name="connsiteY5" fmla="*/ 14464 h 6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073" h="67800">
                  <a:moveTo>
                    <a:pt x="84073" y="67801"/>
                  </a:moveTo>
                  <a:lnTo>
                    <a:pt x="48817" y="64185"/>
                  </a:lnTo>
                  <a:lnTo>
                    <a:pt x="0" y="60569"/>
                  </a:lnTo>
                  <a:lnTo>
                    <a:pt x="0" y="0"/>
                  </a:lnTo>
                  <a:lnTo>
                    <a:pt x="48817" y="14464"/>
                  </a:lnTo>
                  <a:lnTo>
                    <a:pt x="83169" y="14464"/>
                  </a:lnTo>
                  <a:close/>
                </a:path>
              </a:pathLst>
            </a:custGeom>
            <a:solidFill>
              <a:srgbClr val="000000">
                <a:alpha val="10000"/>
              </a:srgbClr>
            </a:solidFill>
            <a:ln w="9034" cap="flat">
              <a:noFill/>
              <a:prstDash val="solid"/>
              <a:miter/>
            </a:ln>
          </p:spPr>
          <p:txBody>
            <a:bodyPr rtlCol="0" anchor="ctr"/>
            <a:lstStyle/>
            <a:p>
              <a:endParaRPr lang="en-ID" dirty="0"/>
            </a:p>
          </p:txBody>
        </p:sp>
        <p:sp>
          <p:nvSpPr>
            <p:cNvPr id="524" name="Bentuk Bebas: Bentuk 523">
              <a:extLst>
                <a:ext uri="{FF2B5EF4-FFF2-40B4-BE49-F238E27FC236}">
                  <a16:creationId xmlns:a16="http://schemas.microsoft.com/office/drawing/2014/main" id="{AEB4BAFF-D6C0-42B2-B3DC-7DBC704DBC29}"/>
                </a:ext>
              </a:extLst>
            </p:cNvPr>
            <p:cNvSpPr/>
            <p:nvPr/>
          </p:nvSpPr>
          <p:spPr>
            <a:xfrm>
              <a:off x="6337240" y="3474942"/>
              <a:ext cx="3507341" cy="627569"/>
            </a:xfrm>
            <a:custGeom>
              <a:avLst/>
              <a:gdLst>
                <a:gd name="connsiteX0" fmla="*/ 0 w 3870077"/>
                <a:gd name="connsiteY0" fmla="*/ 0 h 692473"/>
                <a:gd name="connsiteX1" fmla="*/ 0 w 3870077"/>
                <a:gd name="connsiteY1" fmla="*/ 359797 h 692473"/>
                <a:gd name="connsiteX2" fmla="*/ 3870078 w 3870077"/>
                <a:gd name="connsiteY2" fmla="*/ 692474 h 692473"/>
                <a:gd name="connsiteX3" fmla="*/ 3864654 w 3870077"/>
                <a:gd name="connsiteY3" fmla="*/ 279340 h 692473"/>
              </a:gdLst>
              <a:ahLst/>
              <a:cxnLst>
                <a:cxn ang="0">
                  <a:pos x="connsiteX0" y="connsiteY0"/>
                </a:cxn>
                <a:cxn ang="0">
                  <a:pos x="connsiteX1" y="connsiteY1"/>
                </a:cxn>
                <a:cxn ang="0">
                  <a:pos x="connsiteX2" y="connsiteY2"/>
                </a:cxn>
                <a:cxn ang="0">
                  <a:pos x="connsiteX3" y="connsiteY3"/>
                </a:cxn>
              </a:cxnLst>
              <a:rect l="l" t="t" r="r" b="b"/>
              <a:pathLst>
                <a:path w="3870077" h="692473">
                  <a:moveTo>
                    <a:pt x="0" y="0"/>
                  </a:moveTo>
                  <a:lnTo>
                    <a:pt x="0" y="359797"/>
                  </a:lnTo>
                  <a:lnTo>
                    <a:pt x="3870078" y="692474"/>
                  </a:lnTo>
                  <a:lnTo>
                    <a:pt x="3864654" y="279340"/>
                  </a:lnTo>
                  <a:close/>
                </a:path>
              </a:pathLst>
            </a:custGeom>
            <a:solidFill>
              <a:srgbClr val="D48A9B"/>
            </a:solidFill>
            <a:ln w="9034" cap="flat">
              <a:noFill/>
              <a:prstDash val="solid"/>
              <a:miter/>
            </a:ln>
          </p:spPr>
          <p:txBody>
            <a:bodyPr rtlCol="0" anchor="ctr"/>
            <a:lstStyle/>
            <a:p>
              <a:endParaRPr lang="en-ID" dirty="0"/>
            </a:p>
          </p:txBody>
        </p:sp>
        <p:sp>
          <p:nvSpPr>
            <p:cNvPr id="525" name="Bentuk Bebas: Bentuk 524">
              <a:extLst>
                <a:ext uri="{FF2B5EF4-FFF2-40B4-BE49-F238E27FC236}">
                  <a16:creationId xmlns:a16="http://schemas.microsoft.com/office/drawing/2014/main" id="{759F5FCA-5EB0-4F5F-8D54-A7D340782773}"/>
                </a:ext>
              </a:extLst>
            </p:cNvPr>
            <p:cNvSpPr/>
            <p:nvPr/>
          </p:nvSpPr>
          <p:spPr>
            <a:xfrm>
              <a:off x="8659902" y="3696147"/>
              <a:ext cx="457978" cy="166314"/>
            </a:xfrm>
            <a:custGeom>
              <a:avLst/>
              <a:gdLst>
                <a:gd name="connsiteX0" fmla="*/ 505343 w 505343"/>
                <a:gd name="connsiteY0" fmla="*/ 183515 h 183514"/>
                <a:gd name="connsiteX1" fmla="*/ 0 w 505343"/>
                <a:gd name="connsiteY1" fmla="*/ 183515 h 183514"/>
                <a:gd name="connsiteX2" fmla="*/ 0 w 505343"/>
                <a:gd name="connsiteY2" fmla="*/ 0 h 183514"/>
                <a:gd name="connsiteX3" fmla="*/ 505343 w 505343"/>
                <a:gd name="connsiteY3" fmla="*/ 36161 h 183514"/>
              </a:gdLst>
              <a:ahLst/>
              <a:cxnLst>
                <a:cxn ang="0">
                  <a:pos x="connsiteX0" y="connsiteY0"/>
                </a:cxn>
                <a:cxn ang="0">
                  <a:pos x="connsiteX1" y="connsiteY1"/>
                </a:cxn>
                <a:cxn ang="0">
                  <a:pos x="connsiteX2" y="connsiteY2"/>
                </a:cxn>
                <a:cxn ang="0">
                  <a:pos x="connsiteX3" y="connsiteY3"/>
                </a:cxn>
              </a:cxnLst>
              <a:rect l="l" t="t" r="r" b="b"/>
              <a:pathLst>
                <a:path w="505343" h="183514">
                  <a:moveTo>
                    <a:pt x="505343" y="183515"/>
                  </a:moveTo>
                  <a:lnTo>
                    <a:pt x="0" y="183515"/>
                  </a:lnTo>
                  <a:lnTo>
                    <a:pt x="0" y="0"/>
                  </a:lnTo>
                  <a:lnTo>
                    <a:pt x="505343" y="36161"/>
                  </a:lnTo>
                  <a:close/>
                </a:path>
              </a:pathLst>
            </a:custGeom>
            <a:solidFill>
              <a:srgbClr val="D48A9B"/>
            </a:solidFill>
            <a:ln w="9034" cap="flat">
              <a:noFill/>
              <a:prstDash val="solid"/>
              <a:miter/>
            </a:ln>
          </p:spPr>
          <p:txBody>
            <a:bodyPr rtlCol="0" anchor="ctr"/>
            <a:lstStyle/>
            <a:p>
              <a:endParaRPr lang="en-ID" dirty="0"/>
            </a:p>
          </p:txBody>
        </p:sp>
        <p:sp>
          <p:nvSpPr>
            <p:cNvPr id="526" name="Bentuk Bebas: Bentuk 525">
              <a:extLst>
                <a:ext uri="{FF2B5EF4-FFF2-40B4-BE49-F238E27FC236}">
                  <a16:creationId xmlns:a16="http://schemas.microsoft.com/office/drawing/2014/main" id="{981A452D-7AF9-4A6F-B2B8-C5EE3A5F650D}"/>
                </a:ext>
              </a:extLst>
            </p:cNvPr>
            <p:cNvSpPr/>
            <p:nvPr/>
          </p:nvSpPr>
          <p:spPr>
            <a:xfrm>
              <a:off x="8659902" y="3696147"/>
              <a:ext cx="457978" cy="166314"/>
            </a:xfrm>
            <a:custGeom>
              <a:avLst/>
              <a:gdLst>
                <a:gd name="connsiteX0" fmla="*/ 505343 w 505343"/>
                <a:gd name="connsiteY0" fmla="*/ 183515 h 183514"/>
                <a:gd name="connsiteX1" fmla="*/ 0 w 505343"/>
                <a:gd name="connsiteY1" fmla="*/ 183515 h 183514"/>
                <a:gd name="connsiteX2" fmla="*/ 0 w 505343"/>
                <a:gd name="connsiteY2" fmla="*/ 0 h 183514"/>
                <a:gd name="connsiteX3" fmla="*/ 505343 w 505343"/>
                <a:gd name="connsiteY3" fmla="*/ 36161 h 183514"/>
              </a:gdLst>
              <a:ahLst/>
              <a:cxnLst>
                <a:cxn ang="0">
                  <a:pos x="connsiteX0" y="connsiteY0"/>
                </a:cxn>
                <a:cxn ang="0">
                  <a:pos x="connsiteX1" y="connsiteY1"/>
                </a:cxn>
                <a:cxn ang="0">
                  <a:pos x="connsiteX2" y="connsiteY2"/>
                </a:cxn>
                <a:cxn ang="0">
                  <a:pos x="connsiteX3" y="connsiteY3"/>
                </a:cxn>
              </a:cxnLst>
              <a:rect l="l" t="t" r="r" b="b"/>
              <a:pathLst>
                <a:path w="505343" h="183514">
                  <a:moveTo>
                    <a:pt x="505343" y="183515"/>
                  </a:moveTo>
                  <a:lnTo>
                    <a:pt x="0" y="183515"/>
                  </a:lnTo>
                  <a:lnTo>
                    <a:pt x="0" y="0"/>
                  </a:lnTo>
                  <a:lnTo>
                    <a:pt x="505343" y="36161"/>
                  </a:lnTo>
                  <a:close/>
                </a:path>
              </a:pathLst>
            </a:custGeom>
            <a:solidFill>
              <a:srgbClr val="000000">
                <a:alpha val="10000"/>
              </a:srgbClr>
            </a:solidFill>
            <a:ln w="9034" cap="flat">
              <a:noFill/>
              <a:prstDash val="solid"/>
              <a:miter/>
            </a:ln>
          </p:spPr>
          <p:txBody>
            <a:bodyPr rtlCol="0" anchor="ctr"/>
            <a:lstStyle/>
            <a:p>
              <a:endParaRPr lang="en-ID" dirty="0"/>
            </a:p>
          </p:txBody>
        </p:sp>
        <p:sp>
          <p:nvSpPr>
            <p:cNvPr id="527" name="Bentuk Bebas: Bentuk 526">
              <a:extLst>
                <a:ext uri="{FF2B5EF4-FFF2-40B4-BE49-F238E27FC236}">
                  <a16:creationId xmlns:a16="http://schemas.microsoft.com/office/drawing/2014/main" id="{67949691-A471-4DAF-98FC-31A0193A6FA0}"/>
                </a:ext>
              </a:extLst>
            </p:cNvPr>
            <p:cNvSpPr/>
            <p:nvPr/>
          </p:nvSpPr>
          <p:spPr>
            <a:xfrm>
              <a:off x="8044621" y="3660100"/>
              <a:ext cx="1758176" cy="396532"/>
            </a:xfrm>
            <a:custGeom>
              <a:avLst/>
              <a:gdLst>
                <a:gd name="connsiteX0" fmla="*/ 0 w 1940010"/>
                <a:gd name="connsiteY0" fmla="*/ 0 h 437542"/>
                <a:gd name="connsiteX1" fmla="*/ 0 w 1940010"/>
                <a:gd name="connsiteY1" fmla="*/ 289284 h 437542"/>
                <a:gd name="connsiteX2" fmla="*/ 1940011 w 1940010"/>
                <a:gd name="connsiteY2" fmla="*/ 437542 h 437542"/>
                <a:gd name="connsiteX3" fmla="*/ 1940011 w 1940010"/>
                <a:gd name="connsiteY3" fmla="*/ 128370 h 437542"/>
                <a:gd name="connsiteX4" fmla="*/ 1183352 w 1940010"/>
                <a:gd name="connsiteY4" fmla="*/ 85881 h 437542"/>
                <a:gd name="connsiteX5" fmla="*/ 1108319 w 1940010"/>
                <a:gd name="connsiteY5" fmla="*/ 152778 h 437542"/>
                <a:gd name="connsiteX6" fmla="*/ 799147 w 1940010"/>
                <a:gd name="connsiteY6" fmla="*/ 131082 h 437542"/>
                <a:gd name="connsiteX7" fmla="*/ 689762 w 1940010"/>
                <a:gd name="connsiteY7" fmla="*/ 50625 h 437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0010" h="437542">
                  <a:moveTo>
                    <a:pt x="0" y="0"/>
                  </a:moveTo>
                  <a:lnTo>
                    <a:pt x="0" y="289284"/>
                  </a:lnTo>
                  <a:lnTo>
                    <a:pt x="1940011" y="437542"/>
                  </a:lnTo>
                  <a:lnTo>
                    <a:pt x="1940011" y="128370"/>
                  </a:lnTo>
                  <a:lnTo>
                    <a:pt x="1183352" y="85881"/>
                  </a:lnTo>
                  <a:lnTo>
                    <a:pt x="1108319" y="152778"/>
                  </a:lnTo>
                  <a:lnTo>
                    <a:pt x="799147" y="131082"/>
                  </a:lnTo>
                  <a:lnTo>
                    <a:pt x="689762" y="50625"/>
                  </a:lnTo>
                  <a:close/>
                </a:path>
              </a:pathLst>
            </a:custGeom>
            <a:solidFill>
              <a:srgbClr val="000000">
                <a:alpha val="10000"/>
              </a:srgbClr>
            </a:solidFill>
            <a:ln w="9034" cap="flat">
              <a:noFill/>
              <a:prstDash val="solid"/>
              <a:miter/>
            </a:ln>
          </p:spPr>
          <p:txBody>
            <a:bodyPr rtlCol="0" anchor="ctr"/>
            <a:lstStyle/>
            <a:p>
              <a:endParaRPr lang="en-ID" dirty="0"/>
            </a:p>
          </p:txBody>
        </p:sp>
        <p:sp>
          <p:nvSpPr>
            <p:cNvPr id="528" name="Bentuk Bebas: Bentuk 527">
              <a:extLst>
                <a:ext uri="{FF2B5EF4-FFF2-40B4-BE49-F238E27FC236}">
                  <a16:creationId xmlns:a16="http://schemas.microsoft.com/office/drawing/2014/main" id="{1AB04BF0-7446-47BA-835B-4FF35E8AF252}"/>
                </a:ext>
              </a:extLst>
            </p:cNvPr>
            <p:cNvSpPr/>
            <p:nvPr/>
          </p:nvSpPr>
          <p:spPr>
            <a:xfrm>
              <a:off x="8034790" y="3650268"/>
              <a:ext cx="1758177" cy="396532"/>
            </a:xfrm>
            <a:custGeom>
              <a:avLst/>
              <a:gdLst>
                <a:gd name="connsiteX0" fmla="*/ 0 w 1940011"/>
                <a:gd name="connsiteY0" fmla="*/ 0 h 437542"/>
                <a:gd name="connsiteX1" fmla="*/ 0 w 1940011"/>
                <a:gd name="connsiteY1" fmla="*/ 289284 h 437542"/>
                <a:gd name="connsiteX2" fmla="*/ 1940011 w 1940011"/>
                <a:gd name="connsiteY2" fmla="*/ 437542 h 437542"/>
                <a:gd name="connsiteX3" fmla="*/ 1940011 w 1940011"/>
                <a:gd name="connsiteY3" fmla="*/ 128370 h 437542"/>
                <a:gd name="connsiteX4" fmla="*/ 1183352 w 1940011"/>
                <a:gd name="connsiteY4" fmla="*/ 85881 h 437542"/>
                <a:gd name="connsiteX5" fmla="*/ 1108319 w 1940011"/>
                <a:gd name="connsiteY5" fmla="*/ 152778 h 437542"/>
                <a:gd name="connsiteX6" fmla="*/ 800051 w 1940011"/>
                <a:gd name="connsiteY6" fmla="*/ 131082 h 437542"/>
                <a:gd name="connsiteX7" fmla="*/ 689762 w 1940011"/>
                <a:gd name="connsiteY7" fmla="*/ 50624 h 437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0011" h="437542">
                  <a:moveTo>
                    <a:pt x="0" y="0"/>
                  </a:moveTo>
                  <a:lnTo>
                    <a:pt x="0" y="289284"/>
                  </a:lnTo>
                  <a:lnTo>
                    <a:pt x="1940011" y="437542"/>
                  </a:lnTo>
                  <a:lnTo>
                    <a:pt x="1940011" y="128370"/>
                  </a:lnTo>
                  <a:lnTo>
                    <a:pt x="1183352" y="85881"/>
                  </a:lnTo>
                  <a:lnTo>
                    <a:pt x="1108319" y="152778"/>
                  </a:lnTo>
                  <a:lnTo>
                    <a:pt x="800051" y="131082"/>
                  </a:lnTo>
                  <a:lnTo>
                    <a:pt x="689762" y="50624"/>
                  </a:lnTo>
                  <a:close/>
                </a:path>
              </a:pathLst>
            </a:custGeom>
            <a:solidFill>
              <a:srgbClr val="FFFFFF"/>
            </a:solidFill>
            <a:ln w="9034" cap="flat">
              <a:noFill/>
              <a:prstDash val="solid"/>
              <a:miter/>
            </a:ln>
          </p:spPr>
          <p:txBody>
            <a:bodyPr rtlCol="0" anchor="ctr"/>
            <a:lstStyle/>
            <a:p>
              <a:endParaRPr lang="en-ID" dirty="0"/>
            </a:p>
          </p:txBody>
        </p:sp>
        <p:sp>
          <p:nvSpPr>
            <p:cNvPr id="529" name="Bentuk Bebas: Bentuk 528">
              <a:extLst>
                <a:ext uri="{FF2B5EF4-FFF2-40B4-BE49-F238E27FC236}">
                  <a16:creationId xmlns:a16="http://schemas.microsoft.com/office/drawing/2014/main" id="{C6A980DA-38EE-4D12-8EA0-3C2B1DA478D4}"/>
                </a:ext>
              </a:extLst>
            </p:cNvPr>
            <p:cNvSpPr/>
            <p:nvPr/>
          </p:nvSpPr>
          <p:spPr>
            <a:xfrm>
              <a:off x="6907459" y="3579810"/>
              <a:ext cx="457978" cy="161398"/>
            </a:xfrm>
            <a:custGeom>
              <a:avLst/>
              <a:gdLst>
                <a:gd name="connsiteX0" fmla="*/ 47009 w 505343"/>
                <a:gd name="connsiteY0" fmla="*/ 0 h 178090"/>
                <a:gd name="connsiteX1" fmla="*/ 505343 w 505343"/>
                <a:gd name="connsiteY1" fmla="*/ 31640 h 178090"/>
                <a:gd name="connsiteX2" fmla="*/ 500823 w 505343"/>
                <a:gd name="connsiteY2" fmla="*/ 178090 h 178090"/>
                <a:gd name="connsiteX3" fmla="*/ 200691 w 505343"/>
                <a:gd name="connsiteY3" fmla="*/ 178090 h 178090"/>
                <a:gd name="connsiteX4" fmla="*/ 0 w 505343"/>
                <a:gd name="connsiteY4" fmla="*/ 98537 h 1780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5343" h="178090">
                  <a:moveTo>
                    <a:pt x="47009" y="0"/>
                  </a:moveTo>
                  <a:lnTo>
                    <a:pt x="505343" y="31640"/>
                  </a:lnTo>
                  <a:lnTo>
                    <a:pt x="500823" y="178090"/>
                  </a:lnTo>
                  <a:lnTo>
                    <a:pt x="200691" y="178090"/>
                  </a:lnTo>
                  <a:lnTo>
                    <a:pt x="0" y="98537"/>
                  </a:lnTo>
                  <a:close/>
                </a:path>
              </a:pathLst>
            </a:custGeom>
            <a:solidFill>
              <a:srgbClr val="D48A9B"/>
            </a:solidFill>
            <a:ln w="9034" cap="flat">
              <a:noFill/>
              <a:prstDash val="solid"/>
              <a:miter/>
            </a:ln>
          </p:spPr>
          <p:txBody>
            <a:bodyPr rtlCol="0" anchor="ctr"/>
            <a:lstStyle/>
            <a:p>
              <a:endParaRPr lang="en-ID" dirty="0"/>
            </a:p>
          </p:txBody>
        </p:sp>
        <p:sp>
          <p:nvSpPr>
            <p:cNvPr id="530" name="Bentuk Bebas: Bentuk 529">
              <a:extLst>
                <a:ext uri="{FF2B5EF4-FFF2-40B4-BE49-F238E27FC236}">
                  <a16:creationId xmlns:a16="http://schemas.microsoft.com/office/drawing/2014/main" id="{621711DA-637E-452E-8694-C9132D95E8D0}"/>
                </a:ext>
              </a:extLst>
            </p:cNvPr>
            <p:cNvSpPr/>
            <p:nvPr/>
          </p:nvSpPr>
          <p:spPr>
            <a:xfrm>
              <a:off x="6907459" y="3579810"/>
              <a:ext cx="457978" cy="161398"/>
            </a:xfrm>
            <a:custGeom>
              <a:avLst/>
              <a:gdLst>
                <a:gd name="connsiteX0" fmla="*/ 47009 w 505343"/>
                <a:gd name="connsiteY0" fmla="*/ 0 h 178090"/>
                <a:gd name="connsiteX1" fmla="*/ 505343 w 505343"/>
                <a:gd name="connsiteY1" fmla="*/ 31640 h 178090"/>
                <a:gd name="connsiteX2" fmla="*/ 500823 w 505343"/>
                <a:gd name="connsiteY2" fmla="*/ 178090 h 178090"/>
                <a:gd name="connsiteX3" fmla="*/ 200691 w 505343"/>
                <a:gd name="connsiteY3" fmla="*/ 178090 h 178090"/>
                <a:gd name="connsiteX4" fmla="*/ 0 w 505343"/>
                <a:gd name="connsiteY4" fmla="*/ 98537 h 1780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5343" h="178090">
                  <a:moveTo>
                    <a:pt x="47009" y="0"/>
                  </a:moveTo>
                  <a:lnTo>
                    <a:pt x="505343" y="31640"/>
                  </a:lnTo>
                  <a:lnTo>
                    <a:pt x="500823" y="178090"/>
                  </a:lnTo>
                  <a:lnTo>
                    <a:pt x="200691" y="178090"/>
                  </a:lnTo>
                  <a:lnTo>
                    <a:pt x="0" y="98537"/>
                  </a:lnTo>
                  <a:close/>
                </a:path>
              </a:pathLst>
            </a:custGeom>
            <a:solidFill>
              <a:srgbClr val="000000">
                <a:alpha val="10000"/>
              </a:srgbClr>
            </a:solidFill>
            <a:ln w="9034" cap="flat">
              <a:noFill/>
              <a:prstDash val="solid"/>
              <a:miter/>
            </a:ln>
          </p:spPr>
          <p:txBody>
            <a:bodyPr rtlCol="0" anchor="ctr"/>
            <a:lstStyle/>
            <a:p>
              <a:endParaRPr lang="en-ID" dirty="0"/>
            </a:p>
          </p:txBody>
        </p:sp>
        <p:sp>
          <p:nvSpPr>
            <p:cNvPr id="531" name="Bentuk Bebas: Bentuk 530">
              <a:extLst>
                <a:ext uri="{FF2B5EF4-FFF2-40B4-BE49-F238E27FC236}">
                  <a16:creationId xmlns:a16="http://schemas.microsoft.com/office/drawing/2014/main" id="{3104BC38-F87A-43C4-AAF4-8B25FFB1F32D}"/>
                </a:ext>
              </a:extLst>
            </p:cNvPr>
            <p:cNvSpPr/>
            <p:nvPr/>
          </p:nvSpPr>
          <p:spPr>
            <a:xfrm>
              <a:off x="6395408" y="3542942"/>
              <a:ext cx="1595140" cy="362941"/>
            </a:xfrm>
            <a:custGeom>
              <a:avLst/>
              <a:gdLst>
                <a:gd name="connsiteX0" fmla="*/ 0 w 1760112"/>
                <a:gd name="connsiteY0" fmla="*/ 0 h 400477"/>
                <a:gd name="connsiteX1" fmla="*/ 0 w 1760112"/>
                <a:gd name="connsiteY1" fmla="*/ 260356 h 400477"/>
                <a:gd name="connsiteX2" fmla="*/ 1760113 w 1760112"/>
                <a:gd name="connsiteY2" fmla="*/ 400477 h 400477"/>
                <a:gd name="connsiteX3" fmla="*/ 1760113 w 1760112"/>
                <a:gd name="connsiteY3" fmla="*/ 123850 h 400477"/>
                <a:gd name="connsiteX4" fmla="*/ 1081199 w 1760112"/>
                <a:gd name="connsiteY4" fmla="*/ 83169 h 400477"/>
                <a:gd name="connsiteX5" fmla="*/ 1008878 w 1760112"/>
                <a:gd name="connsiteY5" fmla="*/ 137410 h 400477"/>
                <a:gd name="connsiteX6" fmla="*/ 734963 w 1760112"/>
                <a:gd name="connsiteY6" fmla="*/ 121138 h 400477"/>
                <a:gd name="connsiteX7" fmla="*/ 622865 w 1760112"/>
                <a:gd name="connsiteY7" fmla="*/ 51529 h 400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0112" h="400477">
                  <a:moveTo>
                    <a:pt x="0" y="0"/>
                  </a:moveTo>
                  <a:lnTo>
                    <a:pt x="0" y="260356"/>
                  </a:lnTo>
                  <a:lnTo>
                    <a:pt x="1760113" y="400477"/>
                  </a:lnTo>
                  <a:lnTo>
                    <a:pt x="1760113" y="123850"/>
                  </a:lnTo>
                  <a:lnTo>
                    <a:pt x="1081199" y="83169"/>
                  </a:lnTo>
                  <a:lnTo>
                    <a:pt x="1008878" y="137410"/>
                  </a:lnTo>
                  <a:lnTo>
                    <a:pt x="734963" y="121138"/>
                  </a:lnTo>
                  <a:lnTo>
                    <a:pt x="622865" y="51529"/>
                  </a:lnTo>
                  <a:close/>
                </a:path>
              </a:pathLst>
            </a:custGeom>
            <a:solidFill>
              <a:srgbClr val="000000">
                <a:alpha val="10000"/>
              </a:srgbClr>
            </a:solidFill>
            <a:ln w="9034" cap="flat">
              <a:noFill/>
              <a:prstDash val="solid"/>
              <a:miter/>
            </a:ln>
          </p:spPr>
          <p:txBody>
            <a:bodyPr rtlCol="0" anchor="ctr"/>
            <a:lstStyle/>
            <a:p>
              <a:endParaRPr lang="en-ID" dirty="0"/>
            </a:p>
          </p:txBody>
        </p:sp>
        <p:sp>
          <p:nvSpPr>
            <p:cNvPr id="532" name="Bentuk Bebas: Bentuk 531">
              <a:extLst>
                <a:ext uri="{FF2B5EF4-FFF2-40B4-BE49-F238E27FC236}">
                  <a16:creationId xmlns:a16="http://schemas.microsoft.com/office/drawing/2014/main" id="{772A5A92-C7B5-47D9-998D-6046BA66D96B}"/>
                </a:ext>
              </a:extLst>
            </p:cNvPr>
            <p:cNvSpPr/>
            <p:nvPr/>
          </p:nvSpPr>
          <p:spPr>
            <a:xfrm>
              <a:off x="6385578" y="3533111"/>
              <a:ext cx="1595959" cy="362941"/>
            </a:xfrm>
            <a:custGeom>
              <a:avLst/>
              <a:gdLst>
                <a:gd name="connsiteX0" fmla="*/ 0 w 1761016"/>
                <a:gd name="connsiteY0" fmla="*/ 0 h 400477"/>
                <a:gd name="connsiteX1" fmla="*/ 0 w 1761016"/>
                <a:gd name="connsiteY1" fmla="*/ 260356 h 400477"/>
                <a:gd name="connsiteX2" fmla="*/ 1761017 w 1761016"/>
                <a:gd name="connsiteY2" fmla="*/ 400478 h 400477"/>
                <a:gd name="connsiteX3" fmla="*/ 1761017 w 1761016"/>
                <a:gd name="connsiteY3" fmla="*/ 123850 h 400477"/>
                <a:gd name="connsiteX4" fmla="*/ 1081199 w 1761016"/>
                <a:gd name="connsiteY4" fmla="*/ 83169 h 400477"/>
                <a:gd name="connsiteX5" fmla="*/ 1008878 w 1761016"/>
                <a:gd name="connsiteY5" fmla="*/ 137410 h 400477"/>
                <a:gd name="connsiteX6" fmla="*/ 734962 w 1761016"/>
                <a:gd name="connsiteY6" fmla="*/ 121138 h 400477"/>
                <a:gd name="connsiteX7" fmla="*/ 622864 w 1761016"/>
                <a:gd name="connsiteY7" fmla="*/ 51529 h 400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61016" h="400477">
                  <a:moveTo>
                    <a:pt x="0" y="0"/>
                  </a:moveTo>
                  <a:lnTo>
                    <a:pt x="0" y="260356"/>
                  </a:lnTo>
                  <a:lnTo>
                    <a:pt x="1761017" y="400478"/>
                  </a:lnTo>
                  <a:lnTo>
                    <a:pt x="1761017" y="123850"/>
                  </a:lnTo>
                  <a:lnTo>
                    <a:pt x="1081199" y="83169"/>
                  </a:lnTo>
                  <a:lnTo>
                    <a:pt x="1008878" y="137410"/>
                  </a:lnTo>
                  <a:lnTo>
                    <a:pt x="734962" y="121138"/>
                  </a:lnTo>
                  <a:lnTo>
                    <a:pt x="622864" y="51529"/>
                  </a:lnTo>
                  <a:close/>
                </a:path>
              </a:pathLst>
            </a:custGeom>
            <a:solidFill>
              <a:srgbClr val="FFFFFF"/>
            </a:solidFill>
            <a:ln w="9034" cap="flat">
              <a:noFill/>
              <a:prstDash val="solid"/>
              <a:miter/>
            </a:ln>
          </p:spPr>
          <p:txBody>
            <a:bodyPr rtlCol="0" anchor="ctr"/>
            <a:lstStyle/>
            <a:p>
              <a:endParaRPr lang="en-ID" dirty="0"/>
            </a:p>
          </p:txBody>
        </p:sp>
        <p:sp>
          <p:nvSpPr>
            <p:cNvPr id="533" name="Bentuk Bebas: Bentuk 532">
              <a:extLst>
                <a:ext uri="{FF2B5EF4-FFF2-40B4-BE49-F238E27FC236}">
                  <a16:creationId xmlns:a16="http://schemas.microsoft.com/office/drawing/2014/main" id="{D02C9634-3A32-4084-B3E2-2F2ED0FF9092}"/>
                </a:ext>
              </a:extLst>
            </p:cNvPr>
            <p:cNvSpPr/>
            <p:nvPr/>
          </p:nvSpPr>
          <p:spPr>
            <a:xfrm>
              <a:off x="9467712" y="3533930"/>
              <a:ext cx="558750" cy="126168"/>
            </a:xfrm>
            <a:custGeom>
              <a:avLst/>
              <a:gdLst>
                <a:gd name="connsiteX0" fmla="*/ 369741 w 616537"/>
                <a:gd name="connsiteY0" fmla="*/ 0 h 139217"/>
                <a:gd name="connsiteX1" fmla="*/ 616537 w 616537"/>
                <a:gd name="connsiteY1" fmla="*/ 16272 h 139217"/>
                <a:gd name="connsiteX2" fmla="*/ 207923 w 616537"/>
                <a:gd name="connsiteY2" fmla="*/ 139218 h 139217"/>
                <a:gd name="connsiteX3" fmla="*/ 0 w 616537"/>
                <a:gd name="connsiteY3" fmla="*/ 123850 h 139217"/>
              </a:gdLst>
              <a:ahLst/>
              <a:cxnLst>
                <a:cxn ang="0">
                  <a:pos x="connsiteX0" y="connsiteY0"/>
                </a:cxn>
                <a:cxn ang="0">
                  <a:pos x="connsiteX1" y="connsiteY1"/>
                </a:cxn>
                <a:cxn ang="0">
                  <a:pos x="connsiteX2" y="connsiteY2"/>
                </a:cxn>
                <a:cxn ang="0">
                  <a:pos x="connsiteX3" y="connsiteY3"/>
                </a:cxn>
              </a:cxnLst>
              <a:rect l="l" t="t" r="r" b="b"/>
              <a:pathLst>
                <a:path w="616537" h="139217">
                  <a:moveTo>
                    <a:pt x="369741" y="0"/>
                  </a:moveTo>
                  <a:lnTo>
                    <a:pt x="616537" y="16272"/>
                  </a:lnTo>
                  <a:lnTo>
                    <a:pt x="207923" y="139218"/>
                  </a:lnTo>
                  <a:lnTo>
                    <a:pt x="0" y="123850"/>
                  </a:lnTo>
                  <a:close/>
                </a:path>
              </a:pathLst>
            </a:custGeom>
            <a:solidFill>
              <a:srgbClr val="000000">
                <a:alpha val="10000"/>
              </a:srgbClr>
            </a:solidFill>
            <a:ln w="9034" cap="flat">
              <a:noFill/>
              <a:prstDash val="solid"/>
              <a:miter/>
            </a:ln>
          </p:spPr>
          <p:txBody>
            <a:bodyPr rtlCol="0" anchor="ctr"/>
            <a:lstStyle/>
            <a:p>
              <a:endParaRPr lang="en-ID" dirty="0"/>
            </a:p>
          </p:txBody>
        </p:sp>
        <p:sp>
          <p:nvSpPr>
            <p:cNvPr id="534" name="Bentuk Bebas: Bentuk 533">
              <a:extLst>
                <a:ext uri="{FF2B5EF4-FFF2-40B4-BE49-F238E27FC236}">
                  <a16:creationId xmlns:a16="http://schemas.microsoft.com/office/drawing/2014/main" id="{438906DE-67D9-485B-95B4-2933FC599C21}"/>
                </a:ext>
              </a:extLst>
            </p:cNvPr>
            <p:cNvSpPr/>
            <p:nvPr/>
          </p:nvSpPr>
          <p:spPr>
            <a:xfrm>
              <a:off x="9467712" y="3524918"/>
              <a:ext cx="558750" cy="125350"/>
            </a:xfrm>
            <a:custGeom>
              <a:avLst/>
              <a:gdLst>
                <a:gd name="connsiteX0" fmla="*/ 369741 w 616537"/>
                <a:gd name="connsiteY0" fmla="*/ 0 h 138314"/>
                <a:gd name="connsiteX1" fmla="*/ 616537 w 616537"/>
                <a:gd name="connsiteY1" fmla="*/ 15368 h 138314"/>
                <a:gd name="connsiteX2" fmla="*/ 207923 w 616537"/>
                <a:gd name="connsiteY2" fmla="*/ 138314 h 138314"/>
                <a:gd name="connsiteX3" fmla="*/ 0 w 616537"/>
                <a:gd name="connsiteY3" fmla="*/ 122946 h 138314"/>
              </a:gdLst>
              <a:ahLst/>
              <a:cxnLst>
                <a:cxn ang="0">
                  <a:pos x="connsiteX0" y="connsiteY0"/>
                </a:cxn>
                <a:cxn ang="0">
                  <a:pos x="connsiteX1" y="connsiteY1"/>
                </a:cxn>
                <a:cxn ang="0">
                  <a:pos x="connsiteX2" y="connsiteY2"/>
                </a:cxn>
                <a:cxn ang="0">
                  <a:pos x="connsiteX3" y="connsiteY3"/>
                </a:cxn>
              </a:cxnLst>
              <a:rect l="l" t="t" r="r" b="b"/>
              <a:pathLst>
                <a:path w="616537" h="138314">
                  <a:moveTo>
                    <a:pt x="369741" y="0"/>
                  </a:moveTo>
                  <a:lnTo>
                    <a:pt x="616537" y="15368"/>
                  </a:lnTo>
                  <a:lnTo>
                    <a:pt x="207923" y="138314"/>
                  </a:lnTo>
                  <a:lnTo>
                    <a:pt x="0" y="122946"/>
                  </a:lnTo>
                  <a:close/>
                </a:path>
              </a:pathLst>
            </a:custGeom>
            <a:solidFill>
              <a:srgbClr val="FFFFFF"/>
            </a:solidFill>
            <a:ln w="9034" cap="flat">
              <a:noFill/>
              <a:prstDash val="solid"/>
              <a:miter/>
            </a:ln>
          </p:spPr>
          <p:txBody>
            <a:bodyPr rtlCol="0" anchor="ctr"/>
            <a:lstStyle/>
            <a:p>
              <a:endParaRPr lang="en-ID" dirty="0"/>
            </a:p>
          </p:txBody>
        </p:sp>
        <p:sp>
          <p:nvSpPr>
            <p:cNvPr id="535" name="Bentuk Bebas: Bentuk 534">
              <a:extLst>
                <a:ext uri="{FF2B5EF4-FFF2-40B4-BE49-F238E27FC236}">
                  <a16:creationId xmlns:a16="http://schemas.microsoft.com/office/drawing/2014/main" id="{CC13C82F-4D4A-43FA-8511-EEC184A98A09}"/>
                </a:ext>
              </a:extLst>
            </p:cNvPr>
            <p:cNvSpPr/>
            <p:nvPr/>
          </p:nvSpPr>
          <p:spPr>
            <a:xfrm>
              <a:off x="9776582" y="3548274"/>
              <a:ext cx="76192" cy="13096"/>
            </a:xfrm>
            <a:custGeom>
              <a:avLst/>
              <a:gdLst>
                <a:gd name="connsiteX0" fmla="*/ 0 w 84072"/>
                <a:gd name="connsiteY0" fmla="*/ 1349 h 14450"/>
                <a:gd name="connsiteX1" fmla="*/ 30736 w 84072"/>
                <a:gd name="connsiteY1" fmla="*/ 6773 h 14450"/>
                <a:gd name="connsiteX2" fmla="*/ 48816 w 84072"/>
                <a:gd name="connsiteY2" fmla="*/ 7677 h 14450"/>
                <a:gd name="connsiteX3" fmla="*/ 84073 w 84072"/>
                <a:gd name="connsiteY3" fmla="*/ 13102 h 14450"/>
                <a:gd name="connsiteX4" fmla="*/ 0 w 84072"/>
                <a:gd name="connsiteY4" fmla="*/ 1349 h 14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072" h="14450">
                  <a:moveTo>
                    <a:pt x="0" y="1349"/>
                  </a:moveTo>
                  <a:cubicBezTo>
                    <a:pt x="9944" y="-3171"/>
                    <a:pt x="19888" y="4965"/>
                    <a:pt x="30736" y="6773"/>
                  </a:cubicBezTo>
                  <a:cubicBezTo>
                    <a:pt x="37064" y="7677"/>
                    <a:pt x="42488" y="6773"/>
                    <a:pt x="48816" y="7677"/>
                  </a:cubicBezTo>
                  <a:cubicBezTo>
                    <a:pt x="60568" y="9485"/>
                    <a:pt x="73225" y="17622"/>
                    <a:pt x="84073" y="13102"/>
                  </a:cubicBezTo>
                  <a:lnTo>
                    <a:pt x="0" y="1349"/>
                  </a:lnTo>
                  <a:close/>
                </a:path>
              </a:pathLst>
            </a:custGeom>
            <a:solidFill>
              <a:srgbClr val="D3DAE1"/>
            </a:solidFill>
            <a:ln w="9034" cap="flat">
              <a:noFill/>
              <a:prstDash val="solid"/>
              <a:miter/>
            </a:ln>
          </p:spPr>
          <p:txBody>
            <a:bodyPr rtlCol="0" anchor="ctr"/>
            <a:lstStyle/>
            <a:p>
              <a:endParaRPr lang="en-ID" dirty="0"/>
            </a:p>
          </p:txBody>
        </p:sp>
        <p:sp>
          <p:nvSpPr>
            <p:cNvPr id="536" name="Bentuk Bebas: Bentuk 535">
              <a:extLst>
                <a:ext uri="{FF2B5EF4-FFF2-40B4-BE49-F238E27FC236}">
                  <a16:creationId xmlns:a16="http://schemas.microsoft.com/office/drawing/2014/main" id="{D75059C8-8F53-4459-B99A-186C3C6DD968}"/>
                </a:ext>
              </a:extLst>
            </p:cNvPr>
            <p:cNvSpPr/>
            <p:nvPr/>
          </p:nvSpPr>
          <p:spPr>
            <a:xfrm>
              <a:off x="9765112" y="3554828"/>
              <a:ext cx="76192" cy="13096"/>
            </a:xfrm>
            <a:custGeom>
              <a:avLst/>
              <a:gdLst>
                <a:gd name="connsiteX0" fmla="*/ 0 w 84072"/>
                <a:gd name="connsiteY0" fmla="*/ 1349 h 14450"/>
                <a:gd name="connsiteX1" fmla="*/ 30737 w 84072"/>
                <a:gd name="connsiteY1" fmla="*/ 6773 h 14450"/>
                <a:gd name="connsiteX2" fmla="*/ 48817 w 84072"/>
                <a:gd name="connsiteY2" fmla="*/ 7677 h 14450"/>
                <a:gd name="connsiteX3" fmla="*/ 84073 w 84072"/>
                <a:gd name="connsiteY3" fmla="*/ 13101 h 14450"/>
                <a:gd name="connsiteX4" fmla="*/ 0 w 84072"/>
                <a:gd name="connsiteY4" fmla="*/ 1349 h 14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072" h="14450">
                  <a:moveTo>
                    <a:pt x="0" y="1349"/>
                  </a:moveTo>
                  <a:cubicBezTo>
                    <a:pt x="9944" y="-3171"/>
                    <a:pt x="19888" y="4965"/>
                    <a:pt x="30737" y="6773"/>
                  </a:cubicBezTo>
                  <a:cubicBezTo>
                    <a:pt x="37064" y="7677"/>
                    <a:pt x="42488" y="6773"/>
                    <a:pt x="48817" y="7677"/>
                  </a:cubicBezTo>
                  <a:cubicBezTo>
                    <a:pt x="60568" y="9485"/>
                    <a:pt x="73225" y="17621"/>
                    <a:pt x="84073" y="13101"/>
                  </a:cubicBezTo>
                  <a:lnTo>
                    <a:pt x="0" y="1349"/>
                  </a:lnTo>
                  <a:close/>
                </a:path>
              </a:pathLst>
            </a:custGeom>
            <a:solidFill>
              <a:srgbClr val="D3DAE1"/>
            </a:solidFill>
            <a:ln w="9034" cap="flat">
              <a:noFill/>
              <a:prstDash val="solid"/>
              <a:miter/>
            </a:ln>
          </p:spPr>
          <p:txBody>
            <a:bodyPr rtlCol="0" anchor="ctr"/>
            <a:lstStyle/>
            <a:p>
              <a:endParaRPr lang="en-ID" dirty="0"/>
            </a:p>
          </p:txBody>
        </p:sp>
        <p:sp>
          <p:nvSpPr>
            <p:cNvPr id="537" name="Bentuk Bebas: Bentuk 536">
              <a:extLst>
                <a:ext uri="{FF2B5EF4-FFF2-40B4-BE49-F238E27FC236}">
                  <a16:creationId xmlns:a16="http://schemas.microsoft.com/office/drawing/2014/main" id="{268F27B8-3F5E-4234-BEC9-9D7F00EE18C1}"/>
                </a:ext>
              </a:extLst>
            </p:cNvPr>
            <p:cNvSpPr/>
            <p:nvPr/>
          </p:nvSpPr>
          <p:spPr>
            <a:xfrm>
              <a:off x="9738075" y="3568756"/>
              <a:ext cx="76193" cy="13096"/>
            </a:xfrm>
            <a:custGeom>
              <a:avLst/>
              <a:gdLst>
                <a:gd name="connsiteX0" fmla="*/ 0 w 84073"/>
                <a:gd name="connsiteY0" fmla="*/ 1349 h 14450"/>
                <a:gd name="connsiteX1" fmla="*/ 30737 w 84073"/>
                <a:gd name="connsiteY1" fmla="*/ 6773 h 14450"/>
                <a:gd name="connsiteX2" fmla="*/ 48817 w 84073"/>
                <a:gd name="connsiteY2" fmla="*/ 7677 h 14450"/>
                <a:gd name="connsiteX3" fmla="*/ 84074 w 84073"/>
                <a:gd name="connsiteY3" fmla="*/ 13102 h 14450"/>
                <a:gd name="connsiteX4" fmla="*/ 0 w 84073"/>
                <a:gd name="connsiteY4" fmla="*/ 1349 h 14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073" h="14450">
                  <a:moveTo>
                    <a:pt x="0" y="1349"/>
                  </a:moveTo>
                  <a:cubicBezTo>
                    <a:pt x="9944" y="-3171"/>
                    <a:pt x="19889" y="4965"/>
                    <a:pt x="30737" y="6773"/>
                  </a:cubicBezTo>
                  <a:cubicBezTo>
                    <a:pt x="37064" y="7677"/>
                    <a:pt x="42489" y="6773"/>
                    <a:pt x="48817" y="7677"/>
                  </a:cubicBezTo>
                  <a:cubicBezTo>
                    <a:pt x="60570" y="9485"/>
                    <a:pt x="73225" y="17622"/>
                    <a:pt x="84074" y="13102"/>
                  </a:cubicBezTo>
                  <a:lnTo>
                    <a:pt x="0" y="1349"/>
                  </a:lnTo>
                  <a:close/>
                </a:path>
              </a:pathLst>
            </a:custGeom>
            <a:solidFill>
              <a:srgbClr val="D3DAE1"/>
            </a:solidFill>
            <a:ln w="9034" cap="flat">
              <a:noFill/>
              <a:prstDash val="solid"/>
              <a:miter/>
            </a:ln>
          </p:spPr>
          <p:txBody>
            <a:bodyPr rtlCol="0" anchor="ctr"/>
            <a:lstStyle/>
            <a:p>
              <a:endParaRPr lang="en-ID" dirty="0"/>
            </a:p>
          </p:txBody>
        </p:sp>
        <p:sp>
          <p:nvSpPr>
            <p:cNvPr id="538" name="Bentuk Bebas: Bentuk 537">
              <a:extLst>
                <a:ext uri="{FF2B5EF4-FFF2-40B4-BE49-F238E27FC236}">
                  <a16:creationId xmlns:a16="http://schemas.microsoft.com/office/drawing/2014/main" id="{9CC4C463-8C16-4881-89A9-20577F98C87A}"/>
                </a:ext>
              </a:extLst>
            </p:cNvPr>
            <p:cNvSpPr/>
            <p:nvPr/>
          </p:nvSpPr>
          <p:spPr>
            <a:xfrm>
              <a:off x="8138019" y="3411038"/>
              <a:ext cx="654605" cy="185976"/>
            </a:xfrm>
            <a:custGeom>
              <a:avLst/>
              <a:gdLst>
                <a:gd name="connsiteX0" fmla="*/ 171762 w 722306"/>
                <a:gd name="connsiteY0" fmla="*/ 0 h 205210"/>
                <a:gd name="connsiteX1" fmla="*/ 722306 w 722306"/>
                <a:gd name="connsiteY1" fmla="*/ 36161 h 205210"/>
                <a:gd name="connsiteX2" fmla="*/ 605688 w 722306"/>
                <a:gd name="connsiteY2" fmla="*/ 205211 h 205210"/>
                <a:gd name="connsiteX3" fmla="*/ 0 w 722306"/>
                <a:gd name="connsiteY3" fmla="*/ 140122 h 205210"/>
              </a:gdLst>
              <a:ahLst/>
              <a:cxnLst>
                <a:cxn ang="0">
                  <a:pos x="connsiteX0" y="connsiteY0"/>
                </a:cxn>
                <a:cxn ang="0">
                  <a:pos x="connsiteX1" y="connsiteY1"/>
                </a:cxn>
                <a:cxn ang="0">
                  <a:pos x="connsiteX2" y="connsiteY2"/>
                </a:cxn>
                <a:cxn ang="0">
                  <a:pos x="connsiteX3" y="connsiteY3"/>
                </a:cxn>
              </a:cxnLst>
              <a:rect l="l" t="t" r="r" b="b"/>
              <a:pathLst>
                <a:path w="722306" h="205210">
                  <a:moveTo>
                    <a:pt x="171762" y="0"/>
                  </a:moveTo>
                  <a:lnTo>
                    <a:pt x="722306" y="36161"/>
                  </a:lnTo>
                  <a:lnTo>
                    <a:pt x="605688" y="205211"/>
                  </a:lnTo>
                  <a:lnTo>
                    <a:pt x="0" y="140122"/>
                  </a:lnTo>
                  <a:close/>
                </a:path>
              </a:pathLst>
            </a:custGeom>
            <a:solidFill>
              <a:srgbClr val="000000">
                <a:alpha val="10000"/>
              </a:srgbClr>
            </a:solidFill>
            <a:ln w="9034" cap="flat">
              <a:noFill/>
              <a:prstDash val="solid"/>
              <a:miter/>
            </a:ln>
          </p:spPr>
          <p:txBody>
            <a:bodyPr rtlCol="0" anchor="ctr"/>
            <a:lstStyle/>
            <a:p>
              <a:endParaRPr lang="en-ID" dirty="0"/>
            </a:p>
          </p:txBody>
        </p:sp>
        <p:sp>
          <p:nvSpPr>
            <p:cNvPr id="539" name="Bentuk Bebas: Bentuk 538">
              <a:extLst>
                <a:ext uri="{FF2B5EF4-FFF2-40B4-BE49-F238E27FC236}">
                  <a16:creationId xmlns:a16="http://schemas.microsoft.com/office/drawing/2014/main" id="{CBDBC6D6-485D-4F0D-B514-5BB9E6E920EA}"/>
                </a:ext>
              </a:extLst>
            </p:cNvPr>
            <p:cNvSpPr/>
            <p:nvPr/>
          </p:nvSpPr>
          <p:spPr>
            <a:xfrm>
              <a:off x="8128188" y="3402026"/>
              <a:ext cx="654605" cy="185157"/>
            </a:xfrm>
            <a:custGeom>
              <a:avLst/>
              <a:gdLst>
                <a:gd name="connsiteX0" fmla="*/ 172667 w 722306"/>
                <a:gd name="connsiteY0" fmla="*/ 0 h 204306"/>
                <a:gd name="connsiteX1" fmla="*/ 722306 w 722306"/>
                <a:gd name="connsiteY1" fmla="*/ 35256 h 204306"/>
                <a:gd name="connsiteX2" fmla="*/ 605688 w 722306"/>
                <a:gd name="connsiteY2" fmla="*/ 204307 h 204306"/>
                <a:gd name="connsiteX3" fmla="*/ 0 w 722306"/>
                <a:gd name="connsiteY3" fmla="*/ 139218 h 204306"/>
              </a:gdLst>
              <a:ahLst/>
              <a:cxnLst>
                <a:cxn ang="0">
                  <a:pos x="connsiteX0" y="connsiteY0"/>
                </a:cxn>
                <a:cxn ang="0">
                  <a:pos x="connsiteX1" y="connsiteY1"/>
                </a:cxn>
                <a:cxn ang="0">
                  <a:pos x="connsiteX2" y="connsiteY2"/>
                </a:cxn>
                <a:cxn ang="0">
                  <a:pos x="connsiteX3" y="connsiteY3"/>
                </a:cxn>
              </a:cxnLst>
              <a:rect l="l" t="t" r="r" b="b"/>
              <a:pathLst>
                <a:path w="722306" h="204306">
                  <a:moveTo>
                    <a:pt x="172667" y="0"/>
                  </a:moveTo>
                  <a:lnTo>
                    <a:pt x="722306" y="35256"/>
                  </a:lnTo>
                  <a:lnTo>
                    <a:pt x="605688" y="204307"/>
                  </a:lnTo>
                  <a:lnTo>
                    <a:pt x="0" y="139218"/>
                  </a:lnTo>
                  <a:close/>
                </a:path>
              </a:pathLst>
            </a:custGeom>
            <a:solidFill>
              <a:srgbClr val="3A3768"/>
            </a:solidFill>
            <a:ln w="9034" cap="flat">
              <a:noFill/>
              <a:prstDash val="solid"/>
              <a:miter/>
            </a:ln>
          </p:spPr>
          <p:txBody>
            <a:bodyPr rtlCol="0" anchor="ctr"/>
            <a:lstStyle/>
            <a:p>
              <a:endParaRPr lang="en-ID" dirty="0"/>
            </a:p>
          </p:txBody>
        </p:sp>
        <p:sp>
          <p:nvSpPr>
            <p:cNvPr id="540" name="Bentuk Bebas: Bentuk 539">
              <a:extLst>
                <a:ext uri="{FF2B5EF4-FFF2-40B4-BE49-F238E27FC236}">
                  <a16:creationId xmlns:a16="http://schemas.microsoft.com/office/drawing/2014/main" id="{36C448F4-1E02-4FA4-86A6-3B359F4C7F23}"/>
                </a:ext>
              </a:extLst>
            </p:cNvPr>
            <p:cNvSpPr/>
            <p:nvPr/>
          </p:nvSpPr>
          <p:spPr>
            <a:xfrm>
              <a:off x="8170791" y="3412677"/>
              <a:ext cx="570220" cy="151567"/>
            </a:xfrm>
            <a:custGeom>
              <a:avLst/>
              <a:gdLst>
                <a:gd name="connsiteX0" fmla="*/ 149162 w 629193"/>
                <a:gd name="connsiteY0" fmla="*/ 0 h 167242"/>
                <a:gd name="connsiteX1" fmla="*/ 629193 w 629193"/>
                <a:gd name="connsiteY1" fmla="*/ 29832 h 167242"/>
                <a:gd name="connsiteX2" fmla="*/ 527039 w 629193"/>
                <a:gd name="connsiteY2" fmla="*/ 167242 h 167242"/>
                <a:gd name="connsiteX3" fmla="*/ 0 w 629193"/>
                <a:gd name="connsiteY3" fmla="*/ 113905 h 167242"/>
              </a:gdLst>
              <a:ahLst/>
              <a:cxnLst>
                <a:cxn ang="0">
                  <a:pos x="connsiteX0" y="connsiteY0"/>
                </a:cxn>
                <a:cxn ang="0">
                  <a:pos x="connsiteX1" y="connsiteY1"/>
                </a:cxn>
                <a:cxn ang="0">
                  <a:pos x="connsiteX2" y="connsiteY2"/>
                </a:cxn>
                <a:cxn ang="0">
                  <a:pos x="connsiteX3" y="connsiteY3"/>
                </a:cxn>
              </a:cxnLst>
              <a:rect l="l" t="t" r="r" b="b"/>
              <a:pathLst>
                <a:path w="629193" h="167242">
                  <a:moveTo>
                    <a:pt x="149162" y="0"/>
                  </a:moveTo>
                  <a:lnTo>
                    <a:pt x="629193" y="29832"/>
                  </a:lnTo>
                  <a:lnTo>
                    <a:pt x="527039" y="167242"/>
                  </a:lnTo>
                  <a:lnTo>
                    <a:pt x="0" y="113905"/>
                  </a:lnTo>
                  <a:close/>
                </a:path>
              </a:pathLst>
            </a:custGeom>
            <a:solidFill>
              <a:srgbClr val="D5E1F4"/>
            </a:solidFill>
            <a:ln w="9034" cap="flat">
              <a:noFill/>
              <a:prstDash val="solid"/>
              <a:miter/>
            </a:ln>
          </p:spPr>
          <p:txBody>
            <a:bodyPr rtlCol="0" anchor="ctr"/>
            <a:lstStyle/>
            <a:p>
              <a:endParaRPr lang="en-ID" dirty="0"/>
            </a:p>
          </p:txBody>
        </p:sp>
        <p:sp>
          <p:nvSpPr>
            <p:cNvPr id="541" name="Bentuk Bebas: Bentuk 540">
              <a:extLst>
                <a:ext uri="{FF2B5EF4-FFF2-40B4-BE49-F238E27FC236}">
                  <a16:creationId xmlns:a16="http://schemas.microsoft.com/office/drawing/2014/main" id="{EC28A482-A05B-4EEA-96CD-46EE1D8E9662}"/>
                </a:ext>
              </a:extLst>
            </p:cNvPr>
            <p:cNvSpPr/>
            <p:nvPr/>
          </p:nvSpPr>
          <p:spPr>
            <a:xfrm>
              <a:off x="7381823" y="4678465"/>
              <a:ext cx="8193" cy="8193"/>
            </a:xfrm>
            <a:custGeom>
              <a:avLst/>
              <a:gdLst>
                <a:gd name="connsiteX0" fmla="*/ 0 w 9040"/>
                <a:gd name="connsiteY0" fmla="*/ 0 h 9040"/>
                <a:gd name="connsiteX1" fmla="*/ 0 w 9040"/>
                <a:gd name="connsiteY1" fmla="*/ 0 h 9040"/>
              </a:gdLst>
              <a:ahLst/>
              <a:cxnLst>
                <a:cxn ang="0">
                  <a:pos x="connsiteX0" y="connsiteY0"/>
                </a:cxn>
                <a:cxn ang="0">
                  <a:pos x="connsiteX1" y="connsiteY1"/>
                </a:cxn>
              </a:cxnLst>
              <a:rect l="l" t="t" r="r" b="b"/>
              <a:pathLst>
                <a:path w="9040" h="9040">
                  <a:moveTo>
                    <a:pt x="0" y="0"/>
                  </a:moveTo>
                  <a:lnTo>
                    <a:pt x="0" y="0"/>
                  </a:lnTo>
                  <a:close/>
                </a:path>
              </a:pathLst>
            </a:custGeom>
            <a:solidFill>
              <a:srgbClr val="3A3768"/>
            </a:solidFill>
            <a:ln w="9034" cap="flat">
              <a:noFill/>
              <a:prstDash val="solid"/>
              <a:miter/>
            </a:ln>
          </p:spPr>
          <p:txBody>
            <a:bodyPr rtlCol="0" anchor="ctr"/>
            <a:lstStyle/>
            <a:p>
              <a:endParaRPr lang="en-ID" dirty="0"/>
            </a:p>
          </p:txBody>
        </p:sp>
        <p:sp>
          <p:nvSpPr>
            <p:cNvPr id="542" name="Bentuk Bebas: Bentuk 541">
              <a:extLst>
                <a:ext uri="{FF2B5EF4-FFF2-40B4-BE49-F238E27FC236}">
                  <a16:creationId xmlns:a16="http://schemas.microsoft.com/office/drawing/2014/main" id="{89CF35BD-FEEB-4D01-A7CB-A86F0883F6B7}"/>
                </a:ext>
              </a:extLst>
            </p:cNvPr>
            <p:cNvSpPr/>
            <p:nvPr/>
          </p:nvSpPr>
          <p:spPr>
            <a:xfrm>
              <a:off x="7381823" y="4678465"/>
              <a:ext cx="8193" cy="8193"/>
            </a:xfrm>
            <a:custGeom>
              <a:avLst/>
              <a:gdLst>
                <a:gd name="connsiteX0" fmla="*/ 0 w 9040"/>
                <a:gd name="connsiteY0" fmla="*/ 0 h 9040"/>
                <a:gd name="connsiteX1" fmla="*/ 0 w 9040"/>
                <a:gd name="connsiteY1" fmla="*/ 0 h 9040"/>
              </a:gdLst>
              <a:ahLst/>
              <a:cxnLst>
                <a:cxn ang="0">
                  <a:pos x="connsiteX0" y="connsiteY0"/>
                </a:cxn>
                <a:cxn ang="0">
                  <a:pos x="connsiteX1" y="connsiteY1"/>
                </a:cxn>
              </a:cxnLst>
              <a:rect l="l" t="t" r="r" b="b"/>
              <a:pathLst>
                <a:path w="9040" h="9040">
                  <a:moveTo>
                    <a:pt x="0" y="0"/>
                  </a:moveTo>
                  <a:lnTo>
                    <a:pt x="0" y="0"/>
                  </a:lnTo>
                  <a:close/>
                </a:path>
              </a:pathLst>
            </a:custGeom>
            <a:solidFill>
              <a:srgbClr val="000000">
                <a:alpha val="10000"/>
              </a:srgbClr>
            </a:solidFill>
            <a:ln w="9034" cap="flat">
              <a:noFill/>
              <a:prstDash val="solid"/>
              <a:miter/>
            </a:ln>
          </p:spPr>
          <p:txBody>
            <a:bodyPr rtlCol="0" anchor="ctr"/>
            <a:lstStyle/>
            <a:p>
              <a:endParaRPr lang="en-ID" dirty="0"/>
            </a:p>
          </p:txBody>
        </p:sp>
        <p:sp>
          <p:nvSpPr>
            <p:cNvPr id="543" name="Bentuk Bebas: Bentuk 542">
              <a:extLst>
                <a:ext uri="{FF2B5EF4-FFF2-40B4-BE49-F238E27FC236}">
                  <a16:creationId xmlns:a16="http://schemas.microsoft.com/office/drawing/2014/main" id="{B3FDB9BB-1DFA-4094-AE51-39916C1E9E31}"/>
                </a:ext>
              </a:extLst>
            </p:cNvPr>
            <p:cNvSpPr/>
            <p:nvPr/>
          </p:nvSpPr>
          <p:spPr>
            <a:xfrm>
              <a:off x="7378546" y="4678465"/>
              <a:ext cx="8193" cy="8193"/>
            </a:xfrm>
            <a:custGeom>
              <a:avLst/>
              <a:gdLst>
                <a:gd name="connsiteX0" fmla="*/ 0 w 9040"/>
                <a:gd name="connsiteY0" fmla="*/ 0 h 9040"/>
                <a:gd name="connsiteX1" fmla="*/ 0 w 9040"/>
                <a:gd name="connsiteY1" fmla="*/ 0 h 9040"/>
              </a:gdLst>
              <a:ahLst/>
              <a:cxnLst>
                <a:cxn ang="0">
                  <a:pos x="connsiteX0" y="connsiteY0"/>
                </a:cxn>
                <a:cxn ang="0">
                  <a:pos x="connsiteX1" y="connsiteY1"/>
                </a:cxn>
              </a:cxnLst>
              <a:rect l="l" t="t" r="r" b="b"/>
              <a:pathLst>
                <a:path w="9040" h="9040">
                  <a:moveTo>
                    <a:pt x="0" y="0"/>
                  </a:moveTo>
                  <a:lnTo>
                    <a:pt x="0" y="0"/>
                  </a:lnTo>
                  <a:close/>
                </a:path>
              </a:pathLst>
            </a:custGeom>
            <a:solidFill>
              <a:srgbClr val="3A3768"/>
            </a:solidFill>
            <a:ln w="9034" cap="flat">
              <a:noFill/>
              <a:prstDash val="solid"/>
              <a:miter/>
            </a:ln>
          </p:spPr>
          <p:txBody>
            <a:bodyPr rtlCol="0" anchor="ctr"/>
            <a:lstStyle/>
            <a:p>
              <a:endParaRPr lang="en-ID" dirty="0"/>
            </a:p>
          </p:txBody>
        </p:sp>
        <p:sp>
          <p:nvSpPr>
            <p:cNvPr id="544" name="Bentuk Bebas: Bentuk 543">
              <a:extLst>
                <a:ext uri="{FF2B5EF4-FFF2-40B4-BE49-F238E27FC236}">
                  <a16:creationId xmlns:a16="http://schemas.microsoft.com/office/drawing/2014/main" id="{42866FC1-313E-4F40-924E-96DECDFE0B0E}"/>
                </a:ext>
              </a:extLst>
            </p:cNvPr>
            <p:cNvSpPr/>
            <p:nvPr/>
          </p:nvSpPr>
          <p:spPr>
            <a:xfrm>
              <a:off x="6605145" y="3515573"/>
              <a:ext cx="1409777" cy="1199760"/>
            </a:xfrm>
            <a:custGeom>
              <a:avLst/>
              <a:gdLst>
                <a:gd name="connsiteX0" fmla="*/ 1554902 w 1555579"/>
                <a:gd name="connsiteY0" fmla="*/ 1263273 h 1323841"/>
                <a:gd name="connsiteX1" fmla="*/ 1554902 w 1555579"/>
                <a:gd name="connsiteY1" fmla="*/ 1270505 h 1323841"/>
                <a:gd name="connsiteX2" fmla="*/ 1553997 w 1555579"/>
                <a:gd name="connsiteY2" fmla="*/ 1277737 h 1323841"/>
                <a:gd name="connsiteX3" fmla="*/ 1540437 w 1555579"/>
                <a:gd name="connsiteY3" fmla="*/ 1323842 h 1323841"/>
                <a:gd name="connsiteX4" fmla="*/ 1540437 w 1555579"/>
                <a:gd name="connsiteY4" fmla="*/ 1323842 h 1323841"/>
                <a:gd name="connsiteX5" fmla="*/ 857004 w 1555579"/>
                <a:gd name="connsiteY5" fmla="*/ 1236153 h 1323841"/>
                <a:gd name="connsiteX6" fmla="*/ 824460 w 1555579"/>
                <a:gd name="connsiteY6" fmla="*/ 1231632 h 1323841"/>
                <a:gd name="connsiteX7" fmla="*/ 766603 w 1555579"/>
                <a:gd name="connsiteY7" fmla="*/ 1223496 h 1323841"/>
                <a:gd name="connsiteX8" fmla="*/ 717786 w 1555579"/>
                <a:gd name="connsiteY8" fmla="*/ 1216264 h 1323841"/>
                <a:gd name="connsiteX9" fmla="*/ 717786 w 1555579"/>
                <a:gd name="connsiteY9" fmla="*/ 1216264 h 1323841"/>
                <a:gd name="connsiteX10" fmla="*/ 558680 w 1555579"/>
                <a:gd name="connsiteY10" fmla="*/ 1200896 h 1323841"/>
                <a:gd name="connsiteX11" fmla="*/ 460142 w 1555579"/>
                <a:gd name="connsiteY11" fmla="*/ 1180104 h 1323841"/>
                <a:gd name="connsiteX12" fmla="*/ 25312 w 1555579"/>
                <a:gd name="connsiteY12" fmla="*/ 1124055 h 1323841"/>
                <a:gd name="connsiteX13" fmla="*/ 6328 w 1555579"/>
                <a:gd name="connsiteY13" fmla="*/ 1121343 h 1323841"/>
                <a:gd name="connsiteX14" fmla="*/ 12656 w 1555579"/>
                <a:gd name="connsiteY14" fmla="*/ 1096935 h 1323841"/>
                <a:gd name="connsiteX15" fmla="*/ 69609 w 1555579"/>
                <a:gd name="connsiteY15" fmla="*/ 838387 h 1323841"/>
                <a:gd name="connsiteX16" fmla="*/ 69609 w 1555579"/>
                <a:gd name="connsiteY16" fmla="*/ 838387 h 1323841"/>
                <a:gd name="connsiteX17" fmla="*/ 85881 w 1555579"/>
                <a:gd name="connsiteY17" fmla="*/ 748890 h 1323841"/>
                <a:gd name="connsiteX18" fmla="*/ 95825 w 1555579"/>
                <a:gd name="connsiteY18" fmla="*/ 678377 h 1323841"/>
                <a:gd name="connsiteX19" fmla="*/ 100345 w 1555579"/>
                <a:gd name="connsiteY19" fmla="*/ 641312 h 1323841"/>
                <a:gd name="connsiteX20" fmla="*/ 102153 w 1555579"/>
                <a:gd name="connsiteY20" fmla="*/ 623232 h 1323841"/>
                <a:gd name="connsiteX21" fmla="*/ 103961 w 1555579"/>
                <a:gd name="connsiteY21" fmla="*/ 604248 h 1323841"/>
                <a:gd name="connsiteX22" fmla="*/ 104865 w 1555579"/>
                <a:gd name="connsiteY22" fmla="*/ 587072 h 1323841"/>
                <a:gd name="connsiteX23" fmla="*/ 104865 w 1555579"/>
                <a:gd name="connsiteY23" fmla="*/ 578935 h 1323841"/>
                <a:gd name="connsiteX24" fmla="*/ 104865 w 1555579"/>
                <a:gd name="connsiteY24" fmla="*/ 540967 h 1323841"/>
                <a:gd name="connsiteX25" fmla="*/ 74129 w 1555579"/>
                <a:gd name="connsiteY25" fmla="*/ 347508 h 1323841"/>
                <a:gd name="connsiteX26" fmla="*/ 65993 w 1555579"/>
                <a:gd name="connsiteY26" fmla="*/ 314964 h 1323841"/>
                <a:gd name="connsiteX27" fmla="*/ 63281 w 1555579"/>
                <a:gd name="connsiteY27" fmla="*/ 305020 h 1323841"/>
                <a:gd name="connsiteX28" fmla="*/ 0 w 1555579"/>
                <a:gd name="connsiteY28" fmla="*/ 99809 h 1323841"/>
                <a:gd name="connsiteX29" fmla="*/ 0 w 1555579"/>
                <a:gd name="connsiteY29" fmla="*/ 98001 h 1323841"/>
                <a:gd name="connsiteX30" fmla="*/ 0 w 1555579"/>
                <a:gd name="connsiteY30" fmla="*/ 97097 h 1323841"/>
                <a:gd name="connsiteX31" fmla="*/ 0 w 1555579"/>
                <a:gd name="connsiteY31" fmla="*/ 94385 h 1323841"/>
                <a:gd name="connsiteX32" fmla="*/ 0 w 1555579"/>
                <a:gd name="connsiteY32" fmla="*/ 81728 h 1323841"/>
                <a:gd name="connsiteX33" fmla="*/ 0 w 1555579"/>
                <a:gd name="connsiteY33" fmla="*/ 78112 h 1323841"/>
                <a:gd name="connsiteX34" fmla="*/ 4520 w 1555579"/>
                <a:gd name="connsiteY34" fmla="*/ 50088 h 1323841"/>
                <a:gd name="connsiteX35" fmla="*/ 8136 w 1555579"/>
                <a:gd name="connsiteY35" fmla="*/ 40144 h 1323841"/>
                <a:gd name="connsiteX36" fmla="*/ 48816 w 1555579"/>
                <a:gd name="connsiteY36" fmla="*/ 2175 h 1323841"/>
                <a:gd name="connsiteX37" fmla="*/ 48816 w 1555579"/>
                <a:gd name="connsiteY37" fmla="*/ 2175 h 1323841"/>
                <a:gd name="connsiteX38" fmla="*/ 171762 w 1555579"/>
                <a:gd name="connsiteY38" fmla="*/ 36528 h 1323841"/>
                <a:gd name="connsiteX39" fmla="*/ 198883 w 1555579"/>
                <a:gd name="connsiteY39" fmla="*/ 55512 h 1323841"/>
                <a:gd name="connsiteX40" fmla="*/ 211539 w 1555579"/>
                <a:gd name="connsiteY40" fmla="*/ 66360 h 1323841"/>
                <a:gd name="connsiteX41" fmla="*/ 332677 w 1555579"/>
                <a:gd name="connsiteY41" fmla="*/ 324908 h 1323841"/>
                <a:gd name="connsiteX42" fmla="*/ 334485 w 1555579"/>
                <a:gd name="connsiteY42" fmla="*/ 334852 h 1323841"/>
                <a:gd name="connsiteX43" fmla="*/ 340813 w 1555579"/>
                <a:gd name="connsiteY43" fmla="*/ 369204 h 1323841"/>
                <a:gd name="connsiteX44" fmla="*/ 348045 w 1555579"/>
                <a:gd name="connsiteY44" fmla="*/ 425253 h 1323841"/>
                <a:gd name="connsiteX45" fmla="*/ 349853 w 1555579"/>
                <a:gd name="connsiteY45" fmla="*/ 438813 h 1323841"/>
                <a:gd name="connsiteX46" fmla="*/ 350757 w 1555579"/>
                <a:gd name="connsiteY46" fmla="*/ 452373 h 1323841"/>
                <a:gd name="connsiteX47" fmla="*/ 353469 w 1555579"/>
                <a:gd name="connsiteY47" fmla="*/ 490342 h 1323841"/>
                <a:gd name="connsiteX48" fmla="*/ 354373 w 1555579"/>
                <a:gd name="connsiteY48" fmla="*/ 537351 h 1323841"/>
                <a:gd name="connsiteX49" fmla="*/ 354373 w 1555579"/>
                <a:gd name="connsiteY49" fmla="*/ 538255 h 1323841"/>
                <a:gd name="connsiteX50" fmla="*/ 354373 w 1555579"/>
                <a:gd name="connsiteY50" fmla="*/ 541871 h 1323841"/>
                <a:gd name="connsiteX51" fmla="*/ 354373 w 1555579"/>
                <a:gd name="connsiteY51" fmla="*/ 542775 h 1323841"/>
                <a:gd name="connsiteX52" fmla="*/ 354373 w 1555579"/>
                <a:gd name="connsiteY52" fmla="*/ 546391 h 1323841"/>
                <a:gd name="connsiteX53" fmla="*/ 354373 w 1555579"/>
                <a:gd name="connsiteY53" fmla="*/ 550911 h 1323841"/>
                <a:gd name="connsiteX54" fmla="*/ 352565 w 1555579"/>
                <a:gd name="connsiteY54" fmla="*/ 564471 h 1323841"/>
                <a:gd name="connsiteX55" fmla="*/ 349853 w 1555579"/>
                <a:gd name="connsiteY55" fmla="*/ 591592 h 1323841"/>
                <a:gd name="connsiteX56" fmla="*/ 349853 w 1555579"/>
                <a:gd name="connsiteY56" fmla="*/ 591592 h 1323841"/>
                <a:gd name="connsiteX57" fmla="*/ 347141 w 1555579"/>
                <a:gd name="connsiteY57" fmla="*/ 616000 h 1323841"/>
                <a:gd name="connsiteX58" fmla="*/ 340813 w 1555579"/>
                <a:gd name="connsiteY58" fmla="*/ 677473 h 1323841"/>
                <a:gd name="connsiteX59" fmla="*/ 339005 w 1555579"/>
                <a:gd name="connsiteY59" fmla="*/ 690129 h 1323841"/>
                <a:gd name="connsiteX60" fmla="*/ 332677 w 1555579"/>
                <a:gd name="connsiteY60" fmla="*/ 748890 h 1323841"/>
                <a:gd name="connsiteX61" fmla="*/ 332677 w 1555579"/>
                <a:gd name="connsiteY61" fmla="*/ 748890 h 1323841"/>
                <a:gd name="connsiteX62" fmla="*/ 324540 w 1555579"/>
                <a:gd name="connsiteY62" fmla="*/ 816691 h 1323841"/>
                <a:gd name="connsiteX63" fmla="*/ 322733 w 1555579"/>
                <a:gd name="connsiteY63" fmla="*/ 831155 h 1323841"/>
                <a:gd name="connsiteX64" fmla="*/ 303748 w 1555579"/>
                <a:gd name="connsiteY64" fmla="*/ 964949 h 1323841"/>
                <a:gd name="connsiteX65" fmla="*/ 301940 w 1555579"/>
                <a:gd name="connsiteY65" fmla="*/ 978509 h 1323841"/>
                <a:gd name="connsiteX66" fmla="*/ 301940 w 1555579"/>
                <a:gd name="connsiteY66" fmla="*/ 983029 h 1323841"/>
                <a:gd name="connsiteX67" fmla="*/ 301940 w 1555579"/>
                <a:gd name="connsiteY67" fmla="*/ 995685 h 1323841"/>
                <a:gd name="connsiteX68" fmla="*/ 389629 w 1555579"/>
                <a:gd name="connsiteY68" fmla="*/ 1086086 h 1323841"/>
                <a:gd name="connsiteX69" fmla="*/ 768411 w 1555579"/>
                <a:gd name="connsiteY69" fmla="*/ 1078854 h 1323841"/>
                <a:gd name="connsiteX70" fmla="*/ 824460 w 1555579"/>
                <a:gd name="connsiteY70" fmla="*/ 1077950 h 1323841"/>
                <a:gd name="connsiteX71" fmla="*/ 857004 w 1555579"/>
                <a:gd name="connsiteY71" fmla="*/ 1077046 h 1323841"/>
                <a:gd name="connsiteX72" fmla="*/ 1152616 w 1555579"/>
                <a:gd name="connsiteY72" fmla="*/ 1070718 h 1323841"/>
                <a:gd name="connsiteX73" fmla="*/ 1152616 w 1555579"/>
                <a:gd name="connsiteY73" fmla="*/ 1070718 h 1323841"/>
                <a:gd name="connsiteX74" fmla="*/ 1179737 w 1555579"/>
                <a:gd name="connsiteY74" fmla="*/ 1069814 h 1323841"/>
                <a:gd name="connsiteX75" fmla="*/ 1327090 w 1555579"/>
                <a:gd name="connsiteY75" fmla="*/ 1067102 h 1323841"/>
                <a:gd name="connsiteX76" fmla="*/ 1356923 w 1555579"/>
                <a:gd name="connsiteY76" fmla="*/ 1070718 h 1323841"/>
                <a:gd name="connsiteX77" fmla="*/ 1485293 w 1555579"/>
                <a:gd name="connsiteY77" fmla="*/ 1126767 h 1323841"/>
                <a:gd name="connsiteX78" fmla="*/ 1518741 w 1555579"/>
                <a:gd name="connsiteY78" fmla="*/ 1155695 h 1323841"/>
                <a:gd name="connsiteX79" fmla="*/ 1519645 w 1555579"/>
                <a:gd name="connsiteY79" fmla="*/ 1157503 h 1323841"/>
                <a:gd name="connsiteX80" fmla="*/ 1554902 w 1555579"/>
                <a:gd name="connsiteY80" fmla="*/ 1242481 h 1323841"/>
                <a:gd name="connsiteX81" fmla="*/ 1554902 w 1555579"/>
                <a:gd name="connsiteY81" fmla="*/ 1248809 h 1323841"/>
                <a:gd name="connsiteX82" fmla="*/ 1554902 w 1555579"/>
                <a:gd name="connsiteY82" fmla="*/ 1263273 h 1323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555579" h="1323841">
                  <a:moveTo>
                    <a:pt x="1554902" y="1263273"/>
                  </a:moveTo>
                  <a:cubicBezTo>
                    <a:pt x="1554902" y="1265985"/>
                    <a:pt x="1554902" y="1268697"/>
                    <a:pt x="1554902" y="1270505"/>
                  </a:cubicBezTo>
                  <a:cubicBezTo>
                    <a:pt x="1554902" y="1272313"/>
                    <a:pt x="1554902" y="1275025"/>
                    <a:pt x="1553997" y="1277737"/>
                  </a:cubicBezTo>
                  <a:cubicBezTo>
                    <a:pt x="1552190" y="1294010"/>
                    <a:pt x="1547670" y="1309377"/>
                    <a:pt x="1540437" y="1323842"/>
                  </a:cubicBezTo>
                  <a:lnTo>
                    <a:pt x="1540437" y="1323842"/>
                  </a:lnTo>
                  <a:cubicBezTo>
                    <a:pt x="1312627" y="1298530"/>
                    <a:pt x="1084815" y="1267793"/>
                    <a:pt x="857004" y="1236153"/>
                  </a:cubicBezTo>
                  <a:lnTo>
                    <a:pt x="824460" y="1231632"/>
                  </a:lnTo>
                  <a:lnTo>
                    <a:pt x="766603" y="1223496"/>
                  </a:lnTo>
                  <a:lnTo>
                    <a:pt x="717786" y="1216264"/>
                  </a:lnTo>
                  <a:lnTo>
                    <a:pt x="717786" y="1216264"/>
                  </a:lnTo>
                  <a:cubicBezTo>
                    <a:pt x="664449" y="1215360"/>
                    <a:pt x="611112" y="1209936"/>
                    <a:pt x="558680" y="1200896"/>
                  </a:cubicBezTo>
                  <a:cubicBezTo>
                    <a:pt x="525231" y="1196376"/>
                    <a:pt x="492687" y="1189144"/>
                    <a:pt x="460142" y="1180104"/>
                  </a:cubicBezTo>
                  <a:cubicBezTo>
                    <a:pt x="315500" y="1160216"/>
                    <a:pt x="169954" y="1141231"/>
                    <a:pt x="25312" y="1124055"/>
                  </a:cubicBezTo>
                  <a:lnTo>
                    <a:pt x="6328" y="1121343"/>
                  </a:lnTo>
                  <a:cubicBezTo>
                    <a:pt x="9944" y="1105975"/>
                    <a:pt x="12656" y="1096935"/>
                    <a:pt x="12656" y="1096935"/>
                  </a:cubicBezTo>
                  <a:cubicBezTo>
                    <a:pt x="12656" y="1096935"/>
                    <a:pt x="43392" y="974893"/>
                    <a:pt x="69609" y="838387"/>
                  </a:cubicBezTo>
                  <a:lnTo>
                    <a:pt x="69609" y="838387"/>
                  </a:lnTo>
                  <a:cubicBezTo>
                    <a:pt x="75033" y="808555"/>
                    <a:pt x="80457" y="778722"/>
                    <a:pt x="85881" y="748890"/>
                  </a:cubicBezTo>
                  <a:cubicBezTo>
                    <a:pt x="89497" y="724481"/>
                    <a:pt x="93113" y="700977"/>
                    <a:pt x="95825" y="678377"/>
                  </a:cubicBezTo>
                  <a:cubicBezTo>
                    <a:pt x="97633" y="665720"/>
                    <a:pt x="98537" y="653064"/>
                    <a:pt x="100345" y="641312"/>
                  </a:cubicBezTo>
                  <a:cubicBezTo>
                    <a:pt x="101250" y="634984"/>
                    <a:pt x="101250" y="629560"/>
                    <a:pt x="102153" y="623232"/>
                  </a:cubicBezTo>
                  <a:cubicBezTo>
                    <a:pt x="103057" y="616904"/>
                    <a:pt x="103057" y="610576"/>
                    <a:pt x="103961" y="604248"/>
                  </a:cubicBezTo>
                  <a:cubicBezTo>
                    <a:pt x="104865" y="597920"/>
                    <a:pt x="104865" y="592495"/>
                    <a:pt x="104865" y="587072"/>
                  </a:cubicBezTo>
                  <a:lnTo>
                    <a:pt x="104865" y="578935"/>
                  </a:lnTo>
                  <a:cubicBezTo>
                    <a:pt x="104865" y="567183"/>
                    <a:pt x="104865" y="553623"/>
                    <a:pt x="104865" y="540967"/>
                  </a:cubicBezTo>
                  <a:cubicBezTo>
                    <a:pt x="100345" y="475878"/>
                    <a:pt x="90401" y="410789"/>
                    <a:pt x="74129" y="347508"/>
                  </a:cubicBezTo>
                  <a:cubicBezTo>
                    <a:pt x="71417" y="336660"/>
                    <a:pt x="68705" y="325812"/>
                    <a:pt x="65993" y="314964"/>
                  </a:cubicBezTo>
                  <a:cubicBezTo>
                    <a:pt x="65089" y="311348"/>
                    <a:pt x="64185" y="307731"/>
                    <a:pt x="63281" y="305020"/>
                  </a:cubicBezTo>
                  <a:cubicBezTo>
                    <a:pt x="34352" y="192018"/>
                    <a:pt x="0" y="99809"/>
                    <a:pt x="0" y="99809"/>
                  </a:cubicBezTo>
                  <a:cubicBezTo>
                    <a:pt x="0" y="98905"/>
                    <a:pt x="0" y="98905"/>
                    <a:pt x="0" y="98001"/>
                  </a:cubicBezTo>
                  <a:cubicBezTo>
                    <a:pt x="0" y="98001"/>
                    <a:pt x="0" y="97097"/>
                    <a:pt x="0" y="97097"/>
                  </a:cubicBezTo>
                  <a:cubicBezTo>
                    <a:pt x="0" y="96193"/>
                    <a:pt x="0" y="95288"/>
                    <a:pt x="0" y="94385"/>
                  </a:cubicBezTo>
                  <a:cubicBezTo>
                    <a:pt x="0" y="91672"/>
                    <a:pt x="0" y="87152"/>
                    <a:pt x="0" y="81728"/>
                  </a:cubicBezTo>
                  <a:cubicBezTo>
                    <a:pt x="0" y="80824"/>
                    <a:pt x="0" y="79016"/>
                    <a:pt x="0" y="78112"/>
                  </a:cubicBezTo>
                  <a:cubicBezTo>
                    <a:pt x="904" y="69072"/>
                    <a:pt x="2712" y="59128"/>
                    <a:pt x="4520" y="50088"/>
                  </a:cubicBezTo>
                  <a:cubicBezTo>
                    <a:pt x="5424" y="46472"/>
                    <a:pt x="6328" y="43760"/>
                    <a:pt x="8136" y="40144"/>
                  </a:cubicBezTo>
                  <a:cubicBezTo>
                    <a:pt x="14464" y="22064"/>
                    <a:pt x="29832" y="7599"/>
                    <a:pt x="48816" y="2175"/>
                  </a:cubicBezTo>
                  <a:lnTo>
                    <a:pt x="48816" y="2175"/>
                  </a:lnTo>
                  <a:cubicBezTo>
                    <a:pt x="74129" y="-4153"/>
                    <a:pt x="113002" y="2175"/>
                    <a:pt x="171762" y="36528"/>
                  </a:cubicBezTo>
                  <a:cubicBezTo>
                    <a:pt x="181706" y="41952"/>
                    <a:pt x="190746" y="48280"/>
                    <a:pt x="198883" y="55512"/>
                  </a:cubicBezTo>
                  <a:cubicBezTo>
                    <a:pt x="203403" y="59128"/>
                    <a:pt x="207923" y="62744"/>
                    <a:pt x="211539" y="66360"/>
                  </a:cubicBezTo>
                  <a:cubicBezTo>
                    <a:pt x="278436" y="128737"/>
                    <a:pt x="313693" y="231794"/>
                    <a:pt x="332677" y="324908"/>
                  </a:cubicBezTo>
                  <a:cubicBezTo>
                    <a:pt x="333580" y="328524"/>
                    <a:pt x="334485" y="331236"/>
                    <a:pt x="334485" y="334852"/>
                  </a:cubicBezTo>
                  <a:cubicBezTo>
                    <a:pt x="337197" y="346604"/>
                    <a:pt x="339005" y="357452"/>
                    <a:pt x="340813" y="369204"/>
                  </a:cubicBezTo>
                  <a:cubicBezTo>
                    <a:pt x="343525" y="389093"/>
                    <a:pt x="346237" y="407173"/>
                    <a:pt x="348045" y="425253"/>
                  </a:cubicBezTo>
                  <a:cubicBezTo>
                    <a:pt x="348045" y="429773"/>
                    <a:pt x="348949" y="434293"/>
                    <a:pt x="349853" y="438813"/>
                  </a:cubicBezTo>
                  <a:cubicBezTo>
                    <a:pt x="350757" y="443333"/>
                    <a:pt x="350757" y="447853"/>
                    <a:pt x="350757" y="452373"/>
                  </a:cubicBezTo>
                  <a:cubicBezTo>
                    <a:pt x="351661" y="466838"/>
                    <a:pt x="352565" y="479494"/>
                    <a:pt x="353469" y="490342"/>
                  </a:cubicBezTo>
                  <a:cubicBezTo>
                    <a:pt x="355277" y="519271"/>
                    <a:pt x="354373" y="537351"/>
                    <a:pt x="354373" y="537351"/>
                  </a:cubicBezTo>
                  <a:lnTo>
                    <a:pt x="354373" y="538255"/>
                  </a:lnTo>
                  <a:cubicBezTo>
                    <a:pt x="354373" y="538255"/>
                    <a:pt x="354373" y="540063"/>
                    <a:pt x="354373" y="541871"/>
                  </a:cubicBezTo>
                  <a:cubicBezTo>
                    <a:pt x="354373" y="541871"/>
                    <a:pt x="354373" y="542775"/>
                    <a:pt x="354373" y="542775"/>
                  </a:cubicBezTo>
                  <a:cubicBezTo>
                    <a:pt x="354373" y="543679"/>
                    <a:pt x="354373" y="545487"/>
                    <a:pt x="354373" y="546391"/>
                  </a:cubicBezTo>
                  <a:cubicBezTo>
                    <a:pt x="354373" y="547295"/>
                    <a:pt x="354373" y="549103"/>
                    <a:pt x="354373" y="550911"/>
                  </a:cubicBezTo>
                  <a:cubicBezTo>
                    <a:pt x="354373" y="554527"/>
                    <a:pt x="353469" y="559047"/>
                    <a:pt x="352565" y="564471"/>
                  </a:cubicBezTo>
                  <a:cubicBezTo>
                    <a:pt x="351661" y="572607"/>
                    <a:pt x="350757" y="581647"/>
                    <a:pt x="349853" y="591592"/>
                  </a:cubicBezTo>
                  <a:lnTo>
                    <a:pt x="349853" y="591592"/>
                  </a:lnTo>
                  <a:cubicBezTo>
                    <a:pt x="348949" y="598824"/>
                    <a:pt x="348045" y="607864"/>
                    <a:pt x="347141" y="616000"/>
                  </a:cubicBezTo>
                  <a:cubicBezTo>
                    <a:pt x="345333" y="634080"/>
                    <a:pt x="342620" y="654873"/>
                    <a:pt x="340813" y="677473"/>
                  </a:cubicBezTo>
                  <a:cubicBezTo>
                    <a:pt x="339909" y="681993"/>
                    <a:pt x="339909" y="685609"/>
                    <a:pt x="339005" y="690129"/>
                  </a:cubicBezTo>
                  <a:cubicBezTo>
                    <a:pt x="337197" y="709113"/>
                    <a:pt x="334485" y="729001"/>
                    <a:pt x="332677" y="748890"/>
                  </a:cubicBezTo>
                  <a:lnTo>
                    <a:pt x="332677" y="748890"/>
                  </a:lnTo>
                  <a:cubicBezTo>
                    <a:pt x="329965" y="771490"/>
                    <a:pt x="327253" y="794090"/>
                    <a:pt x="324540" y="816691"/>
                  </a:cubicBezTo>
                  <a:cubicBezTo>
                    <a:pt x="323636" y="821211"/>
                    <a:pt x="323636" y="826635"/>
                    <a:pt x="322733" y="831155"/>
                  </a:cubicBezTo>
                  <a:cubicBezTo>
                    <a:pt x="316404" y="885396"/>
                    <a:pt x="309172" y="935116"/>
                    <a:pt x="303748" y="964949"/>
                  </a:cubicBezTo>
                  <a:cubicBezTo>
                    <a:pt x="302844" y="969469"/>
                    <a:pt x="301940" y="973989"/>
                    <a:pt x="301940" y="978509"/>
                  </a:cubicBezTo>
                  <a:cubicBezTo>
                    <a:pt x="301940" y="980317"/>
                    <a:pt x="301940" y="981221"/>
                    <a:pt x="301940" y="983029"/>
                  </a:cubicBezTo>
                  <a:cubicBezTo>
                    <a:pt x="301940" y="987549"/>
                    <a:pt x="301940" y="991165"/>
                    <a:pt x="301940" y="995685"/>
                  </a:cubicBezTo>
                  <a:cubicBezTo>
                    <a:pt x="306460" y="1072526"/>
                    <a:pt x="389629" y="1086086"/>
                    <a:pt x="389629" y="1086086"/>
                  </a:cubicBezTo>
                  <a:lnTo>
                    <a:pt x="768411" y="1078854"/>
                  </a:lnTo>
                  <a:lnTo>
                    <a:pt x="824460" y="1077950"/>
                  </a:lnTo>
                  <a:lnTo>
                    <a:pt x="857004" y="1077046"/>
                  </a:lnTo>
                  <a:lnTo>
                    <a:pt x="1152616" y="1070718"/>
                  </a:lnTo>
                  <a:lnTo>
                    <a:pt x="1152616" y="1070718"/>
                  </a:lnTo>
                  <a:lnTo>
                    <a:pt x="1179737" y="1069814"/>
                  </a:lnTo>
                  <a:lnTo>
                    <a:pt x="1327090" y="1067102"/>
                  </a:lnTo>
                  <a:cubicBezTo>
                    <a:pt x="1337034" y="1067102"/>
                    <a:pt x="1346979" y="1068006"/>
                    <a:pt x="1356923" y="1070718"/>
                  </a:cubicBezTo>
                  <a:cubicBezTo>
                    <a:pt x="1402123" y="1082470"/>
                    <a:pt x="1445516" y="1101455"/>
                    <a:pt x="1485293" y="1126767"/>
                  </a:cubicBezTo>
                  <a:cubicBezTo>
                    <a:pt x="1497949" y="1134903"/>
                    <a:pt x="1508797" y="1144847"/>
                    <a:pt x="1518741" y="1155695"/>
                  </a:cubicBezTo>
                  <a:cubicBezTo>
                    <a:pt x="1519645" y="1155695"/>
                    <a:pt x="1519645" y="1156600"/>
                    <a:pt x="1519645" y="1157503"/>
                  </a:cubicBezTo>
                  <a:cubicBezTo>
                    <a:pt x="1539533" y="1181912"/>
                    <a:pt x="1552190" y="1210840"/>
                    <a:pt x="1554902" y="1242481"/>
                  </a:cubicBezTo>
                  <a:cubicBezTo>
                    <a:pt x="1554902" y="1244289"/>
                    <a:pt x="1554902" y="1247001"/>
                    <a:pt x="1554902" y="1248809"/>
                  </a:cubicBezTo>
                  <a:cubicBezTo>
                    <a:pt x="1555806" y="1253329"/>
                    <a:pt x="1555806" y="1257849"/>
                    <a:pt x="1554902" y="1263273"/>
                  </a:cubicBezTo>
                  <a:close/>
                </a:path>
              </a:pathLst>
            </a:custGeom>
            <a:solidFill>
              <a:srgbClr val="3A3768"/>
            </a:solidFill>
            <a:ln w="9034" cap="flat">
              <a:noFill/>
              <a:prstDash val="solid"/>
              <a:miter/>
            </a:ln>
          </p:spPr>
          <p:txBody>
            <a:bodyPr rtlCol="0" anchor="ctr"/>
            <a:lstStyle/>
            <a:p>
              <a:endParaRPr lang="en-ID" dirty="0"/>
            </a:p>
          </p:txBody>
        </p:sp>
        <p:sp>
          <p:nvSpPr>
            <p:cNvPr id="545" name="Bentuk Bebas: Bentuk 544">
              <a:extLst>
                <a:ext uri="{FF2B5EF4-FFF2-40B4-BE49-F238E27FC236}">
                  <a16:creationId xmlns:a16="http://schemas.microsoft.com/office/drawing/2014/main" id="{AEC8212E-360E-442E-A686-E3270EE31484}"/>
                </a:ext>
              </a:extLst>
            </p:cNvPr>
            <p:cNvSpPr/>
            <p:nvPr/>
          </p:nvSpPr>
          <p:spPr>
            <a:xfrm>
              <a:off x="7378546" y="4678465"/>
              <a:ext cx="8193" cy="8193"/>
            </a:xfrm>
            <a:custGeom>
              <a:avLst/>
              <a:gdLst>
                <a:gd name="connsiteX0" fmla="*/ 0 w 9040"/>
                <a:gd name="connsiteY0" fmla="*/ 0 h 9040"/>
                <a:gd name="connsiteX1" fmla="*/ 0 w 9040"/>
                <a:gd name="connsiteY1" fmla="*/ 0 h 9040"/>
              </a:gdLst>
              <a:ahLst/>
              <a:cxnLst>
                <a:cxn ang="0">
                  <a:pos x="connsiteX0" y="connsiteY0"/>
                </a:cxn>
                <a:cxn ang="0">
                  <a:pos x="connsiteX1" y="connsiteY1"/>
                </a:cxn>
              </a:cxnLst>
              <a:rect l="l" t="t" r="r" b="b"/>
              <a:pathLst>
                <a:path w="9040" h="9040">
                  <a:moveTo>
                    <a:pt x="0" y="0"/>
                  </a:moveTo>
                  <a:lnTo>
                    <a:pt x="0" y="0"/>
                  </a:lnTo>
                  <a:close/>
                </a:path>
              </a:pathLst>
            </a:custGeom>
            <a:solidFill>
              <a:srgbClr val="000000">
                <a:alpha val="10000"/>
              </a:srgbClr>
            </a:solidFill>
            <a:ln w="9034" cap="flat">
              <a:noFill/>
              <a:prstDash val="solid"/>
              <a:miter/>
            </a:ln>
          </p:spPr>
          <p:txBody>
            <a:bodyPr rtlCol="0" anchor="ctr"/>
            <a:lstStyle/>
            <a:p>
              <a:endParaRPr lang="en-ID" dirty="0"/>
            </a:p>
          </p:txBody>
        </p:sp>
        <p:sp>
          <p:nvSpPr>
            <p:cNvPr id="546" name="Bentuk Bebas: Bentuk 545">
              <a:extLst>
                <a:ext uri="{FF2B5EF4-FFF2-40B4-BE49-F238E27FC236}">
                  <a16:creationId xmlns:a16="http://schemas.microsoft.com/office/drawing/2014/main" id="{EE2A1359-E8D0-4B82-A897-5356BA87D274}"/>
                </a:ext>
              </a:extLst>
            </p:cNvPr>
            <p:cNvSpPr/>
            <p:nvPr/>
          </p:nvSpPr>
          <p:spPr>
            <a:xfrm>
              <a:off x="6605145" y="3514936"/>
              <a:ext cx="1409982" cy="1200398"/>
            </a:xfrm>
            <a:custGeom>
              <a:avLst/>
              <a:gdLst>
                <a:gd name="connsiteX0" fmla="*/ 1554902 w 1555805"/>
                <a:gd name="connsiteY0" fmla="*/ 1263977 h 1324545"/>
                <a:gd name="connsiteX1" fmla="*/ 1554902 w 1555805"/>
                <a:gd name="connsiteY1" fmla="*/ 1271209 h 1324545"/>
                <a:gd name="connsiteX2" fmla="*/ 1553997 w 1555805"/>
                <a:gd name="connsiteY2" fmla="*/ 1278440 h 1324545"/>
                <a:gd name="connsiteX3" fmla="*/ 1540437 w 1555805"/>
                <a:gd name="connsiteY3" fmla="*/ 1324545 h 1324545"/>
                <a:gd name="connsiteX4" fmla="*/ 857004 w 1555805"/>
                <a:gd name="connsiteY4" fmla="*/ 1236856 h 1324545"/>
                <a:gd name="connsiteX5" fmla="*/ 824460 w 1555805"/>
                <a:gd name="connsiteY5" fmla="*/ 1232336 h 1324545"/>
                <a:gd name="connsiteX6" fmla="*/ 766603 w 1555805"/>
                <a:gd name="connsiteY6" fmla="*/ 1224200 h 1324545"/>
                <a:gd name="connsiteX7" fmla="*/ 717786 w 1555805"/>
                <a:gd name="connsiteY7" fmla="*/ 1216968 h 1324545"/>
                <a:gd name="connsiteX8" fmla="*/ 717786 w 1555805"/>
                <a:gd name="connsiteY8" fmla="*/ 1216968 h 1324545"/>
                <a:gd name="connsiteX9" fmla="*/ 558680 w 1555805"/>
                <a:gd name="connsiteY9" fmla="*/ 1201599 h 1324545"/>
                <a:gd name="connsiteX10" fmla="*/ 460142 w 1555805"/>
                <a:gd name="connsiteY10" fmla="*/ 1180807 h 1324545"/>
                <a:gd name="connsiteX11" fmla="*/ 25312 w 1555805"/>
                <a:gd name="connsiteY11" fmla="*/ 1124759 h 1324545"/>
                <a:gd name="connsiteX12" fmla="*/ 6328 w 1555805"/>
                <a:gd name="connsiteY12" fmla="*/ 1122046 h 1324545"/>
                <a:gd name="connsiteX13" fmla="*/ 6328 w 1555805"/>
                <a:gd name="connsiteY13" fmla="*/ 1122046 h 1324545"/>
                <a:gd name="connsiteX14" fmla="*/ 12656 w 1555805"/>
                <a:gd name="connsiteY14" fmla="*/ 1096734 h 1324545"/>
                <a:gd name="connsiteX15" fmla="*/ 62377 w 1555805"/>
                <a:gd name="connsiteY15" fmla="*/ 877059 h 1324545"/>
                <a:gd name="connsiteX16" fmla="*/ 62377 w 1555805"/>
                <a:gd name="connsiteY16" fmla="*/ 877059 h 1324545"/>
                <a:gd name="connsiteX17" fmla="*/ 66897 w 1555805"/>
                <a:gd name="connsiteY17" fmla="*/ 851747 h 1324545"/>
                <a:gd name="connsiteX18" fmla="*/ 69609 w 1555805"/>
                <a:gd name="connsiteY18" fmla="*/ 839091 h 1324545"/>
                <a:gd name="connsiteX19" fmla="*/ 69609 w 1555805"/>
                <a:gd name="connsiteY19" fmla="*/ 839091 h 1324545"/>
                <a:gd name="connsiteX20" fmla="*/ 85881 w 1555805"/>
                <a:gd name="connsiteY20" fmla="*/ 749593 h 1324545"/>
                <a:gd name="connsiteX21" fmla="*/ 95825 w 1555805"/>
                <a:gd name="connsiteY21" fmla="*/ 679080 h 1324545"/>
                <a:gd name="connsiteX22" fmla="*/ 100345 w 1555805"/>
                <a:gd name="connsiteY22" fmla="*/ 642016 h 1324545"/>
                <a:gd name="connsiteX23" fmla="*/ 102153 w 1555805"/>
                <a:gd name="connsiteY23" fmla="*/ 623936 h 1324545"/>
                <a:gd name="connsiteX24" fmla="*/ 103961 w 1555805"/>
                <a:gd name="connsiteY24" fmla="*/ 604951 h 1324545"/>
                <a:gd name="connsiteX25" fmla="*/ 104865 w 1555805"/>
                <a:gd name="connsiteY25" fmla="*/ 587775 h 1324545"/>
                <a:gd name="connsiteX26" fmla="*/ 104865 w 1555805"/>
                <a:gd name="connsiteY26" fmla="*/ 579639 h 1324545"/>
                <a:gd name="connsiteX27" fmla="*/ 104865 w 1555805"/>
                <a:gd name="connsiteY27" fmla="*/ 541670 h 1324545"/>
                <a:gd name="connsiteX28" fmla="*/ 74129 w 1555805"/>
                <a:gd name="connsiteY28" fmla="*/ 348212 h 1324545"/>
                <a:gd name="connsiteX29" fmla="*/ 65993 w 1555805"/>
                <a:gd name="connsiteY29" fmla="*/ 315667 h 1324545"/>
                <a:gd name="connsiteX30" fmla="*/ 63281 w 1555805"/>
                <a:gd name="connsiteY30" fmla="*/ 305723 h 1324545"/>
                <a:gd name="connsiteX31" fmla="*/ 0 w 1555805"/>
                <a:gd name="connsiteY31" fmla="*/ 99608 h 1324545"/>
                <a:gd name="connsiteX32" fmla="*/ 0 w 1555805"/>
                <a:gd name="connsiteY32" fmla="*/ 98704 h 1324545"/>
                <a:gd name="connsiteX33" fmla="*/ 0 w 1555805"/>
                <a:gd name="connsiteY33" fmla="*/ 97800 h 1324545"/>
                <a:gd name="connsiteX34" fmla="*/ 0 w 1555805"/>
                <a:gd name="connsiteY34" fmla="*/ 95088 h 1324545"/>
                <a:gd name="connsiteX35" fmla="*/ 0 w 1555805"/>
                <a:gd name="connsiteY35" fmla="*/ 82432 h 1324545"/>
                <a:gd name="connsiteX36" fmla="*/ 0 w 1555805"/>
                <a:gd name="connsiteY36" fmla="*/ 78816 h 1324545"/>
                <a:gd name="connsiteX37" fmla="*/ 4520 w 1555805"/>
                <a:gd name="connsiteY37" fmla="*/ 50791 h 1324545"/>
                <a:gd name="connsiteX38" fmla="*/ 8136 w 1555805"/>
                <a:gd name="connsiteY38" fmla="*/ 40848 h 1324545"/>
                <a:gd name="connsiteX39" fmla="*/ 50624 w 1555805"/>
                <a:gd name="connsiteY39" fmla="*/ 1975 h 1324545"/>
                <a:gd name="connsiteX40" fmla="*/ 171762 w 1555805"/>
                <a:gd name="connsiteY40" fmla="*/ 37231 h 1324545"/>
                <a:gd name="connsiteX41" fmla="*/ 199787 w 1555805"/>
                <a:gd name="connsiteY41" fmla="*/ 57120 h 1324545"/>
                <a:gd name="connsiteX42" fmla="*/ 199787 w 1555805"/>
                <a:gd name="connsiteY42" fmla="*/ 57120 h 1324545"/>
                <a:gd name="connsiteX43" fmla="*/ 212443 w 1555805"/>
                <a:gd name="connsiteY43" fmla="*/ 67968 h 1324545"/>
                <a:gd name="connsiteX44" fmla="*/ 332677 w 1555805"/>
                <a:gd name="connsiteY44" fmla="*/ 326515 h 1324545"/>
                <a:gd name="connsiteX45" fmla="*/ 334485 w 1555805"/>
                <a:gd name="connsiteY45" fmla="*/ 336459 h 1324545"/>
                <a:gd name="connsiteX46" fmla="*/ 340813 w 1555805"/>
                <a:gd name="connsiteY46" fmla="*/ 370812 h 1324545"/>
                <a:gd name="connsiteX47" fmla="*/ 348045 w 1555805"/>
                <a:gd name="connsiteY47" fmla="*/ 426861 h 1324545"/>
                <a:gd name="connsiteX48" fmla="*/ 349853 w 1555805"/>
                <a:gd name="connsiteY48" fmla="*/ 440421 h 1324545"/>
                <a:gd name="connsiteX49" fmla="*/ 350757 w 1555805"/>
                <a:gd name="connsiteY49" fmla="*/ 453981 h 1324545"/>
                <a:gd name="connsiteX50" fmla="*/ 353469 w 1555805"/>
                <a:gd name="connsiteY50" fmla="*/ 491950 h 1324545"/>
                <a:gd name="connsiteX51" fmla="*/ 354373 w 1555805"/>
                <a:gd name="connsiteY51" fmla="*/ 538958 h 1324545"/>
                <a:gd name="connsiteX52" fmla="*/ 354373 w 1555805"/>
                <a:gd name="connsiteY52" fmla="*/ 541670 h 1324545"/>
                <a:gd name="connsiteX53" fmla="*/ 354373 w 1555805"/>
                <a:gd name="connsiteY53" fmla="*/ 543478 h 1324545"/>
                <a:gd name="connsiteX54" fmla="*/ 354373 w 1555805"/>
                <a:gd name="connsiteY54" fmla="*/ 544382 h 1324545"/>
                <a:gd name="connsiteX55" fmla="*/ 354373 w 1555805"/>
                <a:gd name="connsiteY55" fmla="*/ 547998 h 1324545"/>
                <a:gd name="connsiteX56" fmla="*/ 354373 w 1555805"/>
                <a:gd name="connsiteY56" fmla="*/ 552518 h 1324545"/>
                <a:gd name="connsiteX57" fmla="*/ 352565 w 1555805"/>
                <a:gd name="connsiteY57" fmla="*/ 566079 h 1324545"/>
                <a:gd name="connsiteX58" fmla="*/ 349853 w 1555805"/>
                <a:gd name="connsiteY58" fmla="*/ 593199 h 1324545"/>
                <a:gd name="connsiteX59" fmla="*/ 349853 w 1555805"/>
                <a:gd name="connsiteY59" fmla="*/ 593199 h 1324545"/>
                <a:gd name="connsiteX60" fmla="*/ 347141 w 1555805"/>
                <a:gd name="connsiteY60" fmla="*/ 617607 h 1324545"/>
                <a:gd name="connsiteX61" fmla="*/ 340813 w 1555805"/>
                <a:gd name="connsiteY61" fmla="*/ 679080 h 1324545"/>
                <a:gd name="connsiteX62" fmla="*/ 339005 w 1555805"/>
                <a:gd name="connsiteY62" fmla="*/ 691737 h 1324545"/>
                <a:gd name="connsiteX63" fmla="*/ 332677 w 1555805"/>
                <a:gd name="connsiteY63" fmla="*/ 750497 h 1324545"/>
                <a:gd name="connsiteX64" fmla="*/ 332677 w 1555805"/>
                <a:gd name="connsiteY64" fmla="*/ 750497 h 1324545"/>
                <a:gd name="connsiteX65" fmla="*/ 324540 w 1555805"/>
                <a:gd name="connsiteY65" fmla="*/ 818298 h 1324545"/>
                <a:gd name="connsiteX66" fmla="*/ 322733 w 1555805"/>
                <a:gd name="connsiteY66" fmla="*/ 832762 h 1324545"/>
                <a:gd name="connsiteX67" fmla="*/ 303748 w 1555805"/>
                <a:gd name="connsiteY67" fmla="*/ 965652 h 1324545"/>
                <a:gd name="connsiteX68" fmla="*/ 301940 w 1555805"/>
                <a:gd name="connsiteY68" fmla="*/ 980117 h 1324545"/>
                <a:gd name="connsiteX69" fmla="*/ 301940 w 1555805"/>
                <a:gd name="connsiteY69" fmla="*/ 984637 h 1324545"/>
                <a:gd name="connsiteX70" fmla="*/ 301940 w 1555805"/>
                <a:gd name="connsiteY70" fmla="*/ 997293 h 1324545"/>
                <a:gd name="connsiteX71" fmla="*/ 389629 w 1555805"/>
                <a:gd name="connsiteY71" fmla="*/ 1085886 h 1324545"/>
                <a:gd name="connsiteX72" fmla="*/ 768411 w 1555805"/>
                <a:gd name="connsiteY72" fmla="*/ 1078654 h 1324545"/>
                <a:gd name="connsiteX73" fmla="*/ 824460 w 1555805"/>
                <a:gd name="connsiteY73" fmla="*/ 1077750 h 1324545"/>
                <a:gd name="connsiteX74" fmla="*/ 857004 w 1555805"/>
                <a:gd name="connsiteY74" fmla="*/ 1076846 h 1324545"/>
                <a:gd name="connsiteX75" fmla="*/ 1152616 w 1555805"/>
                <a:gd name="connsiteY75" fmla="*/ 1071422 h 1324545"/>
                <a:gd name="connsiteX76" fmla="*/ 1180640 w 1555805"/>
                <a:gd name="connsiteY76" fmla="*/ 1070518 h 1324545"/>
                <a:gd name="connsiteX77" fmla="*/ 1327090 w 1555805"/>
                <a:gd name="connsiteY77" fmla="*/ 1067806 h 1324545"/>
                <a:gd name="connsiteX78" fmla="*/ 1356923 w 1555805"/>
                <a:gd name="connsiteY78" fmla="*/ 1071422 h 1324545"/>
                <a:gd name="connsiteX79" fmla="*/ 1486196 w 1555805"/>
                <a:gd name="connsiteY79" fmla="*/ 1127471 h 1324545"/>
                <a:gd name="connsiteX80" fmla="*/ 1519645 w 1555805"/>
                <a:gd name="connsiteY80" fmla="*/ 1157303 h 1324545"/>
                <a:gd name="connsiteX81" fmla="*/ 1520549 w 1555805"/>
                <a:gd name="connsiteY81" fmla="*/ 1159111 h 1324545"/>
                <a:gd name="connsiteX82" fmla="*/ 1555806 w 1555805"/>
                <a:gd name="connsiteY82" fmla="*/ 1244088 h 1324545"/>
                <a:gd name="connsiteX83" fmla="*/ 1555806 w 1555805"/>
                <a:gd name="connsiteY83" fmla="*/ 1250416 h 1324545"/>
                <a:gd name="connsiteX84" fmla="*/ 1554902 w 1555805"/>
                <a:gd name="connsiteY84" fmla="*/ 1263977 h 1324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1555805" h="1324545">
                  <a:moveTo>
                    <a:pt x="1554902" y="1263977"/>
                  </a:moveTo>
                  <a:cubicBezTo>
                    <a:pt x="1554902" y="1266688"/>
                    <a:pt x="1554902" y="1269400"/>
                    <a:pt x="1554902" y="1271209"/>
                  </a:cubicBezTo>
                  <a:cubicBezTo>
                    <a:pt x="1554902" y="1273017"/>
                    <a:pt x="1554902" y="1275729"/>
                    <a:pt x="1553997" y="1278440"/>
                  </a:cubicBezTo>
                  <a:cubicBezTo>
                    <a:pt x="1552190" y="1294713"/>
                    <a:pt x="1547670" y="1310081"/>
                    <a:pt x="1540437" y="1324545"/>
                  </a:cubicBezTo>
                  <a:cubicBezTo>
                    <a:pt x="1312627" y="1299233"/>
                    <a:pt x="1084815" y="1268497"/>
                    <a:pt x="857004" y="1236856"/>
                  </a:cubicBezTo>
                  <a:lnTo>
                    <a:pt x="824460" y="1232336"/>
                  </a:lnTo>
                  <a:lnTo>
                    <a:pt x="766603" y="1224200"/>
                  </a:lnTo>
                  <a:lnTo>
                    <a:pt x="717786" y="1216968"/>
                  </a:lnTo>
                  <a:lnTo>
                    <a:pt x="717786" y="1216968"/>
                  </a:lnTo>
                  <a:cubicBezTo>
                    <a:pt x="664449" y="1216064"/>
                    <a:pt x="611112" y="1210640"/>
                    <a:pt x="558680" y="1201599"/>
                  </a:cubicBezTo>
                  <a:cubicBezTo>
                    <a:pt x="525231" y="1197079"/>
                    <a:pt x="492687" y="1189847"/>
                    <a:pt x="460142" y="1180807"/>
                  </a:cubicBezTo>
                  <a:cubicBezTo>
                    <a:pt x="315500" y="1160919"/>
                    <a:pt x="169954" y="1141935"/>
                    <a:pt x="25312" y="1124759"/>
                  </a:cubicBezTo>
                  <a:lnTo>
                    <a:pt x="6328" y="1122046"/>
                  </a:lnTo>
                  <a:lnTo>
                    <a:pt x="6328" y="1122046"/>
                  </a:lnTo>
                  <a:cubicBezTo>
                    <a:pt x="9944" y="1105774"/>
                    <a:pt x="12656" y="1096734"/>
                    <a:pt x="12656" y="1096734"/>
                  </a:cubicBezTo>
                  <a:cubicBezTo>
                    <a:pt x="12656" y="1096734"/>
                    <a:pt x="37969" y="997293"/>
                    <a:pt x="62377" y="877059"/>
                  </a:cubicBezTo>
                  <a:lnTo>
                    <a:pt x="62377" y="877059"/>
                  </a:lnTo>
                  <a:cubicBezTo>
                    <a:pt x="64185" y="868923"/>
                    <a:pt x="65993" y="860787"/>
                    <a:pt x="66897" y="851747"/>
                  </a:cubicBezTo>
                  <a:lnTo>
                    <a:pt x="69609" y="839091"/>
                  </a:lnTo>
                  <a:lnTo>
                    <a:pt x="69609" y="839091"/>
                  </a:lnTo>
                  <a:cubicBezTo>
                    <a:pt x="75033" y="809258"/>
                    <a:pt x="80457" y="779426"/>
                    <a:pt x="85881" y="749593"/>
                  </a:cubicBezTo>
                  <a:cubicBezTo>
                    <a:pt x="89497" y="725185"/>
                    <a:pt x="93113" y="701681"/>
                    <a:pt x="95825" y="679080"/>
                  </a:cubicBezTo>
                  <a:cubicBezTo>
                    <a:pt x="97633" y="666424"/>
                    <a:pt x="98537" y="653768"/>
                    <a:pt x="100345" y="642016"/>
                  </a:cubicBezTo>
                  <a:cubicBezTo>
                    <a:pt x="101250" y="635688"/>
                    <a:pt x="101250" y="630264"/>
                    <a:pt x="102153" y="623936"/>
                  </a:cubicBezTo>
                  <a:cubicBezTo>
                    <a:pt x="103057" y="617607"/>
                    <a:pt x="103057" y="611279"/>
                    <a:pt x="103961" y="604951"/>
                  </a:cubicBezTo>
                  <a:cubicBezTo>
                    <a:pt x="104865" y="598623"/>
                    <a:pt x="104865" y="593199"/>
                    <a:pt x="104865" y="587775"/>
                  </a:cubicBezTo>
                  <a:lnTo>
                    <a:pt x="104865" y="579639"/>
                  </a:lnTo>
                  <a:cubicBezTo>
                    <a:pt x="104865" y="567887"/>
                    <a:pt x="104865" y="554327"/>
                    <a:pt x="104865" y="541670"/>
                  </a:cubicBezTo>
                  <a:cubicBezTo>
                    <a:pt x="100345" y="476581"/>
                    <a:pt x="90401" y="411493"/>
                    <a:pt x="74129" y="348212"/>
                  </a:cubicBezTo>
                  <a:cubicBezTo>
                    <a:pt x="71417" y="337364"/>
                    <a:pt x="68705" y="326515"/>
                    <a:pt x="65993" y="315667"/>
                  </a:cubicBezTo>
                  <a:cubicBezTo>
                    <a:pt x="65089" y="312051"/>
                    <a:pt x="64185" y="308435"/>
                    <a:pt x="63281" y="305723"/>
                  </a:cubicBezTo>
                  <a:cubicBezTo>
                    <a:pt x="34352" y="192722"/>
                    <a:pt x="0" y="99608"/>
                    <a:pt x="0" y="99608"/>
                  </a:cubicBezTo>
                  <a:cubicBezTo>
                    <a:pt x="0" y="99608"/>
                    <a:pt x="0" y="99608"/>
                    <a:pt x="0" y="98704"/>
                  </a:cubicBezTo>
                  <a:cubicBezTo>
                    <a:pt x="0" y="98704"/>
                    <a:pt x="0" y="97800"/>
                    <a:pt x="0" y="97800"/>
                  </a:cubicBezTo>
                  <a:cubicBezTo>
                    <a:pt x="0" y="96896"/>
                    <a:pt x="0" y="95992"/>
                    <a:pt x="0" y="95088"/>
                  </a:cubicBezTo>
                  <a:cubicBezTo>
                    <a:pt x="0" y="92376"/>
                    <a:pt x="0" y="87856"/>
                    <a:pt x="0" y="82432"/>
                  </a:cubicBezTo>
                  <a:cubicBezTo>
                    <a:pt x="0" y="81528"/>
                    <a:pt x="0" y="79720"/>
                    <a:pt x="0" y="78816"/>
                  </a:cubicBezTo>
                  <a:cubicBezTo>
                    <a:pt x="904" y="69776"/>
                    <a:pt x="1808" y="59832"/>
                    <a:pt x="4520" y="50791"/>
                  </a:cubicBezTo>
                  <a:cubicBezTo>
                    <a:pt x="5424" y="48080"/>
                    <a:pt x="6328" y="44464"/>
                    <a:pt x="8136" y="40848"/>
                  </a:cubicBezTo>
                  <a:cubicBezTo>
                    <a:pt x="14464" y="20959"/>
                    <a:pt x="30736" y="6495"/>
                    <a:pt x="50624" y="1975"/>
                  </a:cubicBezTo>
                  <a:cubicBezTo>
                    <a:pt x="75937" y="-4353"/>
                    <a:pt x="114810" y="3783"/>
                    <a:pt x="171762" y="37231"/>
                  </a:cubicBezTo>
                  <a:cubicBezTo>
                    <a:pt x="181706" y="42655"/>
                    <a:pt x="190746" y="49888"/>
                    <a:pt x="199787" y="57120"/>
                  </a:cubicBezTo>
                  <a:lnTo>
                    <a:pt x="199787" y="57120"/>
                  </a:lnTo>
                  <a:cubicBezTo>
                    <a:pt x="204307" y="60736"/>
                    <a:pt x="207923" y="64352"/>
                    <a:pt x="212443" y="67968"/>
                  </a:cubicBezTo>
                  <a:cubicBezTo>
                    <a:pt x="278436" y="130345"/>
                    <a:pt x="314596" y="233402"/>
                    <a:pt x="332677" y="326515"/>
                  </a:cubicBezTo>
                  <a:cubicBezTo>
                    <a:pt x="333580" y="330132"/>
                    <a:pt x="334485" y="333748"/>
                    <a:pt x="334485" y="336459"/>
                  </a:cubicBezTo>
                  <a:cubicBezTo>
                    <a:pt x="337197" y="348212"/>
                    <a:pt x="339005" y="359060"/>
                    <a:pt x="340813" y="370812"/>
                  </a:cubicBezTo>
                  <a:cubicBezTo>
                    <a:pt x="343525" y="390700"/>
                    <a:pt x="346237" y="408781"/>
                    <a:pt x="348045" y="426861"/>
                  </a:cubicBezTo>
                  <a:cubicBezTo>
                    <a:pt x="348045" y="431381"/>
                    <a:pt x="348949" y="435901"/>
                    <a:pt x="349853" y="440421"/>
                  </a:cubicBezTo>
                  <a:cubicBezTo>
                    <a:pt x="350757" y="444941"/>
                    <a:pt x="350757" y="449461"/>
                    <a:pt x="350757" y="453981"/>
                  </a:cubicBezTo>
                  <a:cubicBezTo>
                    <a:pt x="351661" y="468445"/>
                    <a:pt x="352565" y="481102"/>
                    <a:pt x="353469" y="491950"/>
                  </a:cubicBezTo>
                  <a:cubicBezTo>
                    <a:pt x="355277" y="520878"/>
                    <a:pt x="354373" y="538958"/>
                    <a:pt x="354373" y="538958"/>
                  </a:cubicBezTo>
                  <a:lnTo>
                    <a:pt x="354373" y="541670"/>
                  </a:lnTo>
                  <a:cubicBezTo>
                    <a:pt x="354373" y="542575"/>
                    <a:pt x="354373" y="542575"/>
                    <a:pt x="354373" y="543478"/>
                  </a:cubicBezTo>
                  <a:cubicBezTo>
                    <a:pt x="354373" y="543478"/>
                    <a:pt x="354373" y="544382"/>
                    <a:pt x="354373" y="544382"/>
                  </a:cubicBezTo>
                  <a:cubicBezTo>
                    <a:pt x="354373" y="545286"/>
                    <a:pt x="354373" y="547095"/>
                    <a:pt x="354373" y="547998"/>
                  </a:cubicBezTo>
                  <a:cubicBezTo>
                    <a:pt x="354373" y="548902"/>
                    <a:pt x="354373" y="550711"/>
                    <a:pt x="354373" y="552518"/>
                  </a:cubicBezTo>
                  <a:cubicBezTo>
                    <a:pt x="354373" y="556135"/>
                    <a:pt x="353469" y="560655"/>
                    <a:pt x="352565" y="566079"/>
                  </a:cubicBezTo>
                  <a:cubicBezTo>
                    <a:pt x="351661" y="574215"/>
                    <a:pt x="350757" y="583255"/>
                    <a:pt x="349853" y="593199"/>
                  </a:cubicBezTo>
                  <a:lnTo>
                    <a:pt x="349853" y="593199"/>
                  </a:lnTo>
                  <a:cubicBezTo>
                    <a:pt x="348949" y="600431"/>
                    <a:pt x="348045" y="608567"/>
                    <a:pt x="347141" y="617607"/>
                  </a:cubicBezTo>
                  <a:cubicBezTo>
                    <a:pt x="345333" y="635688"/>
                    <a:pt x="342620" y="656480"/>
                    <a:pt x="340813" y="679080"/>
                  </a:cubicBezTo>
                  <a:cubicBezTo>
                    <a:pt x="339909" y="683600"/>
                    <a:pt x="339909" y="687217"/>
                    <a:pt x="339005" y="691737"/>
                  </a:cubicBezTo>
                  <a:cubicBezTo>
                    <a:pt x="337197" y="710721"/>
                    <a:pt x="334485" y="730609"/>
                    <a:pt x="332677" y="750497"/>
                  </a:cubicBezTo>
                  <a:lnTo>
                    <a:pt x="332677" y="750497"/>
                  </a:lnTo>
                  <a:cubicBezTo>
                    <a:pt x="329965" y="773098"/>
                    <a:pt x="327253" y="795698"/>
                    <a:pt x="324540" y="818298"/>
                  </a:cubicBezTo>
                  <a:cubicBezTo>
                    <a:pt x="323636" y="822818"/>
                    <a:pt x="323636" y="828242"/>
                    <a:pt x="322733" y="832762"/>
                  </a:cubicBezTo>
                  <a:cubicBezTo>
                    <a:pt x="316404" y="887003"/>
                    <a:pt x="309172" y="935820"/>
                    <a:pt x="303748" y="965652"/>
                  </a:cubicBezTo>
                  <a:cubicBezTo>
                    <a:pt x="302844" y="970172"/>
                    <a:pt x="301940" y="975597"/>
                    <a:pt x="301940" y="980117"/>
                  </a:cubicBezTo>
                  <a:cubicBezTo>
                    <a:pt x="301940" y="981924"/>
                    <a:pt x="301940" y="982829"/>
                    <a:pt x="301940" y="984637"/>
                  </a:cubicBezTo>
                  <a:cubicBezTo>
                    <a:pt x="301940" y="989157"/>
                    <a:pt x="301940" y="992773"/>
                    <a:pt x="301940" y="997293"/>
                  </a:cubicBezTo>
                  <a:cubicBezTo>
                    <a:pt x="307364" y="1073230"/>
                    <a:pt x="389629" y="1085886"/>
                    <a:pt x="389629" y="1085886"/>
                  </a:cubicBezTo>
                  <a:lnTo>
                    <a:pt x="768411" y="1078654"/>
                  </a:lnTo>
                  <a:lnTo>
                    <a:pt x="824460" y="1077750"/>
                  </a:lnTo>
                  <a:lnTo>
                    <a:pt x="857004" y="1076846"/>
                  </a:lnTo>
                  <a:lnTo>
                    <a:pt x="1152616" y="1071422"/>
                  </a:lnTo>
                  <a:lnTo>
                    <a:pt x="1180640" y="1070518"/>
                  </a:lnTo>
                  <a:lnTo>
                    <a:pt x="1327090" y="1067806"/>
                  </a:lnTo>
                  <a:cubicBezTo>
                    <a:pt x="1337034" y="1067806"/>
                    <a:pt x="1346979" y="1068710"/>
                    <a:pt x="1356923" y="1071422"/>
                  </a:cubicBezTo>
                  <a:cubicBezTo>
                    <a:pt x="1403028" y="1083174"/>
                    <a:pt x="1446420" y="1102158"/>
                    <a:pt x="1486196" y="1127471"/>
                  </a:cubicBezTo>
                  <a:cubicBezTo>
                    <a:pt x="1498853" y="1135607"/>
                    <a:pt x="1510605" y="1145551"/>
                    <a:pt x="1519645" y="1157303"/>
                  </a:cubicBezTo>
                  <a:cubicBezTo>
                    <a:pt x="1520549" y="1157303"/>
                    <a:pt x="1520549" y="1158207"/>
                    <a:pt x="1520549" y="1159111"/>
                  </a:cubicBezTo>
                  <a:cubicBezTo>
                    <a:pt x="1540437" y="1183519"/>
                    <a:pt x="1553094" y="1212448"/>
                    <a:pt x="1555806" y="1244088"/>
                  </a:cubicBezTo>
                  <a:cubicBezTo>
                    <a:pt x="1555806" y="1245896"/>
                    <a:pt x="1555806" y="1248608"/>
                    <a:pt x="1555806" y="1250416"/>
                  </a:cubicBezTo>
                  <a:cubicBezTo>
                    <a:pt x="1555806" y="1254033"/>
                    <a:pt x="1555806" y="1258553"/>
                    <a:pt x="1554902" y="1263977"/>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47" name="Bentuk Bebas: Bentuk 546">
              <a:extLst>
                <a:ext uri="{FF2B5EF4-FFF2-40B4-BE49-F238E27FC236}">
                  <a16:creationId xmlns:a16="http://schemas.microsoft.com/office/drawing/2014/main" id="{2F76219A-3297-4CAA-AAAA-C4E18C0992DD}"/>
                </a:ext>
              </a:extLst>
            </p:cNvPr>
            <p:cNvSpPr/>
            <p:nvPr/>
          </p:nvSpPr>
          <p:spPr>
            <a:xfrm>
              <a:off x="7378546" y="4678465"/>
              <a:ext cx="8193" cy="8193"/>
            </a:xfrm>
            <a:custGeom>
              <a:avLst/>
              <a:gdLst>
                <a:gd name="connsiteX0" fmla="*/ 0 w 9040"/>
                <a:gd name="connsiteY0" fmla="*/ 0 h 9040"/>
                <a:gd name="connsiteX1" fmla="*/ 0 w 9040"/>
                <a:gd name="connsiteY1" fmla="*/ 0 h 9040"/>
              </a:gdLst>
              <a:ahLst/>
              <a:cxnLst>
                <a:cxn ang="0">
                  <a:pos x="connsiteX0" y="connsiteY0"/>
                </a:cxn>
                <a:cxn ang="0">
                  <a:pos x="connsiteX1" y="connsiteY1"/>
                </a:cxn>
              </a:cxnLst>
              <a:rect l="l" t="t" r="r" b="b"/>
              <a:pathLst>
                <a:path w="9040" h="9040">
                  <a:moveTo>
                    <a:pt x="0" y="0"/>
                  </a:moveTo>
                  <a:lnTo>
                    <a:pt x="0" y="0"/>
                  </a:lnTo>
                  <a:close/>
                </a:path>
              </a:pathLst>
            </a:custGeom>
            <a:solidFill>
              <a:srgbClr val="3A3768"/>
            </a:solidFill>
            <a:ln w="9034" cap="flat">
              <a:noFill/>
              <a:prstDash val="solid"/>
              <a:miter/>
            </a:ln>
          </p:spPr>
          <p:txBody>
            <a:bodyPr rtlCol="0" anchor="ctr"/>
            <a:lstStyle/>
            <a:p>
              <a:endParaRPr lang="en-ID" dirty="0"/>
            </a:p>
          </p:txBody>
        </p:sp>
        <p:sp>
          <p:nvSpPr>
            <p:cNvPr id="548" name="Bentuk Bebas: Bentuk 547">
              <a:extLst>
                <a:ext uri="{FF2B5EF4-FFF2-40B4-BE49-F238E27FC236}">
                  <a16:creationId xmlns:a16="http://schemas.microsoft.com/office/drawing/2014/main" id="{77BFE2D3-901C-4B55-B640-146E5ACA61FB}"/>
                </a:ext>
              </a:extLst>
            </p:cNvPr>
            <p:cNvSpPr/>
            <p:nvPr/>
          </p:nvSpPr>
          <p:spPr>
            <a:xfrm>
              <a:off x="6622848" y="3504521"/>
              <a:ext cx="1411267" cy="1211631"/>
            </a:xfrm>
            <a:custGeom>
              <a:avLst/>
              <a:gdLst>
                <a:gd name="connsiteX0" fmla="*/ 1536272 w 1557223"/>
                <a:gd name="connsiteY0" fmla="*/ 1336941 h 1336940"/>
                <a:gd name="connsiteX1" fmla="*/ 1520904 w 1557223"/>
                <a:gd name="connsiteY1" fmla="*/ 1335133 h 1336940"/>
                <a:gd name="connsiteX2" fmla="*/ 1520904 w 1557223"/>
                <a:gd name="connsiteY2" fmla="*/ 1335133 h 1336940"/>
                <a:gd name="connsiteX3" fmla="*/ 837470 w 1557223"/>
                <a:gd name="connsiteY3" fmla="*/ 1247444 h 1336940"/>
                <a:gd name="connsiteX4" fmla="*/ 804926 w 1557223"/>
                <a:gd name="connsiteY4" fmla="*/ 1242924 h 1336940"/>
                <a:gd name="connsiteX5" fmla="*/ 747069 w 1557223"/>
                <a:gd name="connsiteY5" fmla="*/ 1234788 h 1336940"/>
                <a:gd name="connsiteX6" fmla="*/ 698252 w 1557223"/>
                <a:gd name="connsiteY6" fmla="*/ 1227556 h 1336940"/>
                <a:gd name="connsiteX7" fmla="*/ 698252 w 1557223"/>
                <a:gd name="connsiteY7" fmla="*/ 1227556 h 1336940"/>
                <a:gd name="connsiteX8" fmla="*/ 539146 w 1557223"/>
                <a:gd name="connsiteY8" fmla="*/ 1212187 h 1336940"/>
                <a:gd name="connsiteX9" fmla="*/ 440609 w 1557223"/>
                <a:gd name="connsiteY9" fmla="*/ 1191395 h 1336940"/>
                <a:gd name="connsiteX10" fmla="*/ 5779 w 1557223"/>
                <a:gd name="connsiteY10" fmla="*/ 1135346 h 1336940"/>
                <a:gd name="connsiteX11" fmla="*/ 14819 w 1557223"/>
                <a:gd name="connsiteY11" fmla="*/ 1097378 h 1336940"/>
                <a:gd name="connsiteX12" fmla="*/ 106124 w 1557223"/>
                <a:gd name="connsiteY12" fmla="*/ 579379 h 1336940"/>
                <a:gd name="connsiteX13" fmla="*/ 78100 w 1557223"/>
                <a:gd name="connsiteY13" fmla="*/ 359704 h 1336940"/>
                <a:gd name="connsiteX14" fmla="*/ 78100 w 1557223"/>
                <a:gd name="connsiteY14" fmla="*/ 359704 h 1336940"/>
                <a:gd name="connsiteX15" fmla="*/ 69963 w 1557223"/>
                <a:gd name="connsiteY15" fmla="*/ 327159 h 1336940"/>
                <a:gd name="connsiteX16" fmla="*/ 67251 w 1557223"/>
                <a:gd name="connsiteY16" fmla="*/ 317215 h 1336940"/>
                <a:gd name="connsiteX17" fmla="*/ 355 w 1557223"/>
                <a:gd name="connsiteY17" fmla="*/ 98444 h 1336940"/>
                <a:gd name="connsiteX18" fmla="*/ 2162 w 1557223"/>
                <a:gd name="connsiteY18" fmla="*/ 61379 h 1336940"/>
                <a:gd name="connsiteX19" fmla="*/ 3971 w 1557223"/>
                <a:gd name="connsiteY19" fmla="*/ 51435 h 1336940"/>
                <a:gd name="connsiteX20" fmla="*/ 27475 w 1557223"/>
                <a:gd name="connsiteY20" fmla="*/ 12563 h 1336940"/>
                <a:gd name="connsiteX21" fmla="*/ 27475 w 1557223"/>
                <a:gd name="connsiteY21" fmla="*/ 12563 h 1336940"/>
                <a:gd name="connsiteX22" fmla="*/ 29283 w 1557223"/>
                <a:gd name="connsiteY22" fmla="*/ 11659 h 1336940"/>
                <a:gd name="connsiteX23" fmla="*/ 172117 w 1557223"/>
                <a:gd name="connsiteY23" fmla="*/ 36971 h 1336940"/>
                <a:gd name="connsiteX24" fmla="*/ 214605 w 1557223"/>
                <a:gd name="connsiteY24" fmla="*/ 69515 h 1336940"/>
                <a:gd name="connsiteX25" fmla="*/ 225454 w 1557223"/>
                <a:gd name="connsiteY25" fmla="*/ 80363 h 1336940"/>
                <a:gd name="connsiteX26" fmla="*/ 335743 w 1557223"/>
                <a:gd name="connsiteY26" fmla="*/ 338007 h 1336940"/>
                <a:gd name="connsiteX27" fmla="*/ 337551 w 1557223"/>
                <a:gd name="connsiteY27" fmla="*/ 347951 h 1336940"/>
                <a:gd name="connsiteX28" fmla="*/ 342975 w 1557223"/>
                <a:gd name="connsiteY28" fmla="*/ 381400 h 1336940"/>
                <a:gd name="connsiteX29" fmla="*/ 342975 w 1557223"/>
                <a:gd name="connsiteY29" fmla="*/ 382304 h 1336940"/>
                <a:gd name="connsiteX30" fmla="*/ 342975 w 1557223"/>
                <a:gd name="connsiteY30" fmla="*/ 382304 h 1336940"/>
                <a:gd name="connsiteX31" fmla="*/ 348400 w 1557223"/>
                <a:gd name="connsiteY31" fmla="*/ 422984 h 1336940"/>
                <a:gd name="connsiteX32" fmla="*/ 348400 w 1557223"/>
                <a:gd name="connsiteY32" fmla="*/ 422984 h 1336940"/>
                <a:gd name="connsiteX33" fmla="*/ 354727 w 1557223"/>
                <a:gd name="connsiteY33" fmla="*/ 538698 h 1336940"/>
                <a:gd name="connsiteX34" fmla="*/ 345687 w 1557223"/>
                <a:gd name="connsiteY34" fmla="*/ 625483 h 1336940"/>
                <a:gd name="connsiteX35" fmla="*/ 338455 w 1557223"/>
                <a:gd name="connsiteY35" fmla="*/ 692380 h 1336940"/>
                <a:gd name="connsiteX36" fmla="*/ 338455 w 1557223"/>
                <a:gd name="connsiteY36" fmla="*/ 695996 h 1336940"/>
                <a:gd name="connsiteX37" fmla="*/ 336647 w 1557223"/>
                <a:gd name="connsiteY37" fmla="*/ 708652 h 1336940"/>
                <a:gd name="connsiteX38" fmla="*/ 322183 w 1557223"/>
                <a:gd name="connsiteY38" fmla="*/ 836118 h 1336940"/>
                <a:gd name="connsiteX39" fmla="*/ 320375 w 1557223"/>
                <a:gd name="connsiteY39" fmla="*/ 851486 h 1336940"/>
                <a:gd name="connsiteX40" fmla="*/ 304103 w 1557223"/>
                <a:gd name="connsiteY40" fmla="*/ 966296 h 1336940"/>
                <a:gd name="connsiteX41" fmla="*/ 389984 w 1557223"/>
                <a:gd name="connsiteY41" fmla="*/ 1087434 h 1336940"/>
                <a:gd name="connsiteX42" fmla="*/ 747069 w 1557223"/>
                <a:gd name="connsiteY42" fmla="*/ 1080202 h 1336940"/>
                <a:gd name="connsiteX43" fmla="*/ 803118 w 1557223"/>
                <a:gd name="connsiteY43" fmla="*/ 1079297 h 1336940"/>
                <a:gd name="connsiteX44" fmla="*/ 835662 w 1557223"/>
                <a:gd name="connsiteY44" fmla="*/ 1078394 h 1336940"/>
                <a:gd name="connsiteX45" fmla="*/ 849222 w 1557223"/>
                <a:gd name="connsiteY45" fmla="*/ 1078394 h 1336940"/>
                <a:gd name="connsiteX46" fmla="*/ 853742 w 1557223"/>
                <a:gd name="connsiteY46" fmla="*/ 1078394 h 1336940"/>
                <a:gd name="connsiteX47" fmla="*/ 1137603 w 1557223"/>
                <a:gd name="connsiteY47" fmla="*/ 1072970 h 1336940"/>
                <a:gd name="connsiteX48" fmla="*/ 1164723 w 1557223"/>
                <a:gd name="connsiteY48" fmla="*/ 1072970 h 1336940"/>
                <a:gd name="connsiteX49" fmla="*/ 1327445 w 1557223"/>
                <a:gd name="connsiteY49" fmla="*/ 1069354 h 1336940"/>
                <a:gd name="connsiteX50" fmla="*/ 1357278 w 1557223"/>
                <a:gd name="connsiteY50" fmla="*/ 1072970 h 1336940"/>
                <a:gd name="connsiteX51" fmla="*/ 1486551 w 1557223"/>
                <a:gd name="connsiteY51" fmla="*/ 1128114 h 1336940"/>
                <a:gd name="connsiteX52" fmla="*/ 1517288 w 1557223"/>
                <a:gd name="connsiteY52" fmla="*/ 1154331 h 1336940"/>
                <a:gd name="connsiteX53" fmla="*/ 1519096 w 1557223"/>
                <a:gd name="connsiteY53" fmla="*/ 1156139 h 1336940"/>
                <a:gd name="connsiteX54" fmla="*/ 1536272 w 1557223"/>
                <a:gd name="connsiteY54" fmla="*/ 1336941 h 1336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1557223" h="1336940">
                  <a:moveTo>
                    <a:pt x="1536272" y="1336941"/>
                  </a:moveTo>
                  <a:lnTo>
                    <a:pt x="1520904" y="1335133"/>
                  </a:lnTo>
                  <a:lnTo>
                    <a:pt x="1520904" y="1335133"/>
                  </a:lnTo>
                  <a:cubicBezTo>
                    <a:pt x="1293093" y="1309821"/>
                    <a:pt x="1065282" y="1279085"/>
                    <a:pt x="837470" y="1247444"/>
                  </a:cubicBezTo>
                  <a:lnTo>
                    <a:pt x="804926" y="1242924"/>
                  </a:lnTo>
                  <a:lnTo>
                    <a:pt x="747069" y="1234788"/>
                  </a:lnTo>
                  <a:lnTo>
                    <a:pt x="698252" y="1227556"/>
                  </a:lnTo>
                  <a:lnTo>
                    <a:pt x="698252" y="1227556"/>
                  </a:lnTo>
                  <a:cubicBezTo>
                    <a:pt x="644916" y="1226651"/>
                    <a:pt x="591579" y="1221228"/>
                    <a:pt x="539146" y="1212187"/>
                  </a:cubicBezTo>
                  <a:cubicBezTo>
                    <a:pt x="505698" y="1207667"/>
                    <a:pt x="473153" y="1200435"/>
                    <a:pt x="440609" y="1191395"/>
                  </a:cubicBezTo>
                  <a:cubicBezTo>
                    <a:pt x="295967" y="1171507"/>
                    <a:pt x="150421" y="1152523"/>
                    <a:pt x="5779" y="1135346"/>
                  </a:cubicBezTo>
                  <a:cubicBezTo>
                    <a:pt x="8491" y="1122690"/>
                    <a:pt x="11203" y="1110034"/>
                    <a:pt x="14819" y="1097378"/>
                  </a:cubicBezTo>
                  <a:cubicBezTo>
                    <a:pt x="14819" y="1097378"/>
                    <a:pt x="100700" y="759277"/>
                    <a:pt x="106124" y="579379"/>
                  </a:cubicBezTo>
                  <a:cubicBezTo>
                    <a:pt x="107932" y="515194"/>
                    <a:pt x="95276" y="435641"/>
                    <a:pt x="78100" y="359704"/>
                  </a:cubicBezTo>
                  <a:lnTo>
                    <a:pt x="78100" y="359704"/>
                  </a:lnTo>
                  <a:cubicBezTo>
                    <a:pt x="75388" y="348855"/>
                    <a:pt x="72676" y="338007"/>
                    <a:pt x="69963" y="327159"/>
                  </a:cubicBezTo>
                  <a:lnTo>
                    <a:pt x="67251" y="317215"/>
                  </a:lnTo>
                  <a:cubicBezTo>
                    <a:pt x="36515" y="197885"/>
                    <a:pt x="355" y="98444"/>
                    <a:pt x="355" y="98444"/>
                  </a:cubicBezTo>
                  <a:cubicBezTo>
                    <a:pt x="-550" y="85788"/>
                    <a:pt x="355" y="74036"/>
                    <a:pt x="2162" y="61379"/>
                  </a:cubicBezTo>
                  <a:cubicBezTo>
                    <a:pt x="3067" y="57763"/>
                    <a:pt x="3067" y="55051"/>
                    <a:pt x="3971" y="51435"/>
                  </a:cubicBezTo>
                  <a:cubicBezTo>
                    <a:pt x="7587" y="36067"/>
                    <a:pt x="15723" y="22507"/>
                    <a:pt x="27475" y="12563"/>
                  </a:cubicBezTo>
                  <a:lnTo>
                    <a:pt x="27475" y="12563"/>
                  </a:lnTo>
                  <a:cubicBezTo>
                    <a:pt x="28379" y="11659"/>
                    <a:pt x="28379" y="11659"/>
                    <a:pt x="29283" y="11659"/>
                  </a:cubicBezTo>
                  <a:cubicBezTo>
                    <a:pt x="52787" y="-6422"/>
                    <a:pt x="95276" y="-7326"/>
                    <a:pt x="172117" y="36971"/>
                  </a:cubicBezTo>
                  <a:cubicBezTo>
                    <a:pt x="187485" y="46011"/>
                    <a:pt x="201950" y="56859"/>
                    <a:pt x="214605" y="69515"/>
                  </a:cubicBezTo>
                  <a:cubicBezTo>
                    <a:pt x="218222" y="73131"/>
                    <a:pt x="221838" y="76747"/>
                    <a:pt x="225454" y="80363"/>
                  </a:cubicBezTo>
                  <a:cubicBezTo>
                    <a:pt x="286926" y="146357"/>
                    <a:pt x="318567" y="247606"/>
                    <a:pt x="335743" y="338007"/>
                  </a:cubicBezTo>
                  <a:lnTo>
                    <a:pt x="337551" y="347951"/>
                  </a:lnTo>
                  <a:cubicBezTo>
                    <a:pt x="339360" y="359704"/>
                    <a:pt x="341167" y="370552"/>
                    <a:pt x="342975" y="381400"/>
                  </a:cubicBezTo>
                  <a:cubicBezTo>
                    <a:pt x="342975" y="381400"/>
                    <a:pt x="342975" y="382304"/>
                    <a:pt x="342975" y="382304"/>
                  </a:cubicBezTo>
                  <a:lnTo>
                    <a:pt x="342975" y="382304"/>
                  </a:lnTo>
                  <a:cubicBezTo>
                    <a:pt x="344783" y="396768"/>
                    <a:pt x="346592" y="410328"/>
                    <a:pt x="348400" y="422984"/>
                  </a:cubicBezTo>
                  <a:lnTo>
                    <a:pt x="348400" y="422984"/>
                  </a:lnTo>
                  <a:cubicBezTo>
                    <a:pt x="352920" y="460953"/>
                    <a:pt x="354727" y="499826"/>
                    <a:pt x="354727" y="538698"/>
                  </a:cubicBezTo>
                  <a:cubicBezTo>
                    <a:pt x="354727" y="538698"/>
                    <a:pt x="351112" y="574858"/>
                    <a:pt x="345687" y="625483"/>
                  </a:cubicBezTo>
                  <a:cubicBezTo>
                    <a:pt x="343880" y="645371"/>
                    <a:pt x="341167" y="667972"/>
                    <a:pt x="338455" y="692380"/>
                  </a:cubicBezTo>
                  <a:cubicBezTo>
                    <a:pt x="338455" y="693284"/>
                    <a:pt x="338455" y="695092"/>
                    <a:pt x="338455" y="695996"/>
                  </a:cubicBezTo>
                  <a:lnTo>
                    <a:pt x="336647" y="708652"/>
                  </a:lnTo>
                  <a:cubicBezTo>
                    <a:pt x="332127" y="750237"/>
                    <a:pt x="326703" y="794533"/>
                    <a:pt x="322183" y="836118"/>
                  </a:cubicBezTo>
                  <a:cubicBezTo>
                    <a:pt x="321279" y="841542"/>
                    <a:pt x="321279" y="846062"/>
                    <a:pt x="320375" y="851486"/>
                  </a:cubicBezTo>
                  <a:cubicBezTo>
                    <a:pt x="314951" y="897591"/>
                    <a:pt x="308623" y="939175"/>
                    <a:pt x="304103" y="966296"/>
                  </a:cubicBezTo>
                  <a:cubicBezTo>
                    <a:pt x="285119" y="1071161"/>
                    <a:pt x="389984" y="1087434"/>
                    <a:pt x="389984" y="1087434"/>
                  </a:cubicBezTo>
                  <a:lnTo>
                    <a:pt x="747069" y="1080202"/>
                  </a:lnTo>
                  <a:lnTo>
                    <a:pt x="803118" y="1079297"/>
                  </a:lnTo>
                  <a:lnTo>
                    <a:pt x="835662" y="1078394"/>
                  </a:lnTo>
                  <a:lnTo>
                    <a:pt x="849222" y="1078394"/>
                  </a:lnTo>
                  <a:lnTo>
                    <a:pt x="853742" y="1078394"/>
                  </a:lnTo>
                  <a:lnTo>
                    <a:pt x="1137603" y="1072970"/>
                  </a:lnTo>
                  <a:lnTo>
                    <a:pt x="1164723" y="1072970"/>
                  </a:lnTo>
                  <a:lnTo>
                    <a:pt x="1327445" y="1069354"/>
                  </a:lnTo>
                  <a:cubicBezTo>
                    <a:pt x="1337389" y="1069354"/>
                    <a:pt x="1347334" y="1070257"/>
                    <a:pt x="1357278" y="1072970"/>
                  </a:cubicBezTo>
                  <a:cubicBezTo>
                    <a:pt x="1403382" y="1084722"/>
                    <a:pt x="1446775" y="1103706"/>
                    <a:pt x="1486551" y="1128114"/>
                  </a:cubicBezTo>
                  <a:cubicBezTo>
                    <a:pt x="1497400" y="1135346"/>
                    <a:pt x="1508248" y="1144386"/>
                    <a:pt x="1517288" y="1154331"/>
                  </a:cubicBezTo>
                  <a:cubicBezTo>
                    <a:pt x="1518192" y="1155235"/>
                    <a:pt x="1518192" y="1155235"/>
                    <a:pt x="1519096" y="1156139"/>
                  </a:cubicBezTo>
                  <a:cubicBezTo>
                    <a:pt x="1562489" y="1206764"/>
                    <a:pt x="1569721" y="1279085"/>
                    <a:pt x="1536272" y="1336941"/>
                  </a:cubicBezTo>
                  <a:close/>
                </a:path>
              </a:pathLst>
            </a:custGeom>
            <a:solidFill>
              <a:srgbClr val="3A3768"/>
            </a:solidFill>
            <a:ln w="9034" cap="flat">
              <a:noFill/>
              <a:prstDash val="solid"/>
              <a:miter/>
            </a:ln>
          </p:spPr>
          <p:txBody>
            <a:bodyPr rtlCol="0" anchor="ctr"/>
            <a:lstStyle/>
            <a:p>
              <a:endParaRPr lang="en-ID" dirty="0"/>
            </a:p>
          </p:txBody>
        </p:sp>
        <p:sp>
          <p:nvSpPr>
            <p:cNvPr id="549" name="Bentuk Bebas: Bentuk 548">
              <a:extLst>
                <a:ext uri="{FF2B5EF4-FFF2-40B4-BE49-F238E27FC236}">
                  <a16:creationId xmlns:a16="http://schemas.microsoft.com/office/drawing/2014/main" id="{8CA6E248-FA68-4DBF-AC6D-A7810F0BF02E}"/>
                </a:ext>
              </a:extLst>
            </p:cNvPr>
            <p:cNvSpPr/>
            <p:nvPr/>
          </p:nvSpPr>
          <p:spPr>
            <a:xfrm>
              <a:off x="9139181" y="3234892"/>
              <a:ext cx="134362" cy="215471"/>
            </a:xfrm>
            <a:custGeom>
              <a:avLst/>
              <a:gdLst>
                <a:gd name="connsiteX0" fmla="*/ 37969 w 148258"/>
                <a:gd name="connsiteY0" fmla="*/ 0 h 237755"/>
                <a:gd name="connsiteX1" fmla="*/ 148258 w 148258"/>
                <a:gd name="connsiteY1" fmla="*/ 237755 h 237755"/>
                <a:gd name="connsiteX2" fmla="*/ 129274 w 148258"/>
                <a:gd name="connsiteY2" fmla="*/ 237755 h 237755"/>
                <a:gd name="connsiteX3" fmla="*/ 0 w 148258"/>
                <a:gd name="connsiteY3" fmla="*/ 3616 h 237755"/>
              </a:gdLst>
              <a:ahLst/>
              <a:cxnLst>
                <a:cxn ang="0">
                  <a:pos x="connsiteX0" y="connsiteY0"/>
                </a:cxn>
                <a:cxn ang="0">
                  <a:pos x="connsiteX1" y="connsiteY1"/>
                </a:cxn>
                <a:cxn ang="0">
                  <a:pos x="connsiteX2" y="connsiteY2"/>
                </a:cxn>
                <a:cxn ang="0">
                  <a:pos x="connsiteX3" y="connsiteY3"/>
                </a:cxn>
              </a:cxnLst>
              <a:rect l="l" t="t" r="r" b="b"/>
              <a:pathLst>
                <a:path w="148258" h="237755">
                  <a:moveTo>
                    <a:pt x="37969" y="0"/>
                  </a:moveTo>
                  <a:lnTo>
                    <a:pt x="148258" y="237755"/>
                  </a:lnTo>
                  <a:lnTo>
                    <a:pt x="129274" y="237755"/>
                  </a:lnTo>
                  <a:lnTo>
                    <a:pt x="0" y="3616"/>
                  </a:lnTo>
                  <a:close/>
                </a:path>
              </a:pathLst>
            </a:custGeom>
            <a:solidFill>
              <a:srgbClr val="4C4C56"/>
            </a:solidFill>
            <a:ln w="9034" cap="flat">
              <a:noFill/>
              <a:prstDash val="solid"/>
              <a:miter/>
            </a:ln>
          </p:spPr>
          <p:txBody>
            <a:bodyPr rtlCol="0" anchor="ctr"/>
            <a:lstStyle/>
            <a:p>
              <a:endParaRPr lang="en-ID" dirty="0"/>
            </a:p>
          </p:txBody>
        </p:sp>
        <p:sp>
          <p:nvSpPr>
            <p:cNvPr id="550" name="Bentuk Bebas: Bentuk 549">
              <a:extLst>
                <a:ext uri="{FF2B5EF4-FFF2-40B4-BE49-F238E27FC236}">
                  <a16:creationId xmlns:a16="http://schemas.microsoft.com/office/drawing/2014/main" id="{CDCE2E66-B4CA-4FA0-A126-761922EB251B}"/>
                </a:ext>
              </a:extLst>
            </p:cNvPr>
            <p:cNvSpPr/>
            <p:nvPr/>
          </p:nvSpPr>
          <p:spPr>
            <a:xfrm>
              <a:off x="9139181" y="3234892"/>
              <a:ext cx="134362" cy="215471"/>
            </a:xfrm>
            <a:custGeom>
              <a:avLst/>
              <a:gdLst>
                <a:gd name="connsiteX0" fmla="*/ 37969 w 148258"/>
                <a:gd name="connsiteY0" fmla="*/ 0 h 237755"/>
                <a:gd name="connsiteX1" fmla="*/ 148258 w 148258"/>
                <a:gd name="connsiteY1" fmla="*/ 237755 h 237755"/>
                <a:gd name="connsiteX2" fmla="*/ 129274 w 148258"/>
                <a:gd name="connsiteY2" fmla="*/ 237755 h 237755"/>
                <a:gd name="connsiteX3" fmla="*/ 0 w 148258"/>
                <a:gd name="connsiteY3" fmla="*/ 3616 h 237755"/>
              </a:gdLst>
              <a:ahLst/>
              <a:cxnLst>
                <a:cxn ang="0">
                  <a:pos x="connsiteX0" y="connsiteY0"/>
                </a:cxn>
                <a:cxn ang="0">
                  <a:pos x="connsiteX1" y="connsiteY1"/>
                </a:cxn>
                <a:cxn ang="0">
                  <a:pos x="connsiteX2" y="connsiteY2"/>
                </a:cxn>
                <a:cxn ang="0">
                  <a:pos x="connsiteX3" y="connsiteY3"/>
                </a:cxn>
              </a:cxnLst>
              <a:rect l="l" t="t" r="r" b="b"/>
              <a:pathLst>
                <a:path w="148258" h="237755">
                  <a:moveTo>
                    <a:pt x="37969" y="0"/>
                  </a:moveTo>
                  <a:lnTo>
                    <a:pt x="148258" y="237755"/>
                  </a:lnTo>
                  <a:lnTo>
                    <a:pt x="129274" y="237755"/>
                  </a:lnTo>
                  <a:lnTo>
                    <a:pt x="0" y="3616"/>
                  </a:lnTo>
                  <a:close/>
                </a:path>
              </a:pathLst>
            </a:custGeom>
            <a:solidFill>
              <a:srgbClr val="000000">
                <a:alpha val="10000"/>
              </a:srgbClr>
            </a:solidFill>
            <a:ln w="9034" cap="flat">
              <a:noFill/>
              <a:prstDash val="solid"/>
              <a:miter/>
            </a:ln>
          </p:spPr>
          <p:txBody>
            <a:bodyPr rtlCol="0" anchor="ctr"/>
            <a:lstStyle/>
            <a:p>
              <a:endParaRPr lang="en-ID" dirty="0"/>
            </a:p>
          </p:txBody>
        </p:sp>
        <p:sp>
          <p:nvSpPr>
            <p:cNvPr id="551" name="Bentuk Bebas: Bentuk 550">
              <a:extLst>
                <a:ext uri="{FF2B5EF4-FFF2-40B4-BE49-F238E27FC236}">
                  <a16:creationId xmlns:a16="http://schemas.microsoft.com/office/drawing/2014/main" id="{0F5918B5-D91B-479E-88BD-DEEFE95EA247}"/>
                </a:ext>
              </a:extLst>
            </p:cNvPr>
            <p:cNvSpPr/>
            <p:nvPr/>
          </p:nvSpPr>
          <p:spPr>
            <a:xfrm>
              <a:off x="9173591" y="3450363"/>
              <a:ext cx="99952" cy="24578"/>
            </a:xfrm>
            <a:custGeom>
              <a:avLst/>
              <a:gdLst>
                <a:gd name="connsiteX0" fmla="*/ 0 w 110289"/>
                <a:gd name="connsiteY0" fmla="*/ 0 h 27120"/>
                <a:gd name="connsiteX1" fmla="*/ 110290 w 110289"/>
                <a:gd name="connsiteY1" fmla="*/ 0 h 27120"/>
                <a:gd name="connsiteX2" fmla="*/ 110290 w 110289"/>
                <a:gd name="connsiteY2" fmla="*/ 24408 h 27120"/>
                <a:gd name="connsiteX3" fmla="*/ 0 w 110289"/>
                <a:gd name="connsiteY3" fmla="*/ 27120 h 27120"/>
              </a:gdLst>
              <a:ahLst/>
              <a:cxnLst>
                <a:cxn ang="0">
                  <a:pos x="connsiteX0" y="connsiteY0"/>
                </a:cxn>
                <a:cxn ang="0">
                  <a:pos x="connsiteX1" y="connsiteY1"/>
                </a:cxn>
                <a:cxn ang="0">
                  <a:pos x="connsiteX2" y="connsiteY2"/>
                </a:cxn>
                <a:cxn ang="0">
                  <a:pos x="connsiteX3" y="connsiteY3"/>
                </a:cxn>
              </a:cxnLst>
              <a:rect l="l" t="t" r="r" b="b"/>
              <a:pathLst>
                <a:path w="110289" h="27120">
                  <a:moveTo>
                    <a:pt x="0" y="0"/>
                  </a:moveTo>
                  <a:lnTo>
                    <a:pt x="110290" y="0"/>
                  </a:lnTo>
                  <a:lnTo>
                    <a:pt x="110290" y="24408"/>
                  </a:lnTo>
                  <a:lnTo>
                    <a:pt x="0" y="27120"/>
                  </a:lnTo>
                  <a:close/>
                </a:path>
              </a:pathLst>
            </a:custGeom>
            <a:solidFill>
              <a:srgbClr val="4C4C56"/>
            </a:solidFill>
            <a:ln w="9034" cap="flat">
              <a:noFill/>
              <a:prstDash val="solid"/>
              <a:miter/>
            </a:ln>
          </p:spPr>
          <p:txBody>
            <a:bodyPr rtlCol="0" anchor="ctr"/>
            <a:lstStyle/>
            <a:p>
              <a:endParaRPr lang="en-ID" dirty="0"/>
            </a:p>
          </p:txBody>
        </p:sp>
        <p:sp>
          <p:nvSpPr>
            <p:cNvPr id="552" name="Bentuk Bebas: Bentuk 551">
              <a:extLst>
                <a:ext uri="{FF2B5EF4-FFF2-40B4-BE49-F238E27FC236}">
                  <a16:creationId xmlns:a16="http://schemas.microsoft.com/office/drawing/2014/main" id="{A011BFB4-2288-4339-9196-C23F0FC1ED3D}"/>
                </a:ext>
              </a:extLst>
            </p:cNvPr>
            <p:cNvSpPr/>
            <p:nvPr/>
          </p:nvSpPr>
          <p:spPr>
            <a:xfrm>
              <a:off x="9173591" y="3450363"/>
              <a:ext cx="99952" cy="24578"/>
            </a:xfrm>
            <a:custGeom>
              <a:avLst/>
              <a:gdLst>
                <a:gd name="connsiteX0" fmla="*/ 0 w 110289"/>
                <a:gd name="connsiteY0" fmla="*/ 0 h 27120"/>
                <a:gd name="connsiteX1" fmla="*/ 110290 w 110289"/>
                <a:gd name="connsiteY1" fmla="*/ 0 h 27120"/>
                <a:gd name="connsiteX2" fmla="*/ 110290 w 110289"/>
                <a:gd name="connsiteY2" fmla="*/ 24408 h 27120"/>
                <a:gd name="connsiteX3" fmla="*/ 0 w 110289"/>
                <a:gd name="connsiteY3" fmla="*/ 27120 h 27120"/>
              </a:gdLst>
              <a:ahLst/>
              <a:cxnLst>
                <a:cxn ang="0">
                  <a:pos x="connsiteX0" y="connsiteY0"/>
                </a:cxn>
                <a:cxn ang="0">
                  <a:pos x="connsiteX1" y="connsiteY1"/>
                </a:cxn>
                <a:cxn ang="0">
                  <a:pos x="connsiteX2" y="connsiteY2"/>
                </a:cxn>
                <a:cxn ang="0">
                  <a:pos x="connsiteX3" y="connsiteY3"/>
                </a:cxn>
              </a:cxnLst>
              <a:rect l="l" t="t" r="r" b="b"/>
              <a:pathLst>
                <a:path w="110289" h="27120">
                  <a:moveTo>
                    <a:pt x="0" y="0"/>
                  </a:moveTo>
                  <a:lnTo>
                    <a:pt x="110290" y="0"/>
                  </a:lnTo>
                  <a:lnTo>
                    <a:pt x="110290" y="24408"/>
                  </a:lnTo>
                  <a:lnTo>
                    <a:pt x="0" y="27120"/>
                  </a:lnTo>
                  <a:close/>
                </a:path>
              </a:pathLst>
            </a:custGeom>
            <a:solidFill>
              <a:srgbClr val="000000">
                <a:alpha val="10000"/>
              </a:srgbClr>
            </a:solidFill>
            <a:ln w="9034" cap="flat">
              <a:noFill/>
              <a:prstDash val="solid"/>
              <a:miter/>
            </a:ln>
          </p:spPr>
          <p:txBody>
            <a:bodyPr rtlCol="0" anchor="ctr"/>
            <a:lstStyle/>
            <a:p>
              <a:endParaRPr lang="en-ID" dirty="0"/>
            </a:p>
          </p:txBody>
        </p:sp>
        <p:sp>
          <p:nvSpPr>
            <p:cNvPr id="553" name="Bentuk Bebas: Bentuk 552">
              <a:extLst>
                <a:ext uri="{FF2B5EF4-FFF2-40B4-BE49-F238E27FC236}">
                  <a16:creationId xmlns:a16="http://schemas.microsoft.com/office/drawing/2014/main" id="{BB78E808-1D54-4D3A-876F-9DAC637F646D}"/>
                </a:ext>
              </a:extLst>
            </p:cNvPr>
            <p:cNvSpPr/>
            <p:nvPr/>
          </p:nvSpPr>
          <p:spPr>
            <a:xfrm>
              <a:off x="8393635" y="2390195"/>
              <a:ext cx="1360825" cy="860264"/>
            </a:xfrm>
            <a:custGeom>
              <a:avLst/>
              <a:gdLst>
                <a:gd name="connsiteX0" fmla="*/ 0 w 1501564"/>
                <a:gd name="connsiteY0" fmla="*/ 60590 h 949234"/>
                <a:gd name="connsiteX1" fmla="*/ 0 w 1501564"/>
                <a:gd name="connsiteY1" fmla="*/ 887762 h 949234"/>
                <a:gd name="connsiteX2" fmla="*/ 61473 w 1501564"/>
                <a:gd name="connsiteY2" fmla="*/ 949235 h 949234"/>
                <a:gd name="connsiteX3" fmla="*/ 1440092 w 1501564"/>
                <a:gd name="connsiteY3" fmla="*/ 949235 h 949234"/>
                <a:gd name="connsiteX4" fmla="*/ 1501565 w 1501564"/>
                <a:gd name="connsiteY4" fmla="*/ 888666 h 949234"/>
                <a:gd name="connsiteX5" fmla="*/ 1501565 w 1501564"/>
                <a:gd name="connsiteY5" fmla="*/ 887762 h 949234"/>
                <a:gd name="connsiteX6" fmla="*/ 1486197 w 1501564"/>
                <a:gd name="connsiteY6" fmla="*/ 59686 h 949234"/>
                <a:gd name="connsiteX7" fmla="*/ 1424724 w 1501564"/>
                <a:gd name="connsiteY7" fmla="*/ 21 h 949234"/>
                <a:gd name="connsiteX8" fmla="*/ 61473 w 1501564"/>
                <a:gd name="connsiteY8" fmla="*/ 21 h 949234"/>
                <a:gd name="connsiteX9" fmla="*/ 0 w 1501564"/>
                <a:gd name="connsiteY9" fmla="*/ 60590 h 949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01564" h="949234">
                  <a:moveTo>
                    <a:pt x="0" y="60590"/>
                  </a:moveTo>
                  <a:lnTo>
                    <a:pt x="0" y="887762"/>
                  </a:lnTo>
                  <a:cubicBezTo>
                    <a:pt x="0" y="922114"/>
                    <a:pt x="27120" y="949235"/>
                    <a:pt x="61473" y="949235"/>
                  </a:cubicBezTo>
                  <a:lnTo>
                    <a:pt x="1440092" y="949235"/>
                  </a:lnTo>
                  <a:cubicBezTo>
                    <a:pt x="1473541" y="949235"/>
                    <a:pt x="1501565" y="922114"/>
                    <a:pt x="1501565" y="888666"/>
                  </a:cubicBezTo>
                  <a:cubicBezTo>
                    <a:pt x="1501565" y="888666"/>
                    <a:pt x="1501565" y="887762"/>
                    <a:pt x="1501565" y="887762"/>
                  </a:cubicBezTo>
                  <a:lnTo>
                    <a:pt x="1486197" y="59686"/>
                  </a:lnTo>
                  <a:cubicBezTo>
                    <a:pt x="1485293" y="26238"/>
                    <a:pt x="1458172" y="21"/>
                    <a:pt x="1424724" y="21"/>
                  </a:cubicBezTo>
                  <a:lnTo>
                    <a:pt x="61473" y="21"/>
                  </a:lnTo>
                  <a:cubicBezTo>
                    <a:pt x="28024" y="-883"/>
                    <a:pt x="0" y="27142"/>
                    <a:pt x="0" y="60590"/>
                  </a:cubicBezTo>
                  <a:close/>
                </a:path>
              </a:pathLst>
            </a:custGeom>
            <a:solidFill>
              <a:srgbClr val="4C4C56"/>
            </a:solidFill>
            <a:ln w="9034" cap="flat">
              <a:noFill/>
              <a:prstDash val="solid"/>
              <a:miter/>
            </a:ln>
          </p:spPr>
          <p:txBody>
            <a:bodyPr rtlCol="0" anchor="ctr"/>
            <a:lstStyle/>
            <a:p>
              <a:endParaRPr lang="en-ID" dirty="0"/>
            </a:p>
          </p:txBody>
        </p:sp>
        <p:sp>
          <p:nvSpPr>
            <p:cNvPr id="554" name="Bentuk Bebas: Bentuk 553">
              <a:extLst>
                <a:ext uri="{FF2B5EF4-FFF2-40B4-BE49-F238E27FC236}">
                  <a16:creationId xmlns:a16="http://schemas.microsoft.com/office/drawing/2014/main" id="{DF190D23-4260-4180-94A3-7976C0B15495}"/>
                </a:ext>
              </a:extLst>
            </p:cNvPr>
            <p:cNvSpPr/>
            <p:nvPr/>
          </p:nvSpPr>
          <p:spPr>
            <a:xfrm>
              <a:off x="8393635" y="2390195"/>
              <a:ext cx="1360825" cy="860264"/>
            </a:xfrm>
            <a:custGeom>
              <a:avLst/>
              <a:gdLst>
                <a:gd name="connsiteX0" fmla="*/ 0 w 1501564"/>
                <a:gd name="connsiteY0" fmla="*/ 60590 h 949234"/>
                <a:gd name="connsiteX1" fmla="*/ 0 w 1501564"/>
                <a:gd name="connsiteY1" fmla="*/ 887762 h 949234"/>
                <a:gd name="connsiteX2" fmla="*/ 61473 w 1501564"/>
                <a:gd name="connsiteY2" fmla="*/ 949235 h 949234"/>
                <a:gd name="connsiteX3" fmla="*/ 1440092 w 1501564"/>
                <a:gd name="connsiteY3" fmla="*/ 949235 h 949234"/>
                <a:gd name="connsiteX4" fmla="*/ 1501565 w 1501564"/>
                <a:gd name="connsiteY4" fmla="*/ 888666 h 949234"/>
                <a:gd name="connsiteX5" fmla="*/ 1501565 w 1501564"/>
                <a:gd name="connsiteY5" fmla="*/ 887762 h 949234"/>
                <a:gd name="connsiteX6" fmla="*/ 1486197 w 1501564"/>
                <a:gd name="connsiteY6" fmla="*/ 59686 h 949234"/>
                <a:gd name="connsiteX7" fmla="*/ 1424724 w 1501564"/>
                <a:gd name="connsiteY7" fmla="*/ 21 h 949234"/>
                <a:gd name="connsiteX8" fmla="*/ 61473 w 1501564"/>
                <a:gd name="connsiteY8" fmla="*/ 21 h 949234"/>
                <a:gd name="connsiteX9" fmla="*/ 0 w 1501564"/>
                <a:gd name="connsiteY9" fmla="*/ 60590 h 949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01564" h="949234">
                  <a:moveTo>
                    <a:pt x="0" y="60590"/>
                  </a:moveTo>
                  <a:lnTo>
                    <a:pt x="0" y="887762"/>
                  </a:lnTo>
                  <a:cubicBezTo>
                    <a:pt x="0" y="922114"/>
                    <a:pt x="27120" y="949235"/>
                    <a:pt x="61473" y="949235"/>
                  </a:cubicBezTo>
                  <a:lnTo>
                    <a:pt x="1440092" y="949235"/>
                  </a:lnTo>
                  <a:cubicBezTo>
                    <a:pt x="1473541" y="949235"/>
                    <a:pt x="1501565" y="922114"/>
                    <a:pt x="1501565" y="888666"/>
                  </a:cubicBezTo>
                  <a:cubicBezTo>
                    <a:pt x="1501565" y="888666"/>
                    <a:pt x="1501565" y="887762"/>
                    <a:pt x="1501565" y="887762"/>
                  </a:cubicBezTo>
                  <a:lnTo>
                    <a:pt x="1486197" y="59686"/>
                  </a:lnTo>
                  <a:cubicBezTo>
                    <a:pt x="1485293" y="26238"/>
                    <a:pt x="1458172" y="21"/>
                    <a:pt x="1424724" y="21"/>
                  </a:cubicBezTo>
                  <a:lnTo>
                    <a:pt x="61473" y="21"/>
                  </a:lnTo>
                  <a:cubicBezTo>
                    <a:pt x="28024" y="-883"/>
                    <a:pt x="0" y="27142"/>
                    <a:pt x="0" y="60590"/>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55" name="Bentuk Bebas: Bentuk 554">
              <a:extLst>
                <a:ext uri="{FF2B5EF4-FFF2-40B4-BE49-F238E27FC236}">
                  <a16:creationId xmlns:a16="http://schemas.microsoft.com/office/drawing/2014/main" id="{50A1729E-BA50-4EAC-99ED-F42BCDEB1545}"/>
                </a:ext>
              </a:extLst>
            </p:cNvPr>
            <p:cNvSpPr/>
            <p:nvPr/>
          </p:nvSpPr>
          <p:spPr>
            <a:xfrm>
              <a:off x="8348575" y="2390194"/>
              <a:ext cx="1360006" cy="860265"/>
            </a:xfrm>
            <a:custGeom>
              <a:avLst/>
              <a:gdLst>
                <a:gd name="connsiteX0" fmla="*/ 0 w 1500660"/>
                <a:gd name="connsiteY0" fmla="*/ 60591 h 949235"/>
                <a:gd name="connsiteX1" fmla="*/ 0 w 1500660"/>
                <a:gd name="connsiteY1" fmla="*/ 887762 h 949235"/>
                <a:gd name="connsiteX2" fmla="*/ 61473 w 1500660"/>
                <a:gd name="connsiteY2" fmla="*/ 949235 h 949235"/>
                <a:gd name="connsiteX3" fmla="*/ 1440092 w 1500660"/>
                <a:gd name="connsiteY3" fmla="*/ 949235 h 949235"/>
                <a:gd name="connsiteX4" fmla="*/ 1500661 w 1500660"/>
                <a:gd name="connsiteY4" fmla="*/ 888667 h 949235"/>
                <a:gd name="connsiteX5" fmla="*/ 1500661 w 1500660"/>
                <a:gd name="connsiteY5" fmla="*/ 887762 h 949235"/>
                <a:gd name="connsiteX6" fmla="*/ 1485293 w 1500660"/>
                <a:gd name="connsiteY6" fmla="*/ 59687 h 949235"/>
                <a:gd name="connsiteX7" fmla="*/ 1424724 w 1500660"/>
                <a:gd name="connsiteY7" fmla="*/ 22 h 949235"/>
                <a:gd name="connsiteX8" fmla="*/ 62377 w 1500660"/>
                <a:gd name="connsiteY8" fmla="*/ 22 h 949235"/>
                <a:gd name="connsiteX9" fmla="*/ 0 w 1500660"/>
                <a:gd name="connsiteY9" fmla="*/ 60591 h 949235"/>
                <a:gd name="connsiteX10" fmla="*/ 0 w 1500660"/>
                <a:gd name="connsiteY10" fmla="*/ 60591 h 9492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00660" h="949235">
                  <a:moveTo>
                    <a:pt x="0" y="60591"/>
                  </a:moveTo>
                  <a:lnTo>
                    <a:pt x="0" y="887762"/>
                  </a:lnTo>
                  <a:cubicBezTo>
                    <a:pt x="0" y="922115"/>
                    <a:pt x="27120" y="949235"/>
                    <a:pt x="61473" y="949235"/>
                  </a:cubicBezTo>
                  <a:lnTo>
                    <a:pt x="1440092" y="949235"/>
                  </a:lnTo>
                  <a:cubicBezTo>
                    <a:pt x="1473541" y="949235"/>
                    <a:pt x="1500661" y="922115"/>
                    <a:pt x="1500661" y="888667"/>
                  </a:cubicBezTo>
                  <a:cubicBezTo>
                    <a:pt x="1500661" y="888667"/>
                    <a:pt x="1500661" y="887762"/>
                    <a:pt x="1500661" y="887762"/>
                  </a:cubicBezTo>
                  <a:lnTo>
                    <a:pt x="1485293" y="59687"/>
                  </a:lnTo>
                  <a:cubicBezTo>
                    <a:pt x="1484389" y="26238"/>
                    <a:pt x="1457269" y="22"/>
                    <a:pt x="1424724" y="22"/>
                  </a:cubicBezTo>
                  <a:lnTo>
                    <a:pt x="62377" y="22"/>
                  </a:lnTo>
                  <a:cubicBezTo>
                    <a:pt x="28024" y="-882"/>
                    <a:pt x="904" y="26238"/>
                    <a:pt x="0" y="60591"/>
                  </a:cubicBezTo>
                  <a:cubicBezTo>
                    <a:pt x="0" y="60591"/>
                    <a:pt x="0" y="60591"/>
                    <a:pt x="0" y="60591"/>
                  </a:cubicBezTo>
                  <a:close/>
                </a:path>
              </a:pathLst>
            </a:custGeom>
            <a:solidFill>
              <a:srgbClr val="4C4C56"/>
            </a:solidFill>
            <a:ln w="9034" cap="flat">
              <a:noFill/>
              <a:prstDash val="solid"/>
              <a:miter/>
            </a:ln>
          </p:spPr>
          <p:txBody>
            <a:bodyPr rtlCol="0" anchor="ctr"/>
            <a:lstStyle/>
            <a:p>
              <a:endParaRPr lang="en-ID" dirty="0"/>
            </a:p>
          </p:txBody>
        </p:sp>
        <p:sp>
          <p:nvSpPr>
            <p:cNvPr id="556" name="Bentuk Bebas: Bentuk 555">
              <a:extLst>
                <a:ext uri="{FF2B5EF4-FFF2-40B4-BE49-F238E27FC236}">
                  <a16:creationId xmlns:a16="http://schemas.microsoft.com/office/drawing/2014/main" id="{33F80513-3667-42C4-BFDA-00C5CFFE31FD}"/>
                </a:ext>
              </a:extLst>
            </p:cNvPr>
            <p:cNvSpPr/>
            <p:nvPr/>
          </p:nvSpPr>
          <p:spPr>
            <a:xfrm>
              <a:off x="8397731" y="2436913"/>
              <a:ext cx="1268246" cy="770943"/>
            </a:xfrm>
            <a:custGeom>
              <a:avLst/>
              <a:gdLst>
                <a:gd name="connsiteX0" fmla="*/ 0 w 1399411"/>
                <a:gd name="connsiteY0" fmla="*/ 61473 h 850675"/>
                <a:gd name="connsiteX1" fmla="*/ 0 w 1399411"/>
                <a:gd name="connsiteY1" fmla="*/ 789203 h 850675"/>
                <a:gd name="connsiteX2" fmla="*/ 61473 w 1399411"/>
                <a:gd name="connsiteY2" fmla="*/ 850676 h 850675"/>
                <a:gd name="connsiteX3" fmla="*/ 1337939 w 1399411"/>
                <a:gd name="connsiteY3" fmla="*/ 850676 h 850675"/>
                <a:gd name="connsiteX4" fmla="*/ 1399412 w 1399411"/>
                <a:gd name="connsiteY4" fmla="*/ 789203 h 850675"/>
                <a:gd name="connsiteX5" fmla="*/ 1399412 w 1399411"/>
                <a:gd name="connsiteY5" fmla="*/ 789203 h 850675"/>
                <a:gd name="connsiteX6" fmla="*/ 1399412 w 1399411"/>
                <a:gd name="connsiteY6" fmla="*/ 60569 h 850675"/>
                <a:gd name="connsiteX7" fmla="*/ 1337939 w 1399411"/>
                <a:gd name="connsiteY7" fmla="*/ 0 h 850675"/>
                <a:gd name="connsiteX8" fmla="*/ 61473 w 1399411"/>
                <a:gd name="connsiteY8" fmla="*/ 0 h 850675"/>
                <a:gd name="connsiteX9" fmla="*/ 0 w 1399411"/>
                <a:gd name="connsiteY9" fmla="*/ 61473 h 850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99411" h="850675">
                  <a:moveTo>
                    <a:pt x="0" y="61473"/>
                  </a:moveTo>
                  <a:lnTo>
                    <a:pt x="0" y="789203"/>
                  </a:lnTo>
                  <a:cubicBezTo>
                    <a:pt x="0" y="823556"/>
                    <a:pt x="27120" y="850676"/>
                    <a:pt x="61473" y="850676"/>
                  </a:cubicBezTo>
                  <a:lnTo>
                    <a:pt x="1337939" y="850676"/>
                  </a:lnTo>
                  <a:cubicBezTo>
                    <a:pt x="1371387" y="850676"/>
                    <a:pt x="1399412" y="823556"/>
                    <a:pt x="1399412" y="789203"/>
                  </a:cubicBezTo>
                  <a:lnTo>
                    <a:pt x="1399412" y="789203"/>
                  </a:lnTo>
                  <a:lnTo>
                    <a:pt x="1399412" y="60569"/>
                  </a:lnTo>
                  <a:cubicBezTo>
                    <a:pt x="1399412" y="27120"/>
                    <a:pt x="1372291" y="0"/>
                    <a:pt x="1337939" y="0"/>
                  </a:cubicBezTo>
                  <a:lnTo>
                    <a:pt x="61473" y="0"/>
                  </a:lnTo>
                  <a:cubicBezTo>
                    <a:pt x="28024" y="0"/>
                    <a:pt x="0" y="27120"/>
                    <a:pt x="0" y="61473"/>
                  </a:cubicBezTo>
                  <a:close/>
                </a:path>
              </a:pathLst>
            </a:custGeom>
            <a:solidFill>
              <a:srgbClr val="00B0F0"/>
            </a:solidFill>
            <a:ln w="9034" cap="flat">
              <a:noFill/>
              <a:prstDash val="solid"/>
              <a:miter/>
            </a:ln>
          </p:spPr>
          <p:txBody>
            <a:bodyPr rtlCol="0" anchor="ctr"/>
            <a:lstStyle/>
            <a:p>
              <a:endParaRPr lang="en-ID" dirty="0"/>
            </a:p>
          </p:txBody>
        </p:sp>
        <p:sp>
          <p:nvSpPr>
            <p:cNvPr id="557" name="Bentuk Bebas: Bentuk 556">
              <a:extLst>
                <a:ext uri="{FF2B5EF4-FFF2-40B4-BE49-F238E27FC236}">
                  <a16:creationId xmlns:a16="http://schemas.microsoft.com/office/drawing/2014/main" id="{AEE3D9E6-2CC3-4115-9178-43DC6CF75EB4}"/>
                </a:ext>
              </a:extLst>
            </p:cNvPr>
            <p:cNvSpPr/>
            <p:nvPr/>
          </p:nvSpPr>
          <p:spPr>
            <a:xfrm>
              <a:off x="8898312" y="3207856"/>
              <a:ext cx="358025" cy="242507"/>
            </a:xfrm>
            <a:custGeom>
              <a:avLst/>
              <a:gdLst>
                <a:gd name="connsiteX0" fmla="*/ 0 w 395053"/>
                <a:gd name="connsiteY0" fmla="*/ 33448 h 267587"/>
                <a:gd name="connsiteX1" fmla="*/ 121138 w 395053"/>
                <a:gd name="connsiteY1" fmla="*/ 267588 h 267587"/>
                <a:gd name="connsiteX2" fmla="*/ 395054 w 395053"/>
                <a:gd name="connsiteY2" fmla="*/ 267588 h 267587"/>
                <a:gd name="connsiteX3" fmla="*/ 258548 w 395053"/>
                <a:gd name="connsiteY3" fmla="*/ 0 h 267587"/>
              </a:gdLst>
              <a:ahLst/>
              <a:cxnLst>
                <a:cxn ang="0">
                  <a:pos x="connsiteX0" y="connsiteY0"/>
                </a:cxn>
                <a:cxn ang="0">
                  <a:pos x="connsiteX1" y="connsiteY1"/>
                </a:cxn>
                <a:cxn ang="0">
                  <a:pos x="connsiteX2" y="connsiteY2"/>
                </a:cxn>
                <a:cxn ang="0">
                  <a:pos x="connsiteX3" y="connsiteY3"/>
                </a:cxn>
              </a:cxnLst>
              <a:rect l="l" t="t" r="r" b="b"/>
              <a:pathLst>
                <a:path w="395053" h="267587">
                  <a:moveTo>
                    <a:pt x="0" y="33448"/>
                  </a:moveTo>
                  <a:lnTo>
                    <a:pt x="121138" y="267588"/>
                  </a:lnTo>
                  <a:lnTo>
                    <a:pt x="395054" y="267588"/>
                  </a:lnTo>
                  <a:lnTo>
                    <a:pt x="258548" y="0"/>
                  </a:lnTo>
                  <a:close/>
                </a:path>
              </a:pathLst>
            </a:custGeom>
            <a:solidFill>
              <a:srgbClr val="4C4C56"/>
            </a:solidFill>
            <a:ln w="9034" cap="flat">
              <a:noFill/>
              <a:prstDash val="solid"/>
              <a:miter/>
            </a:ln>
          </p:spPr>
          <p:txBody>
            <a:bodyPr rtlCol="0" anchor="ctr"/>
            <a:lstStyle/>
            <a:p>
              <a:endParaRPr lang="en-ID" dirty="0"/>
            </a:p>
          </p:txBody>
        </p:sp>
        <p:sp>
          <p:nvSpPr>
            <p:cNvPr id="558" name="Bentuk Bebas: Bentuk 557">
              <a:extLst>
                <a:ext uri="{FF2B5EF4-FFF2-40B4-BE49-F238E27FC236}">
                  <a16:creationId xmlns:a16="http://schemas.microsoft.com/office/drawing/2014/main" id="{CEAC1702-1E6B-49A0-BA68-82B8B8340B7B}"/>
                </a:ext>
              </a:extLst>
            </p:cNvPr>
            <p:cNvSpPr/>
            <p:nvPr/>
          </p:nvSpPr>
          <p:spPr>
            <a:xfrm>
              <a:off x="8792625" y="3450363"/>
              <a:ext cx="380965" cy="22120"/>
            </a:xfrm>
            <a:custGeom>
              <a:avLst/>
              <a:gdLst>
                <a:gd name="connsiteX0" fmla="*/ 20792 w 420365"/>
                <a:gd name="connsiteY0" fmla="*/ 0 h 24408"/>
                <a:gd name="connsiteX1" fmla="*/ 0 w 420365"/>
                <a:gd name="connsiteY1" fmla="*/ 24408 h 24408"/>
                <a:gd name="connsiteX2" fmla="*/ 420366 w 420365"/>
                <a:gd name="connsiteY2" fmla="*/ 24408 h 24408"/>
                <a:gd name="connsiteX3" fmla="*/ 420366 w 420365"/>
                <a:gd name="connsiteY3" fmla="*/ 0 h 24408"/>
              </a:gdLst>
              <a:ahLst/>
              <a:cxnLst>
                <a:cxn ang="0">
                  <a:pos x="connsiteX0" y="connsiteY0"/>
                </a:cxn>
                <a:cxn ang="0">
                  <a:pos x="connsiteX1" y="connsiteY1"/>
                </a:cxn>
                <a:cxn ang="0">
                  <a:pos x="connsiteX2" y="connsiteY2"/>
                </a:cxn>
                <a:cxn ang="0">
                  <a:pos x="connsiteX3" y="connsiteY3"/>
                </a:cxn>
              </a:cxnLst>
              <a:rect l="l" t="t" r="r" b="b"/>
              <a:pathLst>
                <a:path w="420365" h="24408">
                  <a:moveTo>
                    <a:pt x="20792" y="0"/>
                  </a:moveTo>
                  <a:lnTo>
                    <a:pt x="0" y="24408"/>
                  </a:lnTo>
                  <a:lnTo>
                    <a:pt x="420366" y="24408"/>
                  </a:lnTo>
                  <a:lnTo>
                    <a:pt x="420366" y="0"/>
                  </a:lnTo>
                  <a:close/>
                </a:path>
              </a:pathLst>
            </a:custGeom>
            <a:solidFill>
              <a:srgbClr val="4C4C56"/>
            </a:solidFill>
            <a:ln w="9034" cap="flat">
              <a:noFill/>
              <a:prstDash val="solid"/>
              <a:miter/>
            </a:ln>
          </p:spPr>
          <p:txBody>
            <a:bodyPr rtlCol="0" anchor="ctr"/>
            <a:lstStyle/>
            <a:p>
              <a:endParaRPr lang="en-ID" dirty="0"/>
            </a:p>
          </p:txBody>
        </p:sp>
        <p:sp>
          <p:nvSpPr>
            <p:cNvPr id="559" name="Bentuk Bebas: Bentuk 558">
              <a:extLst>
                <a:ext uri="{FF2B5EF4-FFF2-40B4-BE49-F238E27FC236}">
                  <a16:creationId xmlns:a16="http://schemas.microsoft.com/office/drawing/2014/main" id="{7D7FB8AD-2F9B-4836-B15B-53B5184B5597}"/>
                </a:ext>
              </a:extLst>
            </p:cNvPr>
            <p:cNvSpPr/>
            <p:nvPr/>
          </p:nvSpPr>
          <p:spPr>
            <a:xfrm>
              <a:off x="6822169" y="2122036"/>
              <a:ext cx="1886987" cy="2644093"/>
            </a:xfrm>
            <a:custGeom>
              <a:avLst/>
              <a:gdLst>
                <a:gd name="connsiteX0" fmla="*/ 424076 w 2082143"/>
                <a:gd name="connsiteY0" fmla="*/ 607798 h 2917550"/>
                <a:gd name="connsiteX1" fmla="*/ 358083 w 2082143"/>
                <a:gd name="connsiteY1" fmla="*/ 347442 h 2917550"/>
                <a:gd name="connsiteX2" fmla="*/ 342715 w 2082143"/>
                <a:gd name="connsiteY2" fmla="*/ 311282 h 2917550"/>
                <a:gd name="connsiteX3" fmla="*/ 338195 w 2082143"/>
                <a:gd name="connsiteY3" fmla="*/ 287777 h 2917550"/>
                <a:gd name="connsiteX4" fmla="*/ 335483 w 2082143"/>
                <a:gd name="connsiteY4" fmla="*/ 288681 h 2917550"/>
                <a:gd name="connsiteX5" fmla="*/ 332771 w 2082143"/>
                <a:gd name="connsiteY5" fmla="*/ 289585 h 2917550"/>
                <a:gd name="connsiteX6" fmla="*/ 330059 w 2082143"/>
                <a:gd name="connsiteY6" fmla="*/ 290489 h 2917550"/>
                <a:gd name="connsiteX7" fmla="*/ 330059 w 2082143"/>
                <a:gd name="connsiteY7" fmla="*/ 290489 h 2917550"/>
                <a:gd name="connsiteX8" fmla="*/ 328251 w 2082143"/>
                <a:gd name="connsiteY8" fmla="*/ 291393 h 2917550"/>
                <a:gd name="connsiteX9" fmla="*/ 330059 w 2082143"/>
                <a:gd name="connsiteY9" fmla="*/ 299530 h 2917550"/>
                <a:gd name="connsiteX10" fmla="*/ 345427 w 2082143"/>
                <a:gd name="connsiteY10" fmla="*/ 335690 h 2917550"/>
                <a:gd name="connsiteX11" fmla="*/ 413228 w 2082143"/>
                <a:gd name="connsiteY11" fmla="*/ 597854 h 2917550"/>
                <a:gd name="connsiteX12" fmla="*/ 418652 w 2082143"/>
                <a:gd name="connsiteY12" fmla="*/ 607798 h 2917550"/>
                <a:gd name="connsiteX13" fmla="*/ 423172 w 2082143"/>
                <a:gd name="connsiteY13" fmla="*/ 610510 h 2917550"/>
                <a:gd name="connsiteX14" fmla="*/ 424076 w 2082143"/>
                <a:gd name="connsiteY14" fmla="*/ 607798 h 2917550"/>
                <a:gd name="connsiteX15" fmla="*/ 424076 w 2082143"/>
                <a:gd name="connsiteY15" fmla="*/ 607798 h 2917550"/>
                <a:gd name="connsiteX16" fmla="*/ 358083 w 2082143"/>
                <a:gd name="connsiteY16" fmla="*/ 347442 h 2917550"/>
                <a:gd name="connsiteX17" fmla="*/ 342715 w 2082143"/>
                <a:gd name="connsiteY17" fmla="*/ 311282 h 2917550"/>
                <a:gd name="connsiteX18" fmla="*/ 338195 w 2082143"/>
                <a:gd name="connsiteY18" fmla="*/ 287777 h 2917550"/>
                <a:gd name="connsiteX19" fmla="*/ 335483 w 2082143"/>
                <a:gd name="connsiteY19" fmla="*/ 288681 h 2917550"/>
                <a:gd name="connsiteX20" fmla="*/ 332771 w 2082143"/>
                <a:gd name="connsiteY20" fmla="*/ 289585 h 2917550"/>
                <a:gd name="connsiteX21" fmla="*/ 330059 w 2082143"/>
                <a:gd name="connsiteY21" fmla="*/ 290489 h 2917550"/>
                <a:gd name="connsiteX22" fmla="*/ 330059 w 2082143"/>
                <a:gd name="connsiteY22" fmla="*/ 290489 h 2917550"/>
                <a:gd name="connsiteX23" fmla="*/ 328251 w 2082143"/>
                <a:gd name="connsiteY23" fmla="*/ 291393 h 2917550"/>
                <a:gd name="connsiteX24" fmla="*/ 330059 w 2082143"/>
                <a:gd name="connsiteY24" fmla="*/ 299530 h 2917550"/>
                <a:gd name="connsiteX25" fmla="*/ 345427 w 2082143"/>
                <a:gd name="connsiteY25" fmla="*/ 335690 h 2917550"/>
                <a:gd name="connsiteX26" fmla="*/ 413228 w 2082143"/>
                <a:gd name="connsiteY26" fmla="*/ 597854 h 2917550"/>
                <a:gd name="connsiteX27" fmla="*/ 418652 w 2082143"/>
                <a:gd name="connsiteY27" fmla="*/ 607798 h 2917550"/>
                <a:gd name="connsiteX28" fmla="*/ 423172 w 2082143"/>
                <a:gd name="connsiteY28" fmla="*/ 610510 h 2917550"/>
                <a:gd name="connsiteX29" fmla="*/ 424076 w 2082143"/>
                <a:gd name="connsiteY29" fmla="*/ 607798 h 2917550"/>
                <a:gd name="connsiteX30" fmla="*/ 424076 w 2082143"/>
                <a:gd name="connsiteY30" fmla="*/ 607798 h 2917550"/>
                <a:gd name="connsiteX31" fmla="*/ 358083 w 2082143"/>
                <a:gd name="connsiteY31" fmla="*/ 347442 h 2917550"/>
                <a:gd name="connsiteX32" fmla="*/ 342715 w 2082143"/>
                <a:gd name="connsiteY32" fmla="*/ 311282 h 2917550"/>
                <a:gd name="connsiteX33" fmla="*/ 338195 w 2082143"/>
                <a:gd name="connsiteY33" fmla="*/ 287777 h 2917550"/>
                <a:gd name="connsiteX34" fmla="*/ 335483 w 2082143"/>
                <a:gd name="connsiteY34" fmla="*/ 288681 h 2917550"/>
                <a:gd name="connsiteX35" fmla="*/ 332771 w 2082143"/>
                <a:gd name="connsiteY35" fmla="*/ 289585 h 2917550"/>
                <a:gd name="connsiteX36" fmla="*/ 330059 w 2082143"/>
                <a:gd name="connsiteY36" fmla="*/ 290489 h 2917550"/>
                <a:gd name="connsiteX37" fmla="*/ 330059 w 2082143"/>
                <a:gd name="connsiteY37" fmla="*/ 290489 h 2917550"/>
                <a:gd name="connsiteX38" fmla="*/ 328251 w 2082143"/>
                <a:gd name="connsiteY38" fmla="*/ 291393 h 2917550"/>
                <a:gd name="connsiteX39" fmla="*/ 330059 w 2082143"/>
                <a:gd name="connsiteY39" fmla="*/ 299530 h 2917550"/>
                <a:gd name="connsiteX40" fmla="*/ 345427 w 2082143"/>
                <a:gd name="connsiteY40" fmla="*/ 335690 h 2917550"/>
                <a:gd name="connsiteX41" fmla="*/ 413228 w 2082143"/>
                <a:gd name="connsiteY41" fmla="*/ 597854 h 2917550"/>
                <a:gd name="connsiteX42" fmla="*/ 418652 w 2082143"/>
                <a:gd name="connsiteY42" fmla="*/ 607798 h 2917550"/>
                <a:gd name="connsiteX43" fmla="*/ 423172 w 2082143"/>
                <a:gd name="connsiteY43" fmla="*/ 610510 h 2917550"/>
                <a:gd name="connsiteX44" fmla="*/ 424076 w 2082143"/>
                <a:gd name="connsiteY44" fmla="*/ 607798 h 2917550"/>
                <a:gd name="connsiteX45" fmla="*/ 424076 w 2082143"/>
                <a:gd name="connsiteY45" fmla="*/ 607798 h 2917550"/>
                <a:gd name="connsiteX46" fmla="*/ 358083 w 2082143"/>
                <a:gd name="connsiteY46" fmla="*/ 347442 h 2917550"/>
                <a:gd name="connsiteX47" fmla="*/ 342715 w 2082143"/>
                <a:gd name="connsiteY47" fmla="*/ 311282 h 2917550"/>
                <a:gd name="connsiteX48" fmla="*/ 338195 w 2082143"/>
                <a:gd name="connsiteY48" fmla="*/ 287777 h 2917550"/>
                <a:gd name="connsiteX49" fmla="*/ 335483 w 2082143"/>
                <a:gd name="connsiteY49" fmla="*/ 288681 h 2917550"/>
                <a:gd name="connsiteX50" fmla="*/ 332771 w 2082143"/>
                <a:gd name="connsiteY50" fmla="*/ 289585 h 2917550"/>
                <a:gd name="connsiteX51" fmla="*/ 330059 w 2082143"/>
                <a:gd name="connsiteY51" fmla="*/ 290489 h 2917550"/>
                <a:gd name="connsiteX52" fmla="*/ 330059 w 2082143"/>
                <a:gd name="connsiteY52" fmla="*/ 290489 h 2917550"/>
                <a:gd name="connsiteX53" fmla="*/ 328251 w 2082143"/>
                <a:gd name="connsiteY53" fmla="*/ 291393 h 2917550"/>
                <a:gd name="connsiteX54" fmla="*/ 330059 w 2082143"/>
                <a:gd name="connsiteY54" fmla="*/ 299530 h 2917550"/>
                <a:gd name="connsiteX55" fmla="*/ 345427 w 2082143"/>
                <a:gd name="connsiteY55" fmla="*/ 335690 h 2917550"/>
                <a:gd name="connsiteX56" fmla="*/ 413228 w 2082143"/>
                <a:gd name="connsiteY56" fmla="*/ 597854 h 2917550"/>
                <a:gd name="connsiteX57" fmla="*/ 418652 w 2082143"/>
                <a:gd name="connsiteY57" fmla="*/ 607798 h 2917550"/>
                <a:gd name="connsiteX58" fmla="*/ 423172 w 2082143"/>
                <a:gd name="connsiteY58" fmla="*/ 610510 h 2917550"/>
                <a:gd name="connsiteX59" fmla="*/ 424076 w 2082143"/>
                <a:gd name="connsiteY59" fmla="*/ 607798 h 2917550"/>
                <a:gd name="connsiteX60" fmla="*/ 424076 w 2082143"/>
                <a:gd name="connsiteY60" fmla="*/ 607798 h 2917550"/>
                <a:gd name="connsiteX61" fmla="*/ 358083 w 2082143"/>
                <a:gd name="connsiteY61" fmla="*/ 347442 h 2917550"/>
                <a:gd name="connsiteX62" fmla="*/ 342715 w 2082143"/>
                <a:gd name="connsiteY62" fmla="*/ 311282 h 2917550"/>
                <a:gd name="connsiteX63" fmla="*/ 338195 w 2082143"/>
                <a:gd name="connsiteY63" fmla="*/ 287777 h 2917550"/>
                <a:gd name="connsiteX64" fmla="*/ 335483 w 2082143"/>
                <a:gd name="connsiteY64" fmla="*/ 288681 h 2917550"/>
                <a:gd name="connsiteX65" fmla="*/ 332771 w 2082143"/>
                <a:gd name="connsiteY65" fmla="*/ 289585 h 2917550"/>
                <a:gd name="connsiteX66" fmla="*/ 330059 w 2082143"/>
                <a:gd name="connsiteY66" fmla="*/ 290489 h 2917550"/>
                <a:gd name="connsiteX67" fmla="*/ 330059 w 2082143"/>
                <a:gd name="connsiteY67" fmla="*/ 290489 h 2917550"/>
                <a:gd name="connsiteX68" fmla="*/ 328251 w 2082143"/>
                <a:gd name="connsiteY68" fmla="*/ 291393 h 2917550"/>
                <a:gd name="connsiteX69" fmla="*/ 330059 w 2082143"/>
                <a:gd name="connsiteY69" fmla="*/ 299530 h 2917550"/>
                <a:gd name="connsiteX70" fmla="*/ 345427 w 2082143"/>
                <a:gd name="connsiteY70" fmla="*/ 335690 h 2917550"/>
                <a:gd name="connsiteX71" fmla="*/ 413228 w 2082143"/>
                <a:gd name="connsiteY71" fmla="*/ 597854 h 2917550"/>
                <a:gd name="connsiteX72" fmla="*/ 418652 w 2082143"/>
                <a:gd name="connsiteY72" fmla="*/ 607798 h 2917550"/>
                <a:gd name="connsiteX73" fmla="*/ 423172 w 2082143"/>
                <a:gd name="connsiteY73" fmla="*/ 610510 h 2917550"/>
                <a:gd name="connsiteX74" fmla="*/ 424076 w 2082143"/>
                <a:gd name="connsiteY74" fmla="*/ 607798 h 2917550"/>
                <a:gd name="connsiteX75" fmla="*/ 424076 w 2082143"/>
                <a:gd name="connsiteY75" fmla="*/ 607798 h 2917550"/>
                <a:gd name="connsiteX76" fmla="*/ 358083 w 2082143"/>
                <a:gd name="connsiteY76" fmla="*/ 347442 h 2917550"/>
                <a:gd name="connsiteX77" fmla="*/ 342715 w 2082143"/>
                <a:gd name="connsiteY77" fmla="*/ 311282 h 2917550"/>
                <a:gd name="connsiteX78" fmla="*/ 338195 w 2082143"/>
                <a:gd name="connsiteY78" fmla="*/ 287777 h 2917550"/>
                <a:gd name="connsiteX79" fmla="*/ 335483 w 2082143"/>
                <a:gd name="connsiteY79" fmla="*/ 288681 h 2917550"/>
                <a:gd name="connsiteX80" fmla="*/ 332771 w 2082143"/>
                <a:gd name="connsiteY80" fmla="*/ 289585 h 2917550"/>
                <a:gd name="connsiteX81" fmla="*/ 330059 w 2082143"/>
                <a:gd name="connsiteY81" fmla="*/ 290489 h 2917550"/>
                <a:gd name="connsiteX82" fmla="*/ 330059 w 2082143"/>
                <a:gd name="connsiteY82" fmla="*/ 290489 h 2917550"/>
                <a:gd name="connsiteX83" fmla="*/ 328251 w 2082143"/>
                <a:gd name="connsiteY83" fmla="*/ 291393 h 2917550"/>
                <a:gd name="connsiteX84" fmla="*/ 330059 w 2082143"/>
                <a:gd name="connsiteY84" fmla="*/ 299530 h 2917550"/>
                <a:gd name="connsiteX85" fmla="*/ 345427 w 2082143"/>
                <a:gd name="connsiteY85" fmla="*/ 335690 h 2917550"/>
                <a:gd name="connsiteX86" fmla="*/ 413228 w 2082143"/>
                <a:gd name="connsiteY86" fmla="*/ 597854 h 2917550"/>
                <a:gd name="connsiteX87" fmla="*/ 418652 w 2082143"/>
                <a:gd name="connsiteY87" fmla="*/ 607798 h 2917550"/>
                <a:gd name="connsiteX88" fmla="*/ 423172 w 2082143"/>
                <a:gd name="connsiteY88" fmla="*/ 610510 h 2917550"/>
                <a:gd name="connsiteX89" fmla="*/ 424076 w 2082143"/>
                <a:gd name="connsiteY89" fmla="*/ 607798 h 2917550"/>
                <a:gd name="connsiteX90" fmla="*/ 424076 w 2082143"/>
                <a:gd name="connsiteY90" fmla="*/ 607798 h 2917550"/>
                <a:gd name="connsiteX91" fmla="*/ 358083 w 2082143"/>
                <a:gd name="connsiteY91" fmla="*/ 347442 h 2917550"/>
                <a:gd name="connsiteX92" fmla="*/ 342715 w 2082143"/>
                <a:gd name="connsiteY92" fmla="*/ 311282 h 2917550"/>
                <a:gd name="connsiteX93" fmla="*/ 338195 w 2082143"/>
                <a:gd name="connsiteY93" fmla="*/ 287777 h 2917550"/>
                <a:gd name="connsiteX94" fmla="*/ 335483 w 2082143"/>
                <a:gd name="connsiteY94" fmla="*/ 288681 h 2917550"/>
                <a:gd name="connsiteX95" fmla="*/ 332771 w 2082143"/>
                <a:gd name="connsiteY95" fmla="*/ 289585 h 2917550"/>
                <a:gd name="connsiteX96" fmla="*/ 330059 w 2082143"/>
                <a:gd name="connsiteY96" fmla="*/ 290489 h 2917550"/>
                <a:gd name="connsiteX97" fmla="*/ 330059 w 2082143"/>
                <a:gd name="connsiteY97" fmla="*/ 290489 h 2917550"/>
                <a:gd name="connsiteX98" fmla="*/ 328251 w 2082143"/>
                <a:gd name="connsiteY98" fmla="*/ 291393 h 2917550"/>
                <a:gd name="connsiteX99" fmla="*/ 330059 w 2082143"/>
                <a:gd name="connsiteY99" fmla="*/ 299530 h 2917550"/>
                <a:gd name="connsiteX100" fmla="*/ 345427 w 2082143"/>
                <a:gd name="connsiteY100" fmla="*/ 335690 h 2917550"/>
                <a:gd name="connsiteX101" fmla="*/ 413228 w 2082143"/>
                <a:gd name="connsiteY101" fmla="*/ 597854 h 2917550"/>
                <a:gd name="connsiteX102" fmla="*/ 418652 w 2082143"/>
                <a:gd name="connsiteY102" fmla="*/ 607798 h 2917550"/>
                <a:gd name="connsiteX103" fmla="*/ 423172 w 2082143"/>
                <a:gd name="connsiteY103" fmla="*/ 610510 h 2917550"/>
                <a:gd name="connsiteX104" fmla="*/ 424076 w 2082143"/>
                <a:gd name="connsiteY104" fmla="*/ 607798 h 2917550"/>
                <a:gd name="connsiteX105" fmla="*/ 1994346 w 2082143"/>
                <a:gd name="connsiteY105" fmla="*/ 1450338 h 2917550"/>
                <a:gd name="connsiteX106" fmla="*/ 1994346 w 2082143"/>
                <a:gd name="connsiteY106" fmla="*/ 1450338 h 2917550"/>
                <a:gd name="connsiteX107" fmla="*/ 1987114 w 2082143"/>
                <a:gd name="connsiteY107" fmla="*/ 1449434 h 2917550"/>
                <a:gd name="connsiteX108" fmla="*/ 1996154 w 2082143"/>
                <a:gd name="connsiteY108" fmla="*/ 1447625 h 2917550"/>
                <a:gd name="connsiteX109" fmla="*/ 1996154 w 2082143"/>
                <a:gd name="connsiteY109" fmla="*/ 1447625 h 2917550"/>
                <a:gd name="connsiteX110" fmla="*/ 1998866 w 2082143"/>
                <a:gd name="connsiteY110" fmla="*/ 1446722 h 2917550"/>
                <a:gd name="connsiteX111" fmla="*/ 1998866 w 2082143"/>
                <a:gd name="connsiteY111" fmla="*/ 1446722 h 2917550"/>
                <a:gd name="connsiteX112" fmla="*/ 2028699 w 2082143"/>
                <a:gd name="connsiteY112" fmla="*/ 1439489 h 2917550"/>
                <a:gd name="connsiteX113" fmla="*/ 2028699 w 2082143"/>
                <a:gd name="connsiteY113" fmla="*/ 1439489 h 2917550"/>
                <a:gd name="connsiteX114" fmla="*/ 2038643 w 2082143"/>
                <a:gd name="connsiteY114" fmla="*/ 1436777 h 2917550"/>
                <a:gd name="connsiteX115" fmla="*/ 2038643 w 2082143"/>
                <a:gd name="connsiteY115" fmla="*/ 1436777 h 2917550"/>
                <a:gd name="connsiteX116" fmla="*/ 2040451 w 2082143"/>
                <a:gd name="connsiteY116" fmla="*/ 1436777 h 2917550"/>
                <a:gd name="connsiteX117" fmla="*/ 1901233 w 2082143"/>
                <a:gd name="connsiteY117" fmla="*/ 1371688 h 2917550"/>
                <a:gd name="connsiteX118" fmla="*/ 1901233 w 2082143"/>
                <a:gd name="connsiteY118" fmla="*/ 1371688 h 2917550"/>
                <a:gd name="connsiteX119" fmla="*/ 1601101 w 2082143"/>
                <a:gd name="connsiteY119" fmla="*/ 1341856 h 2917550"/>
                <a:gd name="connsiteX120" fmla="*/ 1549572 w 2082143"/>
                <a:gd name="connsiteY120" fmla="*/ 1349088 h 2917550"/>
                <a:gd name="connsiteX121" fmla="*/ 1548668 w 2082143"/>
                <a:gd name="connsiteY121" fmla="*/ 1349088 h 2917550"/>
                <a:gd name="connsiteX122" fmla="*/ 1369674 w 2082143"/>
                <a:gd name="connsiteY122" fmla="*/ 1376209 h 2917550"/>
                <a:gd name="connsiteX123" fmla="*/ 1129206 w 2082143"/>
                <a:gd name="connsiteY123" fmla="*/ 1393385 h 2917550"/>
                <a:gd name="connsiteX124" fmla="*/ 1121070 w 2082143"/>
                <a:gd name="connsiteY124" fmla="*/ 1384345 h 2917550"/>
                <a:gd name="connsiteX125" fmla="*/ 952020 w 2082143"/>
                <a:gd name="connsiteY125" fmla="*/ 1376209 h 2917550"/>
                <a:gd name="connsiteX126" fmla="*/ 952020 w 2082143"/>
                <a:gd name="connsiteY126" fmla="*/ 1399713 h 2917550"/>
                <a:gd name="connsiteX127" fmla="*/ 952020 w 2082143"/>
                <a:gd name="connsiteY127" fmla="*/ 1399713 h 2917550"/>
                <a:gd name="connsiteX128" fmla="*/ 951116 w 2082143"/>
                <a:gd name="connsiteY128" fmla="*/ 1398809 h 2917550"/>
                <a:gd name="connsiteX129" fmla="*/ 928516 w 2082143"/>
                <a:gd name="connsiteY129" fmla="*/ 1308408 h 2917550"/>
                <a:gd name="connsiteX130" fmla="*/ 927611 w 2082143"/>
                <a:gd name="connsiteY130" fmla="*/ 1305696 h 2917550"/>
                <a:gd name="connsiteX131" fmla="*/ 875179 w 2082143"/>
                <a:gd name="connsiteY131" fmla="*/ 1202638 h 2917550"/>
                <a:gd name="connsiteX132" fmla="*/ 875179 w 2082143"/>
                <a:gd name="connsiteY132" fmla="*/ 1202638 h 2917550"/>
                <a:gd name="connsiteX133" fmla="*/ 874275 w 2082143"/>
                <a:gd name="connsiteY133" fmla="*/ 1198118 h 2917550"/>
                <a:gd name="connsiteX134" fmla="*/ 714264 w 2082143"/>
                <a:gd name="connsiteY134" fmla="*/ 932338 h 2917550"/>
                <a:gd name="connsiteX135" fmla="*/ 711553 w 2082143"/>
                <a:gd name="connsiteY135" fmla="*/ 927818 h 2917550"/>
                <a:gd name="connsiteX136" fmla="*/ 699800 w 2082143"/>
                <a:gd name="connsiteY136" fmla="*/ 871770 h 2917550"/>
                <a:gd name="connsiteX137" fmla="*/ 697992 w 2082143"/>
                <a:gd name="connsiteY137" fmla="*/ 861825 h 2917550"/>
                <a:gd name="connsiteX138" fmla="*/ 640135 w 2082143"/>
                <a:gd name="connsiteY138" fmla="*/ 861825 h 2917550"/>
                <a:gd name="connsiteX139" fmla="*/ 679912 w 2082143"/>
                <a:gd name="connsiteY139" fmla="*/ 718992 h 2917550"/>
                <a:gd name="connsiteX140" fmla="*/ 683528 w 2082143"/>
                <a:gd name="connsiteY140" fmla="*/ 709951 h 2917550"/>
                <a:gd name="connsiteX141" fmla="*/ 684432 w 2082143"/>
                <a:gd name="connsiteY141" fmla="*/ 708143 h 2917550"/>
                <a:gd name="connsiteX142" fmla="*/ 688952 w 2082143"/>
                <a:gd name="connsiteY142" fmla="*/ 699103 h 2917550"/>
                <a:gd name="connsiteX143" fmla="*/ 698896 w 2082143"/>
                <a:gd name="connsiteY143" fmla="*/ 699103 h 2917550"/>
                <a:gd name="connsiteX144" fmla="*/ 698896 w 2082143"/>
                <a:gd name="connsiteY144" fmla="*/ 699103 h 2917550"/>
                <a:gd name="connsiteX145" fmla="*/ 962868 w 2082143"/>
                <a:gd name="connsiteY145" fmla="*/ 443268 h 2917550"/>
                <a:gd name="connsiteX146" fmla="*/ 962868 w 2082143"/>
                <a:gd name="connsiteY146" fmla="*/ 442364 h 2917550"/>
                <a:gd name="connsiteX147" fmla="*/ 963772 w 2082143"/>
                <a:gd name="connsiteY147" fmla="*/ 425187 h 2917550"/>
                <a:gd name="connsiteX148" fmla="*/ 927611 w 2082143"/>
                <a:gd name="connsiteY148" fmla="*/ 289585 h 2917550"/>
                <a:gd name="connsiteX149" fmla="*/ 924899 w 2082143"/>
                <a:gd name="connsiteY149" fmla="*/ 285969 h 2917550"/>
                <a:gd name="connsiteX150" fmla="*/ 923091 w 2082143"/>
                <a:gd name="connsiteY150" fmla="*/ 283257 h 2917550"/>
                <a:gd name="connsiteX151" fmla="*/ 919475 w 2082143"/>
                <a:gd name="connsiteY151" fmla="*/ 277833 h 2917550"/>
                <a:gd name="connsiteX152" fmla="*/ 982756 w 2082143"/>
                <a:gd name="connsiteY152" fmla="*/ 270601 h 2917550"/>
                <a:gd name="connsiteX153" fmla="*/ 998124 w 2082143"/>
                <a:gd name="connsiteY153" fmla="*/ 251617 h 2917550"/>
                <a:gd name="connsiteX154" fmla="*/ 1007164 w 2082143"/>
                <a:gd name="connsiteY154" fmla="*/ 224496 h 2917550"/>
                <a:gd name="connsiteX155" fmla="*/ 1007164 w 2082143"/>
                <a:gd name="connsiteY155" fmla="*/ 224496 h 2917550"/>
                <a:gd name="connsiteX156" fmla="*/ 1007164 w 2082143"/>
                <a:gd name="connsiteY156" fmla="*/ 224496 h 2917550"/>
                <a:gd name="connsiteX157" fmla="*/ 1007164 w 2082143"/>
                <a:gd name="connsiteY157" fmla="*/ 224496 h 2917550"/>
                <a:gd name="connsiteX158" fmla="*/ 1007164 w 2082143"/>
                <a:gd name="connsiteY158" fmla="*/ 222688 h 2917550"/>
                <a:gd name="connsiteX159" fmla="*/ 1007164 w 2082143"/>
                <a:gd name="connsiteY159" fmla="*/ 221784 h 2917550"/>
                <a:gd name="connsiteX160" fmla="*/ 1008972 w 2082143"/>
                <a:gd name="connsiteY160" fmla="*/ 202800 h 2917550"/>
                <a:gd name="connsiteX161" fmla="*/ 1002644 w 2082143"/>
                <a:gd name="connsiteY161" fmla="*/ 164832 h 2917550"/>
                <a:gd name="connsiteX162" fmla="*/ 944788 w 2082143"/>
                <a:gd name="connsiteY162" fmla="*/ 106071 h 2917550"/>
                <a:gd name="connsiteX163" fmla="*/ 902299 w 2082143"/>
                <a:gd name="connsiteY163" fmla="*/ 94319 h 2917550"/>
                <a:gd name="connsiteX164" fmla="*/ 739577 w 2082143"/>
                <a:gd name="connsiteY164" fmla="*/ 19286 h 2917550"/>
                <a:gd name="connsiteX165" fmla="*/ 617535 w 2082143"/>
                <a:gd name="connsiteY165" fmla="*/ 301 h 2917550"/>
                <a:gd name="connsiteX166" fmla="*/ 545214 w 2082143"/>
                <a:gd name="connsiteY166" fmla="*/ 18382 h 2917550"/>
                <a:gd name="connsiteX167" fmla="*/ 497301 w 2082143"/>
                <a:gd name="connsiteY167" fmla="*/ 53638 h 2917550"/>
                <a:gd name="connsiteX168" fmla="*/ 376164 w 2082143"/>
                <a:gd name="connsiteY168" fmla="*/ 150367 h 2917550"/>
                <a:gd name="connsiteX169" fmla="*/ 358988 w 2082143"/>
                <a:gd name="connsiteY169" fmla="*/ 172064 h 2917550"/>
                <a:gd name="connsiteX170" fmla="*/ 349947 w 2082143"/>
                <a:gd name="connsiteY170" fmla="*/ 185624 h 2917550"/>
                <a:gd name="connsiteX171" fmla="*/ 328251 w 2082143"/>
                <a:gd name="connsiteY171" fmla="*/ 176584 h 2917550"/>
                <a:gd name="connsiteX172" fmla="*/ 328251 w 2082143"/>
                <a:gd name="connsiteY172" fmla="*/ 176584 h 2917550"/>
                <a:gd name="connsiteX173" fmla="*/ 323731 w 2082143"/>
                <a:gd name="connsiteY173" fmla="*/ 176584 h 2917550"/>
                <a:gd name="connsiteX174" fmla="*/ 312883 w 2082143"/>
                <a:gd name="connsiteY174" fmla="*/ 177488 h 2917550"/>
                <a:gd name="connsiteX175" fmla="*/ 236042 w 2082143"/>
                <a:gd name="connsiteY175" fmla="*/ 206416 h 2917550"/>
                <a:gd name="connsiteX176" fmla="*/ 158297 w 2082143"/>
                <a:gd name="connsiteY176" fmla="*/ 254329 h 2917550"/>
                <a:gd name="connsiteX177" fmla="*/ 85071 w 2082143"/>
                <a:gd name="connsiteY177" fmla="*/ 455020 h 2917550"/>
                <a:gd name="connsiteX178" fmla="*/ 76031 w 2082143"/>
                <a:gd name="connsiteY178" fmla="*/ 708143 h 2917550"/>
                <a:gd name="connsiteX179" fmla="*/ 78744 w 2082143"/>
                <a:gd name="connsiteY179" fmla="*/ 800353 h 2917550"/>
                <a:gd name="connsiteX180" fmla="*/ 62471 w 2082143"/>
                <a:gd name="connsiteY180" fmla="*/ 907930 h 2917550"/>
                <a:gd name="connsiteX181" fmla="*/ 37159 w 2082143"/>
                <a:gd name="connsiteY181" fmla="*/ 1018219 h 2917550"/>
                <a:gd name="connsiteX182" fmla="*/ 8230 w 2082143"/>
                <a:gd name="connsiteY182" fmla="*/ 1062516 h 2917550"/>
                <a:gd name="connsiteX183" fmla="*/ 14558 w 2082143"/>
                <a:gd name="connsiteY183" fmla="*/ 1063420 h 2917550"/>
                <a:gd name="connsiteX184" fmla="*/ 8230 w 2082143"/>
                <a:gd name="connsiteY184" fmla="*/ 1067036 h 2917550"/>
                <a:gd name="connsiteX185" fmla="*/ 30831 w 2082143"/>
                <a:gd name="connsiteY185" fmla="*/ 1069748 h 2917550"/>
                <a:gd name="connsiteX186" fmla="*/ 36255 w 2082143"/>
                <a:gd name="connsiteY186" fmla="*/ 1069748 h 2917550"/>
                <a:gd name="connsiteX187" fmla="*/ 48911 w 2082143"/>
                <a:gd name="connsiteY187" fmla="*/ 1067940 h 2917550"/>
                <a:gd name="connsiteX188" fmla="*/ 65184 w 2082143"/>
                <a:gd name="connsiteY188" fmla="*/ 1060708 h 2917550"/>
                <a:gd name="connsiteX189" fmla="*/ 66991 w 2082143"/>
                <a:gd name="connsiteY189" fmla="*/ 1055284 h 2917550"/>
                <a:gd name="connsiteX190" fmla="*/ 77839 w 2082143"/>
                <a:gd name="connsiteY190" fmla="*/ 1038108 h 2917550"/>
                <a:gd name="connsiteX191" fmla="*/ 76031 w 2082143"/>
                <a:gd name="connsiteY191" fmla="*/ 1068844 h 2917550"/>
                <a:gd name="connsiteX192" fmla="*/ 75127 w 2082143"/>
                <a:gd name="connsiteY192" fmla="*/ 1073364 h 2917550"/>
                <a:gd name="connsiteX193" fmla="*/ 44391 w 2082143"/>
                <a:gd name="connsiteY193" fmla="*/ 1132125 h 2917550"/>
                <a:gd name="connsiteX194" fmla="*/ 53431 w 2082143"/>
                <a:gd name="connsiteY194" fmla="*/ 1124893 h 2917550"/>
                <a:gd name="connsiteX195" fmla="*/ 44391 w 2082143"/>
                <a:gd name="connsiteY195" fmla="*/ 1135741 h 2917550"/>
                <a:gd name="connsiteX196" fmla="*/ 83264 w 2082143"/>
                <a:gd name="connsiteY196" fmla="*/ 1105909 h 2917550"/>
                <a:gd name="connsiteX197" fmla="*/ 83264 w 2082143"/>
                <a:gd name="connsiteY197" fmla="*/ 1105909 h 2917550"/>
                <a:gd name="connsiteX198" fmla="*/ 85976 w 2082143"/>
                <a:gd name="connsiteY198" fmla="*/ 1104101 h 2917550"/>
                <a:gd name="connsiteX199" fmla="*/ 85976 w 2082143"/>
                <a:gd name="connsiteY199" fmla="*/ 1104101 h 2917550"/>
                <a:gd name="connsiteX200" fmla="*/ 108576 w 2082143"/>
                <a:gd name="connsiteY200" fmla="*/ 1086924 h 2917550"/>
                <a:gd name="connsiteX201" fmla="*/ 108576 w 2082143"/>
                <a:gd name="connsiteY201" fmla="*/ 1095061 h 2917550"/>
                <a:gd name="connsiteX202" fmla="*/ 108576 w 2082143"/>
                <a:gd name="connsiteY202" fmla="*/ 1104101 h 2917550"/>
                <a:gd name="connsiteX203" fmla="*/ 108576 w 2082143"/>
                <a:gd name="connsiteY203" fmla="*/ 1104101 h 2917550"/>
                <a:gd name="connsiteX204" fmla="*/ 108576 w 2082143"/>
                <a:gd name="connsiteY204" fmla="*/ 1108621 h 2917550"/>
                <a:gd name="connsiteX205" fmla="*/ 118520 w 2082143"/>
                <a:gd name="connsiteY205" fmla="*/ 1360840 h 2917550"/>
                <a:gd name="connsiteX206" fmla="*/ 121232 w 2082143"/>
                <a:gd name="connsiteY206" fmla="*/ 1367168 h 2917550"/>
                <a:gd name="connsiteX207" fmla="*/ 142025 w 2082143"/>
                <a:gd name="connsiteY207" fmla="*/ 1448530 h 2917550"/>
                <a:gd name="connsiteX208" fmla="*/ 158297 w 2082143"/>
                <a:gd name="connsiteY208" fmla="*/ 1541643 h 2917550"/>
                <a:gd name="connsiteX209" fmla="*/ 161009 w 2082143"/>
                <a:gd name="connsiteY209" fmla="*/ 1583227 h 2917550"/>
                <a:gd name="connsiteX210" fmla="*/ 162817 w 2082143"/>
                <a:gd name="connsiteY210" fmla="*/ 1608540 h 2917550"/>
                <a:gd name="connsiteX211" fmla="*/ 165529 w 2082143"/>
                <a:gd name="connsiteY211" fmla="*/ 1621196 h 2917550"/>
                <a:gd name="connsiteX212" fmla="*/ 166432 w 2082143"/>
                <a:gd name="connsiteY212" fmla="*/ 1625716 h 2917550"/>
                <a:gd name="connsiteX213" fmla="*/ 173665 w 2082143"/>
                <a:gd name="connsiteY213" fmla="*/ 1715213 h 2917550"/>
                <a:gd name="connsiteX214" fmla="*/ 164625 w 2082143"/>
                <a:gd name="connsiteY214" fmla="*/ 1733293 h 2917550"/>
                <a:gd name="connsiteX215" fmla="*/ 141120 w 2082143"/>
                <a:gd name="connsiteY215" fmla="*/ 1812847 h 2917550"/>
                <a:gd name="connsiteX216" fmla="*/ 132984 w 2082143"/>
                <a:gd name="connsiteY216" fmla="*/ 1865279 h 2917550"/>
                <a:gd name="connsiteX217" fmla="*/ 132984 w 2082143"/>
                <a:gd name="connsiteY217" fmla="*/ 1865279 h 2917550"/>
                <a:gd name="connsiteX218" fmla="*/ 131176 w 2082143"/>
                <a:gd name="connsiteY218" fmla="*/ 1874320 h 2917550"/>
                <a:gd name="connsiteX219" fmla="*/ 123944 w 2082143"/>
                <a:gd name="connsiteY219" fmla="*/ 1906864 h 2917550"/>
                <a:gd name="connsiteX220" fmla="*/ 123944 w 2082143"/>
                <a:gd name="connsiteY220" fmla="*/ 1907768 h 2917550"/>
                <a:gd name="connsiteX221" fmla="*/ 108576 w 2082143"/>
                <a:gd name="connsiteY221" fmla="*/ 1961105 h 2917550"/>
                <a:gd name="connsiteX222" fmla="*/ 108576 w 2082143"/>
                <a:gd name="connsiteY222" fmla="*/ 1961105 h 2917550"/>
                <a:gd name="connsiteX223" fmla="*/ 94111 w 2082143"/>
                <a:gd name="connsiteY223" fmla="*/ 1983705 h 2917550"/>
                <a:gd name="connsiteX224" fmla="*/ 66991 w 2082143"/>
                <a:gd name="connsiteY224" fmla="*/ 2075010 h 2917550"/>
                <a:gd name="connsiteX225" fmla="*/ 33543 w 2082143"/>
                <a:gd name="connsiteY225" fmla="*/ 2159084 h 2917550"/>
                <a:gd name="connsiteX226" fmla="*/ 39871 w 2082143"/>
                <a:gd name="connsiteY226" fmla="*/ 2169932 h 2917550"/>
                <a:gd name="connsiteX227" fmla="*/ 36255 w 2082143"/>
                <a:gd name="connsiteY227" fmla="*/ 2176260 h 2917550"/>
                <a:gd name="connsiteX228" fmla="*/ 12750 w 2082143"/>
                <a:gd name="connsiteY228" fmla="*/ 2310958 h 2917550"/>
                <a:gd name="connsiteX229" fmla="*/ 49815 w 2082143"/>
                <a:gd name="connsiteY229" fmla="*/ 2338982 h 2917550"/>
                <a:gd name="connsiteX230" fmla="*/ 44391 w 2082143"/>
                <a:gd name="connsiteY230" fmla="*/ 2350734 h 2917550"/>
                <a:gd name="connsiteX231" fmla="*/ 160105 w 2082143"/>
                <a:gd name="connsiteY231" fmla="*/ 2695163 h 2917550"/>
                <a:gd name="connsiteX232" fmla="*/ 221578 w 2082143"/>
                <a:gd name="connsiteY232" fmla="*/ 2715051 h 2917550"/>
                <a:gd name="connsiteX233" fmla="*/ 320115 w 2082143"/>
                <a:gd name="connsiteY233" fmla="*/ 2735843 h 2917550"/>
                <a:gd name="connsiteX234" fmla="*/ 464757 w 2082143"/>
                <a:gd name="connsiteY234" fmla="*/ 2748500 h 2917550"/>
                <a:gd name="connsiteX235" fmla="*/ 528038 w 2082143"/>
                <a:gd name="connsiteY235" fmla="*/ 2749404 h 2917550"/>
                <a:gd name="connsiteX236" fmla="*/ 585895 w 2082143"/>
                <a:gd name="connsiteY236" fmla="*/ 2747596 h 2917550"/>
                <a:gd name="connsiteX237" fmla="*/ 618439 w 2082143"/>
                <a:gd name="connsiteY237" fmla="*/ 2745788 h 2917550"/>
                <a:gd name="connsiteX238" fmla="*/ 803761 w 2082143"/>
                <a:gd name="connsiteY238" fmla="*/ 2724995 h 2917550"/>
                <a:gd name="connsiteX239" fmla="*/ 1093045 w 2082143"/>
                <a:gd name="connsiteY239" fmla="*/ 2673467 h 2917550"/>
                <a:gd name="connsiteX240" fmla="*/ 1259384 w 2082143"/>
                <a:gd name="connsiteY240" fmla="*/ 2703299 h 2917550"/>
                <a:gd name="connsiteX241" fmla="*/ 1261192 w 2082143"/>
                <a:gd name="connsiteY241" fmla="*/ 2704203 h 2917550"/>
                <a:gd name="connsiteX242" fmla="*/ 1281081 w 2082143"/>
                <a:gd name="connsiteY242" fmla="*/ 2691547 h 2917550"/>
                <a:gd name="connsiteX243" fmla="*/ 1281081 w 2082143"/>
                <a:gd name="connsiteY243" fmla="*/ 2691547 h 2917550"/>
                <a:gd name="connsiteX244" fmla="*/ 1300065 w 2082143"/>
                <a:gd name="connsiteY244" fmla="*/ 2677987 h 2917550"/>
                <a:gd name="connsiteX245" fmla="*/ 1472731 w 2082143"/>
                <a:gd name="connsiteY245" fmla="*/ 2486336 h 2917550"/>
                <a:gd name="connsiteX246" fmla="*/ 1473635 w 2082143"/>
                <a:gd name="connsiteY246" fmla="*/ 2484528 h 2917550"/>
                <a:gd name="connsiteX247" fmla="*/ 1483579 w 2082143"/>
                <a:gd name="connsiteY247" fmla="*/ 2483624 h 2917550"/>
                <a:gd name="connsiteX248" fmla="*/ 1486291 w 2082143"/>
                <a:gd name="connsiteY248" fmla="*/ 2483624 h 2917550"/>
                <a:gd name="connsiteX249" fmla="*/ 1493524 w 2082143"/>
                <a:gd name="connsiteY249" fmla="*/ 2482720 h 2917550"/>
                <a:gd name="connsiteX250" fmla="*/ 1507988 w 2082143"/>
                <a:gd name="connsiteY250" fmla="*/ 2480912 h 2917550"/>
                <a:gd name="connsiteX251" fmla="*/ 1508891 w 2082143"/>
                <a:gd name="connsiteY251" fmla="*/ 2480912 h 2917550"/>
                <a:gd name="connsiteX252" fmla="*/ 1510699 w 2082143"/>
                <a:gd name="connsiteY252" fmla="*/ 2480912 h 2917550"/>
                <a:gd name="connsiteX253" fmla="*/ 1582117 w 2082143"/>
                <a:gd name="connsiteY253" fmla="*/ 2470064 h 2917550"/>
                <a:gd name="connsiteX254" fmla="*/ 1584829 w 2082143"/>
                <a:gd name="connsiteY254" fmla="*/ 2557753 h 2917550"/>
                <a:gd name="connsiteX255" fmla="*/ 1586637 w 2082143"/>
                <a:gd name="connsiteY255" fmla="*/ 2601146 h 2917550"/>
                <a:gd name="connsiteX256" fmla="*/ 1590252 w 2082143"/>
                <a:gd name="connsiteY256" fmla="*/ 2696971 h 2917550"/>
                <a:gd name="connsiteX257" fmla="*/ 1668902 w 2082143"/>
                <a:gd name="connsiteY257" fmla="*/ 2894950 h 2917550"/>
                <a:gd name="connsiteX258" fmla="*/ 1701446 w 2082143"/>
                <a:gd name="connsiteY258" fmla="*/ 2897662 h 2917550"/>
                <a:gd name="connsiteX259" fmla="*/ 1959090 w 2082143"/>
                <a:gd name="connsiteY259" fmla="*/ 2914838 h 2917550"/>
                <a:gd name="connsiteX260" fmla="*/ 1990730 w 2082143"/>
                <a:gd name="connsiteY260" fmla="*/ 2916646 h 2917550"/>
                <a:gd name="connsiteX261" fmla="*/ 2010618 w 2082143"/>
                <a:gd name="connsiteY261" fmla="*/ 2917550 h 2917550"/>
                <a:gd name="connsiteX262" fmla="*/ 1984402 w 2082143"/>
                <a:gd name="connsiteY262" fmla="*/ 2746692 h 2917550"/>
                <a:gd name="connsiteX263" fmla="*/ 1931065 w 2082143"/>
                <a:gd name="connsiteY263" fmla="*/ 2496280 h 2917550"/>
                <a:gd name="connsiteX264" fmla="*/ 1884961 w 2082143"/>
                <a:gd name="connsiteY264" fmla="*/ 2214228 h 2917550"/>
                <a:gd name="connsiteX265" fmla="*/ 1589349 w 2082143"/>
                <a:gd name="connsiteY265" fmla="*/ 2056930 h 2917550"/>
                <a:gd name="connsiteX266" fmla="*/ 1571268 w 2082143"/>
                <a:gd name="connsiteY266" fmla="*/ 2060546 h 2917550"/>
                <a:gd name="connsiteX267" fmla="*/ 1571268 w 2082143"/>
                <a:gd name="connsiteY267" fmla="*/ 2046986 h 2917550"/>
                <a:gd name="connsiteX268" fmla="*/ 1309105 w 2082143"/>
                <a:gd name="connsiteY268" fmla="*/ 2064162 h 2917550"/>
                <a:gd name="connsiteX269" fmla="*/ 1279272 w 2082143"/>
                <a:gd name="connsiteY269" fmla="*/ 2065066 h 2917550"/>
                <a:gd name="connsiteX270" fmla="*/ 1198815 w 2082143"/>
                <a:gd name="connsiteY270" fmla="*/ 2066874 h 2917550"/>
                <a:gd name="connsiteX271" fmla="*/ 1135534 w 2082143"/>
                <a:gd name="connsiteY271" fmla="*/ 2064162 h 2917550"/>
                <a:gd name="connsiteX272" fmla="*/ 929419 w 2082143"/>
                <a:gd name="connsiteY272" fmla="*/ 2085858 h 2917550"/>
                <a:gd name="connsiteX273" fmla="*/ 770313 w 2082143"/>
                <a:gd name="connsiteY273" fmla="*/ 2100323 h 2917550"/>
                <a:gd name="connsiteX274" fmla="*/ 754041 w 2082143"/>
                <a:gd name="connsiteY274" fmla="*/ 2096707 h 2917550"/>
                <a:gd name="connsiteX275" fmla="*/ 745001 w 2082143"/>
                <a:gd name="connsiteY275" fmla="*/ 2096707 h 2917550"/>
                <a:gd name="connsiteX276" fmla="*/ 754041 w 2082143"/>
                <a:gd name="connsiteY276" fmla="*/ 2080434 h 2917550"/>
                <a:gd name="connsiteX277" fmla="*/ 762177 w 2082143"/>
                <a:gd name="connsiteY277" fmla="*/ 2003593 h 2917550"/>
                <a:gd name="connsiteX278" fmla="*/ 790201 w 2082143"/>
                <a:gd name="connsiteY278" fmla="*/ 1964721 h 2917550"/>
                <a:gd name="connsiteX279" fmla="*/ 814610 w 2082143"/>
                <a:gd name="connsiteY279" fmla="*/ 1931272 h 2917550"/>
                <a:gd name="connsiteX280" fmla="*/ 814610 w 2082143"/>
                <a:gd name="connsiteY280" fmla="*/ 1928560 h 2917550"/>
                <a:gd name="connsiteX281" fmla="*/ 815514 w 2082143"/>
                <a:gd name="connsiteY281" fmla="*/ 1918616 h 2917550"/>
                <a:gd name="connsiteX282" fmla="*/ 821842 w 2082143"/>
                <a:gd name="connsiteY282" fmla="*/ 1830927 h 2917550"/>
                <a:gd name="connsiteX283" fmla="*/ 836306 w 2082143"/>
                <a:gd name="connsiteY283" fmla="*/ 1749566 h 2917550"/>
                <a:gd name="connsiteX284" fmla="*/ 837210 w 2082143"/>
                <a:gd name="connsiteY284" fmla="*/ 1744142 h 2917550"/>
                <a:gd name="connsiteX285" fmla="*/ 838114 w 2082143"/>
                <a:gd name="connsiteY285" fmla="*/ 1736909 h 2917550"/>
                <a:gd name="connsiteX286" fmla="*/ 839018 w 2082143"/>
                <a:gd name="connsiteY286" fmla="*/ 1731486 h 2917550"/>
                <a:gd name="connsiteX287" fmla="*/ 841730 w 2082143"/>
                <a:gd name="connsiteY287" fmla="*/ 1732389 h 2917550"/>
                <a:gd name="connsiteX288" fmla="*/ 841730 w 2082143"/>
                <a:gd name="connsiteY288" fmla="*/ 1732389 h 2917550"/>
                <a:gd name="connsiteX289" fmla="*/ 959252 w 2082143"/>
                <a:gd name="connsiteY289" fmla="*/ 1745046 h 2917550"/>
                <a:gd name="connsiteX290" fmla="*/ 960156 w 2082143"/>
                <a:gd name="connsiteY290" fmla="*/ 1745046 h 2917550"/>
                <a:gd name="connsiteX291" fmla="*/ 967388 w 2082143"/>
                <a:gd name="connsiteY291" fmla="*/ 1742334 h 2917550"/>
                <a:gd name="connsiteX292" fmla="*/ 969196 w 2082143"/>
                <a:gd name="connsiteY292" fmla="*/ 1742334 h 2917550"/>
                <a:gd name="connsiteX293" fmla="*/ 969196 w 2082143"/>
                <a:gd name="connsiteY293" fmla="*/ 1748662 h 2917550"/>
                <a:gd name="connsiteX294" fmla="*/ 970100 w 2082143"/>
                <a:gd name="connsiteY294" fmla="*/ 1759510 h 2917550"/>
                <a:gd name="connsiteX295" fmla="*/ 1121070 w 2082143"/>
                <a:gd name="connsiteY295" fmla="*/ 1751374 h 2917550"/>
                <a:gd name="connsiteX296" fmla="*/ 1123782 w 2082143"/>
                <a:gd name="connsiteY296" fmla="*/ 1751374 h 2917550"/>
                <a:gd name="connsiteX297" fmla="*/ 1135534 w 2082143"/>
                <a:gd name="connsiteY297" fmla="*/ 1681765 h 2917550"/>
                <a:gd name="connsiteX298" fmla="*/ 1137342 w 2082143"/>
                <a:gd name="connsiteY298" fmla="*/ 1671821 h 2917550"/>
                <a:gd name="connsiteX299" fmla="*/ 1139150 w 2082143"/>
                <a:gd name="connsiteY299" fmla="*/ 1658261 h 2917550"/>
                <a:gd name="connsiteX300" fmla="*/ 1140054 w 2082143"/>
                <a:gd name="connsiteY300" fmla="*/ 1651932 h 2917550"/>
                <a:gd name="connsiteX301" fmla="*/ 1146382 w 2082143"/>
                <a:gd name="connsiteY301" fmla="*/ 1651932 h 2917550"/>
                <a:gd name="connsiteX302" fmla="*/ 1149094 w 2082143"/>
                <a:gd name="connsiteY302" fmla="*/ 1651932 h 2917550"/>
                <a:gd name="connsiteX303" fmla="*/ 1356113 w 2082143"/>
                <a:gd name="connsiteY303" fmla="*/ 1629332 h 2917550"/>
                <a:gd name="connsiteX304" fmla="*/ 1356113 w 2082143"/>
                <a:gd name="connsiteY304" fmla="*/ 1629332 h 2917550"/>
                <a:gd name="connsiteX305" fmla="*/ 1369674 w 2082143"/>
                <a:gd name="connsiteY305" fmla="*/ 1622100 h 2917550"/>
                <a:gd name="connsiteX306" fmla="*/ 1507084 w 2082143"/>
                <a:gd name="connsiteY306" fmla="*/ 1568763 h 2917550"/>
                <a:gd name="connsiteX307" fmla="*/ 1507084 w 2082143"/>
                <a:gd name="connsiteY307" fmla="*/ 1568763 h 2917550"/>
                <a:gd name="connsiteX308" fmla="*/ 1530588 w 2082143"/>
                <a:gd name="connsiteY308" fmla="*/ 1561531 h 2917550"/>
                <a:gd name="connsiteX309" fmla="*/ 1579405 w 2082143"/>
                <a:gd name="connsiteY309" fmla="*/ 1547971 h 2917550"/>
                <a:gd name="connsiteX310" fmla="*/ 1638166 w 2082143"/>
                <a:gd name="connsiteY310" fmla="*/ 1532603 h 2917550"/>
                <a:gd name="connsiteX311" fmla="*/ 2048587 w 2082143"/>
                <a:gd name="connsiteY311" fmla="*/ 1503674 h 2917550"/>
                <a:gd name="connsiteX312" fmla="*/ 2048587 w 2082143"/>
                <a:gd name="connsiteY312" fmla="*/ 1503674 h 2917550"/>
                <a:gd name="connsiteX313" fmla="*/ 2051299 w 2082143"/>
                <a:gd name="connsiteY313" fmla="*/ 1502770 h 2917550"/>
                <a:gd name="connsiteX314" fmla="*/ 1994346 w 2082143"/>
                <a:gd name="connsiteY314" fmla="*/ 1450338 h 2917550"/>
                <a:gd name="connsiteX315" fmla="*/ 327347 w 2082143"/>
                <a:gd name="connsiteY315" fmla="*/ 275121 h 2917550"/>
                <a:gd name="connsiteX316" fmla="*/ 328251 w 2082143"/>
                <a:gd name="connsiteY316" fmla="*/ 283257 h 2917550"/>
                <a:gd name="connsiteX317" fmla="*/ 328251 w 2082143"/>
                <a:gd name="connsiteY317" fmla="*/ 283257 h 2917550"/>
                <a:gd name="connsiteX318" fmla="*/ 328251 w 2082143"/>
                <a:gd name="connsiteY318" fmla="*/ 283257 h 2917550"/>
                <a:gd name="connsiteX319" fmla="*/ 328251 w 2082143"/>
                <a:gd name="connsiteY319" fmla="*/ 283257 h 2917550"/>
                <a:gd name="connsiteX320" fmla="*/ 328251 w 2082143"/>
                <a:gd name="connsiteY320" fmla="*/ 283257 h 2917550"/>
                <a:gd name="connsiteX321" fmla="*/ 329155 w 2082143"/>
                <a:gd name="connsiteY321" fmla="*/ 286873 h 2917550"/>
                <a:gd name="connsiteX322" fmla="*/ 330059 w 2082143"/>
                <a:gd name="connsiteY322" fmla="*/ 290489 h 2917550"/>
                <a:gd name="connsiteX323" fmla="*/ 331867 w 2082143"/>
                <a:gd name="connsiteY323" fmla="*/ 298626 h 2917550"/>
                <a:gd name="connsiteX324" fmla="*/ 347235 w 2082143"/>
                <a:gd name="connsiteY324" fmla="*/ 334786 h 2917550"/>
                <a:gd name="connsiteX325" fmla="*/ 415036 w 2082143"/>
                <a:gd name="connsiteY325" fmla="*/ 596950 h 2917550"/>
                <a:gd name="connsiteX326" fmla="*/ 420460 w 2082143"/>
                <a:gd name="connsiteY326" fmla="*/ 606894 h 2917550"/>
                <a:gd name="connsiteX327" fmla="*/ 424980 w 2082143"/>
                <a:gd name="connsiteY327" fmla="*/ 609606 h 2917550"/>
                <a:gd name="connsiteX328" fmla="*/ 426789 w 2082143"/>
                <a:gd name="connsiteY328" fmla="*/ 610510 h 2917550"/>
                <a:gd name="connsiteX329" fmla="*/ 426789 w 2082143"/>
                <a:gd name="connsiteY329" fmla="*/ 610510 h 2917550"/>
                <a:gd name="connsiteX330" fmla="*/ 429500 w 2082143"/>
                <a:gd name="connsiteY330" fmla="*/ 610510 h 2917550"/>
                <a:gd name="connsiteX331" fmla="*/ 428596 w 2082143"/>
                <a:gd name="connsiteY331" fmla="*/ 612318 h 2917550"/>
                <a:gd name="connsiteX332" fmla="*/ 427692 w 2082143"/>
                <a:gd name="connsiteY332" fmla="*/ 613222 h 2917550"/>
                <a:gd name="connsiteX333" fmla="*/ 426789 w 2082143"/>
                <a:gd name="connsiteY333" fmla="*/ 614126 h 2917550"/>
                <a:gd name="connsiteX334" fmla="*/ 388820 w 2082143"/>
                <a:gd name="connsiteY334" fmla="*/ 671983 h 2917550"/>
                <a:gd name="connsiteX335" fmla="*/ 357179 w 2082143"/>
                <a:gd name="connsiteY335" fmla="*/ 684639 h 2917550"/>
                <a:gd name="connsiteX336" fmla="*/ 351755 w 2082143"/>
                <a:gd name="connsiteY336" fmla="*/ 688255 h 2917550"/>
                <a:gd name="connsiteX337" fmla="*/ 349947 w 2082143"/>
                <a:gd name="connsiteY337" fmla="*/ 690063 h 2917550"/>
                <a:gd name="connsiteX338" fmla="*/ 338195 w 2082143"/>
                <a:gd name="connsiteY338" fmla="*/ 643958 h 2917550"/>
                <a:gd name="connsiteX339" fmla="*/ 302939 w 2082143"/>
                <a:gd name="connsiteY339" fmla="*/ 393547 h 2917550"/>
                <a:gd name="connsiteX340" fmla="*/ 302939 w 2082143"/>
                <a:gd name="connsiteY340" fmla="*/ 388123 h 2917550"/>
                <a:gd name="connsiteX341" fmla="*/ 302939 w 2082143"/>
                <a:gd name="connsiteY341" fmla="*/ 376371 h 2917550"/>
                <a:gd name="connsiteX342" fmla="*/ 304747 w 2082143"/>
                <a:gd name="connsiteY342" fmla="*/ 310378 h 2917550"/>
                <a:gd name="connsiteX343" fmla="*/ 311979 w 2082143"/>
                <a:gd name="connsiteY343" fmla="*/ 281449 h 2917550"/>
                <a:gd name="connsiteX344" fmla="*/ 311979 w 2082143"/>
                <a:gd name="connsiteY344" fmla="*/ 281449 h 2917550"/>
                <a:gd name="connsiteX345" fmla="*/ 327347 w 2082143"/>
                <a:gd name="connsiteY345" fmla="*/ 275121 h 2917550"/>
                <a:gd name="connsiteX346" fmla="*/ 327347 w 2082143"/>
                <a:gd name="connsiteY346" fmla="*/ 275121 h 2917550"/>
                <a:gd name="connsiteX347" fmla="*/ 424076 w 2082143"/>
                <a:gd name="connsiteY347" fmla="*/ 607798 h 2917550"/>
                <a:gd name="connsiteX348" fmla="*/ 358083 w 2082143"/>
                <a:gd name="connsiteY348" fmla="*/ 347442 h 2917550"/>
                <a:gd name="connsiteX349" fmla="*/ 342715 w 2082143"/>
                <a:gd name="connsiteY349" fmla="*/ 311282 h 2917550"/>
                <a:gd name="connsiteX350" fmla="*/ 338195 w 2082143"/>
                <a:gd name="connsiteY350" fmla="*/ 287777 h 2917550"/>
                <a:gd name="connsiteX351" fmla="*/ 335483 w 2082143"/>
                <a:gd name="connsiteY351" fmla="*/ 288681 h 2917550"/>
                <a:gd name="connsiteX352" fmla="*/ 332771 w 2082143"/>
                <a:gd name="connsiteY352" fmla="*/ 289585 h 2917550"/>
                <a:gd name="connsiteX353" fmla="*/ 330059 w 2082143"/>
                <a:gd name="connsiteY353" fmla="*/ 290489 h 2917550"/>
                <a:gd name="connsiteX354" fmla="*/ 330059 w 2082143"/>
                <a:gd name="connsiteY354" fmla="*/ 290489 h 2917550"/>
                <a:gd name="connsiteX355" fmla="*/ 328251 w 2082143"/>
                <a:gd name="connsiteY355" fmla="*/ 291393 h 2917550"/>
                <a:gd name="connsiteX356" fmla="*/ 330059 w 2082143"/>
                <a:gd name="connsiteY356" fmla="*/ 299530 h 2917550"/>
                <a:gd name="connsiteX357" fmla="*/ 345427 w 2082143"/>
                <a:gd name="connsiteY357" fmla="*/ 335690 h 2917550"/>
                <a:gd name="connsiteX358" fmla="*/ 413228 w 2082143"/>
                <a:gd name="connsiteY358" fmla="*/ 597854 h 2917550"/>
                <a:gd name="connsiteX359" fmla="*/ 418652 w 2082143"/>
                <a:gd name="connsiteY359" fmla="*/ 607798 h 2917550"/>
                <a:gd name="connsiteX360" fmla="*/ 423172 w 2082143"/>
                <a:gd name="connsiteY360" fmla="*/ 610510 h 2917550"/>
                <a:gd name="connsiteX361" fmla="*/ 424076 w 2082143"/>
                <a:gd name="connsiteY361" fmla="*/ 607798 h 2917550"/>
                <a:gd name="connsiteX362" fmla="*/ 424076 w 2082143"/>
                <a:gd name="connsiteY362" fmla="*/ 607798 h 2917550"/>
                <a:gd name="connsiteX363" fmla="*/ 424076 w 2082143"/>
                <a:gd name="connsiteY363" fmla="*/ 607798 h 2917550"/>
                <a:gd name="connsiteX364" fmla="*/ 358083 w 2082143"/>
                <a:gd name="connsiteY364" fmla="*/ 347442 h 2917550"/>
                <a:gd name="connsiteX365" fmla="*/ 342715 w 2082143"/>
                <a:gd name="connsiteY365" fmla="*/ 311282 h 2917550"/>
                <a:gd name="connsiteX366" fmla="*/ 338195 w 2082143"/>
                <a:gd name="connsiteY366" fmla="*/ 287777 h 2917550"/>
                <a:gd name="connsiteX367" fmla="*/ 335483 w 2082143"/>
                <a:gd name="connsiteY367" fmla="*/ 288681 h 2917550"/>
                <a:gd name="connsiteX368" fmla="*/ 332771 w 2082143"/>
                <a:gd name="connsiteY368" fmla="*/ 289585 h 2917550"/>
                <a:gd name="connsiteX369" fmla="*/ 330059 w 2082143"/>
                <a:gd name="connsiteY369" fmla="*/ 290489 h 2917550"/>
                <a:gd name="connsiteX370" fmla="*/ 330059 w 2082143"/>
                <a:gd name="connsiteY370" fmla="*/ 290489 h 2917550"/>
                <a:gd name="connsiteX371" fmla="*/ 328251 w 2082143"/>
                <a:gd name="connsiteY371" fmla="*/ 291393 h 2917550"/>
                <a:gd name="connsiteX372" fmla="*/ 330059 w 2082143"/>
                <a:gd name="connsiteY372" fmla="*/ 299530 h 2917550"/>
                <a:gd name="connsiteX373" fmla="*/ 345427 w 2082143"/>
                <a:gd name="connsiteY373" fmla="*/ 335690 h 2917550"/>
                <a:gd name="connsiteX374" fmla="*/ 413228 w 2082143"/>
                <a:gd name="connsiteY374" fmla="*/ 597854 h 2917550"/>
                <a:gd name="connsiteX375" fmla="*/ 418652 w 2082143"/>
                <a:gd name="connsiteY375" fmla="*/ 607798 h 2917550"/>
                <a:gd name="connsiteX376" fmla="*/ 423172 w 2082143"/>
                <a:gd name="connsiteY376" fmla="*/ 610510 h 2917550"/>
                <a:gd name="connsiteX377" fmla="*/ 424076 w 2082143"/>
                <a:gd name="connsiteY377" fmla="*/ 607798 h 2917550"/>
                <a:gd name="connsiteX378" fmla="*/ 424076 w 2082143"/>
                <a:gd name="connsiteY378" fmla="*/ 607798 h 2917550"/>
                <a:gd name="connsiteX379" fmla="*/ 424076 w 2082143"/>
                <a:gd name="connsiteY379" fmla="*/ 607798 h 2917550"/>
                <a:gd name="connsiteX380" fmla="*/ 358083 w 2082143"/>
                <a:gd name="connsiteY380" fmla="*/ 347442 h 2917550"/>
                <a:gd name="connsiteX381" fmla="*/ 342715 w 2082143"/>
                <a:gd name="connsiteY381" fmla="*/ 311282 h 2917550"/>
                <a:gd name="connsiteX382" fmla="*/ 338195 w 2082143"/>
                <a:gd name="connsiteY382" fmla="*/ 287777 h 2917550"/>
                <a:gd name="connsiteX383" fmla="*/ 335483 w 2082143"/>
                <a:gd name="connsiteY383" fmla="*/ 288681 h 2917550"/>
                <a:gd name="connsiteX384" fmla="*/ 332771 w 2082143"/>
                <a:gd name="connsiteY384" fmla="*/ 289585 h 2917550"/>
                <a:gd name="connsiteX385" fmla="*/ 330059 w 2082143"/>
                <a:gd name="connsiteY385" fmla="*/ 290489 h 2917550"/>
                <a:gd name="connsiteX386" fmla="*/ 330059 w 2082143"/>
                <a:gd name="connsiteY386" fmla="*/ 290489 h 2917550"/>
                <a:gd name="connsiteX387" fmla="*/ 328251 w 2082143"/>
                <a:gd name="connsiteY387" fmla="*/ 291393 h 2917550"/>
                <a:gd name="connsiteX388" fmla="*/ 330059 w 2082143"/>
                <a:gd name="connsiteY388" fmla="*/ 299530 h 2917550"/>
                <a:gd name="connsiteX389" fmla="*/ 345427 w 2082143"/>
                <a:gd name="connsiteY389" fmla="*/ 335690 h 2917550"/>
                <a:gd name="connsiteX390" fmla="*/ 413228 w 2082143"/>
                <a:gd name="connsiteY390" fmla="*/ 597854 h 2917550"/>
                <a:gd name="connsiteX391" fmla="*/ 418652 w 2082143"/>
                <a:gd name="connsiteY391" fmla="*/ 607798 h 2917550"/>
                <a:gd name="connsiteX392" fmla="*/ 423172 w 2082143"/>
                <a:gd name="connsiteY392" fmla="*/ 610510 h 2917550"/>
                <a:gd name="connsiteX393" fmla="*/ 424076 w 2082143"/>
                <a:gd name="connsiteY393" fmla="*/ 607798 h 2917550"/>
                <a:gd name="connsiteX394" fmla="*/ 424076 w 2082143"/>
                <a:gd name="connsiteY394" fmla="*/ 607798 h 2917550"/>
                <a:gd name="connsiteX395" fmla="*/ 424076 w 2082143"/>
                <a:gd name="connsiteY395" fmla="*/ 607798 h 2917550"/>
                <a:gd name="connsiteX396" fmla="*/ 358083 w 2082143"/>
                <a:gd name="connsiteY396" fmla="*/ 347442 h 2917550"/>
                <a:gd name="connsiteX397" fmla="*/ 342715 w 2082143"/>
                <a:gd name="connsiteY397" fmla="*/ 311282 h 2917550"/>
                <a:gd name="connsiteX398" fmla="*/ 338195 w 2082143"/>
                <a:gd name="connsiteY398" fmla="*/ 287777 h 2917550"/>
                <a:gd name="connsiteX399" fmla="*/ 335483 w 2082143"/>
                <a:gd name="connsiteY399" fmla="*/ 288681 h 2917550"/>
                <a:gd name="connsiteX400" fmla="*/ 332771 w 2082143"/>
                <a:gd name="connsiteY400" fmla="*/ 289585 h 2917550"/>
                <a:gd name="connsiteX401" fmla="*/ 330059 w 2082143"/>
                <a:gd name="connsiteY401" fmla="*/ 290489 h 2917550"/>
                <a:gd name="connsiteX402" fmla="*/ 330059 w 2082143"/>
                <a:gd name="connsiteY402" fmla="*/ 290489 h 2917550"/>
                <a:gd name="connsiteX403" fmla="*/ 328251 w 2082143"/>
                <a:gd name="connsiteY403" fmla="*/ 291393 h 2917550"/>
                <a:gd name="connsiteX404" fmla="*/ 330059 w 2082143"/>
                <a:gd name="connsiteY404" fmla="*/ 299530 h 2917550"/>
                <a:gd name="connsiteX405" fmla="*/ 345427 w 2082143"/>
                <a:gd name="connsiteY405" fmla="*/ 335690 h 2917550"/>
                <a:gd name="connsiteX406" fmla="*/ 413228 w 2082143"/>
                <a:gd name="connsiteY406" fmla="*/ 597854 h 2917550"/>
                <a:gd name="connsiteX407" fmla="*/ 418652 w 2082143"/>
                <a:gd name="connsiteY407" fmla="*/ 607798 h 2917550"/>
                <a:gd name="connsiteX408" fmla="*/ 423172 w 2082143"/>
                <a:gd name="connsiteY408" fmla="*/ 610510 h 2917550"/>
                <a:gd name="connsiteX409" fmla="*/ 424076 w 2082143"/>
                <a:gd name="connsiteY409" fmla="*/ 607798 h 2917550"/>
                <a:gd name="connsiteX410" fmla="*/ 424076 w 2082143"/>
                <a:gd name="connsiteY410" fmla="*/ 607798 h 2917550"/>
                <a:gd name="connsiteX411" fmla="*/ 424076 w 2082143"/>
                <a:gd name="connsiteY411" fmla="*/ 607798 h 2917550"/>
                <a:gd name="connsiteX412" fmla="*/ 358083 w 2082143"/>
                <a:gd name="connsiteY412" fmla="*/ 347442 h 2917550"/>
                <a:gd name="connsiteX413" fmla="*/ 342715 w 2082143"/>
                <a:gd name="connsiteY413" fmla="*/ 311282 h 2917550"/>
                <a:gd name="connsiteX414" fmla="*/ 338195 w 2082143"/>
                <a:gd name="connsiteY414" fmla="*/ 287777 h 2917550"/>
                <a:gd name="connsiteX415" fmla="*/ 335483 w 2082143"/>
                <a:gd name="connsiteY415" fmla="*/ 288681 h 2917550"/>
                <a:gd name="connsiteX416" fmla="*/ 332771 w 2082143"/>
                <a:gd name="connsiteY416" fmla="*/ 289585 h 2917550"/>
                <a:gd name="connsiteX417" fmla="*/ 330059 w 2082143"/>
                <a:gd name="connsiteY417" fmla="*/ 290489 h 2917550"/>
                <a:gd name="connsiteX418" fmla="*/ 330059 w 2082143"/>
                <a:gd name="connsiteY418" fmla="*/ 290489 h 2917550"/>
                <a:gd name="connsiteX419" fmla="*/ 328251 w 2082143"/>
                <a:gd name="connsiteY419" fmla="*/ 291393 h 2917550"/>
                <a:gd name="connsiteX420" fmla="*/ 330059 w 2082143"/>
                <a:gd name="connsiteY420" fmla="*/ 299530 h 2917550"/>
                <a:gd name="connsiteX421" fmla="*/ 345427 w 2082143"/>
                <a:gd name="connsiteY421" fmla="*/ 335690 h 2917550"/>
                <a:gd name="connsiteX422" fmla="*/ 413228 w 2082143"/>
                <a:gd name="connsiteY422" fmla="*/ 597854 h 2917550"/>
                <a:gd name="connsiteX423" fmla="*/ 418652 w 2082143"/>
                <a:gd name="connsiteY423" fmla="*/ 607798 h 2917550"/>
                <a:gd name="connsiteX424" fmla="*/ 423172 w 2082143"/>
                <a:gd name="connsiteY424" fmla="*/ 610510 h 2917550"/>
                <a:gd name="connsiteX425" fmla="*/ 424076 w 2082143"/>
                <a:gd name="connsiteY425" fmla="*/ 607798 h 2917550"/>
                <a:gd name="connsiteX426" fmla="*/ 424076 w 2082143"/>
                <a:gd name="connsiteY426" fmla="*/ 607798 h 2917550"/>
                <a:gd name="connsiteX427" fmla="*/ 424076 w 2082143"/>
                <a:gd name="connsiteY427" fmla="*/ 607798 h 2917550"/>
                <a:gd name="connsiteX428" fmla="*/ 358083 w 2082143"/>
                <a:gd name="connsiteY428" fmla="*/ 347442 h 2917550"/>
                <a:gd name="connsiteX429" fmla="*/ 342715 w 2082143"/>
                <a:gd name="connsiteY429" fmla="*/ 311282 h 2917550"/>
                <a:gd name="connsiteX430" fmla="*/ 338195 w 2082143"/>
                <a:gd name="connsiteY430" fmla="*/ 287777 h 2917550"/>
                <a:gd name="connsiteX431" fmla="*/ 335483 w 2082143"/>
                <a:gd name="connsiteY431" fmla="*/ 288681 h 2917550"/>
                <a:gd name="connsiteX432" fmla="*/ 332771 w 2082143"/>
                <a:gd name="connsiteY432" fmla="*/ 289585 h 2917550"/>
                <a:gd name="connsiteX433" fmla="*/ 330059 w 2082143"/>
                <a:gd name="connsiteY433" fmla="*/ 290489 h 2917550"/>
                <a:gd name="connsiteX434" fmla="*/ 330059 w 2082143"/>
                <a:gd name="connsiteY434" fmla="*/ 290489 h 2917550"/>
                <a:gd name="connsiteX435" fmla="*/ 328251 w 2082143"/>
                <a:gd name="connsiteY435" fmla="*/ 291393 h 2917550"/>
                <a:gd name="connsiteX436" fmla="*/ 330059 w 2082143"/>
                <a:gd name="connsiteY436" fmla="*/ 299530 h 2917550"/>
                <a:gd name="connsiteX437" fmla="*/ 345427 w 2082143"/>
                <a:gd name="connsiteY437" fmla="*/ 335690 h 2917550"/>
                <a:gd name="connsiteX438" fmla="*/ 413228 w 2082143"/>
                <a:gd name="connsiteY438" fmla="*/ 597854 h 2917550"/>
                <a:gd name="connsiteX439" fmla="*/ 418652 w 2082143"/>
                <a:gd name="connsiteY439" fmla="*/ 607798 h 2917550"/>
                <a:gd name="connsiteX440" fmla="*/ 423172 w 2082143"/>
                <a:gd name="connsiteY440" fmla="*/ 610510 h 2917550"/>
                <a:gd name="connsiteX441" fmla="*/ 424076 w 2082143"/>
                <a:gd name="connsiteY441" fmla="*/ 607798 h 2917550"/>
                <a:gd name="connsiteX442" fmla="*/ 424076 w 2082143"/>
                <a:gd name="connsiteY442" fmla="*/ 607798 h 2917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Lst>
              <a:rect l="l" t="t" r="r" b="b"/>
              <a:pathLst>
                <a:path w="2082143" h="2917550">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close/>
                  <a:moveTo>
                    <a:pt x="1994346" y="1450338"/>
                  </a:moveTo>
                  <a:lnTo>
                    <a:pt x="1994346" y="1450338"/>
                  </a:lnTo>
                  <a:lnTo>
                    <a:pt x="1987114" y="1449434"/>
                  </a:lnTo>
                  <a:lnTo>
                    <a:pt x="1996154" y="1447625"/>
                  </a:lnTo>
                  <a:lnTo>
                    <a:pt x="1996154" y="1447625"/>
                  </a:lnTo>
                  <a:cubicBezTo>
                    <a:pt x="1997058" y="1447625"/>
                    <a:pt x="1997962" y="1447625"/>
                    <a:pt x="1998866" y="1446722"/>
                  </a:cubicBezTo>
                  <a:lnTo>
                    <a:pt x="1998866" y="1446722"/>
                  </a:lnTo>
                  <a:cubicBezTo>
                    <a:pt x="2008811" y="1444914"/>
                    <a:pt x="2018755" y="1442202"/>
                    <a:pt x="2028699" y="1439489"/>
                  </a:cubicBezTo>
                  <a:lnTo>
                    <a:pt x="2028699" y="1439489"/>
                  </a:lnTo>
                  <a:lnTo>
                    <a:pt x="2038643" y="1436777"/>
                  </a:lnTo>
                  <a:lnTo>
                    <a:pt x="2038643" y="1436777"/>
                  </a:lnTo>
                  <a:lnTo>
                    <a:pt x="2040451" y="1436777"/>
                  </a:lnTo>
                  <a:cubicBezTo>
                    <a:pt x="2124524" y="1411465"/>
                    <a:pt x="2026891" y="1388865"/>
                    <a:pt x="1901233" y="1371688"/>
                  </a:cubicBezTo>
                  <a:lnTo>
                    <a:pt x="1901233" y="1371688"/>
                  </a:lnTo>
                  <a:cubicBezTo>
                    <a:pt x="1766535" y="1353608"/>
                    <a:pt x="1601101" y="1341856"/>
                    <a:pt x="1601101" y="1341856"/>
                  </a:cubicBezTo>
                  <a:lnTo>
                    <a:pt x="1549572" y="1349088"/>
                  </a:lnTo>
                  <a:lnTo>
                    <a:pt x="1548668" y="1349088"/>
                  </a:lnTo>
                  <a:cubicBezTo>
                    <a:pt x="1485387" y="1357224"/>
                    <a:pt x="1385946" y="1370784"/>
                    <a:pt x="1369674" y="1376209"/>
                  </a:cubicBezTo>
                  <a:cubicBezTo>
                    <a:pt x="1350689" y="1382537"/>
                    <a:pt x="1186159" y="1390673"/>
                    <a:pt x="1129206" y="1393385"/>
                  </a:cubicBezTo>
                  <a:cubicBezTo>
                    <a:pt x="1127398" y="1389769"/>
                    <a:pt x="1124686" y="1386153"/>
                    <a:pt x="1121070" y="1384345"/>
                  </a:cubicBezTo>
                  <a:lnTo>
                    <a:pt x="952020" y="1376209"/>
                  </a:lnTo>
                  <a:lnTo>
                    <a:pt x="952020" y="1399713"/>
                  </a:lnTo>
                  <a:lnTo>
                    <a:pt x="952020" y="1399713"/>
                  </a:lnTo>
                  <a:lnTo>
                    <a:pt x="951116" y="1398809"/>
                  </a:lnTo>
                  <a:cubicBezTo>
                    <a:pt x="949308" y="1367168"/>
                    <a:pt x="942076" y="1336432"/>
                    <a:pt x="928516" y="1308408"/>
                  </a:cubicBezTo>
                  <a:lnTo>
                    <a:pt x="927611" y="1305696"/>
                  </a:lnTo>
                  <a:cubicBezTo>
                    <a:pt x="884219" y="1223430"/>
                    <a:pt x="875179" y="1202638"/>
                    <a:pt x="875179" y="1202638"/>
                  </a:cubicBezTo>
                  <a:lnTo>
                    <a:pt x="875179" y="1202638"/>
                  </a:lnTo>
                  <a:cubicBezTo>
                    <a:pt x="875179" y="1200830"/>
                    <a:pt x="874275" y="1199926"/>
                    <a:pt x="874275" y="1198118"/>
                  </a:cubicBezTo>
                  <a:cubicBezTo>
                    <a:pt x="859810" y="1147493"/>
                    <a:pt x="805570" y="1058900"/>
                    <a:pt x="714264" y="932338"/>
                  </a:cubicBezTo>
                  <a:lnTo>
                    <a:pt x="711553" y="927818"/>
                  </a:lnTo>
                  <a:lnTo>
                    <a:pt x="699800" y="871770"/>
                  </a:lnTo>
                  <a:lnTo>
                    <a:pt x="697992" y="861825"/>
                  </a:lnTo>
                  <a:lnTo>
                    <a:pt x="640135" y="861825"/>
                  </a:lnTo>
                  <a:cubicBezTo>
                    <a:pt x="648272" y="813009"/>
                    <a:pt x="661832" y="765096"/>
                    <a:pt x="679912" y="718992"/>
                  </a:cubicBezTo>
                  <a:cubicBezTo>
                    <a:pt x="680816" y="716279"/>
                    <a:pt x="682624" y="713567"/>
                    <a:pt x="683528" y="709951"/>
                  </a:cubicBezTo>
                  <a:lnTo>
                    <a:pt x="684432" y="708143"/>
                  </a:lnTo>
                  <a:cubicBezTo>
                    <a:pt x="685336" y="705431"/>
                    <a:pt x="687144" y="701815"/>
                    <a:pt x="688952" y="699103"/>
                  </a:cubicBezTo>
                  <a:cubicBezTo>
                    <a:pt x="692568" y="699103"/>
                    <a:pt x="695280" y="699103"/>
                    <a:pt x="698896" y="699103"/>
                  </a:cubicBezTo>
                  <a:lnTo>
                    <a:pt x="698896" y="699103"/>
                  </a:lnTo>
                  <a:cubicBezTo>
                    <a:pt x="839018" y="693679"/>
                    <a:pt x="953828" y="583390"/>
                    <a:pt x="962868" y="443268"/>
                  </a:cubicBezTo>
                  <a:cubicBezTo>
                    <a:pt x="962868" y="443268"/>
                    <a:pt x="962868" y="442364"/>
                    <a:pt x="962868" y="442364"/>
                  </a:cubicBezTo>
                  <a:cubicBezTo>
                    <a:pt x="962868" y="436939"/>
                    <a:pt x="963772" y="431515"/>
                    <a:pt x="963772" y="425187"/>
                  </a:cubicBezTo>
                  <a:cubicBezTo>
                    <a:pt x="963772" y="377275"/>
                    <a:pt x="951116" y="331170"/>
                    <a:pt x="927611" y="289585"/>
                  </a:cubicBezTo>
                  <a:cubicBezTo>
                    <a:pt x="926707" y="288681"/>
                    <a:pt x="925803" y="286873"/>
                    <a:pt x="924899" y="285969"/>
                  </a:cubicBezTo>
                  <a:lnTo>
                    <a:pt x="923091" y="283257"/>
                  </a:lnTo>
                  <a:lnTo>
                    <a:pt x="919475" y="277833"/>
                  </a:lnTo>
                  <a:cubicBezTo>
                    <a:pt x="940268" y="273313"/>
                    <a:pt x="964676" y="282353"/>
                    <a:pt x="982756" y="270601"/>
                  </a:cubicBezTo>
                  <a:cubicBezTo>
                    <a:pt x="989084" y="266081"/>
                    <a:pt x="994508" y="259753"/>
                    <a:pt x="998124" y="251617"/>
                  </a:cubicBezTo>
                  <a:cubicBezTo>
                    <a:pt x="1002644" y="243481"/>
                    <a:pt x="1005357" y="233537"/>
                    <a:pt x="1007164" y="224496"/>
                  </a:cubicBezTo>
                  <a:lnTo>
                    <a:pt x="1007164" y="224496"/>
                  </a:lnTo>
                  <a:lnTo>
                    <a:pt x="1007164" y="224496"/>
                  </a:lnTo>
                  <a:lnTo>
                    <a:pt x="1007164" y="224496"/>
                  </a:lnTo>
                  <a:cubicBezTo>
                    <a:pt x="1007164" y="223592"/>
                    <a:pt x="1007164" y="223592"/>
                    <a:pt x="1007164" y="222688"/>
                  </a:cubicBezTo>
                  <a:cubicBezTo>
                    <a:pt x="1007164" y="222688"/>
                    <a:pt x="1007164" y="222688"/>
                    <a:pt x="1007164" y="221784"/>
                  </a:cubicBezTo>
                  <a:cubicBezTo>
                    <a:pt x="1008069" y="215456"/>
                    <a:pt x="1008972" y="209128"/>
                    <a:pt x="1008972" y="202800"/>
                  </a:cubicBezTo>
                  <a:cubicBezTo>
                    <a:pt x="1008972" y="190144"/>
                    <a:pt x="1007164" y="177488"/>
                    <a:pt x="1002644" y="164832"/>
                  </a:cubicBezTo>
                  <a:cubicBezTo>
                    <a:pt x="991796" y="137711"/>
                    <a:pt x="971004" y="116919"/>
                    <a:pt x="944788" y="106071"/>
                  </a:cubicBezTo>
                  <a:cubicBezTo>
                    <a:pt x="931228" y="101551"/>
                    <a:pt x="916763" y="97935"/>
                    <a:pt x="902299" y="94319"/>
                  </a:cubicBezTo>
                  <a:cubicBezTo>
                    <a:pt x="844442" y="78950"/>
                    <a:pt x="795626" y="40982"/>
                    <a:pt x="739577" y="19286"/>
                  </a:cubicBezTo>
                  <a:cubicBezTo>
                    <a:pt x="700704" y="4821"/>
                    <a:pt x="659119" y="-1507"/>
                    <a:pt x="617535" y="301"/>
                  </a:cubicBezTo>
                  <a:cubicBezTo>
                    <a:pt x="592223" y="1205"/>
                    <a:pt x="567814" y="7533"/>
                    <a:pt x="545214" y="18382"/>
                  </a:cubicBezTo>
                  <a:cubicBezTo>
                    <a:pt x="528038" y="28326"/>
                    <a:pt x="511765" y="40078"/>
                    <a:pt x="497301" y="53638"/>
                  </a:cubicBezTo>
                  <a:cubicBezTo>
                    <a:pt x="456621" y="85279"/>
                    <a:pt x="411420" y="112399"/>
                    <a:pt x="376164" y="150367"/>
                  </a:cubicBezTo>
                  <a:cubicBezTo>
                    <a:pt x="369835" y="157600"/>
                    <a:pt x="364411" y="164832"/>
                    <a:pt x="358988" y="172064"/>
                  </a:cubicBezTo>
                  <a:cubicBezTo>
                    <a:pt x="356275" y="176584"/>
                    <a:pt x="352659" y="181104"/>
                    <a:pt x="349947" y="185624"/>
                  </a:cubicBezTo>
                  <a:cubicBezTo>
                    <a:pt x="344523" y="179296"/>
                    <a:pt x="336387" y="175680"/>
                    <a:pt x="328251" y="176584"/>
                  </a:cubicBezTo>
                  <a:lnTo>
                    <a:pt x="328251" y="176584"/>
                  </a:lnTo>
                  <a:cubicBezTo>
                    <a:pt x="326443" y="176584"/>
                    <a:pt x="325539" y="176584"/>
                    <a:pt x="323731" y="176584"/>
                  </a:cubicBezTo>
                  <a:cubicBezTo>
                    <a:pt x="320115" y="176584"/>
                    <a:pt x="316499" y="177488"/>
                    <a:pt x="312883" y="177488"/>
                  </a:cubicBezTo>
                  <a:cubicBezTo>
                    <a:pt x="303843" y="179296"/>
                    <a:pt x="236042" y="196472"/>
                    <a:pt x="236042" y="206416"/>
                  </a:cubicBezTo>
                  <a:cubicBezTo>
                    <a:pt x="208017" y="218168"/>
                    <a:pt x="181801" y="234441"/>
                    <a:pt x="158297" y="254329"/>
                  </a:cubicBezTo>
                  <a:cubicBezTo>
                    <a:pt x="104056" y="304050"/>
                    <a:pt x="92304" y="382699"/>
                    <a:pt x="85071" y="455020"/>
                  </a:cubicBezTo>
                  <a:cubicBezTo>
                    <a:pt x="76031" y="539093"/>
                    <a:pt x="73319" y="624070"/>
                    <a:pt x="76031" y="708143"/>
                  </a:cubicBezTo>
                  <a:cubicBezTo>
                    <a:pt x="76936" y="738880"/>
                    <a:pt x="79647" y="769616"/>
                    <a:pt x="78744" y="800353"/>
                  </a:cubicBezTo>
                  <a:cubicBezTo>
                    <a:pt x="76031" y="836513"/>
                    <a:pt x="70607" y="872674"/>
                    <a:pt x="62471" y="907930"/>
                  </a:cubicBezTo>
                  <a:cubicBezTo>
                    <a:pt x="54335" y="944995"/>
                    <a:pt x="46199" y="981155"/>
                    <a:pt x="37159" y="1018219"/>
                  </a:cubicBezTo>
                  <a:cubicBezTo>
                    <a:pt x="32639" y="1036300"/>
                    <a:pt x="25407" y="1056188"/>
                    <a:pt x="8230" y="1062516"/>
                  </a:cubicBezTo>
                  <a:lnTo>
                    <a:pt x="14558" y="1063420"/>
                  </a:lnTo>
                  <a:cubicBezTo>
                    <a:pt x="12750" y="1064324"/>
                    <a:pt x="10038" y="1066132"/>
                    <a:pt x="8230" y="1067036"/>
                  </a:cubicBezTo>
                  <a:cubicBezTo>
                    <a:pt x="15463" y="1067940"/>
                    <a:pt x="23599" y="1068844"/>
                    <a:pt x="30831" y="1069748"/>
                  </a:cubicBezTo>
                  <a:lnTo>
                    <a:pt x="36255" y="1069748"/>
                  </a:lnTo>
                  <a:cubicBezTo>
                    <a:pt x="40775" y="1069748"/>
                    <a:pt x="45295" y="1068844"/>
                    <a:pt x="48911" y="1067940"/>
                  </a:cubicBezTo>
                  <a:cubicBezTo>
                    <a:pt x="55239" y="1066132"/>
                    <a:pt x="60663" y="1064324"/>
                    <a:pt x="65184" y="1060708"/>
                  </a:cubicBezTo>
                  <a:cubicBezTo>
                    <a:pt x="66087" y="1058900"/>
                    <a:pt x="66991" y="1057092"/>
                    <a:pt x="66991" y="1055284"/>
                  </a:cubicBezTo>
                  <a:cubicBezTo>
                    <a:pt x="72415" y="1050764"/>
                    <a:pt x="76031" y="1045340"/>
                    <a:pt x="77839" y="1038108"/>
                  </a:cubicBezTo>
                  <a:cubicBezTo>
                    <a:pt x="78744" y="1048052"/>
                    <a:pt x="77839" y="1058900"/>
                    <a:pt x="76031" y="1068844"/>
                  </a:cubicBezTo>
                  <a:cubicBezTo>
                    <a:pt x="76031" y="1070652"/>
                    <a:pt x="75127" y="1071556"/>
                    <a:pt x="75127" y="1073364"/>
                  </a:cubicBezTo>
                  <a:cubicBezTo>
                    <a:pt x="70607" y="1095061"/>
                    <a:pt x="59759" y="1115853"/>
                    <a:pt x="44391" y="1132125"/>
                  </a:cubicBezTo>
                  <a:lnTo>
                    <a:pt x="53431" y="1124893"/>
                  </a:lnTo>
                  <a:cubicBezTo>
                    <a:pt x="50719" y="1128509"/>
                    <a:pt x="48007" y="1132125"/>
                    <a:pt x="44391" y="1135741"/>
                  </a:cubicBezTo>
                  <a:cubicBezTo>
                    <a:pt x="57047" y="1125797"/>
                    <a:pt x="70607" y="1115853"/>
                    <a:pt x="83264" y="1105909"/>
                  </a:cubicBezTo>
                  <a:lnTo>
                    <a:pt x="83264" y="1105909"/>
                  </a:lnTo>
                  <a:cubicBezTo>
                    <a:pt x="84168" y="1105005"/>
                    <a:pt x="85071" y="1105005"/>
                    <a:pt x="85976" y="1104101"/>
                  </a:cubicBezTo>
                  <a:lnTo>
                    <a:pt x="85976" y="1104101"/>
                  </a:lnTo>
                  <a:lnTo>
                    <a:pt x="108576" y="1086924"/>
                  </a:lnTo>
                  <a:cubicBezTo>
                    <a:pt x="108576" y="1088733"/>
                    <a:pt x="108576" y="1091445"/>
                    <a:pt x="108576" y="1095061"/>
                  </a:cubicBezTo>
                  <a:cubicBezTo>
                    <a:pt x="108576" y="1098677"/>
                    <a:pt x="108576" y="1100485"/>
                    <a:pt x="108576" y="1104101"/>
                  </a:cubicBezTo>
                  <a:lnTo>
                    <a:pt x="108576" y="1104101"/>
                  </a:lnTo>
                  <a:cubicBezTo>
                    <a:pt x="108576" y="1105005"/>
                    <a:pt x="108576" y="1106813"/>
                    <a:pt x="108576" y="1108621"/>
                  </a:cubicBezTo>
                  <a:cubicBezTo>
                    <a:pt x="106768" y="1170998"/>
                    <a:pt x="104056" y="1323776"/>
                    <a:pt x="118520" y="1360840"/>
                  </a:cubicBezTo>
                  <a:cubicBezTo>
                    <a:pt x="119424" y="1362648"/>
                    <a:pt x="120328" y="1365361"/>
                    <a:pt x="121232" y="1367168"/>
                  </a:cubicBezTo>
                  <a:cubicBezTo>
                    <a:pt x="137505" y="1408753"/>
                    <a:pt x="144737" y="1426833"/>
                    <a:pt x="142025" y="1448530"/>
                  </a:cubicBezTo>
                  <a:cubicBezTo>
                    <a:pt x="140216" y="1463898"/>
                    <a:pt x="151969" y="1507290"/>
                    <a:pt x="158297" y="1541643"/>
                  </a:cubicBezTo>
                  <a:cubicBezTo>
                    <a:pt x="161912" y="1555203"/>
                    <a:pt x="162817" y="1569667"/>
                    <a:pt x="161009" y="1583227"/>
                  </a:cubicBezTo>
                  <a:cubicBezTo>
                    <a:pt x="160105" y="1591364"/>
                    <a:pt x="160105" y="1600404"/>
                    <a:pt x="162817" y="1608540"/>
                  </a:cubicBezTo>
                  <a:cubicBezTo>
                    <a:pt x="163721" y="1612156"/>
                    <a:pt x="164625" y="1616676"/>
                    <a:pt x="165529" y="1621196"/>
                  </a:cubicBezTo>
                  <a:cubicBezTo>
                    <a:pt x="165529" y="1623004"/>
                    <a:pt x="166432" y="1623908"/>
                    <a:pt x="166432" y="1625716"/>
                  </a:cubicBezTo>
                  <a:cubicBezTo>
                    <a:pt x="174569" y="1658261"/>
                    <a:pt x="186321" y="1698941"/>
                    <a:pt x="173665" y="1715213"/>
                  </a:cubicBezTo>
                  <a:cubicBezTo>
                    <a:pt x="170049" y="1720637"/>
                    <a:pt x="166432" y="1726966"/>
                    <a:pt x="164625" y="1733293"/>
                  </a:cubicBezTo>
                  <a:cubicBezTo>
                    <a:pt x="154680" y="1760414"/>
                    <a:pt x="152872" y="1797478"/>
                    <a:pt x="141120" y="1812847"/>
                  </a:cubicBezTo>
                  <a:cubicBezTo>
                    <a:pt x="127560" y="1830023"/>
                    <a:pt x="132080" y="1861663"/>
                    <a:pt x="132984" y="1865279"/>
                  </a:cubicBezTo>
                  <a:cubicBezTo>
                    <a:pt x="132984" y="1865279"/>
                    <a:pt x="132984" y="1865279"/>
                    <a:pt x="132984" y="1865279"/>
                  </a:cubicBezTo>
                  <a:cubicBezTo>
                    <a:pt x="132984" y="1865279"/>
                    <a:pt x="132080" y="1868895"/>
                    <a:pt x="131176" y="1874320"/>
                  </a:cubicBezTo>
                  <a:cubicBezTo>
                    <a:pt x="129368" y="1881552"/>
                    <a:pt x="127560" y="1893304"/>
                    <a:pt x="123944" y="1906864"/>
                  </a:cubicBezTo>
                  <a:lnTo>
                    <a:pt x="123944" y="1907768"/>
                  </a:lnTo>
                  <a:cubicBezTo>
                    <a:pt x="119424" y="1925848"/>
                    <a:pt x="114904" y="1943929"/>
                    <a:pt x="108576" y="1961105"/>
                  </a:cubicBezTo>
                  <a:lnTo>
                    <a:pt x="108576" y="1961105"/>
                  </a:lnTo>
                  <a:cubicBezTo>
                    <a:pt x="104056" y="1973761"/>
                    <a:pt x="99536" y="1981897"/>
                    <a:pt x="94111" y="1983705"/>
                  </a:cubicBezTo>
                  <a:cubicBezTo>
                    <a:pt x="76031" y="1990033"/>
                    <a:pt x="66991" y="2075010"/>
                    <a:pt x="66991" y="2075010"/>
                  </a:cubicBezTo>
                  <a:cubicBezTo>
                    <a:pt x="66991" y="2075010"/>
                    <a:pt x="25407" y="2141907"/>
                    <a:pt x="33543" y="2159084"/>
                  </a:cubicBezTo>
                  <a:cubicBezTo>
                    <a:pt x="35351" y="2162700"/>
                    <a:pt x="37159" y="2166316"/>
                    <a:pt x="39871" y="2169932"/>
                  </a:cubicBezTo>
                  <a:lnTo>
                    <a:pt x="36255" y="2176260"/>
                  </a:lnTo>
                  <a:cubicBezTo>
                    <a:pt x="13655" y="2211516"/>
                    <a:pt x="-17986" y="2276605"/>
                    <a:pt x="12750" y="2310958"/>
                  </a:cubicBezTo>
                  <a:cubicBezTo>
                    <a:pt x="23599" y="2321806"/>
                    <a:pt x="36255" y="2331750"/>
                    <a:pt x="49815" y="2338982"/>
                  </a:cubicBezTo>
                  <a:cubicBezTo>
                    <a:pt x="48007" y="2342598"/>
                    <a:pt x="46199" y="2346214"/>
                    <a:pt x="44391" y="2350734"/>
                  </a:cubicBezTo>
                  <a:cubicBezTo>
                    <a:pt x="10038" y="2431191"/>
                    <a:pt x="-42394" y="2616514"/>
                    <a:pt x="160105" y="2695163"/>
                  </a:cubicBezTo>
                  <a:cubicBezTo>
                    <a:pt x="179993" y="2703299"/>
                    <a:pt x="200785" y="2709627"/>
                    <a:pt x="221578" y="2715051"/>
                  </a:cubicBezTo>
                  <a:cubicBezTo>
                    <a:pt x="254122" y="2724091"/>
                    <a:pt x="286667" y="2731323"/>
                    <a:pt x="320115" y="2735843"/>
                  </a:cubicBezTo>
                  <a:cubicBezTo>
                    <a:pt x="368028" y="2743075"/>
                    <a:pt x="415940" y="2747596"/>
                    <a:pt x="464757" y="2748500"/>
                  </a:cubicBezTo>
                  <a:cubicBezTo>
                    <a:pt x="486453" y="2749404"/>
                    <a:pt x="507245" y="2749404"/>
                    <a:pt x="528038" y="2749404"/>
                  </a:cubicBezTo>
                  <a:cubicBezTo>
                    <a:pt x="548830" y="2749404"/>
                    <a:pt x="566911" y="2748500"/>
                    <a:pt x="585895" y="2747596"/>
                  </a:cubicBezTo>
                  <a:cubicBezTo>
                    <a:pt x="596743" y="2747596"/>
                    <a:pt x="607591" y="2746692"/>
                    <a:pt x="618439" y="2745788"/>
                  </a:cubicBezTo>
                  <a:cubicBezTo>
                    <a:pt x="680816" y="2742172"/>
                    <a:pt x="742289" y="2735843"/>
                    <a:pt x="803761" y="2724995"/>
                  </a:cubicBezTo>
                  <a:lnTo>
                    <a:pt x="1093045" y="2673467"/>
                  </a:lnTo>
                  <a:cubicBezTo>
                    <a:pt x="1093045" y="2673467"/>
                    <a:pt x="1214183" y="2677987"/>
                    <a:pt x="1259384" y="2703299"/>
                  </a:cubicBezTo>
                  <a:lnTo>
                    <a:pt x="1261192" y="2704203"/>
                  </a:lnTo>
                  <a:cubicBezTo>
                    <a:pt x="1261192" y="2704203"/>
                    <a:pt x="1268424" y="2699683"/>
                    <a:pt x="1281081" y="2691547"/>
                  </a:cubicBezTo>
                  <a:lnTo>
                    <a:pt x="1281081" y="2691547"/>
                  </a:lnTo>
                  <a:cubicBezTo>
                    <a:pt x="1286504" y="2687931"/>
                    <a:pt x="1292833" y="2683411"/>
                    <a:pt x="1300065" y="2677987"/>
                  </a:cubicBezTo>
                  <a:cubicBezTo>
                    <a:pt x="1346169" y="2644538"/>
                    <a:pt x="1422106" y="2578545"/>
                    <a:pt x="1472731" y="2486336"/>
                  </a:cubicBezTo>
                  <a:lnTo>
                    <a:pt x="1473635" y="2484528"/>
                  </a:lnTo>
                  <a:lnTo>
                    <a:pt x="1483579" y="2483624"/>
                  </a:lnTo>
                  <a:lnTo>
                    <a:pt x="1486291" y="2483624"/>
                  </a:lnTo>
                  <a:lnTo>
                    <a:pt x="1493524" y="2482720"/>
                  </a:lnTo>
                  <a:lnTo>
                    <a:pt x="1507988" y="2480912"/>
                  </a:lnTo>
                  <a:lnTo>
                    <a:pt x="1508891" y="2480912"/>
                  </a:lnTo>
                  <a:lnTo>
                    <a:pt x="1510699" y="2480912"/>
                  </a:lnTo>
                  <a:cubicBezTo>
                    <a:pt x="1546860" y="2475488"/>
                    <a:pt x="1582117" y="2470064"/>
                    <a:pt x="1582117" y="2470064"/>
                  </a:cubicBezTo>
                  <a:cubicBezTo>
                    <a:pt x="1582117" y="2470064"/>
                    <a:pt x="1583925" y="2510744"/>
                    <a:pt x="1584829" y="2557753"/>
                  </a:cubicBezTo>
                  <a:cubicBezTo>
                    <a:pt x="1585732" y="2572217"/>
                    <a:pt x="1585732" y="2586681"/>
                    <a:pt x="1586637" y="2601146"/>
                  </a:cubicBezTo>
                  <a:cubicBezTo>
                    <a:pt x="1588445" y="2650866"/>
                    <a:pt x="1590252" y="2696067"/>
                    <a:pt x="1590252" y="2696971"/>
                  </a:cubicBezTo>
                  <a:cubicBezTo>
                    <a:pt x="1590252" y="2697875"/>
                    <a:pt x="1627317" y="2796412"/>
                    <a:pt x="1668902" y="2894950"/>
                  </a:cubicBezTo>
                  <a:lnTo>
                    <a:pt x="1701446" y="2897662"/>
                  </a:lnTo>
                  <a:cubicBezTo>
                    <a:pt x="1787328" y="2904894"/>
                    <a:pt x="1873209" y="2910318"/>
                    <a:pt x="1959090" y="2914838"/>
                  </a:cubicBezTo>
                  <a:lnTo>
                    <a:pt x="1990730" y="2916646"/>
                  </a:lnTo>
                  <a:lnTo>
                    <a:pt x="2010618" y="2917550"/>
                  </a:lnTo>
                  <a:cubicBezTo>
                    <a:pt x="1996154" y="2829861"/>
                    <a:pt x="1984402" y="2746692"/>
                    <a:pt x="1984402" y="2746692"/>
                  </a:cubicBezTo>
                  <a:lnTo>
                    <a:pt x="1931065" y="2496280"/>
                  </a:lnTo>
                  <a:cubicBezTo>
                    <a:pt x="1931065" y="2496280"/>
                    <a:pt x="1925641" y="2444752"/>
                    <a:pt x="1884961" y="2214228"/>
                  </a:cubicBezTo>
                  <a:cubicBezTo>
                    <a:pt x="1852416" y="2028002"/>
                    <a:pt x="1660766" y="2044274"/>
                    <a:pt x="1589349" y="2056930"/>
                  </a:cubicBezTo>
                  <a:cubicBezTo>
                    <a:pt x="1582117" y="2058738"/>
                    <a:pt x="1575788" y="2059642"/>
                    <a:pt x="1571268" y="2060546"/>
                  </a:cubicBezTo>
                  <a:lnTo>
                    <a:pt x="1571268" y="2046986"/>
                  </a:lnTo>
                  <a:cubicBezTo>
                    <a:pt x="1571268" y="2046986"/>
                    <a:pt x="1433858" y="2058738"/>
                    <a:pt x="1309105" y="2064162"/>
                  </a:cubicBezTo>
                  <a:lnTo>
                    <a:pt x="1279272" y="2065066"/>
                  </a:lnTo>
                  <a:cubicBezTo>
                    <a:pt x="1250344" y="2065970"/>
                    <a:pt x="1223224" y="2066874"/>
                    <a:pt x="1198815" y="2066874"/>
                  </a:cubicBezTo>
                  <a:cubicBezTo>
                    <a:pt x="1178023" y="2066874"/>
                    <a:pt x="1156326" y="2065970"/>
                    <a:pt x="1135534" y="2064162"/>
                  </a:cubicBezTo>
                  <a:cubicBezTo>
                    <a:pt x="1039709" y="2053314"/>
                    <a:pt x="929419" y="2085858"/>
                    <a:pt x="929419" y="2085858"/>
                  </a:cubicBezTo>
                  <a:cubicBezTo>
                    <a:pt x="929419" y="2085858"/>
                    <a:pt x="789297" y="2108459"/>
                    <a:pt x="770313" y="2100323"/>
                  </a:cubicBezTo>
                  <a:cubicBezTo>
                    <a:pt x="764889" y="2098515"/>
                    <a:pt x="759465" y="2097611"/>
                    <a:pt x="754041" y="2096707"/>
                  </a:cubicBezTo>
                  <a:cubicBezTo>
                    <a:pt x="751329" y="2096707"/>
                    <a:pt x="748617" y="2096707"/>
                    <a:pt x="745001" y="2096707"/>
                  </a:cubicBezTo>
                  <a:cubicBezTo>
                    <a:pt x="751329" y="2093994"/>
                    <a:pt x="754945" y="2087667"/>
                    <a:pt x="754041" y="2080434"/>
                  </a:cubicBezTo>
                  <a:cubicBezTo>
                    <a:pt x="748617" y="2056930"/>
                    <a:pt x="745905" y="2025290"/>
                    <a:pt x="762177" y="2003593"/>
                  </a:cubicBezTo>
                  <a:cubicBezTo>
                    <a:pt x="769409" y="1993649"/>
                    <a:pt x="780257" y="1978281"/>
                    <a:pt x="790201" y="1964721"/>
                  </a:cubicBezTo>
                  <a:lnTo>
                    <a:pt x="814610" y="1931272"/>
                  </a:lnTo>
                  <a:lnTo>
                    <a:pt x="814610" y="1928560"/>
                  </a:lnTo>
                  <a:lnTo>
                    <a:pt x="815514" y="1918616"/>
                  </a:lnTo>
                  <a:lnTo>
                    <a:pt x="821842" y="1830927"/>
                  </a:lnTo>
                  <a:lnTo>
                    <a:pt x="836306" y="1749566"/>
                  </a:lnTo>
                  <a:lnTo>
                    <a:pt x="837210" y="1744142"/>
                  </a:lnTo>
                  <a:lnTo>
                    <a:pt x="838114" y="1736909"/>
                  </a:lnTo>
                  <a:lnTo>
                    <a:pt x="839018" y="1731486"/>
                  </a:lnTo>
                  <a:lnTo>
                    <a:pt x="841730" y="1732389"/>
                  </a:lnTo>
                  <a:lnTo>
                    <a:pt x="841730" y="1732389"/>
                  </a:lnTo>
                  <a:cubicBezTo>
                    <a:pt x="881507" y="1745950"/>
                    <a:pt x="927611" y="1755894"/>
                    <a:pt x="959252" y="1745046"/>
                  </a:cubicBezTo>
                  <a:lnTo>
                    <a:pt x="960156" y="1745046"/>
                  </a:lnTo>
                  <a:cubicBezTo>
                    <a:pt x="962868" y="1744142"/>
                    <a:pt x="965580" y="1743238"/>
                    <a:pt x="967388" y="1742334"/>
                  </a:cubicBezTo>
                  <a:lnTo>
                    <a:pt x="969196" y="1742334"/>
                  </a:lnTo>
                  <a:lnTo>
                    <a:pt x="969196" y="1748662"/>
                  </a:lnTo>
                  <a:lnTo>
                    <a:pt x="970100" y="1759510"/>
                  </a:lnTo>
                  <a:lnTo>
                    <a:pt x="1121070" y="1751374"/>
                  </a:lnTo>
                  <a:lnTo>
                    <a:pt x="1123782" y="1751374"/>
                  </a:lnTo>
                  <a:cubicBezTo>
                    <a:pt x="1123782" y="1751374"/>
                    <a:pt x="1130110" y="1722446"/>
                    <a:pt x="1135534" y="1681765"/>
                  </a:cubicBezTo>
                  <a:cubicBezTo>
                    <a:pt x="1135534" y="1678149"/>
                    <a:pt x="1136439" y="1675437"/>
                    <a:pt x="1137342" y="1671821"/>
                  </a:cubicBezTo>
                  <a:cubicBezTo>
                    <a:pt x="1138246" y="1668205"/>
                    <a:pt x="1139150" y="1662781"/>
                    <a:pt x="1139150" y="1658261"/>
                  </a:cubicBezTo>
                  <a:cubicBezTo>
                    <a:pt x="1139150" y="1656452"/>
                    <a:pt x="1140054" y="1653741"/>
                    <a:pt x="1140054" y="1651932"/>
                  </a:cubicBezTo>
                  <a:lnTo>
                    <a:pt x="1146382" y="1651932"/>
                  </a:lnTo>
                  <a:lnTo>
                    <a:pt x="1149094" y="1651932"/>
                  </a:lnTo>
                  <a:cubicBezTo>
                    <a:pt x="1218703" y="1649220"/>
                    <a:pt x="1316337" y="1643796"/>
                    <a:pt x="1356113" y="1629332"/>
                  </a:cubicBezTo>
                  <a:lnTo>
                    <a:pt x="1356113" y="1629332"/>
                  </a:lnTo>
                  <a:cubicBezTo>
                    <a:pt x="1360634" y="1627524"/>
                    <a:pt x="1366057" y="1624812"/>
                    <a:pt x="1369674" y="1622100"/>
                  </a:cubicBezTo>
                  <a:cubicBezTo>
                    <a:pt x="1386850" y="1607636"/>
                    <a:pt x="1447419" y="1586844"/>
                    <a:pt x="1507084" y="1568763"/>
                  </a:cubicBezTo>
                  <a:lnTo>
                    <a:pt x="1507084" y="1568763"/>
                  </a:lnTo>
                  <a:lnTo>
                    <a:pt x="1530588" y="1561531"/>
                  </a:lnTo>
                  <a:cubicBezTo>
                    <a:pt x="1547764" y="1556107"/>
                    <a:pt x="1564940" y="1551587"/>
                    <a:pt x="1579405" y="1547971"/>
                  </a:cubicBezTo>
                  <a:cubicBezTo>
                    <a:pt x="1613757" y="1538931"/>
                    <a:pt x="1638166" y="1532603"/>
                    <a:pt x="1638166" y="1532603"/>
                  </a:cubicBezTo>
                  <a:cubicBezTo>
                    <a:pt x="1638166" y="1532603"/>
                    <a:pt x="1873209" y="1554299"/>
                    <a:pt x="2048587" y="1503674"/>
                  </a:cubicBezTo>
                  <a:lnTo>
                    <a:pt x="2048587" y="1503674"/>
                  </a:lnTo>
                  <a:lnTo>
                    <a:pt x="2051299" y="1502770"/>
                  </a:lnTo>
                  <a:cubicBezTo>
                    <a:pt x="2114580" y="1482882"/>
                    <a:pt x="2072995" y="1465706"/>
                    <a:pt x="1994346" y="1450338"/>
                  </a:cubicBezTo>
                  <a:close/>
                  <a:moveTo>
                    <a:pt x="327347" y="275121"/>
                  </a:moveTo>
                  <a:cubicBezTo>
                    <a:pt x="327347" y="277833"/>
                    <a:pt x="328251" y="280545"/>
                    <a:pt x="328251" y="283257"/>
                  </a:cubicBezTo>
                  <a:lnTo>
                    <a:pt x="328251" y="283257"/>
                  </a:lnTo>
                  <a:lnTo>
                    <a:pt x="328251" y="283257"/>
                  </a:lnTo>
                  <a:lnTo>
                    <a:pt x="328251" y="283257"/>
                  </a:lnTo>
                  <a:lnTo>
                    <a:pt x="328251" y="283257"/>
                  </a:lnTo>
                  <a:cubicBezTo>
                    <a:pt x="328251" y="284161"/>
                    <a:pt x="328251" y="285969"/>
                    <a:pt x="329155" y="286873"/>
                  </a:cubicBezTo>
                  <a:cubicBezTo>
                    <a:pt x="329155" y="287777"/>
                    <a:pt x="329155" y="289585"/>
                    <a:pt x="330059" y="290489"/>
                  </a:cubicBezTo>
                  <a:cubicBezTo>
                    <a:pt x="330963" y="293202"/>
                    <a:pt x="330963" y="295913"/>
                    <a:pt x="331867" y="298626"/>
                  </a:cubicBezTo>
                  <a:cubicBezTo>
                    <a:pt x="336387" y="311282"/>
                    <a:pt x="341811" y="323034"/>
                    <a:pt x="347235" y="334786"/>
                  </a:cubicBezTo>
                  <a:cubicBezTo>
                    <a:pt x="384300" y="417051"/>
                    <a:pt x="384300" y="511972"/>
                    <a:pt x="415036" y="596950"/>
                  </a:cubicBezTo>
                  <a:cubicBezTo>
                    <a:pt x="415940" y="600566"/>
                    <a:pt x="417748" y="604182"/>
                    <a:pt x="420460" y="606894"/>
                  </a:cubicBezTo>
                  <a:cubicBezTo>
                    <a:pt x="421364" y="607798"/>
                    <a:pt x="423172" y="608702"/>
                    <a:pt x="424980" y="609606"/>
                  </a:cubicBezTo>
                  <a:lnTo>
                    <a:pt x="426789" y="610510"/>
                  </a:lnTo>
                  <a:lnTo>
                    <a:pt x="426789" y="610510"/>
                  </a:lnTo>
                  <a:lnTo>
                    <a:pt x="429500" y="610510"/>
                  </a:lnTo>
                  <a:lnTo>
                    <a:pt x="428596" y="612318"/>
                  </a:lnTo>
                  <a:cubicBezTo>
                    <a:pt x="428596" y="612318"/>
                    <a:pt x="428596" y="613222"/>
                    <a:pt x="427692" y="613222"/>
                  </a:cubicBezTo>
                  <a:lnTo>
                    <a:pt x="426789" y="614126"/>
                  </a:lnTo>
                  <a:cubicBezTo>
                    <a:pt x="415036" y="634918"/>
                    <a:pt x="401476" y="654807"/>
                    <a:pt x="388820" y="671983"/>
                  </a:cubicBezTo>
                  <a:cubicBezTo>
                    <a:pt x="377972" y="673791"/>
                    <a:pt x="367123" y="678311"/>
                    <a:pt x="357179" y="684639"/>
                  </a:cubicBezTo>
                  <a:lnTo>
                    <a:pt x="351755" y="688255"/>
                  </a:lnTo>
                  <a:lnTo>
                    <a:pt x="349947" y="690063"/>
                  </a:lnTo>
                  <a:cubicBezTo>
                    <a:pt x="347235" y="674695"/>
                    <a:pt x="342715" y="659327"/>
                    <a:pt x="338195" y="643958"/>
                  </a:cubicBezTo>
                  <a:cubicBezTo>
                    <a:pt x="316499" y="561693"/>
                    <a:pt x="304747" y="477620"/>
                    <a:pt x="302939" y="393547"/>
                  </a:cubicBezTo>
                  <a:cubicBezTo>
                    <a:pt x="302939" y="391739"/>
                    <a:pt x="302939" y="389931"/>
                    <a:pt x="302939" y="388123"/>
                  </a:cubicBezTo>
                  <a:cubicBezTo>
                    <a:pt x="302939" y="384507"/>
                    <a:pt x="302939" y="379987"/>
                    <a:pt x="302939" y="376371"/>
                  </a:cubicBezTo>
                  <a:cubicBezTo>
                    <a:pt x="302939" y="354674"/>
                    <a:pt x="303843" y="332978"/>
                    <a:pt x="304747" y="310378"/>
                  </a:cubicBezTo>
                  <a:cubicBezTo>
                    <a:pt x="304747" y="300433"/>
                    <a:pt x="307459" y="290489"/>
                    <a:pt x="311979" y="281449"/>
                  </a:cubicBezTo>
                  <a:lnTo>
                    <a:pt x="311979" y="281449"/>
                  </a:lnTo>
                  <a:cubicBezTo>
                    <a:pt x="317403" y="277833"/>
                    <a:pt x="321923" y="275121"/>
                    <a:pt x="327347" y="275121"/>
                  </a:cubicBezTo>
                  <a:lnTo>
                    <a:pt x="327347" y="275121"/>
                  </a:ln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lnTo>
                    <a:pt x="424076" y="607798"/>
                  </a:ln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lnTo>
                    <a:pt x="424076" y="607798"/>
                  </a:ln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lnTo>
                    <a:pt x="424076" y="607798"/>
                  </a:ln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lnTo>
                    <a:pt x="424076" y="607798"/>
                  </a:ln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lnTo>
                    <a:pt x="424076" y="607798"/>
                  </a:lnTo>
                  <a:close/>
                  <a:moveTo>
                    <a:pt x="424076" y="607798"/>
                  </a:moveTo>
                  <a:cubicBezTo>
                    <a:pt x="394244" y="522821"/>
                    <a:pt x="394244" y="428803"/>
                    <a:pt x="358083" y="347442"/>
                  </a:cubicBezTo>
                  <a:cubicBezTo>
                    <a:pt x="352659" y="335690"/>
                    <a:pt x="347235" y="323938"/>
                    <a:pt x="342715" y="311282"/>
                  </a:cubicBezTo>
                  <a:cubicBezTo>
                    <a:pt x="340003" y="304050"/>
                    <a:pt x="339099" y="295913"/>
                    <a:pt x="338195" y="287777"/>
                  </a:cubicBezTo>
                  <a:lnTo>
                    <a:pt x="335483" y="288681"/>
                  </a:lnTo>
                  <a:lnTo>
                    <a:pt x="332771" y="289585"/>
                  </a:lnTo>
                  <a:lnTo>
                    <a:pt x="330059" y="290489"/>
                  </a:lnTo>
                  <a:lnTo>
                    <a:pt x="330059" y="290489"/>
                  </a:lnTo>
                  <a:lnTo>
                    <a:pt x="328251" y="291393"/>
                  </a:lnTo>
                  <a:cubicBezTo>
                    <a:pt x="329155" y="294105"/>
                    <a:pt x="329155" y="296818"/>
                    <a:pt x="330059" y="299530"/>
                  </a:cubicBezTo>
                  <a:cubicBezTo>
                    <a:pt x="334579" y="312186"/>
                    <a:pt x="340003" y="323938"/>
                    <a:pt x="345427" y="335690"/>
                  </a:cubicBezTo>
                  <a:cubicBezTo>
                    <a:pt x="382492" y="417955"/>
                    <a:pt x="382492" y="512876"/>
                    <a:pt x="413228" y="597854"/>
                  </a:cubicBezTo>
                  <a:cubicBezTo>
                    <a:pt x="414132" y="601470"/>
                    <a:pt x="415940" y="605086"/>
                    <a:pt x="418652" y="607798"/>
                  </a:cubicBezTo>
                  <a:cubicBezTo>
                    <a:pt x="419556" y="608702"/>
                    <a:pt x="421364" y="609606"/>
                    <a:pt x="423172" y="610510"/>
                  </a:cubicBezTo>
                  <a:cubicBezTo>
                    <a:pt x="424076" y="608702"/>
                    <a:pt x="424076" y="608702"/>
                    <a:pt x="424076" y="607798"/>
                  </a:cubicBezTo>
                  <a:lnTo>
                    <a:pt x="424076" y="607798"/>
                  </a:lnTo>
                  <a:close/>
                </a:path>
              </a:pathLst>
            </a:custGeom>
            <a:solidFill>
              <a:srgbClr val="808080"/>
            </a:solidFill>
            <a:ln w="9034" cap="flat">
              <a:noFill/>
              <a:prstDash val="solid"/>
              <a:miter/>
            </a:ln>
          </p:spPr>
          <p:txBody>
            <a:bodyPr rtlCol="0" anchor="ctr"/>
            <a:lstStyle/>
            <a:p>
              <a:endParaRPr lang="en-ID" dirty="0"/>
            </a:p>
          </p:txBody>
        </p:sp>
        <p:sp>
          <p:nvSpPr>
            <p:cNvPr id="560" name="Bentuk Bebas: Bentuk 559">
              <a:extLst>
                <a:ext uri="{FF2B5EF4-FFF2-40B4-BE49-F238E27FC236}">
                  <a16:creationId xmlns:a16="http://schemas.microsoft.com/office/drawing/2014/main" id="{EE84535F-55E5-40FB-8322-C9CF957C18D2}"/>
                </a:ext>
              </a:extLst>
            </p:cNvPr>
            <p:cNvSpPr/>
            <p:nvPr/>
          </p:nvSpPr>
          <p:spPr>
            <a:xfrm>
              <a:off x="7139459" y="2565540"/>
              <a:ext cx="350636" cy="404725"/>
            </a:xfrm>
            <a:custGeom>
              <a:avLst/>
              <a:gdLst>
                <a:gd name="connsiteX0" fmla="*/ 375911 w 386899"/>
                <a:gd name="connsiteY0" fmla="*/ 166339 h 446582"/>
                <a:gd name="connsiteX1" fmla="*/ 341559 w 386899"/>
                <a:gd name="connsiteY1" fmla="*/ 219675 h 446582"/>
                <a:gd name="connsiteX2" fmla="*/ 337942 w 386899"/>
                <a:gd name="connsiteY2" fmla="*/ 228715 h 446582"/>
                <a:gd name="connsiteX3" fmla="*/ 284606 w 386899"/>
                <a:gd name="connsiteY3" fmla="*/ 446582 h 446582"/>
                <a:gd name="connsiteX4" fmla="*/ 224941 w 386899"/>
                <a:gd name="connsiteY4" fmla="*/ 418558 h 446582"/>
                <a:gd name="connsiteX5" fmla="*/ 17922 w 386899"/>
                <a:gd name="connsiteY5" fmla="*/ 289284 h 446582"/>
                <a:gd name="connsiteX6" fmla="*/ 7978 w 386899"/>
                <a:gd name="connsiteY6" fmla="*/ 240467 h 446582"/>
                <a:gd name="connsiteX7" fmla="*/ 17922 w 386899"/>
                <a:gd name="connsiteY7" fmla="*/ 231427 h 446582"/>
                <a:gd name="connsiteX8" fmla="*/ 49563 w 386899"/>
                <a:gd name="connsiteY8" fmla="*/ 194363 h 446582"/>
                <a:gd name="connsiteX9" fmla="*/ 87531 w 386899"/>
                <a:gd name="connsiteY9" fmla="*/ 135602 h 446582"/>
                <a:gd name="connsiteX10" fmla="*/ 107419 w 386899"/>
                <a:gd name="connsiteY10" fmla="*/ 99441 h 446582"/>
                <a:gd name="connsiteX11" fmla="*/ 110131 w 386899"/>
                <a:gd name="connsiteY11" fmla="*/ 94921 h 446582"/>
                <a:gd name="connsiteX12" fmla="*/ 157140 w 386899"/>
                <a:gd name="connsiteY12" fmla="*/ 0 h 446582"/>
                <a:gd name="connsiteX13" fmla="*/ 180645 w 386899"/>
                <a:gd name="connsiteY13" fmla="*/ 8136 h 446582"/>
                <a:gd name="connsiteX14" fmla="*/ 375911 w 386899"/>
                <a:gd name="connsiteY14" fmla="*/ 166339 h 446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6899" h="446582">
                  <a:moveTo>
                    <a:pt x="375911" y="166339"/>
                  </a:moveTo>
                  <a:cubicBezTo>
                    <a:pt x="361447" y="182611"/>
                    <a:pt x="349695" y="200691"/>
                    <a:pt x="341559" y="219675"/>
                  </a:cubicBezTo>
                  <a:cubicBezTo>
                    <a:pt x="339751" y="222387"/>
                    <a:pt x="338847" y="225099"/>
                    <a:pt x="337942" y="228715"/>
                  </a:cubicBezTo>
                  <a:cubicBezTo>
                    <a:pt x="298166" y="319117"/>
                    <a:pt x="284606" y="446582"/>
                    <a:pt x="284606" y="446582"/>
                  </a:cubicBezTo>
                  <a:cubicBezTo>
                    <a:pt x="284606" y="446582"/>
                    <a:pt x="260198" y="435734"/>
                    <a:pt x="224941" y="418558"/>
                  </a:cubicBezTo>
                  <a:cubicBezTo>
                    <a:pt x="159852" y="386014"/>
                    <a:pt x="58603" y="332677"/>
                    <a:pt x="17922" y="289284"/>
                  </a:cubicBezTo>
                  <a:cubicBezTo>
                    <a:pt x="-158" y="270300"/>
                    <a:pt x="-6486" y="253124"/>
                    <a:pt x="7978" y="240467"/>
                  </a:cubicBezTo>
                  <a:cubicBezTo>
                    <a:pt x="11594" y="237755"/>
                    <a:pt x="14306" y="235043"/>
                    <a:pt x="17922" y="231427"/>
                  </a:cubicBezTo>
                  <a:cubicBezTo>
                    <a:pt x="29674" y="219675"/>
                    <a:pt x="39618" y="207019"/>
                    <a:pt x="49563" y="194363"/>
                  </a:cubicBezTo>
                  <a:cubicBezTo>
                    <a:pt x="62219" y="176282"/>
                    <a:pt x="75779" y="156394"/>
                    <a:pt x="87531" y="135602"/>
                  </a:cubicBezTo>
                  <a:cubicBezTo>
                    <a:pt x="94763" y="123850"/>
                    <a:pt x="101091" y="111194"/>
                    <a:pt x="107419" y="99441"/>
                  </a:cubicBezTo>
                  <a:lnTo>
                    <a:pt x="110131" y="94921"/>
                  </a:lnTo>
                  <a:cubicBezTo>
                    <a:pt x="137252" y="43393"/>
                    <a:pt x="157140" y="0"/>
                    <a:pt x="157140" y="0"/>
                  </a:cubicBezTo>
                  <a:cubicBezTo>
                    <a:pt x="157140" y="0"/>
                    <a:pt x="166180" y="2712"/>
                    <a:pt x="180645" y="8136"/>
                  </a:cubicBezTo>
                  <a:cubicBezTo>
                    <a:pt x="247541" y="31640"/>
                    <a:pt x="433768" y="104866"/>
                    <a:pt x="375911" y="166339"/>
                  </a:cubicBezTo>
                  <a:close/>
                </a:path>
              </a:pathLst>
            </a:custGeom>
            <a:solidFill>
              <a:srgbClr val="EFB7B9"/>
            </a:solidFill>
            <a:ln w="9034" cap="flat">
              <a:noFill/>
              <a:prstDash val="solid"/>
              <a:miter/>
            </a:ln>
          </p:spPr>
          <p:txBody>
            <a:bodyPr rtlCol="0" anchor="ctr"/>
            <a:lstStyle/>
            <a:p>
              <a:endParaRPr lang="en-ID" dirty="0"/>
            </a:p>
          </p:txBody>
        </p:sp>
        <p:sp>
          <p:nvSpPr>
            <p:cNvPr id="561" name="Bentuk Bebas: Bentuk 560">
              <a:extLst>
                <a:ext uri="{FF2B5EF4-FFF2-40B4-BE49-F238E27FC236}">
                  <a16:creationId xmlns:a16="http://schemas.microsoft.com/office/drawing/2014/main" id="{90B7330B-2F9C-44D3-B7C5-E983A3307B0E}"/>
                </a:ext>
              </a:extLst>
            </p:cNvPr>
            <p:cNvSpPr/>
            <p:nvPr/>
          </p:nvSpPr>
          <p:spPr>
            <a:xfrm>
              <a:off x="8123781" y="3985430"/>
              <a:ext cx="500890" cy="781517"/>
            </a:xfrm>
            <a:custGeom>
              <a:avLst/>
              <a:gdLst>
                <a:gd name="connsiteX0" fmla="*/ 527382 w 552693"/>
                <a:gd name="connsiteY0" fmla="*/ 694197 h 862343"/>
                <a:gd name="connsiteX1" fmla="*/ 552694 w 552693"/>
                <a:gd name="connsiteY1" fmla="*/ 862343 h 862343"/>
                <a:gd name="connsiteX2" fmla="*/ 521053 w 552693"/>
                <a:gd name="connsiteY2" fmla="*/ 860535 h 862343"/>
                <a:gd name="connsiteX3" fmla="*/ 263410 w 552693"/>
                <a:gd name="connsiteY3" fmla="*/ 843359 h 862343"/>
                <a:gd name="connsiteX4" fmla="*/ 163968 w 552693"/>
                <a:gd name="connsiteY4" fmla="*/ 593852 h 862343"/>
                <a:gd name="connsiteX5" fmla="*/ 160352 w 552693"/>
                <a:gd name="connsiteY5" fmla="*/ 498027 h 862343"/>
                <a:gd name="connsiteX6" fmla="*/ 158544 w 552693"/>
                <a:gd name="connsiteY6" fmla="*/ 445594 h 862343"/>
                <a:gd name="connsiteX7" fmla="*/ 158544 w 552693"/>
                <a:gd name="connsiteY7" fmla="*/ 445594 h 862343"/>
                <a:gd name="connsiteX8" fmla="*/ 156736 w 552693"/>
                <a:gd name="connsiteY8" fmla="*/ 383217 h 862343"/>
                <a:gd name="connsiteX9" fmla="*/ 155832 w 552693"/>
                <a:gd name="connsiteY9" fmla="*/ 367848 h 862343"/>
                <a:gd name="connsiteX10" fmla="*/ 67239 w 552693"/>
                <a:gd name="connsiteY10" fmla="*/ 381409 h 862343"/>
                <a:gd name="connsiteX11" fmla="*/ 49159 w 552693"/>
                <a:gd name="connsiteY11" fmla="*/ 384121 h 862343"/>
                <a:gd name="connsiteX12" fmla="*/ 23846 w 552693"/>
                <a:gd name="connsiteY12" fmla="*/ 386833 h 862343"/>
                <a:gd name="connsiteX13" fmla="*/ 3958 w 552693"/>
                <a:gd name="connsiteY13" fmla="*/ 386833 h 862343"/>
                <a:gd name="connsiteX14" fmla="*/ 19326 w 552693"/>
                <a:gd name="connsiteY14" fmla="*/ 242191 h 862343"/>
                <a:gd name="connsiteX15" fmla="*/ 93455 w 552693"/>
                <a:gd name="connsiteY15" fmla="*/ 63196 h 862343"/>
                <a:gd name="connsiteX16" fmla="*/ 114248 w 552693"/>
                <a:gd name="connsiteY16" fmla="*/ 13476 h 862343"/>
                <a:gd name="connsiteX17" fmla="*/ 123288 w 552693"/>
                <a:gd name="connsiteY17" fmla="*/ 10763 h 862343"/>
                <a:gd name="connsiteX18" fmla="*/ 140464 w 552693"/>
                <a:gd name="connsiteY18" fmla="*/ 7148 h 862343"/>
                <a:gd name="connsiteX19" fmla="*/ 430652 w 552693"/>
                <a:gd name="connsiteY19" fmla="*/ 163542 h 862343"/>
                <a:gd name="connsiteX20" fmla="*/ 475853 w 552693"/>
                <a:gd name="connsiteY20" fmla="*/ 444690 h 862343"/>
                <a:gd name="connsiteX21" fmla="*/ 527382 w 552693"/>
                <a:gd name="connsiteY21" fmla="*/ 694197 h 86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2693" h="862343">
                  <a:moveTo>
                    <a:pt x="527382" y="694197"/>
                  </a:moveTo>
                  <a:cubicBezTo>
                    <a:pt x="527382" y="694197"/>
                    <a:pt x="538229" y="776462"/>
                    <a:pt x="552694" y="862343"/>
                  </a:cubicBezTo>
                  <a:lnTo>
                    <a:pt x="521053" y="860535"/>
                  </a:lnTo>
                  <a:cubicBezTo>
                    <a:pt x="435172" y="856015"/>
                    <a:pt x="349291" y="850591"/>
                    <a:pt x="263410" y="843359"/>
                  </a:cubicBezTo>
                  <a:cubicBezTo>
                    <a:pt x="214593" y="730358"/>
                    <a:pt x="163968" y="595660"/>
                    <a:pt x="163968" y="593852"/>
                  </a:cubicBezTo>
                  <a:cubicBezTo>
                    <a:pt x="163968" y="592044"/>
                    <a:pt x="162160" y="547747"/>
                    <a:pt x="160352" y="498027"/>
                  </a:cubicBezTo>
                  <a:cubicBezTo>
                    <a:pt x="159448" y="480850"/>
                    <a:pt x="159448" y="462770"/>
                    <a:pt x="158544" y="445594"/>
                  </a:cubicBezTo>
                  <a:lnTo>
                    <a:pt x="158544" y="445594"/>
                  </a:lnTo>
                  <a:cubicBezTo>
                    <a:pt x="157640" y="420281"/>
                    <a:pt x="156736" y="396777"/>
                    <a:pt x="156736" y="383217"/>
                  </a:cubicBezTo>
                  <a:cubicBezTo>
                    <a:pt x="156736" y="373273"/>
                    <a:pt x="155832" y="367848"/>
                    <a:pt x="155832" y="367848"/>
                  </a:cubicBezTo>
                  <a:cubicBezTo>
                    <a:pt x="155832" y="367848"/>
                    <a:pt x="109728" y="375985"/>
                    <a:pt x="67239" y="381409"/>
                  </a:cubicBezTo>
                  <a:lnTo>
                    <a:pt x="49159" y="384121"/>
                  </a:lnTo>
                  <a:cubicBezTo>
                    <a:pt x="39215" y="385025"/>
                    <a:pt x="31078" y="385929"/>
                    <a:pt x="23846" y="386833"/>
                  </a:cubicBezTo>
                  <a:cubicBezTo>
                    <a:pt x="17518" y="387737"/>
                    <a:pt x="10286" y="387737"/>
                    <a:pt x="3958" y="386833"/>
                  </a:cubicBezTo>
                  <a:cubicBezTo>
                    <a:pt x="-10506" y="381409"/>
                    <a:pt x="19326" y="242191"/>
                    <a:pt x="19326" y="242191"/>
                  </a:cubicBezTo>
                  <a:lnTo>
                    <a:pt x="93455" y="63196"/>
                  </a:lnTo>
                  <a:lnTo>
                    <a:pt x="114248" y="13476"/>
                  </a:lnTo>
                  <a:lnTo>
                    <a:pt x="123288" y="10763"/>
                  </a:lnTo>
                  <a:cubicBezTo>
                    <a:pt x="127808" y="9860"/>
                    <a:pt x="134136" y="8052"/>
                    <a:pt x="140464" y="7148"/>
                  </a:cubicBezTo>
                  <a:cubicBezTo>
                    <a:pt x="210977" y="-5509"/>
                    <a:pt x="399012" y="-22685"/>
                    <a:pt x="430652" y="163542"/>
                  </a:cubicBezTo>
                  <a:cubicBezTo>
                    <a:pt x="470428" y="393161"/>
                    <a:pt x="475853" y="444690"/>
                    <a:pt x="475853" y="444690"/>
                  </a:cubicBezTo>
                  <a:lnTo>
                    <a:pt x="527382" y="694197"/>
                  </a:lnTo>
                  <a:close/>
                </a:path>
              </a:pathLst>
            </a:custGeom>
            <a:solidFill>
              <a:srgbClr val="EFB7B9"/>
            </a:solidFill>
            <a:ln w="9034" cap="flat">
              <a:noFill/>
              <a:prstDash val="solid"/>
              <a:miter/>
            </a:ln>
          </p:spPr>
          <p:txBody>
            <a:bodyPr rtlCol="0" anchor="ctr"/>
            <a:lstStyle/>
            <a:p>
              <a:endParaRPr lang="en-ID" dirty="0"/>
            </a:p>
          </p:txBody>
        </p:sp>
        <p:sp>
          <p:nvSpPr>
            <p:cNvPr id="562" name="Bentuk Bebas: Bentuk 561">
              <a:extLst>
                <a:ext uri="{FF2B5EF4-FFF2-40B4-BE49-F238E27FC236}">
                  <a16:creationId xmlns:a16="http://schemas.microsoft.com/office/drawing/2014/main" id="{1F6BC6AC-C8BD-4C9A-990A-ACBC943D12A8}"/>
                </a:ext>
              </a:extLst>
            </p:cNvPr>
            <p:cNvSpPr/>
            <p:nvPr/>
          </p:nvSpPr>
          <p:spPr>
            <a:xfrm>
              <a:off x="8645973" y="4947190"/>
              <a:ext cx="20482" cy="8193"/>
            </a:xfrm>
            <a:custGeom>
              <a:avLst/>
              <a:gdLst>
                <a:gd name="connsiteX0" fmla="*/ 22600 w 22600"/>
                <a:gd name="connsiteY0" fmla="*/ 0 h 9040"/>
                <a:gd name="connsiteX1" fmla="*/ 0 w 22600"/>
                <a:gd name="connsiteY1" fmla="*/ 0 h 9040"/>
                <a:gd name="connsiteX2" fmla="*/ 0 w 22600"/>
                <a:gd name="connsiteY2" fmla="*/ 0 h 9040"/>
                <a:gd name="connsiteX3" fmla="*/ 22600 w 22600"/>
                <a:gd name="connsiteY3" fmla="*/ 0 h 9040"/>
                <a:gd name="connsiteX4" fmla="*/ 22600 w 22600"/>
                <a:gd name="connsiteY4" fmla="*/ 0 h 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00" h="9040">
                  <a:moveTo>
                    <a:pt x="22600" y="0"/>
                  </a:moveTo>
                  <a:lnTo>
                    <a:pt x="0" y="0"/>
                  </a:lnTo>
                  <a:lnTo>
                    <a:pt x="0" y="0"/>
                  </a:lnTo>
                  <a:lnTo>
                    <a:pt x="22600" y="0"/>
                  </a:lnTo>
                  <a:lnTo>
                    <a:pt x="22600" y="0"/>
                  </a:lnTo>
                  <a:close/>
                </a:path>
              </a:pathLst>
            </a:custGeom>
            <a:solidFill>
              <a:srgbClr val="EFB7B9"/>
            </a:solidFill>
            <a:ln w="9034" cap="flat">
              <a:noFill/>
              <a:prstDash val="solid"/>
              <a:miter/>
            </a:ln>
          </p:spPr>
          <p:txBody>
            <a:bodyPr rtlCol="0" anchor="ctr"/>
            <a:lstStyle/>
            <a:p>
              <a:endParaRPr lang="en-ID" dirty="0"/>
            </a:p>
          </p:txBody>
        </p:sp>
        <p:sp>
          <p:nvSpPr>
            <p:cNvPr id="563" name="Bentuk Bebas: Bentuk 562">
              <a:extLst>
                <a:ext uri="{FF2B5EF4-FFF2-40B4-BE49-F238E27FC236}">
                  <a16:creationId xmlns:a16="http://schemas.microsoft.com/office/drawing/2014/main" id="{BEB14A9C-6B0F-4418-B99A-2AFCA13FD74A}"/>
                </a:ext>
              </a:extLst>
            </p:cNvPr>
            <p:cNvSpPr/>
            <p:nvPr/>
          </p:nvSpPr>
          <p:spPr>
            <a:xfrm>
              <a:off x="8123781" y="3985430"/>
              <a:ext cx="500890" cy="781517"/>
            </a:xfrm>
            <a:custGeom>
              <a:avLst/>
              <a:gdLst>
                <a:gd name="connsiteX0" fmla="*/ 527382 w 552693"/>
                <a:gd name="connsiteY0" fmla="*/ 694197 h 862343"/>
                <a:gd name="connsiteX1" fmla="*/ 552694 w 552693"/>
                <a:gd name="connsiteY1" fmla="*/ 862343 h 862343"/>
                <a:gd name="connsiteX2" fmla="*/ 521053 w 552693"/>
                <a:gd name="connsiteY2" fmla="*/ 860535 h 862343"/>
                <a:gd name="connsiteX3" fmla="*/ 263410 w 552693"/>
                <a:gd name="connsiteY3" fmla="*/ 843359 h 862343"/>
                <a:gd name="connsiteX4" fmla="*/ 163968 w 552693"/>
                <a:gd name="connsiteY4" fmla="*/ 593852 h 862343"/>
                <a:gd name="connsiteX5" fmla="*/ 160352 w 552693"/>
                <a:gd name="connsiteY5" fmla="*/ 498027 h 862343"/>
                <a:gd name="connsiteX6" fmla="*/ 158544 w 552693"/>
                <a:gd name="connsiteY6" fmla="*/ 445594 h 862343"/>
                <a:gd name="connsiteX7" fmla="*/ 158544 w 552693"/>
                <a:gd name="connsiteY7" fmla="*/ 445594 h 862343"/>
                <a:gd name="connsiteX8" fmla="*/ 156736 w 552693"/>
                <a:gd name="connsiteY8" fmla="*/ 383217 h 862343"/>
                <a:gd name="connsiteX9" fmla="*/ 155832 w 552693"/>
                <a:gd name="connsiteY9" fmla="*/ 367848 h 862343"/>
                <a:gd name="connsiteX10" fmla="*/ 67239 w 552693"/>
                <a:gd name="connsiteY10" fmla="*/ 381409 h 862343"/>
                <a:gd name="connsiteX11" fmla="*/ 49159 w 552693"/>
                <a:gd name="connsiteY11" fmla="*/ 384121 h 862343"/>
                <a:gd name="connsiteX12" fmla="*/ 23846 w 552693"/>
                <a:gd name="connsiteY12" fmla="*/ 386833 h 862343"/>
                <a:gd name="connsiteX13" fmla="*/ 3958 w 552693"/>
                <a:gd name="connsiteY13" fmla="*/ 386833 h 862343"/>
                <a:gd name="connsiteX14" fmla="*/ 19326 w 552693"/>
                <a:gd name="connsiteY14" fmla="*/ 242191 h 862343"/>
                <a:gd name="connsiteX15" fmla="*/ 93455 w 552693"/>
                <a:gd name="connsiteY15" fmla="*/ 63196 h 862343"/>
                <a:gd name="connsiteX16" fmla="*/ 114248 w 552693"/>
                <a:gd name="connsiteY16" fmla="*/ 13476 h 862343"/>
                <a:gd name="connsiteX17" fmla="*/ 123288 w 552693"/>
                <a:gd name="connsiteY17" fmla="*/ 10763 h 862343"/>
                <a:gd name="connsiteX18" fmla="*/ 140464 w 552693"/>
                <a:gd name="connsiteY18" fmla="*/ 7148 h 862343"/>
                <a:gd name="connsiteX19" fmla="*/ 430652 w 552693"/>
                <a:gd name="connsiteY19" fmla="*/ 163542 h 862343"/>
                <a:gd name="connsiteX20" fmla="*/ 475853 w 552693"/>
                <a:gd name="connsiteY20" fmla="*/ 444690 h 862343"/>
                <a:gd name="connsiteX21" fmla="*/ 527382 w 552693"/>
                <a:gd name="connsiteY21" fmla="*/ 694197 h 86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2693" h="862343">
                  <a:moveTo>
                    <a:pt x="527382" y="694197"/>
                  </a:moveTo>
                  <a:cubicBezTo>
                    <a:pt x="527382" y="694197"/>
                    <a:pt x="538229" y="776462"/>
                    <a:pt x="552694" y="862343"/>
                  </a:cubicBezTo>
                  <a:lnTo>
                    <a:pt x="521053" y="860535"/>
                  </a:lnTo>
                  <a:cubicBezTo>
                    <a:pt x="435172" y="856015"/>
                    <a:pt x="349291" y="850591"/>
                    <a:pt x="263410" y="843359"/>
                  </a:cubicBezTo>
                  <a:cubicBezTo>
                    <a:pt x="214593" y="730358"/>
                    <a:pt x="163968" y="595660"/>
                    <a:pt x="163968" y="593852"/>
                  </a:cubicBezTo>
                  <a:cubicBezTo>
                    <a:pt x="163968" y="592044"/>
                    <a:pt x="162160" y="547747"/>
                    <a:pt x="160352" y="498027"/>
                  </a:cubicBezTo>
                  <a:cubicBezTo>
                    <a:pt x="159448" y="480850"/>
                    <a:pt x="159448" y="462770"/>
                    <a:pt x="158544" y="445594"/>
                  </a:cubicBezTo>
                  <a:lnTo>
                    <a:pt x="158544" y="445594"/>
                  </a:lnTo>
                  <a:cubicBezTo>
                    <a:pt x="157640" y="420281"/>
                    <a:pt x="156736" y="396777"/>
                    <a:pt x="156736" y="383217"/>
                  </a:cubicBezTo>
                  <a:cubicBezTo>
                    <a:pt x="156736" y="373273"/>
                    <a:pt x="155832" y="367848"/>
                    <a:pt x="155832" y="367848"/>
                  </a:cubicBezTo>
                  <a:cubicBezTo>
                    <a:pt x="155832" y="367848"/>
                    <a:pt x="109728" y="375985"/>
                    <a:pt x="67239" y="381409"/>
                  </a:cubicBezTo>
                  <a:lnTo>
                    <a:pt x="49159" y="384121"/>
                  </a:lnTo>
                  <a:cubicBezTo>
                    <a:pt x="39215" y="385025"/>
                    <a:pt x="31078" y="385929"/>
                    <a:pt x="23846" y="386833"/>
                  </a:cubicBezTo>
                  <a:cubicBezTo>
                    <a:pt x="17518" y="387737"/>
                    <a:pt x="10286" y="387737"/>
                    <a:pt x="3958" y="386833"/>
                  </a:cubicBezTo>
                  <a:cubicBezTo>
                    <a:pt x="-10506" y="381409"/>
                    <a:pt x="19326" y="242191"/>
                    <a:pt x="19326" y="242191"/>
                  </a:cubicBezTo>
                  <a:lnTo>
                    <a:pt x="93455" y="63196"/>
                  </a:lnTo>
                  <a:lnTo>
                    <a:pt x="114248" y="13476"/>
                  </a:lnTo>
                  <a:lnTo>
                    <a:pt x="123288" y="10763"/>
                  </a:lnTo>
                  <a:cubicBezTo>
                    <a:pt x="127808" y="9860"/>
                    <a:pt x="134136" y="8052"/>
                    <a:pt x="140464" y="7148"/>
                  </a:cubicBezTo>
                  <a:cubicBezTo>
                    <a:pt x="210977" y="-5509"/>
                    <a:pt x="399012" y="-22685"/>
                    <a:pt x="430652" y="163542"/>
                  </a:cubicBezTo>
                  <a:cubicBezTo>
                    <a:pt x="470428" y="393161"/>
                    <a:pt x="475853" y="444690"/>
                    <a:pt x="475853" y="444690"/>
                  </a:cubicBezTo>
                  <a:lnTo>
                    <a:pt x="527382" y="694197"/>
                  </a:lnTo>
                  <a:close/>
                </a:path>
              </a:pathLst>
            </a:custGeom>
            <a:solidFill>
              <a:srgbClr val="000000">
                <a:alpha val="10000"/>
              </a:srgbClr>
            </a:solidFill>
            <a:ln w="9034" cap="flat">
              <a:noFill/>
              <a:prstDash val="solid"/>
              <a:miter/>
            </a:ln>
          </p:spPr>
          <p:txBody>
            <a:bodyPr rtlCol="0" anchor="ctr"/>
            <a:lstStyle/>
            <a:p>
              <a:endParaRPr lang="en-ID" dirty="0"/>
            </a:p>
          </p:txBody>
        </p:sp>
        <p:sp>
          <p:nvSpPr>
            <p:cNvPr id="564" name="Bentuk Bebas: Bentuk 563">
              <a:extLst>
                <a:ext uri="{FF2B5EF4-FFF2-40B4-BE49-F238E27FC236}">
                  <a16:creationId xmlns:a16="http://schemas.microsoft.com/office/drawing/2014/main" id="{E120CC81-2340-4BEA-B199-6722434E53E6}"/>
                </a:ext>
              </a:extLst>
            </p:cNvPr>
            <p:cNvSpPr/>
            <p:nvPr/>
          </p:nvSpPr>
          <p:spPr>
            <a:xfrm>
              <a:off x="8645973" y="4947190"/>
              <a:ext cx="20482" cy="8193"/>
            </a:xfrm>
            <a:custGeom>
              <a:avLst/>
              <a:gdLst>
                <a:gd name="connsiteX0" fmla="*/ 22600 w 22600"/>
                <a:gd name="connsiteY0" fmla="*/ 0 h 9040"/>
                <a:gd name="connsiteX1" fmla="*/ 0 w 22600"/>
                <a:gd name="connsiteY1" fmla="*/ 0 h 9040"/>
                <a:gd name="connsiteX2" fmla="*/ 0 w 22600"/>
                <a:gd name="connsiteY2" fmla="*/ 0 h 9040"/>
                <a:gd name="connsiteX3" fmla="*/ 22600 w 22600"/>
                <a:gd name="connsiteY3" fmla="*/ 0 h 9040"/>
                <a:gd name="connsiteX4" fmla="*/ 22600 w 22600"/>
                <a:gd name="connsiteY4" fmla="*/ 0 h 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00" h="9040">
                  <a:moveTo>
                    <a:pt x="22600" y="0"/>
                  </a:moveTo>
                  <a:lnTo>
                    <a:pt x="0" y="0"/>
                  </a:lnTo>
                  <a:lnTo>
                    <a:pt x="0" y="0"/>
                  </a:lnTo>
                  <a:lnTo>
                    <a:pt x="22600" y="0"/>
                  </a:lnTo>
                  <a:lnTo>
                    <a:pt x="22600" y="0"/>
                  </a:lnTo>
                  <a:close/>
                </a:path>
              </a:pathLst>
            </a:custGeom>
            <a:solidFill>
              <a:srgbClr val="000000"/>
            </a:solidFill>
            <a:ln w="9034" cap="flat">
              <a:noFill/>
              <a:prstDash val="solid"/>
              <a:miter/>
            </a:ln>
          </p:spPr>
          <p:txBody>
            <a:bodyPr rtlCol="0" anchor="ctr"/>
            <a:lstStyle/>
            <a:p>
              <a:endParaRPr lang="en-ID" dirty="0"/>
            </a:p>
          </p:txBody>
        </p:sp>
        <p:sp>
          <p:nvSpPr>
            <p:cNvPr id="565" name="Bentuk Bebas: Bentuk 564">
              <a:extLst>
                <a:ext uri="{FF2B5EF4-FFF2-40B4-BE49-F238E27FC236}">
                  <a16:creationId xmlns:a16="http://schemas.microsoft.com/office/drawing/2014/main" id="{586E3AAB-69C0-478E-8363-01A67E248081}"/>
                </a:ext>
              </a:extLst>
            </p:cNvPr>
            <p:cNvSpPr/>
            <p:nvPr/>
          </p:nvSpPr>
          <p:spPr>
            <a:xfrm>
              <a:off x="8100023" y="4029616"/>
              <a:ext cx="495155" cy="735694"/>
            </a:xfrm>
            <a:custGeom>
              <a:avLst/>
              <a:gdLst>
                <a:gd name="connsiteX0" fmla="*/ 546366 w 546365"/>
                <a:gd name="connsiteY0" fmla="*/ 811781 h 811781"/>
                <a:gd name="connsiteX1" fmla="*/ 288722 w 546365"/>
                <a:gd name="connsiteY1" fmla="*/ 794605 h 811781"/>
                <a:gd name="connsiteX2" fmla="*/ 256178 w 546365"/>
                <a:gd name="connsiteY2" fmla="*/ 791893 h 811781"/>
                <a:gd name="connsiteX3" fmla="*/ 241714 w 546365"/>
                <a:gd name="connsiteY3" fmla="*/ 790989 h 811781"/>
                <a:gd name="connsiteX4" fmla="*/ 164873 w 546365"/>
                <a:gd name="connsiteY4" fmla="*/ 595722 h 811781"/>
                <a:gd name="connsiteX5" fmla="*/ 161256 w 546365"/>
                <a:gd name="connsiteY5" fmla="*/ 499897 h 811781"/>
                <a:gd name="connsiteX6" fmla="*/ 156736 w 546365"/>
                <a:gd name="connsiteY6" fmla="*/ 369719 h 811781"/>
                <a:gd name="connsiteX7" fmla="*/ 150408 w 546365"/>
                <a:gd name="connsiteY7" fmla="*/ 370623 h 811781"/>
                <a:gd name="connsiteX8" fmla="*/ 147696 w 546365"/>
                <a:gd name="connsiteY8" fmla="*/ 370623 h 811781"/>
                <a:gd name="connsiteX9" fmla="*/ 146792 w 546365"/>
                <a:gd name="connsiteY9" fmla="*/ 370623 h 811781"/>
                <a:gd name="connsiteX10" fmla="*/ 144984 w 546365"/>
                <a:gd name="connsiteY10" fmla="*/ 370623 h 811781"/>
                <a:gd name="connsiteX11" fmla="*/ 130520 w 546365"/>
                <a:gd name="connsiteY11" fmla="*/ 373335 h 811781"/>
                <a:gd name="connsiteX12" fmla="*/ 122384 w 546365"/>
                <a:gd name="connsiteY12" fmla="*/ 374239 h 811781"/>
                <a:gd name="connsiteX13" fmla="*/ 73567 w 546365"/>
                <a:gd name="connsiteY13" fmla="*/ 381471 h 811781"/>
                <a:gd name="connsiteX14" fmla="*/ 69951 w 546365"/>
                <a:gd name="connsiteY14" fmla="*/ 382375 h 811781"/>
                <a:gd name="connsiteX15" fmla="*/ 60007 w 546365"/>
                <a:gd name="connsiteY15" fmla="*/ 383279 h 811781"/>
                <a:gd name="connsiteX16" fmla="*/ 50967 w 546365"/>
                <a:gd name="connsiteY16" fmla="*/ 384183 h 811781"/>
                <a:gd name="connsiteX17" fmla="*/ 50967 w 546365"/>
                <a:gd name="connsiteY17" fmla="*/ 384183 h 811781"/>
                <a:gd name="connsiteX18" fmla="*/ 31078 w 546365"/>
                <a:gd name="connsiteY18" fmla="*/ 385991 h 811781"/>
                <a:gd name="connsiteX19" fmla="*/ 23846 w 546365"/>
                <a:gd name="connsiteY19" fmla="*/ 386895 h 811781"/>
                <a:gd name="connsiteX20" fmla="*/ 3958 w 546365"/>
                <a:gd name="connsiteY20" fmla="*/ 386895 h 811781"/>
                <a:gd name="connsiteX21" fmla="*/ 19326 w 546365"/>
                <a:gd name="connsiteY21" fmla="*/ 242253 h 811781"/>
                <a:gd name="connsiteX22" fmla="*/ 113344 w 546365"/>
                <a:gd name="connsiteY22" fmla="*/ 13538 h 811781"/>
                <a:gd name="connsiteX23" fmla="*/ 116960 w 546365"/>
                <a:gd name="connsiteY23" fmla="*/ 12634 h 811781"/>
                <a:gd name="connsiteX24" fmla="*/ 146792 w 546365"/>
                <a:gd name="connsiteY24" fmla="*/ 6306 h 811781"/>
                <a:gd name="connsiteX25" fmla="*/ 163968 w 546365"/>
                <a:gd name="connsiteY25" fmla="*/ 3594 h 811781"/>
                <a:gd name="connsiteX26" fmla="*/ 430652 w 546365"/>
                <a:gd name="connsiteY26" fmla="*/ 163604 h 811781"/>
                <a:gd name="connsiteX27" fmla="*/ 475853 w 546365"/>
                <a:gd name="connsiteY27" fmla="*/ 444752 h 811781"/>
                <a:gd name="connsiteX28" fmla="*/ 528285 w 546365"/>
                <a:gd name="connsiteY28" fmla="*/ 694259 h 811781"/>
                <a:gd name="connsiteX29" fmla="*/ 546366 w 546365"/>
                <a:gd name="connsiteY29" fmla="*/ 811781 h 811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46365" h="811781">
                  <a:moveTo>
                    <a:pt x="546366" y="811781"/>
                  </a:moveTo>
                  <a:cubicBezTo>
                    <a:pt x="460484" y="807261"/>
                    <a:pt x="374603" y="801837"/>
                    <a:pt x="288722" y="794605"/>
                  </a:cubicBezTo>
                  <a:lnTo>
                    <a:pt x="256178" y="791893"/>
                  </a:lnTo>
                  <a:lnTo>
                    <a:pt x="241714" y="790989"/>
                  </a:lnTo>
                  <a:cubicBezTo>
                    <a:pt x="201033" y="693356"/>
                    <a:pt x="164873" y="597530"/>
                    <a:pt x="164873" y="595722"/>
                  </a:cubicBezTo>
                  <a:cubicBezTo>
                    <a:pt x="164873" y="593914"/>
                    <a:pt x="163065" y="549617"/>
                    <a:pt x="161256" y="499897"/>
                  </a:cubicBezTo>
                  <a:cubicBezTo>
                    <a:pt x="159448" y="438424"/>
                    <a:pt x="156736" y="369719"/>
                    <a:pt x="156736" y="369719"/>
                  </a:cubicBezTo>
                  <a:lnTo>
                    <a:pt x="150408" y="370623"/>
                  </a:lnTo>
                  <a:lnTo>
                    <a:pt x="147696" y="370623"/>
                  </a:lnTo>
                  <a:lnTo>
                    <a:pt x="146792" y="370623"/>
                  </a:lnTo>
                  <a:lnTo>
                    <a:pt x="144984" y="370623"/>
                  </a:lnTo>
                  <a:lnTo>
                    <a:pt x="130520" y="373335"/>
                  </a:lnTo>
                  <a:lnTo>
                    <a:pt x="122384" y="374239"/>
                  </a:lnTo>
                  <a:cubicBezTo>
                    <a:pt x="107919" y="376951"/>
                    <a:pt x="90744" y="378759"/>
                    <a:pt x="73567" y="381471"/>
                  </a:cubicBezTo>
                  <a:lnTo>
                    <a:pt x="69951" y="382375"/>
                  </a:lnTo>
                  <a:lnTo>
                    <a:pt x="60007" y="383279"/>
                  </a:lnTo>
                  <a:lnTo>
                    <a:pt x="50967" y="384183"/>
                  </a:lnTo>
                  <a:lnTo>
                    <a:pt x="50967" y="384183"/>
                  </a:lnTo>
                  <a:cubicBezTo>
                    <a:pt x="43735" y="385087"/>
                    <a:pt x="37407" y="385991"/>
                    <a:pt x="31078" y="385991"/>
                  </a:cubicBezTo>
                  <a:lnTo>
                    <a:pt x="23846" y="386895"/>
                  </a:lnTo>
                  <a:cubicBezTo>
                    <a:pt x="17518" y="387799"/>
                    <a:pt x="10286" y="387799"/>
                    <a:pt x="3958" y="386895"/>
                  </a:cubicBezTo>
                  <a:cubicBezTo>
                    <a:pt x="-10506" y="381471"/>
                    <a:pt x="19326" y="242253"/>
                    <a:pt x="19326" y="242253"/>
                  </a:cubicBezTo>
                  <a:lnTo>
                    <a:pt x="113344" y="13538"/>
                  </a:lnTo>
                  <a:lnTo>
                    <a:pt x="116960" y="12634"/>
                  </a:lnTo>
                  <a:cubicBezTo>
                    <a:pt x="121480" y="11730"/>
                    <a:pt x="132328" y="9018"/>
                    <a:pt x="146792" y="6306"/>
                  </a:cubicBezTo>
                  <a:cubicBezTo>
                    <a:pt x="152216" y="5402"/>
                    <a:pt x="157640" y="4498"/>
                    <a:pt x="163968" y="3594"/>
                  </a:cubicBezTo>
                  <a:cubicBezTo>
                    <a:pt x="246234" y="-7254"/>
                    <a:pt x="401724" y="-3638"/>
                    <a:pt x="430652" y="163604"/>
                  </a:cubicBezTo>
                  <a:cubicBezTo>
                    <a:pt x="470429" y="393223"/>
                    <a:pt x="475853" y="444752"/>
                    <a:pt x="475853" y="444752"/>
                  </a:cubicBezTo>
                  <a:lnTo>
                    <a:pt x="528285" y="694259"/>
                  </a:lnTo>
                  <a:cubicBezTo>
                    <a:pt x="530093" y="696068"/>
                    <a:pt x="536422" y="747596"/>
                    <a:pt x="546366" y="811781"/>
                  </a:cubicBezTo>
                  <a:close/>
                </a:path>
              </a:pathLst>
            </a:custGeom>
            <a:solidFill>
              <a:srgbClr val="EFB7B9"/>
            </a:solidFill>
            <a:ln w="9034" cap="flat">
              <a:noFill/>
              <a:prstDash val="solid"/>
              <a:miter/>
            </a:ln>
          </p:spPr>
          <p:txBody>
            <a:bodyPr rtlCol="0" anchor="ctr"/>
            <a:lstStyle/>
            <a:p>
              <a:endParaRPr lang="en-ID" dirty="0"/>
            </a:p>
          </p:txBody>
        </p:sp>
        <p:sp>
          <p:nvSpPr>
            <p:cNvPr id="566" name="Bentuk Bebas: Bentuk 565">
              <a:extLst>
                <a:ext uri="{FF2B5EF4-FFF2-40B4-BE49-F238E27FC236}">
                  <a16:creationId xmlns:a16="http://schemas.microsoft.com/office/drawing/2014/main" id="{3D10DDAC-C494-4DFF-8C6C-962524C239F3}"/>
                </a:ext>
              </a:extLst>
            </p:cNvPr>
            <p:cNvSpPr/>
            <p:nvPr/>
          </p:nvSpPr>
          <p:spPr>
            <a:xfrm>
              <a:off x="8122453" y="4332041"/>
              <a:ext cx="150975" cy="150616"/>
            </a:xfrm>
            <a:custGeom>
              <a:avLst/>
              <a:gdLst>
                <a:gd name="connsiteX0" fmla="*/ 137409 w 166589"/>
                <a:gd name="connsiteY0" fmla="*/ 166193 h 166193"/>
                <a:gd name="connsiteX1" fmla="*/ 132889 w 166589"/>
                <a:gd name="connsiteY1" fmla="*/ 36015 h 166193"/>
                <a:gd name="connsiteX2" fmla="*/ 0 w 166589"/>
                <a:gd name="connsiteY2" fmla="*/ 55000 h 166193"/>
                <a:gd name="connsiteX3" fmla="*/ 8136 w 166589"/>
                <a:gd name="connsiteY3" fmla="*/ 26071 h 166193"/>
                <a:gd name="connsiteX4" fmla="*/ 166338 w 166589"/>
                <a:gd name="connsiteY4" fmla="*/ 7087 h 166193"/>
                <a:gd name="connsiteX5" fmla="*/ 137409 w 166589"/>
                <a:gd name="connsiteY5" fmla="*/ 166193 h 16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589" h="166193">
                  <a:moveTo>
                    <a:pt x="137409" y="166193"/>
                  </a:moveTo>
                  <a:cubicBezTo>
                    <a:pt x="135602" y="104721"/>
                    <a:pt x="132889" y="36015"/>
                    <a:pt x="132889" y="36015"/>
                  </a:cubicBezTo>
                  <a:cubicBezTo>
                    <a:pt x="132889" y="36015"/>
                    <a:pt x="42488" y="52288"/>
                    <a:pt x="0" y="55000"/>
                  </a:cubicBezTo>
                  <a:lnTo>
                    <a:pt x="8136" y="26071"/>
                  </a:lnTo>
                  <a:cubicBezTo>
                    <a:pt x="8136" y="26071"/>
                    <a:pt x="162722" y="-16417"/>
                    <a:pt x="166338" y="7087"/>
                  </a:cubicBezTo>
                  <a:cubicBezTo>
                    <a:pt x="169050" y="24263"/>
                    <a:pt x="149162" y="114665"/>
                    <a:pt x="137409" y="166193"/>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67" name="Bentuk Bebas: Bentuk 566">
              <a:extLst>
                <a:ext uri="{FF2B5EF4-FFF2-40B4-BE49-F238E27FC236}">
                  <a16:creationId xmlns:a16="http://schemas.microsoft.com/office/drawing/2014/main" id="{8F187D31-7F0C-427E-B381-0F987E22B8A7}"/>
                </a:ext>
              </a:extLst>
            </p:cNvPr>
            <p:cNvSpPr/>
            <p:nvPr/>
          </p:nvSpPr>
          <p:spPr>
            <a:xfrm>
              <a:off x="8101661" y="3991908"/>
              <a:ext cx="148600" cy="390592"/>
            </a:xfrm>
            <a:custGeom>
              <a:avLst/>
              <a:gdLst>
                <a:gd name="connsiteX0" fmla="*/ 163968 w 163968"/>
                <a:gd name="connsiteY0" fmla="*/ 0 h 430988"/>
                <a:gd name="connsiteX1" fmla="*/ 163968 w 163968"/>
                <a:gd name="connsiteY1" fmla="*/ 65089 h 430988"/>
                <a:gd name="connsiteX2" fmla="*/ 96167 w 163968"/>
                <a:gd name="connsiteY2" fmla="*/ 362509 h 430988"/>
                <a:gd name="connsiteX3" fmla="*/ 91647 w 163968"/>
                <a:gd name="connsiteY3" fmla="*/ 374261 h 430988"/>
                <a:gd name="connsiteX4" fmla="*/ 69047 w 163968"/>
                <a:gd name="connsiteY4" fmla="*/ 424886 h 430988"/>
                <a:gd name="connsiteX5" fmla="*/ 23846 w 163968"/>
                <a:gd name="connsiteY5" fmla="*/ 430310 h 430988"/>
                <a:gd name="connsiteX6" fmla="*/ 3958 w 163968"/>
                <a:gd name="connsiteY6" fmla="*/ 430310 h 430988"/>
                <a:gd name="connsiteX7" fmla="*/ 19326 w 163968"/>
                <a:gd name="connsiteY7" fmla="*/ 285668 h 430988"/>
                <a:gd name="connsiteX8" fmla="*/ 113344 w 163968"/>
                <a:gd name="connsiteY8" fmla="*/ 57857 h 430988"/>
                <a:gd name="connsiteX9" fmla="*/ 116960 w 163968"/>
                <a:gd name="connsiteY9" fmla="*/ 56953 h 430988"/>
                <a:gd name="connsiteX10" fmla="*/ 137752 w 163968"/>
                <a:gd name="connsiteY10" fmla="*/ 7232 h 430988"/>
                <a:gd name="connsiteX11" fmla="*/ 163968 w 163968"/>
                <a:gd name="connsiteY11" fmla="*/ 0 h 430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3968" h="430988">
                  <a:moveTo>
                    <a:pt x="163968" y="0"/>
                  </a:moveTo>
                  <a:lnTo>
                    <a:pt x="163968" y="65089"/>
                  </a:lnTo>
                  <a:cubicBezTo>
                    <a:pt x="163968" y="65089"/>
                    <a:pt x="156736" y="182611"/>
                    <a:pt x="96167" y="362509"/>
                  </a:cubicBezTo>
                  <a:cubicBezTo>
                    <a:pt x="95264" y="366125"/>
                    <a:pt x="93455" y="369741"/>
                    <a:pt x="91647" y="374261"/>
                  </a:cubicBezTo>
                  <a:cubicBezTo>
                    <a:pt x="85319" y="391438"/>
                    <a:pt x="78087" y="408614"/>
                    <a:pt x="69047" y="424886"/>
                  </a:cubicBezTo>
                  <a:cubicBezTo>
                    <a:pt x="51871" y="427598"/>
                    <a:pt x="35598" y="429406"/>
                    <a:pt x="23846" y="430310"/>
                  </a:cubicBezTo>
                  <a:cubicBezTo>
                    <a:pt x="17518" y="431214"/>
                    <a:pt x="10286" y="431214"/>
                    <a:pt x="3958" y="430310"/>
                  </a:cubicBezTo>
                  <a:cubicBezTo>
                    <a:pt x="-10506" y="424886"/>
                    <a:pt x="19326" y="285668"/>
                    <a:pt x="19326" y="285668"/>
                  </a:cubicBezTo>
                  <a:lnTo>
                    <a:pt x="113344" y="57857"/>
                  </a:lnTo>
                  <a:lnTo>
                    <a:pt x="116960" y="56953"/>
                  </a:lnTo>
                  <a:lnTo>
                    <a:pt x="137752" y="7232"/>
                  </a:lnTo>
                  <a:cubicBezTo>
                    <a:pt x="136848" y="7232"/>
                    <a:pt x="146792" y="3616"/>
                    <a:pt x="163968" y="0"/>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68" name="Bentuk Bebas: Bentuk 567">
              <a:extLst>
                <a:ext uri="{FF2B5EF4-FFF2-40B4-BE49-F238E27FC236}">
                  <a16:creationId xmlns:a16="http://schemas.microsoft.com/office/drawing/2014/main" id="{FA5F844B-782A-4EC7-B145-AE2B97C0B62E}"/>
                </a:ext>
              </a:extLst>
            </p:cNvPr>
            <p:cNvSpPr/>
            <p:nvPr/>
          </p:nvSpPr>
          <p:spPr>
            <a:xfrm>
              <a:off x="6848296" y="3982896"/>
              <a:ext cx="1385579" cy="635762"/>
            </a:xfrm>
            <a:custGeom>
              <a:avLst/>
              <a:gdLst>
                <a:gd name="connsiteX0" fmla="*/ 1528879 w 1528878"/>
                <a:gd name="connsiteY0" fmla="*/ 0 h 701514"/>
                <a:gd name="connsiteX1" fmla="*/ 1528879 w 1528878"/>
                <a:gd name="connsiteY1" fmla="*/ 75937 h 701514"/>
                <a:gd name="connsiteX2" fmla="*/ 1461078 w 1528878"/>
                <a:gd name="connsiteY2" fmla="*/ 373357 h 701514"/>
                <a:gd name="connsiteX3" fmla="*/ 1456558 w 1528878"/>
                <a:gd name="connsiteY3" fmla="*/ 386918 h 701514"/>
                <a:gd name="connsiteX4" fmla="*/ 1450230 w 1528878"/>
                <a:gd name="connsiteY4" fmla="*/ 402286 h 701514"/>
                <a:gd name="connsiteX5" fmla="*/ 1433957 w 1528878"/>
                <a:gd name="connsiteY5" fmla="*/ 437542 h 701514"/>
                <a:gd name="connsiteX6" fmla="*/ 1433957 w 1528878"/>
                <a:gd name="connsiteY6" fmla="*/ 437542 h 701514"/>
                <a:gd name="connsiteX7" fmla="*/ 1268523 w 1528878"/>
                <a:gd name="connsiteY7" fmla="*/ 626481 h 701514"/>
                <a:gd name="connsiteX8" fmla="*/ 1250443 w 1528878"/>
                <a:gd name="connsiteY8" fmla="*/ 640041 h 701514"/>
                <a:gd name="connsiteX9" fmla="*/ 1250443 w 1528878"/>
                <a:gd name="connsiteY9" fmla="*/ 640041 h 701514"/>
                <a:gd name="connsiteX10" fmla="*/ 1230555 w 1528878"/>
                <a:gd name="connsiteY10" fmla="*/ 653601 h 701514"/>
                <a:gd name="connsiteX11" fmla="*/ 1226035 w 1528878"/>
                <a:gd name="connsiteY11" fmla="*/ 656313 h 701514"/>
                <a:gd name="connsiteX12" fmla="*/ 1061504 w 1528878"/>
                <a:gd name="connsiteY12" fmla="*/ 625577 h 701514"/>
                <a:gd name="connsiteX13" fmla="*/ 777644 w 1528878"/>
                <a:gd name="connsiteY13" fmla="*/ 677106 h 701514"/>
                <a:gd name="connsiteX14" fmla="*/ 589609 w 1528878"/>
                <a:gd name="connsiteY14" fmla="*/ 698802 h 701514"/>
                <a:gd name="connsiteX15" fmla="*/ 557065 w 1528878"/>
                <a:gd name="connsiteY15" fmla="*/ 700610 h 701514"/>
                <a:gd name="connsiteX16" fmla="*/ 499208 w 1528878"/>
                <a:gd name="connsiteY16" fmla="*/ 701514 h 701514"/>
                <a:gd name="connsiteX17" fmla="*/ 450392 w 1528878"/>
                <a:gd name="connsiteY17" fmla="*/ 700610 h 701514"/>
                <a:gd name="connsiteX18" fmla="*/ 450392 w 1528878"/>
                <a:gd name="connsiteY18" fmla="*/ 700610 h 701514"/>
                <a:gd name="connsiteX19" fmla="*/ 291285 w 1528878"/>
                <a:gd name="connsiteY19" fmla="*/ 685241 h 701514"/>
                <a:gd name="connsiteX20" fmla="*/ 205404 w 1528878"/>
                <a:gd name="connsiteY20" fmla="*/ 666257 h 701514"/>
                <a:gd name="connsiteX21" fmla="*/ 145739 w 1528878"/>
                <a:gd name="connsiteY21" fmla="*/ 646369 h 701514"/>
                <a:gd name="connsiteX22" fmla="*/ 31834 w 1528878"/>
                <a:gd name="connsiteY22" fmla="*/ 302844 h 701514"/>
                <a:gd name="connsiteX23" fmla="*/ 37258 w 1528878"/>
                <a:gd name="connsiteY23" fmla="*/ 291092 h 701514"/>
                <a:gd name="connsiteX24" fmla="*/ 49914 w 1528878"/>
                <a:gd name="connsiteY24" fmla="*/ 264876 h 701514"/>
                <a:gd name="connsiteX25" fmla="*/ 63474 w 1528878"/>
                <a:gd name="connsiteY25" fmla="*/ 233235 h 701514"/>
                <a:gd name="connsiteX26" fmla="*/ 63474 w 1528878"/>
                <a:gd name="connsiteY26" fmla="*/ 233235 h 701514"/>
                <a:gd name="connsiteX27" fmla="*/ 85170 w 1528878"/>
                <a:gd name="connsiteY27" fmla="*/ 180803 h 701514"/>
                <a:gd name="connsiteX28" fmla="*/ 89691 w 1528878"/>
                <a:gd name="connsiteY28" fmla="*/ 169050 h 701514"/>
                <a:gd name="connsiteX29" fmla="*/ 91499 w 1528878"/>
                <a:gd name="connsiteY29" fmla="*/ 165434 h 701514"/>
                <a:gd name="connsiteX30" fmla="*/ 107771 w 1528878"/>
                <a:gd name="connsiteY30" fmla="*/ 126562 h 701514"/>
                <a:gd name="connsiteX31" fmla="*/ 333774 w 1528878"/>
                <a:gd name="connsiteY31" fmla="*/ 97634 h 701514"/>
                <a:gd name="connsiteX32" fmla="*/ 500112 w 1528878"/>
                <a:gd name="connsiteY32" fmla="*/ 75937 h 701514"/>
                <a:gd name="connsiteX33" fmla="*/ 550737 w 1528878"/>
                <a:gd name="connsiteY33" fmla="*/ 69609 h 701514"/>
                <a:gd name="connsiteX34" fmla="*/ 585089 w 1528878"/>
                <a:gd name="connsiteY34" fmla="*/ 65089 h 701514"/>
                <a:gd name="connsiteX35" fmla="*/ 650178 w 1528878"/>
                <a:gd name="connsiteY35" fmla="*/ 56953 h 701514"/>
                <a:gd name="connsiteX36" fmla="*/ 674587 w 1528878"/>
                <a:gd name="connsiteY36" fmla="*/ 54241 h 701514"/>
                <a:gd name="connsiteX37" fmla="*/ 720691 w 1528878"/>
                <a:gd name="connsiteY37" fmla="*/ 50625 h 701514"/>
                <a:gd name="connsiteX38" fmla="*/ 745100 w 1528878"/>
                <a:gd name="connsiteY38" fmla="*/ 54241 h 701514"/>
                <a:gd name="connsiteX39" fmla="*/ 900590 w 1528878"/>
                <a:gd name="connsiteY39" fmla="*/ 39777 h 701514"/>
                <a:gd name="connsiteX40" fmla="*/ 1102185 w 1528878"/>
                <a:gd name="connsiteY40" fmla="*/ 18080 h 701514"/>
                <a:gd name="connsiteX41" fmla="*/ 1242307 w 1528878"/>
                <a:gd name="connsiteY41" fmla="*/ 18984 h 701514"/>
                <a:gd name="connsiteX42" fmla="*/ 1242307 w 1528878"/>
                <a:gd name="connsiteY42" fmla="*/ 18984 h 701514"/>
                <a:gd name="connsiteX43" fmla="*/ 1254059 w 1528878"/>
                <a:gd name="connsiteY43" fmla="*/ 18080 h 701514"/>
                <a:gd name="connsiteX44" fmla="*/ 1269427 w 1528878"/>
                <a:gd name="connsiteY44" fmla="*/ 17176 h 701514"/>
                <a:gd name="connsiteX45" fmla="*/ 1273043 w 1528878"/>
                <a:gd name="connsiteY45" fmla="*/ 17176 h 701514"/>
                <a:gd name="connsiteX46" fmla="*/ 1528879 w 1528878"/>
                <a:gd name="connsiteY46" fmla="*/ 0 h 701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528878" h="701514">
                  <a:moveTo>
                    <a:pt x="1528879" y="0"/>
                  </a:moveTo>
                  <a:lnTo>
                    <a:pt x="1528879" y="75937"/>
                  </a:lnTo>
                  <a:cubicBezTo>
                    <a:pt x="1528879" y="75937"/>
                    <a:pt x="1521647" y="193459"/>
                    <a:pt x="1461078" y="373357"/>
                  </a:cubicBezTo>
                  <a:cubicBezTo>
                    <a:pt x="1459270" y="377877"/>
                    <a:pt x="1457462" y="382398"/>
                    <a:pt x="1456558" y="386918"/>
                  </a:cubicBezTo>
                  <a:cubicBezTo>
                    <a:pt x="1455654" y="391438"/>
                    <a:pt x="1452942" y="397766"/>
                    <a:pt x="1450230" y="402286"/>
                  </a:cubicBezTo>
                  <a:cubicBezTo>
                    <a:pt x="1445710" y="414038"/>
                    <a:pt x="1439381" y="425790"/>
                    <a:pt x="1433957" y="437542"/>
                  </a:cubicBezTo>
                  <a:lnTo>
                    <a:pt x="1433957" y="437542"/>
                  </a:lnTo>
                  <a:cubicBezTo>
                    <a:pt x="1386949" y="527040"/>
                    <a:pt x="1314628" y="591224"/>
                    <a:pt x="1268523" y="626481"/>
                  </a:cubicBezTo>
                  <a:cubicBezTo>
                    <a:pt x="1262195" y="631905"/>
                    <a:pt x="1255867" y="636425"/>
                    <a:pt x="1250443" y="640041"/>
                  </a:cubicBezTo>
                  <a:lnTo>
                    <a:pt x="1250443" y="640041"/>
                  </a:lnTo>
                  <a:cubicBezTo>
                    <a:pt x="1241403" y="646369"/>
                    <a:pt x="1235075" y="650889"/>
                    <a:pt x="1230555" y="653601"/>
                  </a:cubicBezTo>
                  <a:cubicBezTo>
                    <a:pt x="1226035" y="656313"/>
                    <a:pt x="1226035" y="656313"/>
                    <a:pt x="1226035" y="656313"/>
                  </a:cubicBezTo>
                  <a:cubicBezTo>
                    <a:pt x="1183546" y="630097"/>
                    <a:pt x="1061504" y="625577"/>
                    <a:pt x="1061504" y="625577"/>
                  </a:cubicBezTo>
                  <a:lnTo>
                    <a:pt x="777644" y="677106"/>
                  </a:lnTo>
                  <a:cubicBezTo>
                    <a:pt x="715267" y="687954"/>
                    <a:pt x="652890" y="695186"/>
                    <a:pt x="589609" y="698802"/>
                  </a:cubicBezTo>
                  <a:lnTo>
                    <a:pt x="557065" y="700610"/>
                  </a:lnTo>
                  <a:cubicBezTo>
                    <a:pt x="538081" y="701514"/>
                    <a:pt x="519097" y="701514"/>
                    <a:pt x="499208" y="701514"/>
                  </a:cubicBezTo>
                  <a:cubicBezTo>
                    <a:pt x="482936" y="701514"/>
                    <a:pt x="466664" y="701514"/>
                    <a:pt x="450392" y="700610"/>
                  </a:cubicBezTo>
                  <a:lnTo>
                    <a:pt x="450392" y="700610"/>
                  </a:lnTo>
                  <a:cubicBezTo>
                    <a:pt x="397055" y="699706"/>
                    <a:pt x="343718" y="694282"/>
                    <a:pt x="291285" y="685241"/>
                  </a:cubicBezTo>
                  <a:cubicBezTo>
                    <a:pt x="262357" y="680721"/>
                    <a:pt x="233429" y="674394"/>
                    <a:pt x="205404" y="666257"/>
                  </a:cubicBezTo>
                  <a:cubicBezTo>
                    <a:pt x="185516" y="660833"/>
                    <a:pt x="165628" y="653601"/>
                    <a:pt x="145739" y="646369"/>
                  </a:cubicBezTo>
                  <a:cubicBezTo>
                    <a:pt x="-53143" y="568624"/>
                    <a:pt x="-1615" y="383302"/>
                    <a:pt x="31834" y="302844"/>
                  </a:cubicBezTo>
                  <a:cubicBezTo>
                    <a:pt x="33642" y="298324"/>
                    <a:pt x="35450" y="294708"/>
                    <a:pt x="37258" y="291092"/>
                  </a:cubicBezTo>
                  <a:cubicBezTo>
                    <a:pt x="44490" y="274820"/>
                    <a:pt x="49914" y="264876"/>
                    <a:pt x="49914" y="264876"/>
                  </a:cubicBezTo>
                  <a:lnTo>
                    <a:pt x="63474" y="233235"/>
                  </a:lnTo>
                  <a:lnTo>
                    <a:pt x="63474" y="233235"/>
                  </a:lnTo>
                  <a:lnTo>
                    <a:pt x="85170" y="180803"/>
                  </a:lnTo>
                  <a:lnTo>
                    <a:pt x="89691" y="169050"/>
                  </a:lnTo>
                  <a:lnTo>
                    <a:pt x="91499" y="165434"/>
                  </a:lnTo>
                  <a:lnTo>
                    <a:pt x="107771" y="126562"/>
                  </a:lnTo>
                  <a:lnTo>
                    <a:pt x="333774" y="97634"/>
                  </a:lnTo>
                  <a:lnTo>
                    <a:pt x="500112" y="75937"/>
                  </a:lnTo>
                  <a:lnTo>
                    <a:pt x="550737" y="69609"/>
                  </a:lnTo>
                  <a:lnTo>
                    <a:pt x="585089" y="65089"/>
                  </a:lnTo>
                  <a:lnTo>
                    <a:pt x="650178" y="56953"/>
                  </a:lnTo>
                  <a:lnTo>
                    <a:pt x="674587" y="54241"/>
                  </a:lnTo>
                  <a:cubicBezTo>
                    <a:pt x="689955" y="51529"/>
                    <a:pt x="705323" y="50625"/>
                    <a:pt x="720691" y="50625"/>
                  </a:cubicBezTo>
                  <a:cubicBezTo>
                    <a:pt x="728828" y="50625"/>
                    <a:pt x="736964" y="51529"/>
                    <a:pt x="745100" y="54241"/>
                  </a:cubicBezTo>
                  <a:cubicBezTo>
                    <a:pt x="763180" y="62377"/>
                    <a:pt x="900590" y="39777"/>
                    <a:pt x="900590" y="39777"/>
                  </a:cubicBezTo>
                  <a:cubicBezTo>
                    <a:pt x="900590" y="39777"/>
                    <a:pt x="1008168" y="7232"/>
                    <a:pt x="1102185" y="18080"/>
                  </a:cubicBezTo>
                  <a:cubicBezTo>
                    <a:pt x="1149193" y="21697"/>
                    <a:pt x="1195298" y="21697"/>
                    <a:pt x="1242307" y="18984"/>
                  </a:cubicBezTo>
                  <a:lnTo>
                    <a:pt x="1242307" y="18984"/>
                  </a:lnTo>
                  <a:lnTo>
                    <a:pt x="1254059" y="18080"/>
                  </a:lnTo>
                  <a:lnTo>
                    <a:pt x="1269427" y="17176"/>
                  </a:lnTo>
                  <a:lnTo>
                    <a:pt x="1273043" y="17176"/>
                  </a:lnTo>
                  <a:cubicBezTo>
                    <a:pt x="1393277" y="11752"/>
                    <a:pt x="1528879" y="0"/>
                    <a:pt x="1528879" y="0"/>
                  </a:cubicBezTo>
                  <a:close/>
                </a:path>
              </a:pathLst>
            </a:custGeom>
            <a:solidFill>
              <a:srgbClr val="444053"/>
            </a:solidFill>
            <a:ln w="9034" cap="flat">
              <a:noFill/>
              <a:prstDash val="solid"/>
              <a:miter/>
            </a:ln>
          </p:spPr>
          <p:txBody>
            <a:bodyPr rtlCol="0" anchor="ctr"/>
            <a:lstStyle/>
            <a:p>
              <a:endParaRPr lang="en-ID" dirty="0"/>
            </a:p>
          </p:txBody>
        </p:sp>
        <p:sp>
          <p:nvSpPr>
            <p:cNvPr id="569" name="Bentuk Bebas: Bentuk 568">
              <a:extLst>
                <a:ext uri="{FF2B5EF4-FFF2-40B4-BE49-F238E27FC236}">
                  <a16:creationId xmlns:a16="http://schemas.microsoft.com/office/drawing/2014/main" id="{F8F3E7D1-0CD1-4859-9797-0170E3D9806E}"/>
                </a:ext>
              </a:extLst>
            </p:cNvPr>
            <p:cNvSpPr/>
            <p:nvPr/>
          </p:nvSpPr>
          <p:spPr>
            <a:xfrm>
              <a:off x="7391859" y="4179524"/>
              <a:ext cx="143169" cy="306584"/>
            </a:xfrm>
            <a:custGeom>
              <a:avLst/>
              <a:gdLst>
                <a:gd name="connsiteX0" fmla="*/ 116392 w 157976"/>
                <a:gd name="connsiteY0" fmla="*/ 9944 h 338292"/>
                <a:gd name="connsiteX1" fmla="*/ 3390 w 157976"/>
                <a:gd name="connsiteY1" fmla="*/ 261260 h 338292"/>
                <a:gd name="connsiteX2" fmla="*/ 3390 w 157976"/>
                <a:gd name="connsiteY2" fmla="*/ 338101 h 338292"/>
                <a:gd name="connsiteX3" fmla="*/ 157977 w 157976"/>
                <a:gd name="connsiteY3" fmla="*/ 0 h 338292"/>
                <a:gd name="connsiteX4" fmla="*/ 116392 w 157976"/>
                <a:gd name="connsiteY4" fmla="*/ 9944 h 3382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976" h="338292">
                  <a:moveTo>
                    <a:pt x="116392" y="9944"/>
                  </a:moveTo>
                  <a:cubicBezTo>
                    <a:pt x="116392" y="9944"/>
                    <a:pt x="7910" y="256740"/>
                    <a:pt x="3390" y="261260"/>
                  </a:cubicBezTo>
                  <a:cubicBezTo>
                    <a:pt x="-1130" y="265780"/>
                    <a:pt x="-1130" y="342621"/>
                    <a:pt x="3390" y="338101"/>
                  </a:cubicBezTo>
                  <a:cubicBezTo>
                    <a:pt x="7910" y="333581"/>
                    <a:pt x="157977" y="0"/>
                    <a:pt x="157977" y="0"/>
                  </a:cubicBezTo>
                  <a:lnTo>
                    <a:pt x="116392" y="9944"/>
                  </a:lnTo>
                  <a:close/>
                </a:path>
              </a:pathLst>
            </a:custGeom>
            <a:solidFill>
              <a:srgbClr val="000000">
                <a:alpha val="10000"/>
              </a:srgbClr>
            </a:solidFill>
            <a:ln w="9034" cap="flat">
              <a:noFill/>
              <a:prstDash val="solid"/>
              <a:miter/>
            </a:ln>
          </p:spPr>
          <p:txBody>
            <a:bodyPr rtlCol="0" anchor="ctr"/>
            <a:lstStyle/>
            <a:p>
              <a:endParaRPr lang="en-ID" dirty="0"/>
            </a:p>
          </p:txBody>
        </p:sp>
        <p:sp>
          <p:nvSpPr>
            <p:cNvPr id="570" name="Bentuk Bebas: Bentuk 569">
              <a:extLst>
                <a:ext uri="{FF2B5EF4-FFF2-40B4-BE49-F238E27FC236}">
                  <a16:creationId xmlns:a16="http://schemas.microsoft.com/office/drawing/2014/main" id="{E3AB765F-D8CC-48CF-85DA-B6710D776718}"/>
                </a:ext>
              </a:extLst>
            </p:cNvPr>
            <p:cNvSpPr/>
            <p:nvPr/>
          </p:nvSpPr>
          <p:spPr>
            <a:xfrm>
              <a:off x="7646038" y="3998462"/>
              <a:ext cx="353522" cy="513503"/>
            </a:xfrm>
            <a:custGeom>
              <a:avLst/>
              <a:gdLst>
                <a:gd name="connsiteX0" fmla="*/ 361156 w 390084"/>
                <a:gd name="connsiteY0" fmla="*/ 904 h 566610"/>
                <a:gd name="connsiteX1" fmla="*/ 289739 w 390084"/>
                <a:gd name="connsiteY1" fmla="*/ 65089 h 566610"/>
                <a:gd name="connsiteX2" fmla="*/ 85433 w 390084"/>
                <a:gd name="connsiteY2" fmla="*/ 419462 h 566610"/>
                <a:gd name="connsiteX3" fmla="*/ 2263 w 390084"/>
                <a:gd name="connsiteY3" fmla="*/ 537888 h 566610"/>
                <a:gd name="connsiteX4" fmla="*/ 23960 w 390084"/>
                <a:gd name="connsiteY4" fmla="*/ 547831 h 566610"/>
                <a:gd name="connsiteX5" fmla="*/ 95376 w 390084"/>
                <a:gd name="connsiteY5" fmla="*/ 439350 h 566610"/>
                <a:gd name="connsiteX6" fmla="*/ 225555 w 390084"/>
                <a:gd name="connsiteY6" fmla="*/ 232331 h 566610"/>
                <a:gd name="connsiteX7" fmla="*/ 316860 w 390084"/>
                <a:gd name="connsiteY7" fmla="*/ 85881 h 566610"/>
                <a:gd name="connsiteX8" fmla="*/ 390085 w 390084"/>
                <a:gd name="connsiteY8" fmla="*/ 0 h 566610"/>
                <a:gd name="connsiteX9" fmla="*/ 361156 w 390084"/>
                <a:gd name="connsiteY9" fmla="*/ 904 h 566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084" h="566610">
                  <a:moveTo>
                    <a:pt x="361156" y="904"/>
                  </a:moveTo>
                  <a:cubicBezTo>
                    <a:pt x="361156" y="904"/>
                    <a:pt x="306011" y="36161"/>
                    <a:pt x="289739" y="65089"/>
                  </a:cubicBezTo>
                  <a:cubicBezTo>
                    <a:pt x="273467" y="94017"/>
                    <a:pt x="122497" y="377877"/>
                    <a:pt x="85433" y="419462"/>
                  </a:cubicBezTo>
                  <a:cubicBezTo>
                    <a:pt x="54696" y="456526"/>
                    <a:pt x="26672" y="496303"/>
                    <a:pt x="2263" y="537888"/>
                  </a:cubicBezTo>
                  <a:cubicBezTo>
                    <a:pt x="-2257" y="545120"/>
                    <a:pt x="-2257" y="592128"/>
                    <a:pt x="23960" y="547831"/>
                  </a:cubicBezTo>
                  <a:cubicBezTo>
                    <a:pt x="50176" y="503535"/>
                    <a:pt x="43848" y="495399"/>
                    <a:pt x="95376" y="439350"/>
                  </a:cubicBezTo>
                  <a:cubicBezTo>
                    <a:pt x="146905" y="383301"/>
                    <a:pt x="203858" y="256740"/>
                    <a:pt x="225555" y="232331"/>
                  </a:cubicBezTo>
                  <a:cubicBezTo>
                    <a:pt x="247250" y="207923"/>
                    <a:pt x="277987" y="131082"/>
                    <a:pt x="316860" y="85881"/>
                  </a:cubicBezTo>
                  <a:lnTo>
                    <a:pt x="390085" y="0"/>
                  </a:lnTo>
                  <a:lnTo>
                    <a:pt x="361156" y="904"/>
                  </a:lnTo>
                  <a:close/>
                </a:path>
              </a:pathLst>
            </a:custGeom>
            <a:solidFill>
              <a:srgbClr val="000000">
                <a:alpha val="10000"/>
              </a:srgbClr>
            </a:solidFill>
            <a:ln w="9034" cap="flat">
              <a:noFill/>
              <a:prstDash val="solid"/>
              <a:miter/>
            </a:ln>
          </p:spPr>
          <p:txBody>
            <a:bodyPr rtlCol="0" anchor="ctr"/>
            <a:lstStyle/>
            <a:p>
              <a:endParaRPr lang="en-ID" dirty="0"/>
            </a:p>
          </p:txBody>
        </p:sp>
        <p:sp>
          <p:nvSpPr>
            <p:cNvPr id="571" name="Bentuk Bebas: Bentuk 570">
              <a:extLst>
                <a:ext uri="{FF2B5EF4-FFF2-40B4-BE49-F238E27FC236}">
                  <a16:creationId xmlns:a16="http://schemas.microsoft.com/office/drawing/2014/main" id="{6C2D0798-F3A3-4A4C-83B3-BD59EE18D24C}"/>
                </a:ext>
              </a:extLst>
            </p:cNvPr>
            <p:cNvSpPr/>
            <p:nvPr/>
          </p:nvSpPr>
          <p:spPr>
            <a:xfrm>
              <a:off x="7911079" y="4434841"/>
              <a:ext cx="74554" cy="38670"/>
            </a:xfrm>
            <a:custGeom>
              <a:avLst/>
              <a:gdLst>
                <a:gd name="connsiteX0" fmla="*/ 82265 w 82265"/>
                <a:gd name="connsiteY0" fmla="*/ 7561 h 42669"/>
                <a:gd name="connsiteX1" fmla="*/ 7232 w 82265"/>
                <a:gd name="connsiteY1" fmla="*/ 26545 h 42669"/>
                <a:gd name="connsiteX2" fmla="*/ 82265 w 82265"/>
                <a:gd name="connsiteY2" fmla="*/ 7561 h 42669"/>
              </a:gdLst>
              <a:ahLst/>
              <a:cxnLst>
                <a:cxn ang="0">
                  <a:pos x="connsiteX0" y="connsiteY0"/>
                </a:cxn>
                <a:cxn ang="0">
                  <a:pos x="connsiteX1" y="connsiteY1"/>
                </a:cxn>
                <a:cxn ang="0">
                  <a:pos x="connsiteX2" y="connsiteY2"/>
                </a:cxn>
              </a:cxnLst>
              <a:rect l="l" t="t" r="r" b="b"/>
              <a:pathLst>
                <a:path w="82265" h="42669">
                  <a:moveTo>
                    <a:pt x="82265" y="7561"/>
                  </a:moveTo>
                  <a:cubicBezTo>
                    <a:pt x="82265" y="7561"/>
                    <a:pt x="43393" y="-18655"/>
                    <a:pt x="7232" y="26545"/>
                  </a:cubicBezTo>
                  <a:cubicBezTo>
                    <a:pt x="-28928" y="71746"/>
                    <a:pt x="82265" y="7561"/>
                    <a:pt x="82265" y="7561"/>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72" name="Bentuk Bebas: Bentuk 571">
              <a:extLst>
                <a:ext uri="{FF2B5EF4-FFF2-40B4-BE49-F238E27FC236}">
                  <a16:creationId xmlns:a16="http://schemas.microsoft.com/office/drawing/2014/main" id="{787EDA99-7FAC-4328-84D2-078B08A5C381}"/>
                </a:ext>
              </a:extLst>
            </p:cNvPr>
            <p:cNvSpPr/>
            <p:nvPr/>
          </p:nvSpPr>
          <p:spPr>
            <a:xfrm>
              <a:off x="7983425" y="4453983"/>
              <a:ext cx="44810" cy="54278"/>
            </a:xfrm>
            <a:custGeom>
              <a:avLst/>
              <a:gdLst>
                <a:gd name="connsiteX0" fmla="*/ 49445 w 49444"/>
                <a:gd name="connsiteY0" fmla="*/ 0 h 59892"/>
                <a:gd name="connsiteX1" fmla="*/ 2436 w 49444"/>
                <a:gd name="connsiteY1" fmla="*/ 59665 h 59892"/>
                <a:gd name="connsiteX2" fmla="*/ 49445 w 49444"/>
                <a:gd name="connsiteY2" fmla="*/ 0 h 59892"/>
              </a:gdLst>
              <a:ahLst/>
              <a:cxnLst>
                <a:cxn ang="0">
                  <a:pos x="connsiteX0" y="connsiteY0"/>
                </a:cxn>
                <a:cxn ang="0">
                  <a:pos x="connsiteX1" y="connsiteY1"/>
                </a:cxn>
                <a:cxn ang="0">
                  <a:pos x="connsiteX2" y="connsiteY2"/>
                </a:cxn>
              </a:cxnLst>
              <a:rect l="l" t="t" r="r" b="b"/>
              <a:pathLst>
                <a:path w="49444" h="59892">
                  <a:moveTo>
                    <a:pt x="49445" y="0"/>
                  </a:moveTo>
                  <a:cubicBezTo>
                    <a:pt x="49445" y="0"/>
                    <a:pt x="17804" y="55145"/>
                    <a:pt x="2436" y="59665"/>
                  </a:cubicBezTo>
                  <a:cubicBezTo>
                    <a:pt x="-12932" y="64185"/>
                    <a:pt x="49445" y="0"/>
                    <a:pt x="49445" y="0"/>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73" name="Bentuk Bebas: Bentuk 572">
              <a:extLst>
                <a:ext uri="{FF2B5EF4-FFF2-40B4-BE49-F238E27FC236}">
                  <a16:creationId xmlns:a16="http://schemas.microsoft.com/office/drawing/2014/main" id="{7397709D-29AC-4256-9A6F-060AE6119726}"/>
                </a:ext>
              </a:extLst>
            </p:cNvPr>
            <p:cNvSpPr/>
            <p:nvPr/>
          </p:nvSpPr>
          <p:spPr>
            <a:xfrm>
              <a:off x="7943030" y="4466272"/>
              <a:ext cx="42602" cy="36341"/>
            </a:xfrm>
            <a:custGeom>
              <a:avLst/>
              <a:gdLst>
                <a:gd name="connsiteX0" fmla="*/ 47009 w 47008"/>
                <a:gd name="connsiteY0" fmla="*/ 0 h 40100"/>
                <a:gd name="connsiteX1" fmla="*/ 0 w 47008"/>
                <a:gd name="connsiteY1" fmla="*/ 39777 h 40100"/>
                <a:gd name="connsiteX2" fmla="*/ 47009 w 47008"/>
                <a:gd name="connsiteY2" fmla="*/ 0 h 40100"/>
              </a:gdLst>
              <a:ahLst/>
              <a:cxnLst>
                <a:cxn ang="0">
                  <a:pos x="connsiteX0" y="connsiteY0"/>
                </a:cxn>
                <a:cxn ang="0">
                  <a:pos x="connsiteX1" y="connsiteY1"/>
                </a:cxn>
                <a:cxn ang="0">
                  <a:pos x="connsiteX2" y="connsiteY2"/>
                </a:cxn>
              </a:cxnLst>
              <a:rect l="l" t="t" r="r" b="b"/>
              <a:pathLst>
                <a:path w="47008" h="40100">
                  <a:moveTo>
                    <a:pt x="47009" y="0"/>
                  </a:moveTo>
                  <a:cubicBezTo>
                    <a:pt x="47009" y="0"/>
                    <a:pt x="21697" y="44297"/>
                    <a:pt x="0" y="39777"/>
                  </a:cubicBezTo>
                  <a:lnTo>
                    <a:pt x="47009" y="0"/>
                  </a:lnTo>
                  <a:close/>
                </a:path>
              </a:pathLst>
            </a:custGeom>
            <a:solidFill>
              <a:srgbClr val="000000">
                <a:alpha val="10000"/>
              </a:srgbClr>
            </a:solidFill>
            <a:ln w="9034" cap="flat">
              <a:noFill/>
              <a:prstDash val="solid"/>
              <a:miter/>
            </a:ln>
          </p:spPr>
          <p:txBody>
            <a:bodyPr rtlCol="0" anchor="ctr"/>
            <a:lstStyle/>
            <a:p>
              <a:endParaRPr lang="en-ID" dirty="0"/>
            </a:p>
          </p:txBody>
        </p:sp>
        <p:sp>
          <p:nvSpPr>
            <p:cNvPr id="574" name="Bentuk Bebas: Bentuk 573">
              <a:extLst>
                <a:ext uri="{FF2B5EF4-FFF2-40B4-BE49-F238E27FC236}">
                  <a16:creationId xmlns:a16="http://schemas.microsoft.com/office/drawing/2014/main" id="{613EAC0A-F4A0-4FAD-8322-79D6B1A1E04D}"/>
                </a:ext>
              </a:extLst>
            </p:cNvPr>
            <p:cNvSpPr/>
            <p:nvPr/>
          </p:nvSpPr>
          <p:spPr>
            <a:xfrm>
              <a:off x="7780813" y="3344676"/>
              <a:ext cx="900634" cy="222844"/>
            </a:xfrm>
            <a:custGeom>
              <a:avLst/>
              <a:gdLst>
                <a:gd name="connsiteX0" fmla="*/ 47913 w 993779"/>
                <a:gd name="connsiteY0" fmla="*/ 51529 h 245891"/>
                <a:gd name="connsiteX1" fmla="*/ 303748 w 993779"/>
                <a:gd name="connsiteY1" fmla="*/ 34353 h 245891"/>
                <a:gd name="connsiteX2" fmla="*/ 530656 w 993779"/>
                <a:gd name="connsiteY2" fmla="*/ 0 h 245891"/>
                <a:gd name="connsiteX3" fmla="*/ 962773 w 993779"/>
                <a:gd name="connsiteY3" fmla="*/ 94017 h 245891"/>
                <a:gd name="connsiteX4" fmla="*/ 556872 w 993779"/>
                <a:gd name="connsiteY4" fmla="*/ 123850 h 245891"/>
                <a:gd name="connsiteX5" fmla="*/ 293804 w 993779"/>
                <a:gd name="connsiteY5" fmla="*/ 214251 h 245891"/>
                <a:gd name="connsiteX6" fmla="*/ 0 w 993779"/>
                <a:gd name="connsiteY6" fmla="*/ 245892 h 245891"/>
                <a:gd name="connsiteX7" fmla="*/ 47913 w 993779"/>
                <a:gd name="connsiteY7" fmla="*/ 51529 h 2458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3779" h="245891">
                  <a:moveTo>
                    <a:pt x="47913" y="51529"/>
                  </a:moveTo>
                  <a:cubicBezTo>
                    <a:pt x="47913" y="51529"/>
                    <a:pt x="280244" y="41585"/>
                    <a:pt x="303748" y="34353"/>
                  </a:cubicBezTo>
                  <a:cubicBezTo>
                    <a:pt x="327253" y="27120"/>
                    <a:pt x="530656" y="0"/>
                    <a:pt x="530656" y="0"/>
                  </a:cubicBezTo>
                  <a:cubicBezTo>
                    <a:pt x="530656" y="0"/>
                    <a:pt x="1135440" y="42489"/>
                    <a:pt x="962773" y="94017"/>
                  </a:cubicBezTo>
                  <a:cubicBezTo>
                    <a:pt x="790107" y="145546"/>
                    <a:pt x="556872" y="123850"/>
                    <a:pt x="556872" y="123850"/>
                  </a:cubicBezTo>
                  <a:cubicBezTo>
                    <a:pt x="556872" y="123850"/>
                    <a:pt x="328156" y="183515"/>
                    <a:pt x="293804" y="214251"/>
                  </a:cubicBezTo>
                  <a:cubicBezTo>
                    <a:pt x="259452" y="244987"/>
                    <a:pt x="0" y="245892"/>
                    <a:pt x="0" y="245892"/>
                  </a:cubicBezTo>
                  <a:lnTo>
                    <a:pt x="47913" y="51529"/>
                  </a:lnTo>
                  <a:close/>
                </a:path>
              </a:pathLst>
            </a:custGeom>
            <a:solidFill>
              <a:srgbClr val="EFB7B9"/>
            </a:solidFill>
            <a:ln w="9034" cap="flat">
              <a:noFill/>
              <a:prstDash val="solid"/>
              <a:miter/>
            </a:ln>
          </p:spPr>
          <p:txBody>
            <a:bodyPr rtlCol="0" anchor="ctr"/>
            <a:lstStyle/>
            <a:p>
              <a:endParaRPr lang="en-ID" dirty="0"/>
            </a:p>
          </p:txBody>
        </p:sp>
        <p:sp>
          <p:nvSpPr>
            <p:cNvPr id="575" name="Bentuk Bebas: Bentuk 574">
              <a:extLst>
                <a:ext uri="{FF2B5EF4-FFF2-40B4-BE49-F238E27FC236}">
                  <a16:creationId xmlns:a16="http://schemas.microsoft.com/office/drawing/2014/main" id="{1DFB5CF7-A0D7-415C-BCFD-B57AD1A2C83B}"/>
                </a:ext>
              </a:extLst>
            </p:cNvPr>
            <p:cNvSpPr/>
            <p:nvPr/>
          </p:nvSpPr>
          <p:spPr>
            <a:xfrm>
              <a:off x="7780813" y="3344676"/>
              <a:ext cx="900634" cy="222844"/>
            </a:xfrm>
            <a:custGeom>
              <a:avLst/>
              <a:gdLst>
                <a:gd name="connsiteX0" fmla="*/ 47913 w 993779"/>
                <a:gd name="connsiteY0" fmla="*/ 51529 h 245891"/>
                <a:gd name="connsiteX1" fmla="*/ 303748 w 993779"/>
                <a:gd name="connsiteY1" fmla="*/ 34353 h 245891"/>
                <a:gd name="connsiteX2" fmla="*/ 530656 w 993779"/>
                <a:gd name="connsiteY2" fmla="*/ 0 h 245891"/>
                <a:gd name="connsiteX3" fmla="*/ 962773 w 993779"/>
                <a:gd name="connsiteY3" fmla="*/ 94017 h 245891"/>
                <a:gd name="connsiteX4" fmla="*/ 556872 w 993779"/>
                <a:gd name="connsiteY4" fmla="*/ 123850 h 245891"/>
                <a:gd name="connsiteX5" fmla="*/ 293804 w 993779"/>
                <a:gd name="connsiteY5" fmla="*/ 214251 h 245891"/>
                <a:gd name="connsiteX6" fmla="*/ 0 w 993779"/>
                <a:gd name="connsiteY6" fmla="*/ 245892 h 245891"/>
                <a:gd name="connsiteX7" fmla="*/ 47913 w 993779"/>
                <a:gd name="connsiteY7" fmla="*/ 51529 h 2458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3779" h="245891">
                  <a:moveTo>
                    <a:pt x="47913" y="51529"/>
                  </a:moveTo>
                  <a:cubicBezTo>
                    <a:pt x="47913" y="51529"/>
                    <a:pt x="280244" y="41585"/>
                    <a:pt x="303748" y="34353"/>
                  </a:cubicBezTo>
                  <a:cubicBezTo>
                    <a:pt x="327253" y="27120"/>
                    <a:pt x="530656" y="0"/>
                    <a:pt x="530656" y="0"/>
                  </a:cubicBezTo>
                  <a:cubicBezTo>
                    <a:pt x="530656" y="0"/>
                    <a:pt x="1135440" y="42489"/>
                    <a:pt x="962773" y="94017"/>
                  </a:cubicBezTo>
                  <a:cubicBezTo>
                    <a:pt x="790107" y="145546"/>
                    <a:pt x="556872" y="123850"/>
                    <a:pt x="556872" y="123850"/>
                  </a:cubicBezTo>
                  <a:cubicBezTo>
                    <a:pt x="556872" y="123850"/>
                    <a:pt x="328156" y="183515"/>
                    <a:pt x="293804" y="214251"/>
                  </a:cubicBezTo>
                  <a:cubicBezTo>
                    <a:pt x="259452" y="244987"/>
                    <a:pt x="0" y="245892"/>
                    <a:pt x="0" y="245892"/>
                  </a:cubicBezTo>
                  <a:lnTo>
                    <a:pt x="47913" y="51529"/>
                  </a:lnTo>
                  <a:close/>
                </a:path>
              </a:pathLst>
            </a:custGeom>
            <a:solidFill>
              <a:srgbClr val="000000">
                <a:alpha val="10000"/>
              </a:srgbClr>
            </a:solidFill>
            <a:ln w="9034" cap="flat">
              <a:noFill/>
              <a:prstDash val="solid"/>
              <a:miter/>
            </a:ln>
          </p:spPr>
          <p:txBody>
            <a:bodyPr rtlCol="0" anchor="ctr"/>
            <a:lstStyle/>
            <a:p>
              <a:endParaRPr lang="en-ID" dirty="0"/>
            </a:p>
          </p:txBody>
        </p:sp>
        <p:sp>
          <p:nvSpPr>
            <p:cNvPr id="576" name="Bentuk Bebas: Bentuk 575">
              <a:extLst>
                <a:ext uri="{FF2B5EF4-FFF2-40B4-BE49-F238E27FC236}">
                  <a16:creationId xmlns:a16="http://schemas.microsoft.com/office/drawing/2014/main" id="{47A2C952-3AE5-489D-8D14-6FA555E949E7}"/>
                </a:ext>
              </a:extLst>
            </p:cNvPr>
            <p:cNvSpPr/>
            <p:nvPr/>
          </p:nvSpPr>
          <p:spPr>
            <a:xfrm>
              <a:off x="6949891" y="2906692"/>
              <a:ext cx="853861" cy="748719"/>
            </a:xfrm>
            <a:custGeom>
              <a:avLst/>
              <a:gdLst>
                <a:gd name="connsiteX0" fmla="*/ 137598 w 942169"/>
                <a:gd name="connsiteY0" fmla="*/ 5058 h 826153"/>
                <a:gd name="connsiteX1" fmla="*/ 28213 w 942169"/>
                <a:gd name="connsiteY1" fmla="*/ 261798 h 826153"/>
                <a:gd name="connsiteX2" fmla="*/ 264160 w 942169"/>
                <a:gd name="connsiteY2" fmla="*/ 533001 h 826153"/>
                <a:gd name="connsiteX3" fmla="*/ 606781 w 942169"/>
                <a:gd name="connsiteY3" fmla="*/ 769853 h 826153"/>
                <a:gd name="connsiteX4" fmla="*/ 816511 w 942169"/>
                <a:gd name="connsiteY4" fmla="*/ 817765 h 826153"/>
                <a:gd name="connsiteX5" fmla="*/ 924089 w 942169"/>
                <a:gd name="connsiteY5" fmla="*/ 808725 h 826153"/>
                <a:gd name="connsiteX6" fmla="*/ 942169 w 942169"/>
                <a:gd name="connsiteY6" fmla="*/ 526674 h 826153"/>
                <a:gd name="connsiteX7" fmla="*/ 753230 w 942169"/>
                <a:gd name="connsiteY7" fmla="*/ 499553 h 826153"/>
                <a:gd name="connsiteX8" fmla="*/ 523611 w 942169"/>
                <a:gd name="connsiteY8" fmla="*/ 283494 h 826153"/>
                <a:gd name="connsiteX9" fmla="*/ 137598 w 942169"/>
                <a:gd name="connsiteY9" fmla="*/ 5058 h 826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42169" h="826153">
                  <a:moveTo>
                    <a:pt x="137598" y="5058"/>
                  </a:moveTo>
                  <a:cubicBezTo>
                    <a:pt x="137598" y="5058"/>
                    <a:pt x="-74845" y="77379"/>
                    <a:pt x="28213" y="261798"/>
                  </a:cubicBezTo>
                  <a:cubicBezTo>
                    <a:pt x="131270" y="446216"/>
                    <a:pt x="264160" y="533001"/>
                    <a:pt x="264160" y="533001"/>
                  </a:cubicBezTo>
                  <a:lnTo>
                    <a:pt x="606781" y="769853"/>
                  </a:lnTo>
                  <a:cubicBezTo>
                    <a:pt x="606781" y="769853"/>
                    <a:pt x="750518" y="852118"/>
                    <a:pt x="816511" y="817765"/>
                  </a:cubicBezTo>
                  <a:lnTo>
                    <a:pt x="924089" y="808725"/>
                  </a:lnTo>
                  <a:lnTo>
                    <a:pt x="942169" y="526674"/>
                  </a:lnTo>
                  <a:cubicBezTo>
                    <a:pt x="942169" y="526674"/>
                    <a:pt x="851768" y="597186"/>
                    <a:pt x="753230" y="499553"/>
                  </a:cubicBezTo>
                  <a:cubicBezTo>
                    <a:pt x="654693" y="401920"/>
                    <a:pt x="533555" y="335927"/>
                    <a:pt x="523611" y="283494"/>
                  </a:cubicBezTo>
                  <a:cubicBezTo>
                    <a:pt x="513667" y="231061"/>
                    <a:pt x="261448" y="-40143"/>
                    <a:pt x="137598" y="5058"/>
                  </a:cubicBezTo>
                  <a:close/>
                </a:path>
              </a:pathLst>
            </a:custGeom>
            <a:solidFill>
              <a:srgbClr val="A36468"/>
            </a:solidFill>
            <a:ln w="9034" cap="flat">
              <a:noFill/>
              <a:prstDash val="solid"/>
              <a:miter/>
            </a:ln>
          </p:spPr>
          <p:txBody>
            <a:bodyPr rtlCol="0" anchor="ctr"/>
            <a:lstStyle/>
            <a:p>
              <a:endParaRPr lang="en-ID" dirty="0"/>
            </a:p>
          </p:txBody>
        </p:sp>
        <p:sp>
          <p:nvSpPr>
            <p:cNvPr id="577" name="Bentuk Bebas: Bentuk 576">
              <a:extLst>
                <a:ext uri="{FF2B5EF4-FFF2-40B4-BE49-F238E27FC236}">
                  <a16:creationId xmlns:a16="http://schemas.microsoft.com/office/drawing/2014/main" id="{CD9BF6BA-D2BA-4FAE-9087-E9BC8BBF6D9A}"/>
                </a:ext>
              </a:extLst>
            </p:cNvPr>
            <p:cNvSpPr/>
            <p:nvPr/>
          </p:nvSpPr>
          <p:spPr>
            <a:xfrm>
              <a:off x="7683318" y="3375809"/>
              <a:ext cx="167663" cy="286748"/>
            </a:xfrm>
            <a:custGeom>
              <a:avLst/>
              <a:gdLst>
                <a:gd name="connsiteX0" fmla="*/ 904 w 185003"/>
                <a:gd name="connsiteY0" fmla="*/ 84073 h 316404"/>
                <a:gd name="connsiteX1" fmla="*/ 107578 w 185003"/>
                <a:gd name="connsiteY1" fmla="*/ 125658 h 316404"/>
                <a:gd name="connsiteX2" fmla="*/ 904 w 185003"/>
                <a:gd name="connsiteY2" fmla="*/ 166338 h 316404"/>
                <a:gd name="connsiteX3" fmla="*/ 8136 w 185003"/>
                <a:gd name="connsiteY3" fmla="*/ 316404 h 316404"/>
                <a:gd name="connsiteX4" fmla="*/ 158202 w 185003"/>
                <a:gd name="connsiteY4" fmla="*/ 308268 h 316404"/>
                <a:gd name="connsiteX5" fmla="*/ 165434 w 185003"/>
                <a:gd name="connsiteY5" fmla="*/ 7232 h 316404"/>
                <a:gd name="connsiteX6" fmla="*/ 0 w 185003"/>
                <a:gd name="connsiteY6" fmla="*/ 0 h 316404"/>
                <a:gd name="connsiteX7" fmla="*/ 904 w 185003"/>
                <a:gd name="connsiteY7" fmla="*/ 84073 h 316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5003" h="316404">
                  <a:moveTo>
                    <a:pt x="904" y="84073"/>
                  </a:moveTo>
                  <a:cubicBezTo>
                    <a:pt x="904" y="84073"/>
                    <a:pt x="112098" y="123850"/>
                    <a:pt x="107578" y="125658"/>
                  </a:cubicBezTo>
                  <a:cubicBezTo>
                    <a:pt x="103058" y="127466"/>
                    <a:pt x="904" y="166338"/>
                    <a:pt x="904" y="166338"/>
                  </a:cubicBezTo>
                  <a:lnTo>
                    <a:pt x="8136" y="316404"/>
                  </a:lnTo>
                  <a:lnTo>
                    <a:pt x="158202" y="308268"/>
                  </a:lnTo>
                  <a:cubicBezTo>
                    <a:pt x="158202" y="308268"/>
                    <a:pt x="213347" y="34352"/>
                    <a:pt x="165434" y="7232"/>
                  </a:cubicBezTo>
                  <a:lnTo>
                    <a:pt x="0" y="0"/>
                  </a:lnTo>
                  <a:lnTo>
                    <a:pt x="904" y="84073"/>
                  </a:lnTo>
                  <a:close/>
                </a:path>
              </a:pathLst>
            </a:custGeom>
            <a:solidFill>
              <a:srgbClr val="67647E"/>
            </a:solidFill>
            <a:ln w="9034" cap="flat">
              <a:noFill/>
              <a:prstDash val="solid"/>
              <a:miter/>
            </a:ln>
          </p:spPr>
          <p:txBody>
            <a:bodyPr rtlCol="0" anchor="ctr"/>
            <a:lstStyle/>
            <a:p>
              <a:endParaRPr lang="en-ID" dirty="0"/>
            </a:p>
          </p:txBody>
        </p:sp>
        <p:sp>
          <p:nvSpPr>
            <p:cNvPr id="578" name="Bentuk Bebas: Bentuk 577">
              <a:extLst>
                <a:ext uri="{FF2B5EF4-FFF2-40B4-BE49-F238E27FC236}">
                  <a16:creationId xmlns:a16="http://schemas.microsoft.com/office/drawing/2014/main" id="{379615D0-4787-41DE-BE64-F9069FF6EEF9}"/>
                </a:ext>
              </a:extLst>
            </p:cNvPr>
            <p:cNvSpPr/>
            <p:nvPr/>
          </p:nvSpPr>
          <p:spPr>
            <a:xfrm>
              <a:off x="7683318" y="3375809"/>
              <a:ext cx="167663" cy="286748"/>
            </a:xfrm>
            <a:custGeom>
              <a:avLst/>
              <a:gdLst>
                <a:gd name="connsiteX0" fmla="*/ 904 w 185003"/>
                <a:gd name="connsiteY0" fmla="*/ 84073 h 316404"/>
                <a:gd name="connsiteX1" fmla="*/ 107578 w 185003"/>
                <a:gd name="connsiteY1" fmla="*/ 125658 h 316404"/>
                <a:gd name="connsiteX2" fmla="*/ 904 w 185003"/>
                <a:gd name="connsiteY2" fmla="*/ 166338 h 316404"/>
                <a:gd name="connsiteX3" fmla="*/ 8136 w 185003"/>
                <a:gd name="connsiteY3" fmla="*/ 316404 h 316404"/>
                <a:gd name="connsiteX4" fmla="*/ 158202 w 185003"/>
                <a:gd name="connsiteY4" fmla="*/ 308268 h 316404"/>
                <a:gd name="connsiteX5" fmla="*/ 165434 w 185003"/>
                <a:gd name="connsiteY5" fmla="*/ 7232 h 316404"/>
                <a:gd name="connsiteX6" fmla="*/ 0 w 185003"/>
                <a:gd name="connsiteY6" fmla="*/ 0 h 316404"/>
                <a:gd name="connsiteX7" fmla="*/ 904 w 185003"/>
                <a:gd name="connsiteY7" fmla="*/ 84073 h 316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5003" h="316404">
                  <a:moveTo>
                    <a:pt x="904" y="84073"/>
                  </a:moveTo>
                  <a:cubicBezTo>
                    <a:pt x="904" y="84073"/>
                    <a:pt x="112098" y="123850"/>
                    <a:pt x="107578" y="125658"/>
                  </a:cubicBezTo>
                  <a:cubicBezTo>
                    <a:pt x="103058" y="127466"/>
                    <a:pt x="904" y="166338"/>
                    <a:pt x="904" y="166338"/>
                  </a:cubicBezTo>
                  <a:lnTo>
                    <a:pt x="8136" y="316404"/>
                  </a:lnTo>
                  <a:lnTo>
                    <a:pt x="158202" y="308268"/>
                  </a:lnTo>
                  <a:cubicBezTo>
                    <a:pt x="158202" y="308268"/>
                    <a:pt x="213347" y="34352"/>
                    <a:pt x="165434" y="7232"/>
                  </a:cubicBezTo>
                  <a:lnTo>
                    <a:pt x="0" y="0"/>
                  </a:lnTo>
                  <a:lnTo>
                    <a:pt x="904" y="84073"/>
                  </a:lnTo>
                  <a:close/>
                </a:path>
              </a:pathLst>
            </a:custGeom>
            <a:solidFill>
              <a:srgbClr val="000000">
                <a:alpha val="10000"/>
              </a:srgbClr>
            </a:solidFill>
            <a:ln w="9034" cap="flat">
              <a:noFill/>
              <a:prstDash val="solid"/>
              <a:miter/>
            </a:ln>
          </p:spPr>
          <p:txBody>
            <a:bodyPr rtlCol="0" anchor="ctr"/>
            <a:lstStyle/>
            <a:p>
              <a:endParaRPr lang="en-ID" dirty="0"/>
            </a:p>
          </p:txBody>
        </p:sp>
        <p:sp>
          <p:nvSpPr>
            <p:cNvPr id="579" name="Bentuk Bebas: Bentuk 578">
              <a:extLst>
                <a:ext uri="{FF2B5EF4-FFF2-40B4-BE49-F238E27FC236}">
                  <a16:creationId xmlns:a16="http://schemas.microsoft.com/office/drawing/2014/main" id="{2A2F096F-DF01-43F1-AA20-D7B7F23A0B28}"/>
                </a:ext>
              </a:extLst>
            </p:cNvPr>
            <p:cNvSpPr/>
            <p:nvPr/>
          </p:nvSpPr>
          <p:spPr>
            <a:xfrm>
              <a:off x="7236810" y="2565540"/>
              <a:ext cx="253285" cy="207278"/>
            </a:xfrm>
            <a:custGeom>
              <a:avLst/>
              <a:gdLst>
                <a:gd name="connsiteX0" fmla="*/ 268492 w 279480"/>
                <a:gd name="connsiteY0" fmla="*/ 166339 h 228715"/>
                <a:gd name="connsiteX1" fmla="*/ 234139 w 279480"/>
                <a:gd name="connsiteY1" fmla="*/ 219675 h 228715"/>
                <a:gd name="connsiteX2" fmla="*/ 230523 w 279480"/>
                <a:gd name="connsiteY2" fmla="*/ 228715 h 228715"/>
                <a:gd name="connsiteX3" fmla="*/ 42489 w 279480"/>
                <a:gd name="connsiteY3" fmla="*/ 110290 h 228715"/>
                <a:gd name="connsiteX4" fmla="*/ 2712 w 279480"/>
                <a:gd name="connsiteY4" fmla="*/ 103961 h 228715"/>
                <a:gd name="connsiteX5" fmla="*/ 0 w 279480"/>
                <a:gd name="connsiteY5" fmla="*/ 99441 h 228715"/>
                <a:gd name="connsiteX6" fmla="*/ 2712 w 279480"/>
                <a:gd name="connsiteY6" fmla="*/ 94921 h 228715"/>
                <a:gd name="connsiteX7" fmla="*/ 49721 w 279480"/>
                <a:gd name="connsiteY7" fmla="*/ 0 h 228715"/>
                <a:gd name="connsiteX8" fmla="*/ 73225 w 279480"/>
                <a:gd name="connsiteY8" fmla="*/ 8136 h 228715"/>
                <a:gd name="connsiteX9" fmla="*/ 268492 w 279480"/>
                <a:gd name="connsiteY9" fmla="*/ 166339 h 228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9480" h="228715">
                  <a:moveTo>
                    <a:pt x="268492" y="166339"/>
                  </a:moveTo>
                  <a:cubicBezTo>
                    <a:pt x="254028" y="182611"/>
                    <a:pt x="242275" y="200691"/>
                    <a:pt x="234139" y="219675"/>
                  </a:cubicBezTo>
                  <a:cubicBezTo>
                    <a:pt x="232331" y="222387"/>
                    <a:pt x="231428" y="225099"/>
                    <a:pt x="230523" y="228715"/>
                  </a:cubicBezTo>
                  <a:cubicBezTo>
                    <a:pt x="150066" y="228715"/>
                    <a:pt x="92209" y="166339"/>
                    <a:pt x="42489" y="110290"/>
                  </a:cubicBezTo>
                  <a:cubicBezTo>
                    <a:pt x="33449" y="100345"/>
                    <a:pt x="10848" y="115714"/>
                    <a:pt x="2712" y="103961"/>
                  </a:cubicBezTo>
                  <a:cubicBezTo>
                    <a:pt x="1808" y="103058"/>
                    <a:pt x="904" y="101250"/>
                    <a:pt x="0" y="99441"/>
                  </a:cubicBezTo>
                  <a:lnTo>
                    <a:pt x="2712" y="94921"/>
                  </a:lnTo>
                  <a:cubicBezTo>
                    <a:pt x="29832" y="43393"/>
                    <a:pt x="49721" y="0"/>
                    <a:pt x="49721" y="0"/>
                  </a:cubicBezTo>
                  <a:cubicBezTo>
                    <a:pt x="49721" y="0"/>
                    <a:pt x="58761" y="2712"/>
                    <a:pt x="73225" y="8136"/>
                  </a:cubicBezTo>
                  <a:cubicBezTo>
                    <a:pt x="140122" y="31640"/>
                    <a:pt x="326349" y="104866"/>
                    <a:pt x="268492" y="166339"/>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80" name="Bentuk Bebas: Bentuk 579">
              <a:extLst>
                <a:ext uri="{FF2B5EF4-FFF2-40B4-BE49-F238E27FC236}">
                  <a16:creationId xmlns:a16="http://schemas.microsoft.com/office/drawing/2014/main" id="{21F45942-A31E-49BD-92CA-F23B5B949370}"/>
                </a:ext>
              </a:extLst>
            </p:cNvPr>
            <p:cNvSpPr/>
            <p:nvPr/>
          </p:nvSpPr>
          <p:spPr>
            <a:xfrm>
              <a:off x="7199320" y="2271614"/>
              <a:ext cx="493830" cy="493011"/>
            </a:xfrm>
            <a:custGeom>
              <a:avLst/>
              <a:gdLst>
                <a:gd name="connsiteX0" fmla="*/ 544903 w 544903"/>
                <a:gd name="connsiteY0" fmla="*/ 271891 h 543999"/>
                <a:gd name="connsiteX1" fmla="*/ 275507 w 544903"/>
                <a:gd name="connsiteY1" fmla="*/ 543999 h 543999"/>
                <a:gd name="connsiteX2" fmla="*/ 272795 w 544903"/>
                <a:gd name="connsiteY2" fmla="*/ 543999 h 543999"/>
                <a:gd name="connsiteX3" fmla="*/ 68488 w 544903"/>
                <a:gd name="connsiteY3" fmla="*/ 451790 h 543999"/>
                <a:gd name="connsiteX4" fmla="*/ 43176 w 544903"/>
                <a:gd name="connsiteY4" fmla="*/ 419245 h 543999"/>
                <a:gd name="connsiteX5" fmla="*/ 125441 w 544903"/>
                <a:gd name="connsiteY5" fmla="*/ 43176 h 543999"/>
                <a:gd name="connsiteX6" fmla="*/ 501511 w 544903"/>
                <a:gd name="connsiteY6" fmla="*/ 125441 h 543999"/>
                <a:gd name="connsiteX7" fmla="*/ 544903 w 544903"/>
                <a:gd name="connsiteY7" fmla="*/ 271891 h 54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4903" h="543999">
                  <a:moveTo>
                    <a:pt x="544903" y="271891"/>
                  </a:moveTo>
                  <a:cubicBezTo>
                    <a:pt x="544903" y="421053"/>
                    <a:pt x="424670" y="542191"/>
                    <a:pt x="275507" y="543999"/>
                  </a:cubicBezTo>
                  <a:lnTo>
                    <a:pt x="272795" y="543999"/>
                  </a:lnTo>
                  <a:cubicBezTo>
                    <a:pt x="195050" y="543999"/>
                    <a:pt x="120017" y="510550"/>
                    <a:pt x="68488" y="451790"/>
                  </a:cubicBezTo>
                  <a:cubicBezTo>
                    <a:pt x="59448" y="441845"/>
                    <a:pt x="51312" y="430093"/>
                    <a:pt x="43176" y="419245"/>
                  </a:cubicBezTo>
                  <a:cubicBezTo>
                    <a:pt x="-38185" y="292683"/>
                    <a:pt x="-1121" y="124537"/>
                    <a:pt x="125441" y="43176"/>
                  </a:cubicBezTo>
                  <a:cubicBezTo>
                    <a:pt x="252003" y="-38185"/>
                    <a:pt x="420149" y="-1121"/>
                    <a:pt x="501511" y="125441"/>
                  </a:cubicBezTo>
                  <a:cubicBezTo>
                    <a:pt x="530439" y="168834"/>
                    <a:pt x="544903" y="219458"/>
                    <a:pt x="544903" y="271891"/>
                  </a:cubicBezTo>
                  <a:close/>
                </a:path>
              </a:pathLst>
            </a:custGeom>
            <a:solidFill>
              <a:srgbClr val="EFB7B9"/>
            </a:solidFill>
            <a:ln w="9034" cap="flat">
              <a:noFill/>
              <a:prstDash val="solid"/>
              <a:miter/>
            </a:ln>
          </p:spPr>
          <p:txBody>
            <a:bodyPr rtlCol="0" anchor="ctr"/>
            <a:lstStyle/>
            <a:p>
              <a:endParaRPr lang="en-ID" dirty="0"/>
            </a:p>
          </p:txBody>
        </p:sp>
        <p:sp>
          <p:nvSpPr>
            <p:cNvPr id="581" name="Bentuk Bebas: Bentuk 580">
              <a:extLst>
                <a:ext uri="{FF2B5EF4-FFF2-40B4-BE49-F238E27FC236}">
                  <a16:creationId xmlns:a16="http://schemas.microsoft.com/office/drawing/2014/main" id="{3D80E6BA-ABD6-4D68-BF83-01212BDEB356}"/>
                </a:ext>
              </a:extLst>
            </p:cNvPr>
            <p:cNvSpPr/>
            <p:nvPr/>
          </p:nvSpPr>
          <p:spPr>
            <a:xfrm>
              <a:off x="6875507" y="4047620"/>
              <a:ext cx="566942" cy="262489"/>
            </a:xfrm>
            <a:custGeom>
              <a:avLst/>
              <a:gdLst>
                <a:gd name="connsiteX0" fmla="*/ 625577 w 625576"/>
                <a:gd name="connsiteY0" fmla="*/ 0 h 289636"/>
                <a:gd name="connsiteX1" fmla="*/ 582184 w 625576"/>
                <a:gd name="connsiteY1" fmla="*/ 48817 h 289636"/>
                <a:gd name="connsiteX2" fmla="*/ 534271 w 625576"/>
                <a:gd name="connsiteY2" fmla="*/ 87689 h 289636"/>
                <a:gd name="connsiteX3" fmla="*/ 382397 w 625576"/>
                <a:gd name="connsiteY3" fmla="*/ 191651 h 289636"/>
                <a:gd name="connsiteX4" fmla="*/ 258547 w 625576"/>
                <a:gd name="connsiteY4" fmla="*/ 278436 h 289636"/>
                <a:gd name="connsiteX5" fmla="*/ 141930 w 625576"/>
                <a:gd name="connsiteY5" fmla="*/ 285668 h 289636"/>
                <a:gd name="connsiteX6" fmla="*/ 0 w 625576"/>
                <a:gd name="connsiteY6" fmla="*/ 231427 h 289636"/>
                <a:gd name="connsiteX7" fmla="*/ 18080 w 625576"/>
                <a:gd name="connsiteY7" fmla="*/ 193459 h 289636"/>
                <a:gd name="connsiteX8" fmla="*/ 75033 w 625576"/>
                <a:gd name="connsiteY8" fmla="*/ 55145 h 289636"/>
                <a:gd name="connsiteX9" fmla="*/ 301036 w 625576"/>
                <a:gd name="connsiteY9" fmla="*/ 26216 h 289636"/>
                <a:gd name="connsiteX10" fmla="*/ 625577 w 625576"/>
                <a:gd name="connsiteY10" fmla="*/ 0 h 289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25576" h="289636">
                  <a:moveTo>
                    <a:pt x="625577" y="0"/>
                  </a:moveTo>
                  <a:cubicBezTo>
                    <a:pt x="625577" y="0"/>
                    <a:pt x="604784" y="25312"/>
                    <a:pt x="582184" y="48817"/>
                  </a:cubicBezTo>
                  <a:cubicBezTo>
                    <a:pt x="565008" y="66897"/>
                    <a:pt x="546023" y="83169"/>
                    <a:pt x="534271" y="87689"/>
                  </a:cubicBezTo>
                  <a:cubicBezTo>
                    <a:pt x="507151" y="97633"/>
                    <a:pt x="382397" y="191651"/>
                    <a:pt x="382397" y="191651"/>
                  </a:cubicBezTo>
                  <a:cubicBezTo>
                    <a:pt x="382397" y="191651"/>
                    <a:pt x="283860" y="258547"/>
                    <a:pt x="258547" y="278436"/>
                  </a:cubicBezTo>
                  <a:cubicBezTo>
                    <a:pt x="233235" y="298324"/>
                    <a:pt x="141930" y="285668"/>
                    <a:pt x="141930" y="285668"/>
                  </a:cubicBezTo>
                  <a:cubicBezTo>
                    <a:pt x="141930" y="285668"/>
                    <a:pt x="54241" y="266684"/>
                    <a:pt x="0" y="231427"/>
                  </a:cubicBezTo>
                  <a:cubicBezTo>
                    <a:pt x="5424" y="218771"/>
                    <a:pt x="11752" y="206115"/>
                    <a:pt x="18080" y="193459"/>
                  </a:cubicBezTo>
                  <a:lnTo>
                    <a:pt x="75033" y="55145"/>
                  </a:lnTo>
                  <a:lnTo>
                    <a:pt x="301036" y="26216"/>
                  </a:lnTo>
                  <a:lnTo>
                    <a:pt x="625577" y="0"/>
                  </a:lnTo>
                  <a:close/>
                </a:path>
              </a:pathLst>
            </a:custGeom>
            <a:solidFill>
              <a:srgbClr val="000000">
                <a:alpha val="10000"/>
              </a:srgbClr>
            </a:solidFill>
            <a:ln w="9034" cap="flat">
              <a:noFill/>
              <a:prstDash val="solid"/>
              <a:miter/>
            </a:ln>
          </p:spPr>
          <p:txBody>
            <a:bodyPr rtlCol="0" anchor="ctr"/>
            <a:lstStyle/>
            <a:p>
              <a:endParaRPr lang="en-ID" dirty="0"/>
            </a:p>
          </p:txBody>
        </p:sp>
        <p:sp>
          <p:nvSpPr>
            <p:cNvPr id="582" name="Bentuk Bebas: Bentuk 581">
              <a:extLst>
                <a:ext uri="{FF2B5EF4-FFF2-40B4-BE49-F238E27FC236}">
                  <a16:creationId xmlns:a16="http://schemas.microsoft.com/office/drawing/2014/main" id="{F82C70EC-ADE2-470D-8F00-6BA2F802CEF3}"/>
                </a:ext>
              </a:extLst>
            </p:cNvPr>
            <p:cNvSpPr/>
            <p:nvPr/>
          </p:nvSpPr>
          <p:spPr>
            <a:xfrm>
              <a:off x="6835255" y="4032053"/>
              <a:ext cx="603097" cy="262490"/>
            </a:xfrm>
            <a:custGeom>
              <a:avLst/>
              <a:gdLst>
                <a:gd name="connsiteX0" fmla="*/ 665472 w 665471"/>
                <a:gd name="connsiteY0" fmla="*/ 0 h 289637"/>
                <a:gd name="connsiteX1" fmla="*/ 622079 w 665471"/>
                <a:gd name="connsiteY1" fmla="*/ 48817 h 289637"/>
                <a:gd name="connsiteX2" fmla="*/ 574166 w 665471"/>
                <a:gd name="connsiteY2" fmla="*/ 87689 h 289637"/>
                <a:gd name="connsiteX3" fmla="*/ 422292 w 665471"/>
                <a:gd name="connsiteY3" fmla="*/ 191651 h 289637"/>
                <a:gd name="connsiteX4" fmla="*/ 298442 w 665471"/>
                <a:gd name="connsiteY4" fmla="*/ 278436 h 289637"/>
                <a:gd name="connsiteX5" fmla="*/ 181825 w 665471"/>
                <a:gd name="connsiteY5" fmla="*/ 285668 h 289637"/>
                <a:gd name="connsiteX6" fmla="*/ 12774 w 665471"/>
                <a:gd name="connsiteY6" fmla="*/ 208827 h 289637"/>
                <a:gd name="connsiteX7" fmla="*/ 35375 w 665471"/>
                <a:gd name="connsiteY7" fmla="*/ 75033 h 289637"/>
                <a:gd name="connsiteX8" fmla="*/ 51647 w 665471"/>
                <a:gd name="connsiteY8" fmla="*/ 49721 h 289637"/>
                <a:gd name="connsiteX9" fmla="*/ 665472 w 665471"/>
                <a:gd name="connsiteY9" fmla="*/ 0 h 289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5471" h="289637">
                  <a:moveTo>
                    <a:pt x="665472" y="0"/>
                  </a:moveTo>
                  <a:cubicBezTo>
                    <a:pt x="665472" y="0"/>
                    <a:pt x="644679" y="25313"/>
                    <a:pt x="622079" y="48817"/>
                  </a:cubicBezTo>
                  <a:cubicBezTo>
                    <a:pt x="604903" y="66897"/>
                    <a:pt x="585918" y="83169"/>
                    <a:pt x="574166" y="87689"/>
                  </a:cubicBezTo>
                  <a:cubicBezTo>
                    <a:pt x="547046" y="97634"/>
                    <a:pt x="422292" y="191651"/>
                    <a:pt x="422292" y="191651"/>
                  </a:cubicBezTo>
                  <a:cubicBezTo>
                    <a:pt x="422292" y="191651"/>
                    <a:pt x="323754" y="258548"/>
                    <a:pt x="298442" y="278436"/>
                  </a:cubicBezTo>
                  <a:cubicBezTo>
                    <a:pt x="273130" y="298324"/>
                    <a:pt x="181825" y="285668"/>
                    <a:pt x="181825" y="285668"/>
                  </a:cubicBezTo>
                  <a:cubicBezTo>
                    <a:pt x="181825" y="285668"/>
                    <a:pt x="57071" y="258548"/>
                    <a:pt x="12774" y="208827"/>
                  </a:cubicBezTo>
                  <a:cubicBezTo>
                    <a:pt x="-17962" y="174475"/>
                    <a:pt x="13678" y="110290"/>
                    <a:pt x="35375" y="75033"/>
                  </a:cubicBezTo>
                  <a:cubicBezTo>
                    <a:pt x="44415" y="59665"/>
                    <a:pt x="51647" y="49721"/>
                    <a:pt x="51647" y="49721"/>
                  </a:cubicBezTo>
                  <a:lnTo>
                    <a:pt x="665472" y="0"/>
                  </a:lnTo>
                  <a:close/>
                </a:path>
              </a:pathLst>
            </a:custGeom>
            <a:solidFill>
              <a:srgbClr val="67647E"/>
            </a:solidFill>
            <a:ln w="9034" cap="flat">
              <a:noFill/>
              <a:prstDash val="solid"/>
              <a:miter/>
            </a:ln>
          </p:spPr>
          <p:txBody>
            <a:bodyPr rtlCol="0" anchor="ctr"/>
            <a:lstStyle/>
            <a:p>
              <a:endParaRPr lang="en-ID" dirty="0"/>
            </a:p>
          </p:txBody>
        </p:sp>
        <p:sp>
          <p:nvSpPr>
            <p:cNvPr id="583" name="Bentuk Bebas: Bentuk 582">
              <a:extLst>
                <a:ext uri="{FF2B5EF4-FFF2-40B4-BE49-F238E27FC236}">
                  <a16:creationId xmlns:a16="http://schemas.microsoft.com/office/drawing/2014/main" id="{0BEDD5F7-607E-4F41-A9CC-3DA2E9CF0424}"/>
                </a:ext>
              </a:extLst>
            </p:cNvPr>
            <p:cNvSpPr/>
            <p:nvPr/>
          </p:nvSpPr>
          <p:spPr>
            <a:xfrm>
              <a:off x="7294980" y="2910457"/>
              <a:ext cx="322208" cy="350903"/>
            </a:xfrm>
            <a:custGeom>
              <a:avLst/>
              <a:gdLst>
                <a:gd name="connsiteX0" fmla="*/ 320924 w 355531"/>
                <a:gd name="connsiteY0" fmla="*/ 386918 h 387194"/>
                <a:gd name="connsiteX1" fmla="*/ 0 w 355531"/>
                <a:gd name="connsiteY1" fmla="*/ 79553 h 387194"/>
                <a:gd name="connsiteX2" fmla="*/ 5424 w 355531"/>
                <a:gd name="connsiteY2" fmla="*/ 71417 h 387194"/>
                <a:gd name="connsiteX3" fmla="*/ 56953 w 355531"/>
                <a:gd name="connsiteY3" fmla="*/ 0 h 387194"/>
                <a:gd name="connsiteX4" fmla="*/ 177186 w 355531"/>
                <a:gd name="connsiteY4" fmla="*/ 0 h 387194"/>
                <a:gd name="connsiteX5" fmla="*/ 190746 w 355531"/>
                <a:gd name="connsiteY5" fmla="*/ 65993 h 387194"/>
                <a:gd name="connsiteX6" fmla="*/ 350757 w 355531"/>
                <a:gd name="connsiteY6" fmla="*/ 335389 h 387194"/>
                <a:gd name="connsiteX7" fmla="*/ 320924 w 355531"/>
                <a:gd name="connsiteY7" fmla="*/ 386918 h 387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5531" h="387194">
                  <a:moveTo>
                    <a:pt x="320924" y="386918"/>
                  </a:moveTo>
                  <a:cubicBezTo>
                    <a:pt x="245891" y="380589"/>
                    <a:pt x="0" y="79553"/>
                    <a:pt x="0" y="79553"/>
                  </a:cubicBezTo>
                  <a:lnTo>
                    <a:pt x="5424" y="71417"/>
                  </a:lnTo>
                  <a:lnTo>
                    <a:pt x="56953" y="0"/>
                  </a:lnTo>
                  <a:lnTo>
                    <a:pt x="177186" y="0"/>
                  </a:lnTo>
                  <a:lnTo>
                    <a:pt x="190746" y="65993"/>
                  </a:lnTo>
                  <a:cubicBezTo>
                    <a:pt x="282052" y="194363"/>
                    <a:pt x="336292" y="283860"/>
                    <a:pt x="350757" y="335389"/>
                  </a:cubicBezTo>
                  <a:cubicBezTo>
                    <a:pt x="362509" y="372453"/>
                    <a:pt x="352565" y="389629"/>
                    <a:pt x="320924" y="386918"/>
                  </a:cubicBezTo>
                  <a:close/>
                </a:path>
              </a:pathLst>
            </a:custGeom>
            <a:solidFill>
              <a:srgbClr val="67647E"/>
            </a:solidFill>
            <a:ln w="9034" cap="flat">
              <a:noFill/>
              <a:prstDash val="solid"/>
              <a:miter/>
            </a:ln>
          </p:spPr>
          <p:txBody>
            <a:bodyPr rtlCol="0" anchor="ctr"/>
            <a:lstStyle/>
            <a:p>
              <a:endParaRPr lang="en-ID" dirty="0"/>
            </a:p>
          </p:txBody>
        </p:sp>
        <p:sp>
          <p:nvSpPr>
            <p:cNvPr id="584" name="Bentuk Bebas: Bentuk 583">
              <a:extLst>
                <a:ext uri="{FF2B5EF4-FFF2-40B4-BE49-F238E27FC236}">
                  <a16:creationId xmlns:a16="http://schemas.microsoft.com/office/drawing/2014/main" id="{B3392858-9A73-4372-AB85-4AE6B6452554}"/>
                </a:ext>
              </a:extLst>
            </p:cNvPr>
            <p:cNvSpPr/>
            <p:nvPr/>
          </p:nvSpPr>
          <p:spPr>
            <a:xfrm>
              <a:off x="7294980" y="2975180"/>
              <a:ext cx="322208" cy="286180"/>
            </a:xfrm>
            <a:custGeom>
              <a:avLst/>
              <a:gdLst>
                <a:gd name="connsiteX0" fmla="*/ 320924 w 355531"/>
                <a:gd name="connsiteY0" fmla="*/ 315501 h 315777"/>
                <a:gd name="connsiteX1" fmla="*/ 0 w 355531"/>
                <a:gd name="connsiteY1" fmla="*/ 8136 h 315777"/>
                <a:gd name="connsiteX2" fmla="*/ 5424 w 355531"/>
                <a:gd name="connsiteY2" fmla="*/ 0 h 315777"/>
                <a:gd name="connsiteX3" fmla="*/ 129274 w 355531"/>
                <a:gd name="connsiteY3" fmla="*/ 129274 h 315777"/>
                <a:gd name="connsiteX4" fmla="*/ 350757 w 355531"/>
                <a:gd name="connsiteY4" fmla="*/ 263068 h 315777"/>
                <a:gd name="connsiteX5" fmla="*/ 320924 w 355531"/>
                <a:gd name="connsiteY5" fmla="*/ 315501 h 315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5531" h="315777">
                  <a:moveTo>
                    <a:pt x="320924" y="315501"/>
                  </a:moveTo>
                  <a:cubicBezTo>
                    <a:pt x="245891" y="309172"/>
                    <a:pt x="0" y="8136"/>
                    <a:pt x="0" y="8136"/>
                  </a:cubicBezTo>
                  <a:lnTo>
                    <a:pt x="5424" y="0"/>
                  </a:lnTo>
                  <a:cubicBezTo>
                    <a:pt x="49721" y="40681"/>
                    <a:pt x="91305" y="84073"/>
                    <a:pt x="129274" y="129274"/>
                  </a:cubicBezTo>
                  <a:cubicBezTo>
                    <a:pt x="309172" y="340813"/>
                    <a:pt x="344429" y="282052"/>
                    <a:pt x="350757" y="263068"/>
                  </a:cubicBezTo>
                  <a:cubicBezTo>
                    <a:pt x="362509" y="301036"/>
                    <a:pt x="352565" y="318213"/>
                    <a:pt x="320924" y="315501"/>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85" name="Bentuk Bebas: Bentuk 584">
              <a:extLst>
                <a:ext uri="{FF2B5EF4-FFF2-40B4-BE49-F238E27FC236}">
                  <a16:creationId xmlns:a16="http://schemas.microsoft.com/office/drawing/2014/main" id="{4498CF5C-3A45-4258-A63E-2A4A72FC4301}"/>
                </a:ext>
              </a:extLst>
            </p:cNvPr>
            <p:cNvSpPr/>
            <p:nvPr/>
          </p:nvSpPr>
          <p:spPr>
            <a:xfrm>
              <a:off x="6868134" y="4032053"/>
              <a:ext cx="570220" cy="123222"/>
            </a:xfrm>
            <a:custGeom>
              <a:avLst/>
              <a:gdLst>
                <a:gd name="connsiteX0" fmla="*/ 629193 w 629193"/>
                <a:gd name="connsiteY0" fmla="*/ 0 h 135966"/>
                <a:gd name="connsiteX1" fmla="*/ 585800 w 629193"/>
                <a:gd name="connsiteY1" fmla="*/ 48817 h 135966"/>
                <a:gd name="connsiteX2" fmla="*/ 547832 w 629193"/>
                <a:gd name="connsiteY2" fmla="*/ 56953 h 135966"/>
                <a:gd name="connsiteX3" fmla="*/ 453814 w 629193"/>
                <a:gd name="connsiteY3" fmla="*/ 101250 h 135966"/>
                <a:gd name="connsiteX4" fmla="*/ 315501 w 629193"/>
                <a:gd name="connsiteY4" fmla="*/ 106674 h 135966"/>
                <a:gd name="connsiteX5" fmla="*/ 208827 w 629193"/>
                <a:gd name="connsiteY5" fmla="*/ 121138 h 135966"/>
                <a:gd name="connsiteX6" fmla="*/ 0 w 629193"/>
                <a:gd name="connsiteY6" fmla="*/ 75937 h 135966"/>
                <a:gd name="connsiteX7" fmla="*/ 16272 w 629193"/>
                <a:gd name="connsiteY7" fmla="*/ 50625 h 135966"/>
                <a:gd name="connsiteX8" fmla="*/ 629193 w 629193"/>
                <a:gd name="connsiteY8" fmla="*/ 0 h 135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9193" h="135966">
                  <a:moveTo>
                    <a:pt x="629193" y="0"/>
                  </a:moveTo>
                  <a:cubicBezTo>
                    <a:pt x="629193" y="0"/>
                    <a:pt x="608400" y="25313"/>
                    <a:pt x="585800" y="48817"/>
                  </a:cubicBezTo>
                  <a:cubicBezTo>
                    <a:pt x="574048" y="53337"/>
                    <a:pt x="561392" y="56049"/>
                    <a:pt x="547832" y="56953"/>
                  </a:cubicBezTo>
                  <a:cubicBezTo>
                    <a:pt x="518903" y="56049"/>
                    <a:pt x="453814" y="101250"/>
                    <a:pt x="453814" y="101250"/>
                  </a:cubicBezTo>
                  <a:cubicBezTo>
                    <a:pt x="453814" y="101250"/>
                    <a:pt x="337197" y="94921"/>
                    <a:pt x="315501" y="106674"/>
                  </a:cubicBezTo>
                  <a:cubicBezTo>
                    <a:pt x="293804" y="118426"/>
                    <a:pt x="208827" y="121138"/>
                    <a:pt x="208827" y="121138"/>
                  </a:cubicBezTo>
                  <a:cubicBezTo>
                    <a:pt x="54241" y="165434"/>
                    <a:pt x="11752" y="98538"/>
                    <a:pt x="0" y="75937"/>
                  </a:cubicBezTo>
                  <a:cubicBezTo>
                    <a:pt x="9040" y="60569"/>
                    <a:pt x="16272" y="50625"/>
                    <a:pt x="16272" y="50625"/>
                  </a:cubicBezTo>
                  <a:lnTo>
                    <a:pt x="629193" y="0"/>
                  </a:lnTo>
                  <a:close/>
                </a:path>
              </a:pathLst>
            </a:custGeom>
            <a:solidFill>
              <a:srgbClr val="000000">
                <a:alpha val="10000"/>
              </a:srgbClr>
            </a:solidFill>
            <a:ln w="9034" cap="flat">
              <a:noFill/>
              <a:prstDash val="solid"/>
              <a:miter/>
            </a:ln>
          </p:spPr>
          <p:txBody>
            <a:bodyPr rtlCol="0" anchor="ctr"/>
            <a:lstStyle/>
            <a:p>
              <a:endParaRPr lang="en-ID" dirty="0"/>
            </a:p>
          </p:txBody>
        </p:sp>
        <p:sp>
          <p:nvSpPr>
            <p:cNvPr id="586" name="Bentuk Bebas: Bentuk 585">
              <a:extLst>
                <a:ext uri="{FF2B5EF4-FFF2-40B4-BE49-F238E27FC236}">
                  <a16:creationId xmlns:a16="http://schemas.microsoft.com/office/drawing/2014/main" id="{01963591-188F-4025-94B7-44B9640C93F7}"/>
                </a:ext>
              </a:extLst>
            </p:cNvPr>
            <p:cNvSpPr/>
            <p:nvPr/>
          </p:nvSpPr>
          <p:spPr>
            <a:xfrm>
              <a:off x="6865699" y="2870313"/>
              <a:ext cx="817390" cy="1270790"/>
            </a:xfrm>
            <a:custGeom>
              <a:avLst/>
              <a:gdLst>
                <a:gd name="connsiteX0" fmla="*/ 900371 w 901926"/>
                <a:gd name="connsiteY0" fmla="*/ 628289 h 1402218"/>
                <a:gd name="connsiteX1" fmla="*/ 898564 w 901926"/>
                <a:gd name="connsiteY1" fmla="*/ 640945 h 1402218"/>
                <a:gd name="connsiteX2" fmla="*/ 896756 w 901926"/>
                <a:gd name="connsiteY2" fmla="*/ 652697 h 1402218"/>
                <a:gd name="connsiteX3" fmla="*/ 876867 w 901926"/>
                <a:gd name="connsiteY3" fmla="*/ 716882 h 1402218"/>
                <a:gd name="connsiteX4" fmla="*/ 796410 w 901926"/>
                <a:gd name="connsiteY4" fmla="*/ 877796 h 1402218"/>
                <a:gd name="connsiteX5" fmla="*/ 791890 w 901926"/>
                <a:gd name="connsiteY5" fmla="*/ 901301 h 1402218"/>
                <a:gd name="connsiteX6" fmla="*/ 790082 w 901926"/>
                <a:gd name="connsiteY6" fmla="*/ 913957 h 1402218"/>
                <a:gd name="connsiteX7" fmla="*/ 788274 w 901926"/>
                <a:gd name="connsiteY7" fmla="*/ 925709 h 1402218"/>
                <a:gd name="connsiteX8" fmla="*/ 773810 w 901926"/>
                <a:gd name="connsiteY8" fmla="*/ 1012494 h 1402218"/>
                <a:gd name="connsiteX9" fmla="*/ 767482 w 901926"/>
                <a:gd name="connsiteY9" fmla="*/ 1111936 h 1402218"/>
                <a:gd name="connsiteX10" fmla="*/ 715953 w 901926"/>
                <a:gd name="connsiteY10" fmla="*/ 1184257 h 1402218"/>
                <a:gd name="connsiteX11" fmla="*/ 708721 w 901926"/>
                <a:gd name="connsiteY11" fmla="*/ 1261098 h 1402218"/>
                <a:gd name="connsiteX12" fmla="*/ 658096 w 901926"/>
                <a:gd name="connsiteY12" fmla="*/ 1287314 h 1402218"/>
                <a:gd name="connsiteX13" fmla="*/ 550519 w 901926"/>
                <a:gd name="connsiteY13" fmla="*/ 1324379 h 1402218"/>
                <a:gd name="connsiteX14" fmla="*/ 456501 w 901926"/>
                <a:gd name="connsiteY14" fmla="*/ 1367771 h 1402218"/>
                <a:gd name="connsiteX15" fmla="*/ 318188 w 901926"/>
                <a:gd name="connsiteY15" fmla="*/ 1373195 h 1402218"/>
                <a:gd name="connsiteX16" fmla="*/ 211514 w 901926"/>
                <a:gd name="connsiteY16" fmla="*/ 1387659 h 1402218"/>
                <a:gd name="connsiteX17" fmla="*/ 879 w 901926"/>
                <a:gd name="connsiteY17" fmla="*/ 1337939 h 1402218"/>
                <a:gd name="connsiteX18" fmla="*/ 33424 w 901926"/>
                <a:gd name="connsiteY18" fmla="*/ 1254769 h 1402218"/>
                <a:gd name="connsiteX19" fmla="*/ 59640 w 901926"/>
                <a:gd name="connsiteY19" fmla="*/ 1163464 h 1402218"/>
                <a:gd name="connsiteX20" fmla="*/ 98513 w 901926"/>
                <a:gd name="connsiteY20" fmla="*/ 1045039 h 1402218"/>
                <a:gd name="connsiteX21" fmla="*/ 105745 w 901926"/>
                <a:gd name="connsiteY21" fmla="*/ 992606 h 1402218"/>
                <a:gd name="connsiteX22" fmla="*/ 137385 w 901926"/>
                <a:gd name="connsiteY22" fmla="*/ 895877 h 1402218"/>
                <a:gd name="connsiteX23" fmla="*/ 123825 w 901926"/>
                <a:gd name="connsiteY23" fmla="*/ 763891 h 1402218"/>
                <a:gd name="connsiteX24" fmla="*/ 104840 w 901926"/>
                <a:gd name="connsiteY24" fmla="*/ 630097 h 1402218"/>
                <a:gd name="connsiteX25" fmla="*/ 82240 w 901926"/>
                <a:gd name="connsiteY25" fmla="*/ 542408 h 1402218"/>
                <a:gd name="connsiteX26" fmla="*/ 73200 w 901926"/>
                <a:gd name="connsiteY26" fmla="*/ 278436 h 1402218"/>
                <a:gd name="connsiteX27" fmla="*/ 73200 w 901926"/>
                <a:gd name="connsiteY27" fmla="*/ 264876 h 1402218"/>
                <a:gd name="connsiteX28" fmla="*/ 129249 w 901926"/>
                <a:gd name="connsiteY28" fmla="*/ 116618 h 1402218"/>
                <a:gd name="connsiteX29" fmla="*/ 261235 w 901926"/>
                <a:gd name="connsiteY29" fmla="*/ 4520 h 1402218"/>
                <a:gd name="connsiteX30" fmla="*/ 277507 w 901926"/>
                <a:gd name="connsiteY30" fmla="*/ 0 h 1402218"/>
                <a:gd name="connsiteX31" fmla="*/ 301011 w 901926"/>
                <a:gd name="connsiteY31" fmla="*/ 5424 h 1402218"/>
                <a:gd name="connsiteX32" fmla="*/ 488142 w 901926"/>
                <a:gd name="connsiteY32" fmla="*/ 131986 h 1402218"/>
                <a:gd name="connsiteX33" fmla="*/ 602047 w 901926"/>
                <a:gd name="connsiteY33" fmla="*/ 252219 h 1402218"/>
                <a:gd name="connsiteX34" fmla="*/ 824435 w 901926"/>
                <a:gd name="connsiteY34" fmla="*/ 381493 h 1402218"/>
                <a:gd name="connsiteX35" fmla="*/ 875964 w 901926"/>
                <a:gd name="connsiteY35" fmla="*/ 484551 h 1402218"/>
                <a:gd name="connsiteX36" fmla="*/ 900371 w 901926"/>
                <a:gd name="connsiteY36" fmla="*/ 628289 h 1402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01926" h="1402218">
                  <a:moveTo>
                    <a:pt x="900371" y="628289"/>
                  </a:moveTo>
                  <a:cubicBezTo>
                    <a:pt x="900371" y="632809"/>
                    <a:pt x="899468" y="636425"/>
                    <a:pt x="898564" y="640945"/>
                  </a:cubicBezTo>
                  <a:cubicBezTo>
                    <a:pt x="897660" y="645465"/>
                    <a:pt x="897660" y="649081"/>
                    <a:pt x="896756" y="652697"/>
                  </a:cubicBezTo>
                  <a:cubicBezTo>
                    <a:pt x="894044" y="675298"/>
                    <a:pt x="886811" y="696994"/>
                    <a:pt x="876867" y="716882"/>
                  </a:cubicBezTo>
                  <a:cubicBezTo>
                    <a:pt x="856979" y="749426"/>
                    <a:pt x="796410" y="877796"/>
                    <a:pt x="796410" y="877796"/>
                  </a:cubicBezTo>
                  <a:lnTo>
                    <a:pt x="791890" y="901301"/>
                  </a:lnTo>
                  <a:lnTo>
                    <a:pt x="790082" y="913957"/>
                  </a:lnTo>
                  <a:lnTo>
                    <a:pt x="788274" y="925709"/>
                  </a:lnTo>
                  <a:lnTo>
                    <a:pt x="773810" y="1012494"/>
                  </a:lnTo>
                  <a:lnTo>
                    <a:pt x="767482" y="1111936"/>
                  </a:lnTo>
                  <a:cubicBezTo>
                    <a:pt x="767482" y="1111936"/>
                    <a:pt x="731322" y="1162560"/>
                    <a:pt x="715953" y="1184257"/>
                  </a:cubicBezTo>
                  <a:cubicBezTo>
                    <a:pt x="700585" y="1205953"/>
                    <a:pt x="702393" y="1238497"/>
                    <a:pt x="708721" y="1261098"/>
                  </a:cubicBezTo>
                  <a:cubicBezTo>
                    <a:pt x="715049" y="1283698"/>
                    <a:pt x="658096" y="1287314"/>
                    <a:pt x="658096" y="1287314"/>
                  </a:cubicBezTo>
                  <a:cubicBezTo>
                    <a:pt x="658096" y="1287314"/>
                    <a:pt x="579447" y="1326187"/>
                    <a:pt x="550519" y="1324379"/>
                  </a:cubicBezTo>
                  <a:cubicBezTo>
                    <a:pt x="521590" y="1322570"/>
                    <a:pt x="456501" y="1367771"/>
                    <a:pt x="456501" y="1367771"/>
                  </a:cubicBezTo>
                  <a:cubicBezTo>
                    <a:pt x="456501" y="1367771"/>
                    <a:pt x="339884" y="1361443"/>
                    <a:pt x="318188" y="1373195"/>
                  </a:cubicBezTo>
                  <a:cubicBezTo>
                    <a:pt x="296491" y="1384947"/>
                    <a:pt x="211514" y="1387659"/>
                    <a:pt x="211514" y="1387659"/>
                  </a:cubicBezTo>
                  <a:cubicBezTo>
                    <a:pt x="46080" y="1434668"/>
                    <a:pt x="8111" y="1354211"/>
                    <a:pt x="879" y="1337939"/>
                  </a:cubicBezTo>
                  <a:cubicBezTo>
                    <a:pt x="-6353" y="1321667"/>
                    <a:pt x="33424" y="1254769"/>
                    <a:pt x="33424" y="1254769"/>
                  </a:cubicBezTo>
                  <a:cubicBezTo>
                    <a:pt x="33424" y="1254769"/>
                    <a:pt x="42464" y="1170696"/>
                    <a:pt x="59640" y="1163464"/>
                  </a:cubicBezTo>
                  <a:cubicBezTo>
                    <a:pt x="76816" y="1156232"/>
                    <a:pt x="98513" y="1045039"/>
                    <a:pt x="98513" y="1045039"/>
                  </a:cubicBezTo>
                  <a:cubicBezTo>
                    <a:pt x="98513" y="1045039"/>
                    <a:pt x="92184" y="1010686"/>
                    <a:pt x="105745" y="992606"/>
                  </a:cubicBezTo>
                  <a:cubicBezTo>
                    <a:pt x="119305" y="974525"/>
                    <a:pt x="119305" y="921189"/>
                    <a:pt x="137385" y="895877"/>
                  </a:cubicBezTo>
                  <a:cubicBezTo>
                    <a:pt x="155465" y="870564"/>
                    <a:pt x="117497" y="786491"/>
                    <a:pt x="123825" y="763891"/>
                  </a:cubicBezTo>
                  <a:cubicBezTo>
                    <a:pt x="130153" y="741290"/>
                    <a:pt x="103033" y="652697"/>
                    <a:pt x="104840" y="630097"/>
                  </a:cubicBezTo>
                  <a:cubicBezTo>
                    <a:pt x="106648" y="607497"/>
                    <a:pt x="99416" y="588512"/>
                    <a:pt x="82240" y="542408"/>
                  </a:cubicBezTo>
                  <a:cubicBezTo>
                    <a:pt x="66872" y="503535"/>
                    <a:pt x="71392" y="328156"/>
                    <a:pt x="73200" y="278436"/>
                  </a:cubicBezTo>
                  <a:cubicBezTo>
                    <a:pt x="73200" y="270300"/>
                    <a:pt x="73200" y="264876"/>
                    <a:pt x="73200" y="264876"/>
                  </a:cubicBezTo>
                  <a:cubicBezTo>
                    <a:pt x="73200" y="264876"/>
                    <a:pt x="88568" y="215155"/>
                    <a:pt x="129249" y="116618"/>
                  </a:cubicBezTo>
                  <a:cubicBezTo>
                    <a:pt x="159985" y="41585"/>
                    <a:pt x="228690" y="13560"/>
                    <a:pt x="261235" y="4520"/>
                  </a:cubicBezTo>
                  <a:cubicBezTo>
                    <a:pt x="266659" y="2712"/>
                    <a:pt x="272083" y="1808"/>
                    <a:pt x="277507" y="0"/>
                  </a:cubicBezTo>
                  <a:cubicBezTo>
                    <a:pt x="285643" y="904"/>
                    <a:pt x="292875" y="2712"/>
                    <a:pt x="301011" y="5424"/>
                  </a:cubicBezTo>
                  <a:cubicBezTo>
                    <a:pt x="332652" y="16272"/>
                    <a:pt x="396837" y="47009"/>
                    <a:pt x="488142" y="131986"/>
                  </a:cubicBezTo>
                  <a:cubicBezTo>
                    <a:pt x="528822" y="169954"/>
                    <a:pt x="566791" y="209731"/>
                    <a:pt x="602047" y="252219"/>
                  </a:cubicBezTo>
                  <a:cubicBezTo>
                    <a:pt x="808163" y="494495"/>
                    <a:pt x="824435" y="381493"/>
                    <a:pt x="824435" y="381493"/>
                  </a:cubicBezTo>
                  <a:cubicBezTo>
                    <a:pt x="824435" y="381493"/>
                    <a:pt x="833475" y="402286"/>
                    <a:pt x="875964" y="484551"/>
                  </a:cubicBezTo>
                  <a:cubicBezTo>
                    <a:pt x="900371" y="530656"/>
                    <a:pt x="904892" y="583088"/>
                    <a:pt x="900371" y="628289"/>
                  </a:cubicBezTo>
                  <a:close/>
                </a:path>
              </a:pathLst>
            </a:custGeom>
            <a:solidFill>
              <a:schemeClr val="accent3">
                <a:lumMod val="75000"/>
              </a:schemeClr>
            </a:solidFill>
            <a:ln w="9034" cap="flat">
              <a:noFill/>
              <a:prstDash val="solid"/>
              <a:miter/>
            </a:ln>
          </p:spPr>
          <p:txBody>
            <a:bodyPr rtlCol="0" anchor="ctr"/>
            <a:lstStyle/>
            <a:p>
              <a:endParaRPr lang="en-ID" dirty="0"/>
            </a:p>
          </p:txBody>
        </p:sp>
        <p:sp>
          <p:nvSpPr>
            <p:cNvPr id="587" name="Bentuk Bebas: Bentuk 586">
              <a:extLst>
                <a:ext uri="{FF2B5EF4-FFF2-40B4-BE49-F238E27FC236}">
                  <a16:creationId xmlns:a16="http://schemas.microsoft.com/office/drawing/2014/main" id="{ACF118D0-A361-4419-B1F4-15540A82F801}"/>
                </a:ext>
              </a:extLst>
            </p:cNvPr>
            <p:cNvSpPr/>
            <p:nvPr/>
          </p:nvSpPr>
          <p:spPr>
            <a:xfrm>
              <a:off x="7093436" y="2749878"/>
              <a:ext cx="281832" cy="290025"/>
            </a:xfrm>
            <a:custGeom>
              <a:avLst/>
              <a:gdLst>
                <a:gd name="connsiteX0" fmla="*/ 310981 w 310980"/>
                <a:gd name="connsiteY0" fmla="*/ 164530 h 320020"/>
                <a:gd name="connsiteX1" fmla="*/ 104866 w 310980"/>
                <a:gd name="connsiteY1" fmla="*/ 0 h 320020"/>
                <a:gd name="connsiteX2" fmla="*/ 0 w 310980"/>
                <a:gd name="connsiteY2" fmla="*/ 133794 h 320020"/>
                <a:gd name="connsiteX3" fmla="*/ 212443 w 310980"/>
                <a:gd name="connsiteY3" fmla="*/ 320021 h 320020"/>
                <a:gd name="connsiteX4" fmla="*/ 310981 w 310980"/>
                <a:gd name="connsiteY4" fmla="*/ 164530 h 320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80" h="320020">
                  <a:moveTo>
                    <a:pt x="310981" y="164530"/>
                  </a:moveTo>
                  <a:lnTo>
                    <a:pt x="104866" y="0"/>
                  </a:lnTo>
                  <a:cubicBezTo>
                    <a:pt x="104866" y="0"/>
                    <a:pt x="30737" y="9040"/>
                    <a:pt x="0" y="133794"/>
                  </a:cubicBezTo>
                  <a:lnTo>
                    <a:pt x="212443" y="320021"/>
                  </a:lnTo>
                  <a:lnTo>
                    <a:pt x="310981" y="164530"/>
                  </a:lnTo>
                  <a:close/>
                </a:path>
              </a:pathLst>
            </a:custGeom>
            <a:solidFill>
              <a:srgbClr val="000000">
                <a:alpha val="10000"/>
              </a:srgbClr>
            </a:solidFill>
            <a:ln w="9034" cap="flat">
              <a:noFill/>
              <a:prstDash val="solid"/>
              <a:miter/>
            </a:ln>
          </p:spPr>
          <p:txBody>
            <a:bodyPr rtlCol="0" anchor="ctr"/>
            <a:lstStyle/>
            <a:p>
              <a:endParaRPr lang="en-ID" dirty="0"/>
            </a:p>
          </p:txBody>
        </p:sp>
        <p:sp>
          <p:nvSpPr>
            <p:cNvPr id="588" name="Bentuk Bebas: Bentuk 587">
              <a:extLst>
                <a:ext uri="{FF2B5EF4-FFF2-40B4-BE49-F238E27FC236}">
                  <a16:creationId xmlns:a16="http://schemas.microsoft.com/office/drawing/2014/main" id="{2862D29B-7CA1-4728-B149-9258119A6DFE}"/>
                </a:ext>
              </a:extLst>
            </p:cNvPr>
            <p:cNvSpPr/>
            <p:nvPr/>
          </p:nvSpPr>
          <p:spPr>
            <a:xfrm>
              <a:off x="7089339" y="2742505"/>
              <a:ext cx="285929" cy="285929"/>
            </a:xfrm>
            <a:custGeom>
              <a:avLst/>
              <a:gdLst>
                <a:gd name="connsiteX0" fmla="*/ 315501 w 315500"/>
                <a:gd name="connsiteY0" fmla="*/ 172666 h 315500"/>
                <a:gd name="connsiteX1" fmla="*/ 279340 w 315500"/>
                <a:gd name="connsiteY1" fmla="*/ 223291 h 315500"/>
                <a:gd name="connsiteX2" fmla="*/ 242275 w 315500"/>
                <a:gd name="connsiteY2" fmla="*/ 274820 h 315500"/>
                <a:gd name="connsiteX3" fmla="*/ 214251 w 315500"/>
                <a:gd name="connsiteY3" fmla="*/ 315500 h 315500"/>
                <a:gd name="connsiteX4" fmla="*/ 45201 w 315500"/>
                <a:gd name="connsiteY4" fmla="*/ 172666 h 315500"/>
                <a:gd name="connsiteX5" fmla="*/ 16272 w 315500"/>
                <a:gd name="connsiteY5" fmla="*/ 147354 h 315500"/>
                <a:gd name="connsiteX6" fmla="*/ 0 w 315500"/>
                <a:gd name="connsiteY6" fmla="*/ 133794 h 315500"/>
                <a:gd name="connsiteX7" fmla="*/ 69609 w 315500"/>
                <a:gd name="connsiteY7" fmla="*/ 16272 h 315500"/>
                <a:gd name="connsiteX8" fmla="*/ 105770 w 315500"/>
                <a:gd name="connsiteY8" fmla="*/ 0 h 315500"/>
                <a:gd name="connsiteX9" fmla="*/ 315501 w 315500"/>
                <a:gd name="connsiteY9" fmla="*/ 172666 h 315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5500" h="315500">
                  <a:moveTo>
                    <a:pt x="315501" y="172666"/>
                  </a:moveTo>
                  <a:lnTo>
                    <a:pt x="279340" y="223291"/>
                  </a:lnTo>
                  <a:lnTo>
                    <a:pt x="242275" y="274820"/>
                  </a:lnTo>
                  <a:lnTo>
                    <a:pt x="214251" y="315500"/>
                  </a:lnTo>
                  <a:lnTo>
                    <a:pt x="45201" y="172666"/>
                  </a:lnTo>
                  <a:lnTo>
                    <a:pt x="16272" y="147354"/>
                  </a:lnTo>
                  <a:lnTo>
                    <a:pt x="0" y="133794"/>
                  </a:lnTo>
                  <a:cubicBezTo>
                    <a:pt x="16272" y="65993"/>
                    <a:pt x="46105" y="32545"/>
                    <a:pt x="69609" y="16272"/>
                  </a:cubicBezTo>
                  <a:cubicBezTo>
                    <a:pt x="80457" y="8136"/>
                    <a:pt x="92209" y="2712"/>
                    <a:pt x="105770" y="0"/>
                  </a:cubicBezTo>
                  <a:lnTo>
                    <a:pt x="315501" y="172666"/>
                  </a:lnTo>
                  <a:close/>
                </a:path>
              </a:pathLst>
            </a:custGeom>
            <a:solidFill>
              <a:srgbClr val="67647E"/>
            </a:solidFill>
            <a:ln w="9034" cap="flat">
              <a:noFill/>
              <a:prstDash val="solid"/>
              <a:miter/>
            </a:ln>
          </p:spPr>
          <p:txBody>
            <a:bodyPr rtlCol="0" anchor="ctr"/>
            <a:lstStyle/>
            <a:p>
              <a:endParaRPr lang="en-ID" dirty="0"/>
            </a:p>
          </p:txBody>
        </p:sp>
        <p:sp>
          <p:nvSpPr>
            <p:cNvPr id="589" name="Bentuk Bebas: Bentuk 588">
              <a:extLst>
                <a:ext uri="{FF2B5EF4-FFF2-40B4-BE49-F238E27FC236}">
                  <a16:creationId xmlns:a16="http://schemas.microsoft.com/office/drawing/2014/main" id="{6FC86FB9-88F5-4001-A2F5-DA6ACF500113}"/>
                </a:ext>
              </a:extLst>
            </p:cNvPr>
            <p:cNvSpPr/>
            <p:nvPr/>
          </p:nvSpPr>
          <p:spPr>
            <a:xfrm>
              <a:off x="7789006" y="3404484"/>
              <a:ext cx="900634" cy="222844"/>
            </a:xfrm>
            <a:custGeom>
              <a:avLst/>
              <a:gdLst>
                <a:gd name="connsiteX0" fmla="*/ 962773 w 993779"/>
                <a:gd name="connsiteY0" fmla="*/ 94017 h 245891"/>
                <a:gd name="connsiteX1" fmla="*/ 556872 w 993779"/>
                <a:gd name="connsiteY1" fmla="*/ 123850 h 245891"/>
                <a:gd name="connsiteX2" fmla="*/ 293804 w 993779"/>
                <a:gd name="connsiteY2" fmla="*/ 214251 h 245891"/>
                <a:gd name="connsiteX3" fmla="*/ 76841 w 993779"/>
                <a:gd name="connsiteY3" fmla="*/ 244083 h 245891"/>
                <a:gd name="connsiteX4" fmla="*/ 0 w 993779"/>
                <a:gd name="connsiteY4" fmla="*/ 245891 h 245891"/>
                <a:gd name="connsiteX5" fmla="*/ 47913 w 993779"/>
                <a:gd name="connsiteY5" fmla="*/ 51529 h 245891"/>
                <a:gd name="connsiteX6" fmla="*/ 75937 w 993779"/>
                <a:gd name="connsiteY6" fmla="*/ 50624 h 245891"/>
                <a:gd name="connsiteX7" fmla="*/ 303748 w 993779"/>
                <a:gd name="connsiteY7" fmla="*/ 34352 h 245891"/>
                <a:gd name="connsiteX8" fmla="*/ 530656 w 993779"/>
                <a:gd name="connsiteY8" fmla="*/ 0 h 245891"/>
                <a:gd name="connsiteX9" fmla="*/ 962773 w 993779"/>
                <a:gd name="connsiteY9" fmla="*/ 94017 h 2458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3779" h="245891">
                  <a:moveTo>
                    <a:pt x="962773" y="94017"/>
                  </a:moveTo>
                  <a:cubicBezTo>
                    <a:pt x="790107" y="145546"/>
                    <a:pt x="556872" y="123850"/>
                    <a:pt x="556872" y="123850"/>
                  </a:cubicBezTo>
                  <a:cubicBezTo>
                    <a:pt x="556872" y="123850"/>
                    <a:pt x="328156" y="182610"/>
                    <a:pt x="293804" y="214251"/>
                  </a:cubicBezTo>
                  <a:cubicBezTo>
                    <a:pt x="271204" y="234139"/>
                    <a:pt x="155490" y="241371"/>
                    <a:pt x="76841" y="244083"/>
                  </a:cubicBezTo>
                  <a:cubicBezTo>
                    <a:pt x="33449" y="245891"/>
                    <a:pt x="0" y="245891"/>
                    <a:pt x="0" y="245891"/>
                  </a:cubicBezTo>
                  <a:lnTo>
                    <a:pt x="47913" y="51529"/>
                  </a:lnTo>
                  <a:lnTo>
                    <a:pt x="75937" y="50624"/>
                  </a:lnTo>
                  <a:cubicBezTo>
                    <a:pt x="138314" y="47913"/>
                    <a:pt x="285668" y="40681"/>
                    <a:pt x="303748" y="34352"/>
                  </a:cubicBezTo>
                  <a:cubicBezTo>
                    <a:pt x="326348" y="27120"/>
                    <a:pt x="530656" y="0"/>
                    <a:pt x="530656" y="0"/>
                  </a:cubicBezTo>
                  <a:cubicBezTo>
                    <a:pt x="530656" y="0"/>
                    <a:pt x="1135440" y="42488"/>
                    <a:pt x="962773" y="94017"/>
                  </a:cubicBezTo>
                  <a:close/>
                </a:path>
              </a:pathLst>
            </a:custGeom>
            <a:solidFill>
              <a:srgbClr val="EFB7B9"/>
            </a:solidFill>
            <a:ln w="9034" cap="flat">
              <a:noFill/>
              <a:prstDash val="solid"/>
              <a:miter/>
            </a:ln>
          </p:spPr>
          <p:txBody>
            <a:bodyPr rtlCol="0" anchor="ctr"/>
            <a:lstStyle/>
            <a:p>
              <a:endParaRPr lang="en-ID" dirty="0"/>
            </a:p>
          </p:txBody>
        </p:sp>
        <p:sp>
          <p:nvSpPr>
            <p:cNvPr id="590" name="Bentuk Bebas: Bentuk 589">
              <a:extLst>
                <a:ext uri="{FF2B5EF4-FFF2-40B4-BE49-F238E27FC236}">
                  <a16:creationId xmlns:a16="http://schemas.microsoft.com/office/drawing/2014/main" id="{467F100F-740C-4319-94F3-8BECAC6DA24F}"/>
                </a:ext>
              </a:extLst>
            </p:cNvPr>
            <p:cNvSpPr/>
            <p:nvPr/>
          </p:nvSpPr>
          <p:spPr>
            <a:xfrm>
              <a:off x="6957265" y="2977150"/>
              <a:ext cx="721957" cy="732105"/>
            </a:xfrm>
            <a:custGeom>
              <a:avLst/>
              <a:gdLst>
                <a:gd name="connsiteX0" fmla="*/ 796623 w 796623"/>
                <a:gd name="connsiteY0" fmla="*/ 533906 h 807821"/>
                <a:gd name="connsiteX1" fmla="*/ 776735 w 796623"/>
                <a:gd name="connsiteY1" fmla="*/ 598090 h 807821"/>
                <a:gd name="connsiteX2" fmla="*/ 696278 w 796623"/>
                <a:gd name="connsiteY2" fmla="*/ 759005 h 807821"/>
                <a:gd name="connsiteX3" fmla="*/ 688142 w 796623"/>
                <a:gd name="connsiteY3" fmla="*/ 807821 h 807821"/>
                <a:gd name="connsiteX4" fmla="*/ 606781 w 796623"/>
                <a:gd name="connsiteY4" fmla="*/ 770757 h 807821"/>
                <a:gd name="connsiteX5" fmla="*/ 264160 w 796623"/>
                <a:gd name="connsiteY5" fmla="*/ 533001 h 807821"/>
                <a:gd name="connsiteX6" fmla="*/ 28212 w 796623"/>
                <a:gd name="connsiteY6" fmla="*/ 261798 h 807821"/>
                <a:gd name="connsiteX7" fmla="*/ 137598 w 796623"/>
                <a:gd name="connsiteY7" fmla="*/ 5058 h 807821"/>
                <a:gd name="connsiteX8" fmla="*/ 522707 w 796623"/>
                <a:gd name="connsiteY8" fmla="*/ 283494 h 807821"/>
                <a:gd name="connsiteX9" fmla="*/ 752327 w 796623"/>
                <a:gd name="connsiteY9" fmla="*/ 499553 h 807821"/>
                <a:gd name="connsiteX10" fmla="*/ 796623 w 796623"/>
                <a:gd name="connsiteY10" fmla="*/ 533906 h 807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96623" h="807821">
                  <a:moveTo>
                    <a:pt x="796623" y="533906"/>
                  </a:moveTo>
                  <a:cubicBezTo>
                    <a:pt x="793911" y="556506"/>
                    <a:pt x="786679" y="578202"/>
                    <a:pt x="776735" y="598090"/>
                  </a:cubicBezTo>
                  <a:cubicBezTo>
                    <a:pt x="756847" y="630635"/>
                    <a:pt x="696278" y="759005"/>
                    <a:pt x="696278" y="759005"/>
                  </a:cubicBezTo>
                  <a:lnTo>
                    <a:pt x="688142" y="807821"/>
                  </a:lnTo>
                  <a:cubicBezTo>
                    <a:pt x="660117" y="796973"/>
                    <a:pt x="632997" y="785221"/>
                    <a:pt x="606781" y="770757"/>
                  </a:cubicBezTo>
                  <a:lnTo>
                    <a:pt x="264160" y="533001"/>
                  </a:lnTo>
                  <a:cubicBezTo>
                    <a:pt x="264160" y="533001"/>
                    <a:pt x="131270" y="446216"/>
                    <a:pt x="28212" y="261798"/>
                  </a:cubicBezTo>
                  <a:cubicBezTo>
                    <a:pt x="-74845" y="77379"/>
                    <a:pt x="137598" y="5058"/>
                    <a:pt x="137598" y="5058"/>
                  </a:cubicBezTo>
                  <a:cubicBezTo>
                    <a:pt x="261448" y="-40143"/>
                    <a:pt x="512764" y="231061"/>
                    <a:pt x="522707" y="283494"/>
                  </a:cubicBezTo>
                  <a:cubicBezTo>
                    <a:pt x="532651" y="335927"/>
                    <a:pt x="653789" y="401920"/>
                    <a:pt x="752327" y="499553"/>
                  </a:cubicBezTo>
                  <a:cubicBezTo>
                    <a:pt x="765887" y="514017"/>
                    <a:pt x="780351" y="524865"/>
                    <a:pt x="796623" y="533906"/>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91" name="Bentuk Bebas: Bentuk 590">
              <a:extLst>
                <a:ext uri="{FF2B5EF4-FFF2-40B4-BE49-F238E27FC236}">
                  <a16:creationId xmlns:a16="http://schemas.microsoft.com/office/drawing/2014/main" id="{E02EE73D-5588-4DE2-9632-89A4568EE09E}"/>
                </a:ext>
              </a:extLst>
            </p:cNvPr>
            <p:cNvSpPr/>
            <p:nvPr/>
          </p:nvSpPr>
          <p:spPr>
            <a:xfrm>
              <a:off x="6956446" y="2953392"/>
              <a:ext cx="725234" cy="733744"/>
            </a:xfrm>
            <a:custGeom>
              <a:avLst/>
              <a:gdLst>
                <a:gd name="connsiteX0" fmla="*/ 800239 w 800239"/>
                <a:gd name="connsiteY0" fmla="*/ 536617 h 809629"/>
                <a:gd name="connsiteX1" fmla="*/ 797527 w 800239"/>
                <a:gd name="connsiteY1" fmla="*/ 561026 h 809629"/>
                <a:gd name="connsiteX2" fmla="*/ 777639 w 800239"/>
                <a:gd name="connsiteY2" fmla="*/ 625211 h 809629"/>
                <a:gd name="connsiteX3" fmla="*/ 697182 w 800239"/>
                <a:gd name="connsiteY3" fmla="*/ 786125 h 809629"/>
                <a:gd name="connsiteX4" fmla="*/ 692662 w 800239"/>
                <a:gd name="connsiteY4" fmla="*/ 809629 h 809629"/>
                <a:gd name="connsiteX5" fmla="*/ 606781 w 800239"/>
                <a:gd name="connsiteY5" fmla="*/ 770757 h 809629"/>
                <a:gd name="connsiteX6" fmla="*/ 264160 w 800239"/>
                <a:gd name="connsiteY6" fmla="*/ 533001 h 809629"/>
                <a:gd name="connsiteX7" fmla="*/ 28213 w 800239"/>
                <a:gd name="connsiteY7" fmla="*/ 261798 h 809629"/>
                <a:gd name="connsiteX8" fmla="*/ 137598 w 800239"/>
                <a:gd name="connsiteY8" fmla="*/ 5058 h 809629"/>
                <a:gd name="connsiteX9" fmla="*/ 522708 w 800239"/>
                <a:gd name="connsiteY9" fmla="*/ 283494 h 809629"/>
                <a:gd name="connsiteX10" fmla="*/ 752327 w 800239"/>
                <a:gd name="connsiteY10" fmla="*/ 499553 h 809629"/>
                <a:gd name="connsiteX11" fmla="*/ 800239 w 800239"/>
                <a:gd name="connsiteY11" fmla="*/ 536617 h 809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00239" h="809629">
                  <a:moveTo>
                    <a:pt x="800239" y="536617"/>
                  </a:moveTo>
                  <a:cubicBezTo>
                    <a:pt x="799335" y="545658"/>
                    <a:pt x="798432" y="553794"/>
                    <a:pt x="797527" y="561026"/>
                  </a:cubicBezTo>
                  <a:cubicBezTo>
                    <a:pt x="794815" y="583626"/>
                    <a:pt x="787583" y="605322"/>
                    <a:pt x="777639" y="625211"/>
                  </a:cubicBezTo>
                  <a:cubicBezTo>
                    <a:pt x="757751" y="657755"/>
                    <a:pt x="697182" y="786125"/>
                    <a:pt x="697182" y="786125"/>
                  </a:cubicBezTo>
                  <a:lnTo>
                    <a:pt x="692662" y="809629"/>
                  </a:lnTo>
                  <a:cubicBezTo>
                    <a:pt x="662830" y="798781"/>
                    <a:pt x="633901" y="786125"/>
                    <a:pt x="606781" y="770757"/>
                  </a:cubicBezTo>
                  <a:lnTo>
                    <a:pt x="264160" y="533001"/>
                  </a:lnTo>
                  <a:cubicBezTo>
                    <a:pt x="264160" y="533001"/>
                    <a:pt x="131270" y="446216"/>
                    <a:pt x="28213" y="261798"/>
                  </a:cubicBezTo>
                  <a:cubicBezTo>
                    <a:pt x="-74845" y="77379"/>
                    <a:pt x="137598" y="5058"/>
                    <a:pt x="137598" y="5058"/>
                  </a:cubicBezTo>
                  <a:cubicBezTo>
                    <a:pt x="261448" y="-40143"/>
                    <a:pt x="512763" y="231061"/>
                    <a:pt x="522708" y="283494"/>
                  </a:cubicBezTo>
                  <a:cubicBezTo>
                    <a:pt x="532652" y="335927"/>
                    <a:pt x="653790" y="401920"/>
                    <a:pt x="752327" y="499553"/>
                  </a:cubicBezTo>
                  <a:cubicBezTo>
                    <a:pt x="767695" y="514921"/>
                    <a:pt x="783063" y="526673"/>
                    <a:pt x="800239" y="536617"/>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92" name="Bentuk Bebas: Bentuk 591">
              <a:extLst>
                <a:ext uri="{FF2B5EF4-FFF2-40B4-BE49-F238E27FC236}">
                  <a16:creationId xmlns:a16="http://schemas.microsoft.com/office/drawing/2014/main" id="{54CC4243-DB58-4EBD-B378-035A70091621}"/>
                </a:ext>
              </a:extLst>
            </p:cNvPr>
            <p:cNvSpPr/>
            <p:nvPr/>
          </p:nvSpPr>
          <p:spPr>
            <a:xfrm>
              <a:off x="6957265" y="2965681"/>
              <a:ext cx="853042" cy="749031"/>
            </a:xfrm>
            <a:custGeom>
              <a:avLst/>
              <a:gdLst>
                <a:gd name="connsiteX0" fmla="*/ 941265 w 941265"/>
                <a:gd name="connsiteY0" fmla="*/ 527577 h 826497"/>
                <a:gd name="connsiteX1" fmla="*/ 924089 w 941265"/>
                <a:gd name="connsiteY1" fmla="*/ 809629 h 826497"/>
                <a:gd name="connsiteX2" fmla="*/ 816512 w 941265"/>
                <a:gd name="connsiteY2" fmla="*/ 818669 h 826497"/>
                <a:gd name="connsiteX3" fmla="*/ 809280 w 941265"/>
                <a:gd name="connsiteY3" fmla="*/ 821381 h 826497"/>
                <a:gd name="connsiteX4" fmla="*/ 606781 w 941265"/>
                <a:gd name="connsiteY4" fmla="*/ 769853 h 826497"/>
                <a:gd name="connsiteX5" fmla="*/ 264160 w 941265"/>
                <a:gd name="connsiteY5" fmla="*/ 533001 h 826497"/>
                <a:gd name="connsiteX6" fmla="*/ 28212 w 941265"/>
                <a:gd name="connsiteY6" fmla="*/ 261798 h 826497"/>
                <a:gd name="connsiteX7" fmla="*/ 137598 w 941265"/>
                <a:gd name="connsiteY7" fmla="*/ 5058 h 826497"/>
                <a:gd name="connsiteX8" fmla="*/ 522707 w 941265"/>
                <a:gd name="connsiteY8" fmla="*/ 283494 h 826497"/>
                <a:gd name="connsiteX9" fmla="*/ 752327 w 941265"/>
                <a:gd name="connsiteY9" fmla="*/ 499553 h 826497"/>
                <a:gd name="connsiteX10" fmla="*/ 802048 w 941265"/>
                <a:gd name="connsiteY10" fmla="*/ 535713 h 826497"/>
                <a:gd name="connsiteX11" fmla="*/ 941265 w 941265"/>
                <a:gd name="connsiteY11" fmla="*/ 527577 h 826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41265" h="826497">
                  <a:moveTo>
                    <a:pt x="941265" y="527577"/>
                  </a:moveTo>
                  <a:lnTo>
                    <a:pt x="924089" y="809629"/>
                  </a:lnTo>
                  <a:lnTo>
                    <a:pt x="816512" y="818669"/>
                  </a:lnTo>
                  <a:cubicBezTo>
                    <a:pt x="813800" y="819573"/>
                    <a:pt x="811991" y="821381"/>
                    <a:pt x="809280" y="821381"/>
                  </a:cubicBezTo>
                  <a:cubicBezTo>
                    <a:pt x="740574" y="846694"/>
                    <a:pt x="606781" y="769853"/>
                    <a:pt x="606781" y="769853"/>
                  </a:cubicBezTo>
                  <a:lnTo>
                    <a:pt x="264160" y="533001"/>
                  </a:lnTo>
                  <a:cubicBezTo>
                    <a:pt x="264160" y="533001"/>
                    <a:pt x="131270" y="446216"/>
                    <a:pt x="28212" y="261798"/>
                  </a:cubicBezTo>
                  <a:cubicBezTo>
                    <a:pt x="-74845" y="77379"/>
                    <a:pt x="137598" y="5058"/>
                    <a:pt x="137598" y="5058"/>
                  </a:cubicBezTo>
                  <a:cubicBezTo>
                    <a:pt x="261448" y="-40143"/>
                    <a:pt x="512764" y="231061"/>
                    <a:pt x="522707" y="283494"/>
                  </a:cubicBezTo>
                  <a:cubicBezTo>
                    <a:pt x="532651" y="335927"/>
                    <a:pt x="653789" y="401920"/>
                    <a:pt x="752327" y="499553"/>
                  </a:cubicBezTo>
                  <a:cubicBezTo>
                    <a:pt x="766791" y="514017"/>
                    <a:pt x="783063" y="526673"/>
                    <a:pt x="802048" y="535713"/>
                  </a:cubicBezTo>
                  <a:cubicBezTo>
                    <a:pt x="846344" y="559218"/>
                    <a:pt x="900585" y="556506"/>
                    <a:pt x="941265" y="527577"/>
                  </a:cubicBezTo>
                  <a:close/>
                </a:path>
              </a:pathLst>
            </a:custGeom>
            <a:solidFill>
              <a:schemeClr val="accent3">
                <a:lumMod val="75000"/>
              </a:schemeClr>
            </a:solidFill>
            <a:ln w="9034" cap="flat">
              <a:noFill/>
              <a:prstDash val="solid"/>
              <a:miter/>
            </a:ln>
          </p:spPr>
          <p:txBody>
            <a:bodyPr rtlCol="0" anchor="ctr"/>
            <a:lstStyle/>
            <a:p>
              <a:endParaRPr lang="en-ID" dirty="0"/>
            </a:p>
          </p:txBody>
        </p:sp>
        <p:sp>
          <p:nvSpPr>
            <p:cNvPr id="593" name="Bentuk Bebas: Bentuk 592">
              <a:extLst>
                <a:ext uri="{FF2B5EF4-FFF2-40B4-BE49-F238E27FC236}">
                  <a16:creationId xmlns:a16="http://schemas.microsoft.com/office/drawing/2014/main" id="{CA9CEE27-B7E7-4132-B949-74A01B4B67E8}"/>
                </a:ext>
              </a:extLst>
            </p:cNvPr>
            <p:cNvSpPr/>
            <p:nvPr/>
          </p:nvSpPr>
          <p:spPr>
            <a:xfrm>
              <a:off x="7684138" y="3443809"/>
              <a:ext cx="126168" cy="266266"/>
            </a:xfrm>
            <a:custGeom>
              <a:avLst/>
              <a:gdLst>
                <a:gd name="connsiteX0" fmla="*/ 139218 w 139217"/>
                <a:gd name="connsiteY0" fmla="*/ 0 h 293804"/>
                <a:gd name="connsiteX1" fmla="*/ 122042 w 139217"/>
                <a:gd name="connsiteY1" fmla="*/ 282052 h 293804"/>
                <a:gd name="connsiteX2" fmla="*/ 14464 w 139217"/>
                <a:gd name="connsiteY2" fmla="*/ 291092 h 293804"/>
                <a:gd name="connsiteX3" fmla="*/ 7232 w 139217"/>
                <a:gd name="connsiteY3" fmla="*/ 293804 h 293804"/>
                <a:gd name="connsiteX4" fmla="*/ 0 w 139217"/>
                <a:gd name="connsiteY4" fmla="*/ 156394 h 293804"/>
                <a:gd name="connsiteX5" fmla="*/ 106673 w 139217"/>
                <a:gd name="connsiteY5" fmla="*/ 115714 h 293804"/>
                <a:gd name="connsiteX6" fmla="*/ 0 w 139217"/>
                <a:gd name="connsiteY6" fmla="*/ 74129 h 293804"/>
                <a:gd name="connsiteX7" fmla="*/ 0 w 139217"/>
                <a:gd name="connsiteY7" fmla="*/ 8136 h 293804"/>
                <a:gd name="connsiteX8" fmla="*/ 139218 w 139217"/>
                <a:gd name="connsiteY8" fmla="*/ 0 h 29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9217" h="293804">
                  <a:moveTo>
                    <a:pt x="139218" y="0"/>
                  </a:moveTo>
                  <a:lnTo>
                    <a:pt x="122042" y="282052"/>
                  </a:lnTo>
                  <a:lnTo>
                    <a:pt x="14464" y="291092"/>
                  </a:lnTo>
                  <a:cubicBezTo>
                    <a:pt x="11752" y="291996"/>
                    <a:pt x="9944" y="293804"/>
                    <a:pt x="7232" y="293804"/>
                  </a:cubicBezTo>
                  <a:lnTo>
                    <a:pt x="0" y="156394"/>
                  </a:lnTo>
                  <a:cubicBezTo>
                    <a:pt x="0" y="156394"/>
                    <a:pt x="102153" y="117522"/>
                    <a:pt x="106673" y="115714"/>
                  </a:cubicBezTo>
                  <a:cubicBezTo>
                    <a:pt x="111193" y="113906"/>
                    <a:pt x="0" y="74129"/>
                    <a:pt x="0" y="74129"/>
                  </a:cubicBezTo>
                  <a:lnTo>
                    <a:pt x="0" y="8136"/>
                  </a:lnTo>
                  <a:cubicBezTo>
                    <a:pt x="44296" y="32545"/>
                    <a:pt x="98537" y="28929"/>
                    <a:pt x="139218" y="0"/>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94" name="Bentuk Bebas: Bentuk 593">
              <a:extLst>
                <a:ext uri="{FF2B5EF4-FFF2-40B4-BE49-F238E27FC236}">
                  <a16:creationId xmlns:a16="http://schemas.microsoft.com/office/drawing/2014/main" id="{902EAADD-73E1-4DC2-88D3-3FFDB5FF55B9}"/>
                </a:ext>
              </a:extLst>
            </p:cNvPr>
            <p:cNvSpPr/>
            <p:nvPr/>
          </p:nvSpPr>
          <p:spPr>
            <a:xfrm>
              <a:off x="7788186" y="3450363"/>
              <a:ext cx="79619" cy="176964"/>
            </a:xfrm>
            <a:custGeom>
              <a:avLst/>
              <a:gdLst>
                <a:gd name="connsiteX0" fmla="*/ 76841 w 87853"/>
                <a:gd name="connsiteY0" fmla="*/ 193459 h 195266"/>
                <a:gd name="connsiteX1" fmla="*/ 0 w 87853"/>
                <a:gd name="connsiteY1" fmla="*/ 195267 h 195266"/>
                <a:gd name="connsiteX2" fmla="*/ 48817 w 87853"/>
                <a:gd name="connsiteY2" fmla="*/ 904 h 195266"/>
                <a:gd name="connsiteX3" fmla="*/ 76841 w 87853"/>
                <a:gd name="connsiteY3" fmla="*/ 0 h 195266"/>
                <a:gd name="connsiteX4" fmla="*/ 76841 w 87853"/>
                <a:gd name="connsiteY4" fmla="*/ 193459 h 195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53" h="195266">
                  <a:moveTo>
                    <a:pt x="76841" y="193459"/>
                  </a:moveTo>
                  <a:cubicBezTo>
                    <a:pt x="33449" y="195267"/>
                    <a:pt x="0" y="195267"/>
                    <a:pt x="0" y="195267"/>
                  </a:cubicBezTo>
                  <a:lnTo>
                    <a:pt x="48817" y="904"/>
                  </a:lnTo>
                  <a:lnTo>
                    <a:pt x="76841" y="0"/>
                  </a:lnTo>
                  <a:cubicBezTo>
                    <a:pt x="94921" y="29833"/>
                    <a:pt x="87689" y="121138"/>
                    <a:pt x="76841" y="193459"/>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95" name="Bentuk Bebas: Bentuk 594">
              <a:extLst>
                <a:ext uri="{FF2B5EF4-FFF2-40B4-BE49-F238E27FC236}">
                  <a16:creationId xmlns:a16="http://schemas.microsoft.com/office/drawing/2014/main" id="{3CE7DF0F-FBBD-4723-BF7E-92A823AD0D5B}"/>
                </a:ext>
              </a:extLst>
            </p:cNvPr>
            <p:cNvSpPr/>
            <p:nvPr/>
          </p:nvSpPr>
          <p:spPr>
            <a:xfrm>
              <a:off x="7691511" y="3435616"/>
              <a:ext cx="167663" cy="286748"/>
            </a:xfrm>
            <a:custGeom>
              <a:avLst/>
              <a:gdLst>
                <a:gd name="connsiteX0" fmla="*/ 904 w 185003"/>
                <a:gd name="connsiteY0" fmla="*/ 84073 h 316404"/>
                <a:gd name="connsiteX1" fmla="*/ 107578 w 185003"/>
                <a:gd name="connsiteY1" fmla="*/ 125658 h 316404"/>
                <a:gd name="connsiteX2" fmla="*/ 904 w 185003"/>
                <a:gd name="connsiteY2" fmla="*/ 166338 h 316404"/>
                <a:gd name="connsiteX3" fmla="*/ 8136 w 185003"/>
                <a:gd name="connsiteY3" fmla="*/ 316404 h 316404"/>
                <a:gd name="connsiteX4" fmla="*/ 158202 w 185003"/>
                <a:gd name="connsiteY4" fmla="*/ 308268 h 316404"/>
                <a:gd name="connsiteX5" fmla="*/ 165434 w 185003"/>
                <a:gd name="connsiteY5" fmla="*/ 7232 h 316404"/>
                <a:gd name="connsiteX6" fmla="*/ 0 w 185003"/>
                <a:gd name="connsiteY6" fmla="*/ 0 h 316404"/>
                <a:gd name="connsiteX7" fmla="*/ 904 w 185003"/>
                <a:gd name="connsiteY7" fmla="*/ 84073 h 316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5003" h="316404">
                  <a:moveTo>
                    <a:pt x="904" y="84073"/>
                  </a:moveTo>
                  <a:cubicBezTo>
                    <a:pt x="904" y="84073"/>
                    <a:pt x="112098" y="123850"/>
                    <a:pt x="107578" y="125658"/>
                  </a:cubicBezTo>
                  <a:cubicBezTo>
                    <a:pt x="103058" y="127466"/>
                    <a:pt x="904" y="166338"/>
                    <a:pt x="904" y="166338"/>
                  </a:cubicBezTo>
                  <a:lnTo>
                    <a:pt x="8136" y="316404"/>
                  </a:lnTo>
                  <a:lnTo>
                    <a:pt x="158202" y="308268"/>
                  </a:lnTo>
                  <a:cubicBezTo>
                    <a:pt x="158202" y="308268"/>
                    <a:pt x="213347" y="34352"/>
                    <a:pt x="165434" y="7232"/>
                  </a:cubicBezTo>
                  <a:lnTo>
                    <a:pt x="0" y="0"/>
                  </a:lnTo>
                  <a:lnTo>
                    <a:pt x="904" y="84073"/>
                  </a:lnTo>
                  <a:close/>
                </a:path>
              </a:pathLst>
            </a:custGeom>
            <a:solidFill>
              <a:srgbClr val="67647E"/>
            </a:solidFill>
            <a:ln w="9034" cap="flat">
              <a:noFill/>
              <a:prstDash val="solid"/>
              <a:miter/>
            </a:ln>
          </p:spPr>
          <p:txBody>
            <a:bodyPr rtlCol="0" anchor="ctr"/>
            <a:lstStyle/>
            <a:p>
              <a:endParaRPr lang="en-ID" dirty="0"/>
            </a:p>
          </p:txBody>
        </p:sp>
        <p:sp>
          <p:nvSpPr>
            <p:cNvPr id="596" name="Bentuk Bebas: Bentuk 595">
              <a:extLst>
                <a:ext uri="{FF2B5EF4-FFF2-40B4-BE49-F238E27FC236}">
                  <a16:creationId xmlns:a16="http://schemas.microsoft.com/office/drawing/2014/main" id="{7D82C49D-AED3-4FB4-983F-B7164CC43FD6}"/>
                </a:ext>
              </a:extLst>
            </p:cNvPr>
            <p:cNvSpPr/>
            <p:nvPr/>
          </p:nvSpPr>
          <p:spPr>
            <a:xfrm>
              <a:off x="7035268" y="3674846"/>
              <a:ext cx="61445" cy="40144"/>
            </a:xfrm>
            <a:custGeom>
              <a:avLst/>
              <a:gdLst>
                <a:gd name="connsiteX0" fmla="*/ 67801 w 67800"/>
                <a:gd name="connsiteY0" fmla="*/ 0 h 44296"/>
                <a:gd name="connsiteX1" fmla="*/ 0 w 67800"/>
                <a:gd name="connsiteY1" fmla="*/ 44297 h 44296"/>
                <a:gd name="connsiteX2" fmla="*/ 67801 w 67800"/>
                <a:gd name="connsiteY2" fmla="*/ 0 h 44296"/>
              </a:gdLst>
              <a:ahLst/>
              <a:cxnLst>
                <a:cxn ang="0">
                  <a:pos x="connsiteX0" y="connsiteY0"/>
                </a:cxn>
                <a:cxn ang="0">
                  <a:pos x="connsiteX1" y="connsiteY1"/>
                </a:cxn>
                <a:cxn ang="0">
                  <a:pos x="connsiteX2" y="connsiteY2"/>
                </a:cxn>
              </a:cxnLst>
              <a:rect l="l" t="t" r="r" b="b"/>
              <a:pathLst>
                <a:path w="67800" h="44296">
                  <a:moveTo>
                    <a:pt x="67801" y="0"/>
                  </a:moveTo>
                  <a:cubicBezTo>
                    <a:pt x="67801" y="0"/>
                    <a:pt x="30736" y="35256"/>
                    <a:pt x="0" y="44297"/>
                  </a:cubicBezTo>
                  <a:lnTo>
                    <a:pt x="67801" y="0"/>
                  </a:lnTo>
                  <a:close/>
                </a:path>
              </a:pathLst>
            </a:custGeom>
            <a:solidFill>
              <a:srgbClr val="000000">
                <a:alpha val="10000"/>
              </a:srgbClr>
            </a:solidFill>
            <a:ln w="9034" cap="flat">
              <a:noFill/>
              <a:prstDash val="solid"/>
              <a:miter/>
            </a:ln>
          </p:spPr>
          <p:txBody>
            <a:bodyPr rtlCol="0" anchor="ctr"/>
            <a:lstStyle/>
            <a:p>
              <a:endParaRPr lang="en-ID" dirty="0"/>
            </a:p>
          </p:txBody>
        </p:sp>
        <p:sp>
          <p:nvSpPr>
            <p:cNvPr id="597" name="Bentuk Bebas: Bentuk 596">
              <a:extLst>
                <a:ext uri="{FF2B5EF4-FFF2-40B4-BE49-F238E27FC236}">
                  <a16:creationId xmlns:a16="http://schemas.microsoft.com/office/drawing/2014/main" id="{DF3EDEF9-7D81-4803-83AD-463A331E005E}"/>
                </a:ext>
              </a:extLst>
            </p:cNvPr>
            <p:cNvSpPr/>
            <p:nvPr/>
          </p:nvSpPr>
          <p:spPr>
            <a:xfrm>
              <a:off x="7015604" y="3745131"/>
              <a:ext cx="93244" cy="23933"/>
            </a:xfrm>
            <a:custGeom>
              <a:avLst/>
              <a:gdLst>
                <a:gd name="connsiteX0" fmla="*/ 0 w 102887"/>
                <a:gd name="connsiteY0" fmla="*/ 26409 h 26408"/>
                <a:gd name="connsiteX1" fmla="*/ 102153 w 102887"/>
                <a:gd name="connsiteY1" fmla="*/ 4712 h 26408"/>
                <a:gd name="connsiteX2" fmla="*/ 0 w 102887"/>
                <a:gd name="connsiteY2" fmla="*/ 26409 h 26408"/>
              </a:gdLst>
              <a:ahLst/>
              <a:cxnLst>
                <a:cxn ang="0">
                  <a:pos x="connsiteX0" y="connsiteY0"/>
                </a:cxn>
                <a:cxn ang="0">
                  <a:pos x="connsiteX1" y="connsiteY1"/>
                </a:cxn>
                <a:cxn ang="0">
                  <a:pos x="connsiteX2" y="connsiteY2"/>
                </a:cxn>
              </a:cxnLst>
              <a:rect l="l" t="t" r="r" b="b"/>
              <a:pathLst>
                <a:path w="102887" h="26408">
                  <a:moveTo>
                    <a:pt x="0" y="26409"/>
                  </a:moveTo>
                  <a:cubicBezTo>
                    <a:pt x="0" y="26409"/>
                    <a:pt x="91306" y="22793"/>
                    <a:pt x="102153" y="4712"/>
                  </a:cubicBezTo>
                  <a:cubicBezTo>
                    <a:pt x="113002" y="-13368"/>
                    <a:pt x="0" y="26409"/>
                    <a:pt x="0" y="26409"/>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598" name="Bentuk Bebas: Bentuk 597">
              <a:extLst>
                <a:ext uri="{FF2B5EF4-FFF2-40B4-BE49-F238E27FC236}">
                  <a16:creationId xmlns:a16="http://schemas.microsoft.com/office/drawing/2014/main" id="{2F954DBF-4997-4B7A-9723-D10E82B1CCFA}"/>
                </a:ext>
              </a:extLst>
            </p:cNvPr>
            <p:cNvSpPr/>
            <p:nvPr/>
          </p:nvSpPr>
          <p:spPr>
            <a:xfrm>
              <a:off x="6975460" y="3860004"/>
              <a:ext cx="108144" cy="27036"/>
            </a:xfrm>
            <a:custGeom>
              <a:avLst/>
              <a:gdLst>
                <a:gd name="connsiteX0" fmla="*/ 0 w 119329"/>
                <a:gd name="connsiteY0" fmla="*/ 29833 h 29832"/>
                <a:gd name="connsiteX1" fmla="*/ 119329 w 119329"/>
                <a:gd name="connsiteY1" fmla="*/ 0 h 29832"/>
                <a:gd name="connsiteX2" fmla="*/ 0 w 119329"/>
                <a:gd name="connsiteY2" fmla="*/ 29833 h 29832"/>
              </a:gdLst>
              <a:ahLst/>
              <a:cxnLst>
                <a:cxn ang="0">
                  <a:pos x="connsiteX0" y="connsiteY0"/>
                </a:cxn>
                <a:cxn ang="0">
                  <a:pos x="connsiteX1" y="connsiteY1"/>
                </a:cxn>
                <a:cxn ang="0">
                  <a:pos x="connsiteX2" y="connsiteY2"/>
                </a:cxn>
              </a:cxnLst>
              <a:rect l="l" t="t" r="r" b="b"/>
              <a:pathLst>
                <a:path w="119329" h="29832">
                  <a:moveTo>
                    <a:pt x="0" y="29833"/>
                  </a:moveTo>
                  <a:cubicBezTo>
                    <a:pt x="5424" y="29833"/>
                    <a:pt x="114809" y="14464"/>
                    <a:pt x="119329" y="0"/>
                  </a:cubicBezTo>
                  <a:lnTo>
                    <a:pt x="0" y="29833"/>
                  </a:lnTo>
                  <a:close/>
                </a:path>
              </a:pathLst>
            </a:custGeom>
            <a:solidFill>
              <a:srgbClr val="000000">
                <a:alpha val="10000"/>
              </a:srgbClr>
            </a:solidFill>
            <a:ln w="9034" cap="flat">
              <a:noFill/>
              <a:prstDash val="solid"/>
              <a:miter/>
            </a:ln>
          </p:spPr>
          <p:txBody>
            <a:bodyPr rtlCol="0" anchor="ctr"/>
            <a:lstStyle/>
            <a:p>
              <a:endParaRPr lang="en-ID" dirty="0"/>
            </a:p>
          </p:txBody>
        </p:sp>
        <p:sp>
          <p:nvSpPr>
            <p:cNvPr id="599" name="Bentuk Bebas: Bentuk 598">
              <a:extLst>
                <a:ext uri="{FF2B5EF4-FFF2-40B4-BE49-F238E27FC236}">
                  <a16:creationId xmlns:a16="http://schemas.microsoft.com/office/drawing/2014/main" id="{0F79B338-8B59-4ACC-B44E-DD91D9916176}"/>
                </a:ext>
              </a:extLst>
            </p:cNvPr>
            <p:cNvSpPr/>
            <p:nvPr/>
          </p:nvSpPr>
          <p:spPr>
            <a:xfrm>
              <a:off x="6944327" y="3923089"/>
              <a:ext cx="96675" cy="40144"/>
            </a:xfrm>
            <a:custGeom>
              <a:avLst/>
              <a:gdLst>
                <a:gd name="connsiteX0" fmla="*/ 0 w 106673"/>
                <a:gd name="connsiteY0" fmla="*/ 44297 h 44296"/>
                <a:gd name="connsiteX1" fmla="*/ 106674 w 106673"/>
                <a:gd name="connsiteY1" fmla="*/ 0 h 44296"/>
                <a:gd name="connsiteX2" fmla="*/ 0 w 106673"/>
                <a:gd name="connsiteY2" fmla="*/ 44297 h 44296"/>
              </a:gdLst>
              <a:ahLst/>
              <a:cxnLst>
                <a:cxn ang="0">
                  <a:pos x="connsiteX0" y="connsiteY0"/>
                </a:cxn>
                <a:cxn ang="0">
                  <a:pos x="connsiteX1" y="connsiteY1"/>
                </a:cxn>
                <a:cxn ang="0">
                  <a:pos x="connsiteX2" y="connsiteY2"/>
                </a:cxn>
              </a:cxnLst>
              <a:rect l="l" t="t" r="r" b="b"/>
              <a:pathLst>
                <a:path w="106673" h="44296">
                  <a:moveTo>
                    <a:pt x="0" y="44297"/>
                  </a:moveTo>
                  <a:cubicBezTo>
                    <a:pt x="39777" y="43392"/>
                    <a:pt x="106674" y="0"/>
                    <a:pt x="106674" y="0"/>
                  </a:cubicBezTo>
                  <a:lnTo>
                    <a:pt x="0" y="44297"/>
                  </a:lnTo>
                  <a:close/>
                </a:path>
              </a:pathLst>
            </a:custGeom>
            <a:solidFill>
              <a:srgbClr val="000000">
                <a:alpha val="10000"/>
              </a:srgbClr>
            </a:solidFill>
            <a:ln w="9034" cap="flat">
              <a:noFill/>
              <a:prstDash val="solid"/>
              <a:miter/>
            </a:ln>
          </p:spPr>
          <p:txBody>
            <a:bodyPr rtlCol="0" anchor="ctr"/>
            <a:lstStyle/>
            <a:p>
              <a:endParaRPr lang="en-ID" dirty="0"/>
            </a:p>
          </p:txBody>
        </p:sp>
        <p:sp>
          <p:nvSpPr>
            <p:cNvPr id="600" name="Bentuk Bebas: Bentuk 599">
              <a:extLst>
                <a:ext uri="{FF2B5EF4-FFF2-40B4-BE49-F238E27FC236}">
                  <a16:creationId xmlns:a16="http://schemas.microsoft.com/office/drawing/2014/main" id="{AB4B390F-3AD1-4C3B-AFD4-0CA242E5DD9C}"/>
                </a:ext>
              </a:extLst>
            </p:cNvPr>
            <p:cNvSpPr/>
            <p:nvPr/>
          </p:nvSpPr>
          <p:spPr>
            <a:xfrm>
              <a:off x="7176184" y="3932559"/>
              <a:ext cx="225602" cy="50336"/>
            </a:xfrm>
            <a:custGeom>
              <a:avLst/>
              <a:gdLst>
                <a:gd name="connsiteX0" fmla="*/ 0 w 248934"/>
                <a:gd name="connsiteY0" fmla="*/ 55542 h 55542"/>
                <a:gd name="connsiteX1" fmla="*/ 248603 w 248934"/>
                <a:gd name="connsiteY1" fmla="*/ 12150 h 55542"/>
                <a:gd name="connsiteX2" fmla="*/ 0 w 248934"/>
                <a:gd name="connsiteY2" fmla="*/ 55542 h 55542"/>
              </a:gdLst>
              <a:ahLst/>
              <a:cxnLst>
                <a:cxn ang="0">
                  <a:pos x="connsiteX0" y="connsiteY0"/>
                </a:cxn>
                <a:cxn ang="0">
                  <a:pos x="connsiteX1" y="connsiteY1"/>
                </a:cxn>
                <a:cxn ang="0">
                  <a:pos x="connsiteX2" y="connsiteY2"/>
                </a:cxn>
              </a:cxnLst>
              <a:rect l="l" t="t" r="r" b="b"/>
              <a:pathLst>
                <a:path w="248934" h="55542">
                  <a:moveTo>
                    <a:pt x="0" y="55542"/>
                  </a:moveTo>
                  <a:cubicBezTo>
                    <a:pt x="0" y="55542"/>
                    <a:pt x="237755" y="55542"/>
                    <a:pt x="248603" y="12150"/>
                  </a:cubicBezTo>
                  <a:cubicBezTo>
                    <a:pt x="259451" y="-31243"/>
                    <a:pt x="0" y="55542"/>
                    <a:pt x="0" y="55542"/>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601" name="Bentuk Bebas: Bentuk 600">
              <a:extLst>
                <a:ext uri="{FF2B5EF4-FFF2-40B4-BE49-F238E27FC236}">
                  <a16:creationId xmlns:a16="http://schemas.microsoft.com/office/drawing/2014/main" id="{ECCE701B-AF23-44E7-987D-ACFCA53C08A9}"/>
                </a:ext>
              </a:extLst>
            </p:cNvPr>
            <p:cNvSpPr/>
            <p:nvPr/>
          </p:nvSpPr>
          <p:spPr>
            <a:xfrm>
              <a:off x="7338401" y="3397241"/>
              <a:ext cx="186834" cy="29362"/>
            </a:xfrm>
            <a:custGeom>
              <a:avLst/>
              <a:gdLst>
                <a:gd name="connsiteX0" fmla="*/ 0 w 206157"/>
                <a:gd name="connsiteY0" fmla="*/ 32400 h 32399"/>
                <a:gd name="connsiteX1" fmla="*/ 205211 w 206157"/>
                <a:gd name="connsiteY1" fmla="*/ 7088 h 32399"/>
                <a:gd name="connsiteX2" fmla="*/ 0 w 206157"/>
                <a:gd name="connsiteY2" fmla="*/ 32400 h 32399"/>
              </a:gdLst>
              <a:ahLst/>
              <a:cxnLst>
                <a:cxn ang="0">
                  <a:pos x="connsiteX0" y="connsiteY0"/>
                </a:cxn>
                <a:cxn ang="0">
                  <a:pos x="connsiteX1" y="connsiteY1"/>
                </a:cxn>
                <a:cxn ang="0">
                  <a:pos x="connsiteX2" y="connsiteY2"/>
                </a:cxn>
              </a:cxnLst>
              <a:rect l="l" t="t" r="r" b="b"/>
              <a:pathLst>
                <a:path w="206157" h="32399">
                  <a:moveTo>
                    <a:pt x="0" y="32400"/>
                  </a:moveTo>
                  <a:cubicBezTo>
                    <a:pt x="4520" y="32400"/>
                    <a:pt x="188035" y="32400"/>
                    <a:pt x="205211" y="7088"/>
                  </a:cubicBezTo>
                  <a:cubicBezTo>
                    <a:pt x="222387" y="-18225"/>
                    <a:pt x="0" y="32400"/>
                    <a:pt x="0" y="32400"/>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602" name="Bentuk Bebas: Bentuk 601">
              <a:extLst>
                <a:ext uri="{FF2B5EF4-FFF2-40B4-BE49-F238E27FC236}">
                  <a16:creationId xmlns:a16="http://schemas.microsoft.com/office/drawing/2014/main" id="{3DF33CCD-5A2B-4AD1-897B-C2931A1D5264}"/>
                </a:ext>
              </a:extLst>
            </p:cNvPr>
            <p:cNvSpPr/>
            <p:nvPr/>
          </p:nvSpPr>
          <p:spPr>
            <a:xfrm>
              <a:off x="6932857" y="2757252"/>
              <a:ext cx="224483" cy="367037"/>
            </a:xfrm>
            <a:custGeom>
              <a:avLst/>
              <a:gdLst>
                <a:gd name="connsiteX0" fmla="*/ 244987 w 247699"/>
                <a:gd name="connsiteY0" fmla="*/ 20792 h 404997"/>
                <a:gd name="connsiteX1" fmla="*/ 247699 w 247699"/>
                <a:gd name="connsiteY1" fmla="*/ 47913 h 404997"/>
                <a:gd name="connsiteX2" fmla="*/ 244987 w 247699"/>
                <a:gd name="connsiteY2" fmla="*/ 77745 h 404997"/>
                <a:gd name="connsiteX3" fmla="*/ 227811 w 247699"/>
                <a:gd name="connsiteY3" fmla="*/ 132890 h 404997"/>
                <a:gd name="connsiteX4" fmla="*/ 226003 w 247699"/>
                <a:gd name="connsiteY4" fmla="*/ 137410 h 404997"/>
                <a:gd name="connsiteX5" fmla="*/ 216963 w 247699"/>
                <a:gd name="connsiteY5" fmla="*/ 156394 h 404997"/>
                <a:gd name="connsiteX6" fmla="*/ 169954 w 247699"/>
                <a:gd name="connsiteY6" fmla="*/ 234139 h 404997"/>
                <a:gd name="connsiteX7" fmla="*/ 28024 w 247699"/>
                <a:gd name="connsiteY7" fmla="*/ 382397 h 404997"/>
                <a:gd name="connsiteX8" fmla="*/ 0 w 247699"/>
                <a:gd name="connsiteY8" fmla="*/ 404998 h 404997"/>
                <a:gd name="connsiteX9" fmla="*/ 0 w 247699"/>
                <a:gd name="connsiteY9" fmla="*/ 391437 h 404997"/>
                <a:gd name="connsiteX10" fmla="*/ 56049 w 247699"/>
                <a:gd name="connsiteY10" fmla="*/ 243179 h 404997"/>
                <a:gd name="connsiteX11" fmla="*/ 188035 w 247699"/>
                <a:gd name="connsiteY11" fmla="*/ 131082 h 404997"/>
                <a:gd name="connsiteX12" fmla="*/ 171762 w 247699"/>
                <a:gd name="connsiteY12" fmla="*/ 117522 h 404997"/>
                <a:gd name="connsiteX13" fmla="*/ 241371 w 247699"/>
                <a:gd name="connsiteY13" fmla="*/ 0 h 404997"/>
                <a:gd name="connsiteX14" fmla="*/ 244987 w 247699"/>
                <a:gd name="connsiteY14" fmla="*/ 20792 h 404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47699" h="404997">
                  <a:moveTo>
                    <a:pt x="244987" y="20792"/>
                  </a:moveTo>
                  <a:cubicBezTo>
                    <a:pt x="246795" y="29832"/>
                    <a:pt x="247699" y="38872"/>
                    <a:pt x="247699" y="47913"/>
                  </a:cubicBezTo>
                  <a:cubicBezTo>
                    <a:pt x="247699" y="57857"/>
                    <a:pt x="246795" y="67801"/>
                    <a:pt x="244987" y="77745"/>
                  </a:cubicBezTo>
                  <a:cubicBezTo>
                    <a:pt x="241371" y="96729"/>
                    <a:pt x="235947" y="114809"/>
                    <a:pt x="227811" y="132890"/>
                  </a:cubicBezTo>
                  <a:lnTo>
                    <a:pt x="226003" y="137410"/>
                  </a:lnTo>
                  <a:cubicBezTo>
                    <a:pt x="223291" y="143738"/>
                    <a:pt x="220579" y="150066"/>
                    <a:pt x="216963" y="156394"/>
                  </a:cubicBezTo>
                  <a:cubicBezTo>
                    <a:pt x="203403" y="183514"/>
                    <a:pt x="188035" y="209731"/>
                    <a:pt x="169954" y="234139"/>
                  </a:cubicBezTo>
                  <a:cubicBezTo>
                    <a:pt x="128370" y="289284"/>
                    <a:pt x="81361" y="339005"/>
                    <a:pt x="28024" y="382397"/>
                  </a:cubicBezTo>
                  <a:cubicBezTo>
                    <a:pt x="18984" y="390533"/>
                    <a:pt x="9040" y="397766"/>
                    <a:pt x="0" y="404998"/>
                  </a:cubicBezTo>
                  <a:cubicBezTo>
                    <a:pt x="0" y="396861"/>
                    <a:pt x="0" y="391437"/>
                    <a:pt x="0" y="391437"/>
                  </a:cubicBezTo>
                  <a:cubicBezTo>
                    <a:pt x="0" y="391437"/>
                    <a:pt x="15368" y="341717"/>
                    <a:pt x="56049" y="243179"/>
                  </a:cubicBezTo>
                  <a:cubicBezTo>
                    <a:pt x="86785" y="168146"/>
                    <a:pt x="155490" y="140122"/>
                    <a:pt x="188035" y="131082"/>
                  </a:cubicBezTo>
                  <a:lnTo>
                    <a:pt x="171762" y="117522"/>
                  </a:lnTo>
                  <a:cubicBezTo>
                    <a:pt x="188035" y="49721"/>
                    <a:pt x="217867" y="16272"/>
                    <a:pt x="241371" y="0"/>
                  </a:cubicBezTo>
                  <a:cubicBezTo>
                    <a:pt x="242275" y="6328"/>
                    <a:pt x="244083" y="12656"/>
                    <a:pt x="244987" y="20792"/>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603" name="Bentuk Bebas: Bentuk 602">
              <a:extLst>
                <a:ext uri="{FF2B5EF4-FFF2-40B4-BE49-F238E27FC236}">
                  <a16:creationId xmlns:a16="http://schemas.microsoft.com/office/drawing/2014/main" id="{07C892D4-3B86-40AC-A90D-625C3474F439}"/>
                </a:ext>
              </a:extLst>
            </p:cNvPr>
            <p:cNvSpPr/>
            <p:nvPr/>
          </p:nvSpPr>
          <p:spPr>
            <a:xfrm>
              <a:off x="7199039" y="2272153"/>
              <a:ext cx="458062" cy="419058"/>
            </a:xfrm>
            <a:custGeom>
              <a:avLst/>
              <a:gdLst>
                <a:gd name="connsiteX0" fmla="*/ 505436 w 505436"/>
                <a:gd name="connsiteY0" fmla="*/ 130271 h 462398"/>
                <a:gd name="connsiteX1" fmla="*/ 497301 w 505436"/>
                <a:gd name="connsiteY1" fmla="*/ 133887 h 462398"/>
                <a:gd name="connsiteX2" fmla="*/ 461140 w 505436"/>
                <a:gd name="connsiteY2" fmla="*/ 179992 h 462398"/>
                <a:gd name="connsiteX3" fmla="*/ 396955 w 505436"/>
                <a:gd name="connsiteY3" fmla="*/ 202592 h 462398"/>
                <a:gd name="connsiteX4" fmla="*/ 335482 w 505436"/>
                <a:gd name="connsiteY4" fmla="*/ 230617 h 462398"/>
                <a:gd name="connsiteX5" fmla="*/ 323730 w 505436"/>
                <a:gd name="connsiteY5" fmla="*/ 281241 h 462398"/>
                <a:gd name="connsiteX6" fmla="*/ 320114 w 505436"/>
                <a:gd name="connsiteY6" fmla="*/ 289378 h 462398"/>
                <a:gd name="connsiteX7" fmla="*/ 309266 w 505436"/>
                <a:gd name="connsiteY7" fmla="*/ 292994 h 462398"/>
                <a:gd name="connsiteX8" fmla="*/ 189032 w 505436"/>
                <a:gd name="connsiteY8" fmla="*/ 269489 h 462398"/>
                <a:gd name="connsiteX9" fmla="*/ 131175 w 505436"/>
                <a:gd name="connsiteY9" fmla="*/ 278529 h 462398"/>
                <a:gd name="connsiteX10" fmla="*/ 113999 w 505436"/>
                <a:gd name="connsiteY10" fmla="*/ 330058 h 462398"/>
                <a:gd name="connsiteX11" fmla="*/ 113999 w 505436"/>
                <a:gd name="connsiteY11" fmla="*/ 331866 h 462398"/>
                <a:gd name="connsiteX12" fmla="*/ 115807 w 505436"/>
                <a:gd name="connsiteY12" fmla="*/ 386107 h 462398"/>
                <a:gd name="connsiteX13" fmla="*/ 68798 w 505436"/>
                <a:gd name="connsiteY13" fmla="*/ 452100 h 462398"/>
                <a:gd name="connsiteX14" fmla="*/ 34446 w 505436"/>
                <a:gd name="connsiteY14" fmla="*/ 462044 h 462398"/>
                <a:gd name="connsiteX15" fmla="*/ 20886 w 505436"/>
                <a:gd name="connsiteY15" fmla="*/ 460236 h 462398"/>
                <a:gd name="connsiteX16" fmla="*/ 43486 w 505436"/>
                <a:gd name="connsiteY16" fmla="*/ 419555 h 462398"/>
                <a:gd name="connsiteX17" fmla="*/ 123943 w 505436"/>
                <a:gd name="connsiteY17" fmla="*/ 43486 h 462398"/>
                <a:gd name="connsiteX18" fmla="*/ 500012 w 505436"/>
                <a:gd name="connsiteY18" fmla="*/ 123943 h 462398"/>
                <a:gd name="connsiteX19" fmla="*/ 505436 w 505436"/>
                <a:gd name="connsiteY19" fmla="*/ 130271 h 462398"/>
                <a:gd name="connsiteX20" fmla="*/ 505436 w 505436"/>
                <a:gd name="connsiteY20" fmla="*/ 130271 h 462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05436" h="462398">
                  <a:moveTo>
                    <a:pt x="505436" y="130271"/>
                  </a:moveTo>
                  <a:cubicBezTo>
                    <a:pt x="502724" y="131175"/>
                    <a:pt x="500012" y="132079"/>
                    <a:pt x="497301" y="133887"/>
                  </a:cubicBezTo>
                  <a:cubicBezTo>
                    <a:pt x="480124" y="142928"/>
                    <a:pt x="474700" y="165528"/>
                    <a:pt x="461140" y="179992"/>
                  </a:cubicBezTo>
                  <a:cubicBezTo>
                    <a:pt x="444868" y="197168"/>
                    <a:pt x="419555" y="198976"/>
                    <a:pt x="396955" y="202592"/>
                  </a:cubicBezTo>
                  <a:cubicBezTo>
                    <a:pt x="374355" y="206208"/>
                    <a:pt x="348138" y="211632"/>
                    <a:pt x="335482" y="230617"/>
                  </a:cubicBezTo>
                  <a:cubicBezTo>
                    <a:pt x="326442" y="245081"/>
                    <a:pt x="327346" y="264065"/>
                    <a:pt x="323730" y="281241"/>
                  </a:cubicBezTo>
                  <a:cubicBezTo>
                    <a:pt x="323730" y="283953"/>
                    <a:pt x="321922" y="287569"/>
                    <a:pt x="320114" y="289378"/>
                  </a:cubicBezTo>
                  <a:cubicBezTo>
                    <a:pt x="317402" y="292089"/>
                    <a:pt x="312882" y="292994"/>
                    <a:pt x="309266" y="292994"/>
                  </a:cubicBezTo>
                  <a:cubicBezTo>
                    <a:pt x="264065" y="296610"/>
                    <a:pt x="231521" y="280337"/>
                    <a:pt x="189032" y="269489"/>
                  </a:cubicBezTo>
                  <a:cubicBezTo>
                    <a:pt x="169144" y="264065"/>
                    <a:pt x="145639" y="264969"/>
                    <a:pt x="131175" y="278529"/>
                  </a:cubicBezTo>
                  <a:cubicBezTo>
                    <a:pt x="117615" y="291186"/>
                    <a:pt x="113999" y="311074"/>
                    <a:pt x="113999" y="330058"/>
                  </a:cubicBezTo>
                  <a:lnTo>
                    <a:pt x="113999" y="331866"/>
                  </a:lnTo>
                  <a:cubicBezTo>
                    <a:pt x="115807" y="349946"/>
                    <a:pt x="116711" y="368027"/>
                    <a:pt x="115807" y="386107"/>
                  </a:cubicBezTo>
                  <a:cubicBezTo>
                    <a:pt x="111287" y="414131"/>
                    <a:pt x="94111" y="439444"/>
                    <a:pt x="68798" y="452100"/>
                  </a:cubicBezTo>
                  <a:cubicBezTo>
                    <a:pt x="57950" y="457524"/>
                    <a:pt x="46198" y="461140"/>
                    <a:pt x="34446" y="462044"/>
                  </a:cubicBezTo>
                  <a:cubicBezTo>
                    <a:pt x="29926" y="462948"/>
                    <a:pt x="25406" y="462044"/>
                    <a:pt x="20886" y="460236"/>
                  </a:cubicBezTo>
                  <a:cubicBezTo>
                    <a:pt x="29022" y="446676"/>
                    <a:pt x="36254" y="433115"/>
                    <a:pt x="43486" y="419555"/>
                  </a:cubicBezTo>
                  <a:cubicBezTo>
                    <a:pt x="-37875" y="292994"/>
                    <a:pt x="-1715" y="124847"/>
                    <a:pt x="123943" y="43486"/>
                  </a:cubicBezTo>
                  <a:cubicBezTo>
                    <a:pt x="250505" y="-37875"/>
                    <a:pt x="418651" y="-1715"/>
                    <a:pt x="500012" y="123943"/>
                  </a:cubicBezTo>
                  <a:cubicBezTo>
                    <a:pt x="502724" y="124847"/>
                    <a:pt x="503629" y="127559"/>
                    <a:pt x="505436" y="130271"/>
                  </a:cubicBezTo>
                  <a:lnTo>
                    <a:pt x="505436" y="130271"/>
                  </a:lnTo>
                  <a:close/>
                </a:path>
              </a:pathLst>
            </a:custGeom>
            <a:solidFill>
              <a:srgbClr val="000000">
                <a:alpha val="10000"/>
              </a:srgbClr>
            </a:solidFill>
            <a:ln w="9034" cap="flat">
              <a:noFill/>
              <a:prstDash val="solid"/>
              <a:miter/>
            </a:ln>
          </p:spPr>
          <p:txBody>
            <a:bodyPr rtlCol="0" anchor="ctr"/>
            <a:lstStyle/>
            <a:p>
              <a:endParaRPr lang="en-ID" dirty="0"/>
            </a:p>
          </p:txBody>
        </p:sp>
        <p:sp>
          <p:nvSpPr>
            <p:cNvPr id="604" name="Bentuk Bebas: Bentuk 603">
              <a:extLst>
                <a:ext uri="{FF2B5EF4-FFF2-40B4-BE49-F238E27FC236}">
                  <a16:creationId xmlns:a16="http://schemas.microsoft.com/office/drawing/2014/main" id="{814FD239-B2B6-48B3-943C-4ADA22638DC8}"/>
                </a:ext>
              </a:extLst>
            </p:cNvPr>
            <p:cNvSpPr/>
            <p:nvPr/>
          </p:nvSpPr>
          <p:spPr>
            <a:xfrm>
              <a:off x="6846013" y="2135727"/>
              <a:ext cx="891421" cy="1020514"/>
            </a:xfrm>
            <a:custGeom>
              <a:avLst/>
              <a:gdLst>
                <a:gd name="connsiteX0" fmla="*/ 970006 w 983613"/>
                <a:gd name="connsiteY0" fmla="*/ 245549 h 1126057"/>
                <a:gd name="connsiteX1" fmla="*/ 954638 w 983613"/>
                <a:gd name="connsiteY1" fmla="*/ 263630 h 1126057"/>
                <a:gd name="connsiteX2" fmla="*/ 883220 w 983613"/>
                <a:gd name="connsiteY2" fmla="*/ 274478 h 1126057"/>
                <a:gd name="connsiteX3" fmla="*/ 847060 w 983613"/>
                <a:gd name="connsiteY3" fmla="*/ 320582 h 1126057"/>
                <a:gd name="connsiteX4" fmla="*/ 782875 w 983613"/>
                <a:gd name="connsiteY4" fmla="*/ 343183 h 1126057"/>
                <a:gd name="connsiteX5" fmla="*/ 721403 w 983613"/>
                <a:gd name="connsiteY5" fmla="*/ 371207 h 1126057"/>
                <a:gd name="connsiteX6" fmla="*/ 709650 w 983613"/>
                <a:gd name="connsiteY6" fmla="*/ 421832 h 1126057"/>
                <a:gd name="connsiteX7" fmla="*/ 706034 w 983613"/>
                <a:gd name="connsiteY7" fmla="*/ 429968 h 1126057"/>
                <a:gd name="connsiteX8" fmla="*/ 695186 w 983613"/>
                <a:gd name="connsiteY8" fmla="*/ 433584 h 1126057"/>
                <a:gd name="connsiteX9" fmla="*/ 574952 w 983613"/>
                <a:gd name="connsiteY9" fmla="*/ 410080 h 1126057"/>
                <a:gd name="connsiteX10" fmla="*/ 517095 w 983613"/>
                <a:gd name="connsiteY10" fmla="*/ 419120 h 1126057"/>
                <a:gd name="connsiteX11" fmla="*/ 499919 w 983613"/>
                <a:gd name="connsiteY11" fmla="*/ 470648 h 1126057"/>
                <a:gd name="connsiteX12" fmla="*/ 501727 w 983613"/>
                <a:gd name="connsiteY12" fmla="*/ 526697 h 1126057"/>
                <a:gd name="connsiteX13" fmla="*/ 420366 w 983613"/>
                <a:gd name="connsiteY13" fmla="*/ 602634 h 1126057"/>
                <a:gd name="connsiteX14" fmla="*/ 404094 w 983613"/>
                <a:gd name="connsiteY14" fmla="*/ 598114 h 1126057"/>
                <a:gd name="connsiteX15" fmla="*/ 398670 w 983613"/>
                <a:gd name="connsiteY15" fmla="*/ 588170 h 1126057"/>
                <a:gd name="connsiteX16" fmla="*/ 332677 w 983613"/>
                <a:gd name="connsiteY16" fmla="*/ 327814 h 1126057"/>
                <a:gd name="connsiteX17" fmla="*/ 317309 w 983613"/>
                <a:gd name="connsiteY17" fmla="*/ 291654 h 1126057"/>
                <a:gd name="connsiteX18" fmla="*/ 315501 w 983613"/>
                <a:gd name="connsiteY18" fmla="*/ 283518 h 1126057"/>
                <a:gd name="connsiteX19" fmla="*/ 313693 w 983613"/>
                <a:gd name="connsiteY19" fmla="*/ 267246 h 1126057"/>
                <a:gd name="connsiteX20" fmla="*/ 303749 w 983613"/>
                <a:gd name="connsiteY20" fmla="*/ 271766 h 1126057"/>
                <a:gd name="connsiteX21" fmla="*/ 301037 w 983613"/>
                <a:gd name="connsiteY21" fmla="*/ 274478 h 1126057"/>
                <a:gd name="connsiteX22" fmla="*/ 293804 w 983613"/>
                <a:gd name="connsiteY22" fmla="*/ 303406 h 1126057"/>
                <a:gd name="connsiteX23" fmla="*/ 326349 w 983613"/>
                <a:gd name="connsiteY23" fmla="*/ 639699 h 1126057"/>
                <a:gd name="connsiteX24" fmla="*/ 341717 w 983613"/>
                <a:gd name="connsiteY24" fmla="*/ 723772 h 1126057"/>
                <a:gd name="connsiteX25" fmla="*/ 320021 w 983613"/>
                <a:gd name="connsiteY25" fmla="*/ 813269 h 1126057"/>
                <a:gd name="connsiteX26" fmla="*/ 36161 w 983613"/>
                <a:gd name="connsiteY26" fmla="*/ 1126058 h 1126057"/>
                <a:gd name="connsiteX27" fmla="*/ 69609 w 983613"/>
                <a:gd name="connsiteY27" fmla="*/ 1032944 h 1126057"/>
                <a:gd name="connsiteX28" fmla="*/ 40681 w 983613"/>
                <a:gd name="connsiteY28" fmla="*/ 1058257 h 1126057"/>
                <a:gd name="connsiteX29" fmla="*/ 0 w 983613"/>
                <a:gd name="connsiteY29" fmla="*/ 1057353 h 1126057"/>
                <a:gd name="connsiteX30" fmla="*/ 28929 w 983613"/>
                <a:gd name="connsiteY30" fmla="*/ 1013056 h 1126057"/>
                <a:gd name="connsiteX31" fmla="*/ 53337 w 983613"/>
                <a:gd name="connsiteY31" fmla="*/ 903670 h 1126057"/>
                <a:gd name="connsiteX32" fmla="*/ 69609 w 983613"/>
                <a:gd name="connsiteY32" fmla="*/ 796997 h 1126057"/>
                <a:gd name="connsiteX33" fmla="*/ 66897 w 983613"/>
                <a:gd name="connsiteY33" fmla="*/ 704788 h 1126057"/>
                <a:gd name="connsiteX34" fmla="*/ 75937 w 983613"/>
                <a:gd name="connsiteY34" fmla="*/ 452568 h 1126057"/>
                <a:gd name="connsiteX35" fmla="*/ 148258 w 983613"/>
                <a:gd name="connsiteY35" fmla="*/ 252781 h 1126057"/>
                <a:gd name="connsiteX36" fmla="*/ 224196 w 983613"/>
                <a:gd name="connsiteY36" fmla="*/ 205773 h 1126057"/>
                <a:gd name="connsiteX37" fmla="*/ 299229 w 983613"/>
                <a:gd name="connsiteY37" fmla="*/ 177748 h 1126057"/>
                <a:gd name="connsiteX38" fmla="*/ 310077 w 983613"/>
                <a:gd name="connsiteY38" fmla="*/ 176844 h 1126057"/>
                <a:gd name="connsiteX39" fmla="*/ 333581 w 983613"/>
                <a:gd name="connsiteY39" fmla="*/ 189500 h 1126057"/>
                <a:gd name="connsiteX40" fmla="*/ 344429 w 983613"/>
                <a:gd name="connsiteY40" fmla="*/ 172324 h 1126057"/>
                <a:gd name="connsiteX41" fmla="*/ 361605 w 983613"/>
                <a:gd name="connsiteY41" fmla="*/ 150628 h 1126057"/>
                <a:gd name="connsiteX42" fmla="*/ 480935 w 983613"/>
                <a:gd name="connsiteY42" fmla="*/ 53899 h 1126057"/>
                <a:gd name="connsiteX43" fmla="*/ 527944 w 983613"/>
                <a:gd name="connsiteY43" fmla="*/ 18642 h 1126057"/>
                <a:gd name="connsiteX44" fmla="*/ 598457 w 983613"/>
                <a:gd name="connsiteY44" fmla="*/ 562 h 1126057"/>
                <a:gd name="connsiteX45" fmla="*/ 718690 w 983613"/>
                <a:gd name="connsiteY45" fmla="*/ 19546 h 1126057"/>
                <a:gd name="connsiteX46" fmla="*/ 878700 w 983613"/>
                <a:gd name="connsiteY46" fmla="*/ 93675 h 1126057"/>
                <a:gd name="connsiteX47" fmla="*/ 920285 w 983613"/>
                <a:gd name="connsiteY47" fmla="*/ 105427 h 1126057"/>
                <a:gd name="connsiteX48" fmla="*/ 976334 w 983613"/>
                <a:gd name="connsiteY48" fmla="*/ 235605 h 1126057"/>
                <a:gd name="connsiteX49" fmla="*/ 970006 w 983613"/>
                <a:gd name="connsiteY49" fmla="*/ 245549 h 1126057"/>
                <a:gd name="connsiteX50" fmla="*/ 970006 w 983613"/>
                <a:gd name="connsiteY50" fmla="*/ 245549 h 112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983613" h="1126057">
                  <a:moveTo>
                    <a:pt x="970006" y="245549"/>
                  </a:moveTo>
                  <a:cubicBezTo>
                    <a:pt x="966390" y="252781"/>
                    <a:pt x="961870" y="259109"/>
                    <a:pt x="954638" y="263630"/>
                  </a:cubicBezTo>
                  <a:cubicBezTo>
                    <a:pt x="933846" y="277190"/>
                    <a:pt x="904917" y="262725"/>
                    <a:pt x="883220" y="274478"/>
                  </a:cubicBezTo>
                  <a:cubicBezTo>
                    <a:pt x="866045" y="283518"/>
                    <a:pt x="860620" y="306118"/>
                    <a:pt x="847060" y="320582"/>
                  </a:cubicBezTo>
                  <a:cubicBezTo>
                    <a:pt x="830788" y="337759"/>
                    <a:pt x="805476" y="339567"/>
                    <a:pt x="782875" y="343183"/>
                  </a:cubicBezTo>
                  <a:cubicBezTo>
                    <a:pt x="760275" y="346799"/>
                    <a:pt x="734058" y="352223"/>
                    <a:pt x="721403" y="371207"/>
                  </a:cubicBezTo>
                  <a:cubicBezTo>
                    <a:pt x="712362" y="385671"/>
                    <a:pt x="713266" y="404656"/>
                    <a:pt x="709650" y="421832"/>
                  </a:cubicBezTo>
                  <a:cubicBezTo>
                    <a:pt x="709650" y="424544"/>
                    <a:pt x="707842" y="428160"/>
                    <a:pt x="706034" y="429968"/>
                  </a:cubicBezTo>
                  <a:cubicBezTo>
                    <a:pt x="703322" y="432680"/>
                    <a:pt x="698802" y="433584"/>
                    <a:pt x="695186" y="433584"/>
                  </a:cubicBezTo>
                  <a:cubicBezTo>
                    <a:pt x="649985" y="437200"/>
                    <a:pt x="617441" y="420928"/>
                    <a:pt x="574952" y="410080"/>
                  </a:cubicBezTo>
                  <a:cubicBezTo>
                    <a:pt x="555064" y="404656"/>
                    <a:pt x="531560" y="405560"/>
                    <a:pt x="517095" y="419120"/>
                  </a:cubicBezTo>
                  <a:cubicBezTo>
                    <a:pt x="502631" y="432680"/>
                    <a:pt x="499919" y="451664"/>
                    <a:pt x="499919" y="470648"/>
                  </a:cubicBezTo>
                  <a:cubicBezTo>
                    <a:pt x="501727" y="488729"/>
                    <a:pt x="502631" y="507713"/>
                    <a:pt x="501727" y="526697"/>
                  </a:cubicBezTo>
                  <a:cubicBezTo>
                    <a:pt x="495399" y="567378"/>
                    <a:pt x="461951" y="599018"/>
                    <a:pt x="420366" y="602634"/>
                  </a:cubicBezTo>
                  <a:cubicBezTo>
                    <a:pt x="414038" y="603538"/>
                    <a:pt x="408614" y="601730"/>
                    <a:pt x="404094" y="598114"/>
                  </a:cubicBezTo>
                  <a:cubicBezTo>
                    <a:pt x="401382" y="595402"/>
                    <a:pt x="399574" y="591786"/>
                    <a:pt x="398670" y="588170"/>
                  </a:cubicBezTo>
                  <a:cubicBezTo>
                    <a:pt x="368838" y="503193"/>
                    <a:pt x="368838" y="409176"/>
                    <a:pt x="332677" y="327814"/>
                  </a:cubicBezTo>
                  <a:cubicBezTo>
                    <a:pt x="326349" y="316062"/>
                    <a:pt x="321829" y="304310"/>
                    <a:pt x="317309" y="291654"/>
                  </a:cubicBezTo>
                  <a:cubicBezTo>
                    <a:pt x="316404" y="288942"/>
                    <a:pt x="315501" y="286230"/>
                    <a:pt x="315501" y="283518"/>
                  </a:cubicBezTo>
                  <a:cubicBezTo>
                    <a:pt x="314597" y="278094"/>
                    <a:pt x="313693" y="272670"/>
                    <a:pt x="313693" y="267246"/>
                  </a:cubicBezTo>
                  <a:cubicBezTo>
                    <a:pt x="310077" y="268150"/>
                    <a:pt x="306461" y="269054"/>
                    <a:pt x="303749" y="271766"/>
                  </a:cubicBezTo>
                  <a:cubicBezTo>
                    <a:pt x="302844" y="272670"/>
                    <a:pt x="301940" y="273574"/>
                    <a:pt x="301037" y="274478"/>
                  </a:cubicBezTo>
                  <a:cubicBezTo>
                    <a:pt x="295612" y="283518"/>
                    <a:pt x="292900" y="293462"/>
                    <a:pt x="293804" y="303406"/>
                  </a:cubicBezTo>
                  <a:cubicBezTo>
                    <a:pt x="287476" y="416408"/>
                    <a:pt x="298324" y="529409"/>
                    <a:pt x="326349" y="639699"/>
                  </a:cubicBezTo>
                  <a:cubicBezTo>
                    <a:pt x="335389" y="666819"/>
                    <a:pt x="339909" y="695747"/>
                    <a:pt x="341717" y="723772"/>
                  </a:cubicBezTo>
                  <a:cubicBezTo>
                    <a:pt x="340813" y="754508"/>
                    <a:pt x="333581" y="785245"/>
                    <a:pt x="320021" y="813269"/>
                  </a:cubicBezTo>
                  <a:cubicBezTo>
                    <a:pt x="263068" y="944351"/>
                    <a:pt x="149162" y="1039272"/>
                    <a:pt x="36161" y="1126058"/>
                  </a:cubicBezTo>
                  <a:cubicBezTo>
                    <a:pt x="59665" y="1100745"/>
                    <a:pt x="71417" y="1067297"/>
                    <a:pt x="69609" y="1032944"/>
                  </a:cubicBezTo>
                  <a:cubicBezTo>
                    <a:pt x="65993" y="1046504"/>
                    <a:pt x="54241" y="1056449"/>
                    <a:pt x="40681" y="1058257"/>
                  </a:cubicBezTo>
                  <a:cubicBezTo>
                    <a:pt x="27120" y="1060969"/>
                    <a:pt x="13560" y="1060065"/>
                    <a:pt x="0" y="1057353"/>
                  </a:cubicBezTo>
                  <a:cubicBezTo>
                    <a:pt x="17176" y="1051929"/>
                    <a:pt x="24408" y="1031136"/>
                    <a:pt x="28929" y="1013056"/>
                  </a:cubicBezTo>
                  <a:cubicBezTo>
                    <a:pt x="37969" y="976895"/>
                    <a:pt x="46105" y="940735"/>
                    <a:pt x="53337" y="903670"/>
                  </a:cubicBezTo>
                  <a:cubicBezTo>
                    <a:pt x="61473" y="868414"/>
                    <a:pt x="66897" y="833157"/>
                    <a:pt x="69609" y="796997"/>
                  </a:cubicBezTo>
                  <a:cubicBezTo>
                    <a:pt x="71417" y="766261"/>
                    <a:pt x="68705" y="735524"/>
                    <a:pt x="66897" y="704788"/>
                  </a:cubicBezTo>
                  <a:cubicBezTo>
                    <a:pt x="64185" y="620715"/>
                    <a:pt x="66897" y="536641"/>
                    <a:pt x="75937" y="452568"/>
                  </a:cubicBezTo>
                  <a:cubicBezTo>
                    <a:pt x="82265" y="380247"/>
                    <a:pt x="94921" y="301598"/>
                    <a:pt x="148258" y="252781"/>
                  </a:cubicBezTo>
                  <a:cubicBezTo>
                    <a:pt x="170859" y="233797"/>
                    <a:pt x="197075" y="217525"/>
                    <a:pt x="224196" y="205773"/>
                  </a:cubicBezTo>
                  <a:cubicBezTo>
                    <a:pt x="224196" y="196733"/>
                    <a:pt x="290188" y="178652"/>
                    <a:pt x="299229" y="177748"/>
                  </a:cubicBezTo>
                  <a:cubicBezTo>
                    <a:pt x="302844" y="176844"/>
                    <a:pt x="306461" y="176844"/>
                    <a:pt x="310077" y="176844"/>
                  </a:cubicBezTo>
                  <a:cubicBezTo>
                    <a:pt x="320021" y="175036"/>
                    <a:pt x="329061" y="180460"/>
                    <a:pt x="333581" y="189500"/>
                  </a:cubicBezTo>
                  <a:cubicBezTo>
                    <a:pt x="337197" y="184076"/>
                    <a:pt x="340813" y="177748"/>
                    <a:pt x="344429" y="172324"/>
                  </a:cubicBezTo>
                  <a:cubicBezTo>
                    <a:pt x="349853" y="165092"/>
                    <a:pt x="355277" y="157860"/>
                    <a:pt x="361605" y="150628"/>
                  </a:cubicBezTo>
                  <a:cubicBezTo>
                    <a:pt x="395958" y="112659"/>
                    <a:pt x="441159" y="85539"/>
                    <a:pt x="480935" y="53899"/>
                  </a:cubicBezTo>
                  <a:cubicBezTo>
                    <a:pt x="495399" y="40338"/>
                    <a:pt x="511671" y="29490"/>
                    <a:pt x="527944" y="18642"/>
                  </a:cubicBezTo>
                  <a:cubicBezTo>
                    <a:pt x="549640" y="7794"/>
                    <a:pt x="574048" y="1466"/>
                    <a:pt x="598457" y="562"/>
                  </a:cubicBezTo>
                  <a:cubicBezTo>
                    <a:pt x="639137" y="-2150"/>
                    <a:pt x="679818" y="5082"/>
                    <a:pt x="718690" y="19546"/>
                  </a:cubicBezTo>
                  <a:cubicBezTo>
                    <a:pt x="773835" y="40338"/>
                    <a:pt x="821748" y="78307"/>
                    <a:pt x="878700" y="93675"/>
                  </a:cubicBezTo>
                  <a:cubicBezTo>
                    <a:pt x="893165" y="96387"/>
                    <a:pt x="906725" y="100907"/>
                    <a:pt x="920285" y="105427"/>
                  </a:cubicBezTo>
                  <a:cubicBezTo>
                    <a:pt x="971814" y="126220"/>
                    <a:pt x="997126" y="184076"/>
                    <a:pt x="976334" y="235605"/>
                  </a:cubicBezTo>
                  <a:cubicBezTo>
                    <a:pt x="972718" y="240125"/>
                    <a:pt x="971814" y="242837"/>
                    <a:pt x="970006" y="245549"/>
                  </a:cubicBezTo>
                  <a:lnTo>
                    <a:pt x="970006" y="245549"/>
                  </a:lnTo>
                  <a:close/>
                </a:path>
              </a:pathLst>
            </a:custGeom>
            <a:solidFill>
              <a:srgbClr val="444053"/>
            </a:solidFill>
            <a:ln w="9034" cap="flat">
              <a:noFill/>
              <a:prstDash val="solid"/>
              <a:miter/>
            </a:ln>
          </p:spPr>
          <p:txBody>
            <a:bodyPr rtlCol="0" anchor="ctr"/>
            <a:lstStyle/>
            <a:p>
              <a:endParaRPr lang="en-ID" dirty="0"/>
            </a:p>
          </p:txBody>
        </p:sp>
        <p:grpSp>
          <p:nvGrpSpPr>
            <p:cNvPr id="605" name="Grafik 421">
              <a:extLst>
                <a:ext uri="{FF2B5EF4-FFF2-40B4-BE49-F238E27FC236}">
                  <a16:creationId xmlns:a16="http://schemas.microsoft.com/office/drawing/2014/main" id="{4CD111AE-4890-4C4D-8BDA-A04CD1E73D54}"/>
                </a:ext>
              </a:extLst>
            </p:cNvPr>
            <p:cNvGrpSpPr/>
            <p:nvPr/>
          </p:nvGrpSpPr>
          <p:grpSpPr>
            <a:xfrm>
              <a:off x="6843555" y="2293539"/>
              <a:ext cx="891519" cy="867618"/>
              <a:chOff x="6639166" y="2906596"/>
              <a:chExt cx="983722" cy="957349"/>
            </a:xfrm>
            <a:solidFill>
              <a:srgbClr val="000000">
                <a:alpha val="10000"/>
              </a:srgbClr>
            </a:solidFill>
          </p:grpSpPr>
          <p:sp>
            <p:nvSpPr>
              <p:cNvPr id="606" name="Bentuk Bebas: Bentuk 605">
                <a:extLst>
                  <a:ext uri="{FF2B5EF4-FFF2-40B4-BE49-F238E27FC236}">
                    <a16:creationId xmlns:a16="http://schemas.microsoft.com/office/drawing/2014/main" id="{3DC32742-B7A4-4572-9612-D7B9937DEF88}"/>
                  </a:ext>
                </a:extLst>
              </p:cNvPr>
              <p:cNvSpPr/>
              <p:nvPr/>
            </p:nvSpPr>
            <p:spPr>
              <a:xfrm>
                <a:off x="6639166" y="3734671"/>
                <a:ext cx="65258" cy="61828"/>
              </a:xfrm>
              <a:custGeom>
                <a:avLst/>
                <a:gdLst>
                  <a:gd name="connsiteX0" fmla="*/ 56953 w 65258"/>
                  <a:gd name="connsiteY0" fmla="*/ 53337 h 61828"/>
                  <a:gd name="connsiteX1" fmla="*/ 65089 w 65258"/>
                  <a:gd name="connsiteY1" fmla="*/ 0 h 61828"/>
                  <a:gd name="connsiteX2" fmla="*/ 36161 w 65258"/>
                  <a:gd name="connsiteY2" fmla="*/ 25312 h 61828"/>
                  <a:gd name="connsiteX3" fmla="*/ 25312 w 65258"/>
                  <a:gd name="connsiteY3" fmla="*/ 27120 h 61828"/>
                  <a:gd name="connsiteX4" fmla="*/ 0 w 65258"/>
                  <a:gd name="connsiteY4" fmla="*/ 59665 h 61828"/>
                  <a:gd name="connsiteX5" fmla="*/ 40681 w 65258"/>
                  <a:gd name="connsiteY5" fmla="*/ 60569 h 61828"/>
                  <a:gd name="connsiteX6" fmla="*/ 56953 w 65258"/>
                  <a:gd name="connsiteY6" fmla="*/ 53337 h 61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258" h="61828">
                    <a:moveTo>
                      <a:pt x="56953" y="53337"/>
                    </a:moveTo>
                    <a:cubicBezTo>
                      <a:pt x="63281" y="36161"/>
                      <a:pt x="65993" y="18080"/>
                      <a:pt x="65089" y="0"/>
                    </a:cubicBezTo>
                    <a:cubicBezTo>
                      <a:pt x="61473" y="13560"/>
                      <a:pt x="49721" y="23504"/>
                      <a:pt x="36161" y="25312"/>
                    </a:cubicBezTo>
                    <a:cubicBezTo>
                      <a:pt x="32545" y="26216"/>
                      <a:pt x="28929" y="26216"/>
                      <a:pt x="25312" y="27120"/>
                    </a:cubicBezTo>
                    <a:cubicBezTo>
                      <a:pt x="20792" y="41584"/>
                      <a:pt x="13560" y="55145"/>
                      <a:pt x="0" y="59665"/>
                    </a:cubicBezTo>
                    <a:cubicBezTo>
                      <a:pt x="13560" y="62377"/>
                      <a:pt x="27120" y="62377"/>
                      <a:pt x="40681" y="60569"/>
                    </a:cubicBezTo>
                    <a:cubicBezTo>
                      <a:pt x="47009" y="59665"/>
                      <a:pt x="52433" y="56953"/>
                      <a:pt x="56953" y="53337"/>
                    </a:cubicBezTo>
                    <a:close/>
                  </a:path>
                </a:pathLst>
              </a:custGeom>
              <a:grpFill/>
              <a:ln w="9034" cap="flat">
                <a:noFill/>
                <a:prstDash val="solid"/>
                <a:miter/>
              </a:ln>
            </p:spPr>
            <p:txBody>
              <a:bodyPr rtlCol="0" anchor="ctr"/>
              <a:lstStyle/>
              <a:p>
                <a:endParaRPr lang="en-ID" dirty="0"/>
              </a:p>
            </p:txBody>
          </p:sp>
          <p:sp>
            <p:nvSpPr>
              <p:cNvPr id="607" name="Bentuk Bebas: Bentuk 606">
                <a:extLst>
                  <a:ext uri="{FF2B5EF4-FFF2-40B4-BE49-F238E27FC236}">
                    <a16:creationId xmlns:a16="http://schemas.microsoft.com/office/drawing/2014/main" id="{BDB0C6C1-D404-4D5B-8B23-8AD7361AFB8B}"/>
                  </a:ext>
                </a:extLst>
              </p:cNvPr>
              <p:cNvSpPr/>
              <p:nvPr/>
            </p:nvSpPr>
            <p:spPr>
              <a:xfrm>
                <a:off x="6926526" y="2906596"/>
                <a:ext cx="696362" cy="432348"/>
              </a:xfrm>
              <a:custGeom>
                <a:avLst/>
                <a:gdLst>
                  <a:gd name="connsiteX0" fmla="*/ 691686 w 696362"/>
                  <a:gd name="connsiteY0" fmla="*/ 0 h 432348"/>
                  <a:gd name="connsiteX1" fmla="*/ 680838 w 696362"/>
                  <a:gd name="connsiteY1" fmla="*/ 40681 h 432348"/>
                  <a:gd name="connsiteX2" fmla="*/ 665470 w 696362"/>
                  <a:gd name="connsiteY2" fmla="*/ 58761 h 432348"/>
                  <a:gd name="connsiteX3" fmla="*/ 594052 w 696362"/>
                  <a:gd name="connsiteY3" fmla="*/ 69609 h 432348"/>
                  <a:gd name="connsiteX4" fmla="*/ 557892 w 696362"/>
                  <a:gd name="connsiteY4" fmla="*/ 115714 h 432348"/>
                  <a:gd name="connsiteX5" fmla="*/ 493707 w 696362"/>
                  <a:gd name="connsiteY5" fmla="*/ 138314 h 432348"/>
                  <a:gd name="connsiteX6" fmla="*/ 432234 w 696362"/>
                  <a:gd name="connsiteY6" fmla="*/ 166338 h 432348"/>
                  <a:gd name="connsiteX7" fmla="*/ 420482 w 696362"/>
                  <a:gd name="connsiteY7" fmla="*/ 216963 h 432348"/>
                  <a:gd name="connsiteX8" fmla="*/ 406922 w 696362"/>
                  <a:gd name="connsiteY8" fmla="*/ 228715 h 432348"/>
                  <a:gd name="connsiteX9" fmla="*/ 405114 w 696362"/>
                  <a:gd name="connsiteY9" fmla="*/ 228715 h 432348"/>
                  <a:gd name="connsiteX10" fmla="*/ 284880 w 696362"/>
                  <a:gd name="connsiteY10" fmla="*/ 205211 h 432348"/>
                  <a:gd name="connsiteX11" fmla="*/ 227023 w 696362"/>
                  <a:gd name="connsiteY11" fmla="*/ 214251 h 432348"/>
                  <a:gd name="connsiteX12" fmla="*/ 209847 w 696362"/>
                  <a:gd name="connsiteY12" fmla="*/ 265780 h 432348"/>
                  <a:gd name="connsiteX13" fmla="*/ 211655 w 696362"/>
                  <a:gd name="connsiteY13" fmla="*/ 320924 h 432348"/>
                  <a:gd name="connsiteX14" fmla="*/ 130294 w 696362"/>
                  <a:gd name="connsiteY14" fmla="*/ 396861 h 432348"/>
                  <a:gd name="connsiteX15" fmla="*/ 114022 w 696362"/>
                  <a:gd name="connsiteY15" fmla="*/ 392341 h 432348"/>
                  <a:gd name="connsiteX16" fmla="*/ 108597 w 696362"/>
                  <a:gd name="connsiteY16" fmla="*/ 382397 h 432348"/>
                  <a:gd name="connsiteX17" fmla="*/ 42605 w 696362"/>
                  <a:gd name="connsiteY17" fmla="*/ 122042 h 432348"/>
                  <a:gd name="connsiteX18" fmla="*/ 27236 w 696362"/>
                  <a:gd name="connsiteY18" fmla="*/ 85881 h 432348"/>
                  <a:gd name="connsiteX19" fmla="*/ 22716 w 696362"/>
                  <a:gd name="connsiteY19" fmla="*/ 62377 h 432348"/>
                  <a:gd name="connsiteX20" fmla="*/ 9156 w 696362"/>
                  <a:gd name="connsiteY20" fmla="*/ 69609 h 432348"/>
                  <a:gd name="connsiteX21" fmla="*/ 1924 w 696362"/>
                  <a:gd name="connsiteY21" fmla="*/ 98537 h 432348"/>
                  <a:gd name="connsiteX22" fmla="*/ 10964 w 696362"/>
                  <a:gd name="connsiteY22" fmla="*/ 315500 h 432348"/>
                  <a:gd name="connsiteX23" fmla="*/ 6444 w 696362"/>
                  <a:gd name="connsiteY23" fmla="*/ 133794 h 432348"/>
                  <a:gd name="connsiteX24" fmla="*/ 13676 w 696362"/>
                  <a:gd name="connsiteY24" fmla="*/ 104865 h 432348"/>
                  <a:gd name="connsiteX25" fmla="*/ 27236 w 696362"/>
                  <a:gd name="connsiteY25" fmla="*/ 97633 h 432348"/>
                  <a:gd name="connsiteX26" fmla="*/ 31756 w 696362"/>
                  <a:gd name="connsiteY26" fmla="*/ 121138 h 432348"/>
                  <a:gd name="connsiteX27" fmla="*/ 47125 w 696362"/>
                  <a:gd name="connsiteY27" fmla="*/ 157298 h 432348"/>
                  <a:gd name="connsiteX28" fmla="*/ 113117 w 696362"/>
                  <a:gd name="connsiteY28" fmla="*/ 417654 h 432348"/>
                  <a:gd name="connsiteX29" fmla="*/ 118542 w 696362"/>
                  <a:gd name="connsiteY29" fmla="*/ 427598 h 432348"/>
                  <a:gd name="connsiteX30" fmla="*/ 134814 w 696362"/>
                  <a:gd name="connsiteY30" fmla="*/ 432118 h 432348"/>
                  <a:gd name="connsiteX31" fmla="*/ 216175 w 696362"/>
                  <a:gd name="connsiteY31" fmla="*/ 356181 h 432348"/>
                  <a:gd name="connsiteX32" fmla="*/ 214367 w 696362"/>
                  <a:gd name="connsiteY32" fmla="*/ 300132 h 432348"/>
                  <a:gd name="connsiteX33" fmla="*/ 231543 w 696362"/>
                  <a:gd name="connsiteY33" fmla="*/ 248603 h 432348"/>
                  <a:gd name="connsiteX34" fmla="*/ 289400 w 696362"/>
                  <a:gd name="connsiteY34" fmla="*/ 239563 h 432348"/>
                  <a:gd name="connsiteX35" fmla="*/ 409634 w 696362"/>
                  <a:gd name="connsiteY35" fmla="*/ 263068 h 432348"/>
                  <a:gd name="connsiteX36" fmla="*/ 420482 w 696362"/>
                  <a:gd name="connsiteY36" fmla="*/ 259451 h 432348"/>
                  <a:gd name="connsiteX37" fmla="*/ 424098 w 696362"/>
                  <a:gd name="connsiteY37" fmla="*/ 251315 h 432348"/>
                  <a:gd name="connsiteX38" fmla="*/ 435850 w 696362"/>
                  <a:gd name="connsiteY38" fmla="*/ 200691 h 432348"/>
                  <a:gd name="connsiteX39" fmla="*/ 497323 w 696362"/>
                  <a:gd name="connsiteY39" fmla="*/ 172666 h 432348"/>
                  <a:gd name="connsiteX40" fmla="*/ 562412 w 696362"/>
                  <a:gd name="connsiteY40" fmla="*/ 150970 h 432348"/>
                  <a:gd name="connsiteX41" fmla="*/ 598572 w 696362"/>
                  <a:gd name="connsiteY41" fmla="*/ 104865 h 432348"/>
                  <a:gd name="connsiteX42" fmla="*/ 669990 w 696362"/>
                  <a:gd name="connsiteY42" fmla="*/ 94017 h 432348"/>
                  <a:gd name="connsiteX43" fmla="*/ 685358 w 696362"/>
                  <a:gd name="connsiteY43" fmla="*/ 75937 h 432348"/>
                  <a:gd name="connsiteX44" fmla="*/ 691686 w 696362"/>
                  <a:gd name="connsiteY44" fmla="*/ 0 h 432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696362" h="432348">
                    <a:moveTo>
                      <a:pt x="691686" y="0"/>
                    </a:moveTo>
                    <a:cubicBezTo>
                      <a:pt x="690782" y="14464"/>
                      <a:pt x="687165" y="28024"/>
                      <a:pt x="680838" y="40681"/>
                    </a:cubicBezTo>
                    <a:cubicBezTo>
                      <a:pt x="677222" y="47913"/>
                      <a:pt x="671798" y="54241"/>
                      <a:pt x="665470" y="58761"/>
                    </a:cubicBezTo>
                    <a:cubicBezTo>
                      <a:pt x="644677" y="72321"/>
                      <a:pt x="615749" y="57857"/>
                      <a:pt x="594052" y="69609"/>
                    </a:cubicBezTo>
                    <a:cubicBezTo>
                      <a:pt x="576876" y="78649"/>
                      <a:pt x="571452" y="101249"/>
                      <a:pt x="557892" y="115714"/>
                    </a:cubicBezTo>
                    <a:cubicBezTo>
                      <a:pt x="541620" y="132890"/>
                      <a:pt x="516307" y="134698"/>
                      <a:pt x="493707" y="138314"/>
                    </a:cubicBezTo>
                    <a:cubicBezTo>
                      <a:pt x="471107" y="141930"/>
                      <a:pt x="444890" y="147354"/>
                      <a:pt x="432234" y="166338"/>
                    </a:cubicBezTo>
                    <a:cubicBezTo>
                      <a:pt x="423194" y="180803"/>
                      <a:pt x="424098" y="199787"/>
                      <a:pt x="420482" y="216963"/>
                    </a:cubicBezTo>
                    <a:cubicBezTo>
                      <a:pt x="420482" y="224195"/>
                      <a:pt x="414154" y="229619"/>
                      <a:pt x="406922" y="228715"/>
                    </a:cubicBezTo>
                    <a:cubicBezTo>
                      <a:pt x="406018" y="228715"/>
                      <a:pt x="406018" y="228715"/>
                      <a:pt x="405114" y="228715"/>
                    </a:cubicBezTo>
                    <a:cubicBezTo>
                      <a:pt x="359913" y="232331"/>
                      <a:pt x="327369" y="216059"/>
                      <a:pt x="284880" y="205211"/>
                    </a:cubicBezTo>
                    <a:cubicBezTo>
                      <a:pt x="264992" y="199787"/>
                      <a:pt x="241487" y="200691"/>
                      <a:pt x="227023" y="214251"/>
                    </a:cubicBezTo>
                    <a:cubicBezTo>
                      <a:pt x="213463" y="226907"/>
                      <a:pt x="209847" y="246795"/>
                      <a:pt x="209847" y="265780"/>
                    </a:cubicBezTo>
                    <a:cubicBezTo>
                      <a:pt x="211655" y="283860"/>
                      <a:pt x="212559" y="302844"/>
                      <a:pt x="211655" y="320924"/>
                    </a:cubicBezTo>
                    <a:cubicBezTo>
                      <a:pt x="205327" y="362509"/>
                      <a:pt x="171878" y="393245"/>
                      <a:pt x="130294" y="396861"/>
                    </a:cubicBezTo>
                    <a:cubicBezTo>
                      <a:pt x="123966" y="397766"/>
                      <a:pt x="118542" y="395957"/>
                      <a:pt x="114022" y="392341"/>
                    </a:cubicBezTo>
                    <a:cubicBezTo>
                      <a:pt x="111310" y="389629"/>
                      <a:pt x="109502" y="386013"/>
                      <a:pt x="108597" y="382397"/>
                    </a:cubicBezTo>
                    <a:cubicBezTo>
                      <a:pt x="78765" y="297420"/>
                      <a:pt x="78765" y="203403"/>
                      <a:pt x="42605" y="122042"/>
                    </a:cubicBezTo>
                    <a:cubicBezTo>
                      <a:pt x="37181" y="110290"/>
                      <a:pt x="31756" y="98537"/>
                      <a:pt x="27236" y="85881"/>
                    </a:cubicBezTo>
                    <a:cubicBezTo>
                      <a:pt x="24524" y="78649"/>
                      <a:pt x="23621" y="70513"/>
                      <a:pt x="22716" y="62377"/>
                    </a:cubicBezTo>
                    <a:cubicBezTo>
                      <a:pt x="17292" y="63281"/>
                      <a:pt x="12772" y="65993"/>
                      <a:pt x="9156" y="69609"/>
                    </a:cubicBezTo>
                    <a:cubicBezTo>
                      <a:pt x="3732" y="78649"/>
                      <a:pt x="1020" y="88593"/>
                      <a:pt x="1924" y="98537"/>
                    </a:cubicBezTo>
                    <a:cubicBezTo>
                      <a:pt x="-2596" y="170858"/>
                      <a:pt x="1020" y="244083"/>
                      <a:pt x="10964" y="315500"/>
                    </a:cubicBezTo>
                    <a:cubicBezTo>
                      <a:pt x="4636" y="254931"/>
                      <a:pt x="2828" y="194363"/>
                      <a:pt x="6444" y="133794"/>
                    </a:cubicBezTo>
                    <a:cubicBezTo>
                      <a:pt x="6444" y="123850"/>
                      <a:pt x="9156" y="113906"/>
                      <a:pt x="13676" y="104865"/>
                    </a:cubicBezTo>
                    <a:cubicBezTo>
                      <a:pt x="17292" y="100345"/>
                      <a:pt x="21812" y="97633"/>
                      <a:pt x="27236" y="97633"/>
                    </a:cubicBezTo>
                    <a:cubicBezTo>
                      <a:pt x="28141" y="105769"/>
                      <a:pt x="29044" y="113906"/>
                      <a:pt x="31756" y="121138"/>
                    </a:cubicBezTo>
                    <a:cubicBezTo>
                      <a:pt x="36276" y="133794"/>
                      <a:pt x="40796" y="145546"/>
                      <a:pt x="47125" y="157298"/>
                    </a:cubicBezTo>
                    <a:cubicBezTo>
                      <a:pt x="83285" y="239563"/>
                      <a:pt x="83285" y="333581"/>
                      <a:pt x="113117" y="417654"/>
                    </a:cubicBezTo>
                    <a:cubicBezTo>
                      <a:pt x="114022" y="421270"/>
                      <a:pt x="115830" y="424886"/>
                      <a:pt x="118542" y="427598"/>
                    </a:cubicBezTo>
                    <a:cubicBezTo>
                      <a:pt x="123062" y="431214"/>
                      <a:pt x="129390" y="433022"/>
                      <a:pt x="134814" y="432118"/>
                    </a:cubicBezTo>
                    <a:cubicBezTo>
                      <a:pt x="176398" y="428502"/>
                      <a:pt x="209847" y="396861"/>
                      <a:pt x="216175" y="356181"/>
                    </a:cubicBezTo>
                    <a:cubicBezTo>
                      <a:pt x="217079" y="337197"/>
                      <a:pt x="216175" y="319116"/>
                      <a:pt x="214367" y="300132"/>
                    </a:cubicBezTo>
                    <a:cubicBezTo>
                      <a:pt x="214367" y="281148"/>
                      <a:pt x="217983" y="261260"/>
                      <a:pt x="231543" y="248603"/>
                    </a:cubicBezTo>
                    <a:cubicBezTo>
                      <a:pt x="246912" y="235043"/>
                      <a:pt x="269512" y="234139"/>
                      <a:pt x="289400" y="239563"/>
                    </a:cubicBezTo>
                    <a:cubicBezTo>
                      <a:pt x="331889" y="250411"/>
                      <a:pt x="364433" y="265780"/>
                      <a:pt x="409634" y="263068"/>
                    </a:cubicBezTo>
                    <a:cubicBezTo>
                      <a:pt x="413250" y="263068"/>
                      <a:pt x="417770" y="262164"/>
                      <a:pt x="420482" y="259451"/>
                    </a:cubicBezTo>
                    <a:cubicBezTo>
                      <a:pt x="422290" y="256740"/>
                      <a:pt x="424098" y="254028"/>
                      <a:pt x="424098" y="251315"/>
                    </a:cubicBezTo>
                    <a:cubicBezTo>
                      <a:pt x="427714" y="234139"/>
                      <a:pt x="426810" y="216059"/>
                      <a:pt x="435850" y="200691"/>
                    </a:cubicBezTo>
                    <a:cubicBezTo>
                      <a:pt x="448506" y="180803"/>
                      <a:pt x="473819" y="175378"/>
                      <a:pt x="497323" y="172666"/>
                    </a:cubicBezTo>
                    <a:cubicBezTo>
                      <a:pt x="520827" y="169954"/>
                      <a:pt x="546140" y="167242"/>
                      <a:pt x="562412" y="150970"/>
                    </a:cubicBezTo>
                    <a:cubicBezTo>
                      <a:pt x="575972" y="136506"/>
                      <a:pt x="580492" y="113906"/>
                      <a:pt x="598572" y="104865"/>
                    </a:cubicBezTo>
                    <a:cubicBezTo>
                      <a:pt x="620269" y="93113"/>
                      <a:pt x="650101" y="107577"/>
                      <a:pt x="669990" y="94017"/>
                    </a:cubicBezTo>
                    <a:cubicBezTo>
                      <a:pt x="676318" y="89497"/>
                      <a:pt x="681742" y="83169"/>
                      <a:pt x="685358" y="75937"/>
                    </a:cubicBezTo>
                    <a:cubicBezTo>
                      <a:pt x="697110" y="52433"/>
                      <a:pt x="699822" y="25312"/>
                      <a:pt x="691686" y="0"/>
                    </a:cubicBezTo>
                    <a:close/>
                  </a:path>
                </a:pathLst>
              </a:custGeom>
              <a:grpFill/>
              <a:ln w="9034" cap="flat">
                <a:noFill/>
                <a:prstDash val="solid"/>
                <a:miter/>
              </a:ln>
            </p:spPr>
            <p:txBody>
              <a:bodyPr rtlCol="0" anchor="ctr"/>
              <a:lstStyle/>
              <a:p>
                <a:endParaRPr lang="en-ID" dirty="0"/>
              </a:p>
            </p:txBody>
          </p:sp>
          <p:sp>
            <p:nvSpPr>
              <p:cNvPr id="608" name="Bentuk Bebas: Bentuk 607">
                <a:extLst>
                  <a:ext uri="{FF2B5EF4-FFF2-40B4-BE49-F238E27FC236}">
                    <a16:creationId xmlns:a16="http://schemas.microsoft.com/office/drawing/2014/main" id="{5FEE6E2B-EBEF-416A-A68D-38E4753ED454}"/>
                  </a:ext>
                </a:extLst>
              </p:cNvPr>
              <p:cNvSpPr/>
              <p:nvPr/>
            </p:nvSpPr>
            <p:spPr>
              <a:xfrm>
                <a:off x="6675327" y="3421883"/>
                <a:ext cx="305556" cy="442062"/>
              </a:xfrm>
              <a:custGeom>
                <a:avLst/>
                <a:gdLst>
                  <a:gd name="connsiteX0" fmla="*/ 301036 w 305556"/>
                  <a:gd name="connsiteY0" fmla="*/ 4520 h 442062"/>
                  <a:gd name="connsiteX1" fmla="*/ 279340 w 305556"/>
                  <a:gd name="connsiteY1" fmla="*/ 94017 h 442062"/>
                  <a:gd name="connsiteX2" fmla="*/ 31640 w 305556"/>
                  <a:gd name="connsiteY2" fmla="*/ 378781 h 442062"/>
                  <a:gd name="connsiteX3" fmla="*/ 0 w 305556"/>
                  <a:gd name="connsiteY3" fmla="*/ 442062 h 442062"/>
                  <a:gd name="connsiteX4" fmla="*/ 283860 w 305556"/>
                  <a:gd name="connsiteY4" fmla="*/ 129274 h 442062"/>
                  <a:gd name="connsiteX5" fmla="*/ 305556 w 305556"/>
                  <a:gd name="connsiteY5" fmla="*/ 39777 h 442062"/>
                  <a:gd name="connsiteX6" fmla="*/ 301036 w 305556"/>
                  <a:gd name="connsiteY6" fmla="*/ 0 h 442062"/>
                  <a:gd name="connsiteX7" fmla="*/ 301036 w 305556"/>
                  <a:gd name="connsiteY7" fmla="*/ 4520 h 442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5556" h="442062">
                    <a:moveTo>
                      <a:pt x="301036" y="4520"/>
                    </a:moveTo>
                    <a:cubicBezTo>
                      <a:pt x="300132" y="35256"/>
                      <a:pt x="292900" y="65993"/>
                      <a:pt x="279340" y="94017"/>
                    </a:cubicBezTo>
                    <a:cubicBezTo>
                      <a:pt x="228715" y="210635"/>
                      <a:pt x="131986" y="300132"/>
                      <a:pt x="31640" y="378781"/>
                    </a:cubicBezTo>
                    <a:cubicBezTo>
                      <a:pt x="27120" y="402286"/>
                      <a:pt x="16272" y="423982"/>
                      <a:pt x="0" y="442062"/>
                    </a:cubicBezTo>
                    <a:cubicBezTo>
                      <a:pt x="113002" y="355277"/>
                      <a:pt x="226908" y="260356"/>
                      <a:pt x="283860" y="129274"/>
                    </a:cubicBezTo>
                    <a:cubicBezTo>
                      <a:pt x="297420" y="101249"/>
                      <a:pt x="304652" y="70513"/>
                      <a:pt x="305556" y="39777"/>
                    </a:cubicBezTo>
                    <a:cubicBezTo>
                      <a:pt x="305556" y="26216"/>
                      <a:pt x="303749" y="13560"/>
                      <a:pt x="301036" y="0"/>
                    </a:cubicBezTo>
                    <a:cubicBezTo>
                      <a:pt x="301036" y="1808"/>
                      <a:pt x="301036" y="2712"/>
                      <a:pt x="301036" y="4520"/>
                    </a:cubicBezTo>
                    <a:close/>
                  </a:path>
                </a:pathLst>
              </a:custGeom>
              <a:grpFill/>
              <a:ln w="9034" cap="flat">
                <a:noFill/>
                <a:prstDash val="solid"/>
                <a:miter/>
              </a:ln>
            </p:spPr>
            <p:txBody>
              <a:bodyPr rtlCol="0" anchor="ctr"/>
              <a:lstStyle/>
              <a:p>
                <a:endParaRPr lang="en-ID" dirty="0"/>
              </a:p>
            </p:txBody>
          </p:sp>
        </p:grpSp>
        <p:sp>
          <p:nvSpPr>
            <p:cNvPr id="609" name="Bentuk Bebas: Bentuk 608">
              <a:extLst>
                <a:ext uri="{FF2B5EF4-FFF2-40B4-BE49-F238E27FC236}">
                  <a16:creationId xmlns:a16="http://schemas.microsoft.com/office/drawing/2014/main" id="{5CDE9C7F-6113-453B-949B-EB928871FFF4}"/>
                </a:ext>
              </a:extLst>
            </p:cNvPr>
            <p:cNvSpPr/>
            <p:nvPr/>
          </p:nvSpPr>
          <p:spPr>
            <a:xfrm>
              <a:off x="7123750" y="2292720"/>
              <a:ext cx="36048" cy="100771"/>
            </a:xfrm>
            <a:custGeom>
              <a:avLst/>
              <a:gdLst>
                <a:gd name="connsiteX0" fmla="*/ 39777 w 39776"/>
                <a:gd name="connsiteY0" fmla="*/ 0 h 111193"/>
                <a:gd name="connsiteX1" fmla="*/ 11752 w 39776"/>
                <a:gd name="connsiteY1" fmla="*/ 111194 h 111193"/>
                <a:gd name="connsiteX2" fmla="*/ 9944 w 39776"/>
                <a:gd name="connsiteY2" fmla="*/ 94921 h 111193"/>
                <a:gd name="connsiteX3" fmla="*/ 0 w 39776"/>
                <a:gd name="connsiteY3" fmla="*/ 99441 h 111193"/>
                <a:gd name="connsiteX4" fmla="*/ 6328 w 39776"/>
                <a:gd name="connsiteY4" fmla="*/ 4520 h 111193"/>
                <a:gd name="connsiteX5" fmla="*/ 29832 w 39776"/>
                <a:gd name="connsiteY5" fmla="*/ 17176 h 111193"/>
                <a:gd name="connsiteX6" fmla="*/ 39777 w 39776"/>
                <a:gd name="connsiteY6" fmla="*/ 0 h 111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776" h="111193">
                  <a:moveTo>
                    <a:pt x="39777" y="0"/>
                  </a:moveTo>
                  <a:cubicBezTo>
                    <a:pt x="31640" y="37065"/>
                    <a:pt x="20792" y="85881"/>
                    <a:pt x="11752" y="111194"/>
                  </a:cubicBezTo>
                  <a:cubicBezTo>
                    <a:pt x="10848" y="105769"/>
                    <a:pt x="9944" y="100345"/>
                    <a:pt x="9944" y="94921"/>
                  </a:cubicBezTo>
                  <a:cubicBezTo>
                    <a:pt x="6328" y="95825"/>
                    <a:pt x="2712" y="96729"/>
                    <a:pt x="0" y="99441"/>
                  </a:cubicBezTo>
                  <a:cubicBezTo>
                    <a:pt x="0" y="73225"/>
                    <a:pt x="2712" y="34353"/>
                    <a:pt x="6328" y="4520"/>
                  </a:cubicBezTo>
                  <a:cubicBezTo>
                    <a:pt x="16272" y="2712"/>
                    <a:pt x="25312" y="8136"/>
                    <a:pt x="29832" y="17176"/>
                  </a:cubicBezTo>
                  <a:cubicBezTo>
                    <a:pt x="31640" y="10848"/>
                    <a:pt x="36161" y="5424"/>
                    <a:pt x="39777" y="0"/>
                  </a:cubicBezTo>
                  <a:close/>
                </a:path>
              </a:pathLst>
            </a:custGeom>
            <a:solidFill>
              <a:srgbClr val="000000">
                <a:alpha val="10000"/>
              </a:srgbClr>
            </a:solidFill>
            <a:ln w="9034" cap="flat">
              <a:noFill/>
              <a:prstDash val="solid"/>
              <a:miter/>
            </a:ln>
          </p:spPr>
          <p:txBody>
            <a:bodyPr rtlCol="0" anchor="ctr"/>
            <a:lstStyle/>
            <a:p>
              <a:endParaRPr lang="en-ID" dirty="0"/>
            </a:p>
          </p:txBody>
        </p:sp>
        <p:sp>
          <p:nvSpPr>
            <p:cNvPr id="610" name="Bentuk Bebas: Bentuk 609">
              <a:extLst>
                <a:ext uri="{FF2B5EF4-FFF2-40B4-BE49-F238E27FC236}">
                  <a16:creationId xmlns:a16="http://schemas.microsoft.com/office/drawing/2014/main" id="{BCB8FFB2-911F-4F27-9D3F-0A60CCDACF0B}"/>
                </a:ext>
              </a:extLst>
            </p:cNvPr>
            <p:cNvSpPr/>
            <p:nvPr/>
          </p:nvSpPr>
          <p:spPr>
            <a:xfrm>
              <a:off x="7119653" y="2292720"/>
              <a:ext cx="36048" cy="100771"/>
            </a:xfrm>
            <a:custGeom>
              <a:avLst/>
              <a:gdLst>
                <a:gd name="connsiteX0" fmla="*/ 39777 w 39776"/>
                <a:gd name="connsiteY0" fmla="*/ 0 h 111193"/>
                <a:gd name="connsiteX1" fmla="*/ 11752 w 39776"/>
                <a:gd name="connsiteY1" fmla="*/ 111194 h 111193"/>
                <a:gd name="connsiteX2" fmla="*/ 9944 w 39776"/>
                <a:gd name="connsiteY2" fmla="*/ 94921 h 111193"/>
                <a:gd name="connsiteX3" fmla="*/ 0 w 39776"/>
                <a:gd name="connsiteY3" fmla="*/ 99441 h 111193"/>
                <a:gd name="connsiteX4" fmla="*/ 6328 w 39776"/>
                <a:gd name="connsiteY4" fmla="*/ 4520 h 111193"/>
                <a:gd name="connsiteX5" fmla="*/ 29832 w 39776"/>
                <a:gd name="connsiteY5" fmla="*/ 17176 h 111193"/>
                <a:gd name="connsiteX6" fmla="*/ 39777 w 39776"/>
                <a:gd name="connsiteY6" fmla="*/ 0 h 111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776" h="111193">
                  <a:moveTo>
                    <a:pt x="39777" y="0"/>
                  </a:moveTo>
                  <a:cubicBezTo>
                    <a:pt x="31640" y="37065"/>
                    <a:pt x="20792" y="85881"/>
                    <a:pt x="11752" y="111194"/>
                  </a:cubicBezTo>
                  <a:cubicBezTo>
                    <a:pt x="10848" y="105769"/>
                    <a:pt x="9944" y="100345"/>
                    <a:pt x="9944" y="94921"/>
                  </a:cubicBezTo>
                  <a:cubicBezTo>
                    <a:pt x="6328" y="95825"/>
                    <a:pt x="2712" y="96729"/>
                    <a:pt x="0" y="99441"/>
                  </a:cubicBezTo>
                  <a:cubicBezTo>
                    <a:pt x="0" y="73225"/>
                    <a:pt x="2712" y="34353"/>
                    <a:pt x="6328" y="4520"/>
                  </a:cubicBezTo>
                  <a:cubicBezTo>
                    <a:pt x="16272" y="2712"/>
                    <a:pt x="25312" y="8136"/>
                    <a:pt x="29832" y="17176"/>
                  </a:cubicBezTo>
                  <a:cubicBezTo>
                    <a:pt x="32544" y="10848"/>
                    <a:pt x="36161" y="5424"/>
                    <a:pt x="39777" y="0"/>
                  </a:cubicBezTo>
                  <a:close/>
                </a:path>
              </a:pathLst>
            </a:custGeom>
            <a:solidFill>
              <a:srgbClr val="67647E"/>
            </a:solidFill>
            <a:ln w="9034" cap="flat">
              <a:noFill/>
              <a:prstDash val="solid"/>
              <a:miter/>
            </a:ln>
          </p:spPr>
          <p:txBody>
            <a:bodyPr rtlCol="0" anchor="ctr"/>
            <a:lstStyle/>
            <a:p>
              <a:endParaRPr lang="en-ID" dirty="0"/>
            </a:p>
          </p:txBody>
        </p:sp>
      </p:grpSp>
    </p:spTree>
    <p:extLst>
      <p:ext uri="{BB962C8B-B14F-4D97-AF65-F5344CB8AC3E}">
        <p14:creationId xmlns:p14="http://schemas.microsoft.com/office/powerpoint/2010/main" val="2117269917"/>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p:cNvSpPr/>
          <p:nvPr/>
        </p:nvSpPr>
        <p:spPr>
          <a:xfrm>
            <a:off x="764173" y="1655914"/>
            <a:ext cx="9906133" cy="441339"/>
          </a:xfrm>
          <a:prstGeom prst="rect">
            <a:avLst/>
          </a:prstGeom>
          <a:ln w="12700"/>
          <a:extLst>
            <a:ext uri="{C572A759-6A51-4108-AA02-DFA0A04FC94B}">
              <ma14:wrappingTextBoxFlag xmlns:ma14="http://schemas.microsoft.com/office/mac/drawingml/2011/main" xmlns="" val="1"/>
            </a:ext>
          </a:extLst>
        </p:spPr>
        <p:txBody>
          <a:bodyPr wrap="square" lIns="0" tIns="0" rIns="0" bIns="0">
            <a:spAutoFit/>
          </a:bodyPr>
          <a:lstStyle>
            <a:lvl1pPr algn="l" defTabSz="952500">
              <a:lnSpc>
                <a:spcPct val="130000"/>
              </a:lnSpc>
              <a:buClr>
                <a:srgbClr val="E9F6FA"/>
              </a:buClr>
              <a:buFont typeface="Helvetica Neue UltraLight"/>
              <a:defRPr sz="3000">
                <a:solidFill>
                  <a:srgbClr val="FFFFFF"/>
                </a:solidFill>
                <a:uFill>
                  <a:solidFill>
                    <a:srgbClr val="FFFFFF"/>
                  </a:solidFill>
                </a:uFill>
                <a:latin typeface="Helvetica Neue"/>
                <a:ea typeface="Helvetica Neue"/>
                <a:cs typeface="Helvetica Neue"/>
                <a:sym typeface="Helvetica Neue"/>
              </a:defRPr>
            </a:lvl1pPr>
          </a:lstStyle>
          <a:p>
            <a:r>
              <a:rPr lang="en-IN" sz="2400" dirty="0">
                <a:solidFill>
                  <a:schemeClr val="accent1"/>
                </a:solidFill>
                <a:latin typeface="Muli"/>
              </a:rPr>
              <a:t>Content</a:t>
            </a:r>
            <a:endParaRPr lang="en-IN" sz="1100" dirty="0">
              <a:solidFill>
                <a:srgbClr val="5C5CFF"/>
              </a:solidFill>
              <a:latin typeface="Muli"/>
            </a:endParaRPr>
          </a:p>
        </p:txBody>
      </p:sp>
      <p:sp>
        <p:nvSpPr>
          <p:cNvPr id="4" name="Kotak Teks 3">
            <a:extLst>
              <a:ext uri="{FF2B5EF4-FFF2-40B4-BE49-F238E27FC236}">
                <a16:creationId xmlns:a16="http://schemas.microsoft.com/office/drawing/2014/main" id="{00A5377A-AEFF-4AEB-BB5D-5D651B803B1E}"/>
              </a:ext>
            </a:extLst>
          </p:cNvPr>
          <p:cNvSpPr txBox="1"/>
          <p:nvPr/>
        </p:nvSpPr>
        <p:spPr>
          <a:xfrm>
            <a:off x="3194462" y="393484"/>
            <a:ext cx="5045556" cy="646331"/>
          </a:xfrm>
          <a:prstGeom prst="rect">
            <a:avLst/>
          </a:prstGeom>
          <a:noFill/>
        </p:spPr>
        <p:txBody>
          <a:bodyPr wrap="square" rtlCol="0">
            <a:spAutoFit/>
          </a:bodyPr>
          <a:lstStyle/>
          <a:p>
            <a:pPr algn="ctr"/>
            <a:r>
              <a:rPr lang="en-US" sz="3600" dirty="0">
                <a:solidFill>
                  <a:srgbClr val="262668"/>
                </a:solidFill>
                <a:effectLst>
                  <a:outerShdw blurRad="38100" dist="38100" dir="2700000" algn="tl">
                    <a:srgbClr val="000000">
                      <a:alpha val="43137"/>
                    </a:srgbClr>
                  </a:outerShdw>
                </a:effectLst>
                <a:latin typeface="Poppins SemiBold" pitchFamily="2" charset="77"/>
                <a:ea typeface="Roboto" panose="02000000000000000000" pitchFamily="2" charset="0"/>
                <a:cs typeface="Poppins SemiBold" pitchFamily="2" charset="77"/>
              </a:rPr>
              <a:t>Title</a:t>
            </a:r>
            <a:endParaRPr lang="en-ID" sz="3600" dirty="0">
              <a:solidFill>
                <a:srgbClr val="262668"/>
              </a:solidFill>
              <a:effectLst>
                <a:outerShdw blurRad="38100" dist="38100" dir="2700000" algn="tl">
                  <a:srgbClr val="000000">
                    <a:alpha val="43137"/>
                  </a:srgbClr>
                </a:outerShdw>
              </a:effectLst>
              <a:latin typeface="Poppins SemiBold" pitchFamily="2" charset="77"/>
              <a:ea typeface="Roboto" panose="02000000000000000000" pitchFamily="2" charset="0"/>
              <a:cs typeface="Poppins SemiBold" pitchFamily="2" charset="77"/>
            </a:endParaRPr>
          </a:p>
        </p:txBody>
      </p:sp>
      <p:sp>
        <p:nvSpPr>
          <p:cNvPr id="5" name="Bentuk Bebas: Bentuk 11">
            <a:extLst>
              <a:ext uri="{FF2B5EF4-FFF2-40B4-BE49-F238E27FC236}">
                <a16:creationId xmlns:a16="http://schemas.microsoft.com/office/drawing/2014/main" id="{70B6CB6B-6404-4CE9-8E73-66AE28AF5D37}"/>
              </a:ext>
            </a:extLst>
          </p:cNvPr>
          <p:cNvSpPr/>
          <p:nvPr/>
        </p:nvSpPr>
        <p:spPr>
          <a:xfrm rot="18900000">
            <a:off x="8474044" y="3171130"/>
            <a:ext cx="5838036" cy="3747729"/>
          </a:xfrm>
          <a:custGeom>
            <a:avLst/>
            <a:gdLst>
              <a:gd name="connsiteX0" fmla="*/ 5838036 w 5838036"/>
              <a:gd name="connsiteY0" fmla="*/ 120639 h 3747729"/>
              <a:gd name="connsiteX1" fmla="*/ 2210946 w 5838036"/>
              <a:gd name="connsiteY1" fmla="*/ 3747729 h 3747729"/>
              <a:gd name="connsiteX2" fmla="*/ 0 w 5838036"/>
              <a:gd name="connsiteY2" fmla="*/ 1536784 h 3747729"/>
              <a:gd name="connsiteX3" fmla="*/ 107708 w 5838036"/>
              <a:gd name="connsiteY3" fmla="*/ 1472256 h 3747729"/>
              <a:gd name="connsiteX4" fmla="*/ 1010338 w 5838036"/>
              <a:gd name="connsiteY4" fmla="*/ 1401458 h 3747729"/>
              <a:gd name="connsiteX5" fmla="*/ 2903195 w 5838036"/>
              <a:gd name="connsiteY5" fmla="*/ 1574060 h 3747729"/>
              <a:gd name="connsiteX6" fmla="*/ 5313138 w 5838036"/>
              <a:gd name="connsiteY6" fmla="*/ 0 h 3747729"/>
              <a:gd name="connsiteX7" fmla="*/ 5741188 w 5838036"/>
              <a:gd name="connsiteY7" fmla="*/ 79204 h 3747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838036" h="3747729">
                <a:moveTo>
                  <a:pt x="5838036" y="120639"/>
                </a:moveTo>
                <a:lnTo>
                  <a:pt x="2210946" y="3747729"/>
                </a:lnTo>
                <a:lnTo>
                  <a:pt x="0" y="1536784"/>
                </a:lnTo>
                <a:lnTo>
                  <a:pt x="107708" y="1472256"/>
                </a:lnTo>
                <a:cubicBezTo>
                  <a:pt x="371795" y="1335050"/>
                  <a:pt x="695178" y="1307955"/>
                  <a:pt x="1010338" y="1401458"/>
                </a:cubicBezTo>
                <a:cubicBezTo>
                  <a:pt x="1010338" y="1401458"/>
                  <a:pt x="2080172" y="1794503"/>
                  <a:pt x="2903195" y="1574060"/>
                </a:cubicBezTo>
                <a:cubicBezTo>
                  <a:pt x="3726217" y="1353616"/>
                  <a:pt x="4108166" y="0"/>
                  <a:pt x="5313138" y="0"/>
                </a:cubicBezTo>
                <a:cubicBezTo>
                  <a:pt x="5463642" y="0"/>
                  <a:pt x="5606801" y="28230"/>
                  <a:pt x="5741188" y="79204"/>
                </a:cubicBezTo>
                <a:close/>
              </a:path>
            </a:pathLst>
          </a:custGeom>
          <a:gradFill flip="none" rotWithShape="1">
            <a:gsLst>
              <a:gs pos="0">
                <a:srgbClr val="0070C0"/>
              </a:gs>
              <a:gs pos="100000">
                <a:srgbClr val="262668"/>
              </a:gs>
            </a:gsLst>
            <a:lin ang="2700000" scaled="1"/>
            <a:tileRect/>
          </a:gradFill>
          <a:ln w="3430" cap="flat">
            <a:noFill/>
            <a:prstDash val="solid"/>
            <a:miter/>
          </a:ln>
        </p:spPr>
        <p:txBody>
          <a:bodyPr rtlCol="0" anchor="ctr"/>
          <a:lstStyle/>
          <a:p>
            <a:endParaRPr lang="en-ID" dirty="0"/>
          </a:p>
        </p:txBody>
      </p:sp>
    </p:spTree>
    <p:extLst>
      <p:ext uri="{BB962C8B-B14F-4D97-AF65-F5344CB8AC3E}">
        <p14:creationId xmlns:p14="http://schemas.microsoft.com/office/powerpoint/2010/main" val="302390168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Oval 99">
            <a:extLst>
              <a:ext uri="{FF2B5EF4-FFF2-40B4-BE49-F238E27FC236}">
                <a16:creationId xmlns:a16="http://schemas.microsoft.com/office/drawing/2014/main" id="{81ABC470-B1A1-41B1-A5DC-AF93689D8D16}"/>
              </a:ext>
            </a:extLst>
          </p:cNvPr>
          <p:cNvSpPr/>
          <p:nvPr/>
        </p:nvSpPr>
        <p:spPr>
          <a:xfrm>
            <a:off x="5590168" y="1856546"/>
            <a:ext cx="213492" cy="213492"/>
          </a:xfrm>
          <a:prstGeom prst="ellipse">
            <a:avLst/>
          </a:prstGeom>
          <a:noFill/>
          <a:ln w="38100" cap="flat">
            <a:solidFill>
              <a:srgbClr val="FF6092"/>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01" name="Oval 100">
            <a:extLst>
              <a:ext uri="{FF2B5EF4-FFF2-40B4-BE49-F238E27FC236}">
                <a16:creationId xmlns:a16="http://schemas.microsoft.com/office/drawing/2014/main" id="{6C3F6228-3368-468A-BF7E-6E661D4176A9}"/>
              </a:ext>
            </a:extLst>
          </p:cNvPr>
          <p:cNvSpPr/>
          <p:nvPr/>
        </p:nvSpPr>
        <p:spPr>
          <a:xfrm>
            <a:off x="11707384" y="1200702"/>
            <a:ext cx="213492" cy="213492"/>
          </a:xfrm>
          <a:prstGeom prst="ellipse">
            <a:avLst/>
          </a:prstGeom>
          <a:noFill/>
          <a:ln w="38100" cap="flat">
            <a:solidFill>
              <a:srgbClr val="9933FF"/>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102" name="Segitiga Sama Kaki 101">
            <a:extLst>
              <a:ext uri="{FF2B5EF4-FFF2-40B4-BE49-F238E27FC236}">
                <a16:creationId xmlns:a16="http://schemas.microsoft.com/office/drawing/2014/main" id="{475FDFB7-EF9F-4EFE-84E6-A2D62D30C66B}"/>
              </a:ext>
            </a:extLst>
          </p:cNvPr>
          <p:cNvSpPr/>
          <p:nvPr/>
        </p:nvSpPr>
        <p:spPr>
          <a:xfrm rot="1825924">
            <a:off x="11747245" y="5407450"/>
            <a:ext cx="159171" cy="137217"/>
          </a:xfrm>
          <a:prstGeom prst="triangle">
            <a:avLst/>
          </a:prstGeom>
          <a:noFill/>
          <a:ln w="38100" cap="flat">
            <a:solidFill>
              <a:srgbClr val="FFB506"/>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l"/>
            <a:endParaRPr lang="en-ID" dirty="0"/>
          </a:p>
        </p:txBody>
      </p:sp>
      <p:sp>
        <p:nvSpPr>
          <p:cNvPr id="47" name="Kotak Teks 46">
            <a:extLst>
              <a:ext uri="{FF2B5EF4-FFF2-40B4-BE49-F238E27FC236}">
                <a16:creationId xmlns:a16="http://schemas.microsoft.com/office/drawing/2014/main" id="{150B8953-2853-4A4D-9226-1EB73E315708}"/>
              </a:ext>
            </a:extLst>
          </p:cNvPr>
          <p:cNvSpPr txBox="1"/>
          <p:nvPr/>
        </p:nvSpPr>
        <p:spPr>
          <a:xfrm>
            <a:off x="1075519" y="1438309"/>
            <a:ext cx="4182923" cy="1015663"/>
          </a:xfrm>
          <a:prstGeom prst="rect">
            <a:avLst/>
          </a:prstGeom>
          <a:noFill/>
        </p:spPr>
        <p:txBody>
          <a:bodyPr wrap="square" rtlCol="0">
            <a:spAutoFit/>
          </a:bodyPr>
          <a:lstStyle/>
          <a:p>
            <a:r>
              <a:rPr lang="en-US" sz="3000" spc="100" dirty="0">
                <a:solidFill>
                  <a:srgbClr val="262668"/>
                </a:solidFill>
                <a:latin typeface="Poppins SemiBold" panose="00000700000000000000" pitchFamily="50" charset="0"/>
                <a:ea typeface="Roboto" panose="02000000000000000000" pitchFamily="2" charset="0"/>
                <a:cs typeface="Poppins SemiBold" panose="00000700000000000000" pitchFamily="50" charset="0"/>
              </a:rPr>
              <a:t>Coin Prediction if needed!</a:t>
            </a:r>
          </a:p>
        </p:txBody>
      </p:sp>
      <p:cxnSp>
        <p:nvCxnSpPr>
          <p:cNvPr id="28" name="Straight Connector 27">
            <a:extLst>
              <a:ext uri="{FF2B5EF4-FFF2-40B4-BE49-F238E27FC236}">
                <a16:creationId xmlns:a16="http://schemas.microsoft.com/office/drawing/2014/main" id="{9E9264B1-9E83-1947-A54B-8B9202BC0175}"/>
              </a:ext>
            </a:extLst>
          </p:cNvPr>
          <p:cNvCxnSpPr/>
          <p:nvPr/>
        </p:nvCxnSpPr>
        <p:spPr>
          <a:xfrm>
            <a:off x="1178474" y="2564795"/>
            <a:ext cx="762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1075433" y="2927479"/>
            <a:ext cx="5931999" cy="400110"/>
          </a:xfrm>
          <a:prstGeom prst="rect">
            <a:avLst/>
          </a:prstGeom>
        </p:spPr>
        <p:txBody>
          <a:bodyPr wrap="square">
            <a:spAutoFit/>
          </a:bodyPr>
          <a:lstStyle/>
          <a:p>
            <a:r>
              <a:rPr lang="en-IN" sz="2000" dirty="0">
                <a:solidFill>
                  <a:schemeClr val="tx1">
                    <a:lumMod val="65000"/>
                    <a:lumOff val="35000"/>
                  </a:schemeClr>
                </a:solidFill>
              </a:rPr>
              <a:t>Describe</a:t>
            </a:r>
          </a:p>
        </p:txBody>
      </p:sp>
      <p:pic>
        <p:nvPicPr>
          <p:cNvPr id="4" name="Graphic 3">
            <a:extLst>
              <a:ext uri="{FF2B5EF4-FFF2-40B4-BE49-F238E27FC236}">
                <a16:creationId xmlns:a16="http://schemas.microsoft.com/office/drawing/2014/main" id="{EAC84C2F-35C2-4350-85B2-D2258BED95C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43809" y="748245"/>
            <a:ext cx="3291640" cy="5361510"/>
          </a:xfrm>
          <a:prstGeom prst="rect">
            <a:avLst/>
          </a:prstGeom>
        </p:spPr>
      </p:pic>
    </p:spTree>
    <p:extLst>
      <p:ext uri="{BB962C8B-B14F-4D97-AF65-F5344CB8AC3E}">
        <p14:creationId xmlns:p14="http://schemas.microsoft.com/office/powerpoint/2010/main" val="783618107"/>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858351" y="582773"/>
            <a:ext cx="11333649" cy="5656421"/>
            <a:chOff x="1941303" y="2312569"/>
            <a:chExt cx="12399536" cy="6188387"/>
          </a:xfrm>
        </p:grpSpPr>
        <p:graphicFrame>
          <p:nvGraphicFramePr>
            <p:cNvPr id="2" name="Content Placeholder 5">
              <a:extLst>
                <a:ext uri="{FF2B5EF4-FFF2-40B4-BE49-F238E27FC236}">
                  <a16:creationId xmlns:a16="http://schemas.microsoft.com/office/drawing/2014/main" id="{89EC222A-BB99-4F52-A320-941E944FE1D4}"/>
                </a:ext>
              </a:extLst>
            </p:cNvPr>
            <p:cNvGraphicFramePr>
              <a:graphicFrameLocks/>
            </p:cNvGraphicFramePr>
            <p:nvPr>
              <p:extLst>
                <p:ext uri="{D42A27DB-BD31-4B8C-83A1-F6EECF244321}">
                  <p14:modId xmlns:p14="http://schemas.microsoft.com/office/powerpoint/2010/main" val="252976089"/>
                </p:ext>
              </p:extLst>
            </p:nvPr>
          </p:nvGraphicFramePr>
          <p:xfrm>
            <a:off x="7216139" y="3087581"/>
            <a:ext cx="7124700" cy="5413375"/>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42D6F24E-18C7-46B1-9A3E-F35113D07C2B}"/>
                </a:ext>
              </a:extLst>
            </p:cNvPr>
            <p:cNvSpPr txBox="1"/>
            <p:nvPr/>
          </p:nvSpPr>
          <p:spPr>
            <a:xfrm>
              <a:off x="8844229" y="2312569"/>
              <a:ext cx="4313555" cy="639771"/>
            </a:xfrm>
            <a:prstGeom prst="rect">
              <a:avLst/>
            </a:prstGeom>
            <a:noFill/>
          </p:spPr>
          <p:txBody>
            <a:bodyPr wrap="square" rtlCol="0">
              <a:spAutoFit/>
            </a:bodyPr>
            <a:lstStyle/>
            <a:p>
              <a:r>
                <a:rPr lang="en-IN" sz="3200" b="1" dirty="0">
                  <a:solidFill>
                    <a:schemeClr val="tx2"/>
                  </a:solidFill>
                </a:rPr>
                <a:t>Ethereum distribution</a:t>
              </a:r>
            </a:p>
          </p:txBody>
        </p:sp>
        <p:graphicFrame>
          <p:nvGraphicFramePr>
            <p:cNvPr id="4" name="Diagram 3">
              <a:extLst>
                <a:ext uri="{FF2B5EF4-FFF2-40B4-BE49-F238E27FC236}">
                  <a16:creationId xmlns:a16="http://schemas.microsoft.com/office/drawing/2014/main" id="{59061770-FDB7-48C1-8A2E-8F1C892E04FA}"/>
                </a:ext>
              </a:extLst>
            </p:cNvPr>
            <p:cNvGraphicFramePr/>
            <p:nvPr>
              <p:extLst>
                <p:ext uri="{D42A27DB-BD31-4B8C-83A1-F6EECF244321}">
                  <p14:modId xmlns:p14="http://schemas.microsoft.com/office/powerpoint/2010/main" val="2900427292"/>
                </p:ext>
              </p:extLst>
            </p:nvPr>
          </p:nvGraphicFramePr>
          <p:xfrm>
            <a:off x="2534920" y="3059175"/>
            <a:ext cx="4917440" cy="54133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E4334742-B037-417B-AC32-8A84994B5276}"/>
                </a:ext>
              </a:extLst>
            </p:cNvPr>
            <p:cNvSpPr txBox="1"/>
            <p:nvPr/>
          </p:nvSpPr>
          <p:spPr>
            <a:xfrm>
              <a:off x="1941303" y="2353245"/>
              <a:ext cx="6104673" cy="639771"/>
            </a:xfrm>
            <a:prstGeom prst="rect">
              <a:avLst/>
            </a:prstGeom>
            <a:noFill/>
          </p:spPr>
          <p:txBody>
            <a:bodyPr wrap="square" rtlCol="0">
              <a:spAutoFit/>
            </a:bodyPr>
            <a:lstStyle/>
            <a:p>
              <a:r>
                <a:rPr lang="en-IN" sz="3200" b="1" dirty="0">
                  <a:solidFill>
                    <a:schemeClr val="tx2"/>
                  </a:solidFill>
                </a:rPr>
                <a:t>Referral distribution 10 Levels</a:t>
              </a:r>
            </a:p>
          </p:txBody>
        </p:sp>
      </p:grpSp>
    </p:spTree>
    <p:extLst>
      <p:ext uri="{BB962C8B-B14F-4D97-AF65-F5344CB8AC3E}">
        <p14:creationId xmlns:p14="http://schemas.microsoft.com/office/powerpoint/2010/main" val="2425527272"/>
      </p:ext>
    </p:extLst>
  </p:cSld>
  <p:clrMapOvr>
    <a:masterClrMapping/>
  </p:clrMapOvr>
  <p:transition spd="slow">
    <p:push dir="u"/>
  </p:transition>
</p:sld>
</file>

<file path=ppt/theme/theme1.xml><?xml version="1.0" encoding="utf-8"?>
<a:theme xmlns:a="http://schemas.openxmlformats.org/drawingml/2006/main" name="Crypto Master Slides">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rgbClr val="1A1A47"/>
            </a:gs>
            <a:gs pos="100000">
              <a:srgbClr val="262668"/>
            </a:gs>
          </a:gsLst>
          <a:lin ang="2700000" scaled="1"/>
          <a:tileRect/>
        </a:gradFill>
        <a:ln w="3430" cap="flat">
          <a:noFill/>
          <a:prstDash val="solid"/>
          <a:miter/>
        </a:ln>
      </a:spPr>
      <a:bodyPr rtlCol="0" anchor="ctr"/>
      <a:lstStyle>
        <a:defPPr algn="l">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2640</TotalTime>
  <Words>55</Words>
  <Application>Microsoft Office PowerPoint</Application>
  <PresentationFormat>Widescreen</PresentationFormat>
  <Paragraphs>23</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Helvetica Neue UltraLight</vt:lpstr>
      <vt:lpstr>Muli</vt:lpstr>
      <vt:lpstr>Poppins</vt:lpstr>
      <vt:lpstr>Poppins SemiBold</vt:lpstr>
      <vt:lpstr>Crypto Master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Presentasi PowerPoint</dc:title>
  <dc:creator>Yossy Made Yulian</dc:creator>
  <cp:lastModifiedBy>najeebqureshi76@outlook.com</cp:lastModifiedBy>
  <cp:revision>1710</cp:revision>
  <dcterms:created xsi:type="dcterms:W3CDTF">2020-01-10T16:44:02Z</dcterms:created>
  <dcterms:modified xsi:type="dcterms:W3CDTF">2021-05-11T11:40:06Z</dcterms:modified>
</cp:coreProperties>
</file>