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7"/>
  </p:notesMasterIdLst>
  <p:sldIdLst>
    <p:sldId id="256" r:id="rId4"/>
    <p:sldId id="262" r:id="rId5"/>
    <p:sldId id="261" r:id="rId6"/>
    <p:sldId id="264" r:id="rId7"/>
    <p:sldId id="292" r:id="rId8"/>
    <p:sldId id="269" r:id="rId9"/>
    <p:sldId id="293" r:id="rId10"/>
    <p:sldId id="278" r:id="rId11"/>
    <p:sldId id="274" r:id="rId12"/>
    <p:sldId id="330" r:id="rId13"/>
    <p:sldId id="267" r:id="rId14"/>
    <p:sldId id="271" r:id="rId15"/>
    <p:sldId id="286" r:id="rId16"/>
    <p:sldId id="268" r:id="rId17"/>
    <p:sldId id="283" r:id="rId18"/>
    <p:sldId id="291" r:id="rId19"/>
    <p:sldId id="285" r:id="rId20"/>
    <p:sldId id="363" r:id="rId21"/>
    <p:sldId id="287" r:id="rId22"/>
    <p:sldId id="260" r:id="rId23"/>
    <p:sldId id="366" r:id="rId24"/>
    <p:sldId id="367" r:id="rId25"/>
    <p:sldId id="368" r:id="rId26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1910">
          <p15:clr>
            <a:srgbClr val="A4A3A4"/>
          </p15:clr>
        </p15:guide>
        <p15:guide id="4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4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44" y="312"/>
      </p:cViewPr>
      <p:guideLst>
        <p:guide orient="horz" pos="2546"/>
        <p:guide pos="3817"/>
        <p:guide orient="horz" pos="1910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6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64-4E93-A1C2-FD44E1BE80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64-4E93-A1C2-FD44E1BE8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227840"/>
        <c:axId val="134230016"/>
      </c:lineChart>
      <c:catAx>
        <c:axId val="13422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LID4096"/>
          </a:p>
        </c:txPr>
        <c:crossAx val="134230016"/>
        <c:crosses val="autoZero"/>
        <c:auto val="1"/>
        <c:lblAlgn val="ctr"/>
        <c:lblOffset val="100"/>
        <c:noMultiLvlLbl val="0"/>
      </c:catAx>
      <c:valAx>
        <c:axId val="13423001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LID4096"/>
          </a:p>
        </c:txPr>
        <c:crossAx val="134227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LID4096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D3A3E-C77B-4101-A2C4-47E14E2D8780}" type="datetimeFigureOut">
              <a:rPr lang="ko-KR" altLang="en-US" smtClean="0"/>
              <a:t>2021-05-05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B097E-855A-4DE1-89A7-A997CEF0C0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69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>
          <a:xfrm>
            <a:off x="5302155" y="-2294"/>
            <a:ext cx="3841845" cy="5145794"/>
          </a:xfrm>
          <a:custGeom>
            <a:avLst/>
            <a:gdLst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0 w 3275856"/>
              <a:gd name="connsiteY3" fmla="*/ 6858000 h 6858000"/>
              <a:gd name="connsiteX4" fmla="*/ 0 w 3275856"/>
              <a:gd name="connsiteY4" fmla="*/ 0 h 6858000"/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1793290 w 3275856"/>
              <a:gd name="connsiteY3" fmla="*/ 6858000 h 6858000"/>
              <a:gd name="connsiteX4" fmla="*/ 0 w 32758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56" h="6858000">
                <a:moveTo>
                  <a:pt x="0" y="0"/>
                </a:moveTo>
                <a:lnTo>
                  <a:pt x="3275856" y="0"/>
                </a:lnTo>
                <a:lnTo>
                  <a:pt x="3275856" y="6858000"/>
                </a:lnTo>
                <a:lnTo>
                  <a:pt x="179329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012" y="3294194"/>
            <a:ext cx="4558352" cy="508062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2012" y="3802256"/>
            <a:ext cx="4558352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1400" b="0" baseline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Rectangle 1"/>
          <p:cNvSpPr/>
          <p:nvPr userDrawn="1"/>
        </p:nvSpPr>
        <p:spPr>
          <a:xfrm flipH="1" flipV="1">
            <a:off x="-1" y="-2294"/>
            <a:ext cx="5857875" cy="5145794"/>
          </a:xfrm>
          <a:custGeom>
            <a:avLst/>
            <a:gdLst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0 w 3275856"/>
              <a:gd name="connsiteY3" fmla="*/ 6858000 h 6858000"/>
              <a:gd name="connsiteX4" fmla="*/ 0 w 3275856"/>
              <a:gd name="connsiteY4" fmla="*/ 0 h 6858000"/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1793290 w 3275856"/>
              <a:gd name="connsiteY3" fmla="*/ 6858000 h 6858000"/>
              <a:gd name="connsiteX4" fmla="*/ 0 w 32758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56" h="6858000">
                <a:moveTo>
                  <a:pt x="0" y="0"/>
                </a:moveTo>
                <a:lnTo>
                  <a:pt x="3275856" y="0"/>
                </a:lnTo>
                <a:lnTo>
                  <a:pt x="3275856" y="6858000"/>
                </a:lnTo>
                <a:lnTo>
                  <a:pt x="179329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 flipH="1">
            <a:off x="0" y="-2294"/>
            <a:ext cx="5400676" cy="5145794"/>
          </a:xfrm>
          <a:custGeom>
            <a:avLst/>
            <a:gdLst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0 w 3275856"/>
              <a:gd name="connsiteY3" fmla="*/ 6858000 h 6858000"/>
              <a:gd name="connsiteX4" fmla="*/ 0 w 3275856"/>
              <a:gd name="connsiteY4" fmla="*/ 0 h 6858000"/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1793290 w 3275856"/>
              <a:gd name="connsiteY3" fmla="*/ 6858000 h 6858000"/>
              <a:gd name="connsiteX4" fmla="*/ 0 w 32758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56" h="6858000">
                <a:moveTo>
                  <a:pt x="0" y="0"/>
                </a:moveTo>
                <a:lnTo>
                  <a:pt x="3275856" y="0"/>
                </a:lnTo>
                <a:lnTo>
                  <a:pt x="3275856" y="6858000"/>
                </a:lnTo>
                <a:lnTo>
                  <a:pt x="179329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369" y="998451"/>
            <a:ext cx="2855795" cy="432047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rgbClr val="FFC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258" y="1502150"/>
            <a:ext cx="2855795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1400" b="0" baseline="0">
                <a:solidFill>
                  <a:srgbClr val="FFC000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358900" cy="514350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115" y="3259666"/>
            <a:ext cx="2557815" cy="2015727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C7DF426-8DCA-4E81-BA6C-19AC45BDB7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293" y="174496"/>
            <a:ext cx="5953982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2176" y="174496"/>
            <a:ext cx="6257099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736600"/>
            <a:ext cx="9144000" cy="114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01" y="80268"/>
            <a:ext cx="1407830" cy="11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3768" y="174496"/>
            <a:ext cx="6612340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358900" cy="514350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115" y="3259666"/>
            <a:ext cx="2557815" cy="20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5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10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3768" y="174496"/>
            <a:ext cx="6612340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2278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457212-496F-438A-B1BD-651EA2DED3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9406" y="1363545"/>
            <a:ext cx="1728000" cy="172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lIns="68580" tIns="34290" rIns="68580" bIns="34290"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ECD165DC-9401-494E-93AB-4DB04C77B1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8340" y="1363545"/>
            <a:ext cx="1728000" cy="172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lIns="68580" tIns="34290" rIns="68580" bIns="34290"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77E9044-7F3B-4B66-97FF-AC7236EDD6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57274" y="1363545"/>
            <a:ext cx="1728000" cy="172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lIns="68580" tIns="34290" rIns="68580" bIns="34290" anchor="ctr"/>
          <a:lstStyle>
            <a:lvl1pPr marL="0" indent="0" algn="ctr">
              <a:buFontTx/>
              <a:buNone/>
              <a:defRPr lang="ko-KR" altLang="en-US" sz="9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736600"/>
            <a:ext cx="9144000" cy="114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01" y="80268"/>
            <a:ext cx="1407830" cy="1109463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22176" y="174496"/>
            <a:ext cx="6257099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1236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2176" y="174496"/>
            <a:ext cx="6257099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B37EE97-5F18-44BF-B799-EE87BB6615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76000" y="1355148"/>
            <a:ext cx="4968000" cy="27335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A615FB8-E493-463D-8EB3-484D9C666C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307" y="1355148"/>
            <a:ext cx="1971000" cy="1116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D1DB789-14F8-4169-8499-18989875A8F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086846" y="1355148"/>
            <a:ext cx="1971000" cy="1116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AF212D9-2077-4D0E-92C3-82ACC6EF9C2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589644"/>
            <a:ext cx="4057847" cy="14990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AF33F5E-4478-441A-B509-11CBF20471C7}"/>
              </a:ext>
            </a:extLst>
          </p:cNvPr>
          <p:cNvSpPr/>
          <p:nvPr userDrawn="1"/>
        </p:nvSpPr>
        <p:spPr>
          <a:xfrm>
            <a:off x="0" y="4238601"/>
            <a:ext cx="9144000" cy="6118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2176" y="174496"/>
            <a:ext cx="6257099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736600"/>
            <a:ext cx="9144000" cy="114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01" y="80268"/>
            <a:ext cx="1407830" cy="11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7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53899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89" r:id="rId3"/>
    <p:sldLayoutId id="2147483691" r:id="rId4"/>
    <p:sldLayoutId id="2147483693" r:id="rId5"/>
    <p:sldLayoutId id="2147483702" r:id="rId6"/>
    <p:sldLayoutId id="2147483711" r:id="rId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slidesthem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874025" y="629278"/>
            <a:ext cx="3269863" cy="63094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8000" tIns="0" rIns="108000" bIns="0">
            <a:spAutoFit/>
          </a:bodyPr>
          <a:lstStyle/>
          <a:p>
            <a:r>
              <a:rPr lang="en-US" altLang="ko-KR" sz="4100" b="1">
                <a:latin typeface="Arial" pitchFamily="34" charset="0"/>
                <a:ea typeface="맑은 고딕" pitchFamily="50" charset="-127"/>
                <a:cs typeface="Arial" pitchFamily="34" charset="0"/>
              </a:rPr>
              <a:t>History of</a:t>
            </a:r>
            <a:endParaRPr lang="en-US" altLang="ko-KR" sz="41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318336" y="1315078"/>
            <a:ext cx="3825664" cy="63094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8000" tIns="0" rIns="108000" bIns="0">
            <a:spAutoFit/>
          </a:bodyPr>
          <a:lstStyle/>
          <a:p>
            <a:r>
              <a:rPr lang="en-US" altLang="ko-KR" sz="41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Crypto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595995" y="2000878"/>
            <a:ext cx="4548116" cy="63094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8000" tIns="0" rIns="108000" bIns="0">
            <a:spAutoFit/>
          </a:bodyPr>
          <a:lstStyle/>
          <a:p>
            <a:r>
              <a:rPr lang="en-US" altLang="ko-KR" sz="41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Coins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4618" y="3895436"/>
            <a:ext cx="3591018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r>
              <a:rPr lang="en-US" altLang="ko-KR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INSERT THE TITLE</a:t>
            </a:r>
          </a:p>
          <a:p>
            <a:pPr algn="r">
              <a:defRPr/>
            </a:pPr>
            <a:r>
              <a:rPr lang="en-US" altLang="ko-KR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OF YOUR PRESENTATION HERE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5A92A-28ED-49C4-A478-18CE3E70A724}"/>
              </a:ext>
            </a:extLst>
          </p:cNvPr>
          <p:cNvSpPr txBox="1"/>
          <p:nvPr/>
        </p:nvSpPr>
        <p:spPr>
          <a:xfrm>
            <a:off x="5746750" y="4819650"/>
            <a:ext cx="331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https://GoogleSlidesThemes.com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21A5921-C942-409C-8EEB-E5D2A990AAC4}"/>
              </a:ext>
            </a:extLst>
          </p:cNvPr>
          <p:cNvSpPr txBox="1">
            <a:spLocks/>
          </p:cNvSpPr>
          <p:nvPr/>
        </p:nvSpPr>
        <p:spPr>
          <a:xfrm>
            <a:off x="279133" y="4328098"/>
            <a:ext cx="2734431" cy="432047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Text Here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172F5B7-C0C9-4F91-8D3C-E33A5455468C}"/>
              </a:ext>
            </a:extLst>
          </p:cNvPr>
          <p:cNvSpPr txBox="1">
            <a:spLocks/>
          </p:cNvSpPr>
          <p:nvPr/>
        </p:nvSpPr>
        <p:spPr>
          <a:xfrm>
            <a:off x="3336681" y="4327102"/>
            <a:ext cx="5239428" cy="434039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81000" tIns="34290" rIns="68580" bIns="3429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Get a modern PowerPoint  Presentation that is beautifully designed. hope and I believe that this Template will your Time, Money and Reputation.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D4F769-F134-4D19-94FC-08804067A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" b="4682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" b="4682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b="5973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3" b="20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227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C60F8851-BB0E-48E9-B7F8-85C9FE2DA551}"/>
              </a:ext>
            </a:extLst>
          </p:cNvPr>
          <p:cNvGrpSpPr/>
          <p:nvPr/>
        </p:nvGrpSpPr>
        <p:grpSpPr>
          <a:xfrm>
            <a:off x="767856" y="1705264"/>
            <a:ext cx="2340334" cy="2340334"/>
            <a:chOff x="9736228" y="216750"/>
            <a:chExt cx="3448947" cy="3448947"/>
          </a:xfrm>
        </p:grpSpPr>
        <p:sp>
          <p:nvSpPr>
            <p:cNvPr id="118" name="Oval 8">
              <a:extLst>
                <a:ext uri="{FF2B5EF4-FFF2-40B4-BE49-F238E27FC236}">
                  <a16:creationId xmlns:a16="http://schemas.microsoft.com/office/drawing/2014/main" id="{84537779-C449-49F7-B0D3-1C7B860042BE}"/>
                </a:ext>
              </a:extLst>
            </p:cNvPr>
            <p:cNvSpPr/>
            <p:nvPr/>
          </p:nvSpPr>
          <p:spPr>
            <a:xfrm>
              <a:off x="9736228" y="216750"/>
              <a:ext cx="3448947" cy="344894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6" name="Oval 9">
              <a:extLst>
                <a:ext uri="{FF2B5EF4-FFF2-40B4-BE49-F238E27FC236}">
                  <a16:creationId xmlns:a16="http://schemas.microsoft.com/office/drawing/2014/main" id="{4F44E471-FE27-442A-B08F-B9B7040C6ECD}"/>
                </a:ext>
              </a:extLst>
            </p:cNvPr>
            <p:cNvSpPr/>
            <p:nvPr/>
          </p:nvSpPr>
          <p:spPr>
            <a:xfrm>
              <a:off x="9736228" y="216750"/>
              <a:ext cx="3448947" cy="3448947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3305" r="-42566" b="55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38" name="Arc 15">
            <a:extLst>
              <a:ext uri="{FF2B5EF4-FFF2-40B4-BE49-F238E27FC236}">
                <a16:creationId xmlns:a16="http://schemas.microsoft.com/office/drawing/2014/main" id="{464C298B-7EF2-4521-A187-F1712C1A88AE}"/>
              </a:ext>
            </a:extLst>
          </p:cNvPr>
          <p:cNvSpPr/>
          <p:nvPr/>
        </p:nvSpPr>
        <p:spPr>
          <a:xfrm>
            <a:off x="470970" y="1433618"/>
            <a:ext cx="2977613" cy="2977613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6">
            <a:extLst>
              <a:ext uri="{FF2B5EF4-FFF2-40B4-BE49-F238E27FC236}">
                <a16:creationId xmlns:a16="http://schemas.microsoft.com/office/drawing/2014/main" id="{DD50002D-0D49-484D-82AA-807B6E35F8DD}"/>
              </a:ext>
            </a:extLst>
          </p:cNvPr>
          <p:cNvSpPr/>
          <p:nvPr/>
        </p:nvSpPr>
        <p:spPr>
          <a:xfrm>
            <a:off x="2431747" y="1476342"/>
            <a:ext cx="162089" cy="16208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Oval 18">
            <a:extLst>
              <a:ext uri="{FF2B5EF4-FFF2-40B4-BE49-F238E27FC236}">
                <a16:creationId xmlns:a16="http://schemas.microsoft.com/office/drawing/2014/main" id="{3156BA8D-D224-4475-8D7C-4C32743812DD}"/>
              </a:ext>
            </a:extLst>
          </p:cNvPr>
          <p:cNvSpPr/>
          <p:nvPr/>
        </p:nvSpPr>
        <p:spPr>
          <a:xfrm>
            <a:off x="3854633" y="1324297"/>
            <a:ext cx="459000" cy="459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DAACA08E-F187-4ED6-80ED-286B6674221D}"/>
              </a:ext>
            </a:extLst>
          </p:cNvPr>
          <p:cNvGrpSpPr/>
          <p:nvPr/>
        </p:nvGrpSpPr>
        <p:grpSpPr>
          <a:xfrm>
            <a:off x="4408975" y="1306561"/>
            <a:ext cx="2636718" cy="524435"/>
            <a:chOff x="4716014" y="1639851"/>
            <a:chExt cx="3888434" cy="6989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ADCF99-E168-4CA3-BEDE-BA4BC55F7468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92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0C9467-4905-4C44-B267-FF90707E4BED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30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24">
            <a:extLst>
              <a:ext uri="{FF2B5EF4-FFF2-40B4-BE49-F238E27FC236}">
                <a16:creationId xmlns:a16="http://schemas.microsoft.com/office/drawing/2014/main" id="{9700E8BD-2C60-4CD4-B7A6-2531A0523FD1}"/>
              </a:ext>
            </a:extLst>
          </p:cNvPr>
          <p:cNvSpPr/>
          <p:nvPr/>
        </p:nvSpPr>
        <p:spPr>
          <a:xfrm>
            <a:off x="4563854" y="2701481"/>
            <a:ext cx="459000" cy="459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oup 25">
            <a:extLst>
              <a:ext uri="{FF2B5EF4-FFF2-40B4-BE49-F238E27FC236}">
                <a16:creationId xmlns:a16="http://schemas.microsoft.com/office/drawing/2014/main" id="{14ED5839-E52A-4BF7-A213-B6F3207370BA}"/>
              </a:ext>
            </a:extLst>
          </p:cNvPr>
          <p:cNvGrpSpPr/>
          <p:nvPr/>
        </p:nvGrpSpPr>
        <p:grpSpPr>
          <a:xfrm>
            <a:off x="5118195" y="2683746"/>
            <a:ext cx="2660312" cy="524435"/>
            <a:chOff x="4716014" y="1639851"/>
            <a:chExt cx="3888434" cy="698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51AA71-936B-4E18-9E47-2F39B7AAAF80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92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5B7FD3-4EA9-419D-BFDC-54E563790BAF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30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29">
            <a:extLst>
              <a:ext uri="{FF2B5EF4-FFF2-40B4-BE49-F238E27FC236}">
                <a16:creationId xmlns:a16="http://schemas.microsoft.com/office/drawing/2014/main" id="{D30DF385-7F71-40BF-9562-547C57B0340A}"/>
              </a:ext>
            </a:extLst>
          </p:cNvPr>
          <p:cNvSpPr/>
          <p:nvPr/>
        </p:nvSpPr>
        <p:spPr>
          <a:xfrm>
            <a:off x="3761763" y="4078666"/>
            <a:ext cx="459000" cy="459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30">
            <a:extLst>
              <a:ext uri="{FF2B5EF4-FFF2-40B4-BE49-F238E27FC236}">
                <a16:creationId xmlns:a16="http://schemas.microsoft.com/office/drawing/2014/main" id="{221963CC-1438-4DDE-8296-E54FAF51445B}"/>
              </a:ext>
            </a:extLst>
          </p:cNvPr>
          <p:cNvGrpSpPr/>
          <p:nvPr/>
        </p:nvGrpSpPr>
        <p:grpSpPr>
          <a:xfrm>
            <a:off x="4316104" y="4060930"/>
            <a:ext cx="2652587" cy="524435"/>
            <a:chOff x="4716014" y="1639851"/>
            <a:chExt cx="3888434" cy="6989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39D3F4-CADE-4431-85EF-FD44845CA4C4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92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786648-2DC3-4C7C-9C14-B01B5514633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30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Oval 34">
            <a:extLst>
              <a:ext uri="{FF2B5EF4-FFF2-40B4-BE49-F238E27FC236}">
                <a16:creationId xmlns:a16="http://schemas.microsoft.com/office/drawing/2014/main" id="{F41B5F80-FD6A-4BF2-9761-89C8EF8362DB}"/>
              </a:ext>
            </a:extLst>
          </p:cNvPr>
          <p:cNvSpPr/>
          <p:nvPr/>
        </p:nvSpPr>
        <p:spPr>
          <a:xfrm>
            <a:off x="4376405" y="2012889"/>
            <a:ext cx="459000" cy="459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9F046176-D8AF-479E-ADB7-9A2A9BE1017A}"/>
              </a:ext>
            </a:extLst>
          </p:cNvPr>
          <p:cNvGrpSpPr/>
          <p:nvPr/>
        </p:nvGrpSpPr>
        <p:grpSpPr>
          <a:xfrm>
            <a:off x="4930745" y="1995153"/>
            <a:ext cx="2634711" cy="524435"/>
            <a:chOff x="4716014" y="1639851"/>
            <a:chExt cx="3888434" cy="69894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39467B-214D-4DC4-9AB3-A4B913BB3068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92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7E417C-8028-4E0F-9E51-7A9FC548E5A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30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FFC000"/>
                  </a:solidFill>
                </a:rPr>
                <a:t>Add Contents Title</a:t>
              </a:r>
              <a:endParaRPr lang="ko-KR" altLang="en-US" sz="9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20" name="Oval 39">
            <a:extLst>
              <a:ext uri="{FF2B5EF4-FFF2-40B4-BE49-F238E27FC236}">
                <a16:creationId xmlns:a16="http://schemas.microsoft.com/office/drawing/2014/main" id="{8DCF0273-2B36-4B9D-9796-A1848AF9DC5F}"/>
              </a:ext>
            </a:extLst>
          </p:cNvPr>
          <p:cNvSpPr/>
          <p:nvPr/>
        </p:nvSpPr>
        <p:spPr>
          <a:xfrm>
            <a:off x="4394692" y="3390074"/>
            <a:ext cx="459000" cy="459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1" name="Group 40">
            <a:extLst>
              <a:ext uri="{FF2B5EF4-FFF2-40B4-BE49-F238E27FC236}">
                <a16:creationId xmlns:a16="http://schemas.microsoft.com/office/drawing/2014/main" id="{22EE35B6-8803-4F85-BB70-2BEEB3BBC6D2}"/>
              </a:ext>
            </a:extLst>
          </p:cNvPr>
          <p:cNvGrpSpPr/>
          <p:nvPr/>
        </p:nvGrpSpPr>
        <p:grpSpPr>
          <a:xfrm>
            <a:off x="4949032" y="3372338"/>
            <a:ext cx="2616423" cy="524435"/>
            <a:chOff x="4716014" y="1639851"/>
            <a:chExt cx="3888434" cy="69894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075F92-C8A1-4078-828E-C65A5C8A16BC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92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A5D8F0-6A09-4ABA-8B47-E8B51179569C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30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FFC000"/>
                  </a:solidFill>
                </a:rPr>
                <a:t>Add Contents Title</a:t>
              </a:r>
              <a:endParaRPr lang="ko-KR" altLang="en-US" sz="9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24" name="Oval 43">
            <a:extLst>
              <a:ext uri="{FF2B5EF4-FFF2-40B4-BE49-F238E27FC236}">
                <a16:creationId xmlns:a16="http://schemas.microsoft.com/office/drawing/2014/main" id="{CFAFE1B7-DE95-4A37-BCA6-0C8101A9B7C0}"/>
              </a:ext>
            </a:extLst>
          </p:cNvPr>
          <p:cNvSpPr/>
          <p:nvPr/>
        </p:nvSpPr>
        <p:spPr>
          <a:xfrm>
            <a:off x="3203539" y="2164934"/>
            <a:ext cx="162089" cy="1620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46">
            <a:extLst>
              <a:ext uri="{FF2B5EF4-FFF2-40B4-BE49-F238E27FC236}">
                <a16:creationId xmlns:a16="http://schemas.microsoft.com/office/drawing/2014/main" id="{981B54E6-4596-4596-99CA-F3B439B2FA48}"/>
              </a:ext>
            </a:extLst>
          </p:cNvPr>
          <p:cNvSpPr/>
          <p:nvPr/>
        </p:nvSpPr>
        <p:spPr>
          <a:xfrm>
            <a:off x="2431747" y="4230711"/>
            <a:ext cx="162089" cy="1620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" name="Straight Connector 47">
            <a:extLst>
              <a:ext uri="{FF2B5EF4-FFF2-40B4-BE49-F238E27FC236}">
                <a16:creationId xmlns:a16="http://schemas.microsoft.com/office/drawing/2014/main" id="{8BB6E5DD-FE62-4BF7-AF44-45C203ADE8EA}"/>
              </a:ext>
            </a:extLst>
          </p:cNvPr>
          <p:cNvCxnSpPr>
            <a:cxnSpLocks/>
          </p:cNvCxnSpPr>
          <p:nvPr/>
        </p:nvCxnSpPr>
        <p:spPr>
          <a:xfrm>
            <a:off x="2830381" y="1557422"/>
            <a:ext cx="810353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2">
            <a:extLst>
              <a:ext uri="{FF2B5EF4-FFF2-40B4-BE49-F238E27FC236}">
                <a16:creationId xmlns:a16="http://schemas.microsoft.com/office/drawing/2014/main" id="{69FFBBCB-44C6-42FF-A5A8-623F1F85C536}"/>
              </a:ext>
            </a:extLst>
          </p:cNvPr>
          <p:cNvCxnSpPr>
            <a:cxnSpLocks/>
          </p:cNvCxnSpPr>
          <p:nvPr/>
        </p:nvCxnSpPr>
        <p:spPr>
          <a:xfrm>
            <a:off x="3477163" y="2246014"/>
            <a:ext cx="810353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3">
            <a:extLst>
              <a:ext uri="{FF2B5EF4-FFF2-40B4-BE49-F238E27FC236}">
                <a16:creationId xmlns:a16="http://schemas.microsoft.com/office/drawing/2014/main" id="{C6E04783-3F43-4950-A10A-E659DC629DF0}"/>
              </a:ext>
            </a:extLst>
          </p:cNvPr>
          <p:cNvCxnSpPr>
            <a:cxnSpLocks/>
          </p:cNvCxnSpPr>
          <p:nvPr/>
        </p:nvCxnSpPr>
        <p:spPr>
          <a:xfrm>
            <a:off x="3658216" y="2934606"/>
            <a:ext cx="810353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4">
            <a:extLst>
              <a:ext uri="{FF2B5EF4-FFF2-40B4-BE49-F238E27FC236}">
                <a16:creationId xmlns:a16="http://schemas.microsoft.com/office/drawing/2014/main" id="{466202FC-F557-4682-AD72-3A0288A376BC}"/>
              </a:ext>
            </a:extLst>
          </p:cNvPr>
          <p:cNvCxnSpPr>
            <a:cxnSpLocks/>
          </p:cNvCxnSpPr>
          <p:nvPr/>
        </p:nvCxnSpPr>
        <p:spPr>
          <a:xfrm>
            <a:off x="3478637" y="3623199"/>
            <a:ext cx="810353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55">
            <a:extLst>
              <a:ext uri="{FF2B5EF4-FFF2-40B4-BE49-F238E27FC236}">
                <a16:creationId xmlns:a16="http://schemas.microsoft.com/office/drawing/2014/main" id="{4B0D1407-2A21-4D3D-BEA4-D014A917D927}"/>
              </a:ext>
            </a:extLst>
          </p:cNvPr>
          <p:cNvCxnSpPr>
            <a:cxnSpLocks/>
          </p:cNvCxnSpPr>
          <p:nvPr/>
        </p:nvCxnSpPr>
        <p:spPr>
          <a:xfrm>
            <a:off x="2783946" y="4311791"/>
            <a:ext cx="810353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99EF75D0-7735-463F-896F-B2C614962BA4}"/>
              </a:ext>
            </a:extLst>
          </p:cNvPr>
          <p:cNvSpPr/>
          <p:nvPr/>
        </p:nvSpPr>
        <p:spPr>
          <a:xfrm flipH="1">
            <a:off x="3890185" y="4221091"/>
            <a:ext cx="219590" cy="22013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4" name="Freeform 18">
            <a:extLst>
              <a:ext uri="{FF2B5EF4-FFF2-40B4-BE49-F238E27FC236}">
                <a16:creationId xmlns:a16="http://schemas.microsoft.com/office/drawing/2014/main" id="{92923EF9-CCA0-4D59-9650-CA01A148F7CD}"/>
              </a:ext>
            </a:extLst>
          </p:cNvPr>
          <p:cNvSpPr/>
          <p:nvPr/>
        </p:nvSpPr>
        <p:spPr>
          <a:xfrm>
            <a:off x="3947177" y="1461722"/>
            <a:ext cx="266889" cy="2153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251A2B8A-4CBF-4605-A43B-99F9A8460D18}"/>
              </a:ext>
            </a:extLst>
          </p:cNvPr>
          <p:cNvSpPr/>
          <p:nvPr/>
        </p:nvSpPr>
        <p:spPr>
          <a:xfrm>
            <a:off x="4499846" y="2140985"/>
            <a:ext cx="225579" cy="2255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Rounded Rectangle 25">
            <a:extLst>
              <a:ext uri="{FF2B5EF4-FFF2-40B4-BE49-F238E27FC236}">
                <a16:creationId xmlns:a16="http://schemas.microsoft.com/office/drawing/2014/main" id="{82E86D5D-7E8B-4858-97F3-A2EEB1B2C8A6}"/>
              </a:ext>
            </a:extLst>
          </p:cNvPr>
          <p:cNvSpPr/>
          <p:nvPr/>
        </p:nvSpPr>
        <p:spPr>
          <a:xfrm>
            <a:off x="4496222" y="3532302"/>
            <a:ext cx="257355" cy="188600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3D8EF129-19CE-4B6C-956C-FF7E82D7CF89}"/>
              </a:ext>
            </a:extLst>
          </p:cNvPr>
          <p:cNvSpPr>
            <a:spLocks noChangeAspect="1"/>
          </p:cNvSpPr>
          <p:nvPr/>
        </p:nvSpPr>
        <p:spPr>
          <a:xfrm>
            <a:off x="4716509" y="2802349"/>
            <a:ext cx="177190" cy="25598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9ED5C456-B6F4-4738-8D58-35F640ABD00F}"/>
              </a:ext>
            </a:extLst>
          </p:cNvPr>
          <p:cNvSpPr/>
          <p:nvPr/>
        </p:nvSpPr>
        <p:spPr>
          <a:xfrm>
            <a:off x="984057" y="1921465"/>
            <a:ext cx="1907933" cy="190793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alpha val="6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127000" dist="1270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Oval 44">
            <a:extLst>
              <a:ext uri="{FF2B5EF4-FFF2-40B4-BE49-F238E27FC236}">
                <a16:creationId xmlns:a16="http://schemas.microsoft.com/office/drawing/2014/main" id="{E74D83F1-A377-4C76-84DC-71A76E0AE540}"/>
              </a:ext>
            </a:extLst>
          </p:cNvPr>
          <p:cNvSpPr/>
          <p:nvPr/>
        </p:nvSpPr>
        <p:spPr>
          <a:xfrm>
            <a:off x="3378196" y="2853526"/>
            <a:ext cx="162089" cy="1620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4" name="Oval 45">
            <a:extLst>
              <a:ext uri="{FF2B5EF4-FFF2-40B4-BE49-F238E27FC236}">
                <a16:creationId xmlns:a16="http://schemas.microsoft.com/office/drawing/2014/main" id="{6EAB0994-721B-42F1-B356-20CAA2F57F8D}"/>
              </a:ext>
            </a:extLst>
          </p:cNvPr>
          <p:cNvSpPr/>
          <p:nvPr/>
        </p:nvSpPr>
        <p:spPr>
          <a:xfrm>
            <a:off x="3188200" y="3542119"/>
            <a:ext cx="162089" cy="1620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01B882C-F94E-4841-B46B-8493241AA19F}"/>
              </a:ext>
            </a:extLst>
          </p:cNvPr>
          <p:cNvGrpSpPr/>
          <p:nvPr/>
        </p:nvGrpSpPr>
        <p:grpSpPr>
          <a:xfrm>
            <a:off x="1376841" y="2267341"/>
            <a:ext cx="1122364" cy="1113438"/>
            <a:chOff x="1835787" y="3023122"/>
            <a:chExt cx="1496485" cy="1484584"/>
          </a:xfrm>
        </p:grpSpPr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0814E34B-CB77-4C1F-9E0F-ADF494D6EF8E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1841738" y="3017171"/>
              <a:ext cx="1484584" cy="1496485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77807 w 1172060"/>
                <a:gd name="connsiteY12" fmla="*/ 650065 h 1181456"/>
                <a:gd name="connsiteX13" fmla="*/ 238665 w 1172060"/>
                <a:gd name="connsiteY13" fmla="*/ 614168 h 1181456"/>
                <a:gd name="connsiteX14" fmla="*/ 237854 w 1172060"/>
                <a:gd name="connsiteY14" fmla="*/ 595408 h 1181456"/>
                <a:gd name="connsiteX15" fmla="*/ 170715 w 1172060"/>
                <a:gd name="connsiteY15" fmla="*/ 196213 h 1181456"/>
                <a:gd name="connsiteX16" fmla="*/ 330127 w 1172060"/>
                <a:gd name="connsiteY16" fmla="*/ 165192 h 1181456"/>
                <a:gd name="connsiteX17" fmla="*/ 440075 w 1172060"/>
                <a:gd name="connsiteY17" fmla="*/ 1218 h 1181456"/>
                <a:gd name="connsiteX18" fmla="*/ 521596 w 1172060"/>
                <a:gd name="connsiteY18" fmla="*/ 248757 h 1181456"/>
                <a:gd name="connsiteX19" fmla="*/ 234141 w 1172060"/>
                <a:gd name="connsiteY19" fmla="*/ 569990 h 1181456"/>
                <a:gd name="connsiteX20" fmla="*/ 35337 w 1172060"/>
                <a:gd name="connsiteY20" fmla="*/ 578003 h 1181456"/>
                <a:gd name="connsiteX21" fmla="*/ 123970 w 1172060"/>
                <a:gd name="connsiteY21" fmla="*/ 403571 h 1181456"/>
                <a:gd name="connsiteX22" fmla="*/ 170715 w 1172060"/>
                <a:gd name="connsiteY22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277807 w 1172060"/>
                <a:gd name="connsiteY11" fmla="*/ 650065 h 1181456"/>
                <a:gd name="connsiteX12" fmla="*/ 238665 w 1172060"/>
                <a:gd name="connsiteY12" fmla="*/ 614168 h 1181456"/>
                <a:gd name="connsiteX13" fmla="*/ 237854 w 1172060"/>
                <a:gd name="connsiteY13" fmla="*/ 595408 h 1181456"/>
                <a:gd name="connsiteX14" fmla="*/ 170715 w 1172060"/>
                <a:gd name="connsiteY14" fmla="*/ 196213 h 1181456"/>
                <a:gd name="connsiteX15" fmla="*/ 330127 w 1172060"/>
                <a:gd name="connsiteY15" fmla="*/ 165192 h 1181456"/>
                <a:gd name="connsiteX16" fmla="*/ 440075 w 1172060"/>
                <a:gd name="connsiteY16" fmla="*/ 1218 h 1181456"/>
                <a:gd name="connsiteX17" fmla="*/ 521596 w 1172060"/>
                <a:gd name="connsiteY17" fmla="*/ 248757 h 1181456"/>
                <a:gd name="connsiteX18" fmla="*/ 234141 w 1172060"/>
                <a:gd name="connsiteY18" fmla="*/ 569990 h 1181456"/>
                <a:gd name="connsiteX19" fmla="*/ 35337 w 1172060"/>
                <a:gd name="connsiteY19" fmla="*/ 578003 h 1181456"/>
                <a:gd name="connsiteX20" fmla="*/ 123970 w 1172060"/>
                <a:gd name="connsiteY20" fmla="*/ 403571 h 1181456"/>
                <a:gd name="connsiteX21" fmla="*/ 170715 w 1172060"/>
                <a:gd name="connsiteY21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553566" y="362478"/>
                    <a:pt x="338178" y="597334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Block Arc 11">
              <a:extLst>
                <a:ext uri="{FF2B5EF4-FFF2-40B4-BE49-F238E27FC236}">
                  <a16:creationId xmlns:a16="http://schemas.microsoft.com/office/drawing/2014/main" id="{B38D1B55-1CE4-43AA-A930-AAEAB4D47DB9}"/>
                </a:ext>
              </a:extLst>
            </p:cNvPr>
            <p:cNvSpPr/>
            <p:nvPr/>
          </p:nvSpPr>
          <p:spPr>
            <a:xfrm>
              <a:off x="2422268" y="3729779"/>
              <a:ext cx="323524" cy="52641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08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6" name="Chart 2">
            <a:extLst>
              <a:ext uri="{FF2B5EF4-FFF2-40B4-BE49-F238E27FC236}">
                <a16:creationId xmlns:a16="http://schemas.microsoft.com/office/drawing/2014/main" id="{0CC87756-B00A-4239-9B12-A1F6562B34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997770"/>
              </p:ext>
            </p:extLst>
          </p:nvPr>
        </p:nvGraphicFramePr>
        <p:xfrm>
          <a:off x="4689499" y="1131872"/>
          <a:ext cx="3634746" cy="299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7" name="Group 17">
            <a:extLst>
              <a:ext uri="{FF2B5EF4-FFF2-40B4-BE49-F238E27FC236}">
                <a16:creationId xmlns:a16="http://schemas.microsoft.com/office/drawing/2014/main" id="{9D6DCE61-C61A-4BC0-A67B-1384AF68A358}"/>
              </a:ext>
            </a:extLst>
          </p:cNvPr>
          <p:cNvGrpSpPr/>
          <p:nvPr/>
        </p:nvGrpSpPr>
        <p:grpSpPr>
          <a:xfrm>
            <a:off x="1426262" y="1528097"/>
            <a:ext cx="3179683" cy="1320978"/>
            <a:chOff x="3501215" y="2000094"/>
            <a:chExt cx="4031191" cy="115874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4E21E4-7605-4795-ACD5-5B797FDE3C36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F427E35-4615-486B-BE84-E1C9B2B582FC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rgbClr val="FFC000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10">
            <a:extLst>
              <a:ext uri="{FF2B5EF4-FFF2-40B4-BE49-F238E27FC236}">
                <a16:creationId xmlns:a16="http://schemas.microsoft.com/office/drawing/2014/main" id="{27C63FB0-9BA5-4A25-866F-487C20CD0476}"/>
              </a:ext>
            </a:extLst>
          </p:cNvPr>
          <p:cNvGrpSpPr/>
          <p:nvPr/>
        </p:nvGrpSpPr>
        <p:grpSpPr>
          <a:xfrm>
            <a:off x="6067055" y="4211750"/>
            <a:ext cx="702078" cy="338554"/>
            <a:chOff x="6372200" y="5450740"/>
            <a:chExt cx="936104" cy="451404"/>
          </a:xfrm>
        </p:grpSpPr>
        <p:sp>
          <p:nvSpPr>
            <p:cNvPr id="68" name="Rectangle 9">
              <a:extLst>
                <a:ext uri="{FF2B5EF4-FFF2-40B4-BE49-F238E27FC236}">
                  <a16:creationId xmlns:a16="http://schemas.microsoft.com/office/drawing/2014/main" id="{6BAD4233-4EB4-4654-B81F-828B8725BAFE}"/>
                </a:ext>
              </a:extLst>
            </p:cNvPr>
            <p:cNvSpPr/>
            <p:nvPr/>
          </p:nvSpPr>
          <p:spPr>
            <a:xfrm>
              <a:off x="6372200" y="5517232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023F290-B3A6-43DB-BC29-E7321AF5D975}"/>
                </a:ext>
              </a:extLst>
            </p:cNvPr>
            <p:cNvSpPr txBox="1"/>
            <p:nvPr/>
          </p:nvSpPr>
          <p:spPr>
            <a:xfrm>
              <a:off x="6537971" y="5450740"/>
              <a:ext cx="770333" cy="45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Item Title</a:t>
              </a:r>
              <a:endParaRPr lang="ko-KR" altLang="en-US" sz="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38">
            <a:extLst>
              <a:ext uri="{FF2B5EF4-FFF2-40B4-BE49-F238E27FC236}">
                <a16:creationId xmlns:a16="http://schemas.microsoft.com/office/drawing/2014/main" id="{069A3C0B-D272-4A35-8CD6-AE7A70602034}"/>
              </a:ext>
            </a:extLst>
          </p:cNvPr>
          <p:cNvGrpSpPr/>
          <p:nvPr/>
        </p:nvGrpSpPr>
        <p:grpSpPr>
          <a:xfrm>
            <a:off x="6931151" y="4207613"/>
            <a:ext cx="702078" cy="338554"/>
            <a:chOff x="6372200" y="5450740"/>
            <a:chExt cx="936104" cy="451404"/>
          </a:xfrm>
        </p:grpSpPr>
        <p:sp>
          <p:nvSpPr>
            <p:cNvPr id="71" name="Rectangle 42">
              <a:extLst>
                <a:ext uri="{FF2B5EF4-FFF2-40B4-BE49-F238E27FC236}">
                  <a16:creationId xmlns:a16="http://schemas.microsoft.com/office/drawing/2014/main" id="{0A1CE41B-6C48-4C67-B6DA-DA24D10FCAE4}"/>
                </a:ext>
              </a:extLst>
            </p:cNvPr>
            <p:cNvSpPr/>
            <p:nvPr/>
          </p:nvSpPr>
          <p:spPr>
            <a:xfrm>
              <a:off x="6372200" y="5517232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C5E5F87-F2A0-4015-BD23-58422BA39498}"/>
                </a:ext>
              </a:extLst>
            </p:cNvPr>
            <p:cNvSpPr txBox="1"/>
            <p:nvPr/>
          </p:nvSpPr>
          <p:spPr>
            <a:xfrm>
              <a:off x="6537971" y="5450740"/>
              <a:ext cx="770333" cy="45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Item Title</a:t>
              </a:r>
              <a:endParaRPr lang="ko-KR" altLang="en-US" sz="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82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2">
            <a:extLst>
              <a:ext uri="{FF2B5EF4-FFF2-40B4-BE49-F238E27FC236}">
                <a16:creationId xmlns:a16="http://schemas.microsoft.com/office/drawing/2014/main" id="{AB51FCD4-D277-463E-A9A4-D51551C14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48657"/>
              </p:ext>
            </p:extLst>
          </p:nvPr>
        </p:nvGraphicFramePr>
        <p:xfrm>
          <a:off x="6801553" y="1686559"/>
          <a:ext cx="1600430" cy="2951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1" name="Rectangle 5">
            <a:extLst>
              <a:ext uri="{FF2B5EF4-FFF2-40B4-BE49-F238E27FC236}">
                <a16:creationId xmlns:a16="http://schemas.microsoft.com/office/drawing/2014/main" id="{D3F52E81-624C-468C-B1D3-DE4A35E9A5FC}"/>
              </a:ext>
            </a:extLst>
          </p:cNvPr>
          <p:cNvSpPr/>
          <p:nvPr/>
        </p:nvSpPr>
        <p:spPr>
          <a:xfrm>
            <a:off x="7330906" y="1415375"/>
            <a:ext cx="541725" cy="541724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462F6903-27FE-40BE-B459-A31C96083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6097"/>
              </p:ext>
            </p:extLst>
          </p:nvPr>
        </p:nvGraphicFramePr>
        <p:xfrm>
          <a:off x="4781708" y="1686559"/>
          <a:ext cx="1600430" cy="2951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$90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" name="Rectangle 5">
            <a:extLst>
              <a:ext uri="{FF2B5EF4-FFF2-40B4-BE49-F238E27FC236}">
                <a16:creationId xmlns:a16="http://schemas.microsoft.com/office/drawing/2014/main" id="{D97B328E-6E34-4D10-B59D-135F5F71F93B}"/>
              </a:ext>
            </a:extLst>
          </p:cNvPr>
          <p:cNvSpPr/>
          <p:nvPr/>
        </p:nvSpPr>
        <p:spPr>
          <a:xfrm>
            <a:off x="5311061" y="1415375"/>
            <a:ext cx="541725" cy="541724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36" name="Table 2">
            <a:extLst>
              <a:ext uri="{FF2B5EF4-FFF2-40B4-BE49-F238E27FC236}">
                <a16:creationId xmlns:a16="http://schemas.microsoft.com/office/drawing/2014/main" id="{4275E01E-4636-40F0-8282-AE0C39A0D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46930"/>
              </p:ext>
            </p:extLst>
          </p:nvPr>
        </p:nvGraphicFramePr>
        <p:xfrm>
          <a:off x="742017" y="1686559"/>
          <a:ext cx="1600430" cy="2951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$85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" name="Rectangle 5">
            <a:extLst>
              <a:ext uri="{FF2B5EF4-FFF2-40B4-BE49-F238E27FC236}">
                <a16:creationId xmlns:a16="http://schemas.microsoft.com/office/drawing/2014/main" id="{E87B78BF-FBF2-49B0-892C-7C93CBF38CFF}"/>
              </a:ext>
            </a:extLst>
          </p:cNvPr>
          <p:cNvSpPr/>
          <p:nvPr/>
        </p:nvSpPr>
        <p:spPr>
          <a:xfrm>
            <a:off x="1271371" y="1415375"/>
            <a:ext cx="541725" cy="541724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8AA82CA6-4A58-466C-A413-36D5BBC77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65623"/>
              </p:ext>
            </p:extLst>
          </p:nvPr>
        </p:nvGraphicFramePr>
        <p:xfrm>
          <a:off x="2761863" y="1686559"/>
          <a:ext cx="1600430" cy="2951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25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" name="Rectangle 5">
            <a:extLst>
              <a:ext uri="{FF2B5EF4-FFF2-40B4-BE49-F238E27FC236}">
                <a16:creationId xmlns:a16="http://schemas.microsoft.com/office/drawing/2014/main" id="{4AE801A0-B0C2-44E7-A88A-F2741A1F0CB9}"/>
              </a:ext>
            </a:extLst>
          </p:cNvPr>
          <p:cNvSpPr/>
          <p:nvPr/>
        </p:nvSpPr>
        <p:spPr>
          <a:xfrm>
            <a:off x="3291216" y="1415375"/>
            <a:ext cx="541725" cy="541724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39F79B7D-4DB8-4337-971B-4E5114C695A9}"/>
              </a:ext>
            </a:extLst>
          </p:cNvPr>
          <p:cNvSpPr>
            <a:spLocks noChangeAspect="1"/>
          </p:cNvSpPr>
          <p:nvPr/>
        </p:nvSpPr>
        <p:spPr>
          <a:xfrm rot="9900000">
            <a:off x="3423613" y="1576287"/>
            <a:ext cx="297000" cy="25224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19475F2A-D01F-4C27-8524-0B57AD425E88}"/>
              </a:ext>
            </a:extLst>
          </p:cNvPr>
          <p:cNvSpPr/>
          <p:nvPr/>
        </p:nvSpPr>
        <p:spPr>
          <a:xfrm>
            <a:off x="1401249" y="1581100"/>
            <a:ext cx="259797" cy="1995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89E3BBF3-2A25-4307-8384-B627035A45EA}"/>
              </a:ext>
            </a:extLst>
          </p:cNvPr>
          <p:cNvSpPr/>
          <p:nvPr/>
        </p:nvSpPr>
        <p:spPr>
          <a:xfrm>
            <a:off x="7466944" y="1581100"/>
            <a:ext cx="295589" cy="1942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71B94555-542B-42A7-9762-F64388B7E77D}"/>
              </a:ext>
            </a:extLst>
          </p:cNvPr>
          <p:cNvSpPr>
            <a:spLocks noChangeAspect="1"/>
          </p:cNvSpPr>
          <p:nvPr/>
        </p:nvSpPr>
        <p:spPr>
          <a:xfrm>
            <a:off x="5443386" y="1542149"/>
            <a:ext cx="286429" cy="28882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0172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DE80F6DA-EAAE-426B-86B6-172442A194AE}"/>
              </a:ext>
            </a:extLst>
          </p:cNvPr>
          <p:cNvSpPr/>
          <p:nvPr/>
        </p:nvSpPr>
        <p:spPr>
          <a:xfrm rot="20035303">
            <a:off x="106572" y="578807"/>
            <a:ext cx="1365183" cy="1921454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472223 w 1180796"/>
              <a:gd name="connsiteY13" fmla="*/ 1387555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0 w 1198834"/>
              <a:gd name="connsiteY0" fmla="*/ 0 h 2165917"/>
              <a:gd name="connsiteX1" fmla="*/ 586210 w 1198834"/>
              <a:gd name="connsiteY1" fmla="*/ 1032155 h 2165917"/>
              <a:gd name="connsiteX2" fmla="*/ 797909 w 1198834"/>
              <a:gd name="connsiteY2" fmla="*/ 1186699 h 2165917"/>
              <a:gd name="connsiteX3" fmla="*/ 1107369 w 1198834"/>
              <a:gd name="connsiteY3" fmla="*/ 1558237 h 2165917"/>
              <a:gd name="connsiteX4" fmla="*/ 1194045 w 1198834"/>
              <a:gd name="connsiteY4" fmla="*/ 2026370 h 2165917"/>
              <a:gd name="connsiteX5" fmla="*/ 1124331 w 1198834"/>
              <a:gd name="connsiteY5" fmla="*/ 1988700 h 2165917"/>
              <a:gd name="connsiteX6" fmla="*/ 1111568 w 1198834"/>
              <a:gd name="connsiteY6" fmla="*/ 2136673 h 2165917"/>
              <a:gd name="connsiteX7" fmla="*/ 1034132 w 1198834"/>
              <a:gd name="connsiteY7" fmla="*/ 2061719 h 2165917"/>
              <a:gd name="connsiteX8" fmla="*/ 1003019 w 1198834"/>
              <a:gd name="connsiteY8" fmla="*/ 2164550 h 2165917"/>
              <a:gd name="connsiteX9" fmla="*/ 891912 w 1198834"/>
              <a:gd name="connsiteY9" fmla="*/ 1713669 h 2165917"/>
              <a:gd name="connsiteX10" fmla="*/ 559043 w 1198834"/>
              <a:gd name="connsiteY10" fmla="*/ 1530712 h 2165917"/>
              <a:gd name="connsiteX11" fmla="*/ 522758 w 1198834"/>
              <a:gd name="connsiteY11" fmla="*/ 1681311 h 2165917"/>
              <a:gd name="connsiteX12" fmla="*/ 559042 w 1198834"/>
              <a:gd name="connsiteY12" fmla="*/ 1903027 h 2165917"/>
              <a:gd name="connsiteX13" fmla="*/ 490261 w 1198834"/>
              <a:gd name="connsiteY13" fmla="*/ 2114910 h 2165917"/>
              <a:gd name="connsiteX14" fmla="*/ 261192 w 1198834"/>
              <a:gd name="connsiteY14" fmla="*/ 1617091 h 2165917"/>
              <a:gd name="connsiteX15" fmla="*/ 192687 w 1198834"/>
              <a:gd name="connsiteY15" fmla="*/ 1173293 h 2165917"/>
              <a:gd name="connsiteX16" fmla="*/ 18038 w 1198834"/>
              <a:gd name="connsiteY16" fmla="*/ 801547 h 2165917"/>
              <a:gd name="connsiteX17" fmla="*/ 0 w 1198834"/>
              <a:gd name="connsiteY17" fmla="*/ 0 h 2165917"/>
              <a:gd name="connsiteX0" fmla="*/ 250021 w 1448855"/>
              <a:gd name="connsiteY0" fmla="*/ 0 h 2165917"/>
              <a:gd name="connsiteX1" fmla="*/ 836231 w 1448855"/>
              <a:gd name="connsiteY1" fmla="*/ 1032155 h 2165917"/>
              <a:gd name="connsiteX2" fmla="*/ 1047930 w 1448855"/>
              <a:gd name="connsiteY2" fmla="*/ 1186699 h 2165917"/>
              <a:gd name="connsiteX3" fmla="*/ 1357390 w 1448855"/>
              <a:gd name="connsiteY3" fmla="*/ 1558237 h 2165917"/>
              <a:gd name="connsiteX4" fmla="*/ 1444066 w 1448855"/>
              <a:gd name="connsiteY4" fmla="*/ 2026370 h 2165917"/>
              <a:gd name="connsiteX5" fmla="*/ 1374352 w 1448855"/>
              <a:gd name="connsiteY5" fmla="*/ 1988700 h 2165917"/>
              <a:gd name="connsiteX6" fmla="*/ 1361589 w 1448855"/>
              <a:gd name="connsiteY6" fmla="*/ 2136673 h 2165917"/>
              <a:gd name="connsiteX7" fmla="*/ 1284153 w 1448855"/>
              <a:gd name="connsiteY7" fmla="*/ 2061719 h 2165917"/>
              <a:gd name="connsiteX8" fmla="*/ 1253040 w 1448855"/>
              <a:gd name="connsiteY8" fmla="*/ 2164550 h 2165917"/>
              <a:gd name="connsiteX9" fmla="*/ 1141933 w 1448855"/>
              <a:gd name="connsiteY9" fmla="*/ 1713669 h 2165917"/>
              <a:gd name="connsiteX10" fmla="*/ 809064 w 1448855"/>
              <a:gd name="connsiteY10" fmla="*/ 1530712 h 2165917"/>
              <a:gd name="connsiteX11" fmla="*/ 772779 w 1448855"/>
              <a:gd name="connsiteY11" fmla="*/ 1681311 h 2165917"/>
              <a:gd name="connsiteX12" fmla="*/ 809063 w 1448855"/>
              <a:gd name="connsiteY12" fmla="*/ 1903027 h 2165917"/>
              <a:gd name="connsiteX13" fmla="*/ 740282 w 1448855"/>
              <a:gd name="connsiteY13" fmla="*/ 2114910 h 2165917"/>
              <a:gd name="connsiteX14" fmla="*/ 511213 w 1448855"/>
              <a:gd name="connsiteY14" fmla="*/ 1617091 h 2165917"/>
              <a:gd name="connsiteX15" fmla="*/ 442708 w 1448855"/>
              <a:gd name="connsiteY15" fmla="*/ 1173293 h 2165917"/>
              <a:gd name="connsiteX16" fmla="*/ 0 w 1448855"/>
              <a:gd name="connsiteY16" fmla="*/ 757085 h 2165917"/>
              <a:gd name="connsiteX17" fmla="*/ 250021 w 1448855"/>
              <a:gd name="connsiteY17" fmla="*/ 0 h 2165917"/>
              <a:gd name="connsiteX0" fmla="*/ 250021 w 1448855"/>
              <a:gd name="connsiteY0" fmla="*/ 0 h 2165917"/>
              <a:gd name="connsiteX1" fmla="*/ 836231 w 1448855"/>
              <a:gd name="connsiteY1" fmla="*/ 1032155 h 2165917"/>
              <a:gd name="connsiteX2" fmla="*/ 1047930 w 1448855"/>
              <a:gd name="connsiteY2" fmla="*/ 1186699 h 2165917"/>
              <a:gd name="connsiteX3" fmla="*/ 1357390 w 1448855"/>
              <a:gd name="connsiteY3" fmla="*/ 1558237 h 2165917"/>
              <a:gd name="connsiteX4" fmla="*/ 1444066 w 1448855"/>
              <a:gd name="connsiteY4" fmla="*/ 2026370 h 2165917"/>
              <a:gd name="connsiteX5" fmla="*/ 1374352 w 1448855"/>
              <a:gd name="connsiteY5" fmla="*/ 1988700 h 2165917"/>
              <a:gd name="connsiteX6" fmla="*/ 1361589 w 1448855"/>
              <a:gd name="connsiteY6" fmla="*/ 2136673 h 2165917"/>
              <a:gd name="connsiteX7" fmla="*/ 1284153 w 1448855"/>
              <a:gd name="connsiteY7" fmla="*/ 2061719 h 2165917"/>
              <a:gd name="connsiteX8" fmla="*/ 1253040 w 1448855"/>
              <a:gd name="connsiteY8" fmla="*/ 2164550 h 2165917"/>
              <a:gd name="connsiteX9" fmla="*/ 1141933 w 1448855"/>
              <a:gd name="connsiteY9" fmla="*/ 1713669 h 2165917"/>
              <a:gd name="connsiteX10" fmla="*/ 809064 w 1448855"/>
              <a:gd name="connsiteY10" fmla="*/ 1530712 h 2165917"/>
              <a:gd name="connsiteX11" fmla="*/ 772779 w 1448855"/>
              <a:gd name="connsiteY11" fmla="*/ 1681311 h 2165917"/>
              <a:gd name="connsiteX12" fmla="*/ 809063 w 1448855"/>
              <a:gd name="connsiteY12" fmla="*/ 1903027 h 2165917"/>
              <a:gd name="connsiteX13" fmla="*/ 740282 w 1448855"/>
              <a:gd name="connsiteY13" fmla="*/ 2114910 h 2165917"/>
              <a:gd name="connsiteX14" fmla="*/ 511213 w 1448855"/>
              <a:gd name="connsiteY14" fmla="*/ 1617091 h 2165917"/>
              <a:gd name="connsiteX15" fmla="*/ 442708 w 1448855"/>
              <a:gd name="connsiteY15" fmla="*/ 1173293 h 2165917"/>
              <a:gd name="connsiteX16" fmla="*/ 0 w 1448855"/>
              <a:gd name="connsiteY16" fmla="*/ 757085 h 2165917"/>
              <a:gd name="connsiteX17" fmla="*/ 250021 w 1448855"/>
              <a:gd name="connsiteY17" fmla="*/ 0 h 2165917"/>
              <a:gd name="connsiteX0" fmla="*/ 109668 w 1448855"/>
              <a:gd name="connsiteY0" fmla="*/ 0 h 2382353"/>
              <a:gd name="connsiteX1" fmla="*/ 836231 w 1448855"/>
              <a:gd name="connsiteY1" fmla="*/ 1248591 h 2382353"/>
              <a:gd name="connsiteX2" fmla="*/ 1047930 w 1448855"/>
              <a:gd name="connsiteY2" fmla="*/ 1403135 h 2382353"/>
              <a:gd name="connsiteX3" fmla="*/ 1357390 w 1448855"/>
              <a:gd name="connsiteY3" fmla="*/ 1774673 h 2382353"/>
              <a:gd name="connsiteX4" fmla="*/ 1444066 w 1448855"/>
              <a:gd name="connsiteY4" fmla="*/ 2242806 h 2382353"/>
              <a:gd name="connsiteX5" fmla="*/ 1374352 w 1448855"/>
              <a:gd name="connsiteY5" fmla="*/ 2205136 h 2382353"/>
              <a:gd name="connsiteX6" fmla="*/ 1361589 w 1448855"/>
              <a:gd name="connsiteY6" fmla="*/ 2353109 h 2382353"/>
              <a:gd name="connsiteX7" fmla="*/ 1284153 w 1448855"/>
              <a:gd name="connsiteY7" fmla="*/ 2278155 h 2382353"/>
              <a:gd name="connsiteX8" fmla="*/ 1253040 w 1448855"/>
              <a:gd name="connsiteY8" fmla="*/ 2380986 h 2382353"/>
              <a:gd name="connsiteX9" fmla="*/ 1141933 w 1448855"/>
              <a:gd name="connsiteY9" fmla="*/ 1930105 h 2382353"/>
              <a:gd name="connsiteX10" fmla="*/ 809064 w 1448855"/>
              <a:gd name="connsiteY10" fmla="*/ 1747148 h 2382353"/>
              <a:gd name="connsiteX11" fmla="*/ 772779 w 1448855"/>
              <a:gd name="connsiteY11" fmla="*/ 1897747 h 2382353"/>
              <a:gd name="connsiteX12" fmla="*/ 809063 w 1448855"/>
              <a:gd name="connsiteY12" fmla="*/ 2119463 h 2382353"/>
              <a:gd name="connsiteX13" fmla="*/ 740282 w 1448855"/>
              <a:gd name="connsiteY13" fmla="*/ 2331346 h 2382353"/>
              <a:gd name="connsiteX14" fmla="*/ 511213 w 1448855"/>
              <a:gd name="connsiteY14" fmla="*/ 1833527 h 2382353"/>
              <a:gd name="connsiteX15" fmla="*/ 442708 w 1448855"/>
              <a:gd name="connsiteY15" fmla="*/ 1389729 h 2382353"/>
              <a:gd name="connsiteX16" fmla="*/ 0 w 1448855"/>
              <a:gd name="connsiteY16" fmla="*/ 973521 h 2382353"/>
              <a:gd name="connsiteX17" fmla="*/ 109668 w 1448855"/>
              <a:gd name="connsiteY17" fmla="*/ 0 h 2382353"/>
              <a:gd name="connsiteX0" fmla="*/ 243702 w 1582889"/>
              <a:gd name="connsiteY0" fmla="*/ 0 h 2382353"/>
              <a:gd name="connsiteX1" fmla="*/ 970265 w 1582889"/>
              <a:gd name="connsiteY1" fmla="*/ 1248591 h 2382353"/>
              <a:gd name="connsiteX2" fmla="*/ 1181964 w 1582889"/>
              <a:gd name="connsiteY2" fmla="*/ 1403135 h 2382353"/>
              <a:gd name="connsiteX3" fmla="*/ 1491424 w 1582889"/>
              <a:gd name="connsiteY3" fmla="*/ 1774673 h 2382353"/>
              <a:gd name="connsiteX4" fmla="*/ 1578100 w 1582889"/>
              <a:gd name="connsiteY4" fmla="*/ 2242806 h 2382353"/>
              <a:gd name="connsiteX5" fmla="*/ 1508386 w 1582889"/>
              <a:gd name="connsiteY5" fmla="*/ 2205136 h 2382353"/>
              <a:gd name="connsiteX6" fmla="*/ 1495623 w 1582889"/>
              <a:gd name="connsiteY6" fmla="*/ 2353109 h 2382353"/>
              <a:gd name="connsiteX7" fmla="*/ 1418187 w 1582889"/>
              <a:gd name="connsiteY7" fmla="*/ 2278155 h 2382353"/>
              <a:gd name="connsiteX8" fmla="*/ 1387074 w 1582889"/>
              <a:gd name="connsiteY8" fmla="*/ 2380986 h 2382353"/>
              <a:gd name="connsiteX9" fmla="*/ 1275967 w 1582889"/>
              <a:gd name="connsiteY9" fmla="*/ 1930105 h 2382353"/>
              <a:gd name="connsiteX10" fmla="*/ 943098 w 1582889"/>
              <a:gd name="connsiteY10" fmla="*/ 1747148 h 2382353"/>
              <a:gd name="connsiteX11" fmla="*/ 906813 w 1582889"/>
              <a:gd name="connsiteY11" fmla="*/ 1897747 h 2382353"/>
              <a:gd name="connsiteX12" fmla="*/ 943097 w 1582889"/>
              <a:gd name="connsiteY12" fmla="*/ 2119463 h 2382353"/>
              <a:gd name="connsiteX13" fmla="*/ 874316 w 1582889"/>
              <a:gd name="connsiteY13" fmla="*/ 2331346 h 2382353"/>
              <a:gd name="connsiteX14" fmla="*/ 645247 w 1582889"/>
              <a:gd name="connsiteY14" fmla="*/ 1833527 h 2382353"/>
              <a:gd name="connsiteX15" fmla="*/ 576742 w 1582889"/>
              <a:gd name="connsiteY15" fmla="*/ 1389729 h 2382353"/>
              <a:gd name="connsiteX16" fmla="*/ 0 w 1582889"/>
              <a:gd name="connsiteY16" fmla="*/ 828153 h 2382353"/>
              <a:gd name="connsiteX17" fmla="*/ 243702 w 1582889"/>
              <a:gd name="connsiteY17" fmla="*/ 0 h 238235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951064 w 1590856"/>
              <a:gd name="connsiteY12" fmla="*/ 1976193 h 2239083"/>
              <a:gd name="connsiteX13" fmla="*/ 882283 w 1590856"/>
              <a:gd name="connsiteY13" fmla="*/ 2188076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0856" h="2239083">
                <a:moveTo>
                  <a:pt x="307275" y="0"/>
                </a:moveTo>
                <a:cubicBezTo>
                  <a:pt x="502678" y="344052"/>
                  <a:pt x="782829" y="761269"/>
                  <a:pt x="978232" y="1105321"/>
                </a:cubicBezTo>
                <a:cubicBezTo>
                  <a:pt x="1050784" y="1151871"/>
                  <a:pt x="1075679" y="1171616"/>
                  <a:pt x="1189931" y="1259865"/>
                </a:cubicBezTo>
                <a:cubicBezTo>
                  <a:pt x="1276791" y="1347545"/>
                  <a:pt x="1433368" y="1491458"/>
                  <a:pt x="1499391" y="1631403"/>
                </a:cubicBezTo>
                <a:cubicBezTo>
                  <a:pt x="1532680" y="1799583"/>
                  <a:pt x="1610904" y="2065528"/>
                  <a:pt x="1586067" y="2099536"/>
                </a:cubicBezTo>
                <a:cubicBezTo>
                  <a:pt x="1574411" y="2111598"/>
                  <a:pt x="1547789" y="2095305"/>
                  <a:pt x="1516353" y="2061866"/>
                </a:cubicBezTo>
                <a:cubicBezTo>
                  <a:pt x="1518793" y="2138446"/>
                  <a:pt x="1516808" y="2197273"/>
                  <a:pt x="1503590" y="2209839"/>
                </a:cubicBezTo>
                <a:cubicBezTo>
                  <a:pt x="1487193" y="2221609"/>
                  <a:pt x="1456822" y="2189107"/>
                  <a:pt x="1426154" y="2134885"/>
                </a:cubicBezTo>
                <a:cubicBezTo>
                  <a:pt x="1417371" y="2189998"/>
                  <a:pt x="1407308" y="2229461"/>
                  <a:pt x="1395041" y="2237716"/>
                </a:cubicBezTo>
                <a:cubicBezTo>
                  <a:pt x="1347085" y="2261168"/>
                  <a:pt x="1281256" y="1977835"/>
                  <a:pt x="1283934" y="1786835"/>
                </a:cubicBezTo>
                <a:cubicBezTo>
                  <a:pt x="1209938" y="1641978"/>
                  <a:pt x="1013493" y="1604585"/>
                  <a:pt x="951065" y="1603878"/>
                </a:cubicBezTo>
                <a:cubicBezTo>
                  <a:pt x="890036" y="1615363"/>
                  <a:pt x="907830" y="1681504"/>
                  <a:pt x="914780" y="1754477"/>
                </a:cubicBezTo>
                <a:cubicBezTo>
                  <a:pt x="931157" y="1837897"/>
                  <a:pt x="934499" y="1911895"/>
                  <a:pt x="951064" y="1976193"/>
                </a:cubicBezTo>
                <a:cubicBezTo>
                  <a:pt x="1018264" y="2114953"/>
                  <a:pt x="934407" y="2235732"/>
                  <a:pt x="882283" y="2188076"/>
                </a:cubicBezTo>
                <a:cubicBezTo>
                  <a:pt x="848616" y="2187302"/>
                  <a:pt x="790636" y="1931959"/>
                  <a:pt x="653214" y="1690257"/>
                </a:cubicBezTo>
                <a:cubicBezTo>
                  <a:pt x="585608" y="1542283"/>
                  <a:pt x="610343" y="1388340"/>
                  <a:pt x="584709" y="1246459"/>
                </a:cubicBezTo>
                <a:cubicBezTo>
                  <a:pt x="550141" y="1110536"/>
                  <a:pt x="169384" y="782819"/>
                  <a:pt x="0" y="661642"/>
                </a:cubicBezTo>
                <a:cubicBezTo>
                  <a:pt x="112443" y="400867"/>
                  <a:pt x="198981" y="291821"/>
                  <a:pt x="3072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34FA0-2807-491F-9585-95381AABCBDD}"/>
              </a:ext>
            </a:extLst>
          </p:cNvPr>
          <p:cNvSpPr txBox="1"/>
          <p:nvPr/>
        </p:nvSpPr>
        <p:spPr>
          <a:xfrm>
            <a:off x="1347018" y="3038295"/>
            <a:ext cx="45202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8418D-E909-48E9-A452-5E53662FDA47}"/>
              </a:ext>
            </a:extLst>
          </p:cNvPr>
          <p:cNvSpPr txBox="1"/>
          <p:nvPr/>
        </p:nvSpPr>
        <p:spPr>
          <a:xfrm>
            <a:off x="3417079" y="3038295"/>
            <a:ext cx="45202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FFC000"/>
                </a:solidFill>
                <a:cs typeface="Arial" pitchFamily="34" charset="0"/>
              </a:rPr>
              <a:t>02</a:t>
            </a:r>
            <a:endParaRPr lang="ko-KR" altLang="en-US" sz="18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48EEC-1CA6-4136-8F12-427A35E12CE7}"/>
              </a:ext>
            </a:extLst>
          </p:cNvPr>
          <p:cNvSpPr txBox="1"/>
          <p:nvPr/>
        </p:nvSpPr>
        <p:spPr>
          <a:xfrm>
            <a:off x="5488966" y="3038295"/>
            <a:ext cx="45202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83A23-6366-4C87-9960-41A51BE593A4}"/>
              </a:ext>
            </a:extLst>
          </p:cNvPr>
          <p:cNvSpPr txBox="1"/>
          <p:nvPr/>
        </p:nvSpPr>
        <p:spPr>
          <a:xfrm>
            <a:off x="7557203" y="3038295"/>
            <a:ext cx="45202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FFC000"/>
                </a:solidFill>
                <a:cs typeface="Arial" pitchFamily="34" charset="0"/>
              </a:rPr>
              <a:t>04</a:t>
            </a:r>
            <a:endParaRPr lang="ko-KR" altLang="en-US" sz="1800" b="1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7DFCDB66-0BFE-4AA7-8255-617635A7E8B8}"/>
              </a:ext>
            </a:extLst>
          </p:cNvPr>
          <p:cNvGrpSpPr/>
          <p:nvPr/>
        </p:nvGrpSpPr>
        <p:grpSpPr>
          <a:xfrm>
            <a:off x="2984219" y="3444400"/>
            <a:ext cx="1317745" cy="1431162"/>
            <a:chOff x="1067114" y="2905199"/>
            <a:chExt cx="1756993" cy="19082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E23DA2-228C-435A-9B5F-8C56984C7BF1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62F01F-1063-4E02-8356-C331F71E2557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6590B880-3D43-45C5-9E5C-B044D3171719}"/>
              </a:ext>
            </a:extLst>
          </p:cNvPr>
          <p:cNvGrpSpPr/>
          <p:nvPr/>
        </p:nvGrpSpPr>
        <p:grpSpPr>
          <a:xfrm>
            <a:off x="914157" y="3444400"/>
            <a:ext cx="1317745" cy="1431162"/>
            <a:chOff x="1067114" y="2905199"/>
            <a:chExt cx="1756993" cy="19082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24AF24-1B2D-4FDA-9239-2E7E1FC019FF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 your audience and add a unique zing and appeal to your Presentations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FA9CB3-4F38-435F-BD88-F444D9E7C86A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9">
            <a:extLst>
              <a:ext uri="{FF2B5EF4-FFF2-40B4-BE49-F238E27FC236}">
                <a16:creationId xmlns:a16="http://schemas.microsoft.com/office/drawing/2014/main" id="{E38623DF-3D82-4B23-8711-D2AC113135E0}"/>
              </a:ext>
            </a:extLst>
          </p:cNvPr>
          <p:cNvGrpSpPr/>
          <p:nvPr/>
        </p:nvGrpSpPr>
        <p:grpSpPr>
          <a:xfrm>
            <a:off x="5056105" y="3444400"/>
            <a:ext cx="1317745" cy="1431162"/>
            <a:chOff x="1067114" y="2905199"/>
            <a:chExt cx="1756993" cy="19082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C64041-D0D1-4E01-A815-CDD748ED8E8F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 your audience and add a unique zing and appeal to your Presentations 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721A07-6D89-4E06-9E85-05A6A78CB2E2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2">
            <a:extLst>
              <a:ext uri="{FF2B5EF4-FFF2-40B4-BE49-F238E27FC236}">
                <a16:creationId xmlns:a16="http://schemas.microsoft.com/office/drawing/2014/main" id="{3393688F-730E-4A18-B77D-AF4C970A34E7}"/>
              </a:ext>
            </a:extLst>
          </p:cNvPr>
          <p:cNvGrpSpPr/>
          <p:nvPr/>
        </p:nvGrpSpPr>
        <p:grpSpPr>
          <a:xfrm>
            <a:off x="7124343" y="3444400"/>
            <a:ext cx="1317745" cy="1431162"/>
            <a:chOff x="1067114" y="2905199"/>
            <a:chExt cx="1756993" cy="19082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65D1DC-4723-4EE4-AAF0-4E63D1485744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 your audience and add a unique zing and appeal to your Presentations 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E3701D-F320-4BA4-B68A-F71582944C5D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Block Arc 10">
            <a:extLst>
              <a:ext uri="{FF2B5EF4-FFF2-40B4-BE49-F238E27FC236}">
                <a16:creationId xmlns:a16="http://schemas.microsoft.com/office/drawing/2014/main" id="{91BD0EE2-D9B6-40A4-A50E-184DF910E876}"/>
              </a:ext>
            </a:extLst>
          </p:cNvPr>
          <p:cNvSpPr/>
          <p:nvPr/>
        </p:nvSpPr>
        <p:spPr>
          <a:xfrm>
            <a:off x="1172063" y="2358403"/>
            <a:ext cx="801932" cy="543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49861105-C53E-4FD8-8B66-E1B9BA4112F4}"/>
              </a:ext>
            </a:extLst>
          </p:cNvPr>
          <p:cNvSpPr/>
          <p:nvPr/>
        </p:nvSpPr>
        <p:spPr>
          <a:xfrm>
            <a:off x="3126731" y="2202079"/>
            <a:ext cx="1032720" cy="69950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B836F319-2F54-40A7-B8FA-2C7447AA9E0F}"/>
              </a:ext>
            </a:extLst>
          </p:cNvPr>
          <p:cNvSpPr/>
          <p:nvPr/>
        </p:nvSpPr>
        <p:spPr>
          <a:xfrm>
            <a:off x="5056105" y="2009019"/>
            <a:ext cx="1317744" cy="89256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48A945AE-F0C7-409F-9BB7-60300D963E03}"/>
              </a:ext>
            </a:extLst>
          </p:cNvPr>
          <p:cNvSpPr/>
          <p:nvPr/>
        </p:nvSpPr>
        <p:spPr>
          <a:xfrm>
            <a:off x="7051041" y="1897633"/>
            <a:ext cx="1464347" cy="991870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0E87E9E-8C8B-42DB-AFA3-23DDED4C8B9C}"/>
              </a:ext>
            </a:extLst>
          </p:cNvPr>
          <p:cNvGrpSpPr/>
          <p:nvPr/>
        </p:nvGrpSpPr>
        <p:grpSpPr>
          <a:xfrm>
            <a:off x="1295197" y="2070921"/>
            <a:ext cx="352214" cy="352214"/>
            <a:chOff x="1726929" y="2620061"/>
            <a:chExt cx="469619" cy="469619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267DF7DA-E70A-4BAE-BE3C-BEB4F999BBE6}"/>
                </a:ext>
              </a:extLst>
            </p:cNvPr>
            <p:cNvSpPr/>
            <p:nvPr/>
          </p:nvSpPr>
          <p:spPr>
            <a:xfrm>
              <a:off x="1726929" y="2620061"/>
              <a:ext cx="469619" cy="46961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Block Arc 11">
              <a:extLst>
                <a:ext uri="{FF2B5EF4-FFF2-40B4-BE49-F238E27FC236}">
                  <a16:creationId xmlns:a16="http://schemas.microsoft.com/office/drawing/2014/main" id="{AD67FDE7-03E2-426D-9EEA-2101C3B99240}"/>
                </a:ext>
              </a:extLst>
            </p:cNvPr>
            <p:cNvSpPr/>
            <p:nvPr/>
          </p:nvSpPr>
          <p:spPr>
            <a:xfrm>
              <a:off x="1860858" y="2697455"/>
              <a:ext cx="190378" cy="309769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660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53">
            <a:extLst>
              <a:ext uri="{FF2B5EF4-FFF2-40B4-BE49-F238E27FC236}">
                <a16:creationId xmlns:a16="http://schemas.microsoft.com/office/drawing/2014/main" id="{B3C91D93-7E96-4918-A50D-9E96F9A5E64A}"/>
              </a:ext>
            </a:extLst>
          </p:cNvPr>
          <p:cNvGrpSpPr/>
          <p:nvPr/>
        </p:nvGrpSpPr>
        <p:grpSpPr>
          <a:xfrm>
            <a:off x="3798511" y="1365369"/>
            <a:ext cx="2543213" cy="3189875"/>
            <a:chOff x="2437014" y="1820491"/>
            <a:chExt cx="3390951" cy="4253166"/>
          </a:xfrm>
        </p:grpSpPr>
        <p:cxnSp>
          <p:nvCxnSpPr>
            <p:cNvPr id="12" name="Straight Connector 36">
              <a:extLst>
                <a:ext uri="{FF2B5EF4-FFF2-40B4-BE49-F238E27FC236}">
                  <a16:creationId xmlns:a16="http://schemas.microsoft.com/office/drawing/2014/main" id="{F648B751-6A5C-4293-A8DD-BC2844D0DA22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7">
              <a:extLst>
                <a:ext uri="{FF2B5EF4-FFF2-40B4-BE49-F238E27FC236}">
                  <a16:creationId xmlns:a16="http://schemas.microsoft.com/office/drawing/2014/main" id="{85395302-8633-4D14-B6FD-DD28F04E3650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9">
              <a:extLst>
                <a:ext uri="{FF2B5EF4-FFF2-40B4-BE49-F238E27FC236}">
                  <a16:creationId xmlns:a16="http://schemas.microsoft.com/office/drawing/2014/main" id="{3F52FDD2-1F43-451C-8163-77867B3A497F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">
              <a:extLst>
                <a:ext uri="{FF2B5EF4-FFF2-40B4-BE49-F238E27FC236}">
                  <a16:creationId xmlns:a16="http://schemas.microsoft.com/office/drawing/2014/main" id="{805583E9-E412-474F-9806-11D3E42E1F94}"/>
                </a:ext>
              </a:extLst>
            </p:cNvPr>
            <p:cNvCxnSpPr>
              <a:cxnSpLocks/>
              <a:endCxn id="20" idx="3"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">
              <a:extLst>
                <a:ext uri="{FF2B5EF4-FFF2-40B4-BE49-F238E27FC236}">
                  <a16:creationId xmlns:a16="http://schemas.microsoft.com/office/drawing/2014/main" id="{F0932FB3-ACEE-4E5B-8BDB-9AA177C16C3E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DF7839CC-F88C-4FC6-BF53-792F73670C64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BE951962-9185-4285-B95C-956568C5F70D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CEE22F22-2920-49A8-A281-4A5C88F5D723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4CF9191C-5711-43A2-8828-B60FA9752410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D18F46B-50E3-439B-811B-3DCBB8AEE873}"/>
              </a:ext>
            </a:extLst>
          </p:cNvPr>
          <p:cNvSpPr txBox="1"/>
          <p:nvPr/>
        </p:nvSpPr>
        <p:spPr>
          <a:xfrm>
            <a:off x="3903712" y="2977994"/>
            <a:ext cx="1062284" cy="40780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582C3A19-7102-4543-B49C-3649B70317C4}"/>
              </a:ext>
            </a:extLst>
          </p:cNvPr>
          <p:cNvSpPr/>
          <p:nvPr/>
        </p:nvSpPr>
        <p:spPr>
          <a:xfrm>
            <a:off x="4242229" y="2526704"/>
            <a:ext cx="384243" cy="38361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Round Same Side Corner Rectangle 11">
            <a:extLst>
              <a:ext uri="{FF2B5EF4-FFF2-40B4-BE49-F238E27FC236}">
                <a16:creationId xmlns:a16="http://schemas.microsoft.com/office/drawing/2014/main" id="{B5CA2811-A2AB-4D51-B59B-4598C4C98D73}"/>
              </a:ext>
            </a:extLst>
          </p:cNvPr>
          <p:cNvSpPr>
            <a:spLocks noChangeAspect="1"/>
          </p:cNvSpPr>
          <p:nvPr/>
        </p:nvSpPr>
        <p:spPr>
          <a:xfrm rot="9900000">
            <a:off x="5860441" y="2440663"/>
            <a:ext cx="297000" cy="25224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Block Arc 10">
            <a:extLst>
              <a:ext uri="{FF2B5EF4-FFF2-40B4-BE49-F238E27FC236}">
                <a16:creationId xmlns:a16="http://schemas.microsoft.com/office/drawing/2014/main" id="{A1313D25-70F5-4F91-82C4-C6F37C644491}"/>
              </a:ext>
            </a:extLst>
          </p:cNvPr>
          <p:cNvSpPr/>
          <p:nvPr/>
        </p:nvSpPr>
        <p:spPr>
          <a:xfrm>
            <a:off x="5394542" y="1599439"/>
            <a:ext cx="323632" cy="21921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ound Same Side Corner Rectangle 36">
            <a:extLst>
              <a:ext uri="{FF2B5EF4-FFF2-40B4-BE49-F238E27FC236}">
                <a16:creationId xmlns:a16="http://schemas.microsoft.com/office/drawing/2014/main" id="{063424AE-46D7-4036-9506-ED32931A37CD}"/>
              </a:ext>
            </a:extLst>
          </p:cNvPr>
          <p:cNvSpPr>
            <a:spLocks noChangeAspect="1"/>
          </p:cNvSpPr>
          <p:nvPr/>
        </p:nvSpPr>
        <p:spPr>
          <a:xfrm>
            <a:off x="5414580" y="4096670"/>
            <a:ext cx="297000" cy="23481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F959296E-6581-4D5F-9B27-C9AE7DA9023F}"/>
              </a:ext>
            </a:extLst>
          </p:cNvPr>
          <p:cNvSpPr>
            <a:spLocks noChangeAspect="1"/>
          </p:cNvSpPr>
          <p:nvPr/>
        </p:nvSpPr>
        <p:spPr>
          <a:xfrm>
            <a:off x="5858895" y="3227886"/>
            <a:ext cx="286429" cy="28882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9B0DB4-30A0-4AB7-A2F8-C35C0BFA0894}"/>
              </a:ext>
            </a:extLst>
          </p:cNvPr>
          <p:cNvSpPr txBox="1"/>
          <p:nvPr/>
        </p:nvSpPr>
        <p:spPr>
          <a:xfrm>
            <a:off x="6008941" y="1501349"/>
            <a:ext cx="1457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9B0DB4-30A0-4AB7-A2F8-C35C0BFA0894}"/>
              </a:ext>
            </a:extLst>
          </p:cNvPr>
          <p:cNvSpPr txBox="1"/>
          <p:nvPr/>
        </p:nvSpPr>
        <p:spPr>
          <a:xfrm>
            <a:off x="6411598" y="3327479"/>
            <a:ext cx="1457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9B0DB4-30A0-4AB7-A2F8-C35C0BFA0894}"/>
              </a:ext>
            </a:extLst>
          </p:cNvPr>
          <p:cNvSpPr txBox="1"/>
          <p:nvPr/>
        </p:nvSpPr>
        <p:spPr>
          <a:xfrm>
            <a:off x="6411598" y="2483796"/>
            <a:ext cx="1457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05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9B0DB4-30A0-4AB7-A2F8-C35C0BFA0894}"/>
              </a:ext>
            </a:extLst>
          </p:cNvPr>
          <p:cNvSpPr txBox="1"/>
          <p:nvPr/>
        </p:nvSpPr>
        <p:spPr>
          <a:xfrm>
            <a:off x="5948121" y="4214076"/>
            <a:ext cx="1457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05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5" name="Group 3">
            <a:extLst>
              <a:ext uri="{FF2B5EF4-FFF2-40B4-BE49-F238E27FC236}">
                <a16:creationId xmlns:a16="http://schemas.microsoft.com/office/drawing/2014/main" id="{876FAE49-1BE2-4A20-A5AC-15444A606BD9}"/>
              </a:ext>
            </a:extLst>
          </p:cNvPr>
          <p:cNvGrpSpPr/>
          <p:nvPr/>
        </p:nvGrpSpPr>
        <p:grpSpPr>
          <a:xfrm>
            <a:off x="1511809" y="702734"/>
            <a:ext cx="1442183" cy="4299706"/>
            <a:chOff x="6471827" y="627534"/>
            <a:chExt cx="1298611" cy="4144897"/>
          </a:xfrm>
        </p:grpSpPr>
        <p:sp>
          <p:nvSpPr>
            <p:cNvPr id="36" name="Oval 2">
              <a:extLst>
                <a:ext uri="{FF2B5EF4-FFF2-40B4-BE49-F238E27FC236}">
                  <a16:creationId xmlns:a16="http://schemas.microsoft.com/office/drawing/2014/main" id="{DE783F32-7CF7-4899-8CA0-AE3C55659766}"/>
                </a:ext>
              </a:extLst>
            </p:cNvPr>
            <p:cNvSpPr/>
            <p:nvPr/>
          </p:nvSpPr>
          <p:spPr>
            <a:xfrm rot="1887332">
              <a:off x="6471827" y="3934512"/>
              <a:ext cx="1298611" cy="8379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7" name="Group 56">
              <a:extLst>
                <a:ext uri="{FF2B5EF4-FFF2-40B4-BE49-F238E27FC236}">
                  <a16:creationId xmlns:a16="http://schemas.microsoft.com/office/drawing/2014/main" id="{C55AC786-1BDF-42F0-A8D0-24CB969C2800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38" name="Freeform 57">
                <a:extLst>
                  <a:ext uri="{FF2B5EF4-FFF2-40B4-BE49-F238E27FC236}">
                    <a16:creationId xmlns:a16="http://schemas.microsoft.com/office/drawing/2014/main" id="{AAF36A6C-28CD-4E58-9C9B-DBCAAD1D2040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39" name="Freeform 58">
                <a:extLst>
                  <a:ext uri="{FF2B5EF4-FFF2-40B4-BE49-F238E27FC236}">
                    <a16:creationId xmlns:a16="http://schemas.microsoft.com/office/drawing/2014/main" id="{0492545A-836B-474B-840A-D6607C1197B3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Freeform 59">
                <a:extLst>
                  <a:ext uri="{FF2B5EF4-FFF2-40B4-BE49-F238E27FC236}">
                    <a16:creationId xmlns:a16="http://schemas.microsoft.com/office/drawing/2014/main" id="{71B50B42-C215-4B37-98B5-AB9083B61D15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Freeform 60">
                <a:extLst>
                  <a:ext uri="{FF2B5EF4-FFF2-40B4-BE49-F238E27FC236}">
                    <a16:creationId xmlns:a16="http://schemas.microsoft.com/office/drawing/2014/main" id="{AFD0F877-A56A-4A81-A6CD-49C767F47B48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Freeform 61">
                <a:extLst>
                  <a:ext uri="{FF2B5EF4-FFF2-40B4-BE49-F238E27FC236}">
                    <a16:creationId xmlns:a16="http://schemas.microsoft.com/office/drawing/2014/main" id="{1AC02B97-A7B4-42B7-960D-3A4BF6A8E76C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3BA64EA1-B48C-4FAE-B64B-BE25703AE951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Freeform 63">
                <a:extLst>
                  <a:ext uri="{FF2B5EF4-FFF2-40B4-BE49-F238E27FC236}">
                    <a16:creationId xmlns:a16="http://schemas.microsoft.com/office/drawing/2014/main" id="{A0C99E6F-0BB7-48F9-83DC-6E9BCADC6C6E}"/>
                  </a:ext>
                </a:extLst>
              </p:cNvPr>
              <p:cNvSpPr/>
              <p:nvPr/>
            </p:nvSpPr>
            <p:spPr>
              <a:xfrm>
                <a:off x="2637394" y="1199203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81D9F52F-643F-473B-85DB-0E188F62EF30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CF9B7FA8-77EF-44D1-A634-37F5D2C2FD02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0CB07FA6-DA91-4691-B5DB-3ED3F556460A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5AC2F3BE-04EB-47BB-8B3F-CD417629762D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19D9291F-34D7-404C-A192-B981B613DA21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9712594F-5D39-48B5-8B0C-FDBDCB1E6246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7639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520C825-686D-4234-83CE-1C4C756A7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6D60B4E8-9BAA-4797-9AFD-66EA9B3C847D}"/>
              </a:ext>
            </a:extLst>
          </p:cNvPr>
          <p:cNvSpPr>
            <a:spLocks noEditPoints="1"/>
          </p:cNvSpPr>
          <p:nvPr/>
        </p:nvSpPr>
        <p:spPr bwMode="auto">
          <a:xfrm>
            <a:off x="6074471" y="1208676"/>
            <a:ext cx="2544002" cy="3645311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Oval 27">
            <a:extLst>
              <a:ext uri="{FF2B5EF4-FFF2-40B4-BE49-F238E27FC236}">
                <a16:creationId xmlns:a16="http://schemas.microsoft.com/office/drawing/2014/main" id="{751190ED-7E25-4220-A2A1-E02CB58029AD}"/>
              </a:ext>
            </a:extLst>
          </p:cNvPr>
          <p:cNvSpPr/>
          <p:nvPr/>
        </p:nvSpPr>
        <p:spPr>
          <a:xfrm>
            <a:off x="3558307" y="1381344"/>
            <a:ext cx="520061" cy="520061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Oval 28">
            <a:extLst>
              <a:ext uri="{FF2B5EF4-FFF2-40B4-BE49-F238E27FC236}">
                <a16:creationId xmlns:a16="http://schemas.microsoft.com/office/drawing/2014/main" id="{890DF9AF-F06E-4567-9BFB-CEF9E9C8F8B0}"/>
              </a:ext>
            </a:extLst>
          </p:cNvPr>
          <p:cNvSpPr/>
          <p:nvPr/>
        </p:nvSpPr>
        <p:spPr>
          <a:xfrm>
            <a:off x="2225027" y="1381344"/>
            <a:ext cx="520061" cy="520061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Oval 29">
            <a:extLst>
              <a:ext uri="{FF2B5EF4-FFF2-40B4-BE49-F238E27FC236}">
                <a16:creationId xmlns:a16="http://schemas.microsoft.com/office/drawing/2014/main" id="{51D36DB9-3222-44A4-AD08-403DACC0FF11}"/>
              </a:ext>
            </a:extLst>
          </p:cNvPr>
          <p:cNvSpPr/>
          <p:nvPr/>
        </p:nvSpPr>
        <p:spPr>
          <a:xfrm>
            <a:off x="891747" y="1381344"/>
            <a:ext cx="520061" cy="520061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1" name="Group 33">
            <a:extLst>
              <a:ext uri="{FF2B5EF4-FFF2-40B4-BE49-F238E27FC236}">
                <a16:creationId xmlns:a16="http://schemas.microsoft.com/office/drawing/2014/main" id="{3F84DF18-53ED-4E52-A0E0-2CEA04D6CD47}"/>
              </a:ext>
            </a:extLst>
          </p:cNvPr>
          <p:cNvGrpSpPr/>
          <p:nvPr/>
        </p:nvGrpSpPr>
        <p:grpSpPr>
          <a:xfrm>
            <a:off x="3314743" y="2027176"/>
            <a:ext cx="1007189" cy="2793072"/>
            <a:chOff x="3017859" y="4283314"/>
            <a:chExt cx="1870812" cy="37240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EE07FB-9031-4C4B-AA94-441D5EC0273D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344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9B0DB4-30A0-4AB7-A2F8-C35C0BFA089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id="{6A41782E-0BCF-4131-9EE4-314E1B3A4383}"/>
              </a:ext>
            </a:extLst>
          </p:cNvPr>
          <p:cNvGrpSpPr/>
          <p:nvPr/>
        </p:nvGrpSpPr>
        <p:grpSpPr>
          <a:xfrm>
            <a:off x="1981463" y="2027176"/>
            <a:ext cx="1007189" cy="2793072"/>
            <a:chOff x="3017859" y="4283314"/>
            <a:chExt cx="1870812" cy="37240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E3E0BB-CEE2-4D29-9FD0-DF798F9A80D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344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162BE9-2ABA-422B-8A9C-D7C5EC71E0D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:a16="http://schemas.microsoft.com/office/drawing/2014/main" id="{BF41C2A1-02BA-4A0F-B916-2216AA483DF3}"/>
              </a:ext>
            </a:extLst>
          </p:cNvPr>
          <p:cNvGrpSpPr/>
          <p:nvPr/>
        </p:nvGrpSpPr>
        <p:grpSpPr>
          <a:xfrm>
            <a:off x="648183" y="2027174"/>
            <a:ext cx="1007189" cy="2793072"/>
            <a:chOff x="3017859" y="4283314"/>
            <a:chExt cx="1870812" cy="37240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2F007C-ACEE-45C4-B5C8-D5F742C4A077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344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E17685-C146-4CDE-A9A0-13D60F48D69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27">
            <a:extLst>
              <a:ext uri="{FF2B5EF4-FFF2-40B4-BE49-F238E27FC236}">
                <a16:creationId xmlns:a16="http://schemas.microsoft.com/office/drawing/2014/main" id="{5AF2E06F-DD61-4EB4-89C0-FAB5E2793259}"/>
              </a:ext>
            </a:extLst>
          </p:cNvPr>
          <p:cNvSpPr/>
          <p:nvPr/>
        </p:nvSpPr>
        <p:spPr>
          <a:xfrm>
            <a:off x="4891588" y="1381344"/>
            <a:ext cx="520061" cy="520061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DD3D51A0-81D8-45A2-B848-E4590109B234}"/>
              </a:ext>
            </a:extLst>
          </p:cNvPr>
          <p:cNvGrpSpPr/>
          <p:nvPr/>
        </p:nvGrpSpPr>
        <p:grpSpPr>
          <a:xfrm>
            <a:off x="4648024" y="2027176"/>
            <a:ext cx="1007189" cy="2793072"/>
            <a:chOff x="3017859" y="4283314"/>
            <a:chExt cx="1870812" cy="37240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B1F23E-ACC9-4813-8089-0CE24AF514FD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344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727D0D-C970-4E9C-9597-CA727120CC6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rapezoid 3">
            <a:extLst>
              <a:ext uri="{FF2B5EF4-FFF2-40B4-BE49-F238E27FC236}">
                <a16:creationId xmlns:a16="http://schemas.microsoft.com/office/drawing/2014/main" id="{DF8A885D-79D0-450C-AF49-FB5269031D15}"/>
              </a:ext>
            </a:extLst>
          </p:cNvPr>
          <p:cNvSpPr>
            <a:spLocks noChangeAspect="1"/>
          </p:cNvSpPr>
          <p:nvPr/>
        </p:nvSpPr>
        <p:spPr>
          <a:xfrm>
            <a:off x="6327572" y="1736755"/>
            <a:ext cx="333021" cy="58314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5" name="Trapezoid 3">
            <a:extLst>
              <a:ext uri="{FF2B5EF4-FFF2-40B4-BE49-F238E27FC236}">
                <a16:creationId xmlns:a16="http://schemas.microsoft.com/office/drawing/2014/main" id="{133D7375-EEFC-4953-96D3-1C9DD7A0EF75}"/>
              </a:ext>
            </a:extLst>
          </p:cNvPr>
          <p:cNvSpPr>
            <a:spLocks noChangeAspect="1"/>
          </p:cNvSpPr>
          <p:nvPr/>
        </p:nvSpPr>
        <p:spPr>
          <a:xfrm>
            <a:off x="6922682" y="2387866"/>
            <a:ext cx="243842" cy="426983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6" name="Trapezoid 3">
            <a:extLst>
              <a:ext uri="{FF2B5EF4-FFF2-40B4-BE49-F238E27FC236}">
                <a16:creationId xmlns:a16="http://schemas.microsoft.com/office/drawing/2014/main" id="{7CC97D55-8ADF-470B-A410-B76395238621}"/>
              </a:ext>
            </a:extLst>
          </p:cNvPr>
          <p:cNvSpPr>
            <a:spLocks noChangeAspect="1"/>
          </p:cNvSpPr>
          <p:nvPr/>
        </p:nvSpPr>
        <p:spPr>
          <a:xfrm>
            <a:off x="7015174" y="3315721"/>
            <a:ext cx="348594" cy="610410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7" name="Trapezoid 3">
            <a:extLst>
              <a:ext uri="{FF2B5EF4-FFF2-40B4-BE49-F238E27FC236}">
                <a16:creationId xmlns:a16="http://schemas.microsoft.com/office/drawing/2014/main" id="{D08B3595-51E0-4656-A37E-897A4C512F11}"/>
              </a:ext>
            </a:extLst>
          </p:cNvPr>
          <p:cNvSpPr>
            <a:spLocks noChangeAspect="1"/>
          </p:cNvSpPr>
          <p:nvPr/>
        </p:nvSpPr>
        <p:spPr>
          <a:xfrm>
            <a:off x="7780665" y="1803522"/>
            <a:ext cx="443284" cy="776218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4D64B226-22F4-42C6-9402-4EF793D51CCB}"/>
              </a:ext>
            </a:extLst>
          </p:cNvPr>
          <p:cNvSpPr/>
          <p:nvPr/>
        </p:nvSpPr>
        <p:spPr>
          <a:xfrm flipH="1">
            <a:off x="2350708" y="1509640"/>
            <a:ext cx="271325" cy="27132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A32E9F71-D410-49E9-B3BC-E762E8C4390B}"/>
              </a:ext>
            </a:extLst>
          </p:cNvPr>
          <p:cNvSpPr/>
          <p:nvPr/>
        </p:nvSpPr>
        <p:spPr>
          <a:xfrm>
            <a:off x="1033920" y="1518520"/>
            <a:ext cx="241978" cy="24197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Chord 15">
            <a:extLst>
              <a:ext uri="{FF2B5EF4-FFF2-40B4-BE49-F238E27FC236}">
                <a16:creationId xmlns:a16="http://schemas.microsoft.com/office/drawing/2014/main" id="{EF0DB7E9-2FBF-4228-8F04-FD6CFB07DDE3}"/>
              </a:ext>
            </a:extLst>
          </p:cNvPr>
          <p:cNvSpPr/>
          <p:nvPr/>
        </p:nvSpPr>
        <p:spPr>
          <a:xfrm>
            <a:off x="3745062" y="1475877"/>
            <a:ext cx="149344" cy="3256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51F75342-14E0-47DA-BB67-FB9D2FA10760}"/>
              </a:ext>
            </a:extLst>
          </p:cNvPr>
          <p:cNvSpPr/>
          <p:nvPr/>
        </p:nvSpPr>
        <p:spPr>
          <a:xfrm>
            <a:off x="5005331" y="1541549"/>
            <a:ext cx="295589" cy="1942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31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63568613-876A-4B70-B686-DA427500037A}"/>
              </a:ext>
            </a:extLst>
          </p:cNvPr>
          <p:cNvSpPr/>
          <p:nvPr/>
        </p:nvSpPr>
        <p:spPr>
          <a:xfrm>
            <a:off x="699380" y="1591374"/>
            <a:ext cx="7740713" cy="1392560"/>
          </a:xfrm>
          <a:prstGeom prst="roundRect">
            <a:avLst>
              <a:gd name="adj" fmla="val 7849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73F3EAC3-A7B8-46DE-8973-C577C53DD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266764"/>
              </p:ext>
            </p:extLst>
          </p:nvPr>
        </p:nvGraphicFramePr>
        <p:xfrm>
          <a:off x="4763261" y="1720425"/>
          <a:ext cx="33516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7" name="Straight Connector 5">
            <a:extLst>
              <a:ext uri="{FF2B5EF4-FFF2-40B4-BE49-F238E27FC236}">
                <a16:creationId xmlns:a16="http://schemas.microsoft.com/office/drawing/2014/main" id="{7DC86685-3C63-4A35-9CFE-F7CFF43B14CB}"/>
              </a:ext>
            </a:extLst>
          </p:cNvPr>
          <p:cNvCxnSpPr/>
          <p:nvPr/>
        </p:nvCxnSpPr>
        <p:spPr>
          <a:xfrm>
            <a:off x="1160333" y="2077210"/>
            <a:ext cx="3240000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2739488-670F-48DE-B91D-72D5A5BAACE7}"/>
              </a:ext>
            </a:extLst>
          </p:cNvPr>
          <p:cNvSpPr txBox="1"/>
          <p:nvPr/>
        </p:nvSpPr>
        <p:spPr>
          <a:xfrm>
            <a:off x="1242791" y="2182022"/>
            <a:ext cx="313682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AD979D-E674-42AF-9CD9-903A7D44DC20}"/>
              </a:ext>
            </a:extLst>
          </p:cNvPr>
          <p:cNvSpPr txBox="1"/>
          <p:nvPr/>
        </p:nvSpPr>
        <p:spPr>
          <a:xfrm>
            <a:off x="1242790" y="1783741"/>
            <a:ext cx="183803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5D1FCC12-EEE1-419F-B5B5-7D95C0E4FC5A}"/>
              </a:ext>
            </a:extLst>
          </p:cNvPr>
          <p:cNvSpPr/>
          <p:nvPr/>
        </p:nvSpPr>
        <p:spPr>
          <a:xfrm>
            <a:off x="699380" y="3241707"/>
            <a:ext cx="7740713" cy="1392560"/>
          </a:xfrm>
          <a:prstGeom prst="roundRect">
            <a:avLst>
              <a:gd name="adj" fmla="val 7849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2" name="Table 10">
            <a:extLst>
              <a:ext uri="{FF2B5EF4-FFF2-40B4-BE49-F238E27FC236}">
                <a16:creationId xmlns:a16="http://schemas.microsoft.com/office/drawing/2014/main" id="{5B7B3840-76BB-4256-978D-643E78EAE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78502"/>
              </p:ext>
            </p:extLst>
          </p:nvPr>
        </p:nvGraphicFramePr>
        <p:xfrm>
          <a:off x="4763261" y="3370758"/>
          <a:ext cx="33516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4" name="Straight Connector 12">
            <a:extLst>
              <a:ext uri="{FF2B5EF4-FFF2-40B4-BE49-F238E27FC236}">
                <a16:creationId xmlns:a16="http://schemas.microsoft.com/office/drawing/2014/main" id="{3B44CA4D-9165-4989-B7A3-6BA33CBEF4CF}"/>
              </a:ext>
            </a:extLst>
          </p:cNvPr>
          <p:cNvCxnSpPr/>
          <p:nvPr/>
        </p:nvCxnSpPr>
        <p:spPr>
          <a:xfrm>
            <a:off x="1160333" y="3708293"/>
            <a:ext cx="3240000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CD2E89F-E526-40DD-A9C8-9C7C86819BBC}"/>
              </a:ext>
            </a:extLst>
          </p:cNvPr>
          <p:cNvSpPr txBox="1"/>
          <p:nvPr/>
        </p:nvSpPr>
        <p:spPr>
          <a:xfrm>
            <a:off x="1242791" y="3813105"/>
            <a:ext cx="313682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3D8D2D-B0E4-4E97-A3AB-8E92909BC243}"/>
              </a:ext>
            </a:extLst>
          </p:cNvPr>
          <p:cNvSpPr txBox="1"/>
          <p:nvPr/>
        </p:nvSpPr>
        <p:spPr>
          <a:xfrm>
            <a:off x="1242790" y="3414824"/>
            <a:ext cx="183803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80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139FD4C-907B-4F14-B50E-0ADA0C979B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" name="Block Arc 10">
            <a:extLst>
              <a:ext uri="{FF2B5EF4-FFF2-40B4-BE49-F238E27FC236}">
                <a16:creationId xmlns:a16="http://schemas.microsoft.com/office/drawing/2014/main" id="{F2308EDC-C89E-4DC6-9894-1A18C4C6389B}"/>
              </a:ext>
            </a:extLst>
          </p:cNvPr>
          <p:cNvSpPr/>
          <p:nvPr/>
        </p:nvSpPr>
        <p:spPr>
          <a:xfrm>
            <a:off x="2573448" y="1585288"/>
            <a:ext cx="3695334" cy="224484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3F42E6C-30DB-4408-8347-85E768BC4BEA}"/>
              </a:ext>
            </a:extLst>
          </p:cNvPr>
          <p:cNvGrpSpPr/>
          <p:nvPr/>
        </p:nvGrpSpPr>
        <p:grpSpPr>
          <a:xfrm>
            <a:off x="4297743" y="1044521"/>
            <a:ext cx="720005" cy="720005"/>
            <a:chOff x="2460435" y="1380960"/>
            <a:chExt cx="914400" cy="914400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FD5E0C15-DE97-4984-9F0A-DC02BF9F5CA5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AC02482F-0E29-4490-9CC5-0A02F00DFF7F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Block Arc 11">
              <a:extLst>
                <a:ext uri="{FF2B5EF4-FFF2-40B4-BE49-F238E27FC236}">
                  <a16:creationId xmlns:a16="http://schemas.microsoft.com/office/drawing/2014/main" id="{86413DA9-86FF-4241-85AB-8DB8D9CB5598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9B367F3-8D51-461F-BE6D-194CEB7093F9}"/>
              </a:ext>
            </a:extLst>
          </p:cNvPr>
          <p:cNvGrpSpPr/>
          <p:nvPr/>
        </p:nvGrpSpPr>
        <p:grpSpPr>
          <a:xfrm>
            <a:off x="4417472" y="1980944"/>
            <a:ext cx="455783" cy="455783"/>
            <a:chOff x="2518144" y="1442009"/>
            <a:chExt cx="778252" cy="778252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8F80E5C0-73C7-468D-956D-CDD0C18DC8E5}"/>
                </a:ext>
              </a:extLst>
            </p:cNvPr>
            <p:cNvSpPr/>
            <p:nvPr/>
          </p:nvSpPr>
          <p:spPr>
            <a:xfrm>
              <a:off x="2518144" y="1442009"/>
              <a:ext cx="778252" cy="77825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Block Arc 11">
              <a:extLst>
                <a:ext uri="{FF2B5EF4-FFF2-40B4-BE49-F238E27FC236}">
                  <a16:creationId xmlns:a16="http://schemas.microsoft.com/office/drawing/2014/main" id="{F46CC08B-F528-4BE8-81C0-7C958CEB378C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12" name="Group 50">
            <a:extLst>
              <a:ext uri="{FF2B5EF4-FFF2-40B4-BE49-F238E27FC236}">
                <a16:creationId xmlns:a16="http://schemas.microsoft.com/office/drawing/2014/main" id="{D7436290-F9BB-4897-AFDB-44BA9A3D29A9}"/>
              </a:ext>
            </a:extLst>
          </p:cNvPr>
          <p:cNvGrpSpPr/>
          <p:nvPr/>
        </p:nvGrpSpPr>
        <p:grpSpPr>
          <a:xfrm>
            <a:off x="1181474" y="3959504"/>
            <a:ext cx="1544973" cy="852231"/>
            <a:chOff x="803640" y="3362835"/>
            <a:chExt cx="2059657" cy="11363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89493B-95D1-49CF-9A09-9E5A5BB2462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19DCB0-BE72-48EE-A232-028F43754A8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FFC000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3">
            <a:extLst>
              <a:ext uri="{FF2B5EF4-FFF2-40B4-BE49-F238E27FC236}">
                <a16:creationId xmlns:a16="http://schemas.microsoft.com/office/drawing/2014/main" id="{2591DBFB-BA8F-4CC4-8567-F1FABFA1195D}"/>
              </a:ext>
            </a:extLst>
          </p:cNvPr>
          <p:cNvGrpSpPr/>
          <p:nvPr/>
        </p:nvGrpSpPr>
        <p:grpSpPr>
          <a:xfrm>
            <a:off x="3174146" y="3959504"/>
            <a:ext cx="1544973" cy="852231"/>
            <a:chOff x="803640" y="3362835"/>
            <a:chExt cx="2059657" cy="11363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39C6CC-FF3E-4C8C-BB2D-5192F55BA00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4608F1-AF97-41D1-BD3E-FB8B955B47F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6">
            <a:extLst>
              <a:ext uri="{FF2B5EF4-FFF2-40B4-BE49-F238E27FC236}">
                <a16:creationId xmlns:a16="http://schemas.microsoft.com/office/drawing/2014/main" id="{545CB183-DA4D-4223-A1B3-0390EFF75E89}"/>
              </a:ext>
            </a:extLst>
          </p:cNvPr>
          <p:cNvGrpSpPr/>
          <p:nvPr/>
        </p:nvGrpSpPr>
        <p:grpSpPr>
          <a:xfrm>
            <a:off x="5166819" y="3959504"/>
            <a:ext cx="1544973" cy="852231"/>
            <a:chOff x="803640" y="3362835"/>
            <a:chExt cx="2059657" cy="11363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061C55-E248-45FC-965A-160BB3CD868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8A62B0-C899-4B20-903E-B67C72A2555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FFC000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A26459E5-1791-4718-82D3-788A1C6242EE}"/>
              </a:ext>
            </a:extLst>
          </p:cNvPr>
          <p:cNvGrpSpPr/>
          <p:nvPr/>
        </p:nvGrpSpPr>
        <p:grpSpPr>
          <a:xfrm>
            <a:off x="7159492" y="3959504"/>
            <a:ext cx="1544973" cy="852231"/>
            <a:chOff x="803640" y="3362835"/>
            <a:chExt cx="2059657" cy="11363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5EEB20-FE56-4FDC-8BE2-39968F82994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9C6CD3-0A22-4835-857E-37E7C345F89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75E30E1B-B91E-480F-A8FB-1E684D0DD25D}"/>
              </a:ext>
            </a:extLst>
          </p:cNvPr>
          <p:cNvSpPr/>
          <p:nvPr/>
        </p:nvSpPr>
        <p:spPr>
          <a:xfrm flipH="1">
            <a:off x="2786216" y="4028597"/>
            <a:ext cx="300671" cy="30067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BBADBCDB-60E2-4D91-81ED-8F82B1BAE48F}"/>
              </a:ext>
            </a:extLst>
          </p:cNvPr>
          <p:cNvSpPr/>
          <p:nvPr/>
        </p:nvSpPr>
        <p:spPr>
          <a:xfrm>
            <a:off x="812403" y="4040816"/>
            <a:ext cx="241978" cy="24197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Chord 15">
            <a:extLst>
              <a:ext uri="{FF2B5EF4-FFF2-40B4-BE49-F238E27FC236}">
                <a16:creationId xmlns:a16="http://schemas.microsoft.com/office/drawing/2014/main" id="{087722A9-4961-4446-9A36-31CD393994A7}"/>
              </a:ext>
            </a:extLst>
          </p:cNvPr>
          <p:cNvSpPr/>
          <p:nvPr/>
        </p:nvSpPr>
        <p:spPr>
          <a:xfrm>
            <a:off x="4818722" y="4016127"/>
            <a:ext cx="149344" cy="3256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6C50D12-1EFF-4414-8469-5392624E92D5}"/>
              </a:ext>
            </a:extLst>
          </p:cNvPr>
          <p:cNvSpPr/>
          <p:nvPr/>
        </p:nvSpPr>
        <p:spPr>
          <a:xfrm>
            <a:off x="6790957" y="4081799"/>
            <a:ext cx="295589" cy="1942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4FC9DEB4-E033-4152-AC15-D19D89436C56}"/>
              </a:ext>
            </a:extLst>
          </p:cNvPr>
          <p:cNvSpPr/>
          <p:nvPr/>
        </p:nvSpPr>
        <p:spPr>
          <a:xfrm flipH="1">
            <a:off x="4246454" y="2780341"/>
            <a:ext cx="300671" cy="30067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2F88F4A3-D841-46A1-9F19-AAFD54FFF6AC}"/>
              </a:ext>
            </a:extLst>
          </p:cNvPr>
          <p:cNvSpPr/>
          <p:nvPr/>
        </p:nvSpPr>
        <p:spPr>
          <a:xfrm>
            <a:off x="3670840" y="2829600"/>
            <a:ext cx="241978" cy="24197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Chord 15">
            <a:extLst>
              <a:ext uri="{FF2B5EF4-FFF2-40B4-BE49-F238E27FC236}">
                <a16:creationId xmlns:a16="http://schemas.microsoft.com/office/drawing/2014/main" id="{1E896693-BAE1-42F8-95D7-4F90657024AB}"/>
              </a:ext>
            </a:extLst>
          </p:cNvPr>
          <p:cNvSpPr/>
          <p:nvPr/>
        </p:nvSpPr>
        <p:spPr>
          <a:xfrm>
            <a:off x="4880761" y="2767871"/>
            <a:ext cx="149344" cy="3256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F06EEE77-BE68-4B13-B72A-79A32C11C44F}"/>
              </a:ext>
            </a:extLst>
          </p:cNvPr>
          <p:cNvSpPr/>
          <p:nvPr/>
        </p:nvSpPr>
        <p:spPr>
          <a:xfrm>
            <a:off x="5363740" y="2833544"/>
            <a:ext cx="295589" cy="1942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CAFADED2-1111-408D-8F82-62D148D1460A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3874645" y="2369979"/>
            <a:ext cx="609575" cy="3804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D3F7A56F-6AA4-4F49-9A09-1A688FB6EAB0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4417472" y="2436727"/>
            <a:ext cx="227892" cy="27004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0B155A89-819F-4D1B-89FA-4B910DBE306D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4645364" y="2436727"/>
            <a:ext cx="255273" cy="27671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9BEB023D-1297-4674-A509-9C2BA43D1F01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4806507" y="2369979"/>
            <a:ext cx="557234" cy="36070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852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E5CDC2-5258-4FAF-9D67-B87C0102F822}"/>
              </a:ext>
            </a:extLst>
          </p:cNvPr>
          <p:cNvSpPr txBox="1"/>
          <p:nvPr/>
        </p:nvSpPr>
        <p:spPr>
          <a:xfrm>
            <a:off x="4213857" y="891622"/>
            <a:ext cx="3986426" cy="13157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altLang="ko-K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46BD4-C27A-443D-B017-BE4090968308}"/>
              </a:ext>
            </a:extLst>
          </p:cNvPr>
          <p:cNvSpPr txBox="1"/>
          <p:nvPr/>
        </p:nvSpPr>
        <p:spPr>
          <a:xfrm>
            <a:off x="4213857" y="3035401"/>
            <a:ext cx="3986426" cy="13157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altLang="ko-K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2B6D87A-2B92-424B-87DC-E2E8248FDDAE}"/>
              </a:ext>
            </a:extLst>
          </p:cNvPr>
          <p:cNvGrpSpPr/>
          <p:nvPr/>
        </p:nvGrpSpPr>
        <p:grpSpPr>
          <a:xfrm>
            <a:off x="3870957" y="496839"/>
            <a:ext cx="4672226" cy="2105310"/>
            <a:chOff x="5044540" y="545720"/>
            <a:chExt cx="6229634" cy="2807080"/>
          </a:xfrm>
        </p:grpSpPr>
        <p:sp>
          <p:nvSpPr>
            <p:cNvPr id="6" name="L-Shape 8">
              <a:extLst>
                <a:ext uri="{FF2B5EF4-FFF2-40B4-BE49-F238E27FC236}">
                  <a16:creationId xmlns:a16="http://schemas.microsoft.com/office/drawing/2014/main" id="{56F5699E-7093-4014-8BC3-329F21EB7874}"/>
                </a:ext>
              </a:extLst>
            </p:cNvPr>
            <p:cNvSpPr/>
            <p:nvPr/>
          </p:nvSpPr>
          <p:spPr>
            <a:xfrm>
              <a:off x="5044540" y="28956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L-Shape 10">
              <a:extLst>
                <a:ext uri="{FF2B5EF4-FFF2-40B4-BE49-F238E27FC236}">
                  <a16:creationId xmlns:a16="http://schemas.microsoft.com/office/drawing/2014/main" id="{D67605A8-9CE7-4277-8136-93E2E50EEF58}"/>
                </a:ext>
              </a:extLst>
            </p:cNvPr>
            <p:cNvSpPr/>
            <p:nvPr/>
          </p:nvSpPr>
          <p:spPr>
            <a:xfrm rot="16200000">
              <a:off x="10816974" y="28956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L-Shape 6">
              <a:extLst>
                <a:ext uri="{FF2B5EF4-FFF2-40B4-BE49-F238E27FC236}">
                  <a16:creationId xmlns:a16="http://schemas.microsoft.com/office/drawing/2014/main" id="{5E3072ED-DAF3-4E7B-9112-2D4E047D219A}"/>
                </a:ext>
              </a:extLst>
            </p:cNvPr>
            <p:cNvSpPr/>
            <p:nvPr/>
          </p:nvSpPr>
          <p:spPr>
            <a:xfrm rot="5400000">
              <a:off x="5044540" y="54572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L-Shape 7">
              <a:extLst>
                <a:ext uri="{FF2B5EF4-FFF2-40B4-BE49-F238E27FC236}">
                  <a16:creationId xmlns:a16="http://schemas.microsoft.com/office/drawing/2014/main" id="{A120D2F9-6647-4353-8C69-ABD53EB2E728}"/>
                </a:ext>
              </a:extLst>
            </p:cNvPr>
            <p:cNvSpPr/>
            <p:nvPr/>
          </p:nvSpPr>
          <p:spPr>
            <a:xfrm rot="10800000">
              <a:off x="10816974" y="54572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5221614-CD03-4BDE-A3BF-376299B4B4AF}"/>
              </a:ext>
            </a:extLst>
          </p:cNvPr>
          <p:cNvGrpSpPr/>
          <p:nvPr/>
        </p:nvGrpSpPr>
        <p:grpSpPr>
          <a:xfrm>
            <a:off x="3870957" y="2716449"/>
            <a:ext cx="4672226" cy="1953648"/>
            <a:chOff x="5044540" y="3505200"/>
            <a:chExt cx="6229634" cy="2604864"/>
          </a:xfrm>
        </p:grpSpPr>
        <p:sp>
          <p:nvSpPr>
            <p:cNvPr id="11" name="L-Shape 13">
              <a:extLst>
                <a:ext uri="{FF2B5EF4-FFF2-40B4-BE49-F238E27FC236}">
                  <a16:creationId xmlns:a16="http://schemas.microsoft.com/office/drawing/2014/main" id="{BCABC7A7-ED04-4B7A-8725-2647A4D3F350}"/>
                </a:ext>
              </a:extLst>
            </p:cNvPr>
            <p:cNvSpPr/>
            <p:nvPr/>
          </p:nvSpPr>
          <p:spPr>
            <a:xfrm rot="5400000">
              <a:off x="5044540" y="35052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L-Shape 15">
              <a:extLst>
                <a:ext uri="{FF2B5EF4-FFF2-40B4-BE49-F238E27FC236}">
                  <a16:creationId xmlns:a16="http://schemas.microsoft.com/office/drawing/2014/main" id="{3A599683-20B6-4E75-977C-78F6454E5C80}"/>
                </a:ext>
              </a:extLst>
            </p:cNvPr>
            <p:cNvSpPr/>
            <p:nvPr/>
          </p:nvSpPr>
          <p:spPr>
            <a:xfrm rot="10800000">
              <a:off x="10816974" y="35052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L-Shape 8">
              <a:extLst>
                <a:ext uri="{FF2B5EF4-FFF2-40B4-BE49-F238E27FC236}">
                  <a16:creationId xmlns:a16="http://schemas.microsoft.com/office/drawing/2014/main" id="{C21CA3C0-E386-4969-9CDD-4D83274C2BF1}"/>
                </a:ext>
              </a:extLst>
            </p:cNvPr>
            <p:cNvSpPr/>
            <p:nvPr/>
          </p:nvSpPr>
          <p:spPr>
            <a:xfrm>
              <a:off x="5044540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L-Shape 9">
              <a:extLst>
                <a:ext uri="{FF2B5EF4-FFF2-40B4-BE49-F238E27FC236}">
                  <a16:creationId xmlns:a16="http://schemas.microsoft.com/office/drawing/2014/main" id="{B719489D-0ECF-48C5-827E-0924E95F96EC}"/>
                </a:ext>
              </a:extLst>
            </p:cNvPr>
            <p:cNvSpPr/>
            <p:nvPr/>
          </p:nvSpPr>
          <p:spPr>
            <a:xfrm rot="16200000">
              <a:off x="10816974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BECABC2B-A53A-4757-82A0-106C34ED347D}"/>
              </a:ext>
            </a:extLst>
          </p:cNvPr>
          <p:cNvSpPr txBox="1">
            <a:spLocks/>
          </p:cNvSpPr>
          <p:nvPr/>
        </p:nvSpPr>
        <p:spPr>
          <a:xfrm>
            <a:off x="1350590" y="470025"/>
            <a:ext cx="2335885" cy="2610232"/>
          </a:xfrm>
          <a:prstGeom prst="rect">
            <a:avLst/>
          </a:prstGeom>
        </p:spPr>
        <p:txBody>
          <a:bodyPr lIns="68580" tIns="34290" rIns="68580" bIns="3429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accent3"/>
                </a:solidFill>
                <a:latin typeface="+mj-lt"/>
              </a:rPr>
              <a:t>Column 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Text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451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875" y="336993"/>
            <a:ext cx="8571125" cy="7001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41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41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12792" y="1299468"/>
            <a:ext cx="5905500" cy="1354217"/>
            <a:chOff x="4871367" y="4099531"/>
            <a:chExt cx="6210614" cy="1805621"/>
          </a:xfrm>
        </p:grpSpPr>
        <p:grpSp>
          <p:nvGrpSpPr>
            <p:cNvPr id="4" name="Group 3"/>
            <p:cNvGrpSpPr/>
            <p:nvPr/>
          </p:nvGrpSpPr>
          <p:grpSpPr>
            <a:xfrm>
              <a:off x="5950638" y="4161087"/>
              <a:ext cx="5131343" cy="830996"/>
              <a:chOff x="6557474" y="1411926"/>
              <a:chExt cx="5131343" cy="83099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4" y="1750480"/>
                <a:ext cx="5131343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9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4" y="1411926"/>
                <a:ext cx="5131343" cy="41036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871367" y="4099531"/>
              <a:ext cx="983523" cy="180562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1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14496" y="2171220"/>
            <a:ext cx="5905500" cy="1354217"/>
            <a:chOff x="4871367" y="4099531"/>
            <a:chExt cx="6210614" cy="1805621"/>
          </a:xfrm>
        </p:grpSpPr>
        <p:grpSp>
          <p:nvGrpSpPr>
            <p:cNvPr id="12" name="Group 11"/>
            <p:cNvGrpSpPr/>
            <p:nvPr/>
          </p:nvGrpSpPr>
          <p:grpSpPr>
            <a:xfrm>
              <a:off x="5950638" y="4161087"/>
              <a:ext cx="5131343" cy="830996"/>
              <a:chOff x="6557474" y="1411926"/>
              <a:chExt cx="5131343" cy="83099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557474" y="1750480"/>
                <a:ext cx="5131343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9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557474" y="1411926"/>
                <a:ext cx="5131343" cy="41036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871367" y="4099531"/>
              <a:ext cx="983523" cy="180562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1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16200" y="3042972"/>
            <a:ext cx="5905500" cy="1354217"/>
            <a:chOff x="4871367" y="4099531"/>
            <a:chExt cx="6210614" cy="1805621"/>
          </a:xfrm>
        </p:grpSpPr>
        <p:grpSp>
          <p:nvGrpSpPr>
            <p:cNvPr id="17" name="Group 16"/>
            <p:cNvGrpSpPr/>
            <p:nvPr/>
          </p:nvGrpSpPr>
          <p:grpSpPr>
            <a:xfrm>
              <a:off x="5950638" y="4161087"/>
              <a:ext cx="5131343" cy="830996"/>
              <a:chOff x="6557474" y="1411926"/>
              <a:chExt cx="5131343" cy="83099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557474" y="1750480"/>
                <a:ext cx="5131343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9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557474" y="1411926"/>
                <a:ext cx="5131343" cy="41036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871367" y="4099531"/>
              <a:ext cx="983523" cy="180562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1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17904" y="3914724"/>
            <a:ext cx="5905500" cy="1354217"/>
            <a:chOff x="4871367" y="4099531"/>
            <a:chExt cx="6210614" cy="1805621"/>
          </a:xfrm>
        </p:grpSpPr>
        <p:grpSp>
          <p:nvGrpSpPr>
            <p:cNvPr id="22" name="Group 21"/>
            <p:cNvGrpSpPr/>
            <p:nvPr/>
          </p:nvGrpSpPr>
          <p:grpSpPr>
            <a:xfrm>
              <a:off x="5950638" y="4161087"/>
              <a:ext cx="5131343" cy="830996"/>
              <a:chOff x="6557474" y="1411926"/>
              <a:chExt cx="5131343" cy="83099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557474" y="1750480"/>
                <a:ext cx="5131343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9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57474" y="1411926"/>
                <a:ext cx="5131343" cy="41036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71367" y="4099531"/>
              <a:ext cx="983523" cy="180562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1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23074C-6F11-4733-9F10-6F31395F1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FA2EDC29-F954-46A9-B154-DDE316A8DA7A}"/>
              </a:ext>
            </a:extLst>
          </p:cNvPr>
          <p:cNvGrpSpPr/>
          <p:nvPr/>
        </p:nvGrpSpPr>
        <p:grpSpPr>
          <a:xfrm>
            <a:off x="5080923" y="1358346"/>
            <a:ext cx="1890470" cy="2458628"/>
            <a:chOff x="4241009" y="763108"/>
            <a:chExt cx="2489897" cy="3238207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466C3EDB-64E6-4F54-9DC1-7BB23C37BED4}"/>
                </a:ext>
              </a:extLst>
            </p:cNvPr>
            <p:cNvSpPr/>
            <p:nvPr/>
          </p:nvSpPr>
          <p:spPr>
            <a:xfrm rot="20035303">
              <a:off x="4241009" y="763108"/>
              <a:ext cx="1820244" cy="2561938"/>
            </a:xfrm>
            <a:custGeom>
              <a:avLst/>
              <a:gdLst>
                <a:gd name="connsiteX0" fmla="*/ 3404 w 1180796"/>
                <a:gd name="connsiteY0" fmla="*/ 196574 h 1438562"/>
                <a:gd name="connsiteX1" fmla="*/ 3657 w 1180796"/>
                <a:gd name="connsiteY1" fmla="*/ 197380 h 1438562"/>
                <a:gd name="connsiteX2" fmla="*/ 3404 w 1180796"/>
                <a:gd name="connsiteY2" fmla="*/ 196574 h 1438562"/>
                <a:gd name="connsiteX3" fmla="*/ 567269 w 1180796"/>
                <a:gd name="connsiteY3" fmla="*/ 0 h 1438562"/>
                <a:gd name="connsiteX4" fmla="*/ 568172 w 1180796"/>
                <a:gd name="connsiteY4" fmla="*/ 304800 h 1438562"/>
                <a:gd name="connsiteX5" fmla="*/ 779871 w 1180796"/>
                <a:gd name="connsiteY5" fmla="*/ 459344 h 1438562"/>
                <a:gd name="connsiteX6" fmla="*/ 930391 w 1180796"/>
                <a:gd name="connsiteY6" fmla="*/ 667912 h 1438562"/>
                <a:gd name="connsiteX7" fmla="*/ 929264 w 1180796"/>
                <a:gd name="connsiteY7" fmla="*/ 654877 h 1438562"/>
                <a:gd name="connsiteX8" fmla="*/ 1089331 w 1180796"/>
                <a:gd name="connsiteY8" fmla="*/ 830882 h 1438562"/>
                <a:gd name="connsiteX9" fmla="*/ 1176007 w 1180796"/>
                <a:gd name="connsiteY9" fmla="*/ 1299015 h 1438562"/>
                <a:gd name="connsiteX10" fmla="*/ 1106293 w 1180796"/>
                <a:gd name="connsiteY10" fmla="*/ 1261345 h 1438562"/>
                <a:gd name="connsiteX11" fmla="*/ 1093530 w 1180796"/>
                <a:gd name="connsiteY11" fmla="*/ 1409318 h 1438562"/>
                <a:gd name="connsiteX12" fmla="*/ 1016094 w 1180796"/>
                <a:gd name="connsiteY12" fmla="*/ 1334364 h 1438562"/>
                <a:gd name="connsiteX13" fmla="*/ 984981 w 1180796"/>
                <a:gd name="connsiteY13" fmla="*/ 1437195 h 1438562"/>
                <a:gd name="connsiteX14" fmla="*/ 873874 w 1180796"/>
                <a:gd name="connsiteY14" fmla="*/ 986314 h 1438562"/>
                <a:gd name="connsiteX15" fmla="*/ 541005 w 1180796"/>
                <a:gd name="connsiteY15" fmla="*/ 803357 h 1438562"/>
                <a:gd name="connsiteX16" fmla="*/ 504720 w 1180796"/>
                <a:gd name="connsiteY16" fmla="*/ 953956 h 1438562"/>
                <a:gd name="connsiteX17" fmla="*/ 541004 w 1180796"/>
                <a:gd name="connsiteY17" fmla="*/ 1175672 h 1438562"/>
                <a:gd name="connsiteX18" fmla="*/ 532632 w 1180796"/>
                <a:gd name="connsiteY18" fmla="*/ 1402288 h 1438562"/>
                <a:gd name="connsiteX19" fmla="*/ 243154 w 1180796"/>
                <a:gd name="connsiteY19" fmla="*/ 889736 h 1438562"/>
                <a:gd name="connsiteX20" fmla="*/ 174649 w 1180796"/>
                <a:gd name="connsiteY20" fmla="*/ 445938 h 1438562"/>
                <a:gd name="connsiteX21" fmla="*/ 0 w 1180796"/>
                <a:gd name="connsiteY21" fmla="*/ 74192 h 1438562"/>
                <a:gd name="connsiteX22" fmla="*/ 567269 w 1180796"/>
                <a:gd name="connsiteY22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30391 w 1180796"/>
                <a:gd name="connsiteY3" fmla="*/ 667912 h 1438562"/>
                <a:gd name="connsiteX4" fmla="*/ 929264 w 1180796"/>
                <a:gd name="connsiteY4" fmla="*/ 654877 h 1438562"/>
                <a:gd name="connsiteX5" fmla="*/ 1089331 w 1180796"/>
                <a:gd name="connsiteY5" fmla="*/ 830882 h 1438562"/>
                <a:gd name="connsiteX6" fmla="*/ 1176007 w 1180796"/>
                <a:gd name="connsiteY6" fmla="*/ 1299015 h 1438562"/>
                <a:gd name="connsiteX7" fmla="*/ 1106293 w 1180796"/>
                <a:gd name="connsiteY7" fmla="*/ 1261345 h 1438562"/>
                <a:gd name="connsiteX8" fmla="*/ 1093530 w 1180796"/>
                <a:gd name="connsiteY8" fmla="*/ 1409318 h 1438562"/>
                <a:gd name="connsiteX9" fmla="*/ 1016094 w 1180796"/>
                <a:gd name="connsiteY9" fmla="*/ 1334364 h 1438562"/>
                <a:gd name="connsiteX10" fmla="*/ 984981 w 1180796"/>
                <a:gd name="connsiteY10" fmla="*/ 1437195 h 1438562"/>
                <a:gd name="connsiteX11" fmla="*/ 873874 w 1180796"/>
                <a:gd name="connsiteY11" fmla="*/ 986314 h 1438562"/>
                <a:gd name="connsiteX12" fmla="*/ 541005 w 1180796"/>
                <a:gd name="connsiteY12" fmla="*/ 803357 h 1438562"/>
                <a:gd name="connsiteX13" fmla="*/ 504720 w 1180796"/>
                <a:gd name="connsiteY13" fmla="*/ 953956 h 1438562"/>
                <a:gd name="connsiteX14" fmla="*/ 541004 w 1180796"/>
                <a:gd name="connsiteY14" fmla="*/ 1175672 h 1438562"/>
                <a:gd name="connsiteX15" fmla="*/ 532632 w 1180796"/>
                <a:gd name="connsiteY15" fmla="*/ 1402288 h 1438562"/>
                <a:gd name="connsiteX16" fmla="*/ 243154 w 1180796"/>
                <a:gd name="connsiteY16" fmla="*/ 889736 h 1438562"/>
                <a:gd name="connsiteX17" fmla="*/ 174649 w 1180796"/>
                <a:gd name="connsiteY17" fmla="*/ 445938 h 1438562"/>
                <a:gd name="connsiteX18" fmla="*/ 0 w 1180796"/>
                <a:gd name="connsiteY18" fmla="*/ 74192 h 1438562"/>
                <a:gd name="connsiteX19" fmla="*/ 567269 w 1180796"/>
                <a:gd name="connsiteY19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29264 w 1180796"/>
                <a:gd name="connsiteY3" fmla="*/ 654877 h 1438562"/>
                <a:gd name="connsiteX4" fmla="*/ 1089331 w 1180796"/>
                <a:gd name="connsiteY4" fmla="*/ 830882 h 1438562"/>
                <a:gd name="connsiteX5" fmla="*/ 1176007 w 1180796"/>
                <a:gd name="connsiteY5" fmla="*/ 1299015 h 1438562"/>
                <a:gd name="connsiteX6" fmla="*/ 1106293 w 1180796"/>
                <a:gd name="connsiteY6" fmla="*/ 1261345 h 1438562"/>
                <a:gd name="connsiteX7" fmla="*/ 1093530 w 1180796"/>
                <a:gd name="connsiteY7" fmla="*/ 1409318 h 1438562"/>
                <a:gd name="connsiteX8" fmla="*/ 1016094 w 1180796"/>
                <a:gd name="connsiteY8" fmla="*/ 1334364 h 1438562"/>
                <a:gd name="connsiteX9" fmla="*/ 984981 w 1180796"/>
                <a:gd name="connsiteY9" fmla="*/ 1437195 h 1438562"/>
                <a:gd name="connsiteX10" fmla="*/ 873874 w 1180796"/>
                <a:gd name="connsiteY10" fmla="*/ 986314 h 1438562"/>
                <a:gd name="connsiteX11" fmla="*/ 541005 w 1180796"/>
                <a:gd name="connsiteY11" fmla="*/ 803357 h 1438562"/>
                <a:gd name="connsiteX12" fmla="*/ 504720 w 1180796"/>
                <a:gd name="connsiteY12" fmla="*/ 953956 h 1438562"/>
                <a:gd name="connsiteX13" fmla="*/ 541004 w 1180796"/>
                <a:gd name="connsiteY13" fmla="*/ 1175672 h 1438562"/>
                <a:gd name="connsiteX14" fmla="*/ 532632 w 1180796"/>
                <a:gd name="connsiteY14" fmla="*/ 1402288 h 1438562"/>
                <a:gd name="connsiteX15" fmla="*/ 243154 w 1180796"/>
                <a:gd name="connsiteY15" fmla="*/ 889736 h 1438562"/>
                <a:gd name="connsiteX16" fmla="*/ 174649 w 1180796"/>
                <a:gd name="connsiteY16" fmla="*/ 445938 h 1438562"/>
                <a:gd name="connsiteX17" fmla="*/ 0 w 1180796"/>
                <a:gd name="connsiteY17" fmla="*/ 74192 h 1438562"/>
                <a:gd name="connsiteX18" fmla="*/ 567269 w 1180796"/>
                <a:gd name="connsiteY18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532632 w 1180796"/>
                <a:gd name="connsiteY13" fmla="*/ 1402288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472223 w 1180796"/>
                <a:gd name="connsiteY13" fmla="*/ 1387555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0 w 1198834"/>
                <a:gd name="connsiteY0" fmla="*/ 0 h 2165917"/>
                <a:gd name="connsiteX1" fmla="*/ 586210 w 1198834"/>
                <a:gd name="connsiteY1" fmla="*/ 1032155 h 2165917"/>
                <a:gd name="connsiteX2" fmla="*/ 797909 w 1198834"/>
                <a:gd name="connsiteY2" fmla="*/ 1186699 h 2165917"/>
                <a:gd name="connsiteX3" fmla="*/ 1107369 w 1198834"/>
                <a:gd name="connsiteY3" fmla="*/ 1558237 h 2165917"/>
                <a:gd name="connsiteX4" fmla="*/ 1194045 w 1198834"/>
                <a:gd name="connsiteY4" fmla="*/ 2026370 h 2165917"/>
                <a:gd name="connsiteX5" fmla="*/ 1124331 w 1198834"/>
                <a:gd name="connsiteY5" fmla="*/ 1988700 h 2165917"/>
                <a:gd name="connsiteX6" fmla="*/ 1111568 w 1198834"/>
                <a:gd name="connsiteY6" fmla="*/ 2136673 h 2165917"/>
                <a:gd name="connsiteX7" fmla="*/ 1034132 w 1198834"/>
                <a:gd name="connsiteY7" fmla="*/ 2061719 h 2165917"/>
                <a:gd name="connsiteX8" fmla="*/ 1003019 w 1198834"/>
                <a:gd name="connsiteY8" fmla="*/ 2164550 h 2165917"/>
                <a:gd name="connsiteX9" fmla="*/ 891912 w 1198834"/>
                <a:gd name="connsiteY9" fmla="*/ 1713669 h 2165917"/>
                <a:gd name="connsiteX10" fmla="*/ 559043 w 1198834"/>
                <a:gd name="connsiteY10" fmla="*/ 1530712 h 2165917"/>
                <a:gd name="connsiteX11" fmla="*/ 522758 w 1198834"/>
                <a:gd name="connsiteY11" fmla="*/ 1681311 h 2165917"/>
                <a:gd name="connsiteX12" fmla="*/ 559042 w 1198834"/>
                <a:gd name="connsiteY12" fmla="*/ 1903027 h 2165917"/>
                <a:gd name="connsiteX13" fmla="*/ 490261 w 1198834"/>
                <a:gd name="connsiteY13" fmla="*/ 2114910 h 2165917"/>
                <a:gd name="connsiteX14" fmla="*/ 261192 w 1198834"/>
                <a:gd name="connsiteY14" fmla="*/ 1617091 h 2165917"/>
                <a:gd name="connsiteX15" fmla="*/ 192687 w 1198834"/>
                <a:gd name="connsiteY15" fmla="*/ 1173293 h 2165917"/>
                <a:gd name="connsiteX16" fmla="*/ 18038 w 1198834"/>
                <a:gd name="connsiteY16" fmla="*/ 801547 h 2165917"/>
                <a:gd name="connsiteX17" fmla="*/ 0 w 1198834"/>
                <a:gd name="connsiteY17" fmla="*/ 0 h 2165917"/>
                <a:gd name="connsiteX0" fmla="*/ 250021 w 1448855"/>
                <a:gd name="connsiteY0" fmla="*/ 0 h 2165917"/>
                <a:gd name="connsiteX1" fmla="*/ 836231 w 1448855"/>
                <a:gd name="connsiteY1" fmla="*/ 1032155 h 2165917"/>
                <a:gd name="connsiteX2" fmla="*/ 1047930 w 1448855"/>
                <a:gd name="connsiteY2" fmla="*/ 1186699 h 2165917"/>
                <a:gd name="connsiteX3" fmla="*/ 1357390 w 1448855"/>
                <a:gd name="connsiteY3" fmla="*/ 1558237 h 2165917"/>
                <a:gd name="connsiteX4" fmla="*/ 1444066 w 1448855"/>
                <a:gd name="connsiteY4" fmla="*/ 2026370 h 2165917"/>
                <a:gd name="connsiteX5" fmla="*/ 1374352 w 1448855"/>
                <a:gd name="connsiteY5" fmla="*/ 1988700 h 2165917"/>
                <a:gd name="connsiteX6" fmla="*/ 1361589 w 1448855"/>
                <a:gd name="connsiteY6" fmla="*/ 2136673 h 2165917"/>
                <a:gd name="connsiteX7" fmla="*/ 1284153 w 1448855"/>
                <a:gd name="connsiteY7" fmla="*/ 2061719 h 2165917"/>
                <a:gd name="connsiteX8" fmla="*/ 1253040 w 1448855"/>
                <a:gd name="connsiteY8" fmla="*/ 2164550 h 2165917"/>
                <a:gd name="connsiteX9" fmla="*/ 1141933 w 1448855"/>
                <a:gd name="connsiteY9" fmla="*/ 1713669 h 2165917"/>
                <a:gd name="connsiteX10" fmla="*/ 809064 w 1448855"/>
                <a:gd name="connsiteY10" fmla="*/ 1530712 h 2165917"/>
                <a:gd name="connsiteX11" fmla="*/ 772779 w 1448855"/>
                <a:gd name="connsiteY11" fmla="*/ 1681311 h 2165917"/>
                <a:gd name="connsiteX12" fmla="*/ 809063 w 1448855"/>
                <a:gd name="connsiteY12" fmla="*/ 1903027 h 2165917"/>
                <a:gd name="connsiteX13" fmla="*/ 740282 w 1448855"/>
                <a:gd name="connsiteY13" fmla="*/ 2114910 h 2165917"/>
                <a:gd name="connsiteX14" fmla="*/ 511213 w 1448855"/>
                <a:gd name="connsiteY14" fmla="*/ 1617091 h 2165917"/>
                <a:gd name="connsiteX15" fmla="*/ 442708 w 1448855"/>
                <a:gd name="connsiteY15" fmla="*/ 1173293 h 2165917"/>
                <a:gd name="connsiteX16" fmla="*/ 0 w 1448855"/>
                <a:gd name="connsiteY16" fmla="*/ 757085 h 2165917"/>
                <a:gd name="connsiteX17" fmla="*/ 250021 w 1448855"/>
                <a:gd name="connsiteY17" fmla="*/ 0 h 2165917"/>
                <a:gd name="connsiteX0" fmla="*/ 250021 w 1448855"/>
                <a:gd name="connsiteY0" fmla="*/ 0 h 2165917"/>
                <a:gd name="connsiteX1" fmla="*/ 836231 w 1448855"/>
                <a:gd name="connsiteY1" fmla="*/ 1032155 h 2165917"/>
                <a:gd name="connsiteX2" fmla="*/ 1047930 w 1448855"/>
                <a:gd name="connsiteY2" fmla="*/ 1186699 h 2165917"/>
                <a:gd name="connsiteX3" fmla="*/ 1357390 w 1448855"/>
                <a:gd name="connsiteY3" fmla="*/ 1558237 h 2165917"/>
                <a:gd name="connsiteX4" fmla="*/ 1444066 w 1448855"/>
                <a:gd name="connsiteY4" fmla="*/ 2026370 h 2165917"/>
                <a:gd name="connsiteX5" fmla="*/ 1374352 w 1448855"/>
                <a:gd name="connsiteY5" fmla="*/ 1988700 h 2165917"/>
                <a:gd name="connsiteX6" fmla="*/ 1361589 w 1448855"/>
                <a:gd name="connsiteY6" fmla="*/ 2136673 h 2165917"/>
                <a:gd name="connsiteX7" fmla="*/ 1284153 w 1448855"/>
                <a:gd name="connsiteY7" fmla="*/ 2061719 h 2165917"/>
                <a:gd name="connsiteX8" fmla="*/ 1253040 w 1448855"/>
                <a:gd name="connsiteY8" fmla="*/ 2164550 h 2165917"/>
                <a:gd name="connsiteX9" fmla="*/ 1141933 w 1448855"/>
                <a:gd name="connsiteY9" fmla="*/ 1713669 h 2165917"/>
                <a:gd name="connsiteX10" fmla="*/ 809064 w 1448855"/>
                <a:gd name="connsiteY10" fmla="*/ 1530712 h 2165917"/>
                <a:gd name="connsiteX11" fmla="*/ 772779 w 1448855"/>
                <a:gd name="connsiteY11" fmla="*/ 1681311 h 2165917"/>
                <a:gd name="connsiteX12" fmla="*/ 809063 w 1448855"/>
                <a:gd name="connsiteY12" fmla="*/ 1903027 h 2165917"/>
                <a:gd name="connsiteX13" fmla="*/ 740282 w 1448855"/>
                <a:gd name="connsiteY13" fmla="*/ 2114910 h 2165917"/>
                <a:gd name="connsiteX14" fmla="*/ 511213 w 1448855"/>
                <a:gd name="connsiteY14" fmla="*/ 1617091 h 2165917"/>
                <a:gd name="connsiteX15" fmla="*/ 442708 w 1448855"/>
                <a:gd name="connsiteY15" fmla="*/ 1173293 h 2165917"/>
                <a:gd name="connsiteX16" fmla="*/ 0 w 1448855"/>
                <a:gd name="connsiteY16" fmla="*/ 757085 h 2165917"/>
                <a:gd name="connsiteX17" fmla="*/ 250021 w 1448855"/>
                <a:gd name="connsiteY17" fmla="*/ 0 h 2165917"/>
                <a:gd name="connsiteX0" fmla="*/ 109668 w 1448855"/>
                <a:gd name="connsiteY0" fmla="*/ 0 h 2382353"/>
                <a:gd name="connsiteX1" fmla="*/ 836231 w 1448855"/>
                <a:gd name="connsiteY1" fmla="*/ 1248591 h 2382353"/>
                <a:gd name="connsiteX2" fmla="*/ 1047930 w 1448855"/>
                <a:gd name="connsiteY2" fmla="*/ 1403135 h 2382353"/>
                <a:gd name="connsiteX3" fmla="*/ 1357390 w 1448855"/>
                <a:gd name="connsiteY3" fmla="*/ 1774673 h 2382353"/>
                <a:gd name="connsiteX4" fmla="*/ 1444066 w 1448855"/>
                <a:gd name="connsiteY4" fmla="*/ 2242806 h 2382353"/>
                <a:gd name="connsiteX5" fmla="*/ 1374352 w 1448855"/>
                <a:gd name="connsiteY5" fmla="*/ 2205136 h 2382353"/>
                <a:gd name="connsiteX6" fmla="*/ 1361589 w 1448855"/>
                <a:gd name="connsiteY6" fmla="*/ 2353109 h 2382353"/>
                <a:gd name="connsiteX7" fmla="*/ 1284153 w 1448855"/>
                <a:gd name="connsiteY7" fmla="*/ 2278155 h 2382353"/>
                <a:gd name="connsiteX8" fmla="*/ 1253040 w 1448855"/>
                <a:gd name="connsiteY8" fmla="*/ 2380986 h 2382353"/>
                <a:gd name="connsiteX9" fmla="*/ 1141933 w 1448855"/>
                <a:gd name="connsiteY9" fmla="*/ 1930105 h 2382353"/>
                <a:gd name="connsiteX10" fmla="*/ 809064 w 1448855"/>
                <a:gd name="connsiteY10" fmla="*/ 1747148 h 2382353"/>
                <a:gd name="connsiteX11" fmla="*/ 772779 w 1448855"/>
                <a:gd name="connsiteY11" fmla="*/ 1897747 h 2382353"/>
                <a:gd name="connsiteX12" fmla="*/ 809063 w 1448855"/>
                <a:gd name="connsiteY12" fmla="*/ 2119463 h 2382353"/>
                <a:gd name="connsiteX13" fmla="*/ 740282 w 1448855"/>
                <a:gd name="connsiteY13" fmla="*/ 2331346 h 2382353"/>
                <a:gd name="connsiteX14" fmla="*/ 511213 w 1448855"/>
                <a:gd name="connsiteY14" fmla="*/ 1833527 h 2382353"/>
                <a:gd name="connsiteX15" fmla="*/ 442708 w 1448855"/>
                <a:gd name="connsiteY15" fmla="*/ 1389729 h 2382353"/>
                <a:gd name="connsiteX16" fmla="*/ 0 w 1448855"/>
                <a:gd name="connsiteY16" fmla="*/ 973521 h 2382353"/>
                <a:gd name="connsiteX17" fmla="*/ 109668 w 1448855"/>
                <a:gd name="connsiteY17" fmla="*/ 0 h 2382353"/>
                <a:gd name="connsiteX0" fmla="*/ 243702 w 1582889"/>
                <a:gd name="connsiteY0" fmla="*/ 0 h 2382353"/>
                <a:gd name="connsiteX1" fmla="*/ 970265 w 1582889"/>
                <a:gd name="connsiteY1" fmla="*/ 1248591 h 2382353"/>
                <a:gd name="connsiteX2" fmla="*/ 1181964 w 1582889"/>
                <a:gd name="connsiteY2" fmla="*/ 1403135 h 2382353"/>
                <a:gd name="connsiteX3" fmla="*/ 1491424 w 1582889"/>
                <a:gd name="connsiteY3" fmla="*/ 1774673 h 2382353"/>
                <a:gd name="connsiteX4" fmla="*/ 1578100 w 1582889"/>
                <a:gd name="connsiteY4" fmla="*/ 2242806 h 2382353"/>
                <a:gd name="connsiteX5" fmla="*/ 1508386 w 1582889"/>
                <a:gd name="connsiteY5" fmla="*/ 2205136 h 2382353"/>
                <a:gd name="connsiteX6" fmla="*/ 1495623 w 1582889"/>
                <a:gd name="connsiteY6" fmla="*/ 2353109 h 2382353"/>
                <a:gd name="connsiteX7" fmla="*/ 1418187 w 1582889"/>
                <a:gd name="connsiteY7" fmla="*/ 2278155 h 2382353"/>
                <a:gd name="connsiteX8" fmla="*/ 1387074 w 1582889"/>
                <a:gd name="connsiteY8" fmla="*/ 2380986 h 2382353"/>
                <a:gd name="connsiteX9" fmla="*/ 1275967 w 1582889"/>
                <a:gd name="connsiteY9" fmla="*/ 1930105 h 2382353"/>
                <a:gd name="connsiteX10" fmla="*/ 943098 w 1582889"/>
                <a:gd name="connsiteY10" fmla="*/ 1747148 h 2382353"/>
                <a:gd name="connsiteX11" fmla="*/ 906813 w 1582889"/>
                <a:gd name="connsiteY11" fmla="*/ 1897747 h 2382353"/>
                <a:gd name="connsiteX12" fmla="*/ 943097 w 1582889"/>
                <a:gd name="connsiteY12" fmla="*/ 2119463 h 2382353"/>
                <a:gd name="connsiteX13" fmla="*/ 874316 w 1582889"/>
                <a:gd name="connsiteY13" fmla="*/ 2331346 h 2382353"/>
                <a:gd name="connsiteX14" fmla="*/ 645247 w 1582889"/>
                <a:gd name="connsiteY14" fmla="*/ 1833527 h 2382353"/>
                <a:gd name="connsiteX15" fmla="*/ 576742 w 1582889"/>
                <a:gd name="connsiteY15" fmla="*/ 1389729 h 2382353"/>
                <a:gd name="connsiteX16" fmla="*/ 0 w 1582889"/>
                <a:gd name="connsiteY16" fmla="*/ 828153 h 2382353"/>
                <a:gd name="connsiteX17" fmla="*/ 243702 w 1582889"/>
                <a:gd name="connsiteY17" fmla="*/ 0 h 2382353"/>
                <a:gd name="connsiteX0" fmla="*/ 299308 w 1582889"/>
                <a:gd name="connsiteY0" fmla="*/ 0 h 2239083"/>
                <a:gd name="connsiteX1" fmla="*/ 970265 w 1582889"/>
                <a:gd name="connsiteY1" fmla="*/ 1105321 h 2239083"/>
                <a:gd name="connsiteX2" fmla="*/ 1181964 w 1582889"/>
                <a:gd name="connsiteY2" fmla="*/ 1259865 h 2239083"/>
                <a:gd name="connsiteX3" fmla="*/ 1491424 w 1582889"/>
                <a:gd name="connsiteY3" fmla="*/ 1631403 h 2239083"/>
                <a:gd name="connsiteX4" fmla="*/ 1578100 w 1582889"/>
                <a:gd name="connsiteY4" fmla="*/ 2099536 h 2239083"/>
                <a:gd name="connsiteX5" fmla="*/ 1508386 w 1582889"/>
                <a:gd name="connsiteY5" fmla="*/ 2061866 h 2239083"/>
                <a:gd name="connsiteX6" fmla="*/ 1495623 w 1582889"/>
                <a:gd name="connsiteY6" fmla="*/ 2209839 h 2239083"/>
                <a:gd name="connsiteX7" fmla="*/ 1418187 w 1582889"/>
                <a:gd name="connsiteY7" fmla="*/ 2134885 h 2239083"/>
                <a:gd name="connsiteX8" fmla="*/ 1387074 w 1582889"/>
                <a:gd name="connsiteY8" fmla="*/ 2237716 h 2239083"/>
                <a:gd name="connsiteX9" fmla="*/ 1275967 w 1582889"/>
                <a:gd name="connsiteY9" fmla="*/ 1786835 h 2239083"/>
                <a:gd name="connsiteX10" fmla="*/ 943098 w 1582889"/>
                <a:gd name="connsiteY10" fmla="*/ 1603878 h 2239083"/>
                <a:gd name="connsiteX11" fmla="*/ 906813 w 1582889"/>
                <a:gd name="connsiteY11" fmla="*/ 1754477 h 2239083"/>
                <a:gd name="connsiteX12" fmla="*/ 943097 w 1582889"/>
                <a:gd name="connsiteY12" fmla="*/ 1976193 h 2239083"/>
                <a:gd name="connsiteX13" fmla="*/ 874316 w 1582889"/>
                <a:gd name="connsiteY13" fmla="*/ 2188076 h 2239083"/>
                <a:gd name="connsiteX14" fmla="*/ 645247 w 1582889"/>
                <a:gd name="connsiteY14" fmla="*/ 1690257 h 2239083"/>
                <a:gd name="connsiteX15" fmla="*/ 576742 w 1582889"/>
                <a:gd name="connsiteY15" fmla="*/ 1246459 h 2239083"/>
                <a:gd name="connsiteX16" fmla="*/ 0 w 1582889"/>
                <a:gd name="connsiteY16" fmla="*/ 684883 h 2239083"/>
                <a:gd name="connsiteX17" fmla="*/ 299308 w 1582889"/>
                <a:gd name="connsiteY17" fmla="*/ 0 h 2239083"/>
                <a:gd name="connsiteX0" fmla="*/ 299308 w 1582889"/>
                <a:gd name="connsiteY0" fmla="*/ 0 h 2239083"/>
                <a:gd name="connsiteX1" fmla="*/ 970265 w 1582889"/>
                <a:gd name="connsiteY1" fmla="*/ 1105321 h 2239083"/>
                <a:gd name="connsiteX2" fmla="*/ 1181964 w 1582889"/>
                <a:gd name="connsiteY2" fmla="*/ 1259865 h 2239083"/>
                <a:gd name="connsiteX3" fmla="*/ 1491424 w 1582889"/>
                <a:gd name="connsiteY3" fmla="*/ 1631403 h 2239083"/>
                <a:gd name="connsiteX4" fmla="*/ 1578100 w 1582889"/>
                <a:gd name="connsiteY4" fmla="*/ 2099536 h 2239083"/>
                <a:gd name="connsiteX5" fmla="*/ 1508386 w 1582889"/>
                <a:gd name="connsiteY5" fmla="*/ 2061866 h 2239083"/>
                <a:gd name="connsiteX6" fmla="*/ 1495623 w 1582889"/>
                <a:gd name="connsiteY6" fmla="*/ 2209839 h 2239083"/>
                <a:gd name="connsiteX7" fmla="*/ 1418187 w 1582889"/>
                <a:gd name="connsiteY7" fmla="*/ 2134885 h 2239083"/>
                <a:gd name="connsiteX8" fmla="*/ 1387074 w 1582889"/>
                <a:gd name="connsiteY8" fmla="*/ 2237716 h 2239083"/>
                <a:gd name="connsiteX9" fmla="*/ 1275967 w 1582889"/>
                <a:gd name="connsiteY9" fmla="*/ 1786835 h 2239083"/>
                <a:gd name="connsiteX10" fmla="*/ 943098 w 1582889"/>
                <a:gd name="connsiteY10" fmla="*/ 1603878 h 2239083"/>
                <a:gd name="connsiteX11" fmla="*/ 906813 w 1582889"/>
                <a:gd name="connsiteY11" fmla="*/ 1754477 h 2239083"/>
                <a:gd name="connsiteX12" fmla="*/ 943097 w 1582889"/>
                <a:gd name="connsiteY12" fmla="*/ 1976193 h 2239083"/>
                <a:gd name="connsiteX13" fmla="*/ 874316 w 1582889"/>
                <a:gd name="connsiteY13" fmla="*/ 2188076 h 2239083"/>
                <a:gd name="connsiteX14" fmla="*/ 645247 w 1582889"/>
                <a:gd name="connsiteY14" fmla="*/ 1690257 h 2239083"/>
                <a:gd name="connsiteX15" fmla="*/ 576742 w 1582889"/>
                <a:gd name="connsiteY15" fmla="*/ 1246459 h 2239083"/>
                <a:gd name="connsiteX16" fmla="*/ 0 w 1582889"/>
                <a:gd name="connsiteY16" fmla="*/ 684883 h 2239083"/>
                <a:gd name="connsiteX17" fmla="*/ 299308 w 1582889"/>
                <a:gd name="connsiteY17" fmla="*/ 0 h 2239083"/>
                <a:gd name="connsiteX0" fmla="*/ 299308 w 1582889"/>
                <a:gd name="connsiteY0" fmla="*/ 0 h 2239083"/>
                <a:gd name="connsiteX1" fmla="*/ 970265 w 1582889"/>
                <a:gd name="connsiteY1" fmla="*/ 1105321 h 2239083"/>
                <a:gd name="connsiteX2" fmla="*/ 1181964 w 1582889"/>
                <a:gd name="connsiteY2" fmla="*/ 1259865 h 2239083"/>
                <a:gd name="connsiteX3" fmla="*/ 1491424 w 1582889"/>
                <a:gd name="connsiteY3" fmla="*/ 1631403 h 2239083"/>
                <a:gd name="connsiteX4" fmla="*/ 1578100 w 1582889"/>
                <a:gd name="connsiteY4" fmla="*/ 2099536 h 2239083"/>
                <a:gd name="connsiteX5" fmla="*/ 1508386 w 1582889"/>
                <a:gd name="connsiteY5" fmla="*/ 2061866 h 2239083"/>
                <a:gd name="connsiteX6" fmla="*/ 1495623 w 1582889"/>
                <a:gd name="connsiteY6" fmla="*/ 2209839 h 2239083"/>
                <a:gd name="connsiteX7" fmla="*/ 1418187 w 1582889"/>
                <a:gd name="connsiteY7" fmla="*/ 2134885 h 2239083"/>
                <a:gd name="connsiteX8" fmla="*/ 1387074 w 1582889"/>
                <a:gd name="connsiteY8" fmla="*/ 2237716 h 2239083"/>
                <a:gd name="connsiteX9" fmla="*/ 1275967 w 1582889"/>
                <a:gd name="connsiteY9" fmla="*/ 1786835 h 2239083"/>
                <a:gd name="connsiteX10" fmla="*/ 943098 w 1582889"/>
                <a:gd name="connsiteY10" fmla="*/ 1603878 h 2239083"/>
                <a:gd name="connsiteX11" fmla="*/ 906813 w 1582889"/>
                <a:gd name="connsiteY11" fmla="*/ 1754477 h 2239083"/>
                <a:gd name="connsiteX12" fmla="*/ 943097 w 1582889"/>
                <a:gd name="connsiteY12" fmla="*/ 1976193 h 2239083"/>
                <a:gd name="connsiteX13" fmla="*/ 874316 w 1582889"/>
                <a:gd name="connsiteY13" fmla="*/ 2188076 h 2239083"/>
                <a:gd name="connsiteX14" fmla="*/ 645247 w 1582889"/>
                <a:gd name="connsiteY14" fmla="*/ 1690257 h 2239083"/>
                <a:gd name="connsiteX15" fmla="*/ 576742 w 1582889"/>
                <a:gd name="connsiteY15" fmla="*/ 1246459 h 2239083"/>
                <a:gd name="connsiteX16" fmla="*/ 0 w 1582889"/>
                <a:gd name="connsiteY16" fmla="*/ 684883 h 2239083"/>
                <a:gd name="connsiteX17" fmla="*/ 299308 w 1582889"/>
                <a:gd name="connsiteY17" fmla="*/ 0 h 2239083"/>
                <a:gd name="connsiteX0" fmla="*/ 307275 w 1590856"/>
                <a:gd name="connsiteY0" fmla="*/ 0 h 2239083"/>
                <a:gd name="connsiteX1" fmla="*/ 978232 w 1590856"/>
                <a:gd name="connsiteY1" fmla="*/ 1105321 h 2239083"/>
                <a:gd name="connsiteX2" fmla="*/ 1189931 w 1590856"/>
                <a:gd name="connsiteY2" fmla="*/ 1259865 h 2239083"/>
                <a:gd name="connsiteX3" fmla="*/ 1499391 w 1590856"/>
                <a:gd name="connsiteY3" fmla="*/ 1631403 h 2239083"/>
                <a:gd name="connsiteX4" fmla="*/ 1586067 w 1590856"/>
                <a:gd name="connsiteY4" fmla="*/ 2099536 h 2239083"/>
                <a:gd name="connsiteX5" fmla="*/ 1516353 w 1590856"/>
                <a:gd name="connsiteY5" fmla="*/ 2061866 h 2239083"/>
                <a:gd name="connsiteX6" fmla="*/ 1503590 w 1590856"/>
                <a:gd name="connsiteY6" fmla="*/ 2209839 h 2239083"/>
                <a:gd name="connsiteX7" fmla="*/ 1426154 w 1590856"/>
                <a:gd name="connsiteY7" fmla="*/ 2134885 h 2239083"/>
                <a:gd name="connsiteX8" fmla="*/ 1395041 w 1590856"/>
                <a:gd name="connsiteY8" fmla="*/ 2237716 h 2239083"/>
                <a:gd name="connsiteX9" fmla="*/ 1283934 w 1590856"/>
                <a:gd name="connsiteY9" fmla="*/ 1786835 h 2239083"/>
                <a:gd name="connsiteX10" fmla="*/ 951065 w 1590856"/>
                <a:gd name="connsiteY10" fmla="*/ 1603878 h 2239083"/>
                <a:gd name="connsiteX11" fmla="*/ 914780 w 1590856"/>
                <a:gd name="connsiteY11" fmla="*/ 1754477 h 2239083"/>
                <a:gd name="connsiteX12" fmla="*/ 951064 w 1590856"/>
                <a:gd name="connsiteY12" fmla="*/ 1976193 h 2239083"/>
                <a:gd name="connsiteX13" fmla="*/ 882283 w 1590856"/>
                <a:gd name="connsiteY13" fmla="*/ 2188076 h 2239083"/>
                <a:gd name="connsiteX14" fmla="*/ 653214 w 1590856"/>
                <a:gd name="connsiteY14" fmla="*/ 1690257 h 2239083"/>
                <a:gd name="connsiteX15" fmla="*/ 584709 w 1590856"/>
                <a:gd name="connsiteY15" fmla="*/ 1246459 h 2239083"/>
                <a:gd name="connsiteX16" fmla="*/ 0 w 1590856"/>
                <a:gd name="connsiteY16" fmla="*/ 661642 h 2239083"/>
                <a:gd name="connsiteX17" fmla="*/ 307275 w 1590856"/>
                <a:gd name="connsiteY17" fmla="*/ 0 h 2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0856" h="2239083">
                  <a:moveTo>
                    <a:pt x="307275" y="0"/>
                  </a:moveTo>
                  <a:cubicBezTo>
                    <a:pt x="502678" y="344052"/>
                    <a:pt x="782829" y="761269"/>
                    <a:pt x="978232" y="1105321"/>
                  </a:cubicBezTo>
                  <a:cubicBezTo>
                    <a:pt x="1050784" y="1151871"/>
                    <a:pt x="1075679" y="1171616"/>
                    <a:pt x="1189931" y="1259865"/>
                  </a:cubicBezTo>
                  <a:cubicBezTo>
                    <a:pt x="1276791" y="1347545"/>
                    <a:pt x="1433368" y="1491458"/>
                    <a:pt x="1499391" y="1631403"/>
                  </a:cubicBezTo>
                  <a:cubicBezTo>
                    <a:pt x="1532680" y="1799583"/>
                    <a:pt x="1610904" y="2065528"/>
                    <a:pt x="1586067" y="2099536"/>
                  </a:cubicBezTo>
                  <a:cubicBezTo>
                    <a:pt x="1574411" y="2111598"/>
                    <a:pt x="1547789" y="2095305"/>
                    <a:pt x="1516353" y="2061866"/>
                  </a:cubicBezTo>
                  <a:cubicBezTo>
                    <a:pt x="1518793" y="2138446"/>
                    <a:pt x="1516808" y="2197273"/>
                    <a:pt x="1503590" y="2209839"/>
                  </a:cubicBezTo>
                  <a:cubicBezTo>
                    <a:pt x="1487193" y="2221609"/>
                    <a:pt x="1456822" y="2189107"/>
                    <a:pt x="1426154" y="2134885"/>
                  </a:cubicBezTo>
                  <a:cubicBezTo>
                    <a:pt x="1417371" y="2189998"/>
                    <a:pt x="1407308" y="2229461"/>
                    <a:pt x="1395041" y="2237716"/>
                  </a:cubicBezTo>
                  <a:cubicBezTo>
                    <a:pt x="1347085" y="2261168"/>
                    <a:pt x="1281256" y="1977835"/>
                    <a:pt x="1283934" y="1786835"/>
                  </a:cubicBezTo>
                  <a:cubicBezTo>
                    <a:pt x="1209938" y="1641978"/>
                    <a:pt x="1013493" y="1604585"/>
                    <a:pt x="951065" y="1603878"/>
                  </a:cubicBezTo>
                  <a:cubicBezTo>
                    <a:pt x="890036" y="1615363"/>
                    <a:pt x="907830" y="1681504"/>
                    <a:pt x="914780" y="1754477"/>
                  </a:cubicBezTo>
                  <a:cubicBezTo>
                    <a:pt x="931157" y="1837897"/>
                    <a:pt x="934499" y="1911895"/>
                    <a:pt x="951064" y="1976193"/>
                  </a:cubicBezTo>
                  <a:cubicBezTo>
                    <a:pt x="1018264" y="2114953"/>
                    <a:pt x="934407" y="2235732"/>
                    <a:pt x="882283" y="2188076"/>
                  </a:cubicBezTo>
                  <a:cubicBezTo>
                    <a:pt x="848616" y="2187302"/>
                    <a:pt x="790636" y="1931959"/>
                    <a:pt x="653214" y="1690257"/>
                  </a:cubicBezTo>
                  <a:cubicBezTo>
                    <a:pt x="585608" y="1542283"/>
                    <a:pt x="610343" y="1388340"/>
                    <a:pt x="584709" y="1246459"/>
                  </a:cubicBezTo>
                  <a:cubicBezTo>
                    <a:pt x="550141" y="1110536"/>
                    <a:pt x="169384" y="782819"/>
                    <a:pt x="0" y="661642"/>
                  </a:cubicBezTo>
                  <a:cubicBezTo>
                    <a:pt x="112443" y="400867"/>
                    <a:pt x="198981" y="291821"/>
                    <a:pt x="30727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Block Arc 10">
              <a:extLst>
                <a:ext uri="{FF2B5EF4-FFF2-40B4-BE49-F238E27FC236}">
                  <a16:creationId xmlns:a16="http://schemas.microsoft.com/office/drawing/2014/main" id="{7803F9D6-86C3-4E4B-8B7B-3EB4DA6B5191}"/>
                </a:ext>
              </a:extLst>
            </p:cNvPr>
            <p:cNvSpPr/>
            <p:nvPr/>
          </p:nvSpPr>
          <p:spPr>
            <a:xfrm>
              <a:off x="5661664" y="3277068"/>
              <a:ext cx="1069242" cy="724247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E8111B01-FB32-4860-9A8F-669F3B414B41}"/>
                </a:ext>
              </a:extLst>
            </p:cNvPr>
            <p:cNvGrpSpPr/>
            <p:nvPr/>
          </p:nvGrpSpPr>
          <p:grpSpPr>
            <a:xfrm>
              <a:off x="5824678" y="2697384"/>
              <a:ext cx="469619" cy="469619"/>
              <a:chOff x="1726929" y="2620061"/>
              <a:chExt cx="469619" cy="469619"/>
            </a:xfrm>
          </p:grpSpPr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9EF5BABB-B2A5-4DF6-BDE0-4FAC98F97DF5}"/>
                  </a:ext>
                </a:extLst>
              </p:cNvPr>
              <p:cNvSpPr/>
              <p:nvPr/>
            </p:nvSpPr>
            <p:spPr>
              <a:xfrm>
                <a:off x="1726929" y="2620061"/>
                <a:ext cx="469619" cy="46961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Block Arc 11">
                <a:extLst>
                  <a:ext uri="{FF2B5EF4-FFF2-40B4-BE49-F238E27FC236}">
                    <a16:creationId xmlns:a16="http://schemas.microsoft.com/office/drawing/2014/main" id="{10A74743-7924-46C7-B04D-144DFF83C326}"/>
                  </a:ext>
                </a:extLst>
              </p:cNvPr>
              <p:cNvSpPr/>
              <p:nvPr/>
            </p:nvSpPr>
            <p:spPr>
              <a:xfrm>
                <a:off x="1860858" y="2697455"/>
                <a:ext cx="190378" cy="309769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190D1F73-DAAE-44B2-A21D-C71D6C79F7F9}"/>
              </a:ext>
            </a:extLst>
          </p:cNvPr>
          <p:cNvGrpSpPr/>
          <p:nvPr/>
        </p:nvGrpSpPr>
        <p:grpSpPr>
          <a:xfrm>
            <a:off x="2730315" y="1602585"/>
            <a:ext cx="1510796" cy="1498781"/>
            <a:chOff x="1835787" y="3023122"/>
            <a:chExt cx="1496485" cy="1484584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9AEC0C78-E589-4E12-815D-EDD656B4030B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1841738" y="3017171"/>
              <a:ext cx="1484584" cy="1496485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77807 w 1172060"/>
                <a:gd name="connsiteY12" fmla="*/ 650065 h 1181456"/>
                <a:gd name="connsiteX13" fmla="*/ 238665 w 1172060"/>
                <a:gd name="connsiteY13" fmla="*/ 614168 h 1181456"/>
                <a:gd name="connsiteX14" fmla="*/ 237854 w 1172060"/>
                <a:gd name="connsiteY14" fmla="*/ 595408 h 1181456"/>
                <a:gd name="connsiteX15" fmla="*/ 170715 w 1172060"/>
                <a:gd name="connsiteY15" fmla="*/ 196213 h 1181456"/>
                <a:gd name="connsiteX16" fmla="*/ 330127 w 1172060"/>
                <a:gd name="connsiteY16" fmla="*/ 165192 h 1181456"/>
                <a:gd name="connsiteX17" fmla="*/ 440075 w 1172060"/>
                <a:gd name="connsiteY17" fmla="*/ 1218 h 1181456"/>
                <a:gd name="connsiteX18" fmla="*/ 521596 w 1172060"/>
                <a:gd name="connsiteY18" fmla="*/ 248757 h 1181456"/>
                <a:gd name="connsiteX19" fmla="*/ 234141 w 1172060"/>
                <a:gd name="connsiteY19" fmla="*/ 569990 h 1181456"/>
                <a:gd name="connsiteX20" fmla="*/ 35337 w 1172060"/>
                <a:gd name="connsiteY20" fmla="*/ 578003 h 1181456"/>
                <a:gd name="connsiteX21" fmla="*/ 123970 w 1172060"/>
                <a:gd name="connsiteY21" fmla="*/ 403571 h 1181456"/>
                <a:gd name="connsiteX22" fmla="*/ 170715 w 1172060"/>
                <a:gd name="connsiteY22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277807 w 1172060"/>
                <a:gd name="connsiteY11" fmla="*/ 650065 h 1181456"/>
                <a:gd name="connsiteX12" fmla="*/ 238665 w 1172060"/>
                <a:gd name="connsiteY12" fmla="*/ 614168 h 1181456"/>
                <a:gd name="connsiteX13" fmla="*/ 237854 w 1172060"/>
                <a:gd name="connsiteY13" fmla="*/ 595408 h 1181456"/>
                <a:gd name="connsiteX14" fmla="*/ 170715 w 1172060"/>
                <a:gd name="connsiteY14" fmla="*/ 196213 h 1181456"/>
                <a:gd name="connsiteX15" fmla="*/ 330127 w 1172060"/>
                <a:gd name="connsiteY15" fmla="*/ 165192 h 1181456"/>
                <a:gd name="connsiteX16" fmla="*/ 440075 w 1172060"/>
                <a:gd name="connsiteY16" fmla="*/ 1218 h 1181456"/>
                <a:gd name="connsiteX17" fmla="*/ 521596 w 1172060"/>
                <a:gd name="connsiteY17" fmla="*/ 248757 h 1181456"/>
                <a:gd name="connsiteX18" fmla="*/ 234141 w 1172060"/>
                <a:gd name="connsiteY18" fmla="*/ 569990 h 1181456"/>
                <a:gd name="connsiteX19" fmla="*/ 35337 w 1172060"/>
                <a:gd name="connsiteY19" fmla="*/ 578003 h 1181456"/>
                <a:gd name="connsiteX20" fmla="*/ 123970 w 1172060"/>
                <a:gd name="connsiteY20" fmla="*/ 403571 h 1181456"/>
                <a:gd name="connsiteX21" fmla="*/ 170715 w 1172060"/>
                <a:gd name="connsiteY21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553566" y="362478"/>
                    <a:pt x="338178" y="597334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Block Arc 11">
              <a:extLst>
                <a:ext uri="{FF2B5EF4-FFF2-40B4-BE49-F238E27FC236}">
                  <a16:creationId xmlns:a16="http://schemas.microsoft.com/office/drawing/2014/main" id="{02351820-DC2E-4A4A-A39E-528698488D3B}"/>
                </a:ext>
              </a:extLst>
            </p:cNvPr>
            <p:cNvSpPr/>
            <p:nvPr/>
          </p:nvSpPr>
          <p:spPr>
            <a:xfrm>
              <a:off x="2422268" y="3729779"/>
              <a:ext cx="323524" cy="52641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713E2DB2-1A9C-4BA2-A014-9948CF36E2E1}"/>
              </a:ext>
            </a:extLst>
          </p:cNvPr>
          <p:cNvGrpSpPr/>
          <p:nvPr/>
        </p:nvGrpSpPr>
        <p:grpSpPr>
          <a:xfrm rot="10800000" flipV="1">
            <a:off x="2914531" y="3856819"/>
            <a:ext cx="1389728" cy="586638"/>
            <a:chOff x="1682410" y="2217893"/>
            <a:chExt cx="2019261" cy="852379"/>
          </a:xfrm>
        </p:grpSpPr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A97C88AC-B220-4619-B98C-99021ECA948E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138" name="Freeform 18">
                <a:extLst>
                  <a:ext uri="{FF2B5EF4-FFF2-40B4-BE49-F238E27FC236}">
                    <a16:creationId xmlns:a16="http://schemas.microsoft.com/office/drawing/2014/main" id="{4CEBB8F2-9CF3-473F-AC34-536A7E3CF5CD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9" name="Freeform 19">
                <a:extLst>
                  <a:ext uri="{FF2B5EF4-FFF2-40B4-BE49-F238E27FC236}">
                    <a16:creationId xmlns:a16="http://schemas.microsoft.com/office/drawing/2014/main" id="{86AD3C52-C49D-49B1-953E-0ADE69A9EDE4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7" name="직사각형 136">
              <a:extLst>
                <a:ext uri="{FF2B5EF4-FFF2-40B4-BE49-F238E27FC236}">
                  <a16:creationId xmlns:a16="http://schemas.microsoft.com/office/drawing/2014/main" id="{1B5B1B15-40E3-4FD0-93FF-580B37794540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E857CFF5-526C-4874-A1BA-121A65CD1E54}"/>
              </a:ext>
            </a:extLst>
          </p:cNvPr>
          <p:cNvSpPr/>
          <p:nvPr/>
        </p:nvSpPr>
        <p:spPr>
          <a:xfrm>
            <a:off x="3104467" y="3502131"/>
            <a:ext cx="629117" cy="352425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430541D9-62AB-45E7-B6C8-A838E5A3418B}"/>
              </a:ext>
            </a:extLst>
          </p:cNvPr>
          <p:cNvSpPr/>
          <p:nvPr/>
        </p:nvSpPr>
        <p:spPr>
          <a:xfrm rot="10800000">
            <a:off x="235007" y="1146442"/>
            <a:ext cx="4328009" cy="703120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  <a:gd name="connsiteX0" fmla="*/ 0 w 7562445"/>
              <a:gd name="connsiteY0" fmla="*/ 2615984 h 2635034"/>
              <a:gd name="connsiteX1" fmla="*/ 4172307 w 7562445"/>
              <a:gd name="connsiteY1" fmla="*/ 2632825 h 2635034"/>
              <a:gd name="connsiteX2" fmla="*/ 4171545 w 7562445"/>
              <a:gd name="connsiteY2" fmla="*/ 2387384 h 2635034"/>
              <a:gd name="connsiteX3" fmla="*/ 3580995 w 7562445"/>
              <a:gd name="connsiteY3" fmla="*/ 1320584 h 2635034"/>
              <a:gd name="connsiteX4" fmla="*/ 3777971 w 7562445"/>
              <a:gd name="connsiteY4" fmla="*/ 1152105 h 2635034"/>
              <a:gd name="connsiteX5" fmla="*/ 4200120 w 7562445"/>
              <a:gd name="connsiteY5" fmla="*/ 1634909 h 2635034"/>
              <a:gd name="connsiteX6" fmla="*/ 4142970 w 7562445"/>
              <a:gd name="connsiteY6" fmla="*/ 168059 h 2635034"/>
              <a:gd name="connsiteX7" fmla="*/ 4419195 w 7562445"/>
              <a:gd name="connsiteY7" fmla="*/ 177584 h 2635034"/>
              <a:gd name="connsiteX8" fmla="*/ 4485870 w 7562445"/>
              <a:gd name="connsiteY8" fmla="*/ 1149134 h 2635034"/>
              <a:gd name="connsiteX9" fmla="*/ 4672329 w 7562445"/>
              <a:gd name="connsiteY9" fmla="*/ 723252 h 2635034"/>
              <a:gd name="connsiteX10" fmla="*/ 4841190 w 7562445"/>
              <a:gd name="connsiteY10" fmla="*/ 1152791 h 2635034"/>
              <a:gd name="connsiteX11" fmla="*/ 5027118 w 7562445"/>
              <a:gd name="connsiteY11" fmla="*/ 763487 h 2635034"/>
              <a:gd name="connsiteX12" fmla="*/ 5202455 w 7562445"/>
              <a:gd name="connsiteY12" fmla="*/ 1178395 h 2635034"/>
              <a:gd name="connsiteX13" fmla="*/ 5356301 w 7562445"/>
              <a:gd name="connsiteY13" fmla="*/ 840297 h 2635034"/>
              <a:gd name="connsiteX14" fmla="*/ 5502835 w 7562445"/>
              <a:gd name="connsiteY14" fmla="*/ 1167422 h 2635034"/>
              <a:gd name="connsiteX15" fmla="*/ 5494758 w 7562445"/>
              <a:gd name="connsiteY15" fmla="*/ 1945576 h 2635034"/>
              <a:gd name="connsiteX16" fmla="*/ 5378247 w 7562445"/>
              <a:gd name="connsiteY16" fmla="*/ 2317968 h 2635034"/>
              <a:gd name="connsiteX17" fmla="*/ 5304182 w 7562445"/>
              <a:gd name="connsiteY17" fmla="*/ 2635034 h 2635034"/>
              <a:gd name="connsiteX18" fmla="*/ 7562445 w 7562445"/>
              <a:gd name="connsiteY18" fmla="*/ 2635034 h 2635034"/>
              <a:gd name="connsiteX0" fmla="*/ 0 w 7562445"/>
              <a:gd name="connsiteY0" fmla="*/ 2510714 h 2529764"/>
              <a:gd name="connsiteX1" fmla="*/ 4172307 w 7562445"/>
              <a:gd name="connsiteY1" fmla="*/ 2527555 h 2529764"/>
              <a:gd name="connsiteX2" fmla="*/ 4171545 w 7562445"/>
              <a:gd name="connsiteY2" fmla="*/ 2282114 h 2529764"/>
              <a:gd name="connsiteX3" fmla="*/ 3580995 w 7562445"/>
              <a:gd name="connsiteY3" fmla="*/ 1215314 h 2529764"/>
              <a:gd name="connsiteX4" fmla="*/ 3777971 w 7562445"/>
              <a:gd name="connsiteY4" fmla="*/ 1046835 h 2529764"/>
              <a:gd name="connsiteX5" fmla="*/ 4200120 w 7562445"/>
              <a:gd name="connsiteY5" fmla="*/ 1529639 h 2529764"/>
              <a:gd name="connsiteX6" fmla="*/ 3880323 w 7562445"/>
              <a:gd name="connsiteY6" fmla="*/ 471351 h 2529764"/>
              <a:gd name="connsiteX7" fmla="*/ 4419195 w 7562445"/>
              <a:gd name="connsiteY7" fmla="*/ 72314 h 2529764"/>
              <a:gd name="connsiteX8" fmla="*/ 4485870 w 7562445"/>
              <a:gd name="connsiteY8" fmla="*/ 1043864 h 2529764"/>
              <a:gd name="connsiteX9" fmla="*/ 4672329 w 7562445"/>
              <a:gd name="connsiteY9" fmla="*/ 617982 h 2529764"/>
              <a:gd name="connsiteX10" fmla="*/ 4841190 w 7562445"/>
              <a:gd name="connsiteY10" fmla="*/ 1047521 h 2529764"/>
              <a:gd name="connsiteX11" fmla="*/ 5027118 w 7562445"/>
              <a:gd name="connsiteY11" fmla="*/ 658217 h 2529764"/>
              <a:gd name="connsiteX12" fmla="*/ 5202455 w 7562445"/>
              <a:gd name="connsiteY12" fmla="*/ 1073125 h 2529764"/>
              <a:gd name="connsiteX13" fmla="*/ 5356301 w 7562445"/>
              <a:gd name="connsiteY13" fmla="*/ 735027 h 2529764"/>
              <a:gd name="connsiteX14" fmla="*/ 5502835 w 7562445"/>
              <a:gd name="connsiteY14" fmla="*/ 1062152 h 2529764"/>
              <a:gd name="connsiteX15" fmla="*/ 5494758 w 7562445"/>
              <a:gd name="connsiteY15" fmla="*/ 1840306 h 2529764"/>
              <a:gd name="connsiteX16" fmla="*/ 5378247 w 7562445"/>
              <a:gd name="connsiteY16" fmla="*/ 2212698 h 2529764"/>
              <a:gd name="connsiteX17" fmla="*/ 5304182 w 7562445"/>
              <a:gd name="connsiteY17" fmla="*/ 2529764 h 2529764"/>
              <a:gd name="connsiteX18" fmla="*/ 7562445 w 7562445"/>
              <a:gd name="connsiteY18" fmla="*/ 2529764 h 2529764"/>
              <a:gd name="connsiteX0" fmla="*/ 0 w 7562445"/>
              <a:gd name="connsiteY0" fmla="*/ 2493567 h 2512617"/>
              <a:gd name="connsiteX1" fmla="*/ 4172307 w 7562445"/>
              <a:gd name="connsiteY1" fmla="*/ 2510408 h 2512617"/>
              <a:gd name="connsiteX2" fmla="*/ 4171545 w 7562445"/>
              <a:gd name="connsiteY2" fmla="*/ 2264967 h 2512617"/>
              <a:gd name="connsiteX3" fmla="*/ 3580995 w 7562445"/>
              <a:gd name="connsiteY3" fmla="*/ 1198167 h 2512617"/>
              <a:gd name="connsiteX4" fmla="*/ 3777971 w 7562445"/>
              <a:gd name="connsiteY4" fmla="*/ 1029688 h 2512617"/>
              <a:gd name="connsiteX5" fmla="*/ 4200120 w 7562445"/>
              <a:gd name="connsiteY5" fmla="*/ 1512492 h 2512617"/>
              <a:gd name="connsiteX6" fmla="*/ 3880323 w 7562445"/>
              <a:gd name="connsiteY6" fmla="*/ 454204 h 2512617"/>
              <a:gd name="connsiteX7" fmla="*/ 3796625 w 7562445"/>
              <a:gd name="connsiteY7" fmla="*/ 74622 h 2512617"/>
              <a:gd name="connsiteX8" fmla="*/ 4485870 w 7562445"/>
              <a:gd name="connsiteY8" fmla="*/ 1026717 h 2512617"/>
              <a:gd name="connsiteX9" fmla="*/ 4672329 w 7562445"/>
              <a:gd name="connsiteY9" fmla="*/ 600835 h 2512617"/>
              <a:gd name="connsiteX10" fmla="*/ 4841190 w 7562445"/>
              <a:gd name="connsiteY10" fmla="*/ 1030374 h 2512617"/>
              <a:gd name="connsiteX11" fmla="*/ 5027118 w 7562445"/>
              <a:gd name="connsiteY11" fmla="*/ 641070 h 2512617"/>
              <a:gd name="connsiteX12" fmla="*/ 5202455 w 7562445"/>
              <a:gd name="connsiteY12" fmla="*/ 1055978 h 2512617"/>
              <a:gd name="connsiteX13" fmla="*/ 5356301 w 7562445"/>
              <a:gd name="connsiteY13" fmla="*/ 717880 h 2512617"/>
              <a:gd name="connsiteX14" fmla="*/ 5502835 w 7562445"/>
              <a:gd name="connsiteY14" fmla="*/ 1045005 h 2512617"/>
              <a:gd name="connsiteX15" fmla="*/ 5494758 w 7562445"/>
              <a:gd name="connsiteY15" fmla="*/ 1823159 h 2512617"/>
              <a:gd name="connsiteX16" fmla="*/ 5378247 w 7562445"/>
              <a:gd name="connsiteY16" fmla="*/ 2195551 h 2512617"/>
              <a:gd name="connsiteX17" fmla="*/ 5304182 w 7562445"/>
              <a:gd name="connsiteY17" fmla="*/ 2512617 h 2512617"/>
              <a:gd name="connsiteX18" fmla="*/ 7562445 w 7562445"/>
              <a:gd name="connsiteY18" fmla="*/ 2512617 h 2512617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3919233 w 7562445"/>
              <a:gd name="connsiteY6" fmla="*/ 471351 h 2510309"/>
              <a:gd name="connsiteX7" fmla="*/ 3796625 w 7562445"/>
              <a:gd name="connsiteY7" fmla="*/ 72314 h 2510309"/>
              <a:gd name="connsiteX8" fmla="*/ 4485870 w 7562445"/>
              <a:gd name="connsiteY8" fmla="*/ 1024409 h 2510309"/>
              <a:gd name="connsiteX9" fmla="*/ 4672329 w 7562445"/>
              <a:gd name="connsiteY9" fmla="*/ 598527 h 2510309"/>
              <a:gd name="connsiteX10" fmla="*/ 4841190 w 7562445"/>
              <a:gd name="connsiteY10" fmla="*/ 1028066 h 2510309"/>
              <a:gd name="connsiteX11" fmla="*/ 5027118 w 7562445"/>
              <a:gd name="connsiteY11" fmla="*/ 638762 h 2510309"/>
              <a:gd name="connsiteX12" fmla="*/ 5202455 w 7562445"/>
              <a:gd name="connsiteY12" fmla="*/ 1053670 h 2510309"/>
              <a:gd name="connsiteX13" fmla="*/ 5356301 w 7562445"/>
              <a:gd name="connsiteY13" fmla="*/ 715572 h 2510309"/>
              <a:gd name="connsiteX14" fmla="*/ 5502835 w 7562445"/>
              <a:gd name="connsiteY14" fmla="*/ 1042697 h 2510309"/>
              <a:gd name="connsiteX15" fmla="*/ 5494758 w 7562445"/>
              <a:gd name="connsiteY15" fmla="*/ 1820851 h 2510309"/>
              <a:gd name="connsiteX16" fmla="*/ 5378247 w 7562445"/>
              <a:gd name="connsiteY16" fmla="*/ 2193243 h 2510309"/>
              <a:gd name="connsiteX17" fmla="*/ 5304182 w 7562445"/>
              <a:gd name="connsiteY17" fmla="*/ 2510309 h 2510309"/>
              <a:gd name="connsiteX18" fmla="*/ 7562445 w 7562445"/>
              <a:gd name="connsiteY18" fmla="*/ 2510309 h 2510309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4137497 w 7562445"/>
              <a:gd name="connsiteY6" fmla="*/ 687466 h 2510309"/>
              <a:gd name="connsiteX7" fmla="*/ 3919233 w 7562445"/>
              <a:gd name="connsiteY7" fmla="*/ 471351 h 2510309"/>
              <a:gd name="connsiteX8" fmla="*/ 3796625 w 7562445"/>
              <a:gd name="connsiteY8" fmla="*/ 72314 h 2510309"/>
              <a:gd name="connsiteX9" fmla="*/ 4485870 w 7562445"/>
              <a:gd name="connsiteY9" fmla="*/ 1024409 h 2510309"/>
              <a:gd name="connsiteX10" fmla="*/ 4672329 w 7562445"/>
              <a:gd name="connsiteY10" fmla="*/ 598527 h 2510309"/>
              <a:gd name="connsiteX11" fmla="*/ 4841190 w 7562445"/>
              <a:gd name="connsiteY11" fmla="*/ 1028066 h 2510309"/>
              <a:gd name="connsiteX12" fmla="*/ 5027118 w 7562445"/>
              <a:gd name="connsiteY12" fmla="*/ 638762 h 2510309"/>
              <a:gd name="connsiteX13" fmla="*/ 5202455 w 7562445"/>
              <a:gd name="connsiteY13" fmla="*/ 1053670 h 2510309"/>
              <a:gd name="connsiteX14" fmla="*/ 5356301 w 7562445"/>
              <a:gd name="connsiteY14" fmla="*/ 715572 h 2510309"/>
              <a:gd name="connsiteX15" fmla="*/ 5502835 w 7562445"/>
              <a:gd name="connsiteY15" fmla="*/ 1042697 h 2510309"/>
              <a:gd name="connsiteX16" fmla="*/ 5494758 w 7562445"/>
              <a:gd name="connsiteY16" fmla="*/ 1820851 h 2510309"/>
              <a:gd name="connsiteX17" fmla="*/ 5378247 w 7562445"/>
              <a:gd name="connsiteY17" fmla="*/ 2193243 h 2510309"/>
              <a:gd name="connsiteX18" fmla="*/ 5304182 w 7562445"/>
              <a:gd name="connsiteY18" fmla="*/ 2510309 h 2510309"/>
              <a:gd name="connsiteX19" fmla="*/ 7562445 w 7562445"/>
              <a:gd name="connsiteY19" fmla="*/ 2510309 h 2510309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85870 w 7562445"/>
              <a:gd name="connsiteY9" fmla="*/ 1011431 h 2497331"/>
              <a:gd name="connsiteX10" fmla="*/ 4672329 w 7562445"/>
              <a:gd name="connsiteY10" fmla="*/ 585549 h 2497331"/>
              <a:gd name="connsiteX11" fmla="*/ 4841190 w 7562445"/>
              <a:gd name="connsiteY11" fmla="*/ 1015088 h 2497331"/>
              <a:gd name="connsiteX12" fmla="*/ 5027118 w 7562445"/>
              <a:gd name="connsiteY12" fmla="*/ 625784 h 2497331"/>
              <a:gd name="connsiteX13" fmla="*/ 5202455 w 7562445"/>
              <a:gd name="connsiteY13" fmla="*/ 1040692 h 2497331"/>
              <a:gd name="connsiteX14" fmla="*/ 5356301 w 7562445"/>
              <a:gd name="connsiteY14" fmla="*/ 702594 h 2497331"/>
              <a:gd name="connsiteX15" fmla="*/ 5502835 w 7562445"/>
              <a:gd name="connsiteY15" fmla="*/ 1029719 h 2497331"/>
              <a:gd name="connsiteX16" fmla="*/ 5494758 w 7562445"/>
              <a:gd name="connsiteY16" fmla="*/ 1807873 h 2497331"/>
              <a:gd name="connsiteX17" fmla="*/ 5378247 w 7562445"/>
              <a:gd name="connsiteY17" fmla="*/ 2180265 h 2497331"/>
              <a:gd name="connsiteX18" fmla="*/ 5304182 w 7562445"/>
              <a:gd name="connsiteY18" fmla="*/ 2497331 h 2497331"/>
              <a:gd name="connsiteX19" fmla="*/ 7562445 w 7562445"/>
              <a:gd name="connsiteY19" fmla="*/ 2497331 h 2497331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39055 w 7562445"/>
              <a:gd name="connsiteY9" fmla="*/ 470207 h 2497331"/>
              <a:gd name="connsiteX10" fmla="*/ 4485870 w 7562445"/>
              <a:gd name="connsiteY10" fmla="*/ 1011431 h 2497331"/>
              <a:gd name="connsiteX11" fmla="*/ 4672329 w 7562445"/>
              <a:gd name="connsiteY11" fmla="*/ 585549 h 2497331"/>
              <a:gd name="connsiteX12" fmla="*/ 4841190 w 7562445"/>
              <a:gd name="connsiteY12" fmla="*/ 1015088 h 2497331"/>
              <a:gd name="connsiteX13" fmla="*/ 5027118 w 7562445"/>
              <a:gd name="connsiteY13" fmla="*/ 625784 h 2497331"/>
              <a:gd name="connsiteX14" fmla="*/ 5202455 w 7562445"/>
              <a:gd name="connsiteY14" fmla="*/ 1040692 h 2497331"/>
              <a:gd name="connsiteX15" fmla="*/ 5356301 w 7562445"/>
              <a:gd name="connsiteY15" fmla="*/ 702594 h 2497331"/>
              <a:gd name="connsiteX16" fmla="*/ 5502835 w 7562445"/>
              <a:gd name="connsiteY16" fmla="*/ 1029719 h 2497331"/>
              <a:gd name="connsiteX17" fmla="*/ 5494758 w 7562445"/>
              <a:gd name="connsiteY17" fmla="*/ 1807873 h 2497331"/>
              <a:gd name="connsiteX18" fmla="*/ 5378247 w 7562445"/>
              <a:gd name="connsiteY18" fmla="*/ 2180265 h 2497331"/>
              <a:gd name="connsiteX19" fmla="*/ 5304182 w 7562445"/>
              <a:gd name="connsiteY19" fmla="*/ 2497331 h 2497331"/>
              <a:gd name="connsiteX20" fmla="*/ 7562445 w 7562445"/>
              <a:gd name="connsiteY20" fmla="*/ 2497331 h 2497331"/>
              <a:gd name="connsiteX0" fmla="*/ 0 w 7562445"/>
              <a:gd name="connsiteY0" fmla="*/ 2134271 h 2153321"/>
              <a:gd name="connsiteX1" fmla="*/ 4172307 w 7562445"/>
              <a:gd name="connsiteY1" fmla="*/ 2151112 h 2153321"/>
              <a:gd name="connsiteX2" fmla="*/ 4171545 w 7562445"/>
              <a:gd name="connsiteY2" fmla="*/ 1905671 h 2153321"/>
              <a:gd name="connsiteX3" fmla="*/ 3580995 w 7562445"/>
              <a:gd name="connsiteY3" fmla="*/ 838871 h 2153321"/>
              <a:gd name="connsiteX4" fmla="*/ 3777971 w 7562445"/>
              <a:gd name="connsiteY4" fmla="*/ 670392 h 2153321"/>
              <a:gd name="connsiteX5" fmla="*/ 4200120 w 7562445"/>
              <a:gd name="connsiteY5" fmla="*/ 1153196 h 2153321"/>
              <a:gd name="connsiteX6" fmla="*/ 4137497 w 7562445"/>
              <a:gd name="connsiteY6" fmla="*/ 330478 h 2153321"/>
              <a:gd name="connsiteX7" fmla="*/ 3607948 w 7562445"/>
              <a:gd name="connsiteY7" fmla="*/ 250550 h 2153321"/>
              <a:gd name="connsiteX8" fmla="*/ 3757714 w 7562445"/>
              <a:gd name="connsiteY8" fmla="*/ 123888 h 2153321"/>
              <a:gd name="connsiteX9" fmla="*/ 4439055 w 7562445"/>
              <a:gd name="connsiteY9" fmla="*/ 126197 h 2153321"/>
              <a:gd name="connsiteX10" fmla="*/ 4485870 w 7562445"/>
              <a:gd name="connsiteY10" fmla="*/ 667421 h 2153321"/>
              <a:gd name="connsiteX11" fmla="*/ 4672329 w 7562445"/>
              <a:gd name="connsiteY11" fmla="*/ 241539 h 2153321"/>
              <a:gd name="connsiteX12" fmla="*/ 4841190 w 7562445"/>
              <a:gd name="connsiteY12" fmla="*/ 671078 h 2153321"/>
              <a:gd name="connsiteX13" fmla="*/ 5027118 w 7562445"/>
              <a:gd name="connsiteY13" fmla="*/ 281774 h 2153321"/>
              <a:gd name="connsiteX14" fmla="*/ 5202455 w 7562445"/>
              <a:gd name="connsiteY14" fmla="*/ 696682 h 2153321"/>
              <a:gd name="connsiteX15" fmla="*/ 5356301 w 7562445"/>
              <a:gd name="connsiteY15" fmla="*/ 358584 h 2153321"/>
              <a:gd name="connsiteX16" fmla="*/ 5502835 w 7562445"/>
              <a:gd name="connsiteY16" fmla="*/ 685709 h 2153321"/>
              <a:gd name="connsiteX17" fmla="*/ 5494758 w 7562445"/>
              <a:gd name="connsiteY17" fmla="*/ 1463863 h 2153321"/>
              <a:gd name="connsiteX18" fmla="*/ 5378247 w 7562445"/>
              <a:gd name="connsiteY18" fmla="*/ 1836255 h 2153321"/>
              <a:gd name="connsiteX19" fmla="*/ 5304182 w 7562445"/>
              <a:gd name="connsiteY19" fmla="*/ 2153321 h 2153321"/>
              <a:gd name="connsiteX20" fmla="*/ 7562445 w 7562445"/>
              <a:gd name="connsiteY20" fmla="*/ 2153321 h 2153321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07948 w 7562445"/>
              <a:gd name="connsiteY7" fmla="*/ 280691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76042 w 7562445"/>
              <a:gd name="connsiteY7" fmla="*/ 368240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18833 h 2137883"/>
              <a:gd name="connsiteX1" fmla="*/ 4172307 w 7562445"/>
              <a:gd name="connsiteY1" fmla="*/ 2135674 h 2137883"/>
              <a:gd name="connsiteX2" fmla="*/ 4171545 w 7562445"/>
              <a:gd name="connsiteY2" fmla="*/ 1890233 h 2137883"/>
              <a:gd name="connsiteX3" fmla="*/ 3580995 w 7562445"/>
              <a:gd name="connsiteY3" fmla="*/ 823433 h 2137883"/>
              <a:gd name="connsiteX4" fmla="*/ 3777971 w 7562445"/>
              <a:gd name="connsiteY4" fmla="*/ 654954 h 2137883"/>
              <a:gd name="connsiteX5" fmla="*/ 4200120 w 7562445"/>
              <a:gd name="connsiteY5" fmla="*/ 1137758 h 2137883"/>
              <a:gd name="connsiteX6" fmla="*/ 4137497 w 7562445"/>
              <a:gd name="connsiteY6" fmla="*/ 315040 h 2137883"/>
              <a:gd name="connsiteX7" fmla="*/ 3757714 w 7562445"/>
              <a:gd name="connsiteY7" fmla="*/ 108450 h 2137883"/>
              <a:gd name="connsiteX8" fmla="*/ 4439055 w 7562445"/>
              <a:gd name="connsiteY8" fmla="*/ 110759 h 2137883"/>
              <a:gd name="connsiteX9" fmla="*/ 4485870 w 7562445"/>
              <a:gd name="connsiteY9" fmla="*/ 651983 h 2137883"/>
              <a:gd name="connsiteX10" fmla="*/ 4672329 w 7562445"/>
              <a:gd name="connsiteY10" fmla="*/ 226101 h 2137883"/>
              <a:gd name="connsiteX11" fmla="*/ 4841190 w 7562445"/>
              <a:gd name="connsiteY11" fmla="*/ 655640 h 2137883"/>
              <a:gd name="connsiteX12" fmla="*/ 5027118 w 7562445"/>
              <a:gd name="connsiteY12" fmla="*/ 266336 h 2137883"/>
              <a:gd name="connsiteX13" fmla="*/ 5202455 w 7562445"/>
              <a:gd name="connsiteY13" fmla="*/ 681244 h 2137883"/>
              <a:gd name="connsiteX14" fmla="*/ 5356301 w 7562445"/>
              <a:gd name="connsiteY14" fmla="*/ 343146 h 2137883"/>
              <a:gd name="connsiteX15" fmla="*/ 5502835 w 7562445"/>
              <a:gd name="connsiteY15" fmla="*/ 670271 h 2137883"/>
              <a:gd name="connsiteX16" fmla="*/ 5494758 w 7562445"/>
              <a:gd name="connsiteY16" fmla="*/ 1448425 h 2137883"/>
              <a:gd name="connsiteX17" fmla="*/ 5378247 w 7562445"/>
              <a:gd name="connsiteY17" fmla="*/ 1820817 h 2137883"/>
              <a:gd name="connsiteX18" fmla="*/ 5304182 w 7562445"/>
              <a:gd name="connsiteY18" fmla="*/ 2137883 h 2137883"/>
              <a:gd name="connsiteX19" fmla="*/ 7562445 w 7562445"/>
              <a:gd name="connsiteY19" fmla="*/ 2137883 h 2137883"/>
              <a:gd name="connsiteX0" fmla="*/ 0 w 7562445"/>
              <a:gd name="connsiteY0" fmla="*/ 2111374 h 2130424"/>
              <a:gd name="connsiteX1" fmla="*/ 4172307 w 7562445"/>
              <a:gd name="connsiteY1" fmla="*/ 2128215 h 2130424"/>
              <a:gd name="connsiteX2" fmla="*/ 4171545 w 7562445"/>
              <a:gd name="connsiteY2" fmla="*/ 1882774 h 2130424"/>
              <a:gd name="connsiteX3" fmla="*/ 3580995 w 7562445"/>
              <a:gd name="connsiteY3" fmla="*/ 815974 h 2130424"/>
              <a:gd name="connsiteX4" fmla="*/ 3777971 w 7562445"/>
              <a:gd name="connsiteY4" fmla="*/ 647495 h 2130424"/>
              <a:gd name="connsiteX5" fmla="*/ 4200120 w 7562445"/>
              <a:gd name="connsiteY5" fmla="*/ 1130299 h 2130424"/>
              <a:gd name="connsiteX6" fmla="*/ 4137497 w 7562445"/>
              <a:gd name="connsiteY6" fmla="*/ 307581 h 2130424"/>
              <a:gd name="connsiteX7" fmla="*/ 3757714 w 7562445"/>
              <a:gd name="connsiteY7" fmla="*/ 100991 h 2130424"/>
              <a:gd name="connsiteX8" fmla="*/ 4439055 w 7562445"/>
              <a:gd name="connsiteY8" fmla="*/ 103300 h 2130424"/>
              <a:gd name="connsiteX9" fmla="*/ 4485870 w 7562445"/>
              <a:gd name="connsiteY9" fmla="*/ 644524 h 2130424"/>
              <a:gd name="connsiteX10" fmla="*/ 4672329 w 7562445"/>
              <a:gd name="connsiteY10" fmla="*/ 218642 h 2130424"/>
              <a:gd name="connsiteX11" fmla="*/ 4841190 w 7562445"/>
              <a:gd name="connsiteY11" fmla="*/ 648181 h 2130424"/>
              <a:gd name="connsiteX12" fmla="*/ 5027118 w 7562445"/>
              <a:gd name="connsiteY12" fmla="*/ 258877 h 2130424"/>
              <a:gd name="connsiteX13" fmla="*/ 5202455 w 7562445"/>
              <a:gd name="connsiteY13" fmla="*/ 673785 h 2130424"/>
              <a:gd name="connsiteX14" fmla="*/ 5356301 w 7562445"/>
              <a:gd name="connsiteY14" fmla="*/ 335687 h 2130424"/>
              <a:gd name="connsiteX15" fmla="*/ 5502835 w 7562445"/>
              <a:gd name="connsiteY15" fmla="*/ 662812 h 2130424"/>
              <a:gd name="connsiteX16" fmla="*/ 5494758 w 7562445"/>
              <a:gd name="connsiteY16" fmla="*/ 1440966 h 2130424"/>
              <a:gd name="connsiteX17" fmla="*/ 5378247 w 7562445"/>
              <a:gd name="connsiteY17" fmla="*/ 1813358 h 2130424"/>
              <a:gd name="connsiteX18" fmla="*/ 5304182 w 7562445"/>
              <a:gd name="connsiteY18" fmla="*/ 2130424 h 2130424"/>
              <a:gd name="connsiteX19" fmla="*/ 7562445 w 7562445"/>
              <a:gd name="connsiteY19" fmla="*/ 2130424 h 2130424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270700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18041 w 7562445"/>
              <a:gd name="connsiteY6" fmla="*/ 387432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08314 w 7562445"/>
              <a:gd name="connsiteY6" fmla="*/ 465253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37497 w 7562445"/>
              <a:gd name="connsiteY6" fmla="*/ 316854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56953 w 7562445"/>
              <a:gd name="connsiteY6" fmla="*/ 404403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12902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95864 w 7562445"/>
              <a:gd name="connsiteY7" fmla="*/ 322414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6284 h 1985334"/>
              <a:gd name="connsiteX1" fmla="*/ 4172307 w 7562445"/>
              <a:gd name="connsiteY1" fmla="*/ 1983125 h 1985334"/>
              <a:gd name="connsiteX2" fmla="*/ 4171545 w 7562445"/>
              <a:gd name="connsiteY2" fmla="*/ 1737684 h 1985334"/>
              <a:gd name="connsiteX3" fmla="*/ 3855394 w 7562445"/>
              <a:gd name="connsiteY3" fmla="*/ 1125529 h 1985334"/>
              <a:gd name="connsiteX4" fmla="*/ 3590723 w 7562445"/>
              <a:gd name="connsiteY4" fmla="*/ 272049 h 1985334"/>
              <a:gd name="connsiteX5" fmla="*/ 4011435 w 7562445"/>
              <a:gd name="connsiteY5" fmla="*/ 570498 h 1985334"/>
              <a:gd name="connsiteX6" fmla="*/ 4200120 w 7562445"/>
              <a:gd name="connsiteY6" fmla="*/ 985209 h 1985334"/>
              <a:gd name="connsiteX7" fmla="*/ 4147226 w 7562445"/>
              <a:gd name="connsiteY7" fmla="*/ 337589 h 1985334"/>
              <a:gd name="connsiteX8" fmla="*/ 3718803 w 7562445"/>
              <a:gd name="connsiteY8" fmla="*/ 62905 h 1985334"/>
              <a:gd name="connsiteX9" fmla="*/ 4468238 w 7562445"/>
              <a:gd name="connsiteY9" fmla="*/ 84671 h 1985334"/>
              <a:gd name="connsiteX10" fmla="*/ 4485870 w 7562445"/>
              <a:gd name="connsiteY10" fmla="*/ 499434 h 1985334"/>
              <a:gd name="connsiteX11" fmla="*/ 4672329 w 7562445"/>
              <a:gd name="connsiteY11" fmla="*/ 73552 h 1985334"/>
              <a:gd name="connsiteX12" fmla="*/ 4841190 w 7562445"/>
              <a:gd name="connsiteY12" fmla="*/ 503091 h 1985334"/>
              <a:gd name="connsiteX13" fmla="*/ 5027118 w 7562445"/>
              <a:gd name="connsiteY13" fmla="*/ 113787 h 1985334"/>
              <a:gd name="connsiteX14" fmla="*/ 5202455 w 7562445"/>
              <a:gd name="connsiteY14" fmla="*/ 528695 h 1985334"/>
              <a:gd name="connsiteX15" fmla="*/ 5356301 w 7562445"/>
              <a:gd name="connsiteY15" fmla="*/ 190597 h 1985334"/>
              <a:gd name="connsiteX16" fmla="*/ 5502835 w 7562445"/>
              <a:gd name="connsiteY16" fmla="*/ 517722 h 1985334"/>
              <a:gd name="connsiteX17" fmla="*/ 5494758 w 7562445"/>
              <a:gd name="connsiteY17" fmla="*/ 1295876 h 1985334"/>
              <a:gd name="connsiteX18" fmla="*/ 5378247 w 7562445"/>
              <a:gd name="connsiteY18" fmla="*/ 1668268 h 1985334"/>
              <a:gd name="connsiteX19" fmla="*/ 5304182 w 7562445"/>
              <a:gd name="connsiteY19" fmla="*/ 1985334 h 1985334"/>
              <a:gd name="connsiteX20" fmla="*/ 7562445 w 7562445"/>
              <a:gd name="connsiteY20" fmla="*/ 1985334 h 1985334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29327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6784232"/>
              <a:gd name="connsiteY0" fmla="*/ 1957029 h 1976079"/>
              <a:gd name="connsiteX1" fmla="*/ 4172307 w 6784232"/>
              <a:gd name="connsiteY1" fmla="*/ 1973870 h 1976079"/>
              <a:gd name="connsiteX2" fmla="*/ 4171545 w 6784232"/>
              <a:gd name="connsiteY2" fmla="*/ 1728429 h 1976079"/>
              <a:gd name="connsiteX3" fmla="*/ 3855394 w 6784232"/>
              <a:gd name="connsiteY3" fmla="*/ 1116274 h 1976079"/>
              <a:gd name="connsiteX4" fmla="*/ 3590723 w 6784232"/>
              <a:gd name="connsiteY4" fmla="*/ 262794 h 1976079"/>
              <a:gd name="connsiteX5" fmla="*/ 4011435 w 6784232"/>
              <a:gd name="connsiteY5" fmla="*/ 561243 h 1976079"/>
              <a:gd name="connsiteX6" fmla="*/ 4200120 w 6784232"/>
              <a:gd name="connsiteY6" fmla="*/ 975954 h 1976079"/>
              <a:gd name="connsiteX7" fmla="*/ 4147226 w 6784232"/>
              <a:gd name="connsiteY7" fmla="*/ 328334 h 1976079"/>
              <a:gd name="connsiteX8" fmla="*/ 3718803 w 6784232"/>
              <a:gd name="connsiteY8" fmla="*/ 53650 h 1976079"/>
              <a:gd name="connsiteX9" fmla="*/ 4429327 w 6784232"/>
              <a:gd name="connsiteY9" fmla="*/ 85143 h 1976079"/>
              <a:gd name="connsiteX10" fmla="*/ 4485870 w 6784232"/>
              <a:gd name="connsiteY10" fmla="*/ 490179 h 1976079"/>
              <a:gd name="connsiteX11" fmla="*/ 4672329 w 6784232"/>
              <a:gd name="connsiteY11" fmla="*/ 64297 h 1976079"/>
              <a:gd name="connsiteX12" fmla="*/ 4841190 w 6784232"/>
              <a:gd name="connsiteY12" fmla="*/ 493836 h 1976079"/>
              <a:gd name="connsiteX13" fmla="*/ 5027118 w 6784232"/>
              <a:gd name="connsiteY13" fmla="*/ 104532 h 1976079"/>
              <a:gd name="connsiteX14" fmla="*/ 5202455 w 6784232"/>
              <a:gd name="connsiteY14" fmla="*/ 519440 h 1976079"/>
              <a:gd name="connsiteX15" fmla="*/ 5356301 w 6784232"/>
              <a:gd name="connsiteY15" fmla="*/ 181342 h 1976079"/>
              <a:gd name="connsiteX16" fmla="*/ 5502835 w 6784232"/>
              <a:gd name="connsiteY16" fmla="*/ 508467 h 1976079"/>
              <a:gd name="connsiteX17" fmla="*/ 5494758 w 6784232"/>
              <a:gd name="connsiteY17" fmla="*/ 1286621 h 1976079"/>
              <a:gd name="connsiteX18" fmla="*/ 5378247 w 6784232"/>
              <a:gd name="connsiteY18" fmla="*/ 1659013 h 1976079"/>
              <a:gd name="connsiteX19" fmla="*/ 5304182 w 6784232"/>
              <a:gd name="connsiteY19" fmla="*/ 1976079 h 1976079"/>
              <a:gd name="connsiteX20" fmla="*/ 6784232 w 6784232"/>
              <a:gd name="connsiteY20" fmla="*/ 1966351 h 1976079"/>
              <a:gd name="connsiteX0" fmla="*/ 0 w 7542989"/>
              <a:gd name="connsiteY0" fmla="*/ 1947301 h 1976079"/>
              <a:gd name="connsiteX1" fmla="*/ 4931064 w 7542989"/>
              <a:gd name="connsiteY1" fmla="*/ 1973870 h 1976079"/>
              <a:gd name="connsiteX2" fmla="*/ 4930302 w 7542989"/>
              <a:gd name="connsiteY2" fmla="*/ 1728429 h 1976079"/>
              <a:gd name="connsiteX3" fmla="*/ 4614151 w 7542989"/>
              <a:gd name="connsiteY3" fmla="*/ 1116274 h 1976079"/>
              <a:gd name="connsiteX4" fmla="*/ 4349480 w 7542989"/>
              <a:gd name="connsiteY4" fmla="*/ 262794 h 1976079"/>
              <a:gd name="connsiteX5" fmla="*/ 4770192 w 7542989"/>
              <a:gd name="connsiteY5" fmla="*/ 561243 h 1976079"/>
              <a:gd name="connsiteX6" fmla="*/ 4958877 w 7542989"/>
              <a:gd name="connsiteY6" fmla="*/ 975954 h 1976079"/>
              <a:gd name="connsiteX7" fmla="*/ 4905983 w 7542989"/>
              <a:gd name="connsiteY7" fmla="*/ 328334 h 1976079"/>
              <a:gd name="connsiteX8" fmla="*/ 4477560 w 7542989"/>
              <a:gd name="connsiteY8" fmla="*/ 53650 h 1976079"/>
              <a:gd name="connsiteX9" fmla="*/ 5188084 w 7542989"/>
              <a:gd name="connsiteY9" fmla="*/ 85143 h 1976079"/>
              <a:gd name="connsiteX10" fmla="*/ 5244627 w 7542989"/>
              <a:gd name="connsiteY10" fmla="*/ 490179 h 1976079"/>
              <a:gd name="connsiteX11" fmla="*/ 5431086 w 7542989"/>
              <a:gd name="connsiteY11" fmla="*/ 64297 h 1976079"/>
              <a:gd name="connsiteX12" fmla="*/ 5599947 w 7542989"/>
              <a:gd name="connsiteY12" fmla="*/ 493836 h 1976079"/>
              <a:gd name="connsiteX13" fmla="*/ 5785875 w 7542989"/>
              <a:gd name="connsiteY13" fmla="*/ 104532 h 1976079"/>
              <a:gd name="connsiteX14" fmla="*/ 5961212 w 7542989"/>
              <a:gd name="connsiteY14" fmla="*/ 519440 h 1976079"/>
              <a:gd name="connsiteX15" fmla="*/ 6115058 w 7542989"/>
              <a:gd name="connsiteY15" fmla="*/ 181342 h 1976079"/>
              <a:gd name="connsiteX16" fmla="*/ 6261592 w 7542989"/>
              <a:gd name="connsiteY16" fmla="*/ 508467 h 1976079"/>
              <a:gd name="connsiteX17" fmla="*/ 6253515 w 7542989"/>
              <a:gd name="connsiteY17" fmla="*/ 1286621 h 1976079"/>
              <a:gd name="connsiteX18" fmla="*/ 6137004 w 7542989"/>
              <a:gd name="connsiteY18" fmla="*/ 1659013 h 1976079"/>
              <a:gd name="connsiteX19" fmla="*/ 6062939 w 7542989"/>
              <a:gd name="connsiteY19" fmla="*/ 1976079 h 1976079"/>
              <a:gd name="connsiteX20" fmla="*/ 7542989 w 7542989"/>
              <a:gd name="connsiteY20" fmla="*/ 1966351 h 1976079"/>
              <a:gd name="connsiteX0" fmla="*/ 0 w 7523534"/>
              <a:gd name="connsiteY0" fmla="*/ 1966756 h 1976079"/>
              <a:gd name="connsiteX1" fmla="*/ 4911609 w 7523534"/>
              <a:gd name="connsiteY1" fmla="*/ 1973870 h 1976079"/>
              <a:gd name="connsiteX2" fmla="*/ 4910847 w 7523534"/>
              <a:gd name="connsiteY2" fmla="*/ 1728429 h 1976079"/>
              <a:gd name="connsiteX3" fmla="*/ 4594696 w 7523534"/>
              <a:gd name="connsiteY3" fmla="*/ 1116274 h 1976079"/>
              <a:gd name="connsiteX4" fmla="*/ 4330025 w 7523534"/>
              <a:gd name="connsiteY4" fmla="*/ 262794 h 1976079"/>
              <a:gd name="connsiteX5" fmla="*/ 4750737 w 7523534"/>
              <a:gd name="connsiteY5" fmla="*/ 561243 h 1976079"/>
              <a:gd name="connsiteX6" fmla="*/ 4939422 w 7523534"/>
              <a:gd name="connsiteY6" fmla="*/ 975954 h 1976079"/>
              <a:gd name="connsiteX7" fmla="*/ 4886528 w 7523534"/>
              <a:gd name="connsiteY7" fmla="*/ 328334 h 1976079"/>
              <a:gd name="connsiteX8" fmla="*/ 4458105 w 7523534"/>
              <a:gd name="connsiteY8" fmla="*/ 53650 h 1976079"/>
              <a:gd name="connsiteX9" fmla="*/ 5168629 w 7523534"/>
              <a:gd name="connsiteY9" fmla="*/ 85143 h 1976079"/>
              <a:gd name="connsiteX10" fmla="*/ 5225172 w 7523534"/>
              <a:gd name="connsiteY10" fmla="*/ 490179 h 1976079"/>
              <a:gd name="connsiteX11" fmla="*/ 5411631 w 7523534"/>
              <a:gd name="connsiteY11" fmla="*/ 64297 h 1976079"/>
              <a:gd name="connsiteX12" fmla="*/ 5580492 w 7523534"/>
              <a:gd name="connsiteY12" fmla="*/ 493836 h 1976079"/>
              <a:gd name="connsiteX13" fmla="*/ 5766420 w 7523534"/>
              <a:gd name="connsiteY13" fmla="*/ 104532 h 1976079"/>
              <a:gd name="connsiteX14" fmla="*/ 5941757 w 7523534"/>
              <a:gd name="connsiteY14" fmla="*/ 519440 h 1976079"/>
              <a:gd name="connsiteX15" fmla="*/ 6095603 w 7523534"/>
              <a:gd name="connsiteY15" fmla="*/ 181342 h 1976079"/>
              <a:gd name="connsiteX16" fmla="*/ 6242137 w 7523534"/>
              <a:gd name="connsiteY16" fmla="*/ 508467 h 1976079"/>
              <a:gd name="connsiteX17" fmla="*/ 6234060 w 7523534"/>
              <a:gd name="connsiteY17" fmla="*/ 1286621 h 1976079"/>
              <a:gd name="connsiteX18" fmla="*/ 6117549 w 7523534"/>
              <a:gd name="connsiteY18" fmla="*/ 1659013 h 1976079"/>
              <a:gd name="connsiteX19" fmla="*/ 6043484 w 7523534"/>
              <a:gd name="connsiteY19" fmla="*/ 1976079 h 1976079"/>
              <a:gd name="connsiteX20" fmla="*/ 7523534 w 7523534"/>
              <a:gd name="connsiteY20" fmla="*/ 1966351 h 1976079"/>
              <a:gd name="connsiteX0" fmla="*/ 0 w 12134444"/>
              <a:gd name="connsiteY0" fmla="*/ 1957029 h 1976079"/>
              <a:gd name="connsiteX1" fmla="*/ 9522519 w 12134444"/>
              <a:gd name="connsiteY1" fmla="*/ 1973870 h 1976079"/>
              <a:gd name="connsiteX2" fmla="*/ 9521757 w 12134444"/>
              <a:gd name="connsiteY2" fmla="*/ 1728429 h 1976079"/>
              <a:gd name="connsiteX3" fmla="*/ 9205606 w 12134444"/>
              <a:gd name="connsiteY3" fmla="*/ 1116274 h 1976079"/>
              <a:gd name="connsiteX4" fmla="*/ 8940935 w 12134444"/>
              <a:gd name="connsiteY4" fmla="*/ 262794 h 1976079"/>
              <a:gd name="connsiteX5" fmla="*/ 9361647 w 12134444"/>
              <a:gd name="connsiteY5" fmla="*/ 561243 h 1976079"/>
              <a:gd name="connsiteX6" fmla="*/ 9550332 w 12134444"/>
              <a:gd name="connsiteY6" fmla="*/ 975954 h 1976079"/>
              <a:gd name="connsiteX7" fmla="*/ 9497438 w 12134444"/>
              <a:gd name="connsiteY7" fmla="*/ 328334 h 1976079"/>
              <a:gd name="connsiteX8" fmla="*/ 9069015 w 12134444"/>
              <a:gd name="connsiteY8" fmla="*/ 53650 h 1976079"/>
              <a:gd name="connsiteX9" fmla="*/ 9779539 w 12134444"/>
              <a:gd name="connsiteY9" fmla="*/ 85143 h 1976079"/>
              <a:gd name="connsiteX10" fmla="*/ 9836082 w 12134444"/>
              <a:gd name="connsiteY10" fmla="*/ 490179 h 1976079"/>
              <a:gd name="connsiteX11" fmla="*/ 10022541 w 12134444"/>
              <a:gd name="connsiteY11" fmla="*/ 64297 h 1976079"/>
              <a:gd name="connsiteX12" fmla="*/ 10191402 w 12134444"/>
              <a:gd name="connsiteY12" fmla="*/ 493836 h 1976079"/>
              <a:gd name="connsiteX13" fmla="*/ 10377330 w 12134444"/>
              <a:gd name="connsiteY13" fmla="*/ 104532 h 1976079"/>
              <a:gd name="connsiteX14" fmla="*/ 10552667 w 12134444"/>
              <a:gd name="connsiteY14" fmla="*/ 519440 h 1976079"/>
              <a:gd name="connsiteX15" fmla="*/ 10706513 w 12134444"/>
              <a:gd name="connsiteY15" fmla="*/ 181342 h 1976079"/>
              <a:gd name="connsiteX16" fmla="*/ 10853047 w 12134444"/>
              <a:gd name="connsiteY16" fmla="*/ 508467 h 1976079"/>
              <a:gd name="connsiteX17" fmla="*/ 10844970 w 12134444"/>
              <a:gd name="connsiteY17" fmla="*/ 1286621 h 1976079"/>
              <a:gd name="connsiteX18" fmla="*/ 10728459 w 12134444"/>
              <a:gd name="connsiteY18" fmla="*/ 1659013 h 1976079"/>
              <a:gd name="connsiteX19" fmla="*/ 10654394 w 12134444"/>
              <a:gd name="connsiteY19" fmla="*/ 1976079 h 1976079"/>
              <a:gd name="connsiteX20" fmla="*/ 12134444 w 12134444"/>
              <a:gd name="connsiteY20" fmla="*/ 1966351 h 1976079"/>
              <a:gd name="connsiteX0" fmla="*/ 0 w 12163627"/>
              <a:gd name="connsiteY0" fmla="*/ 1957029 h 1976079"/>
              <a:gd name="connsiteX1" fmla="*/ 9551702 w 12163627"/>
              <a:gd name="connsiteY1" fmla="*/ 1973870 h 1976079"/>
              <a:gd name="connsiteX2" fmla="*/ 9550940 w 12163627"/>
              <a:gd name="connsiteY2" fmla="*/ 1728429 h 1976079"/>
              <a:gd name="connsiteX3" fmla="*/ 9234789 w 12163627"/>
              <a:gd name="connsiteY3" fmla="*/ 1116274 h 1976079"/>
              <a:gd name="connsiteX4" fmla="*/ 8970118 w 12163627"/>
              <a:gd name="connsiteY4" fmla="*/ 262794 h 1976079"/>
              <a:gd name="connsiteX5" fmla="*/ 9390830 w 12163627"/>
              <a:gd name="connsiteY5" fmla="*/ 561243 h 1976079"/>
              <a:gd name="connsiteX6" fmla="*/ 9579515 w 12163627"/>
              <a:gd name="connsiteY6" fmla="*/ 975954 h 1976079"/>
              <a:gd name="connsiteX7" fmla="*/ 9526621 w 12163627"/>
              <a:gd name="connsiteY7" fmla="*/ 328334 h 1976079"/>
              <a:gd name="connsiteX8" fmla="*/ 9098198 w 12163627"/>
              <a:gd name="connsiteY8" fmla="*/ 53650 h 1976079"/>
              <a:gd name="connsiteX9" fmla="*/ 9808722 w 12163627"/>
              <a:gd name="connsiteY9" fmla="*/ 85143 h 1976079"/>
              <a:gd name="connsiteX10" fmla="*/ 9865265 w 12163627"/>
              <a:gd name="connsiteY10" fmla="*/ 490179 h 1976079"/>
              <a:gd name="connsiteX11" fmla="*/ 10051724 w 12163627"/>
              <a:gd name="connsiteY11" fmla="*/ 64297 h 1976079"/>
              <a:gd name="connsiteX12" fmla="*/ 10220585 w 12163627"/>
              <a:gd name="connsiteY12" fmla="*/ 493836 h 1976079"/>
              <a:gd name="connsiteX13" fmla="*/ 10406513 w 12163627"/>
              <a:gd name="connsiteY13" fmla="*/ 104532 h 1976079"/>
              <a:gd name="connsiteX14" fmla="*/ 10581850 w 12163627"/>
              <a:gd name="connsiteY14" fmla="*/ 519440 h 1976079"/>
              <a:gd name="connsiteX15" fmla="*/ 10735696 w 12163627"/>
              <a:gd name="connsiteY15" fmla="*/ 181342 h 1976079"/>
              <a:gd name="connsiteX16" fmla="*/ 10882230 w 12163627"/>
              <a:gd name="connsiteY16" fmla="*/ 508467 h 1976079"/>
              <a:gd name="connsiteX17" fmla="*/ 10874153 w 12163627"/>
              <a:gd name="connsiteY17" fmla="*/ 1286621 h 1976079"/>
              <a:gd name="connsiteX18" fmla="*/ 10757642 w 12163627"/>
              <a:gd name="connsiteY18" fmla="*/ 1659013 h 1976079"/>
              <a:gd name="connsiteX19" fmla="*/ 10683577 w 12163627"/>
              <a:gd name="connsiteY19" fmla="*/ 1976079 h 1976079"/>
              <a:gd name="connsiteX20" fmla="*/ 12163627 w 12163627"/>
              <a:gd name="connsiteY20" fmla="*/ 1966351 h 197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63627" h="1976079">
                <a:moveTo>
                  <a:pt x="0" y="1957029"/>
                </a:moveTo>
                <a:lnTo>
                  <a:pt x="9551702" y="1973870"/>
                </a:lnTo>
                <a:cubicBezTo>
                  <a:pt x="9607532" y="1978619"/>
                  <a:pt x="9619469" y="1796832"/>
                  <a:pt x="9550940" y="1728429"/>
                </a:cubicBezTo>
                <a:cubicBezTo>
                  <a:pt x="9498121" y="1591981"/>
                  <a:pt x="9331593" y="1477279"/>
                  <a:pt x="9234789" y="1116274"/>
                </a:cubicBezTo>
                <a:cubicBezTo>
                  <a:pt x="9157440" y="823363"/>
                  <a:pt x="8944111" y="361784"/>
                  <a:pt x="8970118" y="262794"/>
                </a:cubicBezTo>
                <a:cubicBezTo>
                  <a:pt x="9286368" y="206269"/>
                  <a:pt x="9316482" y="451514"/>
                  <a:pt x="9390830" y="561243"/>
                </a:cubicBezTo>
                <a:cubicBezTo>
                  <a:pt x="9490093" y="680725"/>
                  <a:pt x="9421730" y="721141"/>
                  <a:pt x="9579515" y="975954"/>
                </a:cubicBezTo>
                <a:cubicBezTo>
                  <a:pt x="9535943" y="776293"/>
                  <a:pt x="9570193" y="527995"/>
                  <a:pt x="9526621" y="328334"/>
                </a:cubicBezTo>
                <a:cubicBezTo>
                  <a:pt x="9400027" y="259471"/>
                  <a:pt x="9049695" y="297612"/>
                  <a:pt x="9098198" y="53650"/>
                </a:cubicBezTo>
                <a:cubicBezTo>
                  <a:pt x="9279915" y="-703"/>
                  <a:pt x="9821558" y="-45330"/>
                  <a:pt x="9808722" y="85143"/>
                </a:cubicBezTo>
                <a:lnTo>
                  <a:pt x="9865265" y="490179"/>
                </a:lnTo>
                <a:cubicBezTo>
                  <a:pt x="9847714" y="355572"/>
                  <a:pt x="9893749" y="64297"/>
                  <a:pt x="10051724" y="64297"/>
                </a:cubicBezTo>
                <a:cubicBezTo>
                  <a:pt x="10238959" y="71612"/>
                  <a:pt x="10219367" y="344483"/>
                  <a:pt x="10220585" y="493836"/>
                </a:cubicBezTo>
                <a:cubicBezTo>
                  <a:pt x="10233374" y="306421"/>
                  <a:pt x="10265226" y="99656"/>
                  <a:pt x="10406513" y="104532"/>
                </a:cubicBezTo>
                <a:cubicBezTo>
                  <a:pt x="10573405" y="102093"/>
                  <a:pt x="10577582" y="318883"/>
                  <a:pt x="10581850" y="519440"/>
                </a:cubicBezTo>
                <a:cubicBezTo>
                  <a:pt x="10579920" y="360678"/>
                  <a:pt x="10580172" y="179513"/>
                  <a:pt x="10735696" y="181342"/>
                </a:cubicBezTo>
                <a:cubicBezTo>
                  <a:pt x="10847328" y="190485"/>
                  <a:pt x="10857935" y="326692"/>
                  <a:pt x="10882230" y="508467"/>
                </a:cubicBezTo>
                <a:cubicBezTo>
                  <a:pt x="10908799" y="815401"/>
                  <a:pt x="10902448" y="965057"/>
                  <a:pt x="10874153" y="1286621"/>
                </a:cubicBezTo>
                <a:cubicBezTo>
                  <a:pt x="10853388" y="1489351"/>
                  <a:pt x="10800378" y="1544103"/>
                  <a:pt x="10757642" y="1659013"/>
                </a:cubicBezTo>
                <a:cubicBezTo>
                  <a:pt x="10685646" y="1766607"/>
                  <a:pt x="10664069" y="1765958"/>
                  <a:pt x="10683577" y="1976079"/>
                </a:cubicBezTo>
                <a:lnTo>
                  <a:pt x="12163627" y="1966351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42" name="Block Arc 11">
            <a:extLst>
              <a:ext uri="{FF2B5EF4-FFF2-40B4-BE49-F238E27FC236}">
                <a16:creationId xmlns:a16="http://schemas.microsoft.com/office/drawing/2014/main" id="{CABDBAE9-7B4C-4E40-BA87-AC916167CE7B}"/>
              </a:ext>
            </a:extLst>
          </p:cNvPr>
          <p:cNvSpPr/>
          <p:nvPr/>
        </p:nvSpPr>
        <p:spPr>
          <a:xfrm rot="20457929">
            <a:off x="1247306" y="1731122"/>
            <a:ext cx="558539" cy="976098"/>
          </a:xfrm>
          <a:custGeom>
            <a:avLst/>
            <a:gdLst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1563551 w 3636337"/>
              <a:gd name="connsiteY22" fmla="*/ 0 h 7138182"/>
              <a:gd name="connsiteX23" fmla="*/ 2056123 w 3636337"/>
              <a:gd name="connsiteY23" fmla="*/ 0 h 7138182"/>
              <a:gd name="connsiteX24" fmla="*/ 2056123 w 3636337"/>
              <a:gd name="connsiteY24" fmla="*/ 339268 h 7138182"/>
              <a:gd name="connsiteX25" fmla="*/ 2618616 w 3636337"/>
              <a:gd name="connsiteY25" fmla="*/ 508711 h 7138182"/>
              <a:gd name="connsiteX26" fmla="*/ 3635410 w 3636337"/>
              <a:gd name="connsiteY26" fmla="*/ 2084448 h 7138182"/>
              <a:gd name="connsiteX27" fmla="*/ 2821437 w 3636337"/>
              <a:gd name="connsiteY27" fmla="*/ 2109978 h 7138182"/>
              <a:gd name="connsiteX28" fmla="*/ 2259969 w 3636337"/>
              <a:gd name="connsiteY28" fmla="*/ 1239857 h 7138182"/>
              <a:gd name="connsiteX29" fmla="*/ 2056123 w 3636337"/>
              <a:gd name="connsiteY29" fmla="*/ 1168235 h 7138182"/>
              <a:gd name="connsiteX30" fmla="*/ 2056123 w 3636337"/>
              <a:gd name="connsiteY30" fmla="*/ 3150890 h 7138182"/>
              <a:gd name="connsiteX31" fmla="*/ 3618512 w 3636337"/>
              <a:gd name="connsiteY31" fmla="*/ 4743007 h 7138182"/>
              <a:gd name="connsiteX32" fmla="*/ 2885237 w 3636337"/>
              <a:gd name="connsiteY32" fmla="*/ 6469025 h 7138182"/>
              <a:gd name="connsiteX33" fmla="*/ 2056123 w 3636337"/>
              <a:gd name="connsiteY33" fmla="*/ 6798748 h 7138182"/>
              <a:gd name="connsiteX34" fmla="*/ 2056123 w 3636337"/>
              <a:gd name="connsiteY34" fmla="*/ 7138182 h 7138182"/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2056123 w 3636337"/>
              <a:gd name="connsiteY22" fmla="*/ 0 h 7138182"/>
              <a:gd name="connsiteX23" fmla="*/ 2056123 w 3636337"/>
              <a:gd name="connsiteY23" fmla="*/ 339268 h 7138182"/>
              <a:gd name="connsiteX24" fmla="*/ 2618616 w 3636337"/>
              <a:gd name="connsiteY24" fmla="*/ 508711 h 7138182"/>
              <a:gd name="connsiteX25" fmla="*/ 3635410 w 3636337"/>
              <a:gd name="connsiteY25" fmla="*/ 2084448 h 7138182"/>
              <a:gd name="connsiteX26" fmla="*/ 2821437 w 3636337"/>
              <a:gd name="connsiteY26" fmla="*/ 2109978 h 7138182"/>
              <a:gd name="connsiteX27" fmla="*/ 2259969 w 3636337"/>
              <a:gd name="connsiteY27" fmla="*/ 1239857 h 7138182"/>
              <a:gd name="connsiteX28" fmla="*/ 2056123 w 3636337"/>
              <a:gd name="connsiteY28" fmla="*/ 1168235 h 7138182"/>
              <a:gd name="connsiteX29" fmla="*/ 2056123 w 3636337"/>
              <a:gd name="connsiteY29" fmla="*/ 3150890 h 7138182"/>
              <a:gd name="connsiteX30" fmla="*/ 3618512 w 3636337"/>
              <a:gd name="connsiteY30" fmla="*/ 4743007 h 7138182"/>
              <a:gd name="connsiteX31" fmla="*/ 2885237 w 3636337"/>
              <a:gd name="connsiteY31" fmla="*/ 6469025 h 7138182"/>
              <a:gd name="connsiteX32" fmla="*/ 2056123 w 3636337"/>
              <a:gd name="connsiteY32" fmla="*/ 6798748 h 7138182"/>
              <a:gd name="connsiteX33" fmla="*/ 2056123 w 3636337"/>
              <a:gd name="connsiteY33" fmla="*/ 7138182 h 7138182"/>
              <a:gd name="connsiteX0" fmla="*/ 1563551 w 3636337"/>
              <a:gd name="connsiteY0" fmla="*/ 3462290 h 7571411"/>
              <a:gd name="connsiteX1" fmla="*/ 1563551 w 3636337"/>
              <a:gd name="connsiteY1" fmla="*/ 1604998 h 7571411"/>
              <a:gd name="connsiteX2" fmla="*/ 1228219 w 3636337"/>
              <a:gd name="connsiteY2" fmla="*/ 1761682 h 7571411"/>
              <a:gd name="connsiteX3" fmla="*/ 823311 w 3636337"/>
              <a:gd name="connsiteY3" fmla="*/ 2714788 h 7571411"/>
              <a:gd name="connsiteX4" fmla="*/ 1563551 w 3636337"/>
              <a:gd name="connsiteY4" fmla="*/ 3462290 h 7571411"/>
              <a:gd name="connsiteX5" fmla="*/ 2056123 w 3636337"/>
              <a:gd name="connsiteY5" fmla="*/ 6404282 h 7571411"/>
              <a:gd name="connsiteX6" fmla="*/ 2407191 w 3636337"/>
              <a:gd name="connsiteY6" fmla="*/ 6242958 h 7571411"/>
              <a:gd name="connsiteX7" fmla="*/ 2812099 w 3636337"/>
              <a:gd name="connsiteY7" fmla="*/ 5289852 h 7571411"/>
              <a:gd name="connsiteX8" fmla="*/ 2056123 w 3636337"/>
              <a:gd name="connsiteY8" fmla="*/ 4440245 h 7571411"/>
              <a:gd name="connsiteX9" fmla="*/ 2056123 w 3636337"/>
              <a:gd name="connsiteY9" fmla="*/ 6404282 h 7571411"/>
              <a:gd name="connsiteX10" fmla="*/ 2056123 w 3636337"/>
              <a:gd name="connsiteY10" fmla="*/ 7571411 h 7571411"/>
              <a:gd name="connsiteX11" fmla="*/ 1563551 w 3636337"/>
              <a:gd name="connsiteY11" fmla="*/ 7571411 h 7571411"/>
              <a:gd name="connsiteX12" fmla="*/ 1563551 w 3636337"/>
              <a:gd name="connsiteY12" fmla="*/ 7229782 h 7571411"/>
              <a:gd name="connsiteX13" fmla="*/ 1016794 w 3636337"/>
              <a:gd name="connsiteY13" fmla="*/ 7062700 h 7571411"/>
              <a:gd name="connsiteX14" fmla="*/ 0 w 3636337"/>
              <a:gd name="connsiteY14" fmla="*/ 5486963 h 7571411"/>
              <a:gd name="connsiteX15" fmla="*/ 813973 w 3636337"/>
              <a:gd name="connsiteY15" fmla="*/ 5461434 h 7571411"/>
              <a:gd name="connsiteX16" fmla="*/ 1375441 w 3636337"/>
              <a:gd name="connsiteY16" fmla="*/ 6331554 h 7571411"/>
              <a:gd name="connsiteX17" fmla="*/ 1563551 w 3636337"/>
              <a:gd name="connsiteY17" fmla="*/ 6399147 h 7571411"/>
              <a:gd name="connsiteX18" fmla="*/ 1563551 w 3636337"/>
              <a:gd name="connsiteY18" fmla="*/ 4280864 h 7571411"/>
              <a:gd name="connsiteX19" fmla="*/ 16852 w 3636337"/>
              <a:gd name="connsiteY19" fmla="*/ 2815320 h 7571411"/>
              <a:gd name="connsiteX20" fmla="*/ 750173 w 3636337"/>
              <a:gd name="connsiteY20" fmla="*/ 1102386 h 7571411"/>
              <a:gd name="connsiteX21" fmla="*/ 1563551 w 3636337"/>
              <a:gd name="connsiteY21" fmla="*/ 774548 h 7571411"/>
              <a:gd name="connsiteX22" fmla="*/ 1881247 w 3636337"/>
              <a:gd name="connsiteY22" fmla="*/ -1 h 7571411"/>
              <a:gd name="connsiteX23" fmla="*/ 2056123 w 3636337"/>
              <a:gd name="connsiteY23" fmla="*/ 772497 h 7571411"/>
              <a:gd name="connsiteX24" fmla="*/ 2618616 w 3636337"/>
              <a:gd name="connsiteY24" fmla="*/ 941940 h 7571411"/>
              <a:gd name="connsiteX25" fmla="*/ 3635410 w 3636337"/>
              <a:gd name="connsiteY25" fmla="*/ 2517677 h 7571411"/>
              <a:gd name="connsiteX26" fmla="*/ 2821437 w 3636337"/>
              <a:gd name="connsiteY26" fmla="*/ 2543207 h 7571411"/>
              <a:gd name="connsiteX27" fmla="*/ 2259969 w 3636337"/>
              <a:gd name="connsiteY27" fmla="*/ 1673086 h 7571411"/>
              <a:gd name="connsiteX28" fmla="*/ 2056123 w 3636337"/>
              <a:gd name="connsiteY28" fmla="*/ 1601464 h 7571411"/>
              <a:gd name="connsiteX29" fmla="*/ 2056123 w 3636337"/>
              <a:gd name="connsiteY29" fmla="*/ 3584119 h 7571411"/>
              <a:gd name="connsiteX30" fmla="*/ 3618512 w 3636337"/>
              <a:gd name="connsiteY30" fmla="*/ 5176236 h 7571411"/>
              <a:gd name="connsiteX31" fmla="*/ 2885237 w 3636337"/>
              <a:gd name="connsiteY31" fmla="*/ 6902254 h 7571411"/>
              <a:gd name="connsiteX32" fmla="*/ 2056123 w 3636337"/>
              <a:gd name="connsiteY32" fmla="*/ 7231977 h 7571411"/>
              <a:gd name="connsiteX33" fmla="*/ 2056123 w 3636337"/>
              <a:gd name="connsiteY33" fmla="*/ 7571411 h 7571411"/>
              <a:gd name="connsiteX0" fmla="*/ 1563551 w 3636337"/>
              <a:gd name="connsiteY0" fmla="*/ 3556737 h 7665858"/>
              <a:gd name="connsiteX1" fmla="*/ 1563551 w 3636337"/>
              <a:gd name="connsiteY1" fmla="*/ 1699445 h 7665858"/>
              <a:gd name="connsiteX2" fmla="*/ 1228219 w 3636337"/>
              <a:gd name="connsiteY2" fmla="*/ 1856129 h 7665858"/>
              <a:gd name="connsiteX3" fmla="*/ 823311 w 3636337"/>
              <a:gd name="connsiteY3" fmla="*/ 2809235 h 7665858"/>
              <a:gd name="connsiteX4" fmla="*/ 1563551 w 3636337"/>
              <a:gd name="connsiteY4" fmla="*/ 3556737 h 7665858"/>
              <a:gd name="connsiteX5" fmla="*/ 2056123 w 3636337"/>
              <a:gd name="connsiteY5" fmla="*/ 6498729 h 7665858"/>
              <a:gd name="connsiteX6" fmla="*/ 2407191 w 3636337"/>
              <a:gd name="connsiteY6" fmla="*/ 6337405 h 7665858"/>
              <a:gd name="connsiteX7" fmla="*/ 2812099 w 3636337"/>
              <a:gd name="connsiteY7" fmla="*/ 5384299 h 7665858"/>
              <a:gd name="connsiteX8" fmla="*/ 2056123 w 3636337"/>
              <a:gd name="connsiteY8" fmla="*/ 4534692 h 7665858"/>
              <a:gd name="connsiteX9" fmla="*/ 2056123 w 3636337"/>
              <a:gd name="connsiteY9" fmla="*/ 6498729 h 7665858"/>
              <a:gd name="connsiteX10" fmla="*/ 2056123 w 3636337"/>
              <a:gd name="connsiteY10" fmla="*/ 7665858 h 7665858"/>
              <a:gd name="connsiteX11" fmla="*/ 1563551 w 3636337"/>
              <a:gd name="connsiteY11" fmla="*/ 7665858 h 7665858"/>
              <a:gd name="connsiteX12" fmla="*/ 1563551 w 3636337"/>
              <a:gd name="connsiteY12" fmla="*/ 7324229 h 7665858"/>
              <a:gd name="connsiteX13" fmla="*/ 1016794 w 3636337"/>
              <a:gd name="connsiteY13" fmla="*/ 7157147 h 7665858"/>
              <a:gd name="connsiteX14" fmla="*/ 0 w 3636337"/>
              <a:gd name="connsiteY14" fmla="*/ 5581410 h 7665858"/>
              <a:gd name="connsiteX15" fmla="*/ 813973 w 3636337"/>
              <a:gd name="connsiteY15" fmla="*/ 5555881 h 7665858"/>
              <a:gd name="connsiteX16" fmla="*/ 1375441 w 3636337"/>
              <a:gd name="connsiteY16" fmla="*/ 6426001 h 7665858"/>
              <a:gd name="connsiteX17" fmla="*/ 1563551 w 3636337"/>
              <a:gd name="connsiteY17" fmla="*/ 6493594 h 7665858"/>
              <a:gd name="connsiteX18" fmla="*/ 1563551 w 3636337"/>
              <a:gd name="connsiteY18" fmla="*/ 4375311 h 7665858"/>
              <a:gd name="connsiteX19" fmla="*/ 16852 w 3636337"/>
              <a:gd name="connsiteY19" fmla="*/ 2909767 h 7665858"/>
              <a:gd name="connsiteX20" fmla="*/ 750173 w 3636337"/>
              <a:gd name="connsiteY20" fmla="*/ 1196833 h 7665858"/>
              <a:gd name="connsiteX21" fmla="*/ 1563551 w 3636337"/>
              <a:gd name="connsiteY21" fmla="*/ 868995 h 7665858"/>
              <a:gd name="connsiteX22" fmla="*/ 1716191 w 3636337"/>
              <a:gd name="connsiteY22" fmla="*/ -1 h 7665858"/>
              <a:gd name="connsiteX23" fmla="*/ 2056123 w 3636337"/>
              <a:gd name="connsiteY23" fmla="*/ 866944 h 7665858"/>
              <a:gd name="connsiteX24" fmla="*/ 2618616 w 3636337"/>
              <a:gd name="connsiteY24" fmla="*/ 1036387 h 7665858"/>
              <a:gd name="connsiteX25" fmla="*/ 3635410 w 3636337"/>
              <a:gd name="connsiteY25" fmla="*/ 2612124 h 7665858"/>
              <a:gd name="connsiteX26" fmla="*/ 2821437 w 3636337"/>
              <a:gd name="connsiteY26" fmla="*/ 2637654 h 7665858"/>
              <a:gd name="connsiteX27" fmla="*/ 2259969 w 3636337"/>
              <a:gd name="connsiteY27" fmla="*/ 1767533 h 7665858"/>
              <a:gd name="connsiteX28" fmla="*/ 2056123 w 3636337"/>
              <a:gd name="connsiteY28" fmla="*/ 1695911 h 7665858"/>
              <a:gd name="connsiteX29" fmla="*/ 2056123 w 3636337"/>
              <a:gd name="connsiteY29" fmla="*/ 3678566 h 7665858"/>
              <a:gd name="connsiteX30" fmla="*/ 3618512 w 3636337"/>
              <a:gd name="connsiteY30" fmla="*/ 5270683 h 7665858"/>
              <a:gd name="connsiteX31" fmla="*/ 2885237 w 3636337"/>
              <a:gd name="connsiteY31" fmla="*/ 6996701 h 7665858"/>
              <a:gd name="connsiteX32" fmla="*/ 2056123 w 3636337"/>
              <a:gd name="connsiteY32" fmla="*/ 7326424 h 7665858"/>
              <a:gd name="connsiteX33" fmla="*/ 2056123 w 3636337"/>
              <a:gd name="connsiteY33" fmla="*/ 7665858 h 7665858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36337" h="7666663">
                <a:moveTo>
                  <a:pt x="1563551" y="3557542"/>
                </a:moveTo>
                <a:lnTo>
                  <a:pt x="1563551" y="1700250"/>
                </a:lnTo>
                <a:cubicBezTo>
                  <a:pt x="1444523" y="1729565"/>
                  <a:pt x="1330799" y="1782554"/>
                  <a:pt x="1228219" y="1856934"/>
                </a:cubicBezTo>
                <a:cubicBezTo>
                  <a:pt x="927220" y="2075186"/>
                  <a:pt x="771440" y="2441876"/>
                  <a:pt x="823311" y="2810040"/>
                </a:cubicBezTo>
                <a:cubicBezTo>
                  <a:pt x="886035" y="3290431"/>
                  <a:pt x="1181988" y="3452462"/>
                  <a:pt x="1563551" y="3557542"/>
                </a:cubicBezTo>
                <a:close/>
                <a:moveTo>
                  <a:pt x="2056123" y="6499534"/>
                </a:moveTo>
                <a:cubicBezTo>
                  <a:pt x="2180706" y="6470270"/>
                  <a:pt x="2300029" y="6415912"/>
                  <a:pt x="2407191" y="6338210"/>
                </a:cubicBezTo>
                <a:cubicBezTo>
                  <a:pt x="2708190" y="6119958"/>
                  <a:pt x="2863970" y="5753268"/>
                  <a:pt x="2812099" y="5385104"/>
                </a:cubicBezTo>
                <a:cubicBezTo>
                  <a:pt x="2712300" y="4893975"/>
                  <a:pt x="2419393" y="4676499"/>
                  <a:pt x="2056123" y="4535497"/>
                </a:cubicBezTo>
                <a:lnTo>
                  <a:pt x="2056123" y="6499534"/>
                </a:lnTo>
                <a:close/>
                <a:moveTo>
                  <a:pt x="2056123" y="7666663"/>
                </a:moveTo>
                <a:lnTo>
                  <a:pt x="1563551" y="7666663"/>
                </a:lnTo>
                <a:lnTo>
                  <a:pt x="1563551" y="7325034"/>
                </a:lnTo>
                <a:cubicBezTo>
                  <a:pt x="1376287" y="7299583"/>
                  <a:pt x="1191751" y="7243772"/>
                  <a:pt x="1016794" y="7157952"/>
                </a:cubicBezTo>
                <a:cubicBezTo>
                  <a:pt x="412303" y="6861427"/>
                  <a:pt x="21102" y="6255185"/>
                  <a:pt x="0" y="5582215"/>
                </a:cubicBezTo>
                <a:lnTo>
                  <a:pt x="813973" y="5556686"/>
                </a:lnTo>
                <a:cubicBezTo>
                  <a:pt x="825624" y="5928299"/>
                  <a:pt x="1041643" y="6263069"/>
                  <a:pt x="1375441" y="6426806"/>
                </a:cubicBezTo>
                <a:cubicBezTo>
                  <a:pt x="1436179" y="6456600"/>
                  <a:pt x="1499008" y="6479843"/>
                  <a:pt x="1563551" y="6494399"/>
                </a:cubicBezTo>
                <a:lnTo>
                  <a:pt x="1563551" y="4376116"/>
                </a:lnTo>
                <a:cubicBezTo>
                  <a:pt x="920238" y="4190826"/>
                  <a:pt x="233045" y="3978874"/>
                  <a:pt x="16852" y="2910572"/>
                </a:cubicBezTo>
                <a:cubicBezTo>
                  <a:pt x="-73403" y="2248414"/>
                  <a:pt x="208577" y="1590340"/>
                  <a:pt x="750173" y="1197638"/>
                </a:cubicBezTo>
                <a:cubicBezTo>
                  <a:pt x="994931" y="1020167"/>
                  <a:pt x="1274723" y="909939"/>
                  <a:pt x="1563551" y="869800"/>
                </a:cubicBezTo>
                <a:cubicBezTo>
                  <a:pt x="1593167" y="579867"/>
                  <a:pt x="1856204" y="593050"/>
                  <a:pt x="1652399" y="0"/>
                </a:cubicBezTo>
                <a:cubicBezTo>
                  <a:pt x="2213770" y="363911"/>
                  <a:pt x="1921548" y="578499"/>
                  <a:pt x="2056123" y="867749"/>
                </a:cubicBezTo>
                <a:cubicBezTo>
                  <a:pt x="2248752" y="892450"/>
                  <a:pt x="2438747" y="948962"/>
                  <a:pt x="2618616" y="1037192"/>
                </a:cubicBezTo>
                <a:cubicBezTo>
                  <a:pt x="3223107" y="1333718"/>
                  <a:pt x="3614308" y="1939959"/>
                  <a:pt x="3635410" y="2612929"/>
                </a:cubicBezTo>
                <a:lnTo>
                  <a:pt x="2821437" y="2638459"/>
                </a:lnTo>
                <a:cubicBezTo>
                  <a:pt x="2809786" y="2266845"/>
                  <a:pt x="2593767" y="1932075"/>
                  <a:pt x="2259969" y="1768338"/>
                </a:cubicBezTo>
                <a:cubicBezTo>
                  <a:pt x="2194243" y="1736098"/>
                  <a:pt x="2126069" y="1711527"/>
                  <a:pt x="2056123" y="1696716"/>
                </a:cubicBezTo>
                <a:lnTo>
                  <a:pt x="2056123" y="3679371"/>
                </a:lnTo>
                <a:cubicBezTo>
                  <a:pt x="2675271" y="3831992"/>
                  <a:pt x="3347939" y="4092909"/>
                  <a:pt x="3618512" y="5271488"/>
                </a:cubicBezTo>
                <a:cubicBezTo>
                  <a:pt x="3712448" y="5938206"/>
                  <a:pt x="3430336" y="6602267"/>
                  <a:pt x="2885237" y="6997506"/>
                </a:cubicBezTo>
                <a:cubicBezTo>
                  <a:pt x="2636047" y="7178193"/>
                  <a:pt x="2350538" y="7289181"/>
                  <a:pt x="2056123" y="7327229"/>
                </a:cubicBezTo>
                <a:lnTo>
                  <a:pt x="2056123" y="7666663"/>
                </a:lnTo>
                <a:close/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4" name="Group 3">
            <a:extLst>
              <a:ext uri="{FF2B5EF4-FFF2-40B4-BE49-F238E27FC236}">
                <a16:creationId xmlns:a16="http://schemas.microsoft.com/office/drawing/2014/main" id="{876FAE49-1BE2-4A20-A5AC-15444A606BD9}"/>
              </a:ext>
            </a:extLst>
          </p:cNvPr>
          <p:cNvGrpSpPr/>
          <p:nvPr/>
        </p:nvGrpSpPr>
        <p:grpSpPr>
          <a:xfrm>
            <a:off x="7489098" y="553138"/>
            <a:ext cx="1442183" cy="4299706"/>
            <a:chOff x="6471827" y="627534"/>
            <a:chExt cx="1298611" cy="4144897"/>
          </a:xfrm>
        </p:grpSpPr>
        <p:sp>
          <p:nvSpPr>
            <p:cNvPr id="145" name="Oval 2">
              <a:extLst>
                <a:ext uri="{FF2B5EF4-FFF2-40B4-BE49-F238E27FC236}">
                  <a16:creationId xmlns:a16="http://schemas.microsoft.com/office/drawing/2014/main" id="{DE783F32-7CF7-4899-8CA0-AE3C55659766}"/>
                </a:ext>
              </a:extLst>
            </p:cNvPr>
            <p:cNvSpPr/>
            <p:nvPr/>
          </p:nvSpPr>
          <p:spPr>
            <a:xfrm rot="1887332">
              <a:off x="6471827" y="3934512"/>
              <a:ext cx="1298611" cy="8379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6" name="Group 56">
              <a:extLst>
                <a:ext uri="{FF2B5EF4-FFF2-40B4-BE49-F238E27FC236}">
                  <a16:creationId xmlns:a16="http://schemas.microsoft.com/office/drawing/2014/main" id="{C55AC786-1BDF-42F0-A8D0-24CB969C2800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147" name="Freeform 57">
                <a:extLst>
                  <a:ext uri="{FF2B5EF4-FFF2-40B4-BE49-F238E27FC236}">
                    <a16:creationId xmlns:a16="http://schemas.microsoft.com/office/drawing/2014/main" id="{AAF36A6C-28CD-4E58-9C9B-DBCAAD1D2040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148" name="Freeform 58">
                <a:extLst>
                  <a:ext uri="{FF2B5EF4-FFF2-40B4-BE49-F238E27FC236}">
                    <a16:creationId xmlns:a16="http://schemas.microsoft.com/office/drawing/2014/main" id="{0492545A-836B-474B-840A-D6607C1197B3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9" name="Freeform 59">
                <a:extLst>
                  <a:ext uri="{FF2B5EF4-FFF2-40B4-BE49-F238E27FC236}">
                    <a16:creationId xmlns:a16="http://schemas.microsoft.com/office/drawing/2014/main" id="{71B50B42-C215-4B37-98B5-AB9083B61D15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0" name="Freeform 60">
                <a:extLst>
                  <a:ext uri="{FF2B5EF4-FFF2-40B4-BE49-F238E27FC236}">
                    <a16:creationId xmlns:a16="http://schemas.microsoft.com/office/drawing/2014/main" id="{AFD0F877-A56A-4A81-A6CD-49C767F47B48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1" name="Freeform 61">
                <a:extLst>
                  <a:ext uri="{FF2B5EF4-FFF2-40B4-BE49-F238E27FC236}">
                    <a16:creationId xmlns:a16="http://schemas.microsoft.com/office/drawing/2014/main" id="{1AC02B97-A7B4-42B7-960D-3A4BF6A8E76C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2" name="Freeform 62">
                <a:extLst>
                  <a:ext uri="{FF2B5EF4-FFF2-40B4-BE49-F238E27FC236}">
                    <a16:creationId xmlns:a16="http://schemas.microsoft.com/office/drawing/2014/main" id="{3BA64EA1-B48C-4FAE-B64B-BE25703AE951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3" name="Freeform 63">
                <a:extLst>
                  <a:ext uri="{FF2B5EF4-FFF2-40B4-BE49-F238E27FC236}">
                    <a16:creationId xmlns:a16="http://schemas.microsoft.com/office/drawing/2014/main" id="{A0C99E6F-0BB7-48F9-83DC-6E9BCADC6C6E}"/>
                  </a:ext>
                </a:extLst>
              </p:cNvPr>
              <p:cNvSpPr/>
              <p:nvPr/>
            </p:nvSpPr>
            <p:spPr>
              <a:xfrm>
                <a:off x="2637394" y="1199203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4" name="Freeform 64">
                <a:extLst>
                  <a:ext uri="{FF2B5EF4-FFF2-40B4-BE49-F238E27FC236}">
                    <a16:creationId xmlns:a16="http://schemas.microsoft.com/office/drawing/2014/main" id="{81D9F52F-643F-473B-85DB-0E188F62EF30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5" name="Freeform 65">
                <a:extLst>
                  <a:ext uri="{FF2B5EF4-FFF2-40B4-BE49-F238E27FC236}">
                    <a16:creationId xmlns:a16="http://schemas.microsoft.com/office/drawing/2014/main" id="{CF9B7FA8-77EF-44D1-A634-37F5D2C2FD02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6" name="Freeform 66">
                <a:extLst>
                  <a:ext uri="{FF2B5EF4-FFF2-40B4-BE49-F238E27FC236}">
                    <a16:creationId xmlns:a16="http://schemas.microsoft.com/office/drawing/2014/main" id="{0CB07FA6-DA91-4691-B5DB-3ED3F556460A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7" name="Freeform 67">
                <a:extLst>
                  <a:ext uri="{FF2B5EF4-FFF2-40B4-BE49-F238E27FC236}">
                    <a16:creationId xmlns:a16="http://schemas.microsoft.com/office/drawing/2014/main" id="{5AC2F3BE-04EB-47BB-8B3F-CD417629762D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8" name="Freeform 68">
                <a:extLst>
                  <a:ext uri="{FF2B5EF4-FFF2-40B4-BE49-F238E27FC236}">
                    <a16:creationId xmlns:a16="http://schemas.microsoft.com/office/drawing/2014/main" id="{19D9291F-34D7-404C-A192-B981B613DA21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9" name="Freeform 69">
                <a:extLst>
                  <a:ext uri="{FF2B5EF4-FFF2-40B4-BE49-F238E27FC236}">
                    <a16:creationId xmlns:a16="http://schemas.microsoft.com/office/drawing/2014/main" id="{9712594F-5D39-48B5-8B0C-FDBDCB1E6246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66" name="그룹 3">
            <a:extLst>
              <a:ext uri="{FF2B5EF4-FFF2-40B4-BE49-F238E27FC236}">
                <a16:creationId xmlns:a16="http://schemas.microsoft.com/office/drawing/2014/main" id="{ED46AD8A-32E9-4F9F-AE40-6100C085266C}"/>
              </a:ext>
            </a:extLst>
          </p:cNvPr>
          <p:cNvGrpSpPr/>
          <p:nvPr/>
        </p:nvGrpSpPr>
        <p:grpSpPr>
          <a:xfrm>
            <a:off x="1049295" y="3495572"/>
            <a:ext cx="837397" cy="555762"/>
            <a:chOff x="9017332" y="4660057"/>
            <a:chExt cx="1116529" cy="741016"/>
          </a:xfrm>
          <a:solidFill>
            <a:srgbClr val="FFC000"/>
          </a:solidFill>
        </p:grpSpPr>
        <p:grpSp>
          <p:nvGrpSpPr>
            <p:cNvPr id="167" name="그룹 106">
              <a:extLst>
                <a:ext uri="{FF2B5EF4-FFF2-40B4-BE49-F238E27FC236}">
                  <a16:creationId xmlns:a16="http://schemas.microsoft.com/office/drawing/2014/main" id="{B642618B-645D-4632-A30B-0DD1AB8E6190}"/>
                </a:ext>
              </a:extLst>
            </p:cNvPr>
            <p:cNvGrpSpPr/>
            <p:nvPr/>
          </p:nvGrpSpPr>
          <p:grpSpPr>
            <a:xfrm>
              <a:off x="9017332" y="4660057"/>
              <a:ext cx="1116529" cy="741016"/>
              <a:chOff x="8890504" y="1819747"/>
              <a:chExt cx="2424749" cy="1609253"/>
            </a:xfrm>
            <a:grpFill/>
          </p:grpSpPr>
          <p:sp>
            <p:nvSpPr>
              <p:cNvPr id="169" name="사각형: 둥근 모서리 108">
                <a:extLst>
                  <a:ext uri="{FF2B5EF4-FFF2-40B4-BE49-F238E27FC236}">
                    <a16:creationId xmlns:a16="http://schemas.microsoft.com/office/drawing/2014/main" id="{4B88EA61-A305-4A2A-A40B-57A7FD741C57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0" name="사각형: 둥근 모서리 109">
                <a:extLst>
                  <a:ext uri="{FF2B5EF4-FFF2-40B4-BE49-F238E27FC236}">
                    <a16:creationId xmlns:a16="http://schemas.microsoft.com/office/drawing/2014/main" id="{26FE5491-5880-4DCF-A9F9-1113235F0C94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grpFill/>
              <a:ln w="222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1" name="사각형: 둥근 모서리 110">
                <a:extLst>
                  <a:ext uri="{FF2B5EF4-FFF2-40B4-BE49-F238E27FC236}">
                    <a16:creationId xmlns:a16="http://schemas.microsoft.com/office/drawing/2014/main" id="{F0FF245C-0E65-420F-8094-493B8E0B9D70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2" name="타원 111">
                <a:extLst>
                  <a:ext uri="{FF2B5EF4-FFF2-40B4-BE49-F238E27FC236}">
                    <a16:creationId xmlns:a16="http://schemas.microsoft.com/office/drawing/2014/main" id="{B808CF0B-5075-43CE-B5E2-F431D83EFD1D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8" name="Block Arc 11">
              <a:extLst>
                <a:ext uri="{FF2B5EF4-FFF2-40B4-BE49-F238E27FC236}">
                  <a16:creationId xmlns:a16="http://schemas.microsoft.com/office/drawing/2014/main" id="{4BD70A49-EDCE-4025-B8C7-48031D32FB98}"/>
                </a:ext>
              </a:extLst>
            </p:cNvPr>
            <p:cNvSpPr/>
            <p:nvPr/>
          </p:nvSpPr>
          <p:spPr>
            <a:xfrm>
              <a:off x="9415738" y="4824489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613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23074C-6F11-4733-9F10-6F31395F1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43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598655" y="871468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4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969590" y="924367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600219" y="3142508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203903" y="2493272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964872" y="3233785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2823659" y="2484233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5312378" y="245277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227721" y="891391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1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2817866" y="891389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2122048" y="3216591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3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5293446" y="1648177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4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408621" y="855312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5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4071016" y="820579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6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793911" y="3203072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7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28474" y="3854241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417249" y="2411202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9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3997900" y="1660303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0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2239808" y="2442809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1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84770" y="862998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2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3415254" y="1639343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3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649298" y="2469944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4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07764" y="165603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5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2908264" y="164798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6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708666" y="1677735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7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2380475" y="1666370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8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1454561" y="3903857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9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23132" y="1606080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0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1617754" y="2478008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1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905767" y="3866811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2727383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3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4635068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4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336634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5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5274034" y="3933921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6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400070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7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008875" y="2392466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8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15483" y="2411289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9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248873" y="3859714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0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6779" y="321241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1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591417" y="1667933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2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609622" y="906864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3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214217" y="906914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4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4037207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5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380925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6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693488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7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349769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8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867074" y="856148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9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6502431" y="889364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0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7790504" y="878239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1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7130919" y="887054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2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8424496" y="1654584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3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8471037" y="872412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4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7141405" y="1610773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5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7769410" y="1620030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96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6512915" y="1610773"/>
            <a:ext cx="376393" cy="415916"/>
            <a:chOff x="4835382" y="73243"/>
            <a:chExt cx="2920830" cy="3227535"/>
          </a:xfrm>
          <a:solidFill>
            <a:schemeClr val="accent1">
              <a:lumMod val="75000"/>
            </a:schemeClr>
          </a:solidFill>
        </p:grpSpPr>
        <p:sp>
          <p:nvSpPr>
            <p:cNvPr id="97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98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99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5897219" y="1633342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0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5926136" y="2476481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1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25200" y="2476481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2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8428838" y="2489598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3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7780465" y="2517874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4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7142972" y="2490171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7268641" y="3264717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6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6517880" y="3304452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7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7777381" y="3396859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8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8465241" y="3351715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9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5901935" y="3304452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0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6506386" y="4024293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1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5871130" y="4024293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2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7772368" y="4024293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3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7134876" y="4024293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4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8421407" y="4016382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655002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23074C-6F11-4733-9F10-6F31395F1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76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250360" y="1012109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7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537825" y="1083834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8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6924980" y="1003945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9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215155" y="1043463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80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360373" y="1750822"/>
            <a:ext cx="244301" cy="397359"/>
            <a:chOff x="2071598" y="2060848"/>
            <a:chExt cx="1917605" cy="3137144"/>
          </a:xfrm>
          <a:solidFill>
            <a:schemeClr val="accent1">
              <a:lumMod val="75000"/>
            </a:schemeClr>
          </a:solidFill>
        </p:grpSpPr>
        <p:sp>
          <p:nvSpPr>
            <p:cNvPr id="81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82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83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84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85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043764" y="1750822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530488" y="1750822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7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123234" y="1750822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8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309047" y="2621378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9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197042" y="2607251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0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6908794" y="2607251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1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538095" y="2607251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2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362485" y="3423480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3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125998" y="3454063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4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911805" y="4150165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5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6908794" y="3532831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6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552370" y="3435222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7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299330" y="4174519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8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146488" y="4147152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9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599150" y="4147952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0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3277147" y="3318722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1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3699851" y="3378238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2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642677" y="2586821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3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4479547" y="2567453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4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4951901" y="3421712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5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5062400" y="2592459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6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5621859" y="4100621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7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5602900" y="1841656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8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4463760" y="4101686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9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5015365" y="1026797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0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557922" y="3360638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1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3947965" y="2591497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2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1246751" y="3392729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3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610538" y="1022602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4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4316419" y="997802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5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5716676" y="965108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6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1943531" y="3424792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7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1226000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8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1906491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19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258698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0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326747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1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5666466" y="2628844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2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1703399" y="1769519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23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2423283" y="1769123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4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2950434" y="992862"/>
            <a:ext cx="408206" cy="408206"/>
          </a:xfrm>
          <a:prstGeom prst="hear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5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5099666" y="4124856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6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554943" y="4166029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7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3871969" y="4124637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8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1845576" y="4148398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9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2577901" y="4101078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0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1276933" y="4135202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1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3226219" y="4098161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2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14993" y="948764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3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155366" y="946472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4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1642116" y="1015998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5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2299498" y="987450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6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3043729" y="1814480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7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1184544" y="1813637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8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3681450" y="1813637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9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4971400" y="1810853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0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5592572" y="3420372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41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690671" y="1712455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2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4280171" y="1831216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3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2662272" y="3396120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44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4354127" y="3371592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44618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oup 22">
            <a:extLst>
              <a:ext uri="{FF2B5EF4-FFF2-40B4-BE49-F238E27FC236}">
                <a16:creationId xmlns:a16="http://schemas.microsoft.com/office/drawing/2014/main" id="{84B996E3-4C8B-496F-BB58-47E2CE85EAC6}"/>
              </a:ext>
            </a:extLst>
          </p:cNvPr>
          <p:cNvGrpSpPr/>
          <p:nvPr/>
        </p:nvGrpSpPr>
        <p:grpSpPr>
          <a:xfrm>
            <a:off x="3861781" y="1001848"/>
            <a:ext cx="1463463" cy="583336"/>
            <a:chOff x="2543198" y="4388490"/>
            <a:chExt cx="2577763" cy="7777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F51F0C-C09D-4768-85E5-9566453BA420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6405AC-B764-4671-899A-02D3556CDB75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:a16="http://schemas.microsoft.com/office/drawing/2014/main" id="{113A435F-5A0E-49F0-8397-88FF4075B93F}"/>
              </a:ext>
            </a:extLst>
          </p:cNvPr>
          <p:cNvGrpSpPr/>
          <p:nvPr/>
        </p:nvGrpSpPr>
        <p:grpSpPr>
          <a:xfrm>
            <a:off x="2048735" y="3801532"/>
            <a:ext cx="1463463" cy="583336"/>
            <a:chOff x="2543198" y="4388490"/>
            <a:chExt cx="2577763" cy="7777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080B99-A56B-400A-9BDD-F44AAA5E6264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1438C9-4157-41C4-8712-FFC99401C176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8">
            <a:extLst>
              <a:ext uri="{FF2B5EF4-FFF2-40B4-BE49-F238E27FC236}">
                <a16:creationId xmlns:a16="http://schemas.microsoft.com/office/drawing/2014/main" id="{2FF4F5C5-C3A2-4872-81BA-F91555B71391}"/>
              </a:ext>
            </a:extLst>
          </p:cNvPr>
          <p:cNvGrpSpPr/>
          <p:nvPr/>
        </p:nvGrpSpPr>
        <p:grpSpPr>
          <a:xfrm>
            <a:off x="370439" y="1006510"/>
            <a:ext cx="1463463" cy="583337"/>
            <a:chOff x="2543198" y="4388490"/>
            <a:chExt cx="2577763" cy="7777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D2F6212-5EF7-4800-87B4-13093775AE91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481E0F-FC7D-47A2-98C5-700DB753CB78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1">
            <a:extLst>
              <a:ext uri="{FF2B5EF4-FFF2-40B4-BE49-F238E27FC236}">
                <a16:creationId xmlns:a16="http://schemas.microsoft.com/office/drawing/2014/main" id="{5ADEFEF4-9972-42AB-963C-592C87C50163}"/>
              </a:ext>
            </a:extLst>
          </p:cNvPr>
          <p:cNvGrpSpPr/>
          <p:nvPr/>
        </p:nvGrpSpPr>
        <p:grpSpPr>
          <a:xfrm>
            <a:off x="5645951" y="3811157"/>
            <a:ext cx="1463463" cy="583336"/>
            <a:chOff x="2543198" y="4388490"/>
            <a:chExt cx="2577763" cy="77778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88C220-C164-44DA-88C5-1AE074BDFD89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ED7F1B-13B4-40C4-8EED-F4F0E105004D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1" name="AutoShape 12">
            <a:extLst>
              <a:ext uri="{FF2B5EF4-FFF2-40B4-BE49-F238E27FC236}">
                <a16:creationId xmlns:a16="http://schemas.microsoft.com/office/drawing/2014/main" id="{F139C4EC-CDB0-452A-9E50-91334E4F2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2018718"/>
            <a:ext cx="8563425" cy="1350150"/>
          </a:xfrm>
          <a:prstGeom prst="rightArrow">
            <a:avLst>
              <a:gd name="adj1" fmla="val 45285"/>
              <a:gd name="adj2" fmla="val 76984"/>
            </a:avLst>
          </a:prstGeom>
          <a:solidFill>
            <a:schemeClr val="tx1">
              <a:lumMod val="50000"/>
              <a:lumOff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558D6384-EF26-4BE7-ACD3-D67B24945FA6}"/>
              </a:ext>
            </a:extLst>
          </p:cNvPr>
          <p:cNvSpPr/>
          <p:nvPr/>
        </p:nvSpPr>
        <p:spPr>
          <a:xfrm>
            <a:off x="2264429" y="2172371"/>
            <a:ext cx="1017738" cy="10177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Oval 27">
            <a:extLst>
              <a:ext uri="{FF2B5EF4-FFF2-40B4-BE49-F238E27FC236}">
                <a16:creationId xmlns:a16="http://schemas.microsoft.com/office/drawing/2014/main" id="{689786E6-6249-4DC3-93E1-4BC79E80F44A}"/>
              </a:ext>
            </a:extLst>
          </p:cNvPr>
          <p:cNvSpPr/>
          <p:nvPr/>
        </p:nvSpPr>
        <p:spPr>
          <a:xfrm>
            <a:off x="5868814" y="2172371"/>
            <a:ext cx="1017738" cy="10177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70A25B-269B-41F0-BFAB-3BBD9D9EA692}"/>
              </a:ext>
            </a:extLst>
          </p:cNvPr>
          <p:cNvSpPr txBox="1"/>
          <p:nvPr/>
        </p:nvSpPr>
        <p:spPr>
          <a:xfrm>
            <a:off x="2439878" y="2535433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BD9B34-E3C5-47E0-A6B4-E507449B218B}"/>
              </a:ext>
            </a:extLst>
          </p:cNvPr>
          <p:cNvSpPr txBox="1"/>
          <p:nvPr/>
        </p:nvSpPr>
        <p:spPr>
          <a:xfrm>
            <a:off x="6044902" y="2535433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50" name="Straight Connector 33">
            <a:extLst>
              <a:ext uri="{FF2B5EF4-FFF2-40B4-BE49-F238E27FC236}">
                <a16:creationId xmlns:a16="http://schemas.microsoft.com/office/drawing/2014/main" id="{8636E7D6-35E4-4AC7-81DE-9D787620438D}"/>
              </a:ext>
            </a:extLst>
          </p:cNvPr>
          <p:cNvCxnSpPr/>
          <p:nvPr/>
        </p:nvCxnSpPr>
        <p:spPr>
          <a:xfrm flipV="1">
            <a:off x="1102171" y="1686808"/>
            <a:ext cx="0" cy="363636"/>
          </a:xfrm>
          <a:prstGeom prst="line">
            <a:avLst/>
          </a:prstGeom>
          <a:ln w="19050"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4">
            <a:extLst>
              <a:ext uri="{FF2B5EF4-FFF2-40B4-BE49-F238E27FC236}">
                <a16:creationId xmlns:a16="http://schemas.microsoft.com/office/drawing/2014/main" id="{51BA159C-4EA5-462B-B716-A5F4944E329A}"/>
              </a:ext>
            </a:extLst>
          </p:cNvPr>
          <p:cNvCxnSpPr/>
          <p:nvPr/>
        </p:nvCxnSpPr>
        <p:spPr>
          <a:xfrm flipV="1">
            <a:off x="4593513" y="1686808"/>
            <a:ext cx="0" cy="363636"/>
          </a:xfrm>
          <a:prstGeom prst="line">
            <a:avLst/>
          </a:prstGeom>
          <a:ln w="19050">
            <a:solidFill>
              <a:schemeClr val="accent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36">
            <a:extLst>
              <a:ext uri="{FF2B5EF4-FFF2-40B4-BE49-F238E27FC236}">
                <a16:creationId xmlns:a16="http://schemas.microsoft.com/office/drawing/2014/main" id="{894AC518-70AF-4A27-BCA4-7788D19CC56B}"/>
              </a:ext>
            </a:extLst>
          </p:cNvPr>
          <p:cNvCxnSpPr/>
          <p:nvPr/>
        </p:nvCxnSpPr>
        <p:spPr>
          <a:xfrm flipV="1">
            <a:off x="6377683" y="3351271"/>
            <a:ext cx="0" cy="363636"/>
          </a:xfrm>
          <a:prstGeom prst="line">
            <a:avLst/>
          </a:prstGeom>
          <a:ln w="19050">
            <a:solidFill>
              <a:schemeClr val="accent5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7">
            <a:extLst>
              <a:ext uri="{FF2B5EF4-FFF2-40B4-BE49-F238E27FC236}">
                <a16:creationId xmlns:a16="http://schemas.microsoft.com/office/drawing/2014/main" id="{08C8B693-1D08-4331-8737-894A05032A56}"/>
              </a:ext>
            </a:extLst>
          </p:cNvPr>
          <p:cNvCxnSpPr/>
          <p:nvPr/>
        </p:nvCxnSpPr>
        <p:spPr>
          <a:xfrm flipV="1">
            <a:off x="2780467" y="3351271"/>
            <a:ext cx="0" cy="363636"/>
          </a:xfrm>
          <a:prstGeom prst="line">
            <a:avLst/>
          </a:prstGeom>
          <a:ln w="19050">
            <a:solidFill>
              <a:schemeClr val="accent3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08291A5-53E3-4EAA-8073-1BBABA2086B4}"/>
              </a:ext>
            </a:extLst>
          </p:cNvPr>
          <p:cNvSpPr txBox="1"/>
          <p:nvPr/>
        </p:nvSpPr>
        <p:spPr>
          <a:xfrm>
            <a:off x="7730882" y="2440610"/>
            <a:ext cx="88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2019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558D6384-EF26-4BE7-ACD3-D67B24945FA6}"/>
              </a:ext>
            </a:extLst>
          </p:cNvPr>
          <p:cNvSpPr/>
          <p:nvPr/>
        </p:nvSpPr>
        <p:spPr>
          <a:xfrm>
            <a:off x="606679" y="2187507"/>
            <a:ext cx="1017738" cy="10177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직사각형 113">
            <a:extLst>
              <a:ext uri="{FF2B5EF4-FFF2-40B4-BE49-F238E27FC236}">
                <a16:creationId xmlns:a16="http://schemas.microsoft.com/office/drawing/2014/main" id="{2D6966D0-28AB-40E6-8D4E-40B4061C4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88" y="2553254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2015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Oval 21">
            <a:extLst>
              <a:ext uri="{FF2B5EF4-FFF2-40B4-BE49-F238E27FC236}">
                <a16:creationId xmlns:a16="http://schemas.microsoft.com/office/drawing/2014/main" id="{558D6384-EF26-4BE7-ACD3-D67B24945FA6}"/>
              </a:ext>
            </a:extLst>
          </p:cNvPr>
          <p:cNvSpPr/>
          <p:nvPr/>
        </p:nvSpPr>
        <p:spPr>
          <a:xfrm>
            <a:off x="4088766" y="2174357"/>
            <a:ext cx="1017738" cy="10177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47916D-2D43-45EC-9CBB-B6070368FBC1}"/>
              </a:ext>
            </a:extLst>
          </p:cNvPr>
          <p:cNvSpPr txBox="1"/>
          <p:nvPr/>
        </p:nvSpPr>
        <p:spPr>
          <a:xfrm>
            <a:off x="4264854" y="2502166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85BF7D2-A827-412F-8BB0-FBC9760E1E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Meet Our Team</a:t>
            </a:r>
            <a:endParaRPr lang="ko-KR" altLang="en-US" dirty="0"/>
          </a:p>
        </p:txBody>
      </p:sp>
      <p:sp>
        <p:nvSpPr>
          <p:cNvPr id="29" name="Oval 26">
            <a:extLst>
              <a:ext uri="{FF2B5EF4-FFF2-40B4-BE49-F238E27FC236}">
                <a16:creationId xmlns:a16="http://schemas.microsoft.com/office/drawing/2014/main" id="{7162293D-B4A7-4766-B9EB-4E7A6D174DC4}"/>
              </a:ext>
            </a:extLst>
          </p:cNvPr>
          <p:cNvSpPr/>
          <p:nvPr/>
        </p:nvSpPr>
        <p:spPr>
          <a:xfrm>
            <a:off x="2052900" y="2594066"/>
            <a:ext cx="594000" cy="59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Oval 32">
            <a:extLst>
              <a:ext uri="{FF2B5EF4-FFF2-40B4-BE49-F238E27FC236}">
                <a16:creationId xmlns:a16="http://schemas.microsoft.com/office/drawing/2014/main" id="{FB11AEC6-F0E6-42A9-A5ED-790F4689D59C}"/>
              </a:ext>
            </a:extLst>
          </p:cNvPr>
          <p:cNvSpPr/>
          <p:nvPr/>
        </p:nvSpPr>
        <p:spPr>
          <a:xfrm>
            <a:off x="7831630" y="2594066"/>
            <a:ext cx="594000" cy="59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33">
            <a:extLst>
              <a:ext uri="{FF2B5EF4-FFF2-40B4-BE49-F238E27FC236}">
                <a16:creationId xmlns:a16="http://schemas.microsoft.com/office/drawing/2014/main" id="{C80CC2A9-6AF9-4067-B781-0C2C2BD87F3C}"/>
              </a:ext>
            </a:extLst>
          </p:cNvPr>
          <p:cNvSpPr/>
          <p:nvPr/>
        </p:nvSpPr>
        <p:spPr>
          <a:xfrm>
            <a:off x="4942265" y="2594066"/>
            <a:ext cx="594000" cy="59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8" name="Group 31">
            <a:extLst>
              <a:ext uri="{FF2B5EF4-FFF2-40B4-BE49-F238E27FC236}">
                <a16:creationId xmlns:a16="http://schemas.microsoft.com/office/drawing/2014/main" id="{3499E562-A420-49BE-AC92-3A87852A0478}"/>
              </a:ext>
            </a:extLst>
          </p:cNvPr>
          <p:cNvGrpSpPr/>
          <p:nvPr/>
        </p:nvGrpSpPr>
        <p:grpSpPr>
          <a:xfrm>
            <a:off x="764534" y="3303773"/>
            <a:ext cx="1565844" cy="945693"/>
            <a:chOff x="611999" y="4067547"/>
            <a:chExt cx="2087792" cy="126092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F00E03F-40C2-455C-B4A0-C5AD75A8DF1D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John K.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0E5FABBB-8C93-4218-9A0E-46DB76AA1F58}"/>
                </a:ext>
              </a:extLst>
            </p:cNvPr>
            <p:cNvSpPr/>
            <p:nvPr/>
          </p:nvSpPr>
          <p:spPr>
            <a:xfrm>
              <a:off x="611999" y="4375323"/>
              <a:ext cx="208779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E618CDA-03BB-499C-B55C-5682F9E427E6}"/>
                </a:ext>
              </a:extLst>
            </p:cNvPr>
            <p:cNvSpPr txBox="1"/>
            <p:nvPr/>
          </p:nvSpPr>
          <p:spPr>
            <a:xfrm>
              <a:off x="611999" y="4651362"/>
              <a:ext cx="20877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45">
            <a:extLst>
              <a:ext uri="{FF2B5EF4-FFF2-40B4-BE49-F238E27FC236}">
                <a16:creationId xmlns:a16="http://schemas.microsoft.com/office/drawing/2014/main" id="{03231418-F793-4F8F-920E-BE4B18D2914E}"/>
              </a:ext>
            </a:extLst>
          </p:cNvPr>
          <p:cNvGrpSpPr/>
          <p:nvPr/>
        </p:nvGrpSpPr>
        <p:grpSpPr>
          <a:xfrm>
            <a:off x="3776816" y="3303773"/>
            <a:ext cx="1565844" cy="945693"/>
            <a:chOff x="611999" y="4067547"/>
            <a:chExt cx="2087792" cy="126092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7344054-11FC-4732-BC79-B94BC808E71B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John K.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Rectangle 47">
              <a:extLst>
                <a:ext uri="{FF2B5EF4-FFF2-40B4-BE49-F238E27FC236}">
                  <a16:creationId xmlns:a16="http://schemas.microsoft.com/office/drawing/2014/main" id="{ED2017CC-7A20-4F93-BC85-088025BA3E39}"/>
                </a:ext>
              </a:extLst>
            </p:cNvPr>
            <p:cNvSpPr/>
            <p:nvPr/>
          </p:nvSpPr>
          <p:spPr>
            <a:xfrm>
              <a:off x="611999" y="4375323"/>
              <a:ext cx="208779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FDBFB02-100D-44F5-AB82-1A58DA2C145F}"/>
                </a:ext>
              </a:extLst>
            </p:cNvPr>
            <p:cNvSpPr txBox="1"/>
            <p:nvPr/>
          </p:nvSpPr>
          <p:spPr>
            <a:xfrm>
              <a:off x="611999" y="4651362"/>
              <a:ext cx="20877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49">
            <a:extLst>
              <a:ext uri="{FF2B5EF4-FFF2-40B4-BE49-F238E27FC236}">
                <a16:creationId xmlns:a16="http://schemas.microsoft.com/office/drawing/2014/main" id="{C432CCE2-A7FD-4EFC-BF40-F49BA1DDBE9C}"/>
              </a:ext>
            </a:extLst>
          </p:cNvPr>
          <p:cNvGrpSpPr/>
          <p:nvPr/>
        </p:nvGrpSpPr>
        <p:grpSpPr>
          <a:xfrm>
            <a:off x="6538523" y="3303773"/>
            <a:ext cx="1565844" cy="945693"/>
            <a:chOff x="611999" y="4067547"/>
            <a:chExt cx="2087792" cy="126092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B9500B9-9375-4D9E-932F-C0EA3C43A056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>
                  <a:solidFill>
                    <a:schemeClr val="bg1"/>
                  </a:solidFill>
                  <a:cs typeface="Arial" pitchFamily="34" charset="0"/>
                </a:rPr>
                <a:t>John K.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Rectangle 51">
              <a:extLst>
                <a:ext uri="{FF2B5EF4-FFF2-40B4-BE49-F238E27FC236}">
                  <a16:creationId xmlns:a16="http://schemas.microsoft.com/office/drawing/2014/main" id="{8529A3B1-CA39-4532-AD70-D0E36BD26145}"/>
                </a:ext>
              </a:extLst>
            </p:cNvPr>
            <p:cNvSpPr/>
            <p:nvPr/>
          </p:nvSpPr>
          <p:spPr>
            <a:xfrm>
              <a:off x="611999" y="4375323"/>
              <a:ext cx="208779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9B73C37-A29B-47AD-9CA1-DBE7E1BDE053}"/>
                </a:ext>
              </a:extLst>
            </p:cNvPr>
            <p:cNvSpPr txBox="1"/>
            <p:nvPr/>
          </p:nvSpPr>
          <p:spPr>
            <a:xfrm>
              <a:off x="611999" y="4651362"/>
              <a:ext cx="20877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5109507" y="2699185"/>
            <a:ext cx="259515" cy="422262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2144830" y="2776188"/>
            <a:ext cx="410139" cy="22975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964776" y="2756264"/>
            <a:ext cx="327708" cy="327354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32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97234" y="174496"/>
            <a:ext cx="6048873" cy="543185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CC9A9D6-5E6F-4981-AB75-EB8FAD1B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6767" y="1313731"/>
            <a:ext cx="978686" cy="18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entagon 2">
            <a:extLst>
              <a:ext uri="{FF2B5EF4-FFF2-40B4-BE49-F238E27FC236}">
                <a16:creationId xmlns:a16="http://schemas.microsoft.com/office/drawing/2014/main" id="{42B4695D-27B0-4503-BE46-0E70F392A643}"/>
              </a:ext>
            </a:extLst>
          </p:cNvPr>
          <p:cNvSpPr/>
          <p:nvPr/>
        </p:nvSpPr>
        <p:spPr>
          <a:xfrm rot="5400000">
            <a:off x="5282992" y="1270552"/>
            <a:ext cx="756000" cy="36288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6" name="Rounded Rectangle 23">
            <a:extLst>
              <a:ext uri="{FF2B5EF4-FFF2-40B4-BE49-F238E27FC236}">
                <a16:creationId xmlns:a16="http://schemas.microsoft.com/office/drawing/2014/main" id="{A2FFEFC5-4DB2-49CF-B180-2A20B19FD09B}"/>
              </a:ext>
            </a:extLst>
          </p:cNvPr>
          <p:cNvSpPr/>
          <p:nvPr/>
        </p:nvSpPr>
        <p:spPr>
          <a:xfrm rot="18900000">
            <a:off x="6773185" y="2764200"/>
            <a:ext cx="627803" cy="6278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" name="Rounded Rectangle 24">
            <a:extLst>
              <a:ext uri="{FF2B5EF4-FFF2-40B4-BE49-F238E27FC236}">
                <a16:creationId xmlns:a16="http://schemas.microsoft.com/office/drawing/2014/main" id="{96121032-9B10-4ECD-9189-F2A6862F99E9}"/>
              </a:ext>
            </a:extLst>
          </p:cNvPr>
          <p:cNvSpPr/>
          <p:nvPr/>
        </p:nvSpPr>
        <p:spPr>
          <a:xfrm rot="18900000">
            <a:off x="6831649" y="2822664"/>
            <a:ext cx="510875" cy="510875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9B9F11-C641-413F-A54E-5F7056CA9CB6}"/>
              </a:ext>
            </a:extLst>
          </p:cNvPr>
          <p:cNvSpPr txBox="1"/>
          <p:nvPr/>
        </p:nvSpPr>
        <p:spPr>
          <a:xfrm>
            <a:off x="6900205" y="2939602"/>
            <a:ext cx="37376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Pentagon 3">
            <a:extLst>
              <a:ext uri="{FF2B5EF4-FFF2-40B4-BE49-F238E27FC236}">
                <a16:creationId xmlns:a16="http://schemas.microsoft.com/office/drawing/2014/main" id="{03049B0E-C5D7-4EA0-B20F-D1CFD55DAC68}"/>
              </a:ext>
            </a:extLst>
          </p:cNvPr>
          <p:cNvSpPr/>
          <p:nvPr/>
        </p:nvSpPr>
        <p:spPr>
          <a:xfrm rot="5400000">
            <a:off x="5282993" y="-349740"/>
            <a:ext cx="756000" cy="36288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1E0F0030-16A0-4D5F-B89D-6A45EC57F2A4}"/>
              </a:ext>
            </a:extLst>
          </p:cNvPr>
          <p:cNvSpPr/>
          <p:nvPr/>
        </p:nvSpPr>
        <p:spPr>
          <a:xfrm rot="18900000">
            <a:off x="6772552" y="1143277"/>
            <a:ext cx="629070" cy="6290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id="{E8B760ED-1B46-4AA6-A64A-82E023E4CDB8}"/>
              </a:ext>
            </a:extLst>
          </p:cNvPr>
          <p:cNvSpPr/>
          <p:nvPr/>
        </p:nvSpPr>
        <p:spPr>
          <a:xfrm rot="18900000">
            <a:off x="6831134" y="1201860"/>
            <a:ext cx="511905" cy="511905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A276FD-F82C-4628-BD8A-E33AAFDC7E10}"/>
              </a:ext>
            </a:extLst>
          </p:cNvPr>
          <p:cNvSpPr txBox="1"/>
          <p:nvPr/>
        </p:nvSpPr>
        <p:spPr>
          <a:xfrm>
            <a:off x="6899827" y="1319313"/>
            <a:ext cx="37451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C38C6C3C-0CF6-4C8B-AAEF-E4756EFE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81440" y="2600631"/>
            <a:ext cx="3780000" cy="1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Pentagon 13">
            <a:extLst>
              <a:ext uri="{FF2B5EF4-FFF2-40B4-BE49-F238E27FC236}">
                <a16:creationId xmlns:a16="http://schemas.microsoft.com/office/drawing/2014/main" id="{17188D46-B99A-4CCD-8B39-6335AD2D2D09}"/>
              </a:ext>
            </a:extLst>
          </p:cNvPr>
          <p:cNvSpPr/>
          <p:nvPr/>
        </p:nvSpPr>
        <p:spPr>
          <a:xfrm rot="16200000">
            <a:off x="4606508" y="2094595"/>
            <a:ext cx="756000" cy="36288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Rounded Rectangle 19">
            <a:extLst>
              <a:ext uri="{FF2B5EF4-FFF2-40B4-BE49-F238E27FC236}">
                <a16:creationId xmlns:a16="http://schemas.microsoft.com/office/drawing/2014/main" id="{25A6ABC6-3F20-4CF2-BE6B-F9D10F19404E}"/>
              </a:ext>
            </a:extLst>
          </p:cNvPr>
          <p:cNvSpPr/>
          <p:nvPr/>
        </p:nvSpPr>
        <p:spPr>
          <a:xfrm rot="18900000">
            <a:off x="3239008" y="3585393"/>
            <a:ext cx="627803" cy="62780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" name="Rounded Rectangle 20">
            <a:extLst>
              <a:ext uri="{FF2B5EF4-FFF2-40B4-BE49-F238E27FC236}">
                <a16:creationId xmlns:a16="http://schemas.microsoft.com/office/drawing/2014/main" id="{6438F31B-5BEE-4F92-A2DB-29EEDD5C1098}"/>
              </a:ext>
            </a:extLst>
          </p:cNvPr>
          <p:cNvSpPr/>
          <p:nvPr/>
        </p:nvSpPr>
        <p:spPr>
          <a:xfrm rot="18900000">
            <a:off x="3297472" y="3643857"/>
            <a:ext cx="510875" cy="510875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85115F-C1AD-41C6-8259-389FF667E6AB}"/>
              </a:ext>
            </a:extLst>
          </p:cNvPr>
          <p:cNvSpPr txBox="1"/>
          <p:nvPr/>
        </p:nvSpPr>
        <p:spPr>
          <a:xfrm>
            <a:off x="3366027" y="3760795"/>
            <a:ext cx="37376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:a16="http://schemas.microsoft.com/office/drawing/2014/main" id="{FAAD3E63-9969-493C-BC09-1183E0D710CE}"/>
              </a:ext>
            </a:extLst>
          </p:cNvPr>
          <p:cNvSpPr/>
          <p:nvPr/>
        </p:nvSpPr>
        <p:spPr>
          <a:xfrm rot="16200000">
            <a:off x="4606508" y="474303"/>
            <a:ext cx="756000" cy="36288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7C0372C0-6DE6-44EE-8C47-9F2E5DA55CA1}"/>
              </a:ext>
            </a:extLst>
          </p:cNvPr>
          <p:cNvSpPr/>
          <p:nvPr/>
        </p:nvSpPr>
        <p:spPr>
          <a:xfrm rot="18900000">
            <a:off x="3239008" y="1969174"/>
            <a:ext cx="627803" cy="62780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0A8E9040-65FC-4059-8F3C-FB7C3EE34A84}"/>
              </a:ext>
            </a:extLst>
          </p:cNvPr>
          <p:cNvSpPr/>
          <p:nvPr/>
        </p:nvSpPr>
        <p:spPr>
          <a:xfrm rot="18900000">
            <a:off x="3297472" y="2027638"/>
            <a:ext cx="510875" cy="510875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6BF887-1C5B-402F-8B1D-75D767459C65}"/>
              </a:ext>
            </a:extLst>
          </p:cNvPr>
          <p:cNvSpPr txBox="1"/>
          <p:nvPr/>
        </p:nvSpPr>
        <p:spPr>
          <a:xfrm>
            <a:off x="3366027" y="2144576"/>
            <a:ext cx="37376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97A9D2FD-68E7-4903-831D-92291E4C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2382" y="3878266"/>
            <a:ext cx="1000273" cy="16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66A7A3C-CDDA-4A17-AB7C-BB0A770F1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2301" y="2225039"/>
            <a:ext cx="862700" cy="1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32">
            <a:extLst>
              <a:ext uri="{FF2B5EF4-FFF2-40B4-BE49-F238E27FC236}">
                <a16:creationId xmlns:a16="http://schemas.microsoft.com/office/drawing/2014/main" id="{BE9E4814-C0AC-484C-B258-019414670DF0}"/>
              </a:ext>
            </a:extLst>
          </p:cNvPr>
          <p:cNvGrpSpPr/>
          <p:nvPr/>
        </p:nvGrpSpPr>
        <p:grpSpPr>
          <a:xfrm>
            <a:off x="3870364" y="1134766"/>
            <a:ext cx="2821341" cy="697704"/>
            <a:chOff x="200944" y="4307149"/>
            <a:chExt cx="4687727" cy="93027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8410AF5-DC5D-4F43-9585-F7AF2649BAB9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D8BE8A9-A3B0-48FB-A00D-6927280CEBC2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32">
            <a:extLst>
              <a:ext uri="{FF2B5EF4-FFF2-40B4-BE49-F238E27FC236}">
                <a16:creationId xmlns:a16="http://schemas.microsoft.com/office/drawing/2014/main" id="{3B05D018-FCD5-4A54-8CCB-95A21FC33F2D}"/>
              </a:ext>
            </a:extLst>
          </p:cNvPr>
          <p:cNvGrpSpPr/>
          <p:nvPr/>
        </p:nvGrpSpPr>
        <p:grpSpPr>
          <a:xfrm>
            <a:off x="3950060" y="1962047"/>
            <a:ext cx="2821341" cy="697704"/>
            <a:chOff x="200944" y="4307149"/>
            <a:chExt cx="4687727" cy="93027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E7852AF-F05A-4FF1-8E98-C339D1C655C0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7948476-B344-4AC2-9A1E-596F953B6C7B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32">
            <a:extLst>
              <a:ext uri="{FF2B5EF4-FFF2-40B4-BE49-F238E27FC236}">
                <a16:creationId xmlns:a16="http://schemas.microsoft.com/office/drawing/2014/main" id="{448718C4-288B-464A-A146-7A4578BB1C9E}"/>
              </a:ext>
            </a:extLst>
          </p:cNvPr>
          <p:cNvGrpSpPr/>
          <p:nvPr/>
        </p:nvGrpSpPr>
        <p:grpSpPr>
          <a:xfrm>
            <a:off x="3861665" y="2756716"/>
            <a:ext cx="2821341" cy="697704"/>
            <a:chOff x="200944" y="4307149"/>
            <a:chExt cx="4687727" cy="93027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A1B585C-833C-4032-B21F-9E48AA37A8DD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0107F4B-AD67-41CA-AD6D-13BFF9C828C9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CC55E37C-2319-49D2-8585-04769FE3E725}"/>
              </a:ext>
            </a:extLst>
          </p:cNvPr>
          <p:cNvGrpSpPr/>
          <p:nvPr/>
        </p:nvGrpSpPr>
        <p:grpSpPr>
          <a:xfrm>
            <a:off x="3941360" y="3583997"/>
            <a:ext cx="2821341" cy="697704"/>
            <a:chOff x="200944" y="4307149"/>
            <a:chExt cx="4687727" cy="930272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788243A-BE14-42D0-8735-B40504CB76E7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06F7340-FCC6-4383-8164-DEADC2E465A3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713A3400-6C5B-4FC6-99A9-0FB714E5C633}"/>
              </a:ext>
            </a:extLst>
          </p:cNvPr>
          <p:cNvGrpSpPr/>
          <p:nvPr/>
        </p:nvGrpSpPr>
        <p:grpSpPr>
          <a:xfrm>
            <a:off x="1746086" y="2992843"/>
            <a:ext cx="1892576" cy="798902"/>
            <a:chOff x="1682410" y="2217893"/>
            <a:chExt cx="2019261" cy="852379"/>
          </a:xfrm>
        </p:grpSpPr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BE6CEE52-9645-4AC8-A379-9B34920182A6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73" name="Freeform 18">
                <a:extLst>
                  <a:ext uri="{FF2B5EF4-FFF2-40B4-BE49-F238E27FC236}">
                    <a16:creationId xmlns:a16="http://schemas.microsoft.com/office/drawing/2014/main" id="{B973C137-94F3-4C08-BACE-5C100A96980B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Freeform 19">
                <a:extLst>
                  <a:ext uri="{FF2B5EF4-FFF2-40B4-BE49-F238E27FC236}">
                    <a16:creationId xmlns:a16="http://schemas.microsoft.com/office/drawing/2014/main" id="{E5F2D95A-EEF5-4D3C-BB83-DA33E956DFE7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4C58F622-AF33-4B51-82D6-25D366AAC204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E59C84AF-CC67-42BE-B023-CEDC0C9ED144}"/>
              </a:ext>
            </a:extLst>
          </p:cNvPr>
          <p:cNvGrpSpPr/>
          <p:nvPr/>
        </p:nvGrpSpPr>
        <p:grpSpPr>
          <a:xfrm>
            <a:off x="1845362" y="1276928"/>
            <a:ext cx="1892576" cy="798902"/>
            <a:chOff x="1682410" y="2217893"/>
            <a:chExt cx="2019261" cy="852379"/>
          </a:xfrm>
        </p:grpSpPr>
        <p:grpSp>
          <p:nvGrpSpPr>
            <p:cNvPr id="90" name="그룹 89">
              <a:extLst>
                <a:ext uri="{FF2B5EF4-FFF2-40B4-BE49-F238E27FC236}">
                  <a16:creationId xmlns:a16="http://schemas.microsoft.com/office/drawing/2014/main" id="{40D3E123-E524-45F4-AB1D-B515368B6AC7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92" name="Freeform 18">
                <a:extLst>
                  <a:ext uri="{FF2B5EF4-FFF2-40B4-BE49-F238E27FC236}">
                    <a16:creationId xmlns:a16="http://schemas.microsoft.com/office/drawing/2014/main" id="{80BCA644-D8E6-4586-B50A-243A3AF7A994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Freeform 19">
                <a:extLst>
                  <a:ext uri="{FF2B5EF4-FFF2-40B4-BE49-F238E27FC236}">
                    <a16:creationId xmlns:a16="http://schemas.microsoft.com/office/drawing/2014/main" id="{6C08BA1E-C02F-4FEC-BD12-30F269C4E8D6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1AE5445E-6A40-45D1-AB60-8A77AF3C6331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39599FCD-6297-4A29-893C-917C9DFCFBD1}"/>
              </a:ext>
            </a:extLst>
          </p:cNvPr>
          <p:cNvGrpSpPr/>
          <p:nvPr/>
        </p:nvGrpSpPr>
        <p:grpSpPr>
          <a:xfrm rot="10800000" flipV="1">
            <a:off x="7126668" y="3724701"/>
            <a:ext cx="1892576" cy="798902"/>
            <a:chOff x="1682410" y="2217893"/>
            <a:chExt cx="2019261" cy="852379"/>
          </a:xfrm>
        </p:grpSpPr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5C0BE83C-C8F9-420A-BA89-C6D5B70DFD18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97" name="Freeform 18">
                <a:extLst>
                  <a:ext uri="{FF2B5EF4-FFF2-40B4-BE49-F238E27FC236}">
                    <a16:creationId xmlns:a16="http://schemas.microsoft.com/office/drawing/2014/main" id="{8ABAD191-8766-4A9F-8EDD-65642224DD3C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Freeform 19">
                <a:extLst>
                  <a:ext uri="{FF2B5EF4-FFF2-40B4-BE49-F238E27FC236}">
                    <a16:creationId xmlns:a16="http://schemas.microsoft.com/office/drawing/2014/main" id="{E85E0B13-08E9-4BC3-AC8B-CE547B3B42BE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7AD59791-93B8-4B60-ABFD-4B737DC7C127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6D6E4393-00EF-4F06-9637-F3BB3DAFC4DE}"/>
              </a:ext>
            </a:extLst>
          </p:cNvPr>
          <p:cNvGrpSpPr/>
          <p:nvPr/>
        </p:nvGrpSpPr>
        <p:grpSpPr>
          <a:xfrm rot="10800000" flipV="1">
            <a:off x="7126668" y="2006470"/>
            <a:ext cx="1892576" cy="798902"/>
            <a:chOff x="1682410" y="2217893"/>
            <a:chExt cx="2019261" cy="852379"/>
          </a:xfrm>
        </p:grpSpPr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id="{DC7520F6-6C1C-4E88-A21E-6CE958580CA0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05CE9C11-E057-4B0B-9A42-0F5E5438D64E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id="{4B6F8DAF-FC46-4A97-BDE4-ED6D3FF48E2E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093F8A8B-E73D-4B99-8B62-9B47408E81C9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5" name="Rectangle 21">
            <a:extLst>
              <a:ext uri="{FF2B5EF4-FFF2-40B4-BE49-F238E27FC236}">
                <a16:creationId xmlns:a16="http://schemas.microsoft.com/office/drawing/2014/main" id="{952719A9-9DD6-4BF4-A296-FE59348AC1F0}"/>
              </a:ext>
            </a:extLst>
          </p:cNvPr>
          <p:cNvSpPr/>
          <p:nvPr/>
        </p:nvSpPr>
        <p:spPr>
          <a:xfrm>
            <a:off x="7644580" y="1550125"/>
            <a:ext cx="856751" cy="479944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D46AD8A-32E9-4F9F-AE40-6100C085266C}"/>
              </a:ext>
            </a:extLst>
          </p:cNvPr>
          <p:cNvGrpSpPr/>
          <p:nvPr/>
        </p:nvGrpSpPr>
        <p:grpSpPr>
          <a:xfrm>
            <a:off x="2516989" y="848628"/>
            <a:ext cx="837397" cy="555762"/>
            <a:chOff x="9017332" y="4660057"/>
            <a:chExt cx="1116529" cy="741016"/>
          </a:xfrm>
        </p:grpSpPr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B642618B-645D-4632-A30B-0DD1AB8E6190}"/>
                </a:ext>
              </a:extLst>
            </p:cNvPr>
            <p:cNvGrpSpPr/>
            <p:nvPr/>
          </p:nvGrpSpPr>
          <p:grpSpPr>
            <a:xfrm>
              <a:off x="9017332" y="4660057"/>
              <a:ext cx="1116529" cy="741016"/>
              <a:chOff x="8890504" y="1819747"/>
              <a:chExt cx="2424749" cy="1609253"/>
            </a:xfrm>
          </p:grpSpPr>
          <p:sp>
            <p:nvSpPr>
              <p:cNvPr id="109" name="사각형: 둥근 모서리 108">
                <a:extLst>
                  <a:ext uri="{FF2B5EF4-FFF2-40B4-BE49-F238E27FC236}">
                    <a16:creationId xmlns:a16="http://schemas.microsoft.com/office/drawing/2014/main" id="{4B88EA61-A305-4A2A-A40B-57A7FD741C57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사각형: 둥근 모서리 109">
                <a:extLst>
                  <a:ext uri="{FF2B5EF4-FFF2-40B4-BE49-F238E27FC236}">
                    <a16:creationId xmlns:a16="http://schemas.microsoft.com/office/drawing/2014/main" id="{26FE5491-5880-4DCF-A9F9-1113235F0C94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22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사각형: 둥근 모서리 110">
                <a:extLst>
                  <a:ext uri="{FF2B5EF4-FFF2-40B4-BE49-F238E27FC236}">
                    <a16:creationId xmlns:a16="http://schemas.microsoft.com/office/drawing/2014/main" id="{F0FF245C-0E65-420F-8094-493B8E0B9D70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solidFill>
                <a:schemeClr val="accent4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>
                <a:extLst>
                  <a:ext uri="{FF2B5EF4-FFF2-40B4-BE49-F238E27FC236}">
                    <a16:creationId xmlns:a16="http://schemas.microsoft.com/office/drawing/2014/main" id="{B808CF0B-5075-43CE-B5E2-F431D83EFD1D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4" name="Block Arc 11">
              <a:extLst>
                <a:ext uri="{FF2B5EF4-FFF2-40B4-BE49-F238E27FC236}">
                  <a16:creationId xmlns:a16="http://schemas.microsoft.com/office/drawing/2014/main" id="{4BD70A49-EDCE-4025-B8C7-48031D32FB98}"/>
                </a:ext>
              </a:extLst>
            </p:cNvPr>
            <p:cNvSpPr/>
            <p:nvPr/>
          </p:nvSpPr>
          <p:spPr>
            <a:xfrm>
              <a:off x="9415738" y="4824489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A98B380A-D791-4FF5-864D-C637DE1234C6}"/>
              </a:ext>
            </a:extLst>
          </p:cNvPr>
          <p:cNvGrpSpPr/>
          <p:nvPr/>
        </p:nvGrpSpPr>
        <p:grpSpPr>
          <a:xfrm>
            <a:off x="2335312" y="2294080"/>
            <a:ext cx="886092" cy="879045"/>
            <a:chOff x="2112749" y="3418107"/>
            <a:chExt cx="1181456" cy="1172060"/>
          </a:xfrm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EBCC84DC-B8E6-47C3-B6CB-CC3C64A4D991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Block Arc 11">
              <a:extLst>
                <a:ext uri="{FF2B5EF4-FFF2-40B4-BE49-F238E27FC236}">
                  <a16:creationId xmlns:a16="http://schemas.microsoft.com/office/drawing/2014/main" id="{5032F9FE-7B6C-486D-B2E8-422C859AA449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F97074C6-DAB8-4AA4-A906-A7BE17B647D3}"/>
              </a:ext>
            </a:extLst>
          </p:cNvPr>
          <p:cNvGrpSpPr/>
          <p:nvPr/>
        </p:nvGrpSpPr>
        <p:grpSpPr>
          <a:xfrm>
            <a:off x="7730056" y="3145021"/>
            <a:ext cx="685800" cy="685800"/>
            <a:chOff x="2460435" y="1380960"/>
            <a:chExt cx="914400" cy="914400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1ECDCCC1-2570-42D1-8BB6-774EBE450B9A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81B43ABC-40DB-46E7-A469-824258AAC0B2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Block Arc 11">
              <a:extLst>
                <a:ext uri="{FF2B5EF4-FFF2-40B4-BE49-F238E27FC236}">
                  <a16:creationId xmlns:a16="http://schemas.microsoft.com/office/drawing/2014/main" id="{C6B25ABC-CB3C-4181-B0BA-0447D821696E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7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510E054-F06F-4877-9691-D786DABE8F94}"/>
              </a:ext>
            </a:extLst>
          </p:cNvPr>
          <p:cNvSpPr/>
          <p:nvPr/>
        </p:nvSpPr>
        <p:spPr>
          <a:xfrm rot="10800000">
            <a:off x="6688" y="923731"/>
            <a:ext cx="9122720" cy="1482059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  <a:gd name="connsiteX0" fmla="*/ 0 w 7562445"/>
              <a:gd name="connsiteY0" fmla="*/ 2615984 h 2635034"/>
              <a:gd name="connsiteX1" fmla="*/ 4172307 w 7562445"/>
              <a:gd name="connsiteY1" fmla="*/ 2632825 h 2635034"/>
              <a:gd name="connsiteX2" fmla="*/ 4171545 w 7562445"/>
              <a:gd name="connsiteY2" fmla="*/ 2387384 h 2635034"/>
              <a:gd name="connsiteX3" fmla="*/ 3580995 w 7562445"/>
              <a:gd name="connsiteY3" fmla="*/ 1320584 h 2635034"/>
              <a:gd name="connsiteX4" fmla="*/ 3777971 w 7562445"/>
              <a:gd name="connsiteY4" fmla="*/ 1152105 h 2635034"/>
              <a:gd name="connsiteX5" fmla="*/ 4200120 w 7562445"/>
              <a:gd name="connsiteY5" fmla="*/ 1634909 h 2635034"/>
              <a:gd name="connsiteX6" fmla="*/ 4142970 w 7562445"/>
              <a:gd name="connsiteY6" fmla="*/ 168059 h 2635034"/>
              <a:gd name="connsiteX7" fmla="*/ 4419195 w 7562445"/>
              <a:gd name="connsiteY7" fmla="*/ 177584 h 2635034"/>
              <a:gd name="connsiteX8" fmla="*/ 4485870 w 7562445"/>
              <a:gd name="connsiteY8" fmla="*/ 1149134 h 2635034"/>
              <a:gd name="connsiteX9" fmla="*/ 4672329 w 7562445"/>
              <a:gd name="connsiteY9" fmla="*/ 723252 h 2635034"/>
              <a:gd name="connsiteX10" fmla="*/ 4841190 w 7562445"/>
              <a:gd name="connsiteY10" fmla="*/ 1152791 h 2635034"/>
              <a:gd name="connsiteX11" fmla="*/ 5027118 w 7562445"/>
              <a:gd name="connsiteY11" fmla="*/ 763487 h 2635034"/>
              <a:gd name="connsiteX12" fmla="*/ 5202455 w 7562445"/>
              <a:gd name="connsiteY12" fmla="*/ 1178395 h 2635034"/>
              <a:gd name="connsiteX13" fmla="*/ 5356301 w 7562445"/>
              <a:gd name="connsiteY13" fmla="*/ 840297 h 2635034"/>
              <a:gd name="connsiteX14" fmla="*/ 5502835 w 7562445"/>
              <a:gd name="connsiteY14" fmla="*/ 1167422 h 2635034"/>
              <a:gd name="connsiteX15" fmla="*/ 5494758 w 7562445"/>
              <a:gd name="connsiteY15" fmla="*/ 1945576 h 2635034"/>
              <a:gd name="connsiteX16" fmla="*/ 5378247 w 7562445"/>
              <a:gd name="connsiteY16" fmla="*/ 2317968 h 2635034"/>
              <a:gd name="connsiteX17" fmla="*/ 5304182 w 7562445"/>
              <a:gd name="connsiteY17" fmla="*/ 2635034 h 2635034"/>
              <a:gd name="connsiteX18" fmla="*/ 7562445 w 7562445"/>
              <a:gd name="connsiteY18" fmla="*/ 2635034 h 2635034"/>
              <a:gd name="connsiteX0" fmla="*/ 0 w 7562445"/>
              <a:gd name="connsiteY0" fmla="*/ 2510714 h 2529764"/>
              <a:gd name="connsiteX1" fmla="*/ 4172307 w 7562445"/>
              <a:gd name="connsiteY1" fmla="*/ 2527555 h 2529764"/>
              <a:gd name="connsiteX2" fmla="*/ 4171545 w 7562445"/>
              <a:gd name="connsiteY2" fmla="*/ 2282114 h 2529764"/>
              <a:gd name="connsiteX3" fmla="*/ 3580995 w 7562445"/>
              <a:gd name="connsiteY3" fmla="*/ 1215314 h 2529764"/>
              <a:gd name="connsiteX4" fmla="*/ 3777971 w 7562445"/>
              <a:gd name="connsiteY4" fmla="*/ 1046835 h 2529764"/>
              <a:gd name="connsiteX5" fmla="*/ 4200120 w 7562445"/>
              <a:gd name="connsiteY5" fmla="*/ 1529639 h 2529764"/>
              <a:gd name="connsiteX6" fmla="*/ 3880323 w 7562445"/>
              <a:gd name="connsiteY6" fmla="*/ 471351 h 2529764"/>
              <a:gd name="connsiteX7" fmla="*/ 4419195 w 7562445"/>
              <a:gd name="connsiteY7" fmla="*/ 72314 h 2529764"/>
              <a:gd name="connsiteX8" fmla="*/ 4485870 w 7562445"/>
              <a:gd name="connsiteY8" fmla="*/ 1043864 h 2529764"/>
              <a:gd name="connsiteX9" fmla="*/ 4672329 w 7562445"/>
              <a:gd name="connsiteY9" fmla="*/ 617982 h 2529764"/>
              <a:gd name="connsiteX10" fmla="*/ 4841190 w 7562445"/>
              <a:gd name="connsiteY10" fmla="*/ 1047521 h 2529764"/>
              <a:gd name="connsiteX11" fmla="*/ 5027118 w 7562445"/>
              <a:gd name="connsiteY11" fmla="*/ 658217 h 2529764"/>
              <a:gd name="connsiteX12" fmla="*/ 5202455 w 7562445"/>
              <a:gd name="connsiteY12" fmla="*/ 1073125 h 2529764"/>
              <a:gd name="connsiteX13" fmla="*/ 5356301 w 7562445"/>
              <a:gd name="connsiteY13" fmla="*/ 735027 h 2529764"/>
              <a:gd name="connsiteX14" fmla="*/ 5502835 w 7562445"/>
              <a:gd name="connsiteY14" fmla="*/ 1062152 h 2529764"/>
              <a:gd name="connsiteX15" fmla="*/ 5494758 w 7562445"/>
              <a:gd name="connsiteY15" fmla="*/ 1840306 h 2529764"/>
              <a:gd name="connsiteX16" fmla="*/ 5378247 w 7562445"/>
              <a:gd name="connsiteY16" fmla="*/ 2212698 h 2529764"/>
              <a:gd name="connsiteX17" fmla="*/ 5304182 w 7562445"/>
              <a:gd name="connsiteY17" fmla="*/ 2529764 h 2529764"/>
              <a:gd name="connsiteX18" fmla="*/ 7562445 w 7562445"/>
              <a:gd name="connsiteY18" fmla="*/ 2529764 h 2529764"/>
              <a:gd name="connsiteX0" fmla="*/ 0 w 7562445"/>
              <a:gd name="connsiteY0" fmla="*/ 2493567 h 2512617"/>
              <a:gd name="connsiteX1" fmla="*/ 4172307 w 7562445"/>
              <a:gd name="connsiteY1" fmla="*/ 2510408 h 2512617"/>
              <a:gd name="connsiteX2" fmla="*/ 4171545 w 7562445"/>
              <a:gd name="connsiteY2" fmla="*/ 2264967 h 2512617"/>
              <a:gd name="connsiteX3" fmla="*/ 3580995 w 7562445"/>
              <a:gd name="connsiteY3" fmla="*/ 1198167 h 2512617"/>
              <a:gd name="connsiteX4" fmla="*/ 3777971 w 7562445"/>
              <a:gd name="connsiteY4" fmla="*/ 1029688 h 2512617"/>
              <a:gd name="connsiteX5" fmla="*/ 4200120 w 7562445"/>
              <a:gd name="connsiteY5" fmla="*/ 1512492 h 2512617"/>
              <a:gd name="connsiteX6" fmla="*/ 3880323 w 7562445"/>
              <a:gd name="connsiteY6" fmla="*/ 454204 h 2512617"/>
              <a:gd name="connsiteX7" fmla="*/ 3796625 w 7562445"/>
              <a:gd name="connsiteY7" fmla="*/ 74622 h 2512617"/>
              <a:gd name="connsiteX8" fmla="*/ 4485870 w 7562445"/>
              <a:gd name="connsiteY8" fmla="*/ 1026717 h 2512617"/>
              <a:gd name="connsiteX9" fmla="*/ 4672329 w 7562445"/>
              <a:gd name="connsiteY9" fmla="*/ 600835 h 2512617"/>
              <a:gd name="connsiteX10" fmla="*/ 4841190 w 7562445"/>
              <a:gd name="connsiteY10" fmla="*/ 1030374 h 2512617"/>
              <a:gd name="connsiteX11" fmla="*/ 5027118 w 7562445"/>
              <a:gd name="connsiteY11" fmla="*/ 641070 h 2512617"/>
              <a:gd name="connsiteX12" fmla="*/ 5202455 w 7562445"/>
              <a:gd name="connsiteY12" fmla="*/ 1055978 h 2512617"/>
              <a:gd name="connsiteX13" fmla="*/ 5356301 w 7562445"/>
              <a:gd name="connsiteY13" fmla="*/ 717880 h 2512617"/>
              <a:gd name="connsiteX14" fmla="*/ 5502835 w 7562445"/>
              <a:gd name="connsiteY14" fmla="*/ 1045005 h 2512617"/>
              <a:gd name="connsiteX15" fmla="*/ 5494758 w 7562445"/>
              <a:gd name="connsiteY15" fmla="*/ 1823159 h 2512617"/>
              <a:gd name="connsiteX16" fmla="*/ 5378247 w 7562445"/>
              <a:gd name="connsiteY16" fmla="*/ 2195551 h 2512617"/>
              <a:gd name="connsiteX17" fmla="*/ 5304182 w 7562445"/>
              <a:gd name="connsiteY17" fmla="*/ 2512617 h 2512617"/>
              <a:gd name="connsiteX18" fmla="*/ 7562445 w 7562445"/>
              <a:gd name="connsiteY18" fmla="*/ 2512617 h 2512617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3919233 w 7562445"/>
              <a:gd name="connsiteY6" fmla="*/ 471351 h 2510309"/>
              <a:gd name="connsiteX7" fmla="*/ 3796625 w 7562445"/>
              <a:gd name="connsiteY7" fmla="*/ 72314 h 2510309"/>
              <a:gd name="connsiteX8" fmla="*/ 4485870 w 7562445"/>
              <a:gd name="connsiteY8" fmla="*/ 1024409 h 2510309"/>
              <a:gd name="connsiteX9" fmla="*/ 4672329 w 7562445"/>
              <a:gd name="connsiteY9" fmla="*/ 598527 h 2510309"/>
              <a:gd name="connsiteX10" fmla="*/ 4841190 w 7562445"/>
              <a:gd name="connsiteY10" fmla="*/ 1028066 h 2510309"/>
              <a:gd name="connsiteX11" fmla="*/ 5027118 w 7562445"/>
              <a:gd name="connsiteY11" fmla="*/ 638762 h 2510309"/>
              <a:gd name="connsiteX12" fmla="*/ 5202455 w 7562445"/>
              <a:gd name="connsiteY12" fmla="*/ 1053670 h 2510309"/>
              <a:gd name="connsiteX13" fmla="*/ 5356301 w 7562445"/>
              <a:gd name="connsiteY13" fmla="*/ 715572 h 2510309"/>
              <a:gd name="connsiteX14" fmla="*/ 5502835 w 7562445"/>
              <a:gd name="connsiteY14" fmla="*/ 1042697 h 2510309"/>
              <a:gd name="connsiteX15" fmla="*/ 5494758 w 7562445"/>
              <a:gd name="connsiteY15" fmla="*/ 1820851 h 2510309"/>
              <a:gd name="connsiteX16" fmla="*/ 5378247 w 7562445"/>
              <a:gd name="connsiteY16" fmla="*/ 2193243 h 2510309"/>
              <a:gd name="connsiteX17" fmla="*/ 5304182 w 7562445"/>
              <a:gd name="connsiteY17" fmla="*/ 2510309 h 2510309"/>
              <a:gd name="connsiteX18" fmla="*/ 7562445 w 7562445"/>
              <a:gd name="connsiteY18" fmla="*/ 2510309 h 2510309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4137497 w 7562445"/>
              <a:gd name="connsiteY6" fmla="*/ 687466 h 2510309"/>
              <a:gd name="connsiteX7" fmla="*/ 3919233 w 7562445"/>
              <a:gd name="connsiteY7" fmla="*/ 471351 h 2510309"/>
              <a:gd name="connsiteX8" fmla="*/ 3796625 w 7562445"/>
              <a:gd name="connsiteY8" fmla="*/ 72314 h 2510309"/>
              <a:gd name="connsiteX9" fmla="*/ 4485870 w 7562445"/>
              <a:gd name="connsiteY9" fmla="*/ 1024409 h 2510309"/>
              <a:gd name="connsiteX10" fmla="*/ 4672329 w 7562445"/>
              <a:gd name="connsiteY10" fmla="*/ 598527 h 2510309"/>
              <a:gd name="connsiteX11" fmla="*/ 4841190 w 7562445"/>
              <a:gd name="connsiteY11" fmla="*/ 1028066 h 2510309"/>
              <a:gd name="connsiteX12" fmla="*/ 5027118 w 7562445"/>
              <a:gd name="connsiteY12" fmla="*/ 638762 h 2510309"/>
              <a:gd name="connsiteX13" fmla="*/ 5202455 w 7562445"/>
              <a:gd name="connsiteY13" fmla="*/ 1053670 h 2510309"/>
              <a:gd name="connsiteX14" fmla="*/ 5356301 w 7562445"/>
              <a:gd name="connsiteY14" fmla="*/ 715572 h 2510309"/>
              <a:gd name="connsiteX15" fmla="*/ 5502835 w 7562445"/>
              <a:gd name="connsiteY15" fmla="*/ 1042697 h 2510309"/>
              <a:gd name="connsiteX16" fmla="*/ 5494758 w 7562445"/>
              <a:gd name="connsiteY16" fmla="*/ 1820851 h 2510309"/>
              <a:gd name="connsiteX17" fmla="*/ 5378247 w 7562445"/>
              <a:gd name="connsiteY17" fmla="*/ 2193243 h 2510309"/>
              <a:gd name="connsiteX18" fmla="*/ 5304182 w 7562445"/>
              <a:gd name="connsiteY18" fmla="*/ 2510309 h 2510309"/>
              <a:gd name="connsiteX19" fmla="*/ 7562445 w 7562445"/>
              <a:gd name="connsiteY19" fmla="*/ 2510309 h 2510309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85870 w 7562445"/>
              <a:gd name="connsiteY9" fmla="*/ 1011431 h 2497331"/>
              <a:gd name="connsiteX10" fmla="*/ 4672329 w 7562445"/>
              <a:gd name="connsiteY10" fmla="*/ 585549 h 2497331"/>
              <a:gd name="connsiteX11" fmla="*/ 4841190 w 7562445"/>
              <a:gd name="connsiteY11" fmla="*/ 1015088 h 2497331"/>
              <a:gd name="connsiteX12" fmla="*/ 5027118 w 7562445"/>
              <a:gd name="connsiteY12" fmla="*/ 625784 h 2497331"/>
              <a:gd name="connsiteX13" fmla="*/ 5202455 w 7562445"/>
              <a:gd name="connsiteY13" fmla="*/ 1040692 h 2497331"/>
              <a:gd name="connsiteX14" fmla="*/ 5356301 w 7562445"/>
              <a:gd name="connsiteY14" fmla="*/ 702594 h 2497331"/>
              <a:gd name="connsiteX15" fmla="*/ 5502835 w 7562445"/>
              <a:gd name="connsiteY15" fmla="*/ 1029719 h 2497331"/>
              <a:gd name="connsiteX16" fmla="*/ 5494758 w 7562445"/>
              <a:gd name="connsiteY16" fmla="*/ 1807873 h 2497331"/>
              <a:gd name="connsiteX17" fmla="*/ 5378247 w 7562445"/>
              <a:gd name="connsiteY17" fmla="*/ 2180265 h 2497331"/>
              <a:gd name="connsiteX18" fmla="*/ 5304182 w 7562445"/>
              <a:gd name="connsiteY18" fmla="*/ 2497331 h 2497331"/>
              <a:gd name="connsiteX19" fmla="*/ 7562445 w 7562445"/>
              <a:gd name="connsiteY19" fmla="*/ 2497331 h 2497331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39055 w 7562445"/>
              <a:gd name="connsiteY9" fmla="*/ 470207 h 2497331"/>
              <a:gd name="connsiteX10" fmla="*/ 4485870 w 7562445"/>
              <a:gd name="connsiteY10" fmla="*/ 1011431 h 2497331"/>
              <a:gd name="connsiteX11" fmla="*/ 4672329 w 7562445"/>
              <a:gd name="connsiteY11" fmla="*/ 585549 h 2497331"/>
              <a:gd name="connsiteX12" fmla="*/ 4841190 w 7562445"/>
              <a:gd name="connsiteY12" fmla="*/ 1015088 h 2497331"/>
              <a:gd name="connsiteX13" fmla="*/ 5027118 w 7562445"/>
              <a:gd name="connsiteY13" fmla="*/ 625784 h 2497331"/>
              <a:gd name="connsiteX14" fmla="*/ 5202455 w 7562445"/>
              <a:gd name="connsiteY14" fmla="*/ 1040692 h 2497331"/>
              <a:gd name="connsiteX15" fmla="*/ 5356301 w 7562445"/>
              <a:gd name="connsiteY15" fmla="*/ 702594 h 2497331"/>
              <a:gd name="connsiteX16" fmla="*/ 5502835 w 7562445"/>
              <a:gd name="connsiteY16" fmla="*/ 1029719 h 2497331"/>
              <a:gd name="connsiteX17" fmla="*/ 5494758 w 7562445"/>
              <a:gd name="connsiteY17" fmla="*/ 1807873 h 2497331"/>
              <a:gd name="connsiteX18" fmla="*/ 5378247 w 7562445"/>
              <a:gd name="connsiteY18" fmla="*/ 2180265 h 2497331"/>
              <a:gd name="connsiteX19" fmla="*/ 5304182 w 7562445"/>
              <a:gd name="connsiteY19" fmla="*/ 2497331 h 2497331"/>
              <a:gd name="connsiteX20" fmla="*/ 7562445 w 7562445"/>
              <a:gd name="connsiteY20" fmla="*/ 2497331 h 2497331"/>
              <a:gd name="connsiteX0" fmla="*/ 0 w 7562445"/>
              <a:gd name="connsiteY0" fmla="*/ 2134271 h 2153321"/>
              <a:gd name="connsiteX1" fmla="*/ 4172307 w 7562445"/>
              <a:gd name="connsiteY1" fmla="*/ 2151112 h 2153321"/>
              <a:gd name="connsiteX2" fmla="*/ 4171545 w 7562445"/>
              <a:gd name="connsiteY2" fmla="*/ 1905671 h 2153321"/>
              <a:gd name="connsiteX3" fmla="*/ 3580995 w 7562445"/>
              <a:gd name="connsiteY3" fmla="*/ 838871 h 2153321"/>
              <a:gd name="connsiteX4" fmla="*/ 3777971 w 7562445"/>
              <a:gd name="connsiteY4" fmla="*/ 670392 h 2153321"/>
              <a:gd name="connsiteX5" fmla="*/ 4200120 w 7562445"/>
              <a:gd name="connsiteY5" fmla="*/ 1153196 h 2153321"/>
              <a:gd name="connsiteX6" fmla="*/ 4137497 w 7562445"/>
              <a:gd name="connsiteY6" fmla="*/ 330478 h 2153321"/>
              <a:gd name="connsiteX7" fmla="*/ 3607948 w 7562445"/>
              <a:gd name="connsiteY7" fmla="*/ 250550 h 2153321"/>
              <a:gd name="connsiteX8" fmla="*/ 3757714 w 7562445"/>
              <a:gd name="connsiteY8" fmla="*/ 123888 h 2153321"/>
              <a:gd name="connsiteX9" fmla="*/ 4439055 w 7562445"/>
              <a:gd name="connsiteY9" fmla="*/ 126197 h 2153321"/>
              <a:gd name="connsiteX10" fmla="*/ 4485870 w 7562445"/>
              <a:gd name="connsiteY10" fmla="*/ 667421 h 2153321"/>
              <a:gd name="connsiteX11" fmla="*/ 4672329 w 7562445"/>
              <a:gd name="connsiteY11" fmla="*/ 241539 h 2153321"/>
              <a:gd name="connsiteX12" fmla="*/ 4841190 w 7562445"/>
              <a:gd name="connsiteY12" fmla="*/ 671078 h 2153321"/>
              <a:gd name="connsiteX13" fmla="*/ 5027118 w 7562445"/>
              <a:gd name="connsiteY13" fmla="*/ 281774 h 2153321"/>
              <a:gd name="connsiteX14" fmla="*/ 5202455 w 7562445"/>
              <a:gd name="connsiteY14" fmla="*/ 696682 h 2153321"/>
              <a:gd name="connsiteX15" fmla="*/ 5356301 w 7562445"/>
              <a:gd name="connsiteY15" fmla="*/ 358584 h 2153321"/>
              <a:gd name="connsiteX16" fmla="*/ 5502835 w 7562445"/>
              <a:gd name="connsiteY16" fmla="*/ 685709 h 2153321"/>
              <a:gd name="connsiteX17" fmla="*/ 5494758 w 7562445"/>
              <a:gd name="connsiteY17" fmla="*/ 1463863 h 2153321"/>
              <a:gd name="connsiteX18" fmla="*/ 5378247 w 7562445"/>
              <a:gd name="connsiteY18" fmla="*/ 1836255 h 2153321"/>
              <a:gd name="connsiteX19" fmla="*/ 5304182 w 7562445"/>
              <a:gd name="connsiteY19" fmla="*/ 2153321 h 2153321"/>
              <a:gd name="connsiteX20" fmla="*/ 7562445 w 7562445"/>
              <a:gd name="connsiteY20" fmla="*/ 2153321 h 2153321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07948 w 7562445"/>
              <a:gd name="connsiteY7" fmla="*/ 280691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76042 w 7562445"/>
              <a:gd name="connsiteY7" fmla="*/ 368240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18833 h 2137883"/>
              <a:gd name="connsiteX1" fmla="*/ 4172307 w 7562445"/>
              <a:gd name="connsiteY1" fmla="*/ 2135674 h 2137883"/>
              <a:gd name="connsiteX2" fmla="*/ 4171545 w 7562445"/>
              <a:gd name="connsiteY2" fmla="*/ 1890233 h 2137883"/>
              <a:gd name="connsiteX3" fmla="*/ 3580995 w 7562445"/>
              <a:gd name="connsiteY3" fmla="*/ 823433 h 2137883"/>
              <a:gd name="connsiteX4" fmla="*/ 3777971 w 7562445"/>
              <a:gd name="connsiteY4" fmla="*/ 654954 h 2137883"/>
              <a:gd name="connsiteX5" fmla="*/ 4200120 w 7562445"/>
              <a:gd name="connsiteY5" fmla="*/ 1137758 h 2137883"/>
              <a:gd name="connsiteX6" fmla="*/ 4137497 w 7562445"/>
              <a:gd name="connsiteY6" fmla="*/ 315040 h 2137883"/>
              <a:gd name="connsiteX7" fmla="*/ 3757714 w 7562445"/>
              <a:gd name="connsiteY7" fmla="*/ 108450 h 2137883"/>
              <a:gd name="connsiteX8" fmla="*/ 4439055 w 7562445"/>
              <a:gd name="connsiteY8" fmla="*/ 110759 h 2137883"/>
              <a:gd name="connsiteX9" fmla="*/ 4485870 w 7562445"/>
              <a:gd name="connsiteY9" fmla="*/ 651983 h 2137883"/>
              <a:gd name="connsiteX10" fmla="*/ 4672329 w 7562445"/>
              <a:gd name="connsiteY10" fmla="*/ 226101 h 2137883"/>
              <a:gd name="connsiteX11" fmla="*/ 4841190 w 7562445"/>
              <a:gd name="connsiteY11" fmla="*/ 655640 h 2137883"/>
              <a:gd name="connsiteX12" fmla="*/ 5027118 w 7562445"/>
              <a:gd name="connsiteY12" fmla="*/ 266336 h 2137883"/>
              <a:gd name="connsiteX13" fmla="*/ 5202455 w 7562445"/>
              <a:gd name="connsiteY13" fmla="*/ 681244 h 2137883"/>
              <a:gd name="connsiteX14" fmla="*/ 5356301 w 7562445"/>
              <a:gd name="connsiteY14" fmla="*/ 343146 h 2137883"/>
              <a:gd name="connsiteX15" fmla="*/ 5502835 w 7562445"/>
              <a:gd name="connsiteY15" fmla="*/ 670271 h 2137883"/>
              <a:gd name="connsiteX16" fmla="*/ 5494758 w 7562445"/>
              <a:gd name="connsiteY16" fmla="*/ 1448425 h 2137883"/>
              <a:gd name="connsiteX17" fmla="*/ 5378247 w 7562445"/>
              <a:gd name="connsiteY17" fmla="*/ 1820817 h 2137883"/>
              <a:gd name="connsiteX18" fmla="*/ 5304182 w 7562445"/>
              <a:gd name="connsiteY18" fmla="*/ 2137883 h 2137883"/>
              <a:gd name="connsiteX19" fmla="*/ 7562445 w 7562445"/>
              <a:gd name="connsiteY19" fmla="*/ 2137883 h 2137883"/>
              <a:gd name="connsiteX0" fmla="*/ 0 w 7562445"/>
              <a:gd name="connsiteY0" fmla="*/ 2111374 h 2130424"/>
              <a:gd name="connsiteX1" fmla="*/ 4172307 w 7562445"/>
              <a:gd name="connsiteY1" fmla="*/ 2128215 h 2130424"/>
              <a:gd name="connsiteX2" fmla="*/ 4171545 w 7562445"/>
              <a:gd name="connsiteY2" fmla="*/ 1882774 h 2130424"/>
              <a:gd name="connsiteX3" fmla="*/ 3580995 w 7562445"/>
              <a:gd name="connsiteY3" fmla="*/ 815974 h 2130424"/>
              <a:gd name="connsiteX4" fmla="*/ 3777971 w 7562445"/>
              <a:gd name="connsiteY4" fmla="*/ 647495 h 2130424"/>
              <a:gd name="connsiteX5" fmla="*/ 4200120 w 7562445"/>
              <a:gd name="connsiteY5" fmla="*/ 1130299 h 2130424"/>
              <a:gd name="connsiteX6" fmla="*/ 4137497 w 7562445"/>
              <a:gd name="connsiteY6" fmla="*/ 307581 h 2130424"/>
              <a:gd name="connsiteX7" fmla="*/ 3757714 w 7562445"/>
              <a:gd name="connsiteY7" fmla="*/ 100991 h 2130424"/>
              <a:gd name="connsiteX8" fmla="*/ 4439055 w 7562445"/>
              <a:gd name="connsiteY8" fmla="*/ 103300 h 2130424"/>
              <a:gd name="connsiteX9" fmla="*/ 4485870 w 7562445"/>
              <a:gd name="connsiteY9" fmla="*/ 644524 h 2130424"/>
              <a:gd name="connsiteX10" fmla="*/ 4672329 w 7562445"/>
              <a:gd name="connsiteY10" fmla="*/ 218642 h 2130424"/>
              <a:gd name="connsiteX11" fmla="*/ 4841190 w 7562445"/>
              <a:gd name="connsiteY11" fmla="*/ 648181 h 2130424"/>
              <a:gd name="connsiteX12" fmla="*/ 5027118 w 7562445"/>
              <a:gd name="connsiteY12" fmla="*/ 258877 h 2130424"/>
              <a:gd name="connsiteX13" fmla="*/ 5202455 w 7562445"/>
              <a:gd name="connsiteY13" fmla="*/ 673785 h 2130424"/>
              <a:gd name="connsiteX14" fmla="*/ 5356301 w 7562445"/>
              <a:gd name="connsiteY14" fmla="*/ 335687 h 2130424"/>
              <a:gd name="connsiteX15" fmla="*/ 5502835 w 7562445"/>
              <a:gd name="connsiteY15" fmla="*/ 662812 h 2130424"/>
              <a:gd name="connsiteX16" fmla="*/ 5494758 w 7562445"/>
              <a:gd name="connsiteY16" fmla="*/ 1440966 h 2130424"/>
              <a:gd name="connsiteX17" fmla="*/ 5378247 w 7562445"/>
              <a:gd name="connsiteY17" fmla="*/ 1813358 h 2130424"/>
              <a:gd name="connsiteX18" fmla="*/ 5304182 w 7562445"/>
              <a:gd name="connsiteY18" fmla="*/ 2130424 h 2130424"/>
              <a:gd name="connsiteX19" fmla="*/ 7562445 w 7562445"/>
              <a:gd name="connsiteY19" fmla="*/ 2130424 h 2130424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270700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18041 w 7562445"/>
              <a:gd name="connsiteY6" fmla="*/ 387432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08314 w 7562445"/>
              <a:gd name="connsiteY6" fmla="*/ 465253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37497 w 7562445"/>
              <a:gd name="connsiteY6" fmla="*/ 316854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56953 w 7562445"/>
              <a:gd name="connsiteY6" fmla="*/ 404403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12902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95864 w 7562445"/>
              <a:gd name="connsiteY7" fmla="*/ 322414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6284 h 1985334"/>
              <a:gd name="connsiteX1" fmla="*/ 4172307 w 7562445"/>
              <a:gd name="connsiteY1" fmla="*/ 1983125 h 1985334"/>
              <a:gd name="connsiteX2" fmla="*/ 4171545 w 7562445"/>
              <a:gd name="connsiteY2" fmla="*/ 1737684 h 1985334"/>
              <a:gd name="connsiteX3" fmla="*/ 3855394 w 7562445"/>
              <a:gd name="connsiteY3" fmla="*/ 1125529 h 1985334"/>
              <a:gd name="connsiteX4" fmla="*/ 3590723 w 7562445"/>
              <a:gd name="connsiteY4" fmla="*/ 272049 h 1985334"/>
              <a:gd name="connsiteX5" fmla="*/ 4011435 w 7562445"/>
              <a:gd name="connsiteY5" fmla="*/ 570498 h 1985334"/>
              <a:gd name="connsiteX6" fmla="*/ 4200120 w 7562445"/>
              <a:gd name="connsiteY6" fmla="*/ 985209 h 1985334"/>
              <a:gd name="connsiteX7" fmla="*/ 4147226 w 7562445"/>
              <a:gd name="connsiteY7" fmla="*/ 337589 h 1985334"/>
              <a:gd name="connsiteX8" fmla="*/ 3718803 w 7562445"/>
              <a:gd name="connsiteY8" fmla="*/ 62905 h 1985334"/>
              <a:gd name="connsiteX9" fmla="*/ 4468238 w 7562445"/>
              <a:gd name="connsiteY9" fmla="*/ 84671 h 1985334"/>
              <a:gd name="connsiteX10" fmla="*/ 4485870 w 7562445"/>
              <a:gd name="connsiteY10" fmla="*/ 499434 h 1985334"/>
              <a:gd name="connsiteX11" fmla="*/ 4672329 w 7562445"/>
              <a:gd name="connsiteY11" fmla="*/ 73552 h 1985334"/>
              <a:gd name="connsiteX12" fmla="*/ 4841190 w 7562445"/>
              <a:gd name="connsiteY12" fmla="*/ 503091 h 1985334"/>
              <a:gd name="connsiteX13" fmla="*/ 5027118 w 7562445"/>
              <a:gd name="connsiteY13" fmla="*/ 113787 h 1985334"/>
              <a:gd name="connsiteX14" fmla="*/ 5202455 w 7562445"/>
              <a:gd name="connsiteY14" fmla="*/ 528695 h 1985334"/>
              <a:gd name="connsiteX15" fmla="*/ 5356301 w 7562445"/>
              <a:gd name="connsiteY15" fmla="*/ 190597 h 1985334"/>
              <a:gd name="connsiteX16" fmla="*/ 5502835 w 7562445"/>
              <a:gd name="connsiteY16" fmla="*/ 517722 h 1985334"/>
              <a:gd name="connsiteX17" fmla="*/ 5494758 w 7562445"/>
              <a:gd name="connsiteY17" fmla="*/ 1295876 h 1985334"/>
              <a:gd name="connsiteX18" fmla="*/ 5378247 w 7562445"/>
              <a:gd name="connsiteY18" fmla="*/ 1668268 h 1985334"/>
              <a:gd name="connsiteX19" fmla="*/ 5304182 w 7562445"/>
              <a:gd name="connsiteY19" fmla="*/ 1985334 h 1985334"/>
              <a:gd name="connsiteX20" fmla="*/ 7562445 w 7562445"/>
              <a:gd name="connsiteY20" fmla="*/ 1985334 h 1985334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29327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6784232"/>
              <a:gd name="connsiteY0" fmla="*/ 1957029 h 1976079"/>
              <a:gd name="connsiteX1" fmla="*/ 4172307 w 6784232"/>
              <a:gd name="connsiteY1" fmla="*/ 1973870 h 1976079"/>
              <a:gd name="connsiteX2" fmla="*/ 4171545 w 6784232"/>
              <a:gd name="connsiteY2" fmla="*/ 1728429 h 1976079"/>
              <a:gd name="connsiteX3" fmla="*/ 3855394 w 6784232"/>
              <a:gd name="connsiteY3" fmla="*/ 1116274 h 1976079"/>
              <a:gd name="connsiteX4" fmla="*/ 3590723 w 6784232"/>
              <a:gd name="connsiteY4" fmla="*/ 262794 h 1976079"/>
              <a:gd name="connsiteX5" fmla="*/ 4011435 w 6784232"/>
              <a:gd name="connsiteY5" fmla="*/ 561243 h 1976079"/>
              <a:gd name="connsiteX6" fmla="*/ 4200120 w 6784232"/>
              <a:gd name="connsiteY6" fmla="*/ 975954 h 1976079"/>
              <a:gd name="connsiteX7" fmla="*/ 4147226 w 6784232"/>
              <a:gd name="connsiteY7" fmla="*/ 328334 h 1976079"/>
              <a:gd name="connsiteX8" fmla="*/ 3718803 w 6784232"/>
              <a:gd name="connsiteY8" fmla="*/ 53650 h 1976079"/>
              <a:gd name="connsiteX9" fmla="*/ 4429327 w 6784232"/>
              <a:gd name="connsiteY9" fmla="*/ 85143 h 1976079"/>
              <a:gd name="connsiteX10" fmla="*/ 4485870 w 6784232"/>
              <a:gd name="connsiteY10" fmla="*/ 490179 h 1976079"/>
              <a:gd name="connsiteX11" fmla="*/ 4672329 w 6784232"/>
              <a:gd name="connsiteY11" fmla="*/ 64297 h 1976079"/>
              <a:gd name="connsiteX12" fmla="*/ 4841190 w 6784232"/>
              <a:gd name="connsiteY12" fmla="*/ 493836 h 1976079"/>
              <a:gd name="connsiteX13" fmla="*/ 5027118 w 6784232"/>
              <a:gd name="connsiteY13" fmla="*/ 104532 h 1976079"/>
              <a:gd name="connsiteX14" fmla="*/ 5202455 w 6784232"/>
              <a:gd name="connsiteY14" fmla="*/ 519440 h 1976079"/>
              <a:gd name="connsiteX15" fmla="*/ 5356301 w 6784232"/>
              <a:gd name="connsiteY15" fmla="*/ 181342 h 1976079"/>
              <a:gd name="connsiteX16" fmla="*/ 5502835 w 6784232"/>
              <a:gd name="connsiteY16" fmla="*/ 508467 h 1976079"/>
              <a:gd name="connsiteX17" fmla="*/ 5494758 w 6784232"/>
              <a:gd name="connsiteY17" fmla="*/ 1286621 h 1976079"/>
              <a:gd name="connsiteX18" fmla="*/ 5378247 w 6784232"/>
              <a:gd name="connsiteY18" fmla="*/ 1659013 h 1976079"/>
              <a:gd name="connsiteX19" fmla="*/ 5304182 w 6784232"/>
              <a:gd name="connsiteY19" fmla="*/ 1976079 h 1976079"/>
              <a:gd name="connsiteX20" fmla="*/ 6784232 w 6784232"/>
              <a:gd name="connsiteY20" fmla="*/ 1966351 h 1976079"/>
              <a:gd name="connsiteX0" fmla="*/ 0 w 7542989"/>
              <a:gd name="connsiteY0" fmla="*/ 1947301 h 1976079"/>
              <a:gd name="connsiteX1" fmla="*/ 4931064 w 7542989"/>
              <a:gd name="connsiteY1" fmla="*/ 1973870 h 1976079"/>
              <a:gd name="connsiteX2" fmla="*/ 4930302 w 7542989"/>
              <a:gd name="connsiteY2" fmla="*/ 1728429 h 1976079"/>
              <a:gd name="connsiteX3" fmla="*/ 4614151 w 7542989"/>
              <a:gd name="connsiteY3" fmla="*/ 1116274 h 1976079"/>
              <a:gd name="connsiteX4" fmla="*/ 4349480 w 7542989"/>
              <a:gd name="connsiteY4" fmla="*/ 262794 h 1976079"/>
              <a:gd name="connsiteX5" fmla="*/ 4770192 w 7542989"/>
              <a:gd name="connsiteY5" fmla="*/ 561243 h 1976079"/>
              <a:gd name="connsiteX6" fmla="*/ 4958877 w 7542989"/>
              <a:gd name="connsiteY6" fmla="*/ 975954 h 1976079"/>
              <a:gd name="connsiteX7" fmla="*/ 4905983 w 7542989"/>
              <a:gd name="connsiteY7" fmla="*/ 328334 h 1976079"/>
              <a:gd name="connsiteX8" fmla="*/ 4477560 w 7542989"/>
              <a:gd name="connsiteY8" fmla="*/ 53650 h 1976079"/>
              <a:gd name="connsiteX9" fmla="*/ 5188084 w 7542989"/>
              <a:gd name="connsiteY9" fmla="*/ 85143 h 1976079"/>
              <a:gd name="connsiteX10" fmla="*/ 5244627 w 7542989"/>
              <a:gd name="connsiteY10" fmla="*/ 490179 h 1976079"/>
              <a:gd name="connsiteX11" fmla="*/ 5431086 w 7542989"/>
              <a:gd name="connsiteY11" fmla="*/ 64297 h 1976079"/>
              <a:gd name="connsiteX12" fmla="*/ 5599947 w 7542989"/>
              <a:gd name="connsiteY12" fmla="*/ 493836 h 1976079"/>
              <a:gd name="connsiteX13" fmla="*/ 5785875 w 7542989"/>
              <a:gd name="connsiteY13" fmla="*/ 104532 h 1976079"/>
              <a:gd name="connsiteX14" fmla="*/ 5961212 w 7542989"/>
              <a:gd name="connsiteY14" fmla="*/ 519440 h 1976079"/>
              <a:gd name="connsiteX15" fmla="*/ 6115058 w 7542989"/>
              <a:gd name="connsiteY15" fmla="*/ 181342 h 1976079"/>
              <a:gd name="connsiteX16" fmla="*/ 6261592 w 7542989"/>
              <a:gd name="connsiteY16" fmla="*/ 508467 h 1976079"/>
              <a:gd name="connsiteX17" fmla="*/ 6253515 w 7542989"/>
              <a:gd name="connsiteY17" fmla="*/ 1286621 h 1976079"/>
              <a:gd name="connsiteX18" fmla="*/ 6137004 w 7542989"/>
              <a:gd name="connsiteY18" fmla="*/ 1659013 h 1976079"/>
              <a:gd name="connsiteX19" fmla="*/ 6062939 w 7542989"/>
              <a:gd name="connsiteY19" fmla="*/ 1976079 h 1976079"/>
              <a:gd name="connsiteX20" fmla="*/ 7542989 w 7542989"/>
              <a:gd name="connsiteY20" fmla="*/ 1966351 h 1976079"/>
              <a:gd name="connsiteX0" fmla="*/ 0 w 7523534"/>
              <a:gd name="connsiteY0" fmla="*/ 1966756 h 1976079"/>
              <a:gd name="connsiteX1" fmla="*/ 4911609 w 7523534"/>
              <a:gd name="connsiteY1" fmla="*/ 1973870 h 1976079"/>
              <a:gd name="connsiteX2" fmla="*/ 4910847 w 7523534"/>
              <a:gd name="connsiteY2" fmla="*/ 1728429 h 1976079"/>
              <a:gd name="connsiteX3" fmla="*/ 4594696 w 7523534"/>
              <a:gd name="connsiteY3" fmla="*/ 1116274 h 1976079"/>
              <a:gd name="connsiteX4" fmla="*/ 4330025 w 7523534"/>
              <a:gd name="connsiteY4" fmla="*/ 262794 h 1976079"/>
              <a:gd name="connsiteX5" fmla="*/ 4750737 w 7523534"/>
              <a:gd name="connsiteY5" fmla="*/ 561243 h 1976079"/>
              <a:gd name="connsiteX6" fmla="*/ 4939422 w 7523534"/>
              <a:gd name="connsiteY6" fmla="*/ 975954 h 1976079"/>
              <a:gd name="connsiteX7" fmla="*/ 4886528 w 7523534"/>
              <a:gd name="connsiteY7" fmla="*/ 328334 h 1976079"/>
              <a:gd name="connsiteX8" fmla="*/ 4458105 w 7523534"/>
              <a:gd name="connsiteY8" fmla="*/ 53650 h 1976079"/>
              <a:gd name="connsiteX9" fmla="*/ 5168629 w 7523534"/>
              <a:gd name="connsiteY9" fmla="*/ 85143 h 1976079"/>
              <a:gd name="connsiteX10" fmla="*/ 5225172 w 7523534"/>
              <a:gd name="connsiteY10" fmla="*/ 490179 h 1976079"/>
              <a:gd name="connsiteX11" fmla="*/ 5411631 w 7523534"/>
              <a:gd name="connsiteY11" fmla="*/ 64297 h 1976079"/>
              <a:gd name="connsiteX12" fmla="*/ 5580492 w 7523534"/>
              <a:gd name="connsiteY12" fmla="*/ 493836 h 1976079"/>
              <a:gd name="connsiteX13" fmla="*/ 5766420 w 7523534"/>
              <a:gd name="connsiteY13" fmla="*/ 104532 h 1976079"/>
              <a:gd name="connsiteX14" fmla="*/ 5941757 w 7523534"/>
              <a:gd name="connsiteY14" fmla="*/ 519440 h 1976079"/>
              <a:gd name="connsiteX15" fmla="*/ 6095603 w 7523534"/>
              <a:gd name="connsiteY15" fmla="*/ 181342 h 1976079"/>
              <a:gd name="connsiteX16" fmla="*/ 6242137 w 7523534"/>
              <a:gd name="connsiteY16" fmla="*/ 508467 h 1976079"/>
              <a:gd name="connsiteX17" fmla="*/ 6234060 w 7523534"/>
              <a:gd name="connsiteY17" fmla="*/ 1286621 h 1976079"/>
              <a:gd name="connsiteX18" fmla="*/ 6117549 w 7523534"/>
              <a:gd name="connsiteY18" fmla="*/ 1659013 h 1976079"/>
              <a:gd name="connsiteX19" fmla="*/ 6043484 w 7523534"/>
              <a:gd name="connsiteY19" fmla="*/ 1976079 h 1976079"/>
              <a:gd name="connsiteX20" fmla="*/ 7523534 w 7523534"/>
              <a:gd name="connsiteY20" fmla="*/ 1966351 h 1976079"/>
              <a:gd name="connsiteX0" fmla="*/ 0 w 12134444"/>
              <a:gd name="connsiteY0" fmla="*/ 1957029 h 1976079"/>
              <a:gd name="connsiteX1" fmla="*/ 9522519 w 12134444"/>
              <a:gd name="connsiteY1" fmla="*/ 1973870 h 1976079"/>
              <a:gd name="connsiteX2" fmla="*/ 9521757 w 12134444"/>
              <a:gd name="connsiteY2" fmla="*/ 1728429 h 1976079"/>
              <a:gd name="connsiteX3" fmla="*/ 9205606 w 12134444"/>
              <a:gd name="connsiteY3" fmla="*/ 1116274 h 1976079"/>
              <a:gd name="connsiteX4" fmla="*/ 8940935 w 12134444"/>
              <a:gd name="connsiteY4" fmla="*/ 262794 h 1976079"/>
              <a:gd name="connsiteX5" fmla="*/ 9361647 w 12134444"/>
              <a:gd name="connsiteY5" fmla="*/ 561243 h 1976079"/>
              <a:gd name="connsiteX6" fmla="*/ 9550332 w 12134444"/>
              <a:gd name="connsiteY6" fmla="*/ 975954 h 1976079"/>
              <a:gd name="connsiteX7" fmla="*/ 9497438 w 12134444"/>
              <a:gd name="connsiteY7" fmla="*/ 328334 h 1976079"/>
              <a:gd name="connsiteX8" fmla="*/ 9069015 w 12134444"/>
              <a:gd name="connsiteY8" fmla="*/ 53650 h 1976079"/>
              <a:gd name="connsiteX9" fmla="*/ 9779539 w 12134444"/>
              <a:gd name="connsiteY9" fmla="*/ 85143 h 1976079"/>
              <a:gd name="connsiteX10" fmla="*/ 9836082 w 12134444"/>
              <a:gd name="connsiteY10" fmla="*/ 490179 h 1976079"/>
              <a:gd name="connsiteX11" fmla="*/ 10022541 w 12134444"/>
              <a:gd name="connsiteY11" fmla="*/ 64297 h 1976079"/>
              <a:gd name="connsiteX12" fmla="*/ 10191402 w 12134444"/>
              <a:gd name="connsiteY12" fmla="*/ 493836 h 1976079"/>
              <a:gd name="connsiteX13" fmla="*/ 10377330 w 12134444"/>
              <a:gd name="connsiteY13" fmla="*/ 104532 h 1976079"/>
              <a:gd name="connsiteX14" fmla="*/ 10552667 w 12134444"/>
              <a:gd name="connsiteY14" fmla="*/ 519440 h 1976079"/>
              <a:gd name="connsiteX15" fmla="*/ 10706513 w 12134444"/>
              <a:gd name="connsiteY15" fmla="*/ 181342 h 1976079"/>
              <a:gd name="connsiteX16" fmla="*/ 10853047 w 12134444"/>
              <a:gd name="connsiteY16" fmla="*/ 508467 h 1976079"/>
              <a:gd name="connsiteX17" fmla="*/ 10844970 w 12134444"/>
              <a:gd name="connsiteY17" fmla="*/ 1286621 h 1976079"/>
              <a:gd name="connsiteX18" fmla="*/ 10728459 w 12134444"/>
              <a:gd name="connsiteY18" fmla="*/ 1659013 h 1976079"/>
              <a:gd name="connsiteX19" fmla="*/ 10654394 w 12134444"/>
              <a:gd name="connsiteY19" fmla="*/ 1976079 h 1976079"/>
              <a:gd name="connsiteX20" fmla="*/ 12134444 w 12134444"/>
              <a:gd name="connsiteY20" fmla="*/ 1966351 h 1976079"/>
              <a:gd name="connsiteX0" fmla="*/ 0 w 12163627"/>
              <a:gd name="connsiteY0" fmla="*/ 1957029 h 1976079"/>
              <a:gd name="connsiteX1" fmla="*/ 9551702 w 12163627"/>
              <a:gd name="connsiteY1" fmla="*/ 1973870 h 1976079"/>
              <a:gd name="connsiteX2" fmla="*/ 9550940 w 12163627"/>
              <a:gd name="connsiteY2" fmla="*/ 1728429 h 1976079"/>
              <a:gd name="connsiteX3" fmla="*/ 9234789 w 12163627"/>
              <a:gd name="connsiteY3" fmla="*/ 1116274 h 1976079"/>
              <a:gd name="connsiteX4" fmla="*/ 8970118 w 12163627"/>
              <a:gd name="connsiteY4" fmla="*/ 262794 h 1976079"/>
              <a:gd name="connsiteX5" fmla="*/ 9390830 w 12163627"/>
              <a:gd name="connsiteY5" fmla="*/ 561243 h 1976079"/>
              <a:gd name="connsiteX6" fmla="*/ 9579515 w 12163627"/>
              <a:gd name="connsiteY6" fmla="*/ 975954 h 1976079"/>
              <a:gd name="connsiteX7" fmla="*/ 9526621 w 12163627"/>
              <a:gd name="connsiteY7" fmla="*/ 328334 h 1976079"/>
              <a:gd name="connsiteX8" fmla="*/ 9098198 w 12163627"/>
              <a:gd name="connsiteY8" fmla="*/ 53650 h 1976079"/>
              <a:gd name="connsiteX9" fmla="*/ 9808722 w 12163627"/>
              <a:gd name="connsiteY9" fmla="*/ 85143 h 1976079"/>
              <a:gd name="connsiteX10" fmla="*/ 9865265 w 12163627"/>
              <a:gd name="connsiteY10" fmla="*/ 490179 h 1976079"/>
              <a:gd name="connsiteX11" fmla="*/ 10051724 w 12163627"/>
              <a:gd name="connsiteY11" fmla="*/ 64297 h 1976079"/>
              <a:gd name="connsiteX12" fmla="*/ 10220585 w 12163627"/>
              <a:gd name="connsiteY12" fmla="*/ 493836 h 1976079"/>
              <a:gd name="connsiteX13" fmla="*/ 10406513 w 12163627"/>
              <a:gd name="connsiteY13" fmla="*/ 104532 h 1976079"/>
              <a:gd name="connsiteX14" fmla="*/ 10581850 w 12163627"/>
              <a:gd name="connsiteY14" fmla="*/ 519440 h 1976079"/>
              <a:gd name="connsiteX15" fmla="*/ 10735696 w 12163627"/>
              <a:gd name="connsiteY15" fmla="*/ 181342 h 1976079"/>
              <a:gd name="connsiteX16" fmla="*/ 10882230 w 12163627"/>
              <a:gd name="connsiteY16" fmla="*/ 508467 h 1976079"/>
              <a:gd name="connsiteX17" fmla="*/ 10874153 w 12163627"/>
              <a:gd name="connsiteY17" fmla="*/ 1286621 h 1976079"/>
              <a:gd name="connsiteX18" fmla="*/ 10757642 w 12163627"/>
              <a:gd name="connsiteY18" fmla="*/ 1659013 h 1976079"/>
              <a:gd name="connsiteX19" fmla="*/ 10683577 w 12163627"/>
              <a:gd name="connsiteY19" fmla="*/ 1976079 h 1976079"/>
              <a:gd name="connsiteX20" fmla="*/ 12163627 w 12163627"/>
              <a:gd name="connsiteY20" fmla="*/ 1966351 h 197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63627" h="1976079">
                <a:moveTo>
                  <a:pt x="0" y="1957029"/>
                </a:moveTo>
                <a:lnTo>
                  <a:pt x="9551702" y="1973870"/>
                </a:lnTo>
                <a:cubicBezTo>
                  <a:pt x="9607532" y="1978619"/>
                  <a:pt x="9619469" y="1796832"/>
                  <a:pt x="9550940" y="1728429"/>
                </a:cubicBezTo>
                <a:cubicBezTo>
                  <a:pt x="9498121" y="1591981"/>
                  <a:pt x="9331593" y="1477279"/>
                  <a:pt x="9234789" y="1116274"/>
                </a:cubicBezTo>
                <a:cubicBezTo>
                  <a:pt x="9157440" y="823363"/>
                  <a:pt x="8944111" y="361784"/>
                  <a:pt x="8970118" y="262794"/>
                </a:cubicBezTo>
                <a:cubicBezTo>
                  <a:pt x="9286368" y="206269"/>
                  <a:pt x="9316482" y="451514"/>
                  <a:pt x="9390830" y="561243"/>
                </a:cubicBezTo>
                <a:cubicBezTo>
                  <a:pt x="9490093" y="680725"/>
                  <a:pt x="9421730" y="721141"/>
                  <a:pt x="9579515" y="975954"/>
                </a:cubicBezTo>
                <a:cubicBezTo>
                  <a:pt x="9535943" y="776293"/>
                  <a:pt x="9570193" y="527995"/>
                  <a:pt x="9526621" y="328334"/>
                </a:cubicBezTo>
                <a:cubicBezTo>
                  <a:pt x="9400027" y="259471"/>
                  <a:pt x="9049695" y="297612"/>
                  <a:pt x="9098198" y="53650"/>
                </a:cubicBezTo>
                <a:cubicBezTo>
                  <a:pt x="9279915" y="-703"/>
                  <a:pt x="9821558" y="-45330"/>
                  <a:pt x="9808722" y="85143"/>
                </a:cubicBezTo>
                <a:lnTo>
                  <a:pt x="9865265" y="490179"/>
                </a:lnTo>
                <a:cubicBezTo>
                  <a:pt x="9847714" y="355572"/>
                  <a:pt x="9893749" y="64297"/>
                  <a:pt x="10051724" y="64297"/>
                </a:cubicBezTo>
                <a:cubicBezTo>
                  <a:pt x="10238959" y="71612"/>
                  <a:pt x="10219367" y="344483"/>
                  <a:pt x="10220585" y="493836"/>
                </a:cubicBezTo>
                <a:cubicBezTo>
                  <a:pt x="10233374" y="306421"/>
                  <a:pt x="10265226" y="99656"/>
                  <a:pt x="10406513" y="104532"/>
                </a:cubicBezTo>
                <a:cubicBezTo>
                  <a:pt x="10573405" y="102093"/>
                  <a:pt x="10577582" y="318883"/>
                  <a:pt x="10581850" y="519440"/>
                </a:cubicBezTo>
                <a:cubicBezTo>
                  <a:pt x="10579920" y="360678"/>
                  <a:pt x="10580172" y="179513"/>
                  <a:pt x="10735696" y="181342"/>
                </a:cubicBezTo>
                <a:cubicBezTo>
                  <a:pt x="10847328" y="190485"/>
                  <a:pt x="10857935" y="326692"/>
                  <a:pt x="10882230" y="508467"/>
                </a:cubicBezTo>
                <a:cubicBezTo>
                  <a:pt x="10908799" y="815401"/>
                  <a:pt x="10902448" y="965057"/>
                  <a:pt x="10874153" y="1286621"/>
                </a:cubicBezTo>
                <a:cubicBezTo>
                  <a:pt x="10853388" y="1489351"/>
                  <a:pt x="10800378" y="1544103"/>
                  <a:pt x="10757642" y="1659013"/>
                </a:cubicBezTo>
                <a:cubicBezTo>
                  <a:pt x="10685646" y="1766607"/>
                  <a:pt x="10664069" y="1765958"/>
                  <a:pt x="10683577" y="1976079"/>
                </a:cubicBezTo>
                <a:lnTo>
                  <a:pt x="12163627" y="1966351"/>
                </a:lnTo>
              </a:path>
            </a:pathLst>
          </a:cu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F71FFD9-C8B8-4E2E-9BF8-CCFACECF7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7B39423-A46C-438F-86B0-7AE07D856DA7}"/>
              </a:ext>
            </a:extLst>
          </p:cNvPr>
          <p:cNvSpPr/>
          <p:nvPr/>
        </p:nvSpPr>
        <p:spPr>
          <a:xfrm>
            <a:off x="3996482" y="1608029"/>
            <a:ext cx="513000" cy="513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6" name="Oval 38">
            <a:extLst>
              <a:ext uri="{FF2B5EF4-FFF2-40B4-BE49-F238E27FC236}">
                <a16:creationId xmlns:a16="http://schemas.microsoft.com/office/drawing/2014/main" id="{71E696DF-9D42-4034-B51D-C50C27DFE20B}"/>
              </a:ext>
            </a:extLst>
          </p:cNvPr>
          <p:cNvSpPr/>
          <p:nvPr/>
        </p:nvSpPr>
        <p:spPr>
          <a:xfrm>
            <a:off x="3996482" y="2216646"/>
            <a:ext cx="513000" cy="513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7" name="Oval 42">
            <a:extLst>
              <a:ext uri="{FF2B5EF4-FFF2-40B4-BE49-F238E27FC236}">
                <a16:creationId xmlns:a16="http://schemas.microsoft.com/office/drawing/2014/main" id="{C7A82562-91BB-4204-80B7-30ED9BDC0B77}"/>
              </a:ext>
            </a:extLst>
          </p:cNvPr>
          <p:cNvSpPr/>
          <p:nvPr/>
        </p:nvSpPr>
        <p:spPr>
          <a:xfrm>
            <a:off x="3996482" y="2825264"/>
            <a:ext cx="513000" cy="513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8" name="Oval 46">
            <a:extLst>
              <a:ext uri="{FF2B5EF4-FFF2-40B4-BE49-F238E27FC236}">
                <a16:creationId xmlns:a16="http://schemas.microsoft.com/office/drawing/2014/main" id="{A6A24087-508C-4466-AE04-77386E69EE5F}"/>
              </a:ext>
            </a:extLst>
          </p:cNvPr>
          <p:cNvSpPr/>
          <p:nvPr/>
        </p:nvSpPr>
        <p:spPr>
          <a:xfrm>
            <a:off x="3996482" y="3433882"/>
            <a:ext cx="513000" cy="513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9" name="Oval 50">
            <a:extLst>
              <a:ext uri="{FF2B5EF4-FFF2-40B4-BE49-F238E27FC236}">
                <a16:creationId xmlns:a16="http://schemas.microsoft.com/office/drawing/2014/main" id="{6D743F93-FB12-462B-B332-0003F01C8880}"/>
              </a:ext>
            </a:extLst>
          </p:cNvPr>
          <p:cNvSpPr/>
          <p:nvPr/>
        </p:nvSpPr>
        <p:spPr>
          <a:xfrm>
            <a:off x="3996482" y="4042500"/>
            <a:ext cx="513000" cy="513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40753F50-F944-4CFB-B14D-8FB829BF91C5}"/>
              </a:ext>
            </a:extLst>
          </p:cNvPr>
          <p:cNvSpPr>
            <a:spLocks/>
          </p:cNvSpPr>
          <p:nvPr/>
        </p:nvSpPr>
        <p:spPr>
          <a:xfrm>
            <a:off x="4147318" y="2367940"/>
            <a:ext cx="211328" cy="21132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1" name="Donut 6">
            <a:extLst>
              <a:ext uri="{FF2B5EF4-FFF2-40B4-BE49-F238E27FC236}">
                <a16:creationId xmlns:a16="http://schemas.microsoft.com/office/drawing/2014/main" id="{073DD25B-2319-4ACC-959E-7DF9B16F8AF8}"/>
              </a:ext>
            </a:extLst>
          </p:cNvPr>
          <p:cNvSpPr>
            <a:spLocks noChangeAspect="1"/>
          </p:cNvSpPr>
          <p:nvPr/>
        </p:nvSpPr>
        <p:spPr>
          <a:xfrm>
            <a:off x="4123204" y="2961388"/>
            <a:ext cx="259559" cy="25955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2" name="Freeform 31">
            <a:extLst>
              <a:ext uri="{FF2B5EF4-FFF2-40B4-BE49-F238E27FC236}">
                <a16:creationId xmlns:a16="http://schemas.microsoft.com/office/drawing/2014/main" id="{5FC19B7C-0FB3-419C-B252-E48FAB72AB49}"/>
              </a:ext>
            </a:extLst>
          </p:cNvPr>
          <p:cNvSpPr>
            <a:spLocks noChangeAspect="1"/>
          </p:cNvSpPr>
          <p:nvPr/>
        </p:nvSpPr>
        <p:spPr>
          <a:xfrm rot="8580000">
            <a:off x="4131367" y="1743237"/>
            <a:ext cx="243233" cy="242585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C5CE61F6-2816-472F-8976-6A78DF22B150}"/>
              </a:ext>
            </a:extLst>
          </p:cNvPr>
          <p:cNvSpPr>
            <a:spLocks noChangeAspect="1"/>
          </p:cNvSpPr>
          <p:nvPr/>
        </p:nvSpPr>
        <p:spPr>
          <a:xfrm>
            <a:off x="4142936" y="3603067"/>
            <a:ext cx="220092" cy="219670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4" name="Rounded Rectangle 24">
            <a:extLst>
              <a:ext uri="{FF2B5EF4-FFF2-40B4-BE49-F238E27FC236}">
                <a16:creationId xmlns:a16="http://schemas.microsoft.com/office/drawing/2014/main" id="{F01F7EE2-8AA1-40AE-BAB4-501047AA43DD}"/>
              </a:ext>
            </a:extLst>
          </p:cNvPr>
          <p:cNvSpPr>
            <a:spLocks noChangeAspect="1"/>
          </p:cNvSpPr>
          <p:nvPr/>
        </p:nvSpPr>
        <p:spPr>
          <a:xfrm>
            <a:off x="4131308" y="4204856"/>
            <a:ext cx="243348" cy="188289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5" name="Group 35">
            <a:extLst>
              <a:ext uri="{FF2B5EF4-FFF2-40B4-BE49-F238E27FC236}">
                <a16:creationId xmlns:a16="http://schemas.microsoft.com/office/drawing/2014/main" id="{505EFAFD-AFE3-4E78-8CDB-F2143FC3BBBD}"/>
              </a:ext>
            </a:extLst>
          </p:cNvPr>
          <p:cNvGrpSpPr/>
          <p:nvPr/>
        </p:nvGrpSpPr>
        <p:grpSpPr>
          <a:xfrm>
            <a:off x="4710624" y="1599071"/>
            <a:ext cx="3898355" cy="553998"/>
            <a:chOff x="592509" y="1556792"/>
            <a:chExt cx="2361076" cy="73866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48D2094-6609-42CB-AEA0-0193C96F3F4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4004F0-4F2D-4D38-9C9C-5BD55BABF86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rgbClr val="FFC000"/>
                  </a:solidFill>
                  <a:cs typeface="Arial" pitchFamily="34" charset="0"/>
                </a:rPr>
                <a:t>Contents Title</a:t>
              </a:r>
              <a:endParaRPr lang="ko-KR" altLang="en-US" sz="11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39">
            <a:extLst>
              <a:ext uri="{FF2B5EF4-FFF2-40B4-BE49-F238E27FC236}">
                <a16:creationId xmlns:a16="http://schemas.microsoft.com/office/drawing/2014/main" id="{C9C50DE4-B015-4A2C-A928-B56DB635F799}"/>
              </a:ext>
            </a:extLst>
          </p:cNvPr>
          <p:cNvGrpSpPr/>
          <p:nvPr/>
        </p:nvGrpSpPr>
        <p:grpSpPr>
          <a:xfrm>
            <a:off x="4710624" y="2207689"/>
            <a:ext cx="3898355" cy="553998"/>
            <a:chOff x="592509" y="1556792"/>
            <a:chExt cx="2361076" cy="7386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7C8FC9-7258-4C76-9A15-3EF3C611AE1B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C261FA5-C301-4911-B712-1944911F058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43">
            <a:extLst>
              <a:ext uri="{FF2B5EF4-FFF2-40B4-BE49-F238E27FC236}">
                <a16:creationId xmlns:a16="http://schemas.microsoft.com/office/drawing/2014/main" id="{7633F68A-BCA6-4EDD-B627-CDF9F3445C81}"/>
              </a:ext>
            </a:extLst>
          </p:cNvPr>
          <p:cNvGrpSpPr/>
          <p:nvPr/>
        </p:nvGrpSpPr>
        <p:grpSpPr>
          <a:xfrm>
            <a:off x="4710624" y="2816306"/>
            <a:ext cx="3898355" cy="553998"/>
            <a:chOff x="592509" y="1556792"/>
            <a:chExt cx="2361076" cy="73866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A21A24-B2BE-429E-A693-23E7F6E6EAD8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DF6823-5CE3-48C7-97A0-B165F8E746A0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rgbClr val="FFC000"/>
                  </a:solidFill>
                  <a:cs typeface="Arial" pitchFamily="34" charset="0"/>
                </a:rPr>
                <a:t>Contents Title</a:t>
              </a:r>
              <a:endParaRPr lang="ko-KR" altLang="en-US" sz="11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47">
            <a:extLst>
              <a:ext uri="{FF2B5EF4-FFF2-40B4-BE49-F238E27FC236}">
                <a16:creationId xmlns:a16="http://schemas.microsoft.com/office/drawing/2014/main" id="{503B4521-0EF5-4383-BF0F-E67C860C98A5}"/>
              </a:ext>
            </a:extLst>
          </p:cNvPr>
          <p:cNvGrpSpPr/>
          <p:nvPr/>
        </p:nvGrpSpPr>
        <p:grpSpPr>
          <a:xfrm>
            <a:off x="4710624" y="3424924"/>
            <a:ext cx="3898355" cy="553998"/>
            <a:chOff x="592509" y="1556792"/>
            <a:chExt cx="2361076" cy="73866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7EC7591-8FAE-4001-AE88-63D6DC95F2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289AC4-72D1-40D5-B0EC-DFC699D7BD24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1">
            <a:extLst>
              <a:ext uri="{FF2B5EF4-FFF2-40B4-BE49-F238E27FC236}">
                <a16:creationId xmlns:a16="http://schemas.microsoft.com/office/drawing/2014/main" id="{84E7A40E-5BBA-46BE-9E6D-EDB438016499}"/>
              </a:ext>
            </a:extLst>
          </p:cNvPr>
          <p:cNvGrpSpPr/>
          <p:nvPr/>
        </p:nvGrpSpPr>
        <p:grpSpPr>
          <a:xfrm>
            <a:off x="4710624" y="4033542"/>
            <a:ext cx="3898355" cy="553998"/>
            <a:chOff x="592509" y="1556792"/>
            <a:chExt cx="2361076" cy="73866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591AB30-9793-496D-8992-04B02695ABA3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BB8948D-6B96-419A-9F6F-86C9F1328C3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rgbClr val="FFC000"/>
                  </a:solidFill>
                  <a:cs typeface="Arial" pitchFamily="34" charset="0"/>
                </a:rPr>
                <a:t>Contents Title</a:t>
              </a:r>
              <a:endParaRPr lang="ko-KR" altLang="en-US" sz="11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11">
            <a:extLst>
              <a:ext uri="{FF2B5EF4-FFF2-40B4-BE49-F238E27FC236}">
                <a16:creationId xmlns:a16="http://schemas.microsoft.com/office/drawing/2014/main" id="{1EDA134B-0755-4555-93CF-699A9D02C414}"/>
              </a:ext>
            </a:extLst>
          </p:cNvPr>
          <p:cNvSpPr/>
          <p:nvPr/>
        </p:nvSpPr>
        <p:spPr>
          <a:xfrm rot="20457929">
            <a:off x="2104081" y="2121534"/>
            <a:ext cx="1008926" cy="1763193"/>
          </a:xfrm>
          <a:custGeom>
            <a:avLst/>
            <a:gdLst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1563551 w 3636337"/>
              <a:gd name="connsiteY22" fmla="*/ 0 h 7138182"/>
              <a:gd name="connsiteX23" fmla="*/ 2056123 w 3636337"/>
              <a:gd name="connsiteY23" fmla="*/ 0 h 7138182"/>
              <a:gd name="connsiteX24" fmla="*/ 2056123 w 3636337"/>
              <a:gd name="connsiteY24" fmla="*/ 339268 h 7138182"/>
              <a:gd name="connsiteX25" fmla="*/ 2618616 w 3636337"/>
              <a:gd name="connsiteY25" fmla="*/ 508711 h 7138182"/>
              <a:gd name="connsiteX26" fmla="*/ 3635410 w 3636337"/>
              <a:gd name="connsiteY26" fmla="*/ 2084448 h 7138182"/>
              <a:gd name="connsiteX27" fmla="*/ 2821437 w 3636337"/>
              <a:gd name="connsiteY27" fmla="*/ 2109978 h 7138182"/>
              <a:gd name="connsiteX28" fmla="*/ 2259969 w 3636337"/>
              <a:gd name="connsiteY28" fmla="*/ 1239857 h 7138182"/>
              <a:gd name="connsiteX29" fmla="*/ 2056123 w 3636337"/>
              <a:gd name="connsiteY29" fmla="*/ 1168235 h 7138182"/>
              <a:gd name="connsiteX30" fmla="*/ 2056123 w 3636337"/>
              <a:gd name="connsiteY30" fmla="*/ 3150890 h 7138182"/>
              <a:gd name="connsiteX31" fmla="*/ 3618512 w 3636337"/>
              <a:gd name="connsiteY31" fmla="*/ 4743007 h 7138182"/>
              <a:gd name="connsiteX32" fmla="*/ 2885237 w 3636337"/>
              <a:gd name="connsiteY32" fmla="*/ 6469025 h 7138182"/>
              <a:gd name="connsiteX33" fmla="*/ 2056123 w 3636337"/>
              <a:gd name="connsiteY33" fmla="*/ 6798748 h 7138182"/>
              <a:gd name="connsiteX34" fmla="*/ 2056123 w 3636337"/>
              <a:gd name="connsiteY34" fmla="*/ 7138182 h 7138182"/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2056123 w 3636337"/>
              <a:gd name="connsiteY22" fmla="*/ 0 h 7138182"/>
              <a:gd name="connsiteX23" fmla="*/ 2056123 w 3636337"/>
              <a:gd name="connsiteY23" fmla="*/ 339268 h 7138182"/>
              <a:gd name="connsiteX24" fmla="*/ 2618616 w 3636337"/>
              <a:gd name="connsiteY24" fmla="*/ 508711 h 7138182"/>
              <a:gd name="connsiteX25" fmla="*/ 3635410 w 3636337"/>
              <a:gd name="connsiteY25" fmla="*/ 2084448 h 7138182"/>
              <a:gd name="connsiteX26" fmla="*/ 2821437 w 3636337"/>
              <a:gd name="connsiteY26" fmla="*/ 2109978 h 7138182"/>
              <a:gd name="connsiteX27" fmla="*/ 2259969 w 3636337"/>
              <a:gd name="connsiteY27" fmla="*/ 1239857 h 7138182"/>
              <a:gd name="connsiteX28" fmla="*/ 2056123 w 3636337"/>
              <a:gd name="connsiteY28" fmla="*/ 1168235 h 7138182"/>
              <a:gd name="connsiteX29" fmla="*/ 2056123 w 3636337"/>
              <a:gd name="connsiteY29" fmla="*/ 3150890 h 7138182"/>
              <a:gd name="connsiteX30" fmla="*/ 3618512 w 3636337"/>
              <a:gd name="connsiteY30" fmla="*/ 4743007 h 7138182"/>
              <a:gd name="connsiteX31" fmla="*/ 2885237 w 3636337"/>
              <a:gd name="connsiteY31" fmla="*/ 6469025 h 7138182"/>
              <a:gd name="connsiteX32" fmla="*/ 2056123 w 3636337"/>
              <a:gd name="connsiteY32" fmla="*/ 6798748 h 7138182"/>
              <a:gd name="connsiteX33" fmla="*/ 2056123 w 3636337"/>
              <a:gd name="connsiteY33" fmla="*/ 7138182 h 7138182"/>
              <a:gd name="connsiteX0" fmla="*/ 1563551 w 3636337"/>
              <a:gd name="connsiteY0" fmla="*/ 3462290 h 7571411"/>
              <a:gd name="connsiteX1" fmla="*/ 1563551 w 3636337"/>
              <a:gd name="connsiteY1" fmla="*/ 1604998 h 7571411"/>
              <a:gd name="connsiteX2" fmla="*/ 1228219 w 3636337"/>
              <a:gd name="connsiteY2" fmla="*/ 1761682 h 7571411"/>
              <a:gd name="connsiteX3" fmla="*/ 823311 w 3636337"/>
              <a:gd name="connsiteY3" fmla="*/ 2714788 h 7571411"/>
              <a:gd name="connsiteX4" fmla="*/ 1563551 w 3636337"/>
              <a:gd name="connsiteY4" fmla="*/ 3462290 h 7571411"/>
              <a:gd name="connsiteX5" fmla="*/ 2056123 w 3636337"/>
              <a:gd name="connsiteY5" fmla="*/ 6404282 h 7571411"/>
              <a:gd name="connsiteX6" fmla="*/ 2407191 w 3636337"/>
              <a:gd name="connsiteY6" fmla="*/ 6242958 h 7571411"/>
              <a:gd name="connsiteX7" fmla="*/ 2812099 w 3636337"/>
              <a:gd name="connsiteY7" fmla="*/ 5289852 h 7571411"/>
              <a:gd name="connsiteX8" fmla="*/ 2056123 w 3636337"/>
              <a:gd name="connsiteY8" fmla="*/ 4440245 h 7571411"/>
              <a:gd name="connsiteX9" fmla="*/ 2056123 w 3636337"/>
              <a:gd name="connsiteY9" fmla="*/ 6404282 h 7571411"/>
              <a:gd name="connsiteX10" fmla="*/ 2056123 w 3636337"/>
              <a:gd name="connsiteY10" fmla="*/ 7571411 h 7571411"/>
              <a:gd name="connsiteX11" fmla="*/ 1563551 w 3636337"/>
              <a:gd name="connsiteY11" fmla="*/ 7571411 h 7571411"/>
              <a:gd name="connsiteX12" fmla="*/ 1563551 w 3636337"/>
              <a:gd name="connsiteY12" fmla="*/ 7229782 h 7571411"/>
              <a:gd name="connsiteX13" fmla="*/ 1016794 w 3636337"/>
              <a:gd name="connsiteY13" fmla="*/ 7062700 h 7571411"/>
              <a:gd name="connsiteX14" fmla="*/ 0 w 3636337"/>
              <a:gd name="connsiteY14" fmla="*/ 5486963 h 7571411"/>
              <a:gd name="connsiteX15" fmla="*/ 813973 w 3636337"/>
              <a:gd name="connsiteY15" fmla="*/ 5461434 h 7571411"/>
              <a:gd name="connsiteX16" fmla="*/ 1375441 w 3636337"/>
              <a:gd name="connsiteY16" fmla="*/ 6331554 h 7571411"/>
              <a:gd name="connsiteX17" fmla="*/ 1563551 w 3636337"/>
              <a:gd name="connsiteY17" fmla="*/ 6399147 h 7571411"/>
              <a:gd name="connsiteX18" fmla="*/ 1563551 w 3636337"/>
              <a:gd name="connsiteY18" fmla="*/ 4280864 h 7571411"/>
              <a:gd name="connsiteX19" fmla="*/ 16852 w 3636337"/>
              <a:gd name="connsiteY19" fmla="*/ 2815320 h 7571411"/>
              <a:gd name="connsiteX20" fmla="*/ 750173 w 3636337"/>
              <a:gd name="connsiteY20" fmla="*/ 1102386 h 7571411"/>
              <a:gd name="connsiteX21" fmla="*/ 1563551 w 3636337"/>
              <a:gd name="connsiteY21" fmla="*/ 774548 h 7571411"/>
              <a:gd name="connsiteX22" fmla="*/ 1881247 w 3636337"/>
              <a:gd name="connsiteY22" fmla="*/ -1 h 7571411"/>
              <a:gd name="connsiteX23" fmla="*/ 2056123 w 3636337"/>
              <a:gd name="connsiteY23" fmla="*/ 772497 h 7571411"/>
              <a:gd name="connsiteX24" fmla="*/ 2618616 w 3636337"/>
              <a:gd name="connsiteY24" fmla="*/ 941940 h 7571411"/>
              <a:gd name="connsiteX25" fmla="*/ 3635410 w 3636337"/>
              <a:gd name="connsiteY25" fmla="*/ 2517677 h 7571411"/>
              <a:gd name="connsiteX26" fmla="*/ 2821437 w 3636337"/>
              <a:gd name="connsiteY26" fmla="*/ 2543207 h 7571411"/>
              <a:gd name="connsiteX27" fmla="*/ 2259969 w 3636337"/>
              <a:gd name="connsiteY27" fmla="*/ 1673086 h 7571411"/>
              <a:gd name="connsiteX28" fmla="*/ 2056123 w 3636337"/>
              <a:gd name="connsiteY28" fmla="*/ 1601464 h 7571411"/>
              <a:gd name="connsiteX29" fmla="*/ 2056123 w 3636337"/>
              <a:gd name="connsiteY29" fmla="*/ 3584119 h 7571411"/>
              <a:gd name="connsiteX30" fmla="*/ 3618512 w 3636337"/>
              <a:gd name="connsiteY30" fmla="*/ 5176236 h 7571411"/>
              <a:gd name="connsiteX31" fmla="*/ 2885237 w 3636337"/>
              <a:gd name="connsiteY31" fmla="*/ 6902254 h 7571411"/>
              <a:gd name="connsiteX32" fmla="*/ 2056123 w 3636337"/>
              <a:gd name="connsiteY32" fmla="*/ 7231977 h 7571411"/>
              <a:gd name="connsiteX33" fmla="*/ 2056123 w 3636337"/>
              <a:gd name="connsiteY33" fmla="*/ 7571411 h 7571411"/>
              <a:gd name="connsiteX0" fmla="*/ 1563551 w 3636337"/>
              <a:gd name="connsiteY0" fmla="*/ 3556737 h 7665858"/>
              <a:gd name="connsiteX1" fmla="*/ 1563551 w 3636337"/>
              <a:gd name="connsiteY1" fmla="*/ 1699445 h 7665858"/>
              <a:gd name="connsiteX2" fmla="*/ 1228219 w 3636337"/>
              <a:gd name="connsiteY2" fmla="*/ 1856129 h 7665858"/>
              <a:gd name="connsiteX3" fmla="*/ 823311 w 3636337"/>
              <a:gd name="connsiteY3" fmla="*/ 2809235 h 7665858"/>
              <a:gd name="connsiteX4" fmla="*/ 1563551 w 3636337"/>
              <a:gd name="connsiteY4" fmla="*/ 3556737 h 7665858"/>
              <a:gd name="connsiteX5" fmla="*/ 2056123 w 3636337"/>
              <a:gd name="connsiteY5" fmla="*/ 6498729 h 7665858"/>
              <a:gd name="connsiteX6" fmla="*/ 2407191 w 3636337"/>
              <a:gd name="connsiteY6" fmla="*/ 6337405 h 7665858"/>
              <a:gd name="connsiteX7" fmla="*/ 2812099 w 3636337"/>
              <a:gd name="connsiteY7" fmla="*/ 5384299 h 7665858"/>
              <a:gd name="connsiteX8" fmla="*/ 2056123 w 3636337"/>
              <a:gd name="connsiteY8" fmla="*/ 4534692 h 7665858"/>
              <a:gd name="connsiteX9" fmla="*/ 2056123 w 3636337"/>
              <a:gd name="connsiteY9" fmla="*/ 6498729 h 7665858"/>
              <a:gd name="connsiteX10" fmla="*/ 2056123 w 3636337"/>
              <a:gd name="connsiteY10" fmla="*/ 7665858 h 7665858"/>
              <a:gd name="connsiteX11" fmla="*/ 1563551 w 3636337"/>
              <a:gd name="connsiteY11" fmla="*/ 7665858 h 7665858"/>
              <a:gd name="connsiteX12" fmla="*/ 1563551 w 3636337"/>
              <a:gd name="connsiteY12" fmla="*/ 7324229 h 7665858"/>
              <a:gd name="connsiteX13" fmla="*/ 1016794 w 3636337"/>
              <a:gd name="connsiteY13" fmla="*/ 7157147 h 7665858"/>
              <a:gd name="connsiteX14" fmla="*/ 0 w 3636337"/>
              <a:gd name="connsiteY14" fmla="*/ 5581410 h 7665858"/>
              <a:gd name="connsiteX15" fmla="*/ 813973 w 3636337"/>
              <a:gd name="connsiteY15" fmla="*/ 5555881 h 7665858"/>
              <a:gd name="connsiteX16" fmla="*/ 1375441 w 3636337"/>
              <a:gd name="connsiteY16" fmla="*/ 6426001 h 7665858"/>
              <a:gd name="connsiteX17" fmla="*/ 1563551 w 3636337"/>
              <a:gd name="connsiteY17" fmla="*/ 6493594 h 7665858"/>
              <a:gd name="connsiteX18" fmla="*/ 1563551 w 3636337"/>
              <a:gd name="connsiteY18" fmla="*/ 4375311 h 7665858"/>
              <a:gd name="connsiteX19" fmla="*/ 16852 w 3636337"/>
              <a:gd name="connsiteY19" fmla="*/ 2909767 h 7665858"/>
              <a:gd name="connsiteX20" fmla="*/ 750173 w 3636337"/>
              <a:gd name="connsiteY20" fmla="*/ 1196833 h 7665858"/>
              <a:gd name="connsiteX21" fmla="*/ 1563551 w 3636337"/>
              <a:gd name="connsiteY21" fmla="*/ 868995 h 7665858"/>
              <a:gd name="connsiteX22" fmla="*/ 1716191 w 3636337"/>
              <a:gd name="connsiteY22" fmla="*/ -1 h 7665858"/>
              <a:gd name="connsiteX23" fmla="*/ 2056123 w 3636337"/>
              <a:gd name="connsiteY23" fmla="*/ 866944 h 7665858"/>
              <a:gd name="connsiteX24" fmla="*/ 2618616 w 3636337"/>
              <a:gd name="connsiteY24" fmla="*/ 1036387 h 7665858"/>
              <a:gd name="connsiteX25" fmla="*/ 3635410 w 3636337"/>
              <a:gd name="connsiteY25" fmla="*/ 2612124 h 7665858"/>
              <a:gd name="connsiteX26" fmla="*/ 2821437 w 3636337"/>
              <a:gd name="connsiteY26" fmla="*/ 2637654 h 7665858"/>
              <a:gd name="connsiteX27" fmla="*/ 2259969 w 3636337"/>
              <a:gd name="connsiteY27" fmla="*/ 1767533 h 7665858"/>
              <a:gd name="connsiteX28" fmla="*/ 2056123 w 3636337"/>
              <a:gd name="connsiteY28" fmla="*/ 1695911 h 7665858"/>
              <a:gd name="connsiteX29" fmla="*/ 2056123 w 3636337"/>
              <a:gd name="connsiteY29" fmla="*/ 3678566 h 7665858"/>
              <a:gd name="connsiteX30" fmla="*/ 3618512 w 3636337"/>
              <a:gd name="connsiteY30" fmla="*/ 5270683 h 7665858"/>
              <a:gd name="connsiteX31" fmla="*/ 2885237 w 3636337"/>
              <a:gd name="connsiteY31" fmla="*/ 6996701 h 7665858"/>
              <a:gd name="connsiteX32" fmla="*/ 2056123 w 3636337"/>
              <a:gd name="connsiteY32" fmla="*/ 7326424 h 7665858"/>
              <a:gd name="connsiteX33" fmla="*/ 2056123 w 3636337"/>
              <a:gd name="connsiteY33" fmla="*/ 7665858 h 7665858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36337" h="7666663">
                <a:moveTo>
                  <a:pt x="1563551" y="3557542"/>
                </a:moveTo>
                <a:lnTo>
                  <a:pt x="1563551" y="1700250"/>
                </a:lnTo>
                <a:cubicBezTo>
                  <a:pt x="1444523" y="1729565"/>
                  <a:pt x="1330799" y="1782554"/>
                  <a:pt x="1228219" y="1856934"/>
                </a:cubicBezTo>
                <a:cubicBezTo>
                  <a:pt x="927220" y="2075186"/>
                  <a:pt x="771440" y="2441876"/>
                  <a:pt x="823311" y="2810040"/>
                </a:cubicBezTo>
                <a:cubicBezTo>
                  <a:pt x="886035" y="3290431"/>
                  <a:pt x="1181988" y="3452462"/>
                  <a:pt x="1563551" y="3557542"/>
                </a:cubicBezTo>
                <a:close/>
                <a:moveTo>
                  <a:pt x="2056123" y="6499534"/>
                </a:moveTo>
                <a:cubicBezTo>
                  <a:pt x="2180706" y="6470270"/>
                  <a:pt x="2300029" y="6415912"/>
                  <a:pt x="2407191" y="6338210"/>
                </a:cubicBezTo>
                <a:cubicBezTo>
                  <a:pt x="2708190" y="6119958"/>
                  <a:pt x="2863970" y="5753268"/>
                  <a:pt x="2812099" y="5385104"/>
                </a:cubicBezTo>
                <a:cubicBezTo>
                  <a:pt x="2712300" y="4893975"/>
                  <a:pt x="2419393" y="4676499"/>
                  <a:pt x="2056123" y="4535497"/>
                </a:cubicBezTo>
                <a:lnTo>
                  <a:pt x="2056123" y="6499534"/>
                </a:lnTo>
                <a:close/>
                <a:moveTo>
                  <a:pt x="2056123" y="7666663"/>
                </a:moveTo>
                <a:lnTo>
                  <a:pt x="1563551" y="7666663"/>
                </a:lnTo>
                <a:lnTo>
                  <a:pt x="1563551" y="7325034"/>
                </a:lnTo>
                <a:cubicBezTo>
                  <a:pt x="1376287" y="7299583"/>
                  <a:pt x="1191751" y="7243772"/>
                  <a:pt x="1016794" y="7157952"/>
                </a:cubicBezTo>
                <a:cubicBezTo>
                  <a:pt x="412303" y="6861427"/>
                  <a:pt x="21102" y="6255185"/>
                  <a:pt x="0" y="5582215"/>
                </a:cubicBezTo>
                <a:lnTo>
                  <a:pt x="813973" y="5556686"/>
                </a:lnTo>
                <a:cubicBezTo>
                  <a:pt x="825624" y="5928299"/>
                  <a:pt x="1041643" y="6263069"/>
                  <a:pt x="1375441" y="6426806"/>
                </a:cubicBezTo>
                <a:cubicBezTo>
                  <a:pt x="1436179" y="6456600"/>
                  <a:pt x="1499008" y="6479843"/>
                  <a:pt x="1563551" y="6494399"/>
                </a:cubicBezTo>
                <a:lnTo>
                  <a:pt x="1563551" y="4376116"/>
                </a:lnTo>
                <a:cubicBezTo>
                  <a:pt x="920238" y="4190826"/>
                  <a:pt x="233045" y="3978874"/>
                  <a:pt x="16852" y="2910572"/>
                </a:cubicBezTo>
                <a:cubicBezTo>
                  <a:pt x="-73403" y="2248414"/>
                  <a:pt x="208577" y="1590340"/>
                  <a:pt x="750173" y="1197638"/>
                </a:cubicBezTo>
                <a:cubicBezTo>
                  <a:pt x="994931" y="1020167"/>
                  <a:pt x="1274723" y="909939"/>
                  <a:pt x="1563551" y="869800"/>
                </a:cubicBezTo>
                <a:cubicBezTo>
                  <a:pt x="1593167" y="579867"/>
                  <a:pt x="1856204" y="593050"/>
                  <a:pt x="1652399" y="0"/>
                </a:cubicBezTo>
                <a:cubicBezTo>
                  <a:pt x="2213770" y="363911"/>
                  <a:pt x="1921548" y="578499"/>
                  <a:pt x="2056123" y="867749"/>
                </a:cubicBezTo>
                <a:cubicBezTo>
                  <a:pt x="2248752" y="892450"/>
                  <a:pt x="2438747" y="948962"/>
                  <a:pt x="2618616" y="1037192"/>
                </a:cubicBezTo>
                <a:cubicBezTo>
                  <a:pt x="3223107" y="1333718"/>
                  <a:pt x="3614308" y="1939959"/>
                  <a:pt x="3635410" y="2612929"/>
                </a:cubicBezTo>
                <a:lnTo>
                  <a:pt x="2821437" y="2638459"/>
                </a:lnTo>
                <a:cubicBezTo>
                  <a:pt x="2809786" y="2266845"/>
                  <a:pt x="2593767" y="1932075"/>
                  <a:pt x="2259969" y="1768338"/>
                </a:cubicBezTo>
                <a:cubicBezTo>
                  <a:pt x="2194243" y="1736098"/>
                  <a:pt x="2126069" y="1711527"/>
                  <a:pt x="2056123" y="1696716"/>
                </a:cubicBezTo>
                <a:lnTo>
                  <a:pt x="2056123" y="3679371"/>
                </a:lnTo>
                <a:cubicBezTo>
                  <a:pt x="2675271" y="3831992"/>
                  <a:pt x="3347939" y="4092909"/>
                  <a:pt x="3618512" y="5271488"/>
                </a:cubicBezTo>
                <a:cubicBezTo>
                  <a:pt x="3712448" y="5938206"/>
                  <a:pt x="3430336" y="6602267"/>
                  <a:pt x="2885237" y="6997506"/>
                </a:cubicBezTo>
                <a:cubicBezTo>
                  <a:pt x="2636047" y="7178193"/>
                  <a:pt x="2350538" y="7289181"/>
                  <a:pt x="2056123" y="7327229"/>
                </a:cubicBezTo>
                <a:lnTo>
                  <a:pt x="2056123" y="7666663"/>
                </a:lnTo>
                <a:close/>
              </a:path>
            </a:pathLst>
          </a:custGeom>
          <a:solidFill>
            <a:srgbClr val="FFC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6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3DBA440-D699-4BDB-B8A6-018C575946D4}"/>
              </a:ext>
            </a:extLst>
          </p:cNvPr>
          <p:cNvSpPr/>
          <p:nvPr/>
        </p:nvSpPr>
        <p:spPr>
          <a:xfrm>
            <a:off x="3162770" y="1416866"/>
            <a:ext cx="1414434" cy="3137858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C0FD287D-6A14-4823-A690-D1756B8B8119}"/>
              </a:ext>
            </a:extLst>
          </p:cNvPr>
          <p:cNvSpPr/>
          <p:nvPr/>
        </p:nvSpPr>
        <p:spPr>
          <a:xfrm>
            <a:off x="3158721" y="2502841"/>
            <a:ext cx="526541" cy="526541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C4194ED9-D671-4A59-B3DC-878DD4600714}"/>
              </a:ext>
            </a:extLst>
          </p:cNvPr>
          <p:cNvSpPr/>
          <p:nvPr/>
        </p:nvSpPr>
        <p:spPr>
          <a:xfrm>
            <a:off x="5065890" y="1416866"/>
            <a:ext cx="1414434" cy="3137858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D07B4928-6F8C-4047-9683-6FEF5320503E}"/>
              </a:ext>
            </a:extLst>
          </p:cNvPr>
          <p:cNvSpPr/>
          <p:nvPr/>
        </p:nvSpPr>
        <p:spPr>
          <a:xfrm>
            <a:off x="5061841" y="2502841"/>
            <a:ext cx="526541" cy="526541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78D7EB02-7463-49B5-B381-29A22EAB34F9}"/>
              </a:ext>
            </a:extLst>
          </p:cNvPr>
          <p:cNvSpPr/>
          <p:nvPr/>
        </p:nvSpPr>
        <p:spPr>
          <a:xfrm>
            <a:off x="6969010" y="1416866"/>
            <a:ext cx="1414434" cy="3137858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18E3F1DD-A831-4D06-810B-E57E3A2C087B}"/>
              </a:ext>
            </a:extLst>
          </p:cNvPr>
          <p:cNvSpPr/>
          <p:nvPr/>
        </p:nvSpPr>
        <p:spPr>
          <a:xfrm>
            <a:off x="6964961" y="2502841"/>
            <a:ext cx="526541" cy="526541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726835C6-8E93-4D5C-AA64-C22C7091623B}"/>
              </a:ext>
            </a:extLst>
          </p:cNvPr>
          <p:cNvGrpSpPr/>
          <p:nvPr/>
        </p:nvGrpSpPr>
        <p:grpSpPr>
          <a:xfrm>
            <a:off x="2880018" y="3299412"/>
            <a:ext cx="1115956" cy="1131080"/>
            <a:chOff x="2725123" y="4283314"/>
            <a:chExt cx="1292073" cy="15081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738918-B741-4E88-B70E-10568B8F00F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7E223E-572C-467F-A562-2A2F7F01370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3CAF2CBA-3485-45C4-855E-FE03D62C303F}"/>
              </a:ext>
            </a:extLst>
          </p:cNvPr>
          <p:cNvGrpSpPr/>
          <p:nvPr/>
        </p:nvGrpSpPr>
        <p:grpSpPr>
          <a:xfrm>
            <a:off x="4786856" y="3299412"/>
            <a:ext cx="1115956" cy="1131080"/>
            <a:chOff x="2725123" y="4283314"/>
            <a:chExt cx="1292073" cy="15081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3AC9F1-93F5-4CC0-B01F-AB7390F4D4A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7520F3-EA45-4AA5-B268-464C85D1073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3">
            <a:extLst>
              <a:ext uri="{FF2B5EF4-FFF2-40B4-BE49-F238E27FC236}">
                <a16:creationId xmlns:a16="http://schemas.microsoft.com/office/drawing/2014/main" id="{E6037B9D-2528-4B0A-BF6D-174B499F46A6}"/>
              </a:ext>
            </a:extLst>
          </p:cNvPr>
          <p:cNvGrpSpPr/>
          <p:nvPr/>
        </p:nvGrpSpPr>
        <p:grpSpPr>
          <a:xfrm>
            <a:off x="6693693" y="3299412"/>
            <a:ext cx="1115956" cy="1131080"/>
            <a:chOff x="2725123" y="4283314"/>
            <a:chExt cx="1292073" cy="15081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B41CC5-59AE-4939-85BA-94E1EA8F20D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E0EDE2-C29F-427B-B747-9649B118636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E26325B-A286-43C4-94DD-5F480995BF49}"/>
              </a:ext>
            </a:extLst>
          </p:cNvPr>
          <p:cNvSpPr txBox="1"/>
          <p:nvPr/>
        </p:nvSpPr>
        <p:spPr>
          <a:xfrm>
            <a:off x="555302" y="1649914"/>
            <a:ext cx="1739780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b="1" dirty="0">
                <a:solidFill>
                  <a:srgbClr val="FFC000"/>
                </a:solidFill>
                <a:cs typeface="Arial" pitchFamily="34" charset="0"/>
              </a:rPr>
              <a:t>Your Text  Here</a:t>
            </a:r>
            <a:endParaRPr lang="ko-KR" altLang="en-US" sz="9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44AE1A-A26E-4F11-969D-66C380024C8D}"/>
              </a:ext>
            </a:extLst>
          </p:cNvPr>
          <p:cNvSpPr txBox="1"/>
          <p:nvPr/>
        </p:nvSpPr>
        <p:spPr>
          <a:xfrm>
            <a:off x="555302" y="1850132"/>
            <a:ext cx="1891623" cy="13157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D90109-DC01-4C4A-BE09-A0553FA9E178}"/>
              </a:ext>
            </a:extLst>
          </p:cNvPr>
          <p:cNvSpPr txBox="1"/>
          <p:nvPr/>
        </p:nvSpPr>
        <p:spPr>
          <a:xfrm>
            <a:off x="555302" y="929808"/>
            <a:ext cx="189162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800" b="1" dirty="0">
                <a:solidFill>
                  <a:schemeClr val="accent3"/>
                </a:solidFill>
                <a:cs typeface="Arial" pitchFamily="34" charset="0"/>
              </a:rPr>
              <a:t>Arrow Style </a:t>
            </a: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56502DEC-C70C-42DA-A51B-A45E4D905E34}"/>
              </a:ext>
            </a:extLst>
          </p:cNvPr>
          <p:cNvSpPr/>
          <p:nvPr/>
        </p:nvSpPr>
        <p:spPr>
          <a:xfrm rot="2700000">
            <a:off x="3338276" y="2592002"/>
            <a:ext cx="199440" cy="3575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CA0FB838-5A08-4B0C-AFA9-BC6C04B21949}"/>
              </a:ext>
            </a:extLst>
          </p:cNvPr>
          <p:cNvSpPr/>
          <p:nvPr/>
        </p:nvSpPr>
        <p:spPr>
          <a:xfrm>
            <a:off x="5207992" y="2650458"/>
            <a:ext cx="247097" cy="23130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6792865A-FFC6-46D2-BA1E-ECC40E235FBD}"/>
              </a:ext>
            </a:extLst>
          </p:cNvPr>
          <p:cNvSpPr>
            <a:spLocks noChangeAspect="1"/>
          </p:cNvSpPr>
          <p:nvPr/>
        </p:nvSpPr>
        <p:spPr>
          <a:xfrm>
            <a:off x="7095227" y="2631996"/>
            <a:ext cx="266007" cy="26822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3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8D2AEDEA-138C-4E5C-A144-D9A066EB8E5F}"/>
              </a:ext>
            </a:extLst>
          </p:cNvPr>
          <p:cNvGrpSpPr/>
          <p:nvPr/>
        </p:nvGrpSpPr>
        <p:grpSpPr>
          <a:xfrm>
            <a:off x="7031936" y="2810680"/>
            <a:ext cx="1361859" cy="992579"/>
            <a:chOff x="3017859" y="4283314"/>
            <a:chExt cx="1890849" cy="13234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AA426D-AA1D-4BD1-988E-B07E4D24B99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33D557-5015-41F6-ABA9-0D394B64A554}"/>
                </a:ext>
              </a:extLst>
            </p:cNvPr>
            <p:cNvSpPr txBox="1"/>
            <p:nvPr/>
          </p:nvSpPr>
          <p:spPr>
            <a:xfrm>
              <a:off x="3017859" y="4283314"/>
              <a:ext cx="18708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0E5362F9-06D7-4708-B3D2-E5EBFECF4455}"/>
              </a:ext>
            </a:extLst>
          </p:cNvPr>
          <p:cNvGrpSpPr/>
          <p:nvPr/>
        </p:nvGrpSpPr>
        <p:grpSpPr>
          <a:xfrm>
            <a:off x="742597" y="2810680"/>
            <a:ext cx="1361859" cy="992579"/>
            <a:chOff x="3017859" y="4283314"/>
            <a:chExt cx="1890849" cy="13234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0EE570-2A0C-42E0-854B-E9D82DC3DE4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ED10B5-8864-4D49-AFE1-4DCA9E2081AE}"/>
                </a:ext>
              </a:extLst>
            </p:cNvPr>
            <p:cNvSpPr txBox="1"/>
            <p:nvPr/>
          </p:nvSpPr>
          <p:spPr>
            <a:xfrm>
              <a:off x="3017859" y="4283314"/>
              <a:ext cx="18708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7AC27586-8FD7-4501-93B4-A6BEC47413C3}"/>
              </a:ext>
            </a:extLst>
          </p:cNvPr>
          <p:cNvGrpSpPr/>
          <p:nvPr/>
        </p:nvGrpSpPr>
        <p:grpSpPr>
          <a:xfrm>
            <a:off x="2316724" y="3874060"/>
            <a:ext cx="1361859" cy="992579"/>
            <a:chOff x="3017859" y="4283314"/>
            <a:chExt cx="1890849" cy="132343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BAEDC3-EEDD-479F-AEAD-BEBFF77026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57C61-85F0-4B36-AEFC-2CBDE4B2F575}"/>
                </a:ext>
              </a:extLst>
            </p:cNvPr>
            <p:cNvSpPr txBox="1"/>
            <p:nvPr/>
          </p:nvSpPr>
          <p:spPr>
            <a:xfrm>
              <a:off x="3017859" y="4283314"/>
              <a:ext cx="18708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FFC000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2452198E-92DC-4F2D-B251-1D0D76DADEE8}"/>
              </a:ext>
            </a:extLst>
          </p:cNvPr>
          <p:cNvGrpSpPr/>
          <p:nvPr/>
        </p:nvGrpSpPr>
        <p:grpSpPr>
          <a:xfrm>
            <a:off x="3885772" y="2810680"/>
            <a:ext cx="1384025" cy="992579"/>
            <a:chOff x="3017861" y="4283314"/>
            <a:chExt cx="1921626" cy="13234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ED339A-AC62-4211-94BA-746490617AEB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A0369D-A913-45C2-A361-C1AF806C2939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146E0A7-BB0F-4CEF-83E9-CDBC939CACD8}"/>
              </a:ext>
            </a:extLst>
          </p:cNvPr>
          <p:cNvGrpSpPr/>
          <p:nvPr/>
        </p:nvGrpSpPr>
        <p:grpSpPr>
          <a:xfrm>
            <a:off x="5476688" y="3874060"/>
            <a:ext cx="1361859" cy="992579"/>
            <a:chOff x="3017859" y="4283314"/>
            <a:chExt cx="1890849" cy="132343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32D994-B570-41CD-A2FF-67B237FE642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1571AD-F08D-4826-9F79-4DB101B3D431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FFC000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sp>
        <p:nvSpPr>
          <p:cNvPr id="19" name="Oval 19">
            <a:extLst>
              <a:ext uri="{FF2B5EF4-FFF2-40B4-BE49-F238E27FC236}">
                <a16:creationId xmlns:a16="http://schemas.microsoft.com/office/drawing/2014/main" id="{A4267D12-C05C-4BE7-A3E5-D74E89DA197A}"/>
              </a:ext>
            </a:extLst>
          </p:cNvPr>
          <p:cNvSpPr/>
          <p:nvPr/>
        </p:nvSpPr>
        <p:spPr>
          <a:xfrm>
            <a:off x="783515" y="1247234"/>
            <a:ext cx="1224813" cy="1224813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EF0FD477-E2A0-44CD-9301-E49DDEA6CD1E}"/>
              </a:ext>
            </a:extLst>
          </p:cNvPr>
          <p:cNvSpPr/>
          <p:nvPr/>
        </p:nvSpPr>
        <p:spPr>
          <a:xfrm>
            <a:off x="1455308" y="1060066"/>
            <a:ext cx="608231" cy="6082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Oval 25">
            <a:extLst>
              <a:ext uri="{FF2B5EF4-FFF2-40B4-BE49-F238E27FC236}">
                <a16:creationId xmlns:a16="http://schemas.microsoft.com/office/drawing/2014/main" id="{46B7E6CE-4532-4769-A919-A1E87B3B8557}"/>
              </a:ext>
            </a:extLst>
          </p:cNvPr>
          <p:cNvSpPr/>
          <p:nvPr/>
        </p:nvSpPr>
        <p:spPr>
          <a:xfrm>
            <a:off x="2307818" y="2363320"/>
            <a:ext cx="1224812" cy="1224812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7A53E4A5-03A6-4036-8457-B174578B9E49}"/>
              </a:ext>
            </a:extLst>
          </p:cNvPr>
          <p:cNvSpPr/>
          <p:nvPr/>
        </p:nvSpPr>
        <p:spPr>
          <a:xfrm>
            <a:off x="3028180" y="2144734"/>
            <a:ext cx="608231" cy="6082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5" name="Oval 30">
            <a:extLst>
              <a:ext uri="{FF2B5EF4-FFF2-40B4-BE49-F238E27FC236}">
                <a16:creationId xmlns:a16="http://schemas.microsoft.com/office/drawing/2014/main" id="{36CF5D2B-9FE2-4E44-9405-A267A89F1495}"/>
              </a:ext>
            </a:extLst>
          </p:cNvPr>
          <p:cNvSpPr/>
          <p:nvPr/>
        </p:nvSpPr>
        <p:spPr>
          <a:xfrm>
            <a:off x="3907152" y="1247234"/>
            <a:ext cx="1224813" cy="1224813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F74D6578-1030-4BC9-9ED5-1A2E2B14383F}"/>
              </a:ext>
            </a:extLst>
          </p:cNvPr>
          <p:cNvSpPr/>
          <p:nvPr/>
        </p:nvSpPr>
        <p:spPr>
          <a:xfrm>
            <a:off x="4640185" y="1125038"/>
            <a:ext cx="608231" cy="6082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id="{6521B493-1C50-4B12-BBF5-3250A7399FB6}"/>
              </a:ext>
            </a:extLst>
          </p:cNvPr>
          <p:cNvSpPr/>
          <p:nvPr/>
        </p:nvSpPr>
        <p:spPr>
          <a:xfrm>
            <a:off x="7024031" y="1247235"/>
            <a:ext cx="1224813" cy="1224812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9" name="Oval 34">
            <a:extLst>
              <a:ext uri="{FF2B5EF4-FFF2-40B4-BE49-F238E27FC236}">
                <a16:creationId xmlns:a16="http://schemas.microsoft.com/office/drawing/2014/main" id="{CDD59E6D-1941-40F9-A619-C9B5EF1D6213}"/>
              </a:ext>
            </a:extLst>
          </p:cNvPr>
          <p:cNvSpPr/>
          <p:nvPr/>
        </p:nvSpPr>
        <p:spPr>
          <a:xfrm>
            <a:off x="7793468" y="1076076"/>
            <a:ext cx="608231" cy="6082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Oval 40">
            <a:extLst>
              <a:ext uri="{FF2B5EF4-FFF2-40B4-BE49-F238E27FC236}">
                <a16:creationId xmlns:a16="http://schemas.microsoft.com/office/drawing/2014/main" id="{A2CDB6C8-CFD2-4719-A323-7920C987CF26}"/>
              </a:ext>
            </a:extLst>
          </p:cNvPr>
          <p:cNvSpPr/>
          <p:nvPr/>
        </p:nvSpPr>
        <p:spPr>
          <a:xfrm>
            <a:off x="5511574" y="2363320"/>
            <a:ext cx="1224813" cy="1224813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2" name="Oval 39">
            <a:extLst>
              <a:ext uri="{FF2B5EF4-FFF2-40B4-BE49-F238E27FC236}">
                <a16:creationId xmlns:a16="http://schemas.microsoft.com/office/drawing/2014/main" id="{DE9F095A-1880-408A-A0E2-4AF5BCDBFEAB}"/>
              </a:ext>
            </a:extLst>
          </p:cNvPr>
          <p:cNvSpPr/>
          <p:nvPr/>
        </p:nvSpPr>
        <p:spPr>
          <a:xfrm>
            <a:off x="6195431" y="2178343"/>
            <a:ext cx="608232" cy="6082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8B774A-E944-4EE7-9587-9F4C7A9F8ACC}"/>
              </a:ext>
            </a:extLst>
          </p:cNvPr>
          <p:cNvSpPr txBox="1"/>
          <p:nvPr/>
        </p:nvSpPr>
        <p:spPr>
          <a:xfrm>
            <a:off x="1036141" y="1707838"/>
            <a:ext cx="76158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4C06BA-D97B-4102-A2C0-CF393D3A1028}"/>
              </a:ext>
            </a:extLst>
          </p:cNvPr>
          <p:cNvSpPr txBox="1"/>
          <p:nvPr/>
        </p:nvSpPr>
        <p:spPr>
          <a:xfrm>
            <a:off x="2584729" y="2823922"/>
            <a:ext cx="76158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78F003-DFE3-4DCA-858B-73E3D3A74FF0}"/>
              </a:ext>
            </a:extLst>
          </p:cNvPr>
          <p:cNvSpPr txBox="1"/>
          <p:nvPr/>
        </p:nvSpPr>
        <p:spPr>
          <a:xfrm>
            <a:off x="4180811" y="1707838"/>
            <a:ext cx="76158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33361B-6F3C-4B56-9C83-AB970FD3F2F1}"/>
              </a:ext>
            </a:extLst>
          </p:cNvPr>
          <p:cNvSpPr txBox="1"/>
          <p:nvPr/>
        </p:nvSpPr>
        <p:spPr>
          <a:xfrm>
            <a:off x="5770232" y="2823922"/>
            <a:ext cx="76158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098BD9-862B-4DB6-9ADF-964BDE01A55A}"/>
              </a:ext>
            </a:extLst>
          </p:cNvPr>
          <p:cNvSpPr txBox="1"/>
          <p:nvPr/>
        </p:nvSpPr>
        <p:spPr>
          <a:xfrm>
            <a:off x="7325480" y="1707838"/>
            <a:ext cx="76158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38EE810F-0D64-472D-B2F3-F9A8C5AC59B5}"/>
              </a:ext>
            </a:extLst>
          </p:cNvPr>
          <p:cNvSpPr/>
          <p:nvPr/>
        </p:nvSpPr>
        <p:spPr>
          <a:xfrm>
            <a:off x="1635389" y="1269960"/>
            <a:ext cx="255144" cy="18709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77A43B0A-AE46-42B6-8BB1-42AC9B014E20}"/>
              </a:ext>
            </a:extLst>
          </p:cNvPr>
          <p:cNvSpPr/>
          <p:nvPr/>
        </p:nvSpPr>
        <p:spPr>
          <a:xfrm>
            <a:off x="7983776" y="1252963"/>
            <a:ext cx="265069" cy="26949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362D2F54-3726-4DEA-8199-18076706A711}"/>
              </a:ext>
            </a:extLst>
          </p:cNvPr>
          <p:cNvSpPr>
            <a:spLocks noChangeAspect="1"/>
          </p:cNvSpPr>
          <p:nvPr/>
        </p:nvSpPr>
        <p:spPr>
          <a:xfrm rot="9900000">
            <a:off x="4840597" y="1295292"/>
            <a:ext cx="303376" cy="25766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FF85F00E-FB5B-467F-AF24-CF0ADD275424}"/>
              </a:ext>
            </a:extLst>
          </p:cNvPr>
          <p:cNvSpPr/>
          <p:nvPr/>
        </p:nvSpPr>
        <p:spPr>
          <a:xfrm>
            <a:off x="3210196" y="2336585"/>
            <a:ext cx="259043" cy="21653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8A87FBD8-53E9-4E77-83CD-41A823EE5AE1}"/>
              </a:ext>
            </a:extLst>
          </p:cNvPr>
          <p:cNvSpPr/>
          <p:nvPr/>
        </p:nvSpPr>
        <p:spPr>
          <a:xfrm>
            <a:off x="6371964" y="2380537"/>
            <a:ext cx="265374" cy="2038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6247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MAKE MON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FFFFFF"/>
      </a:accent2>
      <a:accent3>
        <a:srgbClr val="FFC000"/>
      </a:accent3>
      <a:accent4>
        <a:srgbClr val="FFFFFF"/>
      </a:accent4>
      <a:accent5>
        <a:srgbClr val="FFC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1675</Words>
  <Application>Microsoft Office PowerPoint</Application>
  <PresentationFormat>On-screen Show (16:9)</PresentationFormat>
  <Paragraphs>230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L J</cp:lastModifiedBy>
  <cp:revision>105</cp:revision>
  <dcterms:created xsi:type="dcterms:W3CDTF">2018-04-24T17:14:44Z</dcterms:created>
  <dcterms:modified xsi:type="dcterms:W3CDTF">2021-05-05T09:35:35Z</dcterms:modified>
</cp:coreProperties>
</file>