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FE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8" autoAdjust="0"/>
    <p:restoredTop sz="94660"/>
  </p:normalViewPr>
  <p:slideViewPr>
    <p:cSldViewPr snapToGrid="0" showGuides="1">
      <p:cViewPr>
        <p:scale>
          <a:sx n="100" d="100"/>
          <a:sy n="100" d="100"/>
        </p:scale>
        <p:origin x="1362"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4175413912121E-2"/>
          <c:y val="3.6329659018714322E-2"/>
          <c:w val="0.92275824586087885"/>
          <c:h val="0.79199271863120613"/>
        </c:manualLayout>
      </c:layout>
      <c:areaChart>
        <c:grouping val="standard"/>
        <c:varyColors val="0"/>
        <c:ser>
          <c:idx val="0"/>
          <c:order val="0"/>
          <c:tx>
            <c:strRef>
              <c:f>Sheet1!$B$1</c:f>
              <c:strCache>
                <c:ptCount val="1"/>
                <c:pt idx="0">
                  <c:v>Phase 1</c:v>
                </c:pt>
              </c:strCache>
            </c:strRef>
          </c:tx>
          <c:spPr>
            <a:solidFill>
              <a:srgbClr val="404040"/>
            </a:solidFill>
          </c:spPr>
          <c:cat>
            <c:strRef>
              <c:f>Sheet1!$A$2:$A$8</c:f>
              <c:strCache>
                <c:ptCount val="7"/>
                <c:pt idx="0">
                  <c:v>A</c:v>
                </c:pt>
                <c:pt idx="1">
                  <c:v>B</c:v>
                </c:pt>
                <c:pt idx="2">
                  <c:v>C</c:v>
                </c:pt>
                <c:pt idx="3">
                  <c:v>D</c:v>
                </c:pt>
                <c:pt idx="4">
                  <c:v>E</c:v>
                </c:pt>
                <c:pt idx="5">
                  <c:v>F</c:v>
                </c:pt>
                <c:pt idx="6">
                  <c:v>G</c:v>
                </c:pt>
              </c:strCache>
            </c:strRef>
          </c:cat>
          <c:val>
            <c:numRef>
              <c:f>Sheet1!$B$2:$B$8</c:f>
              <c:numCache>
                <c:formatCode>General</c:formatCode>
                <c:ptCount val="7"/>
                <c:pt idx="0">
                  <c:v>32</c:v>
                </c:pt>
                <c:pt idx="1">
                  <c:v>32</c:v>
                </c:pt>
                <c:pt idx="2">
                  <c:v>28</c:v>
                </c:pt>
                <c:pt idx="3">
                  <c:v>12</c:v>
                </c:pt>
                <c:pt idx="4">
                  <c:v>15</c:v>
                </c:pt>
                <c:pt idx="5">
                  <c:v>12</c:v>
                </c:pt>
                <c:pt idx="6">
                  <c:v>11</c:v>
                </c:pt>
              </c:numCache>
            </c:numRef>
          </c:val>
          <c:extLst>
            <c:ext xmlns:c16="http://schemas.microsoft.com/office/drawing/2014/chart" uri="{C3380CC4-5D6E-409C-BE32-E72D297353CC}">
              <c16:uniqueId val="{00000000-8980-4271-8D6C-C317C46B0141}"/>
            </c:ext>
          </c:extLst>
        </c:ser>
        <c:ser>
          <c:idx val="1"/>
          <c:order val="1"/>
          <c:tx>
            <c:strRef>
              <c:f>Sheet1!$C$1</c:f>
              <c:strCache>
                <c:ptCount val="1"/>
                <c:pt idx="0">
                  <c:v>Phase 2</c:v>
                </c:pt>
              </c:strCache>
            </c:strRef>
          </c:tx>
          <c:spPr>
            <a:solidFill>
              <a:srgbClr val="FE9900"/>
            </a:solidFill>
            <a:ln>
              <a:noFill/>
            </a:ln>
          </c:spPr>
          <c:cat>
            <c:strRef>
              <c:f>Sheet1!$A$2:$A$8</c:f>
              <c:strCache>
                <c:ptCount val="7"/>
                <c:pt idx="0">
                  <c:v>A</c:v>
                </c:pt>
                <c:pt idx="1">
                  <c:v>B</c:v>
                </c:pt>
                <c:pt idx="2">
                  <c:v>C</c:v>
                </c:pt>
                <c:pt idx="3">
                  <c:v>D</c:v>
                </c:pt>
                <c:pt idx="4">
                  <c:v>E</c:v>
                </c:pt>
                <c:pt idx="5">
                  <c:v>F</c:v>
                </c:pt>
                <c:pt idx="6">
                  <c:v>G</c:v>
                </c:pt>
              </c:strCache>
            </c:strRef>
          </c:cat>
          <c:val>
            <c:numRef>
              <c:f>Sheet1!$C$2:$C$8</c:f>
              <c:numCache>
                <c:formatCode>General</c:formatCode>
                <c:ptCount val="7"/>
                <c:pt idx="0">
                  <c:v>12</c:v>
                </c:pt>
                <c:pt idx="1">
                  <c:v>12</c:v>
                </c:pt>
                <c:pt idx="2">
                  <c:v>12</c:v>
                </c:pt>
                <c:pt idx="3">
                  <c:v>21</c:v>
                </c:pt>
                <c:pt idx="4">
                  <c:v>28</c:v>
                </c:pt>
                <c:pt idx="5">
                  <c:v>34</c:v>
                </c:pt>
                <c:pt idx="6">
                  <c:v>21</c:v>
                </c:pt>
              </c:numCache>
            </c:numRef>
          </c:val>
          <c:extLst>
            <c:ext xmlns:c16="http://schemas.microsoft.com/office/drawing/2014/chart" uri="{C3380CC4-5D6E-409C-BE32-E72D297353CC}">
              <c16:uniqueId val="{00000001-8980-4271-8D6C-C317C46B0141}"/>
            </c:ext>
          </c:extLst>
        </c:ser>
        <c:dLbls>
          <c:showLegendKey val="0"/>
          <c:showVal val="0"/>
          <c:showCatName val="0"/>
          <c:showSerName val="0"/>
          <c:showPercent val="0"/>
          <c:showBubbleSize val="0"/>
        </c:dLbls>
        <c:axId val="874349344"/>
        <c:axId val="874344992"/>
      </c:areaChart>
      <c:catAx>
        <c:axId val="874349344"/>
        <c:scaling>
          <c:orientation val="minMax"/>
        </c:scaling>
        <c:delete val="1"/>
        <c:axPos val="b"/>
        <c:numFmt formatCode="@" sourceLinked="0"/>
        <c:majorTickMark val="none"/>
        <c:minorTickMark val="none"/>
        <c:tickLblPos val="nextTo"/>
        <c:crossAx val="874344992"/>
        <c:crosses val="autoZero"/>
        <c:auto val="1"/>
        <c:lblAlgn val="ctr"/>
        <c:lblOffset val="100"/>
        <c:noMultiLvlLbl val="0"/>
      </c:catAx>
      <c:valAx>
        <c:axId val="874344992"/>
        <c:scaling>
          <c:orientation val="minMax"/>
        </c:scaling>
        <c:delete val="0"/>
        <c:axPos val="l"/>
        <c:majorGridlines>
          <c:spPr>
            <a:ln w="6350" cmpd="sng">
              <a:solidFill>
                <a:schemeClr val="tx1">
                  <a:alpha val="50000"/>
                </a:schemeClr>
              </a:solidFill>
              <a:prstDash val="sysDot"/>
            </a:ln>
          </c:spPr>
        </c:majorGridlines>
        <c:numFmt formatCode="General" sourceLinked="1"/>
        <c:majorTickMark val="none"/>
        <c:minorTickMark val="none"/>
        <c:tickLblPos val="nextTo"/>
        <c:crossAx val="874349344"/>
        <c:crosses val="autoZero"/>
        <c:crossBetween val="midCat"/>
      </c:valAx>
      <c:spPr>
        <a:ln w="12700" cmpd="sng">
          <a:noFill/>
          <a:prstDash val="solid"/>
        </a:ln>
      </c:spPr>
    </c:plotArea>
    <c:legend>
      <c:legendPos val="b"/>
      <c:layout>
        <c:manualLayout>
          <c:xMode val="edge"/>
          <c:yMode val="edge"/>
          <c:x val="0.37017429581738587"/>
          <c:y val="0.85640994680367555"/>
          <c:w val="0.25965140836522821"/>
          <c:h val="0.13497498918029363"/>
        </c:manualLayout>
      </c:layout>
      <c:overlay val="0"/>
      <c:txPr>
        <a:bodyPr/>
        <a:lstStyle/>
        <a:p>
          <a:pPr>
            <a:defRPr sz="800">
              <a:latin typeface="+mj-lt"/>
            </a:defRPr>
          </a:pPr>
          <a:endParaRPr lang="en-PK"/>
        </a:p>
      </c:txPr>
    </c:legend>
    <c:plotVisOnly val="1"/>
    <c:dispBlanksAs val="gap"/>
    <c:showDLblsOverMax val="0"/>
  </c:chart>
  <c:txPr>
    <a:bodyPr/>
    <a:lstStyle/>
    <a:p>
      <a:pPr>
        <a:defRPr sz="800" b="0">
          <a:latin typeface="Open Sans"/>
          <a:cs typeface="Open Sans"/>
        </a:defRPr>
      </a:pPr>
      <a:endParaRPr lang="en-P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2">
                <a:lumMod val="75000"/>
              </a:schemeClr>
            </a:solidFill>
          </c:spPr>
          <c:dPt>
            <c:idx val="0"/>
            <c:bubble3D val="0"/>
            <c:spPr>
              <a:solidFill>
                <a:srgbClr val="FE9900"/>
              </a:solidFill>
              <a:ln>
                <a:noFill/>
              </a:ln>
            </c:spPr>
            <c:extLst>
              <c:ext xmlns:c16="http://schemas.microsoft.com/office/drawing/2014/chart" uri="{C3380CC4-5D6E-409C-BE32-E72D297353CC}">
                <c16:uniqueId val="{00000001-DAC5-4EDB-B15C-AB93DA0D7C9A}"/>
              </c:ext>
            </c:extLst>
          </c:dPt>
          <c:dPt>
            <c:idx val="1"/>
            <c:bubble3D val="0"/>
            <c:spPr>
              <a:solidFill>
                <a:schemeClr val="tx1">
                  <a:lumMod val="85000"/>
                  <a:lumOff val="15000"/>
                </a:schemeClr>
              </a:solidFill>
            </c:spPr>
            <c:extLst>
              <c:ext xmlns:c16="http://schemas.microsoft.com/office/drawing/2014/chart" uri="{C3380CC4-5D6E-409C-BE32-E72D297353CC}">
                <c16:uniqueId val="{00000003-DAC5-4EDB-B15C-AB93DA0D7C9A}"/>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DAC5-4EDB-B15C-AB93DA0D7C9A}"/>
            </c:ext>
          </c:extLst>
        </c:ser>
        <c:dLbls>
          <c:showLegendKey val="0"/>
          <c:showVal val="0"/>
          <c:showCatName val="0"/>
          <c:showSerName val="0"/>
          <c:showPercent val="0"/>
          <c:showBubbleSize val="0"/>
          <c:showLeaderLines val="1"/>
        </c:dLbls>
        <c:firstSliceAng val="0"/>
        <c:holeSize val="70"/>
      </c:doughnutChart>
    </c:plotArea>
    <c:plotVisOnly val="1"/>
    <c:dispBlanksAs val="zero"/>
    <c:showDLblsOverMax val="0"/>
  </c:chart>
  <c:spPr>
    <a:ln>
      <a:noFill/>
    </a:ln>
  </c:spPr>
  <c:txPr>
    <a:bodyPr/>
    <a:lstStyle/>
    <a:p>
      <a:pPr rtl="0">
        <a:defRPr sz="1800" baseline="-25000"/>
      </a:pPr>
      <a:endParaRPr lang="en-PK"/>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2">
                <a:lumMod val="75000"/>
              </a:schemeClr>
            </a:solidFill>
          </c:spPr>
          <c:dPt>
            <c:idx val="0"/>
            <c:bubble3D val="0"/>
            <c:spPr>
              <a:solidFill>
                <a:srgbClr val="FE9900"/>
              </a:solidFill>
              <a:ln>
                <a:noFill/>
              </a:ln>
            </c:spPr>
            <c:extLst>
              <c:ext xmlns:c16="http://schemas.microsoft.com/office/drawing/2014/chart" uri="{C3380CC4-5D6E-409C-BE32-E72D297353CC}">
                <c16:uniqueId val="{00000001-753A-4D8C-9DCD-51C76B120F10}"/>
              </c:ext>
            </c:extLst>
          </c:dPt>
          <c:dPt>
            <c:idx val="1"/>
            <c:bubble3D val="0"/>
            <c:spPr>
              <a:solidFill>
                <a:schemeClr val="tx1">
                  <a:lumMod val="85000"/>
                  <a:lumOff val="15000"/>
                </a:schemeClr>
              </a:solidFill>
            </c:spPr>
            <c:extLst>
              <c:ext xmlns:c16="http://schemas.microsoft.com/office/drawing/2014/chart" uri="{C3380CC4-5D6E-409C-BE32-E72D297353CC}">
                <c16:uniqueId val="{00000003-753A-4D8C-9DCD-51C76B120F10}"/>
              </c:ext>
            </c:extLst>
          </c:dPt>
          <c:cat>
            <c:strRef>
              <c:f>Sheet1!$A$2:$A$3</c:f>
              <c:strCache>
                <c:ptCount val="2"/>
                <c:pt idx="0">
                  <c:v>1st Qtr</c:v>
                </c:pt>
                <c:pt idx="1">
                  <c:v>2nd Qtr</c:v>
                </c:pt>
              </c:strCache>
            </c:strRef>
          </c:cat>
          <c:val>
            <c:numRef>
              <c:f>Sheet1!$B$2:$B$3</c:f>
              <c:numCache>
                <c:formatCode>General</c:formatCode>
                <c:ptCount val="2"/>
                <c:pt idx="0">
                  <c:v>75</c:v>
                </c:pt>
                <c:pt idx="1">
                  <c:v>15</c:v>
                </c:pt>
              </c:numCache>
            </c:numRef>
          </c:val>
          <c:extLst>
            <c:ext xmlns:c16="http://schemas.microsoft.com/office/drawing/2014/chart" uri="{C3380CC4-5D6E-409C-BE32-E72D297353CC}">
              <c16:uniqueId val="{00000004-753A-4D8C-9DCD-51C76B120F10}"/>
            </c:ext>
          </c:extLst>
        </c:ser>
        <c:dLbls>
          <c:showLegendKey val="0"/>
          <c:showVal val="0"/>
          <c:showCatName val="0"/>
          <c:showSerName val="0"/>
          <c:showPercent val="0"/>
          <c:showBubbleSize val="0"/>
          <c:showLeaderLines val="1"/>
        </c:dLbls>
        <c:firstSliceAng val="0"/>
        <c:holeSize val="70"/>
      </c:doughnutChart>
    </c:plotArea>
    <c:plotVisOnly val="1"/>
    <c:dispBlanksAs val="zero"/>
    <c:showDLblsOverMax val="0"/>
  </c:chart>
  <c:spPr>
    <a:ln>
      <a:noFill/>
    </a:ln>
  </c:spPr>
  <c:txPr>
    <a:bodyPr/>
    <a:lstStyle/>
    <a:p>
      <a:pPr rtl="0">
        <a:defRPr sz="1800" baseline="-25000"/>
      </a:pPr>
      <a:endParaRPr lang="en-PK"/>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529BAE64-6936-4632-9AEE-0BDA2B783CD9}"/>
              </a:ext>
            </a:extLst>
          </p:cNvPr>
          <p:cNvSpPr>
            <a:spLocks noGrp="1"/>
          </p:cNvSpPr>
          <p:nvPr>
            <p:ph type="pic" sz="quarter" idx="14"/>
          </p:nvPr>
        </p:nvSpPr>
        <p:spPr>
          <a:xfrm>
            <a:off x="5734061" y="878836"/>
            <a:ext cx="5556716" cy="5100327"/>
          </a:xfrm>
          <a:prstGeom prst="rect">
            <a:avLst/>
          </a:prstGeom>
          <a:solidFill>
            <a:schemeClr val="bg1">
              <a:lumMod val="85000"/>
            </a:schemeClr>
          </a:solidFill>
        </p:spPr>
      </p:sp>
    </p:spTree>
    <p:extLst>
      <p:ext uri="{BB962C8B-B14F-4D97-AF65-F5344CB8AC3E}">
        <p14:creationId xmlns:p14="http://schemas.microsoft.com/office/powerpoint/2010/main" val="109665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49F56B-5F03-441B-B16D-F3C36BA50897}"/>
              </a:ext>
            </a:extLst>
          </p:cNvPr>
          <p:cNvSpPr>
            <a:spLocks noGrp="1"/>
          </p:cNvSpPr>
          <p:nvPr>
            <p:ph type="pic" sz="quarter" idx="10"/>
          </p:nvPr>
        </p:nvSpPr>
        <p:spPr>
          <a:xfrm>
            <a:off x="0" y="0"/>
            <a:ext cx="12192000" cy="6858000"/>
          </a:xfrm>
          <a:prstGeom prst="rect">
            <a:avLst/>
          </a:prstGeom>
        </p:spPr>
        <p:txBody>
          <a:bodyPr/>
          <a:lstStyle/>
          <a:p>
            <a:endParaRPr lang="en-PK"/>
          </a:p>
        </p:txBody>
      </p:sp>
    </p:spTree>
    <p:extLst>
      <p:ext uri="{BB962C8B-B14F-4D97-AF65-F5344CB8AC3E}">
        <p14:creationId xmlns:p14="http://schemas.microsoft.com/office/powerpoint/2010/main" val="2932229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B7587F-2FE0-40BC-9F11-2D6CE1A9E6B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5A2C04FA-F6C2-4409-840A-7DDFF26832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FF4369FD-AEA3-4D39-ABE1-B80280830496}"/>
              </a:ext>
            </a:extLst>
          </p:cNvPr>
          <p:cNvSpPr>
            <a:spLocks noGrp="1"/>
          </p:cNvSpPr>
          <p:nvPr>
            <p:ph type="dt" sz="half" idx="10"/>
          </p:nvPr>
        </p:nvSpPr>
        <p:spPr>
          <a:xfrm>
            <a:off x="838200" y="6356350"/>
            <a:ext cx="2743200" cy="365125"/>
          </a:xfrm>
          <a:prstGeom prst="rect">
            <a:avLst/>
          </a:prstGeom>
        </p:spPr>
        <p:txBody>
          <a:bodyPr/>
          <a:lstStyle/>
          <a:p>
            <a:fld id="{75707794-AD13-4314-BE29-BED59CAC2BEE}" type="datetimeFigureOut">
              <a:rPr lang="en-PK" smtClean="0"/>
              <a:t>20/07/2019</a:t>
            </a:fld>
            <a:endParaRPr lang="en-PK"/>
          </a:p>
        </p:txBody>
      </p:sp>
      <p:sp>
        <p:nvSpPr>
          <p:cNvPr id="5" name="Footer Placeholder 4">
            <a:extLst>
              <a:ext uri="{FF2B5EF4-FFF2-40B4-BE49-F238E27FC236}">
                <a16:creationId xmlns:a16="http://schemas.microsoft.com/office/drawing/2014/main" id="{7FBA06B1-C152-49C9-84C5-D7B84AE14CA8}"/>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F9F47BA3-3A41-467E-A3B0-E55907851297}"/>
              </a:ext>
            </a:extLst>
          </p:cNvPr>
          <p:cNvSpPr>
            <a:spLocks noGrp="1"/>
          </p:cNvSpPr>
          <p:nvPr>
            <p:ph type="sldNum" sz="quarter" idx="12"/>
          </p:nvPr>
        </p:nvSpPr>
        <p:spPr>
          <a:xfrm>
            <a:off x="8610600" y="6356350"/>
            <a:ext cx="2743200" cy="365125"/>
          </a:xfrm>
          <a:prstGeom prst="rect">
            <a:avLst/>
          </a:prstGeom>
        </p:spPr>
        <p:txBody>
          <a:bodyPr/>
          <a:lstStyle/>
          <a:p>
            <a:fld id="{F5A8388F-F328-4BCA-825F-D032C81EED05}" type="slidenum">
              <a:rPr lang="en-PK" smtClean="0"/>
              <a:t>‹#›</a:t>
            </a:fld>
            <a:endParaRPr lang="en-PK"/>
          </a:p>
        </p:txBody>
      </p:sp>
    </p:spTree>
    <p:extLst>
      <p:ext uri="{BB962C8B-B14F-4D97-AF65-F5344CB8AC3E}">
        <p14:creationId xmlns:p14="http://schemas.microsoft.com/office/powerpoint/2010/main" val="1664884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8711609-2694-4AFD-9A52-F245767F18CD}"/>
              </a:ext>
            </a:extLst>
          </p:cNvPr>
          <p:cNvSpPr>
            <a:spLocks noGrp="1"/>
          </p:cNvSpPr>
          <p:nvPr>
            <p:ph type="pic" sz="quarter" idx="13"/>
          </p:nvPr>
        </p:nvSpPr>
        <p:spPr>
          <a:xfrm>
            <a:off x="656629" y="1845583"/>
            <a:ext cx="3962825" cy="3297618"/>
          </a:xfrm>
          <a:prstGeom prst="rect">
            <a:avLst/>
          </a:prstGeom>
          <a:solidFill>
            <a:schemeClr val="bg1">
              <a:lumMod val="85000"/>
            </a:schemeClr>
          </a:solidFill>
        </p:spPr>
      </p:sp>
    </p:spTree>
    <p:extLst>
      <p:ext uri="{BB962C8B-B14F-4D97-AF65-F5344CB8AC3E}">
        <p14:creationId xmlns:p14="http://schemas.microsoft.com/office/powerpoint/2010/main" val="281482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F0B5B3B-C194-4A81-994B-48F977CA961E}"/>
              </a:ext>
            </a:extLst>
          </p:cNvPr>
          <p:cNvSpPr>
            <a:spLocks noGrp="1"/>
          </p:cNvSpPr>
          <p:nvPr>
            <p:ph type="pic" sz="quarter" idx="13"/>
          </p:nvPr>
        </p:nvSpPr>
        <p:spPr>
          <a:xfrm>
            <a:off x="0" y="0"/>
            <a:ext cx="8185540" cy="3850374"/>
          </a:xfrm>
          <a:prstGeom prst="rect">
            <a:avLst/>
          </a:prstGeom>
          <a:solidFill>
            <a:schemeClr val="bg1">
              <a:lumMod val="85000"/>
            </a:schemeClr>
          </a:solidFill>
        </p:spPr>
      </p:sp>
    </p:spTree>
    <p:extLst>
      <p:ext uri="{BB962C8B-B14F-4D97-AF65-F5344CB8AC3E}">
        <p14:creationId xmlns:p14="http://schemas.microsoft.com/office/powerpoint/2010/main" val="3443328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E410AB42-3AB3-4788-A206-7DC1B3C1C638}"/>
              </a:ext>
            </a:extLst>
          </p:cNvPr>
          <p:cNvSpPr>
            <a:spLocks noGrp="1"/>
          </p:cNvSpPr>
          <p:nvPr>
            <p:ph type="pic" sz="quarter" idx="14"/>
          </p:nvPr>
        </p:nvSpPr>
        <p:spPr>
          <a:xfrm>
            <a:off x="901223" y="878836"/>
            <a:ext cx="10389554" cy="5100327"/>
          </a:xfrm>
          <a:prstGeom prst="rect">
            <a:avLst/>
          </a:prstGeom>
          <a:noFill/>
        </p:spPr>
      </p:sp>
    </p:spTree>
    <p:extLst>
      <p:ext uri="{BB962C8B-B14F-4D97-AF65-F5344CB8AC3E}">
        <p14:creationId xmlns:p14="http://schemas.microsoft.com/office/powerpoint/2010/main" val="336247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182E9899-6A78-43AC-BA98-97D94DAF55F6}"/>
              </a:ext>
            </a:extLst>
          </p:cNvPr>
          <p:cNvSpPr>
            <a:spLocks noGrp="1"/>
          </p:cNvSpPr>
          <p:nvPr>
            <p:ph type="pic" sz="quarter" idx="14"/>
          </p:nvPr>
        </p:nvSpPr>
        <p:spPr>
          <a:xfrm>
            <a:off x="1339321" y="2375860"/>
            <a:ext cx="2242079" cy="1936792"/>
          </a:xfrm>
          <a:prstGeom prst="rect">
            <a:avLst/>
          </a:prstGeom>
          <a:solidFill>
            <a:schemeClr val="bg1">
              <a:lumMod val="85000"/>
            </a:schemeClr>
          </a:solidFill>
        </p:spPr>
      </p:sp>
    </p:spTree>
    <p:extLst>
      <p:ext uri="{BB962C8B-B14F-4D97-AF65-F5344CB8AC3E}">
        <p14:creationId xmlns:p14="http://schemas.microsoft.com/office/powerpoint/2010/main" val="1019490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6BFF-6273-4B81-B4CC-72448618B7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2226D7B3-0770-41CC-A99C-B11FA60251DC}"/>
              </a:ext>
            </a:extLst>
          </p:cNvPr>
          <p:cNvSpPr>
            <a:spLocks noGrp="1"/>
          </p:cNvSpPr>
          <p:nvPr>
            <p:ph type="dt" sz="half" idx="10"/>
          </p:nvPr>
        </p:nvSpPr>
        <p:spPr>
          <a:xfrm>
            <a:off x="838200" y="6356350"/>
            <a:ext cx="2743200" cy="365125"/>
          </a:xfrm>
          <a:prstGeom prst="rect">
            <a:avLst/>
          </a:prstGeom>
        </p:spPr>
        <p:txBody>
          <a:bodyPr/>
          <a:lstStyle/>
          <a:p>
            <a:fld id="{75707794-AD13-4314-BE29-BED59CAC2BEE}" type="datetimeFigureOut">
              <a:rPr lang="en-PK" smtClean="0"/>
              <a:t>20/07/2019</a:t>
            </a:fld>
            <a:endParaRPr lang="en-PK"/>
          </a:p>
        </p:txBody>
      </p:sp>
      <p:sp>
        <p:nvSpPr>
          <p:cNvPr id="4" name="Footer Placeholder 3">
            <a:extLst>
              <a:ext uri="{FF2B5EF4-FFF2-40B4-BE49-F238E27FC236}">
                <a16:creationId xmlns:a16="http://schemas.microsoft.com/office/drawing/2014/main" id="{3057124C-D42A-48FF-9D10-06305C2D2100}"/>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5" name="Slide Number Placeholder 4">
            <a:extLst>
              <a:ext uri="{FF2B5EF4-FFF2-40B4-BE49-F238E27FC236}">
                <a16:creationId xmlns:a16="http://schemas.microsoft.com/office/drawing/2014/main" id="{6621B9BF-A52C-45A2-832E-B7E42AE45F64}"/>
              </a:ext>
            </a:extLst>
          </p:cNvPr>
          <p:cNvSpPr>
            <a:spLocks noGrp="1"/>
          </p:cNvSpPr>
          <p:nvPr>
            <p:ph type="sldNum" sz="quarter" idx="12"/>
          </p:nvPr>
        </p:nvSpPr>
        <p:spPr>
          <a:xfrm>
            <a:off x="8610600" y="6356350"/>
            <a:ext cx="2743200" cy="365125"/>
          </a:xfrm>
          <a:prstGeom prst="rect">
            <a:avLst/>
          </a:prstGeom>
        </p:spPr>
        <p:txBody>
          <a:bodyPr/>
          <a:lstStyle/>
          <a:p>
            <a:fld id="{F5A8388F-F328-4BCA-825F-D032C81EED05}" type="slidenum">
              <a:rPr lang="en-PK" smtClean="0"/>
              <a:t>‹#›</a:t>
            </a:fld>
            <a:endParaRPr lang="en-PK"/>
          </a:p>
        </p:txBody>
      </p:sp>
    </p:spTree>
    <p:extLst>
      <p:ext uri="{BB962C8B-B14F-4D97-AF65-F5344CB8AC3E}">
        <p14:creationId xmlns:p14="http://schemas.microsoft.com/office/powerpoint/2010/main" val="313585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2D310E-6906-451A-93B2-028B981E5238}"/>
              </a:ext>
            </a:extLst>
          </p:cNvPr>
          <p:cNvSpPr>
            <a:spLocks noGrp="1"/>
          </p:cNvSpPr>
          <p:nvPr>
            <p:ph type="dt" sz="half" idx="10"/>
          </p:nvPr>
        </p:nvSpPr>
        <p:spPr>
          <a:xfrm>
            <a:off x="838200" y="6356350"/>
            <a:ext cx="2743200" cy="365125"/>
          </a:xfrm>
          <a:prstGeom prst="rect">
            <a:avLst/>
          </a:prstGeom>
        </p:spPr>
        <p:txBody>
          <a:bodyPr/>
          <a:lstStyle/>
          <a:p>
            <a:fld id="{75707794-AD13-4314-BE29-BED59CAC2BEE}" type="datetimeFigureOut">
              <a:rPr lang="en-PK" smtClean="0"/>
              <a:t>20/07/2019</a:t>
            </a:fld>
            <a:endParaRPr lang="en-PK"/>
          </a:p>
        </p:txBody>
      </p:sp>
      <p:sp>
        <p:nvSpPr>
          <p:cNvPr id="3" name="Footer Placeholder 2">
            <a:extLst>
              <a:ext uri="{FF2B5EF4-FFF2-40B4-BE49-F238E27FC236}">
                <a16:creationId xmlns:a16="http://schemas.microsoft.com/office/drawing/2014/main" id="{14B0600C-DE64-436F-938D-E6A7C15B9222}"/>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4" name="Slide Number Placeholder 3">
            <a:extLst>
              <a:ext uri="{FF2B5EF4-FFF2-40B4-BE49-F238E27FC236}">
                <a16:creationId xmlns:a16="http://schemas.microsoft.com/office/drawing/2014/main" id="{2AA40CE2-A576-44FC-AF80-56C5F5A9A774}"/>
              </a:ext>
            </a:extLst>
          </p:cNvPr>
          <p:cNvSpPr>
            <a:spLocks noGrp="1"/>
          </p:cNvSpPr>
          <p:nvPr>
            <p:ph type="sldNum" sz="quarter" idx="12"/>
          </p:nvPr>
        </p:nvSpPr>
        <p:spPr>
          <a:xfrm>
            <a:off x="8610600" y="6356350"/>
            <a:ext cx="2743200" cy="365125"/>
          </a:xfrm>
          <a:prstGeom prst="rect">
            <a:avLst/>
          </a:prstGeom>
        </p:spPr>
        <p:txBody>
          <a:bodyPr/>
          <a:lstStyle/>
          <a:p>
            <a:fld id="{F5A8388F-F328-4BCA-825F-D032C81EED05}" type="slidenum">
              <a:rPr lang="en-PK" smtClean="0"/>
              <a:t>‹#›</a:t>
            </a:fld>
            <a:endParaRPr lang="en-PK"/>
          </a:p>
        </p:txBody>
      </p:sp>
    </p:spTree>
    <p:extLst>
      <p:ext uri="{BB962C8B-B14F-4D97-AF65-F5344CB8AC3E}">
        <p14:creationId xmlns:p14="http://schemas.microsoft.com/office/powerpoint/2010/main" val="1431482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97A4EE3-C6F0-46E6-A6DC-B68A9847D257}"/>
              </a:ext>
            </a:extLst>
          </p:cNvPr>
          <p:cNvSpPr>
            <a:spLocks noGrp="1"/>
          </p:cNvSpPr>
          <p:nvPr>
            <p:ph type="pic" sz="quarter" idx="14"/>
          </p:nvPr>
        </p:nvSpPr>
        <p:spPr>
          <a:xfrm>
            <a:off x="5275388" y="3920424"/>
            <a:ext cx="6345114" cy="1622419"/>
          </a:xfrm>
          <a:prstGeom prst="rect">
            <a:avLst/>
          </a:prstGeom>
          <a:solidFill>
            <a:schemeClr val="bg1">
              <a:lumMod val="85000"/>
            </a:schemeClr>
          </a:solidFill>
        </p:spPr>
      </p:sp>
    </p:spTree>
    <p:extLst>
      <p:ext uri="{BB962C8B-B14F-4D97-AF65-F5344CB8AC3E}">
        <p14:creationId xmlns:p14="http://schemas.microsoft.com/office/powerpoint/2010/main" val="3639153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A2EF1B4-4C56-4EB5-A85D-482BEDDAA4C6}"/>
              </a:ext>
            </a:extLst>
          </p:cNvPr>
          <p:cNvSpPr>
            <a:spLocks noGrp="1"/>
          </p:cNvSpPr>
          <p:nvPr>
            <p:ph type="pic" sz="quarter" idx="14"/>
          </p:nvPr>
        </p:nvSpPr>
        <p:spPr>
          <a:xfrm>
            <a:off x="1232912" y="827483"/>
            <a:ext cx="4390354" cy="3640818"/>
          </a:xfrm>
          <a:custGeom>
            <a:avLst/>
            <a:gdLst>
              <a:gd name="connsiteX0" fmla="*/ 4390354 w 4390354"/>
              <a:gd name="connsiteY0" fmla="*/ 0 h 3640818"/>
              <a:gd name="connsiteX1" fmla="*/ 4323679 w 4390354"/>
              <a:gd name="connsiteY1" fmla="*/ 2650218 h 3640818"/>
              <a:gd name="connsiteX2" fmla="*/ 95250 w 4390354"/>
              <a:gd name="connsiteY2" fmla="*/ 3640818 h 3640818"/>
              <a:gd name="connsiteX3" fmla="*/ 0 w 4390354"/>
              <a:gd name="connsiteY3" fmla="*/ 962025 h 3640818"/>
            </a:gdLst>
            <a:ahLst/>
            <a:cxnLst>
              <a:cxn ang="0">
                <a:pos x="connsiteX0" y="connsiteY0"/>
              </a:cxn>
              <a:cxn ang="0">
                <a:pos x="connsiteX1" y="connsiteY1"/>
              </a:cxn>
              <a:cxn ang="0">
                <a:pos x="connsiteX2" y="connsiteY2"/>
              </a:cxn>
              <a:cxn ang="0">
                <a:pos x="connsiteX3" y="connsiteY3"/>
              </a:cxn>
            </a:cxnLst>
            <a:rect l="l" t="t" r="r" b="b"/>
            <a:pathLst>
              <a:path w="4390354" h="3640818">
                <a:moveTo>
                  <a:pt x="4390354" y="0"/>
                </a:moveTo>
                <a:lnTo>
                  <a:pt x="4323679" y="2650218"/>
                </a:lnTo>
                <a:lnTo>
                  <a:pt x="95250" y="3640818"/>
                </a:lnTo>
                <a:lnTo>
                  <a:pt x="0" y="962025"/>
                </a:lnTo>
                <a:close/>
              </a:path>
            </a:pathLst>
          </a:custGeom>
          <a:solidFill>
            <a:schemeClr val="bg1">
              <a:lumMod val="85000"/>
            </a:schemeClr>
          </a:solidFill>
        </p:spPr>
      </p:sp>
    </p:spTree>
    <p:extLst>
      <p:ext uri="{BB962C8B-B14F-4D97-AF65-F5344CB8AC3E}">
        <p14:creationId xmlns:p14="http://schemas.microsoft.com/office/powerpoint/2010/main" val="290558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81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70" userDrawn="1">
          <p15:clr>
            <a:srgbClr val="F26B43"/>
          </p15:clr>
        </p15:guide>
        <p15:guide id="4" pos="7310" userDrawn="1">
          <p15:clr>
            <a:srgbClr val="F26B43"/>
          </p15:clr>
        </p15:guide>
        <p15:guide id="5" orient="horz" pos="4042" userDrawn="1">
          <p15:clr>
            <a:srgbClr val="F26B43"/>
          </p15:clr>
        </p15:guide>
        <p15:guide id="6"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9900"/>
        </a:solidFill>
        <a:effectLst/>
      </p:bgPr>
    </p:bg>
    <p:spTree>
      <p:nvGrpSpPr>
        <p:cNvPr id="1" name=""/>
        <p:cNvGrpSpPr/>
        <p:nvPr/>
      </p:nvGrpSpPr>
      <p:grpSpPr>
        <a:xfrm>
          <a:off x="0" y="0"/>
          <a:ext cx="0" cy="0"/>
          <a:chOff x="0" y="0"/>
          <a:chExt cx="0" cy="0"/>
        </a:xfrm>
      </p:grpSpPr>
      <p:sp>
        <p:nvSpPr>
          <p:cNvPr id="4" name="Freeform: Shape 25">
            <a:extLst>
              <a:ext uri="{FF2B5EF4-FFF2-40B4-BE49-F238E27FC236}">
                <a16:creationId xmlns:a16="http://schemas.microsoft.com/office/drawing/2014/main" id="{5B80CE60-0F75-4E7F-8754-7706ABD63F75}"/>
              </a:ext>
            </a:extLst>
          </p:cNvPr>
          <p:cNvSpPr/>
          <p:nvPr/>
        </p:nvSpPr>
        <p:spPr>
          <a:xfrm>
            <a:off x="901221" y="878837"/>
            <a:ext cx="10389556" cy="5100327"/>
          </a:xfrm>
          <a:custGeom>
            <a:avLst/>
            <a:gdLst>
              <a:gd name="connsiteX0" fmla="*/ 16529782 w 22860000"/>
              <a:gd name="connsiteY0" fmla="*/ 1226820 h 12344400"/>
              <a:gd name="connsiteX1" fmla="*/ 11393903 w 22860000"/>
              <a:gd name="connsiteY1" fmla="*/ 6362700 h 12344400"/>
              <a:gd name="connsiteX2" fmla="*/ 16529782 w 22860000"/>
              <a:gd name="connsiteY2" fmla="*/ 11498580 h 12344400"/>
              <a:gd name="connsiteX3" fmla="*/ 21665662 w 22860000"/>
              <a:gd name="connsiteY3" fmla="*/ 6362700 h 12344400"/>
              <a:gd name="connsiteX4" fmla="*/ 16529782 w 22860000"/>
              <a:gd name="connsiteY4" fmla="*/ 1226820 h 12344400"/>
              <a:gd name="connsiteX5" fmla="*/ 0 w 22860000"/>
              <a:gd name="connsiteY5" fmla="*/ 0 h 12344400"/>
              <a:gd name="connsiteX6" fmla="*/ 22860000 w 22860000"/>
              <a:gd name="connsiteY6" fmla="*/ 0 h 12344400"/>
              <a:gd name="connsiteX7" fmla="*/ 22860000 w 22860000"/>
              <a:gd name="connsiteY7" fmla="*/ 12344400 h 12344400"/>
              <a:gd name="connsiteX8" fmla="*/ 0 w 22860000"/>
              <a:gd name="connsiteY8" fmla="*/ 12344400 h 123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00" h="12344400">
                <a:moveTo>
                  <a:pt x="16529782" y="1226820"/>
                </a:moveTo>
                <a:cubicBezTo>
                  <a:pt x="13693315" y="1226820"/>
                  <a:pt x="11393903" y="3526232"/>
                  <a:pt x="11393903" y="6362700"/>
                </a:cubicBezTo>
                <a:cubicBezTo>
                  <a:pt x="11393903" y="9199168"/>
                  <a:pt x="13693315" y="11498580"/>
                  <a:pt x="16529782" y="11498580"/>
                </a:cubicBezTo>
                <a:cubicBezTo>
                  <a:pt x="19366250" y="11498580"/>
                  <a:pt x="21665662" y="9199168"/>
                  <a:pt x="21665662" y="6362700"/>
                </a:cubicBezTo>
                <a:cubicBezTo>
                  <a:pt x="21665662" y="3526232"/>
                  <a:pt x="19366250" y="1226820"/>
                  <a:pt x="16529782" y="1226820"/>
                </a:cubicBezTo>
                <a:close/>
                <a:moveTo>
                  <a:pt x="0" y="0"/>
                </a:moveTo>
                <a:lnTo>
                  <a:pt x="22860000" y="0"/>
                </a:lnTo>
                <a:lnTo>
                  <a:pt x="22860000" y="12344400"/>
                </a:lnTo>
                <a:lnTo>
                  <a:pt x="0" y="12344400"/>
                </a:lnTo>
                <a:close/>
              </a:path>
            </a:pathLst>
          </a:custGeom>
          <a:solidFill>
            <a:schemeClr val="accent1">
              <a:alpha val="30000"/>
            </a:schemeClr>
          </a:solidFill>
          <a:ln>
            <a:noFill/>
          </a:ln>
          <a:effectLst>
            <a:outerShdw blurRad="1270000" dist="2667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5" name="Freeform: Shape 24">
            <a:extLst>
              <a:ext uri="{FF2B5EF4-FFF2-40B4-BE49-F238E27FC236}">
                <a16:creationId xmlns:a16="http://schemas.microsoft.com/office/drawing/2014/main" id="{90654A15-6FB6-4068-99A3-65F536572F2C}"/>
              </a:ext>
            </a:extLst>
          </p:cNvPr>
          <p:cNvSpPr/>
          <p:nvPr/>
        </p:nvSpPr>
        <p:spPr>
          <a:xfrm>
            <a:off x="901221" y="878837"/>
            <a:ext cx="10389556" cy="5100327"/>
          </a:xfrm>
          <a:custGeom>
            <a:avLst/>
            <a:gdLst>
              <a:gd name="connsiteX0" fmla="*/ 16529782 w 22860000"/>
              <a:gd name="connsiteY0" fmla="*/ 190500 h 12344400"/>
              <a:gd name="connsiteX1" fmla="*/ 10548083 w 22860000"/>
              <a:gd name="connsiteY1" fmla="*/ 6172200 h 12344400"/>
              <a:gd name="connsiteX2" fmla="*/ 16529782 w 22860000"/>
              <a:gd name="connsiteY2" fmla="*/ 12153900 h 12344400"/>
              <a:gd name="connsiteX3" fmla="*/ 22511482 w 22860000"/>
              <a:gd name="connsiteY3" fmla="*/ 6172200 h 12344400"/>
              <a:gd name="connsiteX4" fmla="*/ 16529782 w 22860000"/>
              <a:gd name="connsiteY4" fmla="*/ 190500 h 12344400"/>
              <a:gd name="connsiteX5" fmla="*/ 0 w 22860000"/>
              <a:gd name="connsiteY5" fmla="*/ 0 h 12344400"/>
              <a:gd name="connsiteX6" fmla="*/ 22860000 w 22860000"/>
              <a:gd name="connsiteY6" fmla="*/ 0 h 12344400"/>
              <a:gd name="connsiteX7" fmla="*/ 22860000 w 22860000"/>
              <a:gd name="connsiteY7" fmla="*/ 12344400 h 12344400"/>
              <a:gd name="connsiteX8" fmla="*/ 0 w 22860000"/>
              <a:gd name="connsiteY8" fmla="*/ 12344400 h 123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00" h="12344400">
                <a:moveTo>
                  <a:pt x="16529782" y="190500"/>
                </a:moveTo>
                <a:cubicBezTo>
                  <a:pt x="13226181" y="190500"/>
                  <a:pt x="10548083" y="2868598"/>
                  <a:pt x="10548083" y="6172200"/>
                </a:cubicBezTo>
                <a:cubicBezTo>
                  <a:pt x="10548083" y="9475802"/>
                  <a:pt x="13226181" y="12153900"/>
                  <a:pt x="16529782" y="12153900"/>
                </a:cubicBezTo>
                <a:cubicBezTo>
                  <a:pt x="19833386" y="12153900"/>
                  <a:pt x="22511482" y="9475802"/>
                  <a:pt x="22511482" y="6172200"/>
                </a:cubicBezTo>
                <a:cubicBezTo>
                  <a:pt x="22511482" y="2868598"/>
                  <a:pt x="19833386" y="190500"/>
                  <a:pt x="16529782" y="190500"/>
                </a:cubicBezTo>
                <a:close/>
                <a:moveTo>
                  <a:pt x="0" y="0"/>
                </a:moveTo>
                <a:lnTo>
                  <a:pt x="22860000" y="0"/>
                </a:lnTo>
                <a:lnTo>
                  <a:pt x="22860000" y="12344400"/>
                </a:lnTo>
                <a:lnTo>
                  <a:pt x="0" y="12344400"/>
                </a:lnTo>
                <a:close/>
              </a:path>
            </a:pathLst>
          </a:custGeom>
          <a:solidFill>
            <a:schemeClr val="accent1">
              <a:alpha val="30000"/>
            </a:schemeClr>
          </a:solidFill>
          <a:ln>
            <a:noFill/>
          </a:ln>
          <a:effectLst>
            <a:outerShdw blurRad="1270000" dist="2667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6" name="Freeform: Shape 21">
            <a:extLst>
              <a:ext uri="{FF2B5EF4-FFF2-40B4-BE49-F238E27FC236}">
                <a16:creationId xmlns:a16="http://schemas.microsoft.com/office/drawing/2014/main" id="{E44CEB3D-B70D-4B45-A00A-91B5340ADD8B}"/>
              </a:ext>
            </a:extLst>
          </p:cNvPr>
          <p:cNvSpPr/>
          <p:nvPr/>
        </p:nvSpPr>
        <p:spPr>
          <a:xfrm>
            <a:off x="901223" y="878837"/>
            <a:ext cx="10389555" cy="5100327"/>
          </a:xfrm>
          <a:prstGeom prst="rect">
            <a:avLst/>
          </a:prstGeom>
          <a:solidFill>
            <a:schemeClr val="bg1"/>
          </a:solidFill>
          <a:ln>
            <a:noFill/>
          </a:ln>
          <a:effectLst>
            <a:outerShdw blurRad="1270000" dist="215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grpSp>
        <p:nvGrpSpPr>
          <p:cNvPr id="28" name="Group 27">
            <a:extLst>
              <a:ext uri="{FF2B5EF4-FFF2-40B4-BE49-F238E27FC236}">
                <a16:creationId xmlns:a16="http://schemas.microsoft.com/office/drawing/2014/main" id="{347437DD-8937-4BFC-931C-C51D2B6947CB}"/>
              </a:ext>
            </a:extLst>
          </p:cNvPr>
          <p:cNvGrpSpPr/>
          <p:nvPr/>
        </p:nvGrpSpPr>
        <p:grpSpPr>
          <a:xfrm>
            <a:off x="1282333" y="1078655"/>
            <a:ext cx="3811009" cy="4704537"/>
            <a:chOff x="1282333" y="1002455"/>
            <a:chExt cx="3811009" cy="4704537"/>
          </a:xfrm>
        </p:grpSpPr>
        <p:sp>
          <p:nvSpPr>
            <p:cNvPr id="7" name="Title 11">
              <a:extLst>
                <a:ext uri="{FF2B5EF4-FFF2-40B4-BE49-F238E27FC236}">
                  <a16:creationId xmlns:a16="http://schemas.microsoft.com/office/drawing/2014/main" id="{AE99AB10-7185-4045-BA6B-8523093631B1}"/>
                </a:ext>
              </a:extLst>
            </p:cNvPr>
            <p:cNvSpPr txBox="1">
              <a:spLocks/>
            </p:cNvSpPr>
            <p:nvPr/>
          </p:nvSpPr>
          <p:spPr>
            <a:xfrm>
              <a:off x="1282334" y="1002455"/>
              <a:ext cx="3811008" cy="2486311"/>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spc="-150" dirty="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rPr>
                <a:t>LET’S INTRODUCE TO </a:t>
              </a:r>
              <a:r>
                <a:rPr lang="en-US" sz="3600" b="1" spc="-150" dirty="0">
                  <a:solidFill>
                    <a:srgbClr val="FE9900"/>
                  </a:solidFill>
                  <a:latin typeface="Montserrat" panose="00000500000000000000" pitchFamily="2" charset="0"/>
                  <a:ea typeface="Roboto" panose="02000000000000000000" pitchFamily="2" charset="0"/>
                  <a:cs typeface="Times New Roman" panose="02020603050405020304" pitchFamily="18" charset="0"/>
                </a:rPr>
                <a:t>OUR CRYPTO-</a:t>
              </a:r>
            </a:p>
            <a:p>
              <a:pPr algn="l"/>
              <a:r>
                <a:rPr lang="en-US" sz="3600" b="1" spc="-150" dirty="0">
                  <a:solidFill>
                    <a:srgbClr val="FE9900"/>
                  </a:solidFill>
                  <a:latin typeface="Montserrat" panose="00000500000000000000" pitchFamily="2" charset="0"/>
                  <a:ea typeface="Roboto" panose="02000000000000000000" pitchFamily="2" charset="0"/>
                  <a:cs typeface="Times New Roman" panose="02020603050405020304" pitchFamily="18" charset="0"/>
                </a:rPr>
                <a:t>CURRENY</a:t>
              </a:r>
            </a:p>
          </p:txBody>
        </p:sp>
        <p:sp>
          <p:nvSpPr>
            <p:cNvPr id="8" name="Rectangle 7">
              <a:extLst>
                <a:ext uri="{FF2B5EF4-FFF2-40B4-BE49-F238E27FC236}">
                  <a16:creationId xmlns:a16="http://schemas.microsoft.com/office/drawing/2014/main" id="{AA5434F2-896B-4237-BEC1-4D0F4C2360DF}"/>
                </a:ext>
              </a:extLst>
            </p:cNvPr>
            <p:cNvSpPr/>
            <p:nvPr/>
          </p:nvSpPr>
          <p:spPr>
            <a:xfrm>
              <a:off x="1282333" y="3488766"/>
              <a:ext cx="3200766" cy="1277273"/>
            </a:xfrm>
            <a:prstGeom prst="rect">
              <a:avLst/>
            </a:prstGeom>
          </p:spPr>
          <p:txBody>
            <a:bodyPr wrap="square">
              <a:spAutoFit/>
            </a:bodyPr>
            <a:lstStyle/>
            <a:p>
              <a:pPr>
                <a:buClr>
                  <a:srgbClr val="E24848"/>
                </a:buClr>
                <a:defRPr/>
              </a:pPr>
              <a:r>
                <a:rPr lang="en-US" sz="1100" noProof="1">
                  <a:solidFill>
                    <a:schemeClr val="tx1">
                      <a:lumMod val="50000"/>
                      <a:lumOff val="50000"/>
                    </a:schemeClr>
                  </a:solidFill>
                  <a:latin typeface="+mj-lt"/>
                  <a:ea typeface="Roboto Light" panose="02000000000000000000" pitchFamily="2" charset="0"/>
                  <a:cs typeface="Arial" charset="0"/>
                </a:rPr>
                <a:t>Phenomenon whereby something new and somehow valuable is formed the created item may be intangible such as an idea or a physical object such as an invention, a literary work or a painting scholarly interest in creativity involves many definitions and concepts pertaining to a number of disciplines in a summary.</a:t>
              </a:r>
            </a:p>
          </p:txBody>
        </p:sp>
        <p:sp>
          <p:nvSpPr>
            <p:cNvPr id="9" name="Rectangle 8">
              <a:extLst>
                <a:ext uri="{FF2B5EF4-FFF2-40B4-BE49-F238E27FC236}">
                  <a16:creationId xmlns:a16="http://schemas.microsoft.com/office/drawing/2014/main" id="{9CE089B1-B0FB-4029-9EAA-235C452800B7}"/>
                </a:ext>
              </a:extLst>
            </p:cNvPr>
            <p:cNvSpPr/>
            <p:nvPr/>
          </p:nvSpPr>
          <p:spPr>
            <a:xfrm>
              <a:off x="1282334" y="5159004"/>
              <a:ext cx="1813291" cy="547988"/>
            </a:xfrm>
            <a:prstGeom prst="rect">
              <a:avLst/>
            </a:prstGeom>
          </p:spPr>
          <p:txBody>
            <a:bodyPr vert="horz" wrap="square" lIns="91416" tIns="45708" rIns="91416" bIns="45708" rtlCol="0" anchor="ctr">
              <a:noAutofit/>
            </a:bodyPr>
            <a:lstStyle/>
            <a:p>
              <a:pPr>
                <a:lnSpc>
                  <a:spcPct val="90000"/>
                </a:lnSpc>
                <a:spcBef>
                  <a:spcPct val="0"/>
                </a:spcBef>
              </a:pPr>
              <a:r>
                <a:rPr lang="en-US" sz="1400" b="1" dirty="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rPr>
                <a:t>MATUY DEE</a:t>
              </a:r>
            </a:p>
            <a:p>
              <a:pPr>
                <a:lnSpc>
                  <a:spcPct val="90000"/>
                </a:lnSpc>
                <a:spcBef>
                  <a:spcPct val="0"/>
                </a:spcBef>
              </a:pPr>
              <a:r>
                <a:rPr lang="en-US" sz="1050" dirty="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rPr>
                <a:t>CEOCEO &amp; FOUNDER </a:t>
              </a:r>
            </a:p>
          </p:txBody>
        </p:sp>
      </p:grpSp>
      <p:pic>
        <p:nvPicPr>
          <p:cNvPr id="27" name="Picture Placeholder 26">
            <a:extLst>
              <a:ext uri="{FF2B5EF4-FFF2-40B4-BE49-F238E27FC236}">
                <a16:creationId xmlns:a16="http://schemas.microsoft.com/office/drawing/2014/main" id="{AE3E5855-595A-459B-AE89-6110731725E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2590" r="12590"/>
          <a:stretch>
            <a:fillRect/>
          </a:stretch>
        </p:blipFill>
        <p:spPr/>
      </p:pic>
      <p:grpSp>
        <p:nvGrpSpPr>
          <p:cNvPr id="24" name="Group 23">
            <a:extLst>
              <a:ext uri="{FF2B5EF4-FFF2-40B4-BE49-F238E27FC236}">
                <a16:creationId xmlns:a16="http://schemas.microsoft.com/office/drawing/2014/main" id="{299C7E6A-E300-4225-85C3-A1F89E256ECC}"/>
              </a:ext>
            </a:extLst>
          </p:cNvPr>
          <p:cNvGrpSpPr/>
          <p:nvPr/>
        </p:nvGrpSpPr>
        <p:grpSpPr>
          <a:xfrm>
            <a:off x="4723429" y="2507432"/>
            <a:ext cx="2353791" cy="4350568"/>
            <a:chOff x="4723429" y="2507432"/>
            <a:chExt cx="2353791" cy="4350568"/>
          </a:xfrm>
        </p:grpSpPr>
        <p:pic>
          <p:nvPicPr>
            <p:cNvPr id="10" name="Picture 9">
              <a:extLst>
                <a:ext uri="{FF2B5EF4-FFF2-40B4-BE49-F238E27FC236}">
                  <a16:creationId xmlns:a16="http://schemas.microsoft.com/office/drawing/2014/main" id="{800EE453-938E-4767-8E3C-DD7C8EE44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429" y="2507432"/>
              <a:ext cx="2353791" cy="4350568"/>
            </a:xfrm>
            <a:prstGeom prst="rect">
              <a:avLst/>
            </a:prstGeom>
            <a:effectLst>
              <a:outerShdw blurRad="266700" dist="571500" dir="8100000" algn="tr" rotWithShape="0">
                <a:prstClr val="black">
                  <a:alpha val="24000"/>
                </a:prstClr>
              </a:outerShdw>
            </a:effectLst>
          </p:spPr>
        </p:pic>
        <p:sp>
          <p:nvSpPr>
            <p:cNvPr id="15" name="Oval 14">
              <a:extLst>
                <a:ext uri="{FF2B5EF4-FFF2-40B4-BE49-F238E27FC236}">
                  <a16:creationId xmlns:a16="http://schemas.microsoft.com/office/drawing/2014/main" id="{6857098D-14E8-496B-9344-FA0F2CEFD001}"/>
                </a:ext>
              </a:extLst>
            </p:cNvPr>
            <p:cNvSpPr/>
            <p:nvPr/>
          </p:nvSpPr>
          <p:spPr>
            <a:xfrm>
              <a:off x="5232794" y="4225389"/>
              <a:ext cx="1335060" cy="1335060"/>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spTree>
    <p:extLst>
      <p:ext uri="{BB962C8B-B14F-4D97-AF65-F5344CB8AC3E}">
        <p14:creationId xmlns:p14="http://schemas.microsoft.com/office/powerpoint/2010/main" val="115431473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6851567-651E-47CC-84CD-881642BA018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5636"/>
          <a:stretch/>
        </p:blipFill>
        <p:spPr>
          <a:xfrm>
            <a:off x="0" y="0"/>
            <a:ext cx="12192000" cy="6858000"/>
          </a:xfrm>
        </p:spPr>
      </p:pic>
      <p:grpSp>
        <p:nvGrpSpPr>
          <p:cNvPr id="19" name="Group 18">
            <a:extLst>
              <a:ext uri="{FF2B5EF4-FFF2-40B4-BE49-F238E27FC236}">
                <a16:creationId xmlns:a16="http://schemas.microsoft.com/office/drawing/2014/main" id="{7C795C17-1DF2-41BB-BDFD-52DC47389A45}"/>
              </a:ext>
            </a:extLst>
          </p:cNvPr>
          <p:cNvGrpSpPr/>
          <p:nvPr/>
        </p:nvGrpSpPr>
        <p:grpSpPr>
          <a:xfrm>
            <a:off x="1704974" y="2084719"/>
            <a:ext cx="8782052" cy="2703224"/>
            <a:chOff x="1704974" y="2084719"/>
            <a:chExt cx="8782052" cy="2703224"/>
          </a:xfrm>
        </p:grpSpPr>
        <p:grpSp>
          <p:nvGrpSpPr>
            <p:cNvPr id="16" name="Group 15">
              <a:extLst>
                <a:ext uri="{FF2B5EF4-FFF2-40B4-BE49-F238E27FC236}">
                  <a16:creationId xmlns:a16="http://schemas.microsoft.com/office/drawing/2014/main" id="{42A62658-BD30-46B5-A209-51474831722C}"/>
                </a:ext>
              </a:extLst>
            </p:cNvPr>
            <p:cNvGrpSpPr/>
            <p:nvPr/>
          </p:nvGrpSpPr>
          <p:grpSpPr>
            <a:xfrm>
              <a:off x="1704974" y="2084719"/>
              <a:ext cx="8782052" cy="2703224"/>
              <a:chOff x="6188832" y="5207691"/>
              <a:chExt cx="6003168" cy="1847850"/>
            </a:xfrm>
          </p:grpSpPr>
          <p:sp>
            <p:nvSpPr>
              <p:cNvPr id="6" name="Rectangle 5">
                <a:extLst>
                  <a:ext uri="{FF2B5EF4-FFF2-40B4-BE49-F238E27FC236}">
                    <a16:creationId xmlns:a16="http://schemas.microsoft.com/office/drawing/2014/main" id="{D0322B52-89EA-4C06-889C-EACB728EED39}"/>
                  </a:ext>
                </a:extLst>
              </p:cNvPr>
              <p:cNvSpPr/>
              <p:nvPr/>
            </p:nvSpPr>
            <p:spPr>
              <a:xfrm>
                <a:off x="6188832" y="5244649"/>
                <a:ext cx="3001584" cy="16133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F326E4-C0EB-4E21-8188-18D9A21A674E}"/>
                  </a:ext>
                </a:extLst>
              </p:cNvPr>
              <p:cNvSpPr/>
              <p:nvPr/>
            </p:nvSpPr>
            <p:spPr>
              <a:xfrm>
                <a:off x="9190416" y="5244649"/>
                <a:ext cx="3001584" cy="161335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5227E0F-5B97-458E-AD6D-C71C3493B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3253" y="5207691"/>
                <a:ext cx="1875990" cy="1847850"/>
              </a:xfrm>
              <a:prstGeom prst="rect">
                <a:avLst/>
              </a:prstGeom>
            </p:spPr>
          </p:pic>
        </p:grpSp>
        <p:sp>
          <p:nvSpPr>
            <p:cNvPr id="17" name="Rectangle 16">
              <a:extLst>
                <a:ext uri="{FF2B5EF4-FFF2-40B4-BE49-F238E27FC236}">
                  <a16:creationId xmlns:a16="http://schemas.microsoft.com/office/drawing/2014/main" id="{7CEE222D-7A9E-4633-B3B4-439FBD781C5C}"/>
                </a:ext>
              </a:extLst>
            </p:cNvPr>
            <p:cNvSpPr/>
            <p:nvPr/>
          </p:nvSpPr>
          <p:spPr>
            <a:xfrm>
              <a:off x="7764180" y="2897722"/>
              <a:ext cx="2428078" cy="1077218"/>
            </a:xfrm>
            <a:prstGeom prst="rect">
              <a:avLst/>
            </a:prstGeom>
          </p:spPr>
          <p:txBody>
            <a:bodyPr wrap="square">
              <a:spAutoFit/>
            </a:bodyPr>
            <a:lstStyle/>
            <a:p>
              <a:r>
                <a:rPr lang="en-US" sz="3200" dirty="0">
                  <a:solidFill>
                    <a:schemeClr val="bg1"/>
                  </a:solidFill>
                  <a:latin typeface="+mj-lt"/>
                  <a:ea typeface="Roboto" panose="02000000000000000000" pitchFamily="2" charset="0"/>
                  <a:cs typeface="Open Sans Light" panose="020B0306030504020204" pitchFamily="34" charset="0"/>
                </a:rPr>
                <a:t>Insert Your Creative Idea </a:t>
              </a:r>
            </a:p>
          </p:txBody>
        </p:sp>
        <p:sp>
          <p:nvSpPr>
            <p:cNvPr id="18" name="Rectangle 17">
              <a:extLst>
                <a:ext uri="{FF2B5EF4-FFF2-40B4-BE49-F238E27FC236}">
                  <a16:creationId xmlns:a16="http://schemas.microsoft.com/office/drawing/2014/main" id="{E4E24E1D-47F8-4F67-A34B-D50BBCB3E8DD}"/>
                </a:ext>
              </a:extLst>
            </p:cNvPr>
            <p:cNvSpPr/>
            <p:nvPr/>
          </p:nvSpPr>
          <p:spPr>
            <a:xfrm>
              <a:off x="2002176" y="2890391"/>
              <a:ext cx="2428078" cy="1077218"/>
            </a:xfrm>
            <a:prstGeom prst="rect">
              <a:avLst/>
            </a:prstGeom>
          </p:spPr>
          <p:txBody>
            <a:bodyPr wrap="square">
              <a:spAutoFit/>
            </a:bodyPr>
            <a:lstStyle/>
            <a:p>
              <a:r>
                <a:rPr lang="en-US" sz="3200" dirty="0">
                  <a:solidFill>
                    <a:schemeClr val="bg1"/>
                  </a:solidFill>
                  <a:latin typeface="+mj-lt"/>
                  <a:ea typeface="Roboto" panose="02000000000000000000" pitchFamily="2" charset="0"/>
                  <a:cs typeface="Open Sans Light" panose="020B0306030504020204" pitchFamily="34" charset="0"/>
                </a:rPr>
                <a:t>Insert Your Creative Idea </a:t>
              </a:r>
            </a:p>
          </p:txBody>
        </p:sp>
      </p:grpSp>
    </p:spTree>
    <p:extLst>
      <p:ext uri="{BB962C8B-B14F-4D97-AF65-F5344CB8AC3E}">
        <p14:creationId xmlns:p14="http://schemas.microsoft.com/office/powerpoint/2010/main" val="39720158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1">
            <a:extLst>
              <a:ext uri="{FF2B5EF4-FFF2-40B4-BE49-F238E27FC236}">
                <a16:creationId xmlns:a16="http://schemas.microsoft.com/office/drawing/2014/main" id="{661CF2F9-F8F9-4BD3-9D86-E3F342C5BA58}"/>
              </a:ext>
            </a:extLst>
          </p:cNvPr>
          <p:cNvSpPr txBox="1">
            <a:spLocks/>
          </p:cNvSpPr>
          <p:nvPr/>
        </p:nvSpPr>
        <p:spPr>
          <a:xfrm>
            <a:off x="987778" y="447173"/>
            <a:ext cx="10216444"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spc="-150" dirty="0">
                <a:solidFill>
                  <a:srgbClr val="FE9900"/>
                </a:solidFill>
                <a:latin typeface="Montserrat" panose="00000500000000000000" pitchFamily="2" charset="0"/>
                <a:ea typeface="Roboto" panose="02000000000000000000" pitchFamily="2" charset="0"/>
                <a:cs typeface="Times New Roman" panose="02020603050405020304" pitchFamily="18" charset="0"/>
              </a:rPr>
              <a:t>Meet Our </a:t>
            </a:r>
            <a:r>
              <a:rPr lang="en-US" sz="3600" spc="-150" dirty="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rPr>
              <a:t>CEO</a:t>
            </a:r>
          </a:p>
        </p:txBody>
      </p:sp>
      <p:sp>
        <p:nvSpPr>
          <p:cNvPr id="26" name="Title 11">
            <a:extLst>
              <a:ext uri="{FF2B5EF4-FFF2-40B4-BE49-F238E27FC236}">
                <a16:creationId xmlns:a16="http://schemas.microsoft.com/office/drawing/2014/main" id="{73BBE8DF-522C-4EBB-94F0-3E333422D66B}"/>
              </a:ext>
            </a:extLst>
          </p:cNvPr>
          <p:cNvSpPr txBox="1">
            <a:spLocks/>
          </p:cNvSpPr>
          <p:nvPr/>
        </p:nvSpPr>
        <p:spPr>
          <a:xfrm>
            <a:off x="4378420" y="1078877"/>
            <a:ext cx="3435161" cy="192764"/>
          </a:xfrm>
          <a:prstGeom prst="rect">
            <a:avLst/>
          </a:prstGeom>
        </p:spPr>
        <p:txBody>
          <a:bodyPr vert="horz"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tx1">
                    <a:lumMod val="85000"/>
                    <a:lumOff val="15000"/>
                  </a:schemeClr>
                </a:solidFill>
                <a:ea typeface="Roboto" panose="02000000000000000000" pitchFamily="2" charset="0"/>
                <a:cs typeface="Open Sans Light" panose="020B0306030504020204" pitchFamily="34" charset="0"/>
              </a:rPr>
              <a:t>Insert Your Creative Idea </a:t>
            </a:r>
          </a:p>
        </p:txBody>
      </p:sp>
      <p:sp>
        <p:nvSpPr>
          <p:cNvPr id="27" name="Rectangle 26">
            <a:extLst>
              <a:ext uri="{FF2B5EF4-FFF2-40B4-BE49-F238E27FC236}">
                <a16:creationId xmlns:a16="http://schemas.microsoft.com/office/drawing/2014/main" id="{22F70687-C554-4FC1-B5CD-3439492B15B8}"/>
              </a:ext>
            </a:extLst>
          </p:cNvPr>
          <p:cNvSpPr/>
          <p:nvPr/>
        </p:nvSpPr>
        <p:spPr>
          <a:xfrm>
            <a:off x="656629" y="5143201"/>
            <a:ext cx="3962825" cy="1263769"/>
          </a:xfrm>
          <a:prstGeom prst="rect">
            <a:avLst/>
          </a:prstGeom>
          <a:solidFill>
            <a:srgbClr val="FE9900"/>
          </a:solidFill>
          <a:ln>
            <a:noFill/>
          </a:ln>
          <a:effectLst>
            <a:outerShdw blurRad="3429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7" name="Picture Placeholder 46">
            <a:extLst>
              <a:ext uri="{FF2B5EF4-FFF2-40B4-BE49-F238E27FC236}">
                <a16:creationId xmlns:a16="http://schemas.microsoft.com/office/drawing/2014/main" id="{26EC6EAF-CBEB-46D6-AD6B-FB4C06626B6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393" b="8393"/>
          <a:stretch>
            <a:fillRect/>
          </a:stretch>
        </p:blipFill>
        <p:spPr>
          <a:ln w="28575">
            <a:solidFill>
              <a:srgbClr val="FE9900"/>
            </a:solidFill>
          </a:ln>
        </p:spPr>
      </p:pic>
      <p:grpSp>
        <p:nvGrpSpPr>
          <p:cNvPr id="48" name="Group 47">
            <a:extLst>
              <a:ext uri="{FF2B5EF4-FFF2-40B4-BE49-F238E27FC236}">
                <a16:creationId xmlns:a16="http://schemas.microsoft.com/office/drawing/2014/main" id="{F3CA4284-7A48-4872-89C4-550E8A04D370}"/>
              </a:ext>
            </a:extLst>
          </p:cNvPr>
          <p:cNvGrpSpPr/>
          <p:nvPr/>
        </p:nvGrpSpPr>
        <p:grpSpPr>
          <a:xfrm>
            <a:off x="831116" y="2127783"/>
            <a:ext cx="10641374" cy="4072480"/>
            <a:chOff x="831116" y="2127783"/>
            <a:chExt cx="10641374" cy="4072480"/>
          </a:xfrm>
        </p:grpSpPr>
        <p:sp>
          <p:nvSpPr>
            <p:cNvPr id="30" name="Rectangle 29">
              <a:extLst>
                <a:ext uri="{FF2B5EF4-FFF2-40B4-BE49-F238E27FC236}">
                  <a16:creationId xmlns:a16="http://schemas.microsoft.com/office/drawing/2014/main" id="{3E8C40F5-D1B9-4273-819A-A53C4F6F0C7C}"/>
                </a:ext>
              </a:extLst>
            </p:cNvPr>
            <p:cNvSpPr/>
            <p:nvPr/>
          </p:nvSpPr>
          <p:spPr>
            <a:xfrm>
              <a:off x="4177393" y="2563728"/>
              <a:ext cx="3454400" cy="3268458"/>
            </a:xfrm>
            <a:prstGeom prst="rect">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AEB6345-0766-4016-83A1-2AF866864F6A}"/>
                </a:ext>
              </a:extLst>
            </p:cNvPr>
            <p:cNvSpPr txBox="1"/>
            <p:nvPr/>
          </p:nvSpPr>
          <p:spPr>
            <a:xfrm>
              <a:off x="831116" y="5355000"/>
              <a:ext cx="2983245" cy="769441"/>
            </a:xfrm>
            <a:prstGeom prst="rect">
              <a:avLst/>
            </a:prstGeom>
          </p:spPr>
          <p:txBody>
            <a:bodyPr vert="horz" wrap="square" lIns="91416" tIns="45708" rIns="91416" bIns="45708" rtlCol="0" anchor="ctr">
              <a:noAutofit/>
            </a:bodyPr>
            <a:lstStyle>
              <a:defPPr>
                <a:defRPr lang="en-US"/>
              </a:defPPr>
              <a:lvl1pPr algn="ctr">
                <a:lnSpc>
                  <a:spcPct val="90000"/>
                </a:lnSpc>
                <a:spcBef>
                  <a:spcPct val="0"/>
                </a:spcBef>
                <a:buNone/>
                <a:defRPr sz="3600" b="1" spc="-150">
                  <a:solidFill>
                    <a:schemeClr val="accent1"/>
                  </a:solidFill>
                  <a:latin typeface="Montserrat" panose="00000500000000000000" pitchFamily="2" charset="0"/>
                  <a:ea typeface="Roboto" panose="02000000000000000000" pitchFamily="2" charset="0"/>
                  <a:cs typeface="Times New Roman" panose="02020603050405020304" pitchFamily="18" charset="0"/>
                </a:defRPr>
              </a:lvl1pPr>
            </a:lstStyle>
            <a:p>
              <a:pPr algn="l"/>
              <a:r>
                <a:rPr lang="id-ID" dirty="0">
                  <a:solidFill>
                    <a:schemeClr val="bg1"/>
                  </a:solidFill>
                </a:rPr>
                <a:t>Matuy Dee</a:t>
              </a:r>
            </a:p>
          </p:txBody>
        </p:sp>
        <p:sp>
          <p:nvSpPr>
            <p:cNvPr id="32" name="TextBox 31">
              <a:extLst>
                <a:ext uri="{FF2B5EF4-FFF2-40B4-BE49-F238E27FC236}">
                  <a16:creationId xmlns:a16="http://schemas.microsoft.com/office/drawing/2014/main" id="{0AF5327A-C722-425D-A691-5AE6931FFCED}"/>
                </a:ext>
              </a:extLst>
            </p:cNvPr>
            <p:cNvSpPr txBox="1"/>
            <p:nvPr/>
          </p:nvSpPr>
          <p:spPr>
            <a:xfrm>
              <a:off x="831116" y="5875302"/>
              <a:ext cx="3159092" cy="324961"/>
            </a:xfrm>
            <a:prstGeom prst="rect">
              <a:avLst/>
            </a:prstGeom>
          </p:spPr>
          <p:txBody>
            <a:bodyPr vert="horz" wrap="square" lIns="91440" tIns="45720" rIns="91440" bIns="45720" rtlCol="0" anchor="ctr">
              <a:noAutofit/>
            </a:bodyPr>
            <a:lstStyle>
              <a:defPPr>
                <a:defRPr lang="en-US"/>
              </a:defPPr>
              <a:lvl1pPr defTabSz="914400">
                <a:lnSpc>
                  <a:spcPct val="90000"/>
                </a:lnSpc>
                <a:spcBef>
                  <a:spcPct val="0"/>
                </a:spcBef>
                <a:buNone/>
                <a:defRPr sz="4000" b="1" spc="-300">
                  <a:solidFill>
                    <a:schemeClr val="bg1"/>
                  </a:solidFill>
                  <a:latin typeface="Arial" panose="020B0604020202020204" pitchFamily="34" charset="0"/>
                  <a:ea typeface="Roboto Light" panose="02000000000000000000" pitchFamily="2" charset="0"/>
                  <a:cs typeface="Open Sans Light" panose="020B0306030504020204" pitchFamily="34" charset="0"/>
                </a:defRPr>
              </a:lvl1pPr>
            </a:lstStyle>
            <a:p>
              <a:r>
                <a:rPr lang="en-US" sz="1400" spc="300" dirty="0">
                  <a:latin typeface="+mj-lt"/>
                  <a:ea typeface="Open Sans" panose="020B0606030504020204" pitchFamily="34" charset="0"/>
                  <a:cs typeface="Open Sans" panose="020B0606030504020204" pitchFamily="34" charset="0"/>
                </a:rPr>
                <a:t>CEO</a:t>
              </a:r>
              <a:endParaRPr lang="id-ID" sz="1400" spc="300" dirty="0">
                <a:latin typeface="+mj-lt"/>
                <a:ea typeface="Open Sans" panose="020B0606030504020204" pitchFamily="34" charset="0"/>
                <a:cs typeface="Open Sans" panose="020B0606030504020204" pitchFamily="34" charset="0"/>
              </a:endParaRPr>
            </a:p>
          </p:txBody>
        </p:sp>
        <p:sp>
          <p:nvSpPr>
            <p:cNvPr id="33" name="Oval 32">
              <a:extLst>
                <a:ext uri="{FF2B5EF4-FFF2-40B4-BE49-F238E27FC236}">
                  <a16:creationId xmlns:a16="http://schemas.microsoft.com/office/drawing/2014/main" id="{160BD6F0-BC44-4C9D-9DE8-8A8B585B6B9C}"/>
                </a:ext>
              </a:extLst>
            </p:cNvPr>
            <p:cNvSpPr/>
            <p:nvPr/>
          </p:nvSpPr>
          <p:spPr>
            <a:xfrm>
              <a:off x="8246079" y="2127783"/>
              <a:ext cx="1069193" cy="1069193"/>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rPr>
                <a:t>85%</a:t>
              </a:r>
            </a:p>
            <a:p>
              <a:pPr algn="ctr"/>
              <a:r>
                <a:rPr lang="en-US" sz="1000" dirty="0">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rPr>
                <a:t>DESIGN</a:t>
              </a:r>
            </a:p>
          </p:txBody>
        </p:sp>
        <p:sp>
          <p:nvSpPr>
            <p:cNvPr id="34" name="Arc 33">
              <a:extLst>
                <a:ext uri="{FF2B5EF4-FFF2-40B4-BE49-F238E27FC236}">
                  <a16:creationId xmlns:a16="http://schemas.microsoft.com/office/drawing/2014/main" id="{38546FEC-605E-4D7D-B286-AB65997D7DBC}"/>
                </a:ext>
              </a:extLst>
            </p:cNvPr>
            <p:cNvSpPr/>
            <p:nvPr/>
          </p:nvSpPr>
          <p:spPr>
            <a:xfrm>
              <a:off x="8246079" y="2127783"/>
              <a:ext cx="1069193" cy="1069193"/>
            </a:xfrm>
            <a:prstGeom prst="arc">
              <a:avLst>
                <a:gd name="adj1" fmla="val 16200000"/>
                <a:gd name="adj2" fmla="val 10611064"/>
              </a:avLst>
            </a:prstGeom>
            <a:noFill/>
            <a:ln w="381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B71AE2A8-55ED-4E3F-9B66-C06CF09DFCE3}"/>
                </a:ext>
              </a:extLst>
            </p:cNvPr>
            <p:cNvSpPr/>
            <p:nvPr/>
          </p:nvSpPr>
          <p:spPr>
            <a:xfrm>
              <a:off x="9621207" y="2127783"/>
              <a:ext cx="1776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200" b="1" dirty="0">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rPr>
                <a:t>Target</a:t>
              </a:r>
            </a:p>
          </p:txBody>
        </p:sp>
        <p:sp>
          <p:nvSpPr>
            <p:cNvPr id="36" name="Rectangle 35">
              <a:extLst>
                <a:ext uri="{FF2B5EF4-FFF2-40B4-BE49-F238E27FC236}">
                  <a16:creationId xmlns:a16="http://schemas.microsoft.com/office/drawing/2014/main" id="{697D7E0B-6630-49D2-B631-8312C670768E}"/>
                </a:ext>
              </a:extLst>
            </p:cNvPr>
            <p:cNvSpPr/>
            <p:nvPr/>
          </p:nvSpPr>
          <p:spPr>
            <a:xfrm>
              <a:off x="9621207" y="2507755"/>
              <a:ext cx="1851283" cy="600164"/>
            </a:xfrm>
            <a:prstGeom prst="rect">
              <a:avLst/>
            </a:prstGeom>
          </p:spPr>
          <p:txBody>
            <a:bodyPr wrap="square">
              <a:spAutoFit/>
            </a:bodyPr>
            <a:lstStyle/>
            <a:p>
              <a:r>
                <a:rPr lang="id-ID" sz="1100" dirty="0">
                  <a:solidFill>
                    <a:schemeClr val="tx1">
                      <a:lumMod val="65000"/>
                      <a:lumOff val="35000"/>
                    </a:schemeClr>
                  </a:solidFill>
                  <a:latin typeface="+mj-lt"/>
                  <a:ea typeface="Open Sans Light" panose="020B0306030504020204" pitchFamily="34" charset="0"/>
                  <a:cs typeface="Open Sans Light" panose="020B0306030504020204" pitchFamily="34" charset="0"/>
                </a:rPr>
                <a:t>It’s using to make Your look good and awesome in Your Audiences view. </a:t>
              </a:r>
              <a:endParaRPr lang="en-US" sz="1100" dirty="0">
                <a:solidFill>
                  <a:schemeClr val="tx1">
                    <a:lumMod val="65000"/>
                    <a:lumOff val="35000"/>
                  </a:schemeClr>
                </a:solidFill>
                <a:latin typeface="+mj-lt"/>
                <a:ea typeface="Open Sans Light" panose="020B0306030504020204" pitchFamily="34" charset="0"/>
                <a:cs typeface="Open Sans Light" panose="020B0306030504020204" pitchFamily="34" charset="0"/>
              </a:endParaRPr>
            </a:p>
          </p:txBody>
        </p:sp>
        <p:sp>
          <p:nvSpPr>
            <p:cNvPr id="37" name="Oval 36">
              <a:extLst>
                <a:ext uri="{FF2B5EF4-FFF2-40B4-BE49-F238E27FC236}">
                  <a16:creationId xmlns:a16="http://schemas.microsoft.com/office/drawing/2014/main" id="{39A3B901-ED73-463C-B4B9-F68E480D9DA5}"/>
                </a:ext>
              </a:extLst>
            </p:cNvPr>
            <p:cNvSpPr/>
            <p:nvPr/>
          </p:nvSpPr>
          <p:spPr>
            <a:xfrm>
              <a:off x="8246079" y="3555708"/>
              <a:ext cx="1069193" cy="1069193"/>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rPr>
                <a:t>85%</a:t>
              </a:r>
            </a:p>
            <a:p>
              <a:pPr algn="ctr"/>
              <a:r>
                <a:rPr lang="en-US" sz="1000" dirty="0">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rPr>
                <a:t>DESIGN</a:t>
              </a:r>
            </a:p>
          </p:txBody>
        </p:sp>
        <p:sp>
          <p:nvSpPr>
            <p:cNvPr id="38" name="Arc 37">
              <a:extLst>
                <a:ext uri="{FF2B5EF4-FFF2-40B4-BE49-F238E27FC236}">
                  <a16:creationId xmlns:a16="http://schemas.microsoft.com/office/drawing/2014/main" id="{A7890EE7-C193-4574-AFCA-E010E593EAF2}"/>
                </a:ext>
              </a:extLst>
            </p:cNvPr>
            <p:cNvSpPr/>
            <p:nvPr/>
          </p:nvSpPr>
          <p:spPr>
            <a:xfrm>
              <a:off x="8246079" y="3550183"/>
              <a:ext cx="1069193" cy="1069193"/>
            </a:xfrm>
            <a:prstGeom prst="arc">
              <a:avLst>
                <a:gd name="adj1" fmla="val 2252724"/>
                <a:gd name="adj2" fmla="val 10611064"/>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B66E85F-0BD0-4076-900A-CD3C471C0EEF}"/>
                </a:ext>
              </a:extLst>
            </p:cNvPr>
            <p:cNvSpPr/>
            <p:nvPr/>
          </p:nvSpPr>
          <p:spPr>
            <a:xfrm>
              <a:off x="9621207" y="3600236"/>
              <a:ext cx="1776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200" b="1" dirty="0">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rPr>
                <a:t>Target</a:t>
              </a:r>
            </a:p>
          </p:txBody>
        </p:sp>
        <p:sp>
          <p:nvSpPr>
            <p:cNvPr id="40" name="Rectangle 39">
              <a:extLst>
                <a:ext uri="{FF2B5EF4-FFF2-40B4-BE49-F238E27FC236}">
                  <a16:creationId xmlns:a16="http://schemas.microsoft.com/office/drawing/2014/main" id="{211DDC02-A0E2-491A-8C9F-D0254969DE35}"/>
                </a:ext>
              </a:extLst>
            </p:cNvPr>
            <p:cNvSpPr/>
            <p:nvPr/>
          </p:nvSpPr>
          <p:spPr>
            <a:xfrm>
              <a:off x="9621207" y="3980208"/>
              <a:ext cx="1851283" cy="600164"/>
            </a:xfrm>
            <a:prstGeom prst="rect">
              <a:avLst/>
            </a:prstGeom>
          </p:spPr>
          <p:txBody>
            <a:bodyPr wrap="square">
              <a:spAutoFit/>
            </a:bodyPr>
            <a:lstStyle/>
            <a:p>
              <a:r>
                <a:rPr lang="id-ID" sz="1100" dirty="0">
                  <a:solidFill>
                    <a:schemeClr val="tx1">
                      <a:lumMod val="65000"/>
                      <a:lumOff val="35000"/>
                    </a:schemeClr>
                  </a:solidFill>
                  <a:latin typeface="+mj-lt"/>
                  <a:ea typeface="Open Sans Light" panose="020B0306030504020204" pitchFamily="34" charset="0"/>
                  <a:cs typeface="Open Sans Light" panose="020B0306030504020204" pitchFamily="34" charset="0"/>
                </a:rPr>
                <a:t>It’s using to make Your look good and awesome in Your Audiences view. </a:t>
              </a:r>
              <a:endParaRPr lang="en-US" sz="1100" dirty="0">
                <a:solidFill>
                  <a:schemeClr val="tx1">
                    <a:lumMod val="65000"/>
                    <a:lumOff val="35000"/>
                  </a:schemeClr>
                </a:solidFill>
                <a:latin typeface="+mj-lt"/>
                <a:ea typeface="Open Sans Light" panose="020B0306030504020204" pitchFamily="34" charset="0"/>
                <a:cs typeface="Open Sans Light" panose="020B0306030504020204" pitchFamily="34" charset="0"/>
              </a:endParaRPr>
            </a:p>
          </p:txBody>
        </p:sp>
        <p:sp>
          <p:nvSpPr>
            <p:cNvPr id="41" name="Oval 40">
              <a:extLst>
                <a:ext uri="{FF2B5EF4-FFF2-40B4-BE49-F238E27FC236}">
                  <a16:creationId xmlns:a16="http://schemas.microsoft.com/office/drawing/2014/main" id="{55AD8C5E-2ABA-4DAD-A43E-B20844F7CCA3}"/>
                </a:ext>
              </a:extLst>
            </p:cNvPr>
            <p:cNvSpPr/>
            <p:nvPr/>
          </p:nvSpPr>
          <p:spPr>
            <a:xfrm>
              <a:off x="8246079" y="4988074"/>
              <a:ext cx="1069193" cy="1069193"/>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rPr>
                <a:t>85%</a:t>
              </a:r>
            </a:p>
            <a:p>
              <a:pPr algn="ctr"/>
              <a:r>
                <a:rPr lang="en-US" sz="1000" dirty="0">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rPr>
                <a:t>DESIGN</a:t>
              </a:r>
            </a:p>
          </p:txBody>
        </p:sp>
        <p:sp>
          <p:nvSpPr>
            <p:cNvPr id="42" name="Arc 41">
              <a:extLst>
                <a:ext uri="{FF2B5EF4-FFF2-40B4-BE49-F238E27FC236}">
                  <a16:creationId xmlns:a16="http://schemas.microsoft.com/office/drawing/2014/main" id="{EE61C5B6-3851-4207-A6A2-CC5043C67992}"/>
                </a:ext>
              </a:extLst>
            </p:cNvPr>
            <p:cNvSpPr/>
            <p:nvPr/>
          </p:nvSpPr>
          <p:spPr>
            <a:xfrm>
              <a:off x="8246079" y="4982549"/>
              <a:ext cx="1069193" cy="1069193"/>
            </a:xfrm>
            <a:prstGeom prst="arc">
              <a:avLst>
                <a:gd name="adj1" fmla="val 16200000"/>
                <a:gd name="adj2" fmla="val 2500280"/>
              </a:avLst>
            </a:prstGeom>
            <a:noFill/>
            <a:ln w="38100">
              <a:solidFill>
                <a:srgbClr val="FE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E4281050-33DB-4AA3-87BA-18E4AD730D38}"/>
                </a:ext>
              </a:extLst>
            </p:cNvPr>
            <p:cNvSpPr/>
            <p:nvPr/>
          </p:nvSpPr>
          <p:spPr>
            <a:xfrm>
              <a:off x="9621207" y="5032602"/>
              <a:ext cx="1776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200" b="1" dirty="0">
                  <a:solidFill>
                    <a:schemeClr val="tx1">
                      <a:lumMod val="90000"/>
                      <a:lumOff val="10000"/>
                    </a:schemeClr>
                  </a:solidFill>
                  <a:latin typeface="Montserrat" panose="00000500000000000000" pitchFamily="2" charset="0"/>
                  <a:ea typeface="Open Sans" panose="020B0606030504020204" pitchFamily="34" charset="0"/>
                  <a:cs typeface="Open Sans" panose="020B0606030504020204" pitchFamily="34" charset="0"/>
                </a:rPr>
                <a:t>Target</a:t>
              </a:r>
            </a:p>
          </p:txBody>
        </p:sp>
        <p:sp>
          <p:nvSpPr>
            <p:cNvPr id="44" name="Rectangle 43">
              <a:extLst>
                <a:ext uri="{FF2B5EF4-FFF2-40B4-BE49-F238E27FC236}">
                  <a16:creationId xmlns:a16="http://schemas.microsoft.com/office/drawing/2014/main" id="{082AEFCB-AA52-4423-9634-BE615020A662}"/>
                </a:ext>
              </a:extLst>
            </p:cNvPr>
            <p:cNvSpPr/>
            <p:nvPr/>
          </p:nvSpPr>
          <p:spPr>
            <a:xfrm>
              <a:off x="9621207" y="5412574"/>
              <a:ext cx="1851283" cy="600164"/>
            </a:xfrm>
            <a:prstGeom prst="rect">
              <a:avLst/>
            </a:prstGeom>
          </p:spPr>
          <p:txBody>
            <a:bodyPr wrap="square">
              <a:spAutoFit/>
            </a:bodyPr>
            <a:lstStyle/>
            <a:p>
              <a:r>
                <a:rPr lang="id-ID" sz="1100" dirty="0">
                  <a:solidFill>
                    <a:schemeClr val="tx1">
                      <a:lumMod val="65000"/>
                      <a:lumOff val="35000"/>
                    </a:schemeClr>
                  </a:solidFill>
                  <a:latin typeface="+mj-lt"/>
                  <a:ea typeface="Open Sans Light" panose="020B0306030504020204" pitchFamily="34" charset="0"/>
                  <a:cs typeface="Open Sans Light" panose="020B0306030504020204" pitchFamily="34" charset="0"/>
                </a:rPr>
                <a:t>It’s using to make Your look good and awesome in Your Audiences view. </a:t>
              </a:r>
              <a:endParaRPr lang="en-US" sz="1100" dirty="0">
                <a:solidFill>
                  <a:schemeClr val="tx1">
                    <a:lumMod val="65000"/>
                    <a:lumOff val="35000"/>
                  </a:schemeClr>
                </a:solidFill>
                <a:latin typeface="+mj-lt"/>
                <a:ea typeface="Open Sans Light" panose="020B0306030504020204" pitchFamily="34" charset="0"/>
                <a:cs typeface="Open Sans Light" panose="020B0306030504020204" pitchFamily="34" charset="0"/>
              </a:endParaRPr>
            </a:p>
          </p:txBody>
        </p:sp>
        <p:sp>
          <p:nvSpPr>
            <p:cNvPr id="28" name="Rectangle 27">
              <a:extLst>
                <a:ext uri="{FF2B5EF4-FFF2-40B4-BE49-F238E27FC236}">
                  <a16:creationId xmlns:a16="http://schemas.microsoft.com/office/drawing/2014/main" id="{59CD2CD8-A3BD-4B76-ADFA-797E0673F8EC}"/>
                </a:ext>
              </a:extLst>
            </p:cNvPr>
            <p:cNvSpPr/>
            <p:nvPr/>
          </p:nvSpPr>
          <p:spPr>
            <a:xfrm>
              <a:off x="4851925" y="3240024"/>
              <a:ext cx="1742904" cy="369332"/>
            </a:xfrm>
            <a:prstGeom prst="rect">
              <a:avLst/>
            </a:prstGeom>
            <a:noFill/>
          </p:spPr>
          <p:txBody>
            <a:bodyPr wrap="square">
              <a:spAutoFit/>
            </a:bodyPr>
            <a:lstStyle/>
            <a:p>
              <a:r>
                <a:rPr lang="en-US" b="1" noProof="1">
                  <a:solidFill>
                    <a:srgbClr val="FE9900"/>
                  </a:solidFill>
                  <a:latin typeface="Montserrat" panose="00000500000000000000" pitchFamily="2" charset="0"/>
                  <a:ea typeface="Roboto Light" panose="02000000000000000000" pitchFamily="2" charset="0"/>
                  <a:cs typeface="Open Sans" panose="020B0606030504020204" pitchFamily="34" charset="0"/>
                </a:rPr>
                <a:t>About</a:t>
              </a:r>
              <a:r>
                <a:rPr lang="en-US" b="1" noProof="1">
                  <a:solidFill>
                    <a:schemeClr val="tx1">
                      <a:lumMod val="85000"/>
                      <a:lumOff val="15000"/>
                    </a:schemeClr>
                  </a:solidFill>
                  <a:latin typeface="Montserrat" panose="00000500000000000000" pitchFamily="2" charset="0"/>
                  <a:ea typeface="Roboto Light" panose="02000000000000000000" pitchFamily="2" charset="0"/>
                  <a:cs typeface="Open Sans" panose="020B0606030504020204" pitchFamily="34" charset="0"/>
                </a:rPr>
                <a:t> CEO</a:t>
              </a:r>
            </a:p>
          </p:txBody>
        </p:sp>
        <p:sp>
          <p:nvSpPr>
            <p:cNvPr id="29" name="Rectangle 28">
              <a:extLst>
                <a:ext uri="{FF2B5EF4-FFF2-40B4-BE49-F238E27FC236}">
                  <a16:creationId xmlns:a16="http://schemas.microsoft.com/office/drawing/2014/main" id="{6D02C01E-F6A6-42A1-A5D0-05D60A920822}"/>
                </a:ext>
              </a:extLst>
            </p:cNvPr>
            <p:cNvSpPr/>
            <p:nvPr/>
          </p:nvSpPr>
          <p:spPr>
            <a:xfrm>
              <a:off x="4851925" y="3766629"/>
              <a:ext cx="2499011" cy="1200329"/>
            </a:xfrm>
            <a:prstGeom prst="rect">
              <a:avLst/>
            </a:prstGeom>
          </p:spPr>
          <p:txBody>
            <a:bodyPr wrap="square">
              <a:spAutoFit/>
            </a:bodyPr>
            <a:lstStyle/>
            <a:p>
              <a:pPr>
                <a:buClr>
                  <a:srgbClr val="E24848"/>
                </a:buClr>
                <a:defRPr/>
              </a:pPr>
              <a:r>
                <a:rPr lang="en-US" sz="12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a:t>
              </a:r>
            </a:p>
          </p:txBody>
        </p:sp>
      </p:grpSp>
    </p:spTree>
    <p:extLst>
      <p:ext uri="{BB962C8B-B14F-4D97-AF65-F5344CB8AC3E}">
        <p14:creationId xmlns:p14="http://schemas.microsoft.com/office/powerpoint/2010/main" val="104749035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8C5DE00B-F8AD-4A5D-92B8-D71A95236D6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726" b="14726"/>
          <a:stretch>
            <a:fillRect/>
          </a:stretch>
        </p:blipFill>
        <p:spPr>
          <a:ln w="28575">
            <a:solidFill>
              <a:srgbClr val="FE9900"/>
            </a:solidFill>
          </a:ln>
        </p:spPr>
      </p:pic>
      <p:grpSp>
        <p:nvGrpSpPr>
          <p:cNvPr id="30" name="Group 29">
            <a:extLst>
              <a:ext uri="{FF2B5EF4-FFF2-40B4-BE49-F238E27FC236}">
                <a16:creationId xmlns:a16="http://schemas.microsoft.com/office/drawing/2014/main" id="{A4E2DF9F-B6CE-454C-B004-B8942CCBDAED}"/>
              </a:ext>
            </a:extLst>
          </p:cNvPr>
          <p:cNvGrpSpPr/>
          <p:nvPr/>
        </p:nvGrpSpPr>
        <p:grpSpPr>
          <a:xfrm>
            <a:off x="598558" y="3183178"/>
            <a:ext cx="11593442" cy="2894069"/>
            <a:chOff x="598558" y="3183178"/>
            <a:chExt cx="11593442" cy="2894069"/>
          </a:xfrm>
        </p:grpSpPr>
        <p:sp>
          <p:nvSpPr>
            <p:cNvPr id="17" name="Text Placeholder 43">
              <a:extLst>
                <a:ext uri="{FF2B5EF4-FFF2-40B4-BE49-F238E27FC236}">
                  <a16:creationId xmlns:a16="http://schemas.microsoft.com/office/drawing/2014/main" id="{B4AA798D-7A2A-459C-8B81-3B8FD034147B}"/>
                </a:ext>
              </a:extLst>
            </p:cNvPr>
            <p:cNvSpPr txBox="1">
              <a:spLocks/>
            </p:cNvSpPr>
            <p:nvPr/>
          </p:nvSpPr>
          <p:spPr>
            <a:xfrm>
              <a:off x="634459" y="5855997"/>
              <a:ext cx="741579" cy="221250"/>
            </a:xfrm>
            <a:prstGeom prst="rect">
              <a:avLst/>
            </a:prstGeom>
            <a:solidFill>
              <a:srgbClr val="FE9900"/>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rgbClr val="4A556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solidFill>
                    <a:schemeClr val="bg1"/>
                  </a:solidFill>
                  <a:latin typeface="Lato" panose="020F0502020204030203" pitchFamily="34" charset="0"/>
                  <a:ea typeface="Open Sans" panose="020B0606030504020204" pitchFamily="34" charset="0"/>
                  <a:cs typeface="Lato" panose="020F0502020204030203" pitchFamily="34" charset="0"/>
                </a:rPr>
                <a:t>2012</a:t>
              </a:r>
              <a:endParaRPr lang="id-ID" sz="1100" b="1" dirty="0">
                <a:solidFill>
                  <a:schemeClr val="bg1"/>
                </a:solidFill>
                <a:latin typeface="Lato" panose="020F0502020204030203" pitchFamily="34" charset="0"/>
                <a:ea typeface="Open Sans" panose="020B0606030504020204" pitchFamily="34" charset="0"/>
                <a:cs typeface="Lato" panose="020F0502020204030203" pitchFamily="34" charset="0"/>
              </a:endParaRPr>
            </a:p>
          </p:txBody>
        </p:sp>
        <p:sp>
          <p:nvSpPr>
            <p:cNvPr id="18" name="Text Placeholder 14">
              <a:extLst>
                <a:ext uri="{FF2B5EF4-FFF2-40B4-BE49-F238E27FC236}">
                  <a16:creationId xmlns:a16="http://schemas.microsoft.com/office/drawing/2014/main" id="{946A2F0F-624C-4A77-BB34-F86F61A70F5D}"/>
                </a:ext>
              </a:extLst>
            </p:cNvPr>
            <p:cNvSpPr txBox="1">
              <a:spLocks/>
            </p:cNvSpPr>
            <p:nvPr/>
          </p:nvSpPr>
          <p:spPr>
            <a:xfrm>
              <a:off x="598558" y="4820867"/>
              <a:ext cx="1180888" cy="2523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id-ID" sz="1200" b="1" dirty="0">
                  <a:solidFill>
                    <a:schemeClr val="tx1">
                      <a:lumMod val="85000"/>
                      <a:lumOff val="15000"/>
                    </a:schemeClr>
                  </a:solidFill>
                  <a:latin typeface="Montserrat" panose="00000500000000000000" pitchFamily="2" charset="0"/>
                  <a:ea typeface="Open Sans" panose="020B0606030504020204" pitchFamily="34" charset="0"/>
                  <a:cs typeface="Lato" panose="020F0502020204030203" pitchFamily="34" charset="0"/>
                </a:rPr>
                <a:t>Awards</a:t>
              </a:r>
            </a:p>
          </p:txBody>
        </p:sp>
        <p:sp>
          <p:nvSpPr>
            <p:cNvPr id="19" name="Text Placeholder 43">
              <a:extLst>
                <a:ext uri="{FF2B5EF4-FFF2-40B4-BE49-F238E27FC236}">
                  <a16:creationId xmlns:a16="http://schemas.microsoft.com/office/drawing/2014/main" id="{B131EAC4-3E7A-499B-BE20-5E4D7920C272}"/>
                </a:ext>
              </a:extLst>
            </p:cNvPr>
            <p:cNvSpPr txBox="1">
              <a:spLocks/>
            </p:cNvSpPr>
            <p:nvPr/>
          </p:nvSpPr>
          <p:spPr>
            <a:xfrm>
              <a:off x="2753904" y="5855997"/>
              <a:ext cx="741579" cy="221250"/>
            </a:xfrm>
            <a:prstGeom prst="rect">
              <a:avLst/>
            </a:prstGeom>
            <a:solidFill>
              <a:srgbClr val="FE9900"/>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rgbClr val="4A556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solidFill>
                    <a:schemeClr val="bg1"/>
                  </a:solidFill>
                  <a:latin typeface="Lato" panose="020F0502020204030203" pitchFamily="34" charset="0"/>
                  <a:ea typeface="Open Sans" panose="020B0606030504020204" pitchFamily="34" charset="0"/>
                  <a:cs typeface="Lato" panose="020F0502020204030203" pitchFamily="34" charset="0"/>
                </a:rPr>
                <a:t>2013</a:t>
              </a:r>
              <a:endParaRPr lang="id-ID" sz="1100" b="1" dirty="0">
                <a:solidFill>
                  <a:schemeClr val="bg1"/>
                </a:solidFill>
                <a:latin typeface="Lato" panose="020F0502020204030203" pitchFamily="34" charset="0"/>
                <a:ea typeface="Open Sans" panose="020B0606030504020204" pitchFamily="34" charset="0"/>
                <a:cs typeface="Lato" panose="020F0502020204030203" pitchFamily="34" charset="0"/>
              </a:endParaRPr>
            </a:p>
          </p:txBody>
        </p:sp>
        <p:sp>
          <p:nvSpPr>
            <p:cNvPr id="20" name="Rectangle 19">
              <a:extLst>
                <a:ext uri="{FF2B5EF4-FFF2-40B4-BE49-F238E27FC236}">
                  <a16:creationId xmlns:a16="http://schemas.microsoft.com/office/drawing/2014/main" id="{A85361AA-7FB2-44BE-808E-C5FC58AE9DA4}"/>
                </a:ext>
              </a:extLst>
            </p:cNvPr>
            <p:cNvSpPr/>
            <p:nvPr/>
          </p:nvSpPr>
          <p:spPr>
            <a:xfrm>
              <a:off x="598558" y="5112167"/>
              <a:ext cx="1768716" cy="553998"/>
            </a:xfrm>
            <a:prstGeom prst="rect">
              <a:avLst/>
            </a:prstGeom>
          </p:spPr>
          <p:txBody>
            <a:bodyPr wrap="square">
              <a:spAutoFit/>
            </a:bodyPr>
            <a:lstStyle/>
            <a:p>
              <a:pPr>
                <a:buClr>
                  <a:srgbClr val="E24848"/>
                </a:buClr>
                <a:defRPr/>
              </a:pPr>
              <a:r>
                <a:rPr lang="en-US" sz="1000" noProof="1">
                  <a:solidFill>
                    <a:schemeClr val="tx1">
                      <a:lumMod val="65000"/>
                      <a:lumOff val="35000"/>
                    </a:schemeClr>
                  </a:solidFill>
                  <a:latin typeface="+mj-lt"/>
                  <a:ea typeface="Roboto Light" panose="02000000000000000000" pitchFamily="2" charset="0"/>
                  <a:cs typeface="Arial" charset="0"/>
                </a:rPr>
                <a:t>Lorem ipsum dolor sit amet, consectetur adipiscing elit Nulla iperdiet volutpat</a:t>
              </a:r>
            </a:p>
          </p:txBody>
        </p:sp>
        <p:sp>
          <p:nvSpPr>
            <p:cNvPr id="21" name="Text Placeholder 14">
              <a:extLst>
                <a:ext uri="{FF2B5EF4-FFF2-40B4-BE49-F238E27FC236}">
                  <a16:creationId xmlns:a16="http://schemas.microsoft.com/office/drawing/2014/main" id="{BFD26DD2-5BF5-4C72-8331-B562B69E1DFD}"/>
                </a:ext>
              </a:extLst>
            </p:cNvPr>
            <p:cNvSpPr txBox="1">
              <a:spLocks/>
            </p:cNvSpPr>
            <p:nvPr/>
          </p:nvSpPr>
          <p:spPr>
            <a:xfrm>
              <a:off x="2748526" y="4820867"/>
              <a:ext cx="1180888" cy="2523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id-ID" sz="1200" b="1" dirty="0">
                  <a:solidFill>
                    <a:schemeClr val="tx1">
                      <a:lumMod val="85000"/>
                      <a:lumOff val="15000"/>
                    </a:schemeClr>
                  </a:solidFill>
                  <a:latin typeface="Montserrat" panose="00000500000000000000" pitchFamily="2" charset="0"/>
                  <a:ea typeface="Open Sans" panose="020B0606030504020204" pitchFamily="34" charset="0"/>
                  <a:cs typeface="Lato" panose="020F0502020204030203" pitchFamily="34" charset="0"/>
                </a:rPr>
                <a:t>Project</a:t>
              </a:r>
            </a:p>
          </p:txBody>
        </p:sp>
        <p:sp>
          <p:nvSpPr>
            <p:cNvPr id="22" name="Rectangle 21">
              <a:extLst>
                <a:ext uri="{FF2B5EF4-FFF2-40B4-BE49-F238E27FC236}">
                  <a16:creationId xmlns:a16="http://schemas.microsoft.com/office/drawing/2014/main" id="{728B897D-751E-4B2B-AD4C-F3CB52CEDEDE}"/>
                </a:ext>
              </a:extLst>
            </p:cNvPr>
            <p:cNvSpPr/>
            <p:nvPr/>
          </p:nvSpPr>
          <p:spPr>
            <a:xfrm>
              <a:off x="2748526" y="5112167"/>
              <a:ext cx="1768716" cy="553998"/>
            </a:xfrm>
            <a:prstGeom prst="rect">
              <a:avLst/>
            </a:prstGeom>
          </p:spPr>
          <p:txBody>
            <a:bodyPr wrap="square">
              <a:spAutoFit/>
            </a:bodyPr>
            <a:lstStyle/>
            <a:p>
              <a:pPr>
                <a:buClr>
                  <a:srgbClr val="E24848"/>
                </a:buClr>
                <a:defRPr/>
              </a:pPr>
              <a:r>
                <a:rPr lang="en-US" sz="1000" noProof="1">
                  <a:solidFill>
                    <a:schemeClr val="tx1">
                      <a:lumMod val="65000"/>
                      <a:lumOff val="35000"/>
                    </a:schemeClr>
                  </a:solidFill>
                  <a:latin typeface="+mj-lt"/>
                  <a:ea typeface="Roboto Light" panose="02000000000000000000" pitchFamily="2" charset="0"/>
                  <a:cs typeface="Arial" charset="0"/>
                </a:rPr>
                <a:t>Lorem ipsum dolor sit amet, consectetur adipiscing elit Nulla iperdiet volutpat</a:t>
              </a:r>
            </a:p>
          </p:txBody>
        </p:sp>
        <p:sp>
          <p:nvSpPr>
            <p:cNvPr id="23" name="Freeform 124">
              <a:extLst>
                <a:ext uri="{FF2B5EF4-FFF2-40B4-BE49-F238E27FC236}">
                  <a16:creationId xmlns:a16="http://schemas.microsoft.com/office/drawing/2014/main" id="{69E4613D-4C6D-49EE-95E2-CA897B054A94}"/>
                </a:ext>
              </a:extLst>
            </p:cNvPr>
            <p:cNvSpPr>
              <a:spLocks noEditPoints="1"/>
            </p:cNvSpPr>
            <p:nvPr/>
          </p:nvSpPr>
          <p:spPr bwMode="auto">
            <a:xfrm>
              <a:off x="598558" y="4274042"/>
              <a:ext cx="415608" cy="384175"/>
            </a:xfrm>
            <a:custGeom>
              <a:avLst/>
              <a:gdLst>
                <a:gd name="T0" fmla="*/ 776 w 952"/>
                <a:gd name="T1" fmla="*/ 35 h 881"/>
                <a:gd name="T2" fmla="*/ 879 w 952"/>
                <a:gd name="T3" fmla="*/ 35 h 881"/>
                <a:gd name="T4" fmla="*/ 890 w 952"/>
                <a:gd name="T5" fmla="*/ 36 h 881"/>
                <a:gd name="T6" fmla="*/ 906 w 952"/>
                <a:gd name="T7" fmla="*/ 46 h 881"/>
                <a:gd name="T8" fmla="*/ 916 w 952"/>
                <a:gd name="T9" fmla="*/ 63 h 881"/>
                <a:gd name="T10" fmla="*/ 914 w 952"/>
                <a:gd name="T11" fmla="*/ 84 h 881"/>
                <a:gd name="T12" fmla="*/ 176 w 952"/>
                <a:gd name="T13" fmla="*/ 227 h 881"/>
                <a:gd name="T14" fmla="*/ 38 w 952"/>
                <a:gd name="T15" fmla="*/ 84 h 881"/>
                <a:gd name="T16" fmla="*/ 36 w 952"/>
                <a:gd name="T17" fmla="*/ 63 h 881"/>
                <a:gd name="T18" fmla="*/ 44 w 952"/>
                <a:gd name="T19" fmla="*/ 46 h 881"/>
                <a:gd name="T20" fmla="*/ 62 w 952"/>
                <a:gd name="T21" fmla="*/ 36 h 881"/>
                <a:gd name="T22" fmla="*/ 72 w 952"/>
                <a:gd name="T23" fmla="*/ 35 h 881"/>
                <a:gd name="T24" fmla="*/ 176 w 952"/>
                <a:gd name="T25" fmla="*/ 35 h 881"/>
                <a:gd name="T26" fmla="*/ 879 w 952"/>
                <a:gd name="T27" fmla="*/ 0 h 881"/>
                <a:gd name="T28" fmla="*/ 176 w 952"/>
                <a:gd name="T29" fmla="*/ 0 h 881"/>
                <a:gd name="T30" fmla="*/ 70 w 952"/>
                <a:gd name="T31" fmla="*/ 0 h 881"/>
                <a:gd name="T32" fmla="*/ 49 w 952"/>
                <a:gd name="T33" fmla="*/ 3 h 881"/>
                <a:gd name="T34" fmla="*/ 30 w 952"/>
                <a:gd name="T35" fmla="*/ 12 h 881"/>
                <a:gd name="T36" fmla="*/ 15 w 952"/>
                <a:gd name="T37" fmla="*/ 26 h 881"/>
                <a:gd name="T38" fmla="*/ 5 w 952"/>
                <a:gd name="T39" fmla="*/ 43 h 881"/>
                <a:gd name="T40" fmla="*/ 0 w 952"/>
                <a:gd name="T41" fmla="*/ 63 h 881"/>
                <a:gd name="T42" fmla="*/ 1 w 952"/>
                <a:gd name="T43" fmla="*/ 85 h 881"/>
                <a:gd name="T44" fmla="*/ 8 w 952"/>
                <a:gd name="T45" fmla="*/ 105 h 881"/>
                <a:gd name="T46" fmla="*/ 20 w 952"/>
                <a:gd name="T47" fmla="*/ 121 h 881"/>
                <a:gd name="T48" fmla="*/ 176 w 952"/>
                <a:gd name="T49" fmla="*/ 279 h 881"/>
                <a:gd name="T50" fmla="*/ 181 w 952"/>
                <a:gd name="T51" fmla="*/ 323 h 881"/>
                <a:gd name="T52" fmla="*/ 192 w 952"/>
                <a:gd name="T53" fmla="*/ 364 h 881"/>
                <a:gd name="T54" fmla="*/ 210 w 952"/>
                <a:gd name="T55" fmla="*/ 403 h 881"/>
                <a:gd name="T56" fmla="*/ 231 w 952"/>
                <a:gd name="T57" fmla="*/ 438 h 881"/>
                <a:gd name="T58" fmla="*/ 258 w 952"/>
                <a:gd name="T59" fmla="*/ 471 h 881"/>
                <a:gd name="T60" fmla="*/ 288 w 952"/>
                <a:gd name="T61" fmla="*/ 499 h 881"/>
                <a:gd name="T62" fmla="*/ 323 w 952"/>
                <a:gd name="T63" fmla="*/ 522 h 881"/>
                <a:gd name="T64" fmla="*/ 361 w 952"/>
                <a:gd name="T65" fmla="*/ 541 h 881"/>
                <a:gd name="T66" fmla="*/ 401 w 952"/>
                <a:gd name="T67" fmla="*/ 555 h 881"/>
                <a:gd name="T68" fmla="*/ 443 w 952"/>
                <a:gd name="T69" fmla="*/ 562 h 881"/>
                <a:gd name="T70" fmla="*/ 316 w 952"/>
                <a:gd name="T71" fmla="*/ 846 h 881"/>
                <a:gd name="T72" fmla="*/ 634 w 952"/>
                <a:gd name="T73" fmla="*/ 846 h 881"/>
                <a:gd name="T74" fmla="*/ 508 w 952"/>
                <a:gd name="T75" fmla="*/ 562 h 881"/>
                <a:gd name="T76" fmla="*/ 551 w 952"/>
                <a:gd name="T77" fmla="*/ 555 h 881"/>
                <a:gd name="T78" fmla="*/ 591 w 952"/>
                <a:gd name="T79" fmla="*/ 541 h 881"/>
                <a:gd name="T80" fmla="*/ 629 w 952"/>
                <a:gd name="T81" fmla="*/ 522 h 881"/>
                <a:gd name="T82" fmla="*/ 663 w 952"/>
                <a:gd name="T83" fmla="*/ 499 h 881"/>
                <a:gd name="T84" fmla="*/ 693 w 952"/>
                <a:gd name="T85" fmla="*/ 471 h 881"/>
                <a:gd name="T86" fmla="*/ 719 w 952"/>
                <a:gd name="T87" fmla="*/ 438 h 881"/>
                <a:gd name="T88" fmla="*/ 742 w 952"/>
                <a:gd name="T89" fmla="*/ 403 h 881"/>
                <a:gd name="T90" fmla="*/ 758 w 952"/>
                <a:gd name="T91" fmla="*/ 364 h 881"/>
                <a:gd name="T92" fmla="*/ 770 w 952"/>
                <a:gd name="T93" fmla="*/ 323 h 881"/>
                <a:gd name="T94" fmla="*/ 776 w 952"/>
                <a:gd name="T95" fmla="*/ 279 h 881"/>
                <a:gd name="T96" fmla="*/ 931 w 952"/>
                <a:gd name="T97" fmla="*/ 121 h 881"/>
                <a:gd name="T98" fmla="*/ 943 w 952"/>
                <a:gd name="T99" fmla="*/ 105 h 881"/>
                <a:gd name="T100" fmla="*/ 950 w 952"/>
                <a:gd name="T101" fmla="*/ 85 h 881"/>
                <a:gd name="T102" fmla="*/ 952 w 952"/>
                <a:gd name="T103" fmla="*/ 63 h 881"/>
                <a:gd name="T104" fmla="*/ 946 w 952"/>
                <a:gd name="T105" fmla="*/ 43 h 881"/>
                <a:gd name="T106" fmla="*/ 935 w 952"/>
                <a:gd name="T107" fmla="*/ 26 h 881"/>
                <a:gd name="T108" fmla="*/ 920 w 952"/>
                <a:gd name="T109" fmla="*/ 12 h 881"/>
                <a:gd name="T110" fmla="*/ 902 w 952"/>
                <a:gd name="T111" fmla="*/ 3 h 881"/>
                <a:gd name="T112" fmla="*/ 881 w 952"/>
                <a:gd name="T113" fmla="*/ 0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2" h="881">
                  <a:moveTo>
                    <a:pt x="906" y="96"/>
                  </a:moveTo>
                  <a:lnTo>
                    <a:pt x="776" y="227"/>
                  </a:lnTo>
                  <a:lnTo>
                    <a:pt x="776" y="35"/>
                  </a:lnTo>
                  <a:lnTo>
                    <a:pt x="877" y="35"/>
                  </a:lnTo>
                  <a:lnTo>
                    <a:pt x="878" y="35"/>
                  </a:lnTo>
                  <a:lnTo>
                    <a:pt x="879" y="35"/>
                  </a:lnTo>
                  <a:lnTo>
                    <a:pt x="881" y="35"/>
                  </a:lnTo>
                  <a:lnTo>
                    <a:pt x="882" y="35"/>
                  </a:lnTo>
                  <a:lnTo>
                    <a:pt x="890" y="36"/>
                  </a:lnTo>
                  <a:lnTo>
                    <a:pt x="895" y="39"/>
                  </a:lnTo>
                  <a:lnTo>
                    <a:pt x="902" y="42"/>
                  </a:lnTo>
                  <a:lnTo>
                    <a:pt x="906" y="46"/>
                  </a:lnTo>
                  <a:lnTo>
                    <a:pt x="911" y="52"/>
                  </a:lnTo>
                  <a:lnTo>
                    <a:pt x="914" y="57"/>
                  </a:lnTo>
                  <a:lnTo>
                    <a:pt x="916" y="63"/>
                  </a:lnTo>
                  <a:lnTo>
                    <a:pt x="917" y="71"/>
                  </a:lnTo>
                  <a:lnTo>
                    <a:pt x="916" y="78"/>
                  </a:lnTo>
                  <a:lnTo>
                    <a:pt x="914" y="84"/>
                  </a:lnTo>
                  <a:lnTo>
                    <a:pt x="911" y="90"/>
                  </a:lnTo>
                  <a:lnTo>
                    <a:pt x="906" y="96"/>
                  </a:lnTo>
                  <a:close/>
                  <a:moveTo>
                    <a:pt x="176" y="227"/>
                  </a:moveTo>
                  <a:lnTo>
                    <a:pt x="45" y="96"/>
                  </a:lnTo>
                  <a:lnTo>
                    <a:pt x="41" y="90"/>
                  </a:lnTo>
                  <a:lnTo>
                    <a:pt x="38" y="84"/>
                  </a:lnTo>
                  <a:lnTo>
                    <a:pt x="36" y="78"/>
                  </a:lnTo>
                  <a:lnTo>
                    <a:pt x="35" y="71"/>
                  </a:lnTo>
                  <a:lnTo>
                    <a:pt x="36" y="63"/>
                  </a:lnTo>
                  <a:lnTo>
                    <a:pt x="38" y="57"/>
                  </a:lnTo>
                  <a:lnTo>
                    <a:pt x="40" y="52"/>
                  </a:lnTo>
                  <a:lnTo>
                    <a:pt x="44" y="46"/>
                  </a:lnTo>
                  <a:lnTo>
                    <a:pt x="50" y="42"/>
                  </a:lnTo>
                  <a:lnTo>
                    <a:pt x="55" y="39"/>
                  </a:lnTo>
                  <a:lnTo>
                    <a:pt x="62" y="36"/>
                  </a:lnTo>
                  <a:lnTo>
                    <a:pt x="68" y="35"/>
                  </a:lnTo>
                  <a:lnTo>
                    <a:pt x="70" y="35"/>
                  </a:lnTo>
                  <a:lnTo>
                    <a:pt x="72" y="35"/>
                  </a:lnTo>
                  <a:lnTo>
                    <a:pt x="72" y="35"/>
                  </a:lnTo>
                  <a:lnTo>
                    <a:pt x="73" y="35"/>
                  </a:lnTo>
                  <a:lnTo>
                    <a:pt x="176" y="35"/>
                  </a:lnTo>
                  <a:lnTo>
                    <a:pt x="176" y="227"/>
                  </a:lnTo>
                  <a:close/>
                  <a:moveTo>
                    <a:pt x="881" y="0"/>
                  </a:moveTo>
                  <a:lnTo>
                    <a:pt x="879" y="0"/>
                  </a:lnTo>
                  <a:lnTo>
                    <a:pt x="877" y="0"/>
                  </a:lnTo>
                  <a:lnTo>
                    <a:pt x="776" y="0"/>
                  </a:lnTo>
                  <a:lnTo>
                    <a:pt x="176" y="0"/>
                  </a:lnTo>
                  <a:lnTo>
                    <a:pt x="73" y="0"/>
                  </a:lnTo>
                  <a:lnTo>
                    <a:pt x="72" y="0"/>
                  </a:lnTo>
                  <a:lnTo>
                    <a:pt x="70" y="0"/>
                  </a:lnTo>
                  <a:lnTo>
                    <a:pt x="63" y="1"/>
                  </a:lnTo>
                  <a:lnTo>
                    <a:pt x="56" y="2"/>
                  </a:lnTo>
                  <a:lnTo>
                    <a:pt x="49" y="3"/>
                  </a:lnTo>
                  <a:lnTo>
                    <a:pt x="42" y="5"/>
                  </a:lnTo>
                  <a:lnTo>
                    <a:pt x="37" y="8"/>
                  </a:lnTo>
                  <a:lnTo>
                    <a:pt x="30" y="12"/>
                  </a:lnTo>
                  <a:lnTo>
                    <a:pt x="25" y="16"/>
                  </a:lnTo>
                  <a:lnTo>
                    <a:pt x="20" y="20"/>
                  </a:lnTo>
                  <a:lnTo>
                    <a:pt x="15" y="26"/>
                  </a:lnTo>
                  <a:lnTo>
                    <a:pt x="12" y="31"/>
                  </a:lnTo>
                  <a:lnTo>
                    <a:pt x="8" y="36"/>
                  </a:lnTo>
                  <a:lnTo>
                    <a:pt x="5" y="43"/>
                  </a:lnTo>
                  <a:lnTo>
                    <a:pt x="2" y="49"/>
                  </a:lnTo>
                  <a:lnTo>
                    <a:pt x="1" y="56"/>
                  </a:lnTo>
                  <a:lnTo>
                    <a:pt x="0" y="63"/>
                  </a:lnTo>
                  <a:lnTo>
                    <a:pt x="0" y="71"/>
                  </a:lnTo>
                  <a:lnTo>
                    <a:pt x="0" y="78"/>
                  </a:lnTo>
                  <a:lnTo>
                    <a:pt x="1" y="85"/>
                  </a:lnTo>
                  <a:lnTo>
                    <a:pt x="2" y="92"/>
                  </a:lnTo>
                  <a:lnTo>
                    <a:pt x="5" y="98"/>
                  </a:lnTo>
                  <a:lnTo>
                    <a:pt x="8" y="105"/>
                  </a:lnTo>
                  <a:lnTo>
                    <a:pt x="12" y="110"/>
                  </a:lnTo>
                  <a:lnTo>
                    <a:pt x="16" y="115"/>
                  </a:lnTo>
                  <a:lnTo>
                    <a:pt x="20" y="121"/>
                  </a:lnTo>
                  <a:lnTo>
                    <a:pt x="176" y="276"/>
                  </a:lnTo>
                  <a:lnTo>
                    <a:pt x="176" y="264"/>
                  </a:lnTo>
                  <a:lnTo>
                    <a:pt x="176" y="279"/>
                  </a:lnTo>
                  <a:lnTo>
                    <a:pt x="177" y="295"/>
                  </a:lnTo>
                  <a:lnTo>
                    <a:pt x="179" y="309"/>
                  </a:lnTo>
                  <a:lnTo>
                    <a:pt x="181" y="323"/>
                  </a:lnTo>
                  <a:lnTo>
                    <a:pt x="185" y="337"/>
                  </a:lnTo>
                  <a:lnTo>
                    <a:pt x="188" y="351"/>
                  </a:lnTo>
                  <a:lnTo>
                    <a:pt x="192" y="364"/>
                  </a:lnTo>
                  <a:lnTo>
                    <a:pt x="198" y="378"/>
                  </a:lnTo>
                  <a:lnTo>
                    <a:pt x="203" y="391"/>
                  </a:lnTo>
                  <a:lnTo>
                    <a:pt x="210" y="403"/>
                  </a:lnTo>
                  <a:lnTo>
                    <a:pt x="216" y="416"/>
                  </a:lnTo>
                  <a:lnTo>
                    <a:pt x="224" y="426"/>
                  </a:lnTo>
                  <a:lnTo>
                    <a:pt x="231" y="438"/>
                  </a:lnTo>
                  <a:lnTo>
                    <a:pt x="240" y="449"/>
                  </a:lnTo>
                  <a:lnTo>
                    <a:pt x="248" y="460"/>
                  </a:lnTo>
                  <a:lnTo>
                    <a:pt x="258" y="471"/>
                  </a:lnTo>
                  <a:lnTo>
                    <a:pt x="268" y="480"/>
                  </a:lnTo>
                  <a:lnTo>
                    <a:pt x="278" y="490"/>
                  </a:lnTo>
                  <a:lnTo>
                    <a:pt x="288" y="499"/>
                  </a:lnTo>
                  <a:lnTo>
                    <a:pt x="299" y="507"/>
                  </a:lnTo>
                  <a:lnTo>
                    <a:pt x="311" y="515"/>
                  </a:lnTo>
                  <a:lnTo>
                    <a:pt x="323" y="522"/>
                  </a:lnTo>
                  <a:lnTo>
                    <a:pt x="335" y="529"/>
                  </a:lnTo>
                  <a:lnTo>
                    <a:pt x="348" y="535"/>
                  </a:lnTo>
                  <a:lnTo>
                    <a:pt x="361" y="541"/>
                  </a:lnTo>
                  <a:lnTo>
                    <a:pt x="374" y="546"/>
                  </a:lnTo>
                  <a:lnTo>
                    <a:pt x="387" y="551"/>
                  </a:lnTo>
                  <a:lnTo>
                    <a:pt x="401" y="555"/>
                  </a:lnTo>
                  <a:lnTo>
                    <a:pt x="415" y="558"/>
                  </a:lnTo>
                  <a:lnTo>
                    <a:pt x="429" y="560"/>
                  </a:lnTo>
                  <a:lnTo>
                    <a:pt x="443" y="562"/>
                  </a:lnTo>
                  <a:lnTo>
                    <a:pt x="458" y="564"/>
                  </a:lnTo>
                  <a:lnTo>
                    <a:pt x="458" y="846"/>
                  </a:lnTo>
                  <a:lnTo>
                    <a:pt x="316" y="846"/>
                  </a:lnTo>
                  <a:lnTo>
                    <a:pt x="316" y="881"/>
                  </a:lnTo>
                  <a:lnTo>
                    <a:pt x="634" y="881"/>
                  </a:lnTo>
                  <a:lnTo>
                    <a:pt x="634" y="846"/>
                  </a:lnTo>
                  <a:lnTo>
                    <a:pt x="494" y="846"/>
                  </a:lnTo>
                  <a:lnTo>
                    <a:pt x="494" y="564"/>
                  </a:lnTo>
                  <a:lnTo>
                    <a:pt x="508" y="562"/>
                  </a:lnTo>
                  <a:lnTo>
                    <a:pt x="523" y="560"/>
                  </a:lnTo>
                  <a:lnTo>
                    <a:pt x="537" y="558"/>
                  </a:lnTo>
                  <a:lnTo>
                    <a:pt x="551" y="555"/>
                  </a:lnTo>
                  <a:lnTo>
                    <a:pt x="564" y="551"/>
                  </a:lnTo>
                  <a:lnTo>
                    <a:pt x="578" y="546"/>
                  </a:lnTo>
                  <a:lnTo>
                    <a:pt x="591" y="541"/>
                  </a:lnTo>
                  <a:lnTo>
                    <a:pt x="604" y="535"/>
                  </a:lnTo>
                  <a:lnTo>
                    <a:pt x="617" y="529"/>
                  </a:lnTo>
                  <a:lnTo>
                    <a:pt x="629" y="522"/>
                  </a:lnTo>
                  <a:lnTo>
                    <a:pt x="640" y="515"/>
                  </a:lnTo>
                  <a:lnTo>
                    <a:pt x="651" y="507"/>
                  </a:lnTo>
                  <a:lnTo>
                    <a:pt x="663" y="499"/>
                  </a:lnTo>
                  <a:lnTo>
                    <a:pt x="673" y="490"/>
                  </a:lnTo>
                  <a:lnTo>
                    <a:pt x="684" y="480"/>
                  </a:lnTo>
                  <a:lnTo>
                    <a:pt x="693" y="471"/>
                  </a:lnTo>
                  <a:lnTo>
                    <a:pt x="703" y="460"/>
                  </a:lnTo>
                  <a:lnTo>
                    <a:pt x="712" y="449"/>
                  </a:lnTo>
                  <a:lnTo>
                    <a:pt x="719" y="438"/>
                  </a:lnTo>
                  <a:lnTo>
                    <a:pt x="728" y="426"/>
                  </a:lnTo>
                  <a:lnTo>
                    <a:pt x="734" y="416"/>
                  </a:lnTo>
                  <a:lnTo>
                    <a:pt x="742" y="403"/>
                  </a:lnTo>
                  <a:lnTo>
                    <a:pt x="747" y="391"/>
                  </a:lnTo>
                  <a:lnTo>
                    <a:pt x="754" y="378"/>
                  </a:lnTo>
                  <a:lnTo>
                    <a:pt x="758" y="364"/>
                  </a:lnTo>
                  <a:lnTo>
                    <a:pt x="763" y="351"/>
                  </a:lnTo>
                  <a:lnTo>
                    <a:pt x="767" y="337"/>
                  </a:lnTo>
                  <a:lnTo>
                    <a:pt x="770" y="323"/>
                  </a:lnTo>
                  <a:lnTo>
                    <a:pt x="772" y="309"/>
                  </a:lnTo>
                  <a:lnTo>
                    <a:pt x="774" y="295"/>
                  </a:lnTo>
                  <a:lnTo>
                    <a:pt x="776" y="279"/>
                  </a:lnTo>
                  <a:lnTo>
                    <a:pt x="776" y="264"/>
                  </a:lnTo>
                  <a:lnTo>
                    <a:pt x="776" y="276"/>
                  </a:lnTo>
                  <a:lnTo>
                    <a:pt x="931" y="121"/>
                  </a:lnTo>
                  <a:lnTo>
                    <a:pt x="935" y="115"/>
                  </a:lnTo>
                  <a:lnTo>
                    <a:pt x="940" y="110"/>
                  </a:lnTo>
                  <a:lnTo>
                    <a:pt x="943" y="105"/>
                  </a:lnTo>
                  <a:lnTo>
                    <a:pt x="946" y="98"/>
                  </a:lnTo>
                  <a:lnTo>
                    <a:pt x="948" y="92"/>
                  </a:lnTo>
                  <a:lnTo>
                    <a:pt x="950" y="85"/>
                  </a:lnTo>
                  <a:lnTo>
                    <a:pt x="952" y="78"/>
                  </a:lnTo>
                  <a:lnTo>
                    <a:pt x="952" y="71"/>
                  </a:lnTo>
                  <a:lnTo>
                    <a:pt x="952" y="63"/>
                  </a:lnTo>
                  <a:lnTo>
                    <a:pt x="950" y="56"/>
                  </a:lnTo>
                  <a:lnTo>
                    <a:pt x="948" y="49"/>
                  </a:lnTo>
                  <a:lnTo>
                    <a:pt x="946" y="43"/>
                  </a:lnTo>
                  <a:lnTo>
                    <a:pt x="943" y="36"/>
                  </a:lnTo>
                  <a:lnTo>
                    <a:pt x="940" y="31"/>
                  </a:lnTo>
                  <a:lnTo>
                    <a:pt x="935" y="26"/>
                  </a:lnTo>
                  <a:lnTo>
                    <a:pt x="931" y="20"/>
                  </a:lnTo>
                  <a:lnTo>
                    <a:pt x="926" y="16"/>
                  </a:lnTo>
                  <a:lnTo>
                    <a:pt x="920" y="12"/>
                  </a:lnTo>
                  <a:lnTo>
                    <a:pt x="915" y="8"/>
                  </a:lnTo>
                  <a:lnTo>
                    <a:pt x="908" y="5"/>
                  </a:lnTo>
                  <a:lnTo>
                    <a:pt x="902" y="3"/>
                  </a:lnTo>
                  <a:lnTo>
                    <a:pt x="895" y="2"/>
                  </a:lnTo>
                  <a:lnTo>
                    <a:pt x="889" y="1"/>
                  </a:lnTo>
                  <a:lnTo>
                    <a:pt x="881"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1">
                    <a:lumMod val="85000"/>
                    <a:lumOff val="15000"/>
                  </a:schemeClr>
                </a:solidFill>
              </a:endParaRPr>
            </a:p>
          </p:txBody>
        </p:sp>
        <p:grpSp>
          <p:nvGrpSpPr>
            <p:cNvPr id="24" name="Group 23">
              <a:extLst>
                <a:ext uri="{FF2B5EF4-FFF2-40B4-BE49-F238E27FC236}">
                  <a16:creationId xmlns:a16="http://schemas.microsoft.com/office/drawing/2014/main" id="{8F845903-C9D6-44AD-8701-CE9894AB88A8}"/>
                </a:ext>
              </a:extLst>
            </p:cNvPr>
            <p:cNvGrpSpPr/>
            <p:nvPr/>
          </p:nvGrpSpPr>
          <p:grpSpPr>
            <a:xfrm>
              <a:off x="2749625" y="4239043"/>
              <a:ext cx="279400" cy="406400"/>
              <a:chOff x="1038225" y="5818188"/>
              <a:chExt cx="279400" cy="406400"/>
            </a:xfrm>
            <a:solidFill>
              <a:schemeClr val="accent1"/>
            </a:solidFill>
          </p:grpSpPr>
          <p:sp>
            <p:nvSpPr>
              <p:cNvPr id="25" name="Freeform 169">
                <a:extLst>
                  <a:ext uri="{FF2B5EF4-FFF2-40B4-BE49-F238E27FC236}">
                    <a16:creationId xmlns:a16="http://schemas.microsoft.com/office/drawing/2014/main" id="{0668C745-A6F2-4BC0-A32F-3FE17D9E2EBE}"/>
                  </a:ext>
                </a:extLst>
              </p:cNvPr>
              <p:cNvSpPr>
                <a:spLocks/>
              </p:cNvSpPr>
              <p:nvPr/>
            </p:nvSpPr>
            <p:spPr bwMode="auto">
              <a:xfrm>
                <a:off x="1038225" y="5818188"/>
                <a:ext cx="279400" cy="334963"/>
              </a:xfrm>
              <a:custGeom>
                <a:avLst/>
                <a:gdLst>
                  <a:gd name="T0" fmla="*/ 145 w 705"/>
                  <a:gd name="T1" fmla="*/ 637 h 846"/>
                  <a:gd name="T2" fmla="*/ 156 w 705"/>
                  <a:gd name="T3" fmla="*/ 647 h 846"/>
                  <a:gd name="T4" fmla="*/ 188 w 705"/>
                  <a:gd name="T5" fmla="*/ 690 h 846"/>
                  <a:gd name="T6" fmla="*/ 202 w 705"/>
                  <a:gd name="T7" fmla="*/ 718 h 846"/>
                  <a:gd name="T8" fmla="*/ 210 w 705"/>
                  <a:gd name="T9" fmla="*/ 752 h 846"/>
                  <a:gd name="T10" fmla="*/ 212 w 705"/>
                  <a:gd name="T11" fmla="*/ 846 h 846"/>
                  <a:gd name="T12" fmla="*/ 324 w 705"/>
                  <a:gd name="T13" fmla="*/ 416 h 846"/>
                  <a:gd name="T14" fmla="*/ 297 w 705"/>
                  <a:gd name="T15" fmla="*/ 395 h 846"/>
                  <a:gd name="T16" fmla="*/ 283 w 705"/>
                  <a:gd name="T17" fmla="*/ 364 h 846"/>
                  <a:gd name="T18" fmla="*/ 283 w 705"/>
                  <a:gd name="T19" fmla="*/ 338 h 846"/>
                  <a:gd name="T20" fmla="*/ 291 w 705"/>
                  <a:gd name="T21" fmla="*/ 319 h 846"/>
                  <a:gd name="T22" fmla="*/ 303 w 705"/>
                  <a:gd name="T23" fmla="*/ 302 h 846"/>
                  <a:gd name="T24" fmla="*/ 319 w 705"/>
                  <a:gd name="T25" fmla="*/ 289 h 846"/>
                  <a:gd name="T26" fmla="*/ 338 w 705"/>
                  <a:gd name="T27" fmla="*/ 283 h 846"/>
                  <a:gd name="T28" fmla="*/ 360 w 705"/>
                  <a:gd name="T29" fmla="*/ 282 h 846"/>
                  <a:gd name="T30" fmla="*/ 380 w 705"/>
                  <a:gd name="T31" fmla="*/ 287 h 846"/>
                  <a:gd name="T32" fmla="*/ 398 w 705"/>
                  <a:gd name="T33" fmla="*/ 297 h 846"/>
                  <a:gd name="T34" fmla="*/ 411 w 705"/>
                  <a:gd name="T35" fmla="*/ 312 h 846"/>
                  <a:gd name="T36" fmla="*/ 420 w 705"/>
                  <a:gd name="T37" fmla="*/ 330 h 846"/>
                  <a:gd name="T38" fmla="*/ 424 w 705"/>
                  <a:gd name="T39" fmla="*/ 352 h 846"/>
                  <a:gd name="T40" fmla="*/ 415 w 705"/>
                  <a:gd name="T41" fmla="*/ 385 h 846"/>
                  <a:gd name="T42" fmla="*/ 391 w 705"/>
                  <a:gd name="T43" fmla="*/ 410 h 846"/>
                  <a:gd name="T44" fmla="*/ 371 w 705"/>
                  <a:gd name="T45" fmla="*/ 846 h 846"/>
                  <a:gd name="T46" fmla="*/ 494 w 705"/>
                  <a:gd name="T47" fmla="*/ 762 h 846"/>
                  <a:gd name="T48" fmla="*/ 500 w 705"/>
                  <a:gd name="T49" fmla="*/ 727 h 846"/>
                  <a:gd name="T50" fmla="*/ 513 w 705"/>
                  <a:gd name="T51" fmla="*/ 695 h 846"/>
                  <a:gd name="T52" fmla="*/ 540 w 705"/>
                  <a:gd name="T53" fmla="*/ 654 h 846"/>
                  <a:gd name="T54" fmla="*/ 564 w 705"/>
                  <a:gd name="T55" fmla="*/ 634 h 846"/>
                  <a:gd name="T56" fmla="*/ 609 w 705"/>
                  <a:gd name="T57" fmla="*/ 594 h 846"/>
                  <a:gd name="T58" fmla="*/ 646 w 705"/>
                  <a:gd name="T59" fmla="*/ 547 h 846"/>
                  <a:gd name="T60" fmla="*/ 675 w 705"/>
                  <a:gd name="T61" fmla="*/ 495 h 846"/>
                  <a:gd name="T62" fmla="*/ 696 w 705"/>
                  <a:gd name="T63" fmla="*/ 436 h 846"/>
                  <a:gd name="T64" fmla="*/ 704 w 705"/>
                  <a:gd name="T65" fmla="*/ 374 h 846"/>
                  <a:gd name="T66" fmla="*/ 703 w 705"/>
                  <a:gd name="T67" fmla="*/ 316 h 846"/>
                  <a:gd name="T68" fmla="*/ 695 w 705"/>
                  <a:gd name="T69" fmla="*/ 265 h 846"/>
                  <a:gd name="T70" fmla="*/ 677 w 705"/>
                  <a:gd name="T71" fmla="*/ 215 h 846"/>
                  <a:gd name="T72" fmla="*/ 655 w 705"/>
                  <a:gd name="T73" fmla="*/ 169 h 846"/>
                  <a:gd name="T74" fmla="*/ 624 w 705"/>
                  <a:gd name="T75" fmla="*/ 128 h 846"/>
                  <a:gd name="T76" fmla="*/ 590 w 705"/>
                  <a:gd name="T77" fmla="*/ 92 h 846"/>
                  <a:gd name="T78" fmla="*/ 550 w 705"/>
                  <a:gd name="T79" fmla="*/ 60 h 846"/>
                  <a:gd name="T80" fmla="*/ 506 w 705"/>
                  <a:gd name="T81" fmla="*/ 34 h 846"/>
                  <a:gd name="T82" fmla="*/ 457 w 705"/>
                  <a:gd name="T83" fmla="*/ 15 h 846"/>
                  <a:gd name="T84" fmla="*/ 406 w 705"/>
                  <a:gd name="T85" fmla="*/ 3 h 846"/>
                  <a:gd name="T86" fmla="*/ 352 w 705"/>
                  <a:gd name="T87" fmla="*/ 0 h 846"/>
                  <a:gd name="T88" fmla="*/ 299 w 705"/>
                  <a:gd name="T89" fmla="*/ 3 h 846"/>
                  <a:gd name="T90" fmla="*/ 247 w 705"/>
                  <a:gd name="T91" fmla="*/ 15 h 846"/>
                  <a:gd name="T92" fmla="*/ 200 w 705"/>
                  <a:gd name="T93" fmla="*/ 34 h 846"/>
                  <a:gd name="T94" fmla="*/ 156 w 705"/>
                  <a:gd name="T95" fmla="*/ 60 h 846"/>
                  <a:gd name="T96" fmla="*/ 116 w 705"/>
                  <a:gd name="T97" fmla="*/ 92 h 846"/>
                  <a:gd name="T98" fmla="*/ 80 w 705"/>
                  <a:gd name="T99" fmla="*/ 128 h 846"/>
                  <a:gd name="T100" fmla="*/ 51 w 705"/>
                  <a:gd name="T101" fmla="*/ 169 h 846"/>
                  <a:gd name="T102" fmla="*/ 27 w 705"/>
                  <a:gd name="T103" fmla="*/ 215 h 846"/>
                  <a:gd name="T104" fmla="*/ 11 w 705"/>
                  <a:gd name="T105" fmla="*/ 265 h 846"/>
                  <a:gd name="T106" fmla="*/ 1 w 705"/>
                  <a:gd name="T107" fmla="*/ 316 h 846"/>
                  <a:gd name="T108" fmla="*/ 0 w 705"/>
                  <a:gd name="T109" fmla="*/ 374 h 846"/>
                  <a:gd name="T110" fmla="*/ 10 w 705"/>
                  <a:gd name="T111" fmla="*/ 435 h 846"/>
                  <a:gd name="T112" fmla="*/ 29 w 705"/>
                  <a:gd name="T113" fmla="*/ 493 h 846"/>
                  <a:gd name="T114" fmla="*/ 58 w 705"/>
                  <a:gd name="T115" fmla="*/ 546 h 846"/>
                  <a:gd name="T116" fmla="*/ 95 w 705"/>
                  <a:gd name="T117" fmla="*/ 593 h 846"/>
                  <a:gd name="T118" fmla="*/ 139 w 705"/>
                  <a:gd name="T119" fmla="*/ 633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5" h="846">
                    <a:moveTo>
                      <a:pt x="139" y="633"/>
                    </a:moveTo>
                    <a:lnTo>
                      <a:pt x="142" y="635"/>
                    </a:lnTo>
                    <a:lnTo>
                      <a:pt x="145" y="637"/>
                    </a:lnTo>
                    <a:lnTo>
                      <a:pt x="145" y="637"/>
                    </a:lnTo>
                    <a:lnTo>
                      <a:pt x="145" y="637"/>
                    </a:lnTo>
                    <a:lnTo>
                      <a:pt x="156" y="647"/>
                    </a:lnTo>
                    <a:lnTo>
                      <a:pt x="166" y="659"/>
                    </a:lnTo>
                    <a:lnTo>
                      <a:pt x="178" y="673"/>
                    </a:lnTo>
                    <a:lnTo>
                      <a:pt x="188" y="690"/>
                    </a:lnTo>
                    <a:lnTo>
                      <a:pt x="193" y="699"/>
                    </a:lnTo>
                    <a:lnTo>
                      <a:pt x="198" y="708"/>
                    </a:lnTo>
                    <a:lnTo>
                      <a:pt x="202" y="718"/>
                    </a:lnTo>
                    <a:lnTo>
                      <a:pt x="205" y="729"/>
                    </a:lnTo>
                    <a:lnTo>
                      <a:pt x="207" y="740"/>
                    </a:lnTo>
                    <a:lnTo>
                      <a:pt x="210" y="752"/>
                    </a:lnTo>
                    <a:lnTo>
                      <a:pt x="211" y="763"/>
                    </a:lnTo>
                    <a:lnTo>
                      <a:pt x="212" y="775"/>
                    </a:lnTo>
                    <a:lnTo>
                      <a:pt x="212" y="846"/>
                    </a:lnTo>
                    <a:lnTo>
                      <a:pt x="335" y="846"/>
                    </a:lnTo>
                    <a:lnTo>
                      <a:pt x="335" y="420"/>
                    </a:lnTo>
                    <a:lnTo>
                      <a:pt x="324" y="416"/>
                    </a:lnTo>
                    <a:lnTo>
                      <a:pt x="313" y="410"/>
                    </a:lnTo>
                    <a:lnTo>
                      <a:pt x="305" y="404"/>
                    </a:lnTo>
                    <a:lnTo>
                      <a:pt x="297" y="395"/>
                    </a:lnTo>
                    <a:lnTo>
                      <a:pt x="291" y="385"/>
                    </a:lnTo>
                    <a:lnTo>
                      <a:pt x="286" y="375"/>
                    </a:lnTo>
                    <a:lnTo>
                      <a:pt x="283" y="364"/>
                    </a:lnTo>
                    <a:lnTo>
                      <a:pt x="282" y="352"/>
                    </a:lnTo>
                    <a:lnTo>
                      <a:pt x="282" y="344"/>
                    </a:lnTo>
                    <a:lnTo>
                      <a:pt x="283" y="338"/>
                    </a:lnTo>
                    <a:lnTo>
                      <a:pt x="285" y="330"/>
                    </a:lnTo>
                    <a:lnTo>
                      <a:pt x="287" y="324"/>
                    </a:lnTo>
                    <a:lnTo>
                      <a:pt x="291" y="319"/>
                    </a:lnTo>
                    <a:lnTo>
                      <a:pt x="294" y="312"/>
                    </a:lnTo>
                    <a:lnTo>
                      <a:pt x="298" y="307"/>
                    </a:lnTo>
                    <a:lnTo>
                      <a:pt x="303" y="302"/>
                    </a:lnTo>
                    <a:lnTo>
                      <a:pt x="308" y="297"/>
                    </a:lnTo>
                    <a:lnTo>
                      <a:pt x="313" y="294"/>
                    </a:lnTo>
                    <a:lnTo>
                      <a:pt x="319" y="289"/>
                    </a:lnTo>
                    <a:lnTo>
                      <a:pt x="325" y="287"/>
                    </a:lnTo>
                    <a:lnTo>
                      <a:pt x="332" y="284"/>
                    </a:lnTo>
                    <a:lnTo>
                      <a:pt x="338" y="283"/>
                    </a:lnTo>
                    <a:lnTo>
                      <a:pt x="346" y="282"/>
                    </a:lnTo>
                    <a:lnTo>
                      <a:pt x="352" y="281"/>
                    </a:lnTo>
                    <a:lnTo>
                      <a:pt x="360" y="282"/>
                    </a:lnTo>
                    <a:lnTo>
                      <a:pt x="366" y="283"/>
                    </a:lnTo>
                    <a:lnTo>
                      <a:pt x="374" y="284"/>
                    </a:lnTo>
                    <a:lnTo>
                      <a:pt x="380" y="287"/>
                    </a:lnTo>
                    <a:lnTo>
                      <a:pt x="386" y="289"/>
                    </a:lnTo>
                    <a:lnTo>
                      <a:pt x="392" y="294"/>
                    </a:lnTo>
                    <a:lnTo>
                      <a:pt x="398" y="297"/>
                    </a:lnTo>
                    <a:lnTo>
                      <a:pt x="403" y="302"/>
                    </a:lnTo>
                    <a:lnTo>
                      <a:pt x="407" y="307"/>
                    </a:lnTo>
                    <a:lnTo>
                      <a:pt x="411" y="312"/>
                    </a:lnTo>
                    <a:lnTo>
                      <a:pt x="415" y="319"/>
                    </a:lnTo>
                    <a:lnTo>
                      <a:pt x="417" y="324"/>
                    </a:lnTo>
                    <a:lnTo>
                      <a:pt x="420" y="330"/>
                    </a:lnTo>
                    <a:lnTo>
                      <a:pt x="421" y="338"/>
                    </a:lnTo>
                    <a:lnTo>
                      <a:pt x="422" y="344"/>
                    </a:lnTo>
                    <a:lnTo>
                      <a:pt x="424" y="352"/>
                    </a:lnTo>
                    <a:lnTo>
                      <a:pt x="422" y="364"/>
                    </a:lnTo>
                    <a:lnTo>
                      <a:pt x="419" y="375"/>
                    </a:lnTo>
                    <a:lnTo>
                      <a:pt x="415" y="385"/>
                    </a:lnTo>
                    <a:lnTo>
                      <a:pt x="408" y="395"/>
                    </a:lnTo>
                    <a:lnTo>
                      <a:pt x="400" y="404"/>
                    </a:lnTo>
                    <a:lnTo>
                      <a:pt x="391" y="410"/>
                    </a:lnTo>
                    <a:lnTo>
                      <a:pt x="381" y="416"/>
                    </a:lnTo>
                    <a:lnTo>
                      <a:pt x="371" y="420"/>
                    </a:lnTo>
                    <a:lnTo>
                      <a:pt x="371" y="846"/>
                    </a:lnTo>
                    <a:lnTo>
                      <a:pt x="494" y="846"/>
                    </a:lnTo>
                    <a:lnTo>
                      <a:pt x="494" y="775"/>
                    </a:lnTo>
                    <a:lnTo>
                      <a:pt x="494" y="762"/>
                    </a:lnTo>
                    <a:lnTo>
                      <a:pt x="496" y="751"/>
                    </a:lnTo>
                    <a:lnTo>
                      <a:pt x="498" y="738"/>
                    </a:lnTo>
                    <a:lnTo>
                      <a:pt x="500" y="727"/>
                    </a:lnTo>
                    <a:lnTo>
                      <a:pt x="505" y="716"/>
                    </a:lnTo>
                    <a:lnTo>
                      <a:pt x="508" y="705"/>
                    </a:lnTo>
                    <a:lnTo>
                      <a:pt x="513" y="695"/>
                    </a:lnTo>
                    <a:lnTo>
                      <a:pt x="517" y="686"/>
                    </a:lnTo>
                    <a:lnTo>
                      <a:pt x="528" y="670"/>
                    </a:lnTo>
                    <a:lnTo>
                      <a:pt x="540" y="654"/>
                    </a:lnTo>
                    <a:lnTo>
                      <a:pt x="553" y="644"/>
                    </a:lnTo>
                    <a:lnTo>
                      <a:pt x="564" y="634"/>
                    </a:lnTo>
                    <a:lnTo>
                      <a:pt x="564" y="634"/>
                    </a:lnTo>
                    <a:lnTo>
                      <a:pt x="580" y="622"/>
                    </a:lnTo>
                    <a:lnTo>
                      <a:pt x="595" y="608"/>
                    </a:lnTo>
                    <a:lnTo>
                      <a:pt x="609" y="594"/>
                    </a:lnTo>
                    <a:lnTo>
                      <a:pt x="622" y="579"/>
                    </a:lnTo>
                    <a:lnTo>
                      <a:pt x="635" y="564"/>
                    </a:lnTo>
                    <a:lnTo>
                      <a:pt x="646" y="547"/>
                    </a:lnTo>
                    <a:lnTo>
                      <a:pt x="657" y="530"/>
                    </a:lnTo>
                    <a:lnTo>
                      <a:pt x="667" y="512"/>
                    </a:lnTo>
                    <a:lnTo>
                      <a:pt x="675" y="495"/>
                    </a:lnTo>
                    <a:lnTo>
                      <a:pt x="683" y="475"/>
                    </a:lnTo>
                    <a:lnTo>
                      <a:pt x="690" y="456"/>
                    </a:lnTo>
                    <a:lnTo>
                      <a:pt x="696" y="436"/>
                    </a:lnTo>
                    <a:lnTo>
                      <a:pt x="700" y="416"/>
                    </a:lnTo>
                    <a:lnTo>
                      <a:pt x="703" y="395"/>
                    </a:lnTo>
                    <a:lnTo>
                      <a:pt x="704" y="374"/>
                    </a:lnTo>
                    <a:lnTo>
                      <a:pt x="705" y="352"/>
                    </a:lnTo>
                    <a:lnTo>
                      <a:pt x="704" y="334"/>
                    </a:lnTo>
                    <a:lnTo>
                      <a:pt x="703" y="316"/>
                    </a:lnTo>
                    <a:lnTo>
                      <a:pt x="701" y="299"/>
                    </a:lnTo>
                    <a:lnTo>
                      <a:pt x="698" y="281"/>
                    </a:lnTo>
                    <a:lnTo>
                      <a:pt x="695" y="265"/>
                    </a:lnTo>
                    <a:lnTo>
                      <a:pt x="689" y="247"/>
                    </a:lnTo>
                    <a:lnTo>
                      <a:pt x="684" y="231"/>
                    </a:lnTo>
                    <a:lnTo>
                      <a:pt x="677" y="215"/>
                    </a:lnTo>
                    <a:lnTo>
                      <a:pt x="671" y="200"/>
                    </a:lnTo>
                    <a:lnTo>
                      <a:pt x="662" y="185"/>
                    </a:lnTo>
                    <a:lnTo>
                      <a:pt x="655" y="169"/>
                    </a:lnTo>
                    <a:lnTo>
                      <a:pt x="645" y="155"/>
                    </a:lnTo>
                    <a:lnTo>
                      <a:pt x="635" y="141"/>
                    </a:lnTo>
                    <a:lnTo>
                      <a:pt x="624" y="128"/>
                    </a:lnTo>
                    <a:lnTo>
                      <a:pt x="614" y="115"/>
                    </a:lnTo>
                    <a:lnTo>
                      <a:pt x="602" y="103"/>
                    </a:lnTo>
                    <a:lnTo>
                      <a:pt x="590" y="92"/>
                    </a:lnTo>
                    <a:lnTo>
                      <a:pt x="577" y="80"/>
                    </a:lnTo>
                    <a:lnTo>
                      <a:pt x="564" y="70"/>
                    </a:lnTo>
                    <a:lnTo>
                      <a:pt x="550" y="60"/>
                    </a:lnTo>
                    <a:lnTo>
                      <a:pt x="536" y="51"/>
                    </a:lnTo>
                    <a:lnTo>
                      <a:pt x="521" y="42"/>
                    </a:lnTo>
                    <a:lnTo>
                      <a:pt x="506" y="34"/>
                    </a:lnTo>
                    <a:lnTo>
                      <a:pt x="489" y="27"/>
                    </a:lnTo>
                    <a:lnTo>
                      <a:pt x="474" y="22"/>
                    </a:lnTo>
                    <a:lnTo>
                      <a:pt x="457" y="15"/>
                    </a:lnTo>
                    <a:lnTo>
                      <a:pt x="441" y="11"/>
                    </a:lnTo>
                    <a:lnTo>
                      <a:pt x="424" y="6"/>
                    </a:lnTo>
                    <a:lnTo>
                      <a:pt x="406" y="3"/>
                    </a:lnTo>
                    <a:lnTo>
                      <a:pt x="389" y="1"/>
                    </a:lnTo>
                    <a:lnTo>
                      <a:pt x="371" y="0"/>
                    </a:lnTo>
                    <a:lnTo>
                      <a:pt x="352" y="0"/>
                    </a:lnTo>
                    <a:lnTo>
                      <a:pt x="335" y="0"/>
                    </a:lnTo>
                    <a:lnTo>
                      <a:pt x="317" y="1"/>
                    </a:lnTo>
                    <a:lnTo>
                      <a:pt x="299" y="3"/>
                    </a:lnTo>
                    <a:lnTo>
                      <a:pt x="282" y="6"/>
                    </a:lnTo>
                    <a:lnTo>
                      <a:pt x="265" y="11"/>
                    </a:lnTo>
                    <a:lnTo>
                      <a:pt x="247" y="15"/>
                    </a:lnTo>
                    <a:lnTo>
                      <a:pt x="231" y="22"/>
                    </a:lnTo>
                    <a:lnTo>
                      <a:pt x="215" y="27"/>
                    </a:lnTo>
                    <a:lnTo>
                      <a:pt x="200" y="34"/>
                    </a:lnTo>
                    <a:lnTo>
                      <a:pt x="185" y="42"/>
                    </a:lnTo>
                    <a:lnTo>
                      <a:pt x="170" y="51"/>
                    </a:lnTo>
                    <a:lnTo>
                      <a:pt x="156" y="60"/>
                    </a:lnTo>
                    <a:lnTo>
                      <a:pt x="142" y="70"/>
                    </a:lnTo>
                    <a:lnTo>
                      <a:pt x="129" y="80"/>
                    </a:lnTo>
                    <a:lnTo>
                      <a:pt x="116" y="92"/>
                    </a:lnTo>
                    <a:lnTo>
                      <a:pt x="103" y="103"/>
                    </a:lnTo>
                    <a:lnTo>
                      <a:pt x="92" y="115"/>
                    </a:lnTo>
                    <a:lnTo>
                      <a:pt x="80" y="128"/>
                    </a:lnTo>
                    <a:lnTo>
                      <a:pt x="70" y="141"/>
                    </a:lnTo>
                    <a:lnTo>
                      <a:pt x="61" y="155"/>
                    </a:lnTo>
                    <a:lnTo>
                      <a:pt x="51" y="169"/>
                    </a:lnTo>
                    <a:lnTo>
                      <a:pt x="42" y="185"/>
                    </a:lnTo>
                    <a:lnTo>
                      <a:pt x="35" y="200"/>
                    </a:lnTo>
                    <a:lnTo>
                      <a:pt x="27" y="215"/>
                    </a:lnTo>
                    <a:lnTo>
                      <a:pt x="22" y="231"/>
                    </a:lnTo>
                    <a:lnTo>
                      <a:pt x="15" y="247"/>
                    </a:lnTo>
                    <a:lnTo>
                      <a:pt x="11" y="265"/>
                    </a:lnTo>
                    <a:lnTo>
                      <a:pt x="7" y="281"/>
                    </a:lnTo>
                    <a:lnTo>
                      <a:pt x="4" y="299"/>
                    </a:lnTo>
                    <a:lnTo>
                      <a:pt x="1" y="316"/>
                    </a:lnTo>
                    <a:lnTo>
                      <a:pt x="0" y="334"/>
                    </a:lnTo>
                    <a:lnTo>
                      <a:pt x="0" y="352"/>
                    </a:lnTo>
                    <a:lnTo>
                      <a:pt x="0" y="374"/>
                    </a:lnTo>
                    <a:lnTo>
                      <a:pt x="2" y="395"/>
                    </a:lnTo>
                    <a:lnTo>
                      <a:pt x="6" y="416"/>
                    </a:lnTo>
                    <a:lnTo>
                      <a:pt x="10" y="435"/>
                    </a:lnTo>
                    <a:lnTo>
                      <a:pt x="15" y="456"/>
                    </a:lnTo>
                    <a:lnTo>
                      <a:pt x="22" y="475"/>
                    </a:lnTo>
                    <a:lnTo>
                      <a:pt x="29" y="493"/>
                    </a:lnTo>
                    <a:lnTo>
                      <a:pt x="38" y="512"/>
                    </a:lnTo>
                    <a:lnTo>
                      <a:pt x="48" y="529"/>
                    </a:lnTo>
                    <a:lnTo>
                      <a:pt x="58" y="546"/>
                    </a:lnTo>
                    <a:lnTo>
                      <a:pt x="69" y="563"/>
                    </a:lnTo>
                    <a:lnTo>
                      <a:pt x="82" y="578"/>
                    </a:lnTo>
                    <a:lnTo>
                      <a:pt x="95" y="593"/>
                    </a:lnTo>
                    <a:lnTo>
                      <a:pt x="109" y="607"/>
                    </a:lnTo>
                    <a:lnTo>
                      <a:pt x="124" y="621"/>
                    </a:lnTo>
                    <a:lnTo>
                      <a:pt x="139" y="633"/>
                    </a:lnTo>
                    <a:lnTo>
                      <a:pt x="139" y="6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85000"/>
                      <a:lumOff val="15000"/>
                    </a:schemeClr>
                  </a:solidFill>
                </a:endParaRPr>
              </a:p>
            </p:txBody>
          </p:sp>
          <p:sp>
            <p:nvSpPr>
              <p:cNvPr id="26" name="Rectangle 170">
                <a:extLst>
                  <a:ext uri="{FF2B5EF4-FFF2-40B4-BE49-F238E27FC236}">
                    <a16:creationId xmlns:a16="http://schemas.microsoft.com/office/drawing/2014/main" id="{827F3AF6-8B62-4CB9-9E5F-5CC539BC8952}"/>
                  </a:ext>
                </a:extLst>
              </p:cNvPr>
              <p:cNvSpPr>
                <a:spLocks noChangeArrowheads="1"/>
              </p:cNvSpPr>
              <p:nvPr/>
            </p:nvSpPr>
            <p:spPr bwMode="auto">
              <a:xfrm>
                <a:off x="1122362" y="6167438"/>
                <a:ext cx="111125" cy="571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85000"/>
                      <a:lumOff val="15000"/>
                    </a:schemeClr>
                  </a:solidFill>
                </a:endParaRPr>
              </a:p>
            </p:txBody>
          </p:sp>
        </p:grpSp>
        <p:sp>
          <p:nvSpPr>
            <p:cNvPr id="2" name="Rectangle 1">
              <a:extLst>
                <a:ext uri="{FF2B5EF4-FFF2-40B4-BE49-F238E27FC236}">
                  <a16:creationId xmlns:a16="http://schemas.microsoft.com/office/drawing/2014/main" id="{10836588-0794-4961-8B4A-B0D689279919}"/>
                </a:ext>
              </a:extLst>
            </p:cNvPr>
            <p:cNvSpPr/>
            <p:nvPr/>
          </p:nvSpPr>
          <p:spPr>
            <a:xfrm>
              <a:off x="5097834" y="3183178"/>
              <a:ext cx="7094166" cy="2771686"/>
            </a:xfrm>
            <a:prstGeom prst="rect">
              <a:avLst/>
            </a:prstGeom>
            <a:solidFill>
              <a:srgbClr val="FE9900"/>
            </a:solidFill>
            <a:ln>
              <a:noFill/>
            </a:ln>
            <a:effectLst>
              <a:outerShdw blurRad="3429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4">
              <a:extLst>
                <a:ext uri="{FF2B5EF4-FFF2-40B4-BE49-F238E27FC236}">
                  <a16:creationId xmlns:a16="http://schemas.microsoft.com/office/drawing/2014/main" id="{024084DF-AC4E-4711-878E-7B022DDB303B}"/>
                </a:ext>
              </a:extLst>
            </p:cNvPr>
            <p:cNvSpPr/>
            <p:nvPr/>
          </p:nvSpPr>
          <p:spPr>
            <a:xfrm>
              <a:off x="5439287" y="3474174"/>
              <a:ext cx="3394162" cy="413283"/>
            </a:xfrm>
            <a:prstGeom prst="rect">
              <a:avLst/>
            </a:prstGeom>
          </p:spPr>
          <p:txBody>
            <a:bodyPr vert="horz" lIns="91440" tIns="45720" rIns="91440" bIns="45720" rtlCol="0" anchor="ctr">
              <a:noAutofit/>
            </a:bodyPr>
            <a:lstStyle/>
            <a:p>
              <a:pPr defTabSz="913924">
                <a:spcBef>
                  <a:spcPct val="0"/>
                </a:spcBef>
              </a:pPr>
              <a:r>
                <a:rPr lang="da-DK" sz="2400" b="1" noProof="1">
                  <a:latin typeface="Montserrat" panose="00000500000000000000" pitchFamily="2" charset="0"/>
                  <a:ea typeface="Open Sans" panose="020B0606030504020204" pitchFamily="34" charset="0"/>
                  <a:cs typeface="Lato" panose="020F0502020204030203" pitchFamily="34" charset="0"/>
                </a:rPr>
                <a:t>CRYPTOCURRENCY</a:t>
              </a:r>
            </a:p>
          </p:txBody>
        </p:sp>
        <p:sp>
          <p:nvSpPr>
            <p:cNvPr id="6" name="Rectangle 34">
              <a:extLst>
                <a:ext uri="{FF2B5EF4-FFF2-40B4-BE49-F238E27FC236}">
                  <a16:creationId xmlns:a16="http://schemas.microsoft.com/office/drawing/2014/main" id="{8101E0B2-E8C2-4FD0-B627-AB28A5FEC8A1}"/>
                </a:ext>
              </a:extLst>
            </p:cNvPr>
            <p:cNvSpPr>
              <a:spLocks noChangeArrowheads="1"/>
            </p:cNvSpPr>
            <p:nvPr/>
          </p:nvSpPr>
          <p:spPr bwMode="auto">
            <a:xfrm>
              <a:off x="5449574" y="3866399"/>
              <a:ext cx="476773"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E24848"/>
                </a:buClr>
              </a:pPr>
              <a:r>
                <a:rPr lang="en-US" sz="1200" noProof="1">
                  <a:latin typeface="+mj-lt"/>
                  <a:ea typeface="Open Sans" panose="020B0606030504020204" pitchFamily="34" charset="0"/>
                  <a:cs typeface="Lato" panose="020F0502020204030203" pitchFamily="34" charset="0"/>
                </a:rPr>
                <a:t>Coin</a:t>
              </a:r>
            </a:p>
          </p:txBody>
        </p:sp>
        <p:sp>
          <p:nvSpPr>
            <p:cNvPr id="7" name="Rectangle 6">
              <a:extLst>
                <a:ext uri="{FF2B5EF4-FFF2-40B4-BE49-F238E27FC236}">
                  <a16:creationId xmlns:a16="http://schemas.microsoft.com/office/drawing/2014/main" id="{172244B7-A58C-42E4-A730-B429728988DB}"/>
                </a:ext>
              </a:extLst>
            </p:cNvPr>
            <p:cNvSpPr/>
            <p:nvPr/>
          </p:nvSpPr>
          <p:spPr>
            <a:xfrm>
              <a:off x="5449575" y="4188209"/>
              <a:ext cx="3664880" cy="1384995"/>
            </a:xfrm>
            <a:prstGeom prst="rect">
              <a:avLst/>
            </a:prstGeom>
          </p:spPr>
          <p:txBody>
            <a:bodyPr wrap="square">
              <a:spAutoFit/>
            </a:bodyPr>
            <a:lstStyle/>
            <a:p>
              <a:pPr>
                <a:buClr>
                  <a:srgbClr val="E24848"/>
                </a:buClr>
                <a:defRPr/>
              </a:pPr>
              <a:r>
                <a:rPr lang="en-US" sz="12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Lorem ipsum dolor sit amet, consectetur adipiscing elit. Nulla imperdiet volutpat dui at fermentum</a:t>
              </a:r>
            </a:p>
          </p:txBody>
        </p:sp>
        <p:sp>
          <p:nvSpPr>
            <p:cNvPr id="9" name="Rounded Rectangle 12">
              <a:extLst>
                <a:ext uri="{FF2B5EF4-FFF2-40B4-BE49-F238E27FC236}">
                  <a16:creationId xmlns:a16="http://schemas.microsoft.com/office/drawing/2014/main" id="{7842FADD-4DB4-4EB3-B305-7F0ACB3C6E7C}"/>
                </a:ext>
              </a:extLst>
            </p:cNvPr>
            <p:cNvSpPr/>
            <p:nvPr/>
          </p:nvSpPr>
          <p:spPr>
            <a:xfrm>
              <a:off x="10178792" y="3582908"/>
              <a:ext cx="1779908" cy="3298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lumMod val="85000"/>
                      <a:lumOff val="15000"/>
                    </a:schemeClr>
                  </a:solidFill>
                  <a:latin typeface="+mj-lt"/>
                  <a:ea typeface="Roboto" pitchFamily="2" charset="0"/>
                  <a:cs typeface="Open Sans"/>
                </a:rPr>
                <a:t>GRAPHIC </a:t>
              </a:r>
              <a:endParaRPr lang="en-AU" sz="1000" dirty="0">
                <a:solidFill>
                  <a:schemeClr val="tx1">
                    <a:lumMod val="85000"/>
                    <a:lumOff val="15000"/>
                  </a:schemeClr>
                </a:solidFill>
                <a:latin typeface="+mj-lt"/>
                <a:ea typeface="Roboto" pitchFamily="2" charset="0"/>
                <a:cs typeface="Open Sans"/>
              </a:endParaRPr>
            </a:p>
          </p:txBody>
        </p:sp>
        <p:sp>
          <p:nvSpPr>
            <p:cNvPr id="10" name="Rounded Rectangle 13">
              <a:extLst>
                <a:ext uri="{FF2B5EF4-FFF2-40B4-BE49-F238E27FC236}">
                  <a16:creationId xmlns:a16="http://schemas.microsoft.com/office/drawing/2014/main" id="{F9121CC2-FDC3-4D25-8A55-C90CC43EBD01}"/>
                </a:ext>
              </a:extLst>
            </p:cNvPr>
            <p:cNvSpPr/>
            <p:nvPr/>
          </p:nvSpPr>
          <p:spPr>
            <a:xfrm>
              <a:off x="9589642" y="4074136"/>
              <a:ext cx="2369058" cy="3298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mj-lt"/>
                  <a:ea typeface="Roboto" pitchFamily="2" charset="0"/>
                  <a:cs typeface="Open Sans"/>
                </a:rPr>
                <a:t>BRANDING</a:t>
              </a:r>
              <a:endParaRPr lang="en-AU" sz="1000" dirty="0">
                <a:solidFill>
                  <a:schemeClr val="tx1"/>
                </a:solidFill>
                <a:latin typeface="+mj-lt"/>
                <a:ea typeface="Roboto" pitchFamily="2" charset="0"/>
                <a:cs typeface="Open Sans"/>
              </a:endParaRPr>
            </a:p>
          </p:txBody>
        </p:sp>
        <p:sp>
          <p:nvSpPr>
            <p:cNvPr id="11" name="Rounded Rectangle 14">
              <a:extLst>
                <a:ext uri="{FF2B5EF4-FFF2-40B4-BE49-F238E27FC236}">
                  <a16:creationId xmlns:a16="http://schemas.microsoft.com/office/drawing/2014/main" id="{98B38063-3CF5-4CF7-8A76-E84FE2DD32F6}"/>
                </a:ext>
              </a:extLst>
            </p:cNvPr>
            <p:cNvSpPr/>
            <p:nvPr/>
          </p:nvSpPr>
          <p:spPr>
            <a:xfrm>
              <a:off x="10178793" y="4604859"/>
              <a:ext cx="1779908" cy="329815"/>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solidFill>
                  <a:latin typeface="+mj-lt"/>
                  <a:ea typeface="Roboto" pitchFamily="2" charset="0"/>
                  <a:cs typeface="Open Sans"/>
                </a:rPr>
                <a:t>STANDARDIZATION</a:t>
              </a:r>
              <a:endParaRPr lang="en-AU" sz="1000" dirty="0">
                <a:solidFill>
                  <a:schemeClr val="bg1"/>
                </a:solidFill>
                <a:latin typeface="+mj-lt"/>
                <a:ea typeface="Roboto" pitchFamily="2" charset="0"/>
                <a:cs typeface="Open Sans"/>
              </a:endParaRPr>
            </a:p>
          </p:txBody>
        </p:sp>
        <p:sp>
          <p:nvSpPr>
            <p:cNvPr id="12" name="Rounded Rectangle 15">
              <a:extLst>
                <a:ext uri="{FF2B5EF4-FFF2-40B4-BE49-F238E27FC236}">
                  <a16:creationId xmlns:a16="http://schemas.microsoft.com/office/drawing/2014/main" id="{9B155CD4-30E1-4C55-BB5E-C31857883B71}"/>
                </a:ext>
              </a:extLst>
            </p:cNvPr>
            <p:cNvSpPr/>
            <p:nvPr/>
          </p:nvSpPr>
          <p:spPr>
            <a:xfrm>
              <a:off x="10000801" y="5155259"/>
              <a:ext cx="1957899" cy="329815"/>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solidFill>
                  <a:latin typeface="+mj-lt"/>
                  <a:ea typeface="Roboto" pitchFamily="2" charset="0"/>
                  <a:cs typeface="Open Sans"/>
                </a:rPr>
                <a:t>CENTRAL</a:t>
              </a:r>
              <a:endParaRPr lang="en-AU" sz="1000" dirty="0">
                <a:solidFill>
                  <a:schemeClr val="bg1"/>
                </a:solidFill>
                <a:latin typeface="+mj-lt"/>
                <a:ea typeface="Roboto" pitchFamily="2" charset="0"/>
                <a:cs typeface="Open Sans"/>
              </a:endParaRPr>
            </a:p>
          </p:txBody>
        </p:sp>
        <p:sp>
          <p:nvSpPr>
            <p:cNvPr id="13" name="Rectangle 12">
              <a:extLst>
                <a:ext uri="{FF2B5EF4-FFF2-40B4-BE49-F238E27FC236}">
                  <a16:creationId xmlns:a16="http://schemas.microsoft.com/office/drawing/2014/main" id="{B3A189CF-C59E-4D2B-80B0-9156104035DA}"/>
                </a:ext>
              </a:extLst>
            </p:cNvPr>
            <p:cNvSpPr/>
            <p:nvPr/>
          </p:nvSpPr>
          <p:spPr>
            <a:xfrm>
              <a:off x="11526098" y="3602410"/>
              <a:ext cx="432602" cy="246221"/>
            </a:xfrm>
            <a:prstGeom prst="rect">
              <a:avLst/>
            </a:prstGeom>
          </p:spPr>
          <p:txBody>
            <a:bodyPr wrap="square">
              <a:spAutoFit/>
            </a:bodyPr>
            <a:lstStyle/>
            <a:p>
              <a:pPr algn="ctr">
                <a:buClr>
                  <a:srgbClr val="E24848"/>
                </a:buClr>
                <a:defRPr/>
              </a:pPr>
              <a:r>
                <a:rPr lang="en-US" sz="1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45%</a:t>
              </a:r>
            </a:p>
          </p:txBody>
        </p:sp>
        <p:sp>
          <p:nvSpPr>
            <p:cNvPr id="14" name="Rectangle 13">
              <a:extLst>
                <a:ext uri="{FF2B5EF4-FFF2-40B4-BE49-F238E27FC236}">
                  <a16:creationId xmlns:a16="http://schemas.microsoft.com/office/drawing/2014/main" id="{6E0E21CC-92AF-47CD-9828-481A3C6E560D}"/>
                </a:ext>
              </a:extLst>
            </p:cNvPr>
            <p:cNvSpPr/>
            <p:nvPr/>
          </p:nvSpPr>
          <p:spPr>
            <a:xfrm>
              <a:off x="11522750" y="4102152"/>
              <a:ext cx="432602" cy="246221"/>
            </a:xfrm>
            <a:prstGeom prst="rect">
              <a:avLst/>
            </a:prstGeom>
          </p:spPr>
          <p:txBody>
            <a:bodyPr wrap="square">
              <a:spAutoFit/>
            </a:bodyPr>
            <a:lstStyle/>
            <a:p>
              <a:pPr algn="ctr">
                <a:buClr>
                  <a:srgbClr val="E24848"/>
                </a:buClr>
                <a:defRPr/>
              </a:pPr>
              <a:r>
                <a:rPr lang="en-US" sz="1000" noProof="1">
                  <a:latin typeface="+mj-lt"/>
                  <a:ea typeface="Open Sans Light" panose="020B0306030504020204" pitchFamily="34" charset="0"/>
                  <a:cs typeface="Open Sans Light" panose="020B0306030504020204" pitchFamily="34" charset="0"/>
                </a:rPr>
                <a:t>75%</a:t>
              </a:r>
            </a:p>
          </p:txBody>
        </p:sp>
        <p:sp>
          <p:nvSpPr>
            <p:cNvPr id="15" name="Rectangle 14">
              <a:extLst>
                <a:ext uri="{FF2B5EF4-FFF2-40B4-BE49-F238E27FC236}">
                  <a16:creationId xmlns:a16="http://schemas.microsoft.com/office/drawing/2014/main" id="{89B78919-349F-4409-A501-C109E07719BD}"/>
                </a:ext>
              </a:extLst>
            </p:cNvPr>
            <p:cNvSpPr/>
            <p:nvPr/>
          </p:nvSpPr>
          <p:spPr>
            <a:xfrm>
              <a:off x="11525753" y="4641434"/>
              <a:ext cx="432602" cy="246221"/>
            </a:xfrm>
            <a:prstGeom prst="rect">
              <a:avLst/>
            </a:prstGeom>
          </p:spPr>
          <p:txBody>
            <a:bodyPr wrap="square">
              <a:spAutoFit/>
            </a:bodyPr>
            <a:lstStyle/>
            <a:p>
              <a:pPr algn="ctr">
                <a:buClr>
                  <a:srgbClr val="E24848"/>
                </a:buClr>
                <a:defRPr/>
              </a:pPr>
              <a:r>
                <a:rPr lang="en-US" sz="1000" noProof="1">
                  <a:solidFill>
                    <a:schemeClr val="bg1"/>
                  </a:solidFill>
                  <a:latin typeface="+mj-lt"/>
                  <a:ea typeface="Open Sans Light" panose="020B0306030504020204" pitchFamily="34" charset="0"/>
                  <a:cs typeface="Open Sans Light" panose="020B0306030504020204" pitchFamily="34" charset="0"/>
                </a:rPr>
                <a:t>30%</a:t>
              </a:r>
            </a:p>
          </p:txBody>
        </p:sp>
        <p:sp>
          <p:nvSpPr>
            <p:cNvPr id="16" name="Rectangle 15">
              <a:extLst>
                <a:ext uri="{FF2B5EF4-FFF2-40B4-BE49-F238E27FC236}">
                  <a16:creationId xmlns:a16="http://schemas.microsoft.com/office/drawing/2014/main" id="{90FBEACA-E0F1-4C70-86F4-4834B7F906CB}"/>
                </a:ext>
              </a:extLst>
            </p:cNvPr>
            <p:cNvSpPr/>
            <p:nvPr/>
          </p:nvSpPr>
          <p:spPr>
            <a:xfrm>
              <a:off x="11467700" y="5183880"/>
              <a:ext cx="432602" cy="246221"/>
            </a:xfrm>
            <a:prstGeom prst="rect">
              <a:avLst/>
            </a:prstGeom>
          </p:spPr>
          <p:txBody>
            <a:bodyPr wrap="square">
              <a:spAutoFit/>
            </a:bodyPr>
            <a:lstStyle/>
            <a:p>
              <a:pPr algn="ctr">
                <a:buClr>
                  <a:srgbClr val="E24848"/>
                </a:buClr>
                <a:defRPr/>
              </a:pPr>
              <a:r>
                <a:rPr lang="en-US" sz="1000" noProof="1">
                  <a:solidFill>
                    <a:schemeClr val="bg1"/>
                  </a:solidFill>
                  <a:latin typeface="+mj-lt"/>
                  <a:ea typeface="Open Sans Light" panose="020B0306030504020204" pitchFamily="34" charset="0"/>
                  <a:cs typeface="Open Sans Light" panose="020B0306030504020204" pitchFamily="34" charset="0"/>
                </a:rPr>
                <a:t>45%</a:t>
              </a:r>
            </a:p>
          </p:txBody>
        </p:sp>
      </p:grpSp>
      <p:sp>
        <p:nvSpPr>
          <p:cNvPr id="3" name="Title 11">
            <a:extLst>
              <a:ext uri="{FF2B5EF4-FFF2-40B4-BE49-F238E27FC236}">
                <a16:creationId xmlns:a16="http://schemas.microsoft.com/office/drawing/2014/main" id="{D6EE06AB-C1CA-416B-A055-CA50455DE8BF}"/>
              </a:ext>
            </a:extLst>
          </p:cNvPr>
          <p:cNvSpPr txBox="1">
            <a:spLocks/>
          </p:cNvSpPr>
          <p:nvPr/>
        </p:nvSpPr>
        <p:spPr>
          <a:xfrm>
            <a:off x="8400545" y="503921"/>
            <a:ext cx="3149601" cy="1595785"/>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pc="-150" dirty="0">
                <a:solidFill>
                  <a:srgbClr val="FE9900"/>
                </a:solidFill>
                <a:latin typeface="Montserrat" panose="00000500000000000000" pitchFamily="2" charset="0"/>
                <a:ea typeface="Roboto" panose="02000000000000000000" pitchFamily="2" charset="0"/>
                <a:cs typeface="Times New Roman" panose="02020603050405020304" pitchFamily="18" charset="0"/>
              </a:rPr>
              <a:t>We Are Creative </a:t>
            </a:r>
            <a:r>
              <a:rPr lang="en-US" sz="3600" spc="-150" dirty="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rPr>
              <a:t>Team Work</a:t>
            </a:r>
          </a:p>
        </p:txBody>
      </p:sp>
      <p:sp>
        <p:nvSpPr>
          <p:cNvPr id="4" name="Title 11">
            <a:extLst>
              <a:ext uri="{FF2B5EF4-FFF2-40B4-BE49-F238E27FC236}">
                <a16:creationId xmlns:a16="http://schemas.microsoft.com/office/drawing/2014/main" id="{AB17DD51-276E-48EB-B687-2B57CD7C554F}"/>
              </a:ext>
            </a:extLst>
          </p:cNvPr>
          <p:cNvSpPr txBox="1">
            <a:spLocks/>
          </p:cNvSpPr>
          <p:nvPr/>
        </p:nvSpPr>
        <p:spPr>
          <a:xfrm>
            <a:off x="8441402" y="2069604"/>
            <a:ext cx="1841286" cy="191515"/>
          </a:xfrm>
          <a:prstGeom prst="rect">
            <a:avLst/>
          </a:prstGeom>
        </p:spPr>
        <p:txBody>
          <a:bodyPr vert="horz"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00" dirty="0">
                <a:solidFill>
                  <a:schemeClr val="tx1">
                    <a:lumMod val="85000"/>
                    <a:lumOff val="15000"/>
                  </a:schemeClr>
                </a:solidFill>
                <a:ea typeface="Roboto" panose="02000000000000000000" pitchFamily="2" charset="0"/>
                <a:cs typeface="Open Sans Light" panose="020B0306030504020204" pitchFamily="34" charset="0"/>
              </a:rPr>
              <a:t>Insert Your Creative Idea </a:t>
            </a:r>
          </a:p>
        </p:txBody>
      </p:sp>
    </p:spTree>
    <p:extLst>
      <p:ext uri="{BB962C8B-B14F-4D97-AF65-F5344CB8AC3E}">
        <p14:creationId xmlns:p14="http://schemas.microsoft.com/office/powerpoint/2010/main" val="36570418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6324AE81-B503-4CE9-8FD2-4BF028B94BAE}"/>
              </a:ext>
            </a:extLst>
          </p:cNvPr>
          <p:cNvSpPr txBox="1">
            <a:spLocks/>
          </p:cNvSpPr>
          <p:nvPr/>
        </p:nvSpPr>
        <p:spPr>
          <a:xfrm>
            <a:off x="996404" y="444840"/>
            <a:ext cx="10216444"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spc="-150" dirty="0">
                <a:solidFill>
                  <a:srgbClr val="FE9900"/>
                </a:solidFill>
                <a:latin typeface="Montserrat" panose="00000500000000000000" pitchFamily="2" charset="0"/>
                <a:ea typeface="Roboto" panose="02000000000000000000" pitchFamily="2" charset="0"/>
                <a:cs typeface="Times New Roman" panose="02020603050405020304" pitchFamily="18" charset="0"/>
              </a:rPr>
              <a:t>TIMELINE</a:t>
            </a:r>
          </a:p>
        </p:txBody>
      </p:sp>
      <p:sp>
        <p:nvSpPr>
          <p:cNvPr id="3" name="Title 11">
            <a:extLst>
              <a:ext uri="{FF2B5EF4-FFF2-40B4-BE49-F238E27FC236}">
                <a16:creationId xmlns:a16="http://schemas.microsoft.com/office/drawing/2014/main" id="{766FAC90-7F42-415F-9020-866E0B495C71}"/>
              </a:ext>
            </a:extLst>
          </p:cNvPr>
          <p:cNvSpPr txBox="1">
            <a:spLocks/>
          </p:cNvSpPr>
          <p:nvPr/>
        </p:nvSpPr>
        <p:spPr>
          <a:xfrm>
            <a:off x="4387046" y="1076544"/>
            <a:ext cx="3435161" cy="192764"/>
          </a:xfrm>
          <a:prstGeom prst="rect">
            <a:avLst/>
          </a:prstGeom>
        </p:spPr>
        <p:txBody>
          <a:bodyPr vert="horz"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tx1">
                    <a:lumMod val="85000"/>
                    <a:lumOff val="15000"/>
                  </a:schemeClr>
                </a:solidFill>
                <a:ea typeface="Roboto" panose="02000000000000000000" pitchFamily="2" charset="0"/>
                <a:cs typeface="Open Sans Light" panose="020B0306030504020204" pitchFamily="34" charset="0"/>
              </a:rPr>
              <a:t>Insert Your Creative Idea </a:t>
            </a:r>
          </a:p>
        </p:txBody>
      </p:sp>
      <p:grpSp>
        <p:nvGrpSpPr>
          <p:cNvPr id="14" name="Group 13">
            <a:extLst>
              <a:ext uri="{FF2B5EF4-FFF2-40B4-BE49-F238E27FC236}">
                <a16:creationId xmlns:a16="http://schemas.microsoft.com/office/drawing/2014/main" id="{E24A84D7-E5DE-425F-A00A-816BD025F545}"/>
              </a:ext>
            </a:extLst>
          </p:cNvPr>
          <p:cNvGrpSpPr/>
          <p:nvPr/>
        </p:nvGrpSpPr>
        <p:grpSpPr>
          <a:xfrm>
            <a:off x="4052964" y="1975376"/>
            <a:ext cx="6771870" cy="4875822"/>
            <a:chOff x="4052964" y="1975376"/>
            <a:chExt cx="6771870" cy="4875822"/>
          </a:xfrm>
        </p:grpSpPr>
        <p:cxnSp>
          <p:nvCxnSpPr>
            <p:cNvPr id="5" name="Straight Connector 4">
              <a:extLst>
                <a:ext uri="{FF2B5EF4-FFF2-40B4-BE49-F238E27FC236}">
                  <a16:creationId xmlns:a16="http://schemas.microsoft.com/office/drawing/2014/main" id="{A3227117-5E47-4BAC-9ED7-CD3B838D628C}"/>
                </a:ext>
              </a:extLst>
            </p:cNvPr>
            <p:cNvCxnSpPr/>
            <p:nvPr/>
          </p:nvCxnSpPr>
          <p:spPr>
            <a:xfrm flipH="1">
              <a:off x="4098716" y="3515038"/>
              <a:ext cx="5481422"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50216C2-B331-4A56-B850-4CD5D4A0DF27}"/>
                </a:ext>
              </a:extLst>
            </p:cNvPr>
            <p:cNvCxnSpPr/>
            <p:nvPr/>
          </p:nvCxnSpPr>
          <p:spPr>
            <a:xfrm>
              <a:off x="4098716" y="2027198"/>
              <a:ext cx="0" cy="4824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BA7317-67D7-4658-ACDA-2991412D3BDA}"/>
                </a:ext>
              </a:extLst>
            </p:cNvPr>
            <p:cNvSpPr/>
            <p:nvPr/>
          </p:nvSpPr>
          <p:spPr>
            <a:xfrm>
              <a:off x="4603541" y="2316064"/>
              <a:ext cx="4109358" cy="923330"/>
            </a:xfrm>
            <a:prstGeom prst="rect">
              <a:avLst/>
            </a:prstGeom>
            <a:noFill/>
          </p:spPr>
          <p:txBody>
            <a:bodyPr wrap="square">
              <a:spAutoFit/>
            </a:bodyPr>
            <a:lstStyle/>
            <a:p>
              <a:r>
                <a:rPr lang="en-US" noProof="1">
                  <a:solidFill>
                    <a:schemeClr val="tx1">
                      <a:lumMod val="85000"/>
                      <a:lumOff val="15000"/>
                    </a:schemeClr>
                  </a:solidFill>
                  <a:latin typeface="Montserrat Light" panose="00000400000000000000" pitchFamily="2" charset="0"/>
                  <a:ea typeface="Roboto Light" panose="02000000000000000000" pitchFamily="2" charset="0"/>
                  <a:cs typeface="Open Sans" panose="020B0606030504020204" pitchFamily="34" charset="0"/>
                </a:rPr>
                <a:t>We Lern From The Best, Success Seems To Be </a:t>
              </a:r>
              <a:r>
                <a:rPr lang="en-US" b="1" noProof="1">
                  <a:solidFill>
                    <a:srgbClr val="FE9900"/>
                  </a:solidFill>
                  <a:latin typeface="Montserrat Light" panose="00000400000000000000" pitchFamily="2" charset="0"/>
                  <a:ea typeface="Roboto Light" panose="02000000000000000000" pitchFamily="2" charset="0"/>
                  <a:cs typeface="Open Sans" panose="020B0606030504020204" pitchFamily="34" charset="0"/>
                </a:rPr>
                <a:t>Connected With Action  </a:t>
              </a:r>
            </a:p>
          </p:txBody>
        </p:sp>
        <p:sp>
          <p:nvSpPr>
            <p:cNvPr id="8" name="Rectangle 7">
              <a:extLst>
                <a:ext uri="{FF2B5EF4-FFF2-40B4-BE49-F238E27FC236}">
                  <a16:creationId xmlns:a16="http://schemas.microsoft.com/office/drawing/2014/main" id="{89F47CC0-1F79-4439-9C74-5242BF0FAA3A}"/>
                </a:ext>
              </a:extLst>
            </p:cNvPr>
            <p:cNvSpPr/>
            <p:nvPr/>
          </p:nvSpPr>
          <p:spPr>
            <a:xfrm>
              <a:off x="4512265" y="3708564"/>
              <a:ext cx="4291910" cy="600164"/>
            </a:xfrm>
            <a:prstGeom prst="rect">
              <a:avLst/>
            </a:prstGeom>
          </p:spPr>
          <p:txBody>
            <a:bodyPr wrap="square">
              <a:spAutoFit/>
            </a:bodyPr>
            <a:lstStyle/>
            <a:p>
              <a:pPr>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ermentuLorem ipsum dolor sit amet, consectetur adipiscing elit. Nulla imperdiet volutpat dui</a:t>
              </a:r>
            </a:p>
          </p:txBody>
        </p:sp>
        <p:sp>
          <p:nvSpPr>
            <p:cNvPr id="9" name="Rounded Rectangle 10">
              <a:extLst>
                <a:ext uri="{FF2B5EF4-FFF2-40B4-BE49-F238E27FC236}">
                  <a16:creationId xmlns:a16="http://schemas.microsoft.com/office/drawing/2014/main" id="{96595B76-D637-4C4F-A688-A2ED011FD226}"/>
                </a:ext>
              </a:extLst>
            </p:cNvPr>
            <p:cNvSpPr/>
            <p:nvPr/>
          </p:nvSpPr>
          <p:spPr>
            <a:xfrm>
              <a:off x="9400275" y="3337986"/>
              <a:ext cx="1424559" cy="354103"/>
            </a:xfrm>
            <a:prstGeom prst="roundRect">
              <a:avLst>
                <a:gd name="adj" fmla="val 50000"/>
              </a:avLst>
            </a:prstGeom>
            <a:solidFill>
              <a:srgbClr val="FE9900"/>
            </a:solidFill>
            <a:ln>
              <a:noFill/>
            </a:ln>
          </p:spPr>
          <p:txBody>
            <a:bodyPr wrap="square" anchor="ctr">
              <a:noAutofit/>
            </a:bodyPr>
            <a:lstStyle/>
            <a:p>
              <a:pPr algn="ctr"/>
              <a:r>
                <a:rPr lang="en-US" sz="1600" b="1" spc="300" dirty="0">
                  <a:solidFill>
                    <a:schemeClr val="tx1">
                      <a:lumMod val="95000"/>
                      <a:lumOff val="5000"/>
                    </a:schemeClr>
                  </a:solidFill>
                  <a:latin typeface="Raleway" panose="020B0503030101060003" pitchFamily="34" charset="0"/>
                  <a:ea typeface="Open Sans" panose="020B0606030504020204" pitchFamily="34" charset="0"/>
                  <a:cs typeface="Open Sans" panose="020B0606030504020204" pitchFamily="34" charset="0"/>
                </a:rPr>
                <a:t>2015</a:t>
              </a:r>
            </a:p>
          </p:txBody>
        </p:sp>
        <p:sp>
          <p:nvSpPr>
            <p:cNvPr id="10" name="Oval 9">
              <a:extLst>
                <a:ext uri="{FF2B5EF4-FFF2-40B4-BE49-F238E27FC236}">
                  <a16:creationId xmlns:a16="http://schemas.microsoft.com/office/drawing/2014/main" id="{E03A6DC6-F80B-4158-842D-C4BBB8977B8A}"/>
                </a:ext>
              </a:extLst>
            </p:cNvPr>
            <p:cNvSpPr/>
            <p:nvPr/>
          </p:nvSpPr>
          <p:spPr>
            <a:xfrm>
              <a:off x="4052964" y="1975376"/>
              <a:ext cx="95130" cy="9513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Placeholder 12">
            <a:extLst>
              <a:ext uri="{FF2B5EF4-FFF2-40B4-BE49-F238E27FC236}">
                <a16:creationId xmlns:a16="http://schemas.microsoft.com/office/drawing/2014/main" id="{0BD6B9D7-EDEB-409A-9C40-297CE2B55DA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1430" r="11430"/>
          <a:stretch>
            <a:fillRect/>
          </a:stretch>
        </p:blipFill>
        <p:spPr>
          <a:ln w="28575">
            <a:solidFill>
              <a:srgbClr val="FE9900"/>
            </a:solidFill>
          </a:ln>
        </p:spPr>
      </p:pic>
    </p:spTree>
    <p:extLst>
      <p:ext uri="{BB962C8B-B14F-4D97-AF65-F5344CB8AC3E}">
        <p14:creationId xmlns:p14="http://schemas.microsoft.com/office/powerpoint/2010/main" val="23961063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2D2F3D2-D11F-4E39-A984-4C7936E4805C}"/>
              </a:ext>
            </a:extLst>
          </p:cNvPr>
          <p:cNvGrpSpPr/>
          <p:nvPr/>
        </p:nvGrpSpPr>
        <p:grpSpPr>
          <a:xfrm>
            <a:off x="2280867" y="1"/>
            <a:ext cx="9201454" cy="6872705"/>
            <a:chOff x="2280867" y="1"/>
            <a:chExt cx="9201454" cy="6872705"/>
          </a:xfrm>
        </p:grpSpPr>
        <p:sp>
          <p:nvSpPr>
            <p:cNvPr id="2" name="Freeform 4">
              <a:extLst>
                <a:ext uri="{FF2B5EF4-FFF2-40B4-BE49-F238E27FC236}">
                  <a16:creationId xmlns:a16="http://schemas.microsoft.com/office/drawing/2014/main" id="{FE155998-D63D-4CC9-BE4C-55A35DD91848}"/>
                </a:ext>
              </a:extLst>
            </p:cNvPr>
            <p:cNvSpPr/>
            <p:nvPr/>
          </p:nvSpPr>
          <p:spPr>
            <a:xfrm>
              <a:off x="2280867" y="2143589"/>
              <a:ext cx="3954656" cy="1824948"/>
            </a:xfrm>
            <a:custGeom>
              <a:avLst/>
              <a:gdLst>
                <a:gd name="connsiteX0" fmla="*/ 4823666 w 10402888"/>
                <a:gd name="connsiteY0" fmla="*/ 0 h 4800601"/>
                <a:gd name="connsiteX1" fmla="*/ 5151658 w 10402888"/>
                <a:gd name="connsiteY1" fmla="*/ 838201 h 4800601"/>
                <a:gd name="connsiteX2" fmla="*/ 10199657 w 10402888"/>
                <a:gd name="connsiteY2" fmla="*/ 838201 h 4800601"/>
                <a:gd name="connsiteX3" fmla="*/ 10402888 w 10402888"/>
                <a:gd name="connsiteY3" fmla="*/ 1041432 h 4800601"/>
                <a:gd name="connsiteX4" fmla="*/ 10402888 w 10402888"/>
                <a:gd name="connsiteY4" fmla="*/ 4597370 h 4800601"/>
                <a:gd name="connsiteX5" fmla="*/ 10199657 w 10402888"/>
                <a:gd name="connsiteY5" fmla="*/ 4800601 h 4800601"/>
                <a:gd name="connsiteX6" fmla="*/ 203231 w 10402888"/>
                <a:gd name="connsiteY6" fmla="*/ 4800601 h 4800601"/>
                <a:gd name="connsiteX7" fmla="*/ 0 w 10402888"/>
                <a:gd name="connsiteY7" fmla="*/ 4597370 h 4800601"/>
                <a:gd name="connsiteX8" fmla="*/ 0 w 10402888"/>
                <a:gd name="connsiteY8" fmla="*/ 1041432 h 4800601"/>
                <a:gd name="connsiteX9" fmla="*/ 203231 w 10402888"/>
                <a:gd name="connsiteY9" fmla="*/ 838201 h 4800601"/>
                <a:gd name="connsiteX10" fmla="*/ 4495675 w 10402888"/>
                <a:gd name="connsiteY10" fmla="*/ 838201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2888" h="4800601">
                  <a:moveTo>
                    <a:pt x="4823666" y="0"/>
                  </a:moveTo>
                  <a:lnTo>
                    <a:pt x="5151658" y="838201"/>
                  </a:lnTo>
                  <a:lnTo>
                    <a:pt x="10199657" y="838201"/>
                  </a:lnTo>
                  <a:cubicBezTo>
                    <a:pt x="10311898" y="838201"/>
                    <a:pt x="10402888" y="929191"/>
                    <a:pt x="10402888" y="1041432"/>
                  </a:cubicBezTo>
                  <a:lnTo>
                    <a:pt x="10402888" y="4597370"/>
                  </a:lnTo>
                  <a:cubicBezTo>
                    <a:pt x="10402888" y="4709611"/>
                    <a:pt x="10311898" y="4800601"/>
                    <a:pt x="10199657" y="4800601"/>
                  </a:cubicBezTo>
                  <a:lnTo>
                    <a:pt x="203231" y="4800601"/>
                  </a:lnTo>
                  <a:cubicBezTo>
                    <a:pt x="90990" y="4800601"/>
                    <a:pt x="0" y="4709611"/>
                    <a:pt x="0" y="4597370"/>
                  </a:cubicBezTo>
                  <a:lnTo>
                    <a:pt x="0" y="1041432"/>
                  </a:lnTo>
                  <a:cubicBezTo>
                    <a:pt x="0" y="929191"/>
                    <a:pt x="90990" y="838201"/>
                    <a:pt x="203231" y="838201"/>
                  </a:cubicBezTo>
                  <a:lnTo>
                    <a:pt x="4495675" y="838201"/>
                  </a:lnTo>
                  <a:close/>
                </a:path>
              </a:pathLst>
            </a:custGeom>
            <a:solidFill>
              <a:schemeClr val="bg1"/>
            </a:solidFill>
            <a:ln w="3175">
              <a:solidFill>
                <a:schemeClr val="bg1">
                  <a:lumMod val="85000"/>
                </a:schemeClr>
              </a:solidFill>
            </a:ln>
            <a:effectLst>
              <a:outerShdw blurRad="1270000" dist="381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B7EE70F2-1425-4CFB-BF56-E200E201C29C}"/>
                </a:ext>
              </a:extLst>
            </p:cNvPr>
            <p:cNvCxnSpPr/>
            <p:nvPr/>
          </p:nvCxnSpPr>
          <p:spPr>
            <a:xfrm>
              <a:off x="4090082" y="1"/>
              <a:ext cx="0" cy="180756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1FFF79-44C6-4BFB-BAA4-EE24EC0B848A}"/>
                </a:ext>
              </a:extLst>
            </p:cNvPr>
            <p:cNvCxnSpPr/>
            <p:nvPr/>
          </p:nvCxnSpPr>
          <p:spPr>
            <a:xfrm>
              <a:off x="4090082" y="1807568"/>
              <a:ext cx="382020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ACC3F60-7999-41E5-90C7-238980859D46}"/>
                </a:ext>
              </a:extLst>
            </p:cNvPr>
            <p:cNvCxnSpPr/>
            <p:nvPr/>
          </p:nvCxnSpPr>
          <p:spPr>
            <a:xfrm>
              <a:off x="7921453" y="1796706"/>
              <a:ext cx="0" cy="5076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Freeform 11">
              <a:extLst>
                <a:ext uri="{FF2B5EF4-FFF2-40B4-BE49-F238E27FC236}">
                  <a16:creationId xmlns:a16="http://schemas.microsoft.com/office/drawing/2014/main" id="{B02654DE-E6A4-4FF0-B48D-A5F4758C886A}"/>
                </a:ext>
              </a:extLst>
            </p:cNvPr>
            <p:cNvSpPr/>
            <p:nvPr/>
          </p:nvSpPr>
          <p:spPr>
            <a:xfrm rot="16200000">
              <a:off x="8792572" y="2347509"/>
              <a:ext cx="2679486" cy="2474421"/>
            </a:xfrm>
            <a:custGeom>
              <a:avLst/>
              <a:gdLst>
                <a:gd name="connsiteX0" fmla="*/ 7048500 w 7048500"/>
                <a:gd name="connsiteY0" fmla="*/ 1213814 h 6509068"/>
                <a:gd name="connsiteX1" fmla="*/ 7048500 w 7048500"/>
                <a:gd name="connsiteY1" fmla="*/ 6317922 h 6509068"/>
                <a:gd name="connsiteX2" fmla="*/ 6857354 w 7048500"/>
                <a:gd name="connsiteY2" fmla="*/ 6509068 h 6509068"/>
                <a:gd name="connsiteX3" fmla="*/ 191146 w 7048500"/>
                <a:gd name="connsiteY3" fmla="*/ 6509068 h 6509068"/>
                <a:gd name="connsiteX4" fmla="*/ 0 w 7048500"/>
                <a:gd name="connsiteY4" fmla="*/ 6317922 h 6509068"/>
                <a:gd name="connsiteX5" fmla="*/ 0 w 7048500"/>
                <a:gd name="connsiteY5" fmla="*/ 1213814 h 6509068"/>
                <a:gd name="connsiteX6" fmla="*/ 191146 w 7048500"/>
                <a:gd name="connsiteY6" fmla="*/ 1022668 h 6509068"/>
                <a:gd name="connsiteX7" fmla="*/ 4231646 w 7048500"/>
                <a:gd name="connsiteY7" fmla="*/ 1022668 h 6509068"/>
                <a:gd name="connsiteX8" fmla="*/ 4591050 w 7048500"/>
                <a:gd name="connsiteY8" fmla="*/ 0 h 6509068"/>
                <a:gd name="connsiteX9" fmla="*/ 4950454 w 7048500"/>
                <a:gd name="connsiteY9" fmla="*/ 1022668 h 6509068"/>
                <a:gd name="connsiteX10" fmla="*/ 6857354 w 7048500"/>
                <a:gd name="connsiteY10" fmla="*/ 1022668 h 6509068"/>
                <a:gd name="connsiteX11" fmla="*/ 7048500 w 7048500"/>
                <a:gd name="connsiteY11" fmla="*/ 1213814 h 650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48500" h="6509068">
                  <a:moveTo>
                    <a:pt x="7048500" y="1213814"/>
                  </a:moveTo>
                  <a:lnTo>
                    <a:pt x="7048500" y="6317922"/>
                  </a:lnTo>
                  <a:cubicBezTo>
                    <a:pt x="7048500" y="6423488"/>
                    <a:pt x="6962921" y="6509068"/>
                    <a:pt x="6857354" y="6509068"/>
                  </a:cubicBezTo>
                  <a:lnTo>
                    <a:pt x="191146" y="6509068"/>
                  </a:lnTo>
                  <a:cubicBezTo>
                    <a:pt x="85579" y="6509068"/>
                    <a:pt x="0" y="6423488"/>
                    <a:pt x="0" y="6317922"/>
                  </a:cubicBezTo>
                  <a:lnTo>
                    <a:pt x="0" y="1213814"/>
                  </a:lnTo>
                  <a:cubicBezTo>
                    <a:pt x="0" y="1108248"/>
                    <a:pt x="85579" y="1022668"/>
                    <a:pt x="191146" y="1022668"/>
                  </a:cubicBezTo>
                  <a:lnTo>
                    <a:pt x="4231646" y="1022668"/>
                  </a:lnTo>
                  <a:lnTo>
                    <a:pt x="4591050" y="0"/>
                  </a:lnTo>
                  <a:lnTo>
                    <a:pt x="4950454" y="1022668"/>
                  </a:lnTo>
                  <a:lnTo>
                    <a:pt x="6857354" y="1022668"/>
                  </a:lnTo>
                  <a:cubicBezTo>
                    <a:pt x="6962921" y="1022668"/>
                    <a:pt x="7048500" y="1108248"/>
                    <a:pt x="7048500" y="1213814"/>
                  </a:cubicBezTo>
                  <a:close/>
                </a:path>
              </a:pathLst>
            </a:custGeom>
            <a:solidFill>
              <a:schemeClr val="bg1"/>
            </a:solidFill>
            <a:ln w="3175">
              <a:solidFill>
                <a:schemeClr val="bg1">
                  <a:lumMod val="85000"/>
                </a:schemeClr>
              </a:solidFill>
            </a:ln>
            <a:effectLst>
              <a:outerShdw blurRad="1270000" dist="381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5">
              <a:extLst>
                <a:ext uri="{FF2B5EF4-FFF2-40B4-BE49-F238E27FC236}">
                  <a16:creationId xmlns:a16="http://schemas.microsoft.com/office/drawing/2014/main" id="{E0F8D34F-BF11-4CFE-B8DA-12FC0C60A446}"/>
                </a:ext>
              </a:extLst>
            </p:cNvPr>
            <p:cNvSpPr/>
            <p:nvPr/>
          </p:nvSpPr>
          <p:spPr>
            <a:xfrm>
              <a:off x="3377801" y="1619654"/>
              <a:ext cx="1424559" cy="354103"/>
            </a:xfrm>
            <a:prstGeom prst="roundRect">
              <a:avLst>
                <a:gd name="adj" fmla="val 50000"/>
              </a:avLst>
            </a:prstGeom>
            <a:solidFill>
              <a:srgbClr val="FE9900"/>
            </a:solidFill>
            <a:ln>
              <a:noFill/>
            </a:ln>
          </p:spPr>
          <p:txBody>
            <a:bodyPr wrap="square" anchor="ctr">
              <a:noAutofit/>
            </a:bodyPr>
            <a:lstStyle/>
            <a:p>
              <a:pPr algn="ctr"/>
              <a:r>
                <a:rPr lang="en-US" sz="1600" b="1" spc="300" dirty="0">
                  <a:solidFill>
                    <a:schemeClr val="tx1">
                      <a:lumMod val="95000"/>
                      <a:lumOff val="5000"/>
                    </a:schemeClr>
                  </a:solidFill>
                  <a:latin typeface="Raleway" panose="020B0503030101060003" pitchFamily="34" charset="0"/>
                  <a:ea typeface="Open Sans" panose="020B0606030504020204" pitchFamily="34" charset="0"/>
                  <a:cs typeface="Open Sans" panose="020B0606030504020204" pitchFamily="34" charset="0"/>
                </a:rPr>
                <a:t>2016</a:t>
              </a:r>
            </a:p>
          </p:txBody>
        </p:sp>
        <p:sp>
          <p:nvSpPr>
            <p:cNvPr id="8" name="Rounded Rectangle 16">
              <a:extLst>
                <a:ext uri="{FF2B5EF4-FFF2-40B4-BE49-F238E27FC236}">
                  <a16:creationId xmlns:a16="http://schemas.microsoft.com/office/drawing/2014/main" id="{46885DB8-30C7-40E1-BB0F-D13F7801182A}"/>
                </a:ext>
              </a:extLst>
            </p:cNvPr>
            <p:cNvSpPr/>
            <p:nvPr/>
          </p:nvSpPr>
          <p:spPr>
            <a:xfrm>
              <a:off x="7209173" y="3056063"/>
              <a:ext cx="1424559" cy="354103"/>
            </a:xfrm>
            <a:prstGeom prst="roundRect">
              <a:avLst>
                <a:gd name="adj" fmla="val 50000"/>
              </a:avLst>
            </a:prstGeom>
            <a:solidFill>
              <a:srgbClr val="FE9900"/>
            </a:solidFill>
            <a:ln>
              <a:noFill/>
            </a:ln>
          </p:spPr>
          <p:txBody>
            <a:bodyPr wrap="square" anchor="ctr">
              <a:noAutofit/>
            </a:bodyPr>
            <a:lstStyle/>
            <a:p>
              <a:pPr algn="ctr"/>
              <a:r>
                <a:rPr lang="en-US" sz="1600" b="1" spc="300" dirty="0">
                  <a:solidFill>
                    <a:schemeClr val="tx1">
                      <a:lumMod val="95000"/>
                      <a:lumOff val="5000"/>
                    </a:schemeClr>
                  </a:solidFill>
                  <a:latin typeface="Raleway" panose="020B0503030101060003" pitchFamily="34" charset="0"/>
                  <a:ea typeface="Open Sans" panose="020B0606030504020204" pitchFamily="34" charset="0"/>
                  <a:cs typeface="Open Sans" panose="020B0606030504020204" pitchFamily="34" charset="0"/>
                </a:rPr>
                <a:t>2017</a:t>
              </a:r>
            </a:p>
          </p:txBody>
        </p:sp>
        <p:sp>
          <p:nvSpPr>
            <p:cNvPr id="9" name="Rectangle 8">
              <a:extLst>
                <a:ext uri="{FF2B5EF4-FFF2-40B4-BE49-F238E27FC236}">
                  <a16:creationId xmlns:a16="http://schemas.microsoft.com/office/drawing/2014/main" id="{986ECEFF-9C07-419E-951E-C97C64483894}"/>
                </a:ext>
              </a:extLst>
            </p:cNvPr>
            <p:cNvSpPr/>
            <p:nvPr/>
          </p:nvSpPr>
          <p:spPr>
            <a:xfrm>
              <a:off x="2556739" y="2669520"/>
              <a:ext cx="1711847" cy="276999"/>
            </a:xfrm>
            <a:prstGeom prst="rect">
              <a:avLst/>
            </a:prstGeom>
            <a:noFill/>
          </p:spPr>
          <p:txBody>
            <a:bodyPr wrap="square">
              <a:spAutoFit/>
            </a:bodyPr>
            <a:lstStyle/>
            <a:p>
              <a:r>
                <a:rPr lang="en-US" sz="1200" b="1" noProof="1">
                  <a:solidFill>
                    <a:schemeClr val="tx1">
                      <a:lumMod val="85000"/>
                      <a:lumOff val="15000"/>
                    </a:schemeClr>
                  </a:solidFill>
                  <a:latin typeface="Montserrat" panose="00000500000000000000" pitchFamily="2" charset="0"/>
                  <a:ea typeface="Roboto Light" panose="02000000000000000000" pitchFamily="2" charset="0"/>
                  <a:cs typeface="Open Sans" panose="020B0606030504020204" pitchFamily="34" charset="0"/>
                </a:rPr>
                <a:t>Action  </a:t>
              </a:r>
            </a:p>
          </p:txBody>
        </p:sp>
        <p:sp>
          <p:nvSpPr>
            <p:cNvPr id="10" name="Rectangle 9">
              <a:extLst>
                <a:ext uri="{FF2B5EF4-FFF2-40B4-BE49-F238E27FC236}">
                  <a16:creationId xmlns:a16="http://schemas.microsoft.com/office/drawing/2014/main" id="{4DA4F57B-93E3-4186-8FF4-5714052A1371}"/>
                </a:ext>
              </a:extLst>
            </p:cNvPr>
            <p:cNvSpPr/>
            <p:nvPr/>
          </p:nvSpPr>
          <p:spPr>
            <a:xfrm>
              <a:off x="2556739" y="2922652"/>
              <a:ext cx="3443445" cy="769441"/>
            </a:xfrm>
            <a:prstGeom prst="rect">
              <a:avLst/>
            </a:prstGeom>
          </p:spPr>
          <p:txBody>
            <a:bodyPr wrap="square">
              <a:spAutoFit/>
            </a:bodyPr>
            <a:lstStyle/>
            <a:p>
              <a:pPr>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ermentuLorem ipsum dolor sit amet, consectetur adipiscing elit. Nulla imperdiet volutpat dui</a:t>
              </a:r>
            </a:p>
          </p:txBody>
        </p:sp>
        <p:graphicFrame>
          <p:nvGraphicFramePr>
            <p:cNvPr id="11" name="Chart 10">
              <a:extLst>
                <a:ext uri="{FF2B5EF4-FFF2-40B4-BE49-F238E27FC236}">
                  <a16:creationId xmlns:a16="http://schemas.microsoft.com/office/drawing/2014/main" id="{559862B8-B2A5-4FA1-94F0-58D8170ADBFF}"/>
                </a:ext>
              </a:extLst>
            </p:cNvPr>
            <p:cNvGraphicFramePr/>
            <p:nvPr>
              <p:extLst>
                <p:ext uri="{D42A27DB-BD31-4B8C-83A1-F6EECF244321}">
                  <p14:modId xmlns:p14="http://schemas.microsoft.com/office/powerpoint/2010/main" val="3193140015"/>
                </p:ext>
              </p:extLst>
            </p:nvPr>
          </p:nvGraphicFramePr>
          <p:xfrm>
            <a:off x="2429395" y="4304557"/>
            <a:ext cx="3657600" cy="150922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38D6899F-CF69-4670-9780-0251914FB353}"/>
                </a:ext>
              </a:extLst>
            </p:cNvPr>
            <p:cNvSpPr/>
            <p:nvPr/>
          </p:nvSpPr>
          <p:spPr>
            <a:xfrm>
              <a:off x="9607382" y="2645653"/>
              <a:ext cx="1711847" cy="276999"/>
            </a:xfrm>
            <a:prstGeom prst="rect">
              <a:avLst/>
            </a:prstGeom>
            <a:noFill/>
          </p:spPr>
          <p:txBody>
            <a:bodyPr wrap="square">
              <a:spAutoFit/>
            </a:bodyPr>
            <a:lstStyle/>
            <a:p>
              <a:r>
                <a:rPr lang="en-US" sz="1200" b="1" noProof="1">
                  <a:solidFill>
                    <a:schemeClr val="tx1">
                      <a:lumMod val="85000"/>
                      <a:lumOff val="15000"/>
                    </a:schemeClr>
                  </a:solidFill>
                  <a:latin typeface="Montserrat" panose="00000500000000000000" pitchFamily="2" charset="0"/>
                  <a:ea typeface="Roboto Light" panose="02000000000000000000" pitchFamily="2" charset="0"/>
                  <a:cs typeface="Open Sans" panose="020B0606030504020204" pitchFamily="34" charset="0"/>
                </a:rPr>
                <a:t>Action  </a:t>
              </a:r>
            </a:p>
          </p:txBody>
        </p:sp>
        <p:sp>
          <p:nvSpPr>
            <p:cNvPr id="13" name="Rectangle 12">
              <a:extLst>
                <a:ext uri="{FF2B5EF4-FFF2-40B4-BE49-F238E27FC236}">
                  <a16:creationId xmlns:a16="http://schemas.microsoft.com/office/drawing/2014/main" id="{2F021A08-AB69-454D-A6B0-0D6C900D620F}"/>
                </a:ext>
              </a:extLst>
            </p:cNvPr>
            <p:cNvSpPr/>
            <p:nvPr/>
          </p:nvSpPr>
          <p:spPr>
            <a:xfrm>
              <a:off x="9607382" y="2963026"/>
              <a:ext cx="1543387" cy="1615827"/>
            </a:xfrm>
            <a:prstGeom prst="rect">
              <a:avLst/>
            </a:prstGeom>
          </p:spPr>
          <p:txBody>
            <a:bodyPr wrap="square">
              <a:spAutoFit/>
            </a:bodyPr>
            <a:lstStyle/>
            <a:p>
              <a:pPr>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ermentuLorem ipsum dolor sit amet, consectetur adipiscing elit. Nulla imperdiet volutpat dui</a:t>
              </a:r>
            </a:p>
          </p:txBody>
        </p:sp>
        <p:grpSp>
          <p:nvGrpSpPr>
            <p:cNvPr id="14" name="Group 13">
              <a:extLst>
                <a:ext uri="{FF2B5EF4-FFF2-40B4-BE49-F238E27FC236}">
                  <a16:creationId xmlns:a16="http://schemas.microsoft.com/office/drawing/2014/main" id="{4EEA6D61-AEDD-4961-B0CD-170D776DBDA8}"/>
                </a:ext>
              </a:extLst>
            </p:cNvPr>
            <p:cNvGrpSpPr/>
            <p:nvPr/>
          </p:nvGrpSpPr>
          <p:grpSpPr>
            <a:xfrm>
              <a:off x="10576436" y="1640371"/>
              <a:ext cx="905885" cy="868312"/>
              <a:chOff x="908050" y="8182743"/>
              <a:chExt cx="688975" cy="660400"/>
            </a:xfrm>
            <a:solidFill>
              <a:srgbClr val="404040"/>
            </a:solidFill>
          </p:grpSpPr>
          <p:sp>
            <p:nvSpPr>
              <p:cNvPr id="15" name="Freeform 27">
                <a:extLst>
                  <a:ext uri="{FF2B5EF4-FFF2-40B4-BE49-F238E27FC236}">
                    <a16:creationId xmlns:a16="http://schemas.microsoft.com/office/drawing/2014/main" id="{3F4D5767-C463-4056-ACB8-17DB7EE380A5}"/>
                  </a:ext>
                </a:extLst>
              </p:cNvPr>
              <p:cNvSpPr>
                <a:spLocks/>
              </p:cNvSpPr>
              <p:nvPr/>
            </p:nvSpPr>
            <p:spPr bwMode="auto">
              <a:xfrm>
                <a:off x="1135063" y="8352606"/>
                <a:ext cx="157163" cy="92075"/>
              </a:xfrm>
              <a:custGeom>
                <a:avLst/>
                <a:gdLst>
                  <a:gd name="T0" fmla="*/ 102 w 493"/>
                  <a:gd name="T1" fmla="*/ 184 h 290"/>
                  <a:gd name="T2" fmla="*/ 104 w 493"/>
                  <a:gd name="T3" fmla="*/ 163 h 290"/>
                  <a:gd name="T4" fmla="*/ 110 w 493"/>
                  <a:gd name="T5" fmla="*/ 147 h 290"/>
                  <a:gd name="T6" fmla="*/ 120 w 493"/>
                  <a:gd name="T7" fmla="*/ 133 h 290"/>
                  <a:gd name="T8" fmla="*/ 133 w 493"/>
                  <a:gd name="T9" fmla="*/ 123 h 290"/>
                  <a:gd name="T10" fmla="*/ 149 w 493"/>
                  <a:gd name="T11" fmla="*/ 115 h 290"/>
                  <a:gd name="T12" fmla="*/ 167 w 493"/>
                  <a:gd name="T13" fmla="*/ 110 h 290"/>
                  <a:gd name="T14" fmla="*/ 208 w 493"/>
                  <a:gd name="T15" fmla="*/ 106 h 290"/>
                  <a:gd name="T16" fmla="*/ 285 w 493"/>
                  <a:gd name="T17" fmla="*/ 106 h 290"/>
                  <a:gd name="T18" fmla="*/ 326 w 493"/>
                  <a:gd name="T19" fmla="*/ 110 h 290"/>
                  <a:gd name="T20" fmla="*/ 344 w 493"/>
                  <a:gd name="T21" fmla="*/ 115 h 290"/>
                  <a:gd name="T22" fmla="*/ 360 w 493"/>
                  <a:gd name="T23" fmla="*/ 123 h 290"/>
                  <a:gd name="T24" fmla="*/ 373 w 493"/>
                  <a:gd name="T25" fmla="*/ 133 h 290"/>
                  <a:gd name="T26" fmla="*/ 383 w 493"/>
                  <a:gd name="T27" fmla="*/ 147 h 290"/>
                  <a:gd name="T28" fmla="*/ 389 w 493"/>
                  <a:gd name="T29" fmla="*/ 163 h 290"/>
                  <a:gd name="T30" fmla="*/ 391 w 493"/>
                  <a:gd name="T31" fmla="*/ 184 h 290"/>
                  <a:gd name="T32" fmla="*/ 493 w 493"/>
                  <a:gd name="T33" fmla="*/ 290 h 290"/>
                  <a:gd name="T34" fmla="*/ 493 w 493"/>
                  <a:gd name="T35" fmla="*/ 184 h 290"/>
                  <a:gd name="T36" fmla="*/ 488 w 493"/>
                  <a:gd name="T37" fmla="*/ 143 h 290"/>
                  <a:gd name="T38" fmla="*/ 476 w 493"/>
                  <a:gd name="T39" fmla="*/ 105 h 290"/>
                  <a:gd name="T40" fmla="*/ 456 w 493"/>
                  <a:gd name="T41" fmla="*/ 74 h 290"/>
                  <a:gd name="T42" fmla="*/ 430 w 493"/>
                  <a:gd name="T43" fmla="*/ 48 h 290"/>
                  <a:gd name="T44" fmla="*/ 399 w 493"/>
                  <a:gd name="T45" fmla="*/ 27 h 290"/>
                  <a:gd name="T46" fmla="*/ 364 w 493"/>
                  <a:gd name="T47" fmla="*/ 12 h 290"/>
                  <a:gd name="T48" fmla="*/ 322 w 493"/>
                  <a:gd name="T49" fmla="*/ 4 h 290"/>
                  <a:gd name="T50" fmla="*/ 280 w 493"/>
                  <a:gd name="T51" fmla="*/ 0 h 290"/>
                  <a:gd name="T52" fmla="*/ 213 w 493"/>
                  <a:gd name="T53" fmla="*/ 0 h 290"/>
                  <a:gd name="T54" fmla="*/ 170 w 493"/>
                  <a:gd name="T55" fmla="*/ 4 h 290"/>
                  <a:gd name="T56" fmla="*/ 129 w 493"/>
                  <a:gd name="T57" fmla="*/ 12 h 290"/>
                  <a:gd name="T58" fmla="*/ 94 w 493"/>
                  <a:gd name="T59" fmla="*/ 27 h 290"/>
                  <a:gd name="T60" fmla="*/ 63 w 493"/>
                  <a:gd name="T61" fmla="*/ 48 h 290"/>
                  <a:gd name="T62" fmla="*/ 36 w 493"/>
                  <a:gd name="T63" fmla="*/ 74 h 290"/>
                  <a:gd name="T64" fmla="*/ 17 w 493"/>
                  <a:gd name="T65" fmla="*/ 105 h 290"/>
                  <a:gd name="T66" fmla="*/ 5 w 493"/>
                  <a:gd name="T67" fmla="*/ 143 h 290"/>
                  <a:gd name="T68" fmla="*/ 0 w 493"/>
                  <a:gd name="T69" fmla="*/ 184 h 290"/>
                  <a:gd name="T70" fmla="*/ 102 w 493"/>
                  <a:gd name="T71"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290">
                    <a:moveTo>
                      <a:pt x="102" y="184"/>
                    </a:moveTo>
                    <a:lnTo>
                      <a:pt x="102" y="184"/>
                    </a:lnTo>
                    <a:lnTo>
                      <a:pt x="102" y="173"/>
                    </a:lnTo>
                    <a:lnTo>
                      <a:pt x="104" y="163"/>
                    </a:lnTo>
                    <a:lnTo>
                      <a:pt x="106" y="155"/>
                    </a:lnTo>
                    <a:lnTo>
                      <a:pt x="110" y="147"/>
                    </a:lnTo>
                    <a:lnTo>
                      <a:pt x="115" y="140"/>
                    </a:lnTo>
                    <a:lnTo>
                      <a:pt x="120" y="133"/>
                    </a:lnTo>
                    <a:lnTo>
                      <a:pt x="126" y="128"/>
                    </a:lnTo>
                    <a:lnTo>
                      <a:pt x="133" y="123"/>
                    </a:lnTo>
                    <a:lnTo>
                      <a:pt x="140" y="119"/>
                    </a:lnTo>
                    <a:lnTo>
                      <a:pt x="149" y="115"/>
                    </a:lnTo>
                    <a:lnTo>
                      <a:pt x="157" y="112"/>
                    </a:lnTo>
                    <a:lnTo>
                      <a:pt x="167" y="110"/>
                    </a:lnTo>
                    <a:lnTo>
                      <a:pt x="186" y="108"/>
                    </a:lnTo>
                    <a:lnTo>
                      <a:pt x="208" y="106"/>
                    </a:lnTo>
                    <a:lnTo>
                      <a:pt x="285" y="106"/>
                    </a:lnTo>
                    <a:lnTo>
                      <a:pt x="285" y="106"/>
                    </a:lnTo>
                    <a:lnTo>
                      <a:pt x="307" y="108"/>
                    </a:lnTo>
                    <a:lnTo>
                      <a:pt x="326" y="110"/>
                    </a:lnTo>
                    <a:lnTo>
                      <a:pt x="336" y="112"/>
                    </a:lnTo>
                    <a:lnTo>
                      <a:pt x="344" y="115"/>
                    </a:lnTo>
                    <a:lnTo>
                      <a:pt x="353" y="119"/>
                    </a:lnTo>
                    <a:lnTo>
                      <a:pt x="360" y="123"/>
                    </a:lnTo>
                    <a:lnTo>
                      <a:pt x="367" y="128"/>
                    </a:lnTo>
                    <a:lnTo>
                      <a:pt x="373" y="133"/>
                    </a:lnTo>
                    <a:lnTo>
                      <a:pt x="378" y="140"/>
                    </a:lnTo>
                    <a:lnTo>
                      <a:pt x="383" y="147"/>
                    </a:lnTo>
                    <a:lnTo>
                      <a:pt x="386" y="155"/>
                    </a:lnTo>
                    <a:lnTo>
                      <a:pt x="389" y="163"/>
                    </a:lnTo>
                    <a:lnTo>
                      <a:pt x="391" y="173"/>
                    </a:lnTo>
                    <a:lnTo>
                      <a:pt x="391" y="184"/>
                    </a:lnTo>
                    <a:lnTo>
                      <a:pt x="391" y="290"/>
                    </a:lnTo>
                    <a:lnTo>
                      <a:pt x="493" y="290"/>
                    </a:lnTo>
                    <a:lnTo>
                      <a:pt x="493" y="184"/>
                    </a:lnTo>
                    <a:lnTo>
                      <a:pt x="493" y="184"/>
                    </a:lnTo>
                    <a:lnTo>
                      <a:pt x="491" y="162"/>
                    </a:lnTo>
                    <a:lnTo>
                      <a:pt x="488" y="143"/>
                    </a:lnTo>
                    <a:lnTo>
                      <a:pt x="483" y="123"/>
                    </a:lnTo>
                    <a:lnTo>
                      <a:pt x="476" y="105"/>
                    </a:lnTo>
                    <a:lnTo>
                      <a:pt x="467" y="90"/>
                    </a:lnTo>
                    <a:lnTo>
                      <a:pt x="456" y="74"/>
                    </a:lnTo>
                    <a:lnTo>
                      <a:pt x="444" y="61"/>
                    </a:lnTo>
                    <a:lnTo>
                      <a:pt x="430" y="48"/>
                    </a:lnTo>
                    <a:lnTo>
                      <a:pt x="415" y="36"/>
                    </a:lnTo>
                    <a:lnTo>
                      <a:pt x="399" y="27"/>
                    </a:lnTo>
                    <a:lnTo>
                      <a:pt x="382" y="19"/>
                    </a:lnTo>
                    <a:lnTo>
                      <a:pt x="364" y="12"/>
                    </a:lnTo>
                    <a:lnTo>
                      <a:pt x="343" y="7"/>
                    </a:lnTo>
                    <a:lnTo>
                      <a:pt x="322" y="4"/>
                    </a:lnTo>
                    <a:lnTo>
                      <a:pt x="302" y="1"/>
                    </a:lnTo>
                    <a:lnTo>
                      <a:pt x="280" y="0"/>
                    </a:lnTo>
                    <a:lnTo>
                      <a:pt x="213" y="0"/>
                    </a:lnTo>
                    <a:lnTo>
                      <a:pt x="213" y="0"/>
                    </a:lnTo>
                    <a:lnTo>
                      <a:pt x="191" y="1"/>
                    </a:lnTo>
                    <a:lnTo>
                      <a:pt x="170" y="4"/>
                    </a:lnTo>
                    <a:lnTo>
                      <a:pt x="150" y="7"/>
                    </a:lnTo>
                    <a:lnTo>
                      <a:pt x="129" y="12"/>
                    </a:lnTo>
                    <a:lnTo>
                      <a:pt x="111" y="19"/>
                    </a:lnTo>
                    <a:lnTo>
                      <a:pt x="94" y="27"/>
                    </a:lnTo>
                    <a:lnTo>
                      <a:pt x="77" y="36"/>
                    </a:lnTo>
                    <a:lnTo>
                      <a:pt x="63" y="48"/>
                    </a:lnTo>
                    <a:lnTo>
                      <a:pt x="49" y="61"/>
                    </a:lnTo>
                    <a:lnTo>
                      <a:pt x="36" y="74"/>
                    </a:lnTo>
                    <a:lnTo>
                      <a:pt x="26" y="90"/>
                    </a:lnTo>
                    <a:lnTo>
                      <a:pt x="17" y="105"/>
                    </a:lnTo>
                    <a:lnTo>
                      <a:pt x="10" y="123"/>
                    </a:lnTo>
                    <a:lnTo>
                      <a:pt x="5" y="143"/>
                    </a:lnTo>
                    <a:lnTo>
                      <a:pt x="1" y="162"/>
                    </a:lnTo>
                    <a:lnTo>
                      <a:pt x="0" y="184"/>
                    </a:lnTo>
                    <a:lnTo>
                      <a:pt x="0" y="290"/>
                    </a:lnTo>
                    <a:lnTo>
                      <a:pt x="102" y="290"/>
                    </a:lnTo>
                    <a:lnTo>
                      <a:pt x="102"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1">
                <a:extLst>
                  <a:ext uri="{FF2B5EF4-FFF2-40B4-BE49-F238E27FC236}">
                    <a16:creationId xmlns:a16="http://schemas.microsoft.com/office/drawing/2014/main" id="{6813105C-A60E-4F33-9088-0A218F3EA4C0}"/>
                  </a:ext>
                </a:extLst>
              </p:cNvPr>
              <p:cNvSpPr>
                <a:spLocks noEditPoints="1"/>
              </p:cNvSpPr>
              <p:nvPr/>
            </p:nvSpPr>
            <p:spPr bwMode="auto">
              <a:xfrm>
                <a:off x="908050" y="8458968"/>
                <a:ext cx="612775" cy="384175"/>
              </a:xfrm>
              <a:custGeom>
                <a:avLst/>
                <a:gdLst>
                  <a:gd name="T0" fmla="*/ 77 w 1931"/>
                  <a:gd name="T1" fmla="*/ 3 h 1208"/>
                  <a:gd name="T2" fmla="*/ 35 w 1931"/>
                  <a:gd name="T3" fmla="*/ 22 h 1208"/>
                  <a:gd name="T4" fmla="*/ 7 w 1931"/>
                  <a:gd name="T5" fmla="*/ 59 h 1208"/>
                  <a:gd name="T6" fmla="*/ 0 w 1931"/>
                  <a:gd name="T7" fmla="*/ 1111 h 1208"/>
                  <a:gd name="T8" fmla="*/ 7 w 1931"/>
                  <a:gd name="T9" fmla="*/ 1149 h 1208"/>
                  <a:gd name="T10" fmla="*/ 35 w 1931"/>
                  <a:gd name="T11" fmla="*/ 1186 h 1208"/>
                  <a:gd name="T12" fmla="*/ 77 w 1931"/>
                  <a:gd name="T13" fmla="*/ 1205 h 1208"/>
                  <a:gd name="T14" fmla="*/ 1844 w 1931"/>
                  <a:gd name="T15" fmla="*/ 1208 h 1208"/>
                  <a:gd name="T16" fmla="*/ 1889 w 1931"/>
                  <a:gd name="T17" fmla="*/ 1191 h 1208"/>
                  <a:gd name="T18" fmla="*/ 1919 w 1931"/>
                  <a:gd name="T19" fmla="*/ 1157 h 1208"/>
                  <a:gd name="T20" fmla="*/ 1931 w 1931"/>
                  <a:gd name="T21" fmla="*/ 1111 h 1208"/>
                  <a:gd name="T22" fmla="*/ 1926 w 1931"/>
                  <a:gd name="T23" fmla="*/ 68 h 1208"/>
                  <a:gd name="T24" fmla="*/ 1903 w 1931"/>
                  <a:gd name="T25" fmla="*/ 28 h 1208"/>
                  <a:gd name="T26" fmla="*/ 1863 w 1931"/>
                  <a:gd name="T27" fmla="*/ 5 h 1208"/>
                  <a:gd name="T28" fmla="*/ 241 w 1931"/>
                  <a:gd name="T29" fmla="*/ 1015 h 1208"/>
                  <a:gd name="T30" fmla="*/ 227 w 1931"/>
                  <a:gd name="T31" fmla="*/ 1048 h 1208"/>
                  <a:gd name="T32" fmla="*/ 193 w 1931"/>
                  <a:gd name="T33" fmla="*/ 1063 h 1208"/>
                  <a:gd name="T34" fmla="*/ 153 w 1931"/>
                  <a:gd name="T35" fmla="*/ 1041 h 1208"/>
                  <a:gd name="T36" fmla="*/ 145 w 1931"/>
                  <a:gd name="T37" fmla="*/ 193 h 1208"/>
                  <a:gd name="T38" fmla="*/ 166 w 1931"/>
                  <a:gd name="T39" fmla="*/ 154 h 1208"/>
                  <a:gd name="T40" fmla="*/ 203 w 1931"/>
                  <a:gd name="T41" fmla="*/ 146 h 1208"/>
                  <a:gd name="T42" fmla="*/ 238 w 1931"/>
                  <a:gd name="T43" fmla="*/ 174 h 1208"/>
                  <a:gd name="T44" fmla="*/ 628 w 1931"/>
                  <a:gd name="T45" fmla="*/ 1015 h 1208"/>
                  <a:gd name="T46" fmla="*/ 606 w 1931"/>
                  <a:gd name="T47" fmla="*/ 1054 h 1208"/>
                  <a:gd name="T48" fmla="*/ 570 w 1931"/>
                  <a:gd name="T49" fmla="*/ 1062 h 1208"/>
                  <a:gd name="T50" fmla="*/ 535 w 1931"/>
                  <a:gd name="T51" fmla="*/ 1034 h 1208"/>
                  <a:gd name="T52" fmla="*/ 532 w 1931"/>
                  <a:gd name="T53" fmla="*/ 184 h 1208"/>
                  <a:gd name="T54" fmla="*/ 560 w 1931"/>
                  <a:gd name="T55" fmla="*/ 149 h 1208"/>
                  <a:gd name="T56" fmla="*/ 599 w 1931"/>
                  <a:gd name="T57" fmla="*/ 149 h 1208"/>
                  <a:gd name="T58" fmla="*/ 626 w 1931"/>
                  <a:gd name="T59" fmla="*/ 184 h 1208"/>
                  <a:gd name="T60" fmla="*/ 1013 w 1931"/>
                  <a:gd name="T61" fmla="*/ 1024 h 1208"/>
                  <a:gd name="T62" fmla="*/ 985 w 1931"/>
                  <a:gd name="T63" fmla="*/ 1059 h 1208"/>
                  <a:gd name="T64" fmla="*/ 946 w 1931"/>
                  <a:gd name="T65" fmla="*/ 1059 h 1208"/>
                  <a:gd name="T66" fmla="*/ 918 w 1931"/>
                  <a:gd name="T67" fmla="*/ 1024 h 1208"/>
                  <a:gd name="T68" fmla="*/ 921 w 1931"/>
                  <a:gd name="T69" fmla="*/ 174 h 1208"/>
                  <a:gd name="T70" fmla="*/ 956 w 1931"/>
                  <a:gd name="T71" fmla="*/ 146 h 1208"/>
                  <a:gd name="T72" fmla="*/ 992 w 1931"/>
                  <a:gd name="T73" fmla="*/ 154 h 1208"/>
                  <a:gd name="T74" fmla="*/ 1014 w 1931"/>
                  <a:gd name="T75" fmla="*/ 193 h 1208"/>
                  <a:gd name="T76" fmla="*/ 1396 w 1931"/>
                  <a:gd name="T77" fmla="*/ 1034 h 1208"/>
                  <a:gd name="T78" fmla="*/ 1361 w 1931"/>
                  <a:gd name="T79" fmla="*/ 1062 h 1208"/>
                  <a:gd name="T80" fmla="*/ 1325 w 1931"/>
                  <a:gd name="T81" fmla="*/ 1054 h 1208"/>
                  <a:gd name="T82" fmla="*/ 1303 w 1931"/>
                  <a:gd name="T83" fmla="*/ 1015 h 1208"/>
                  <a:gd name="T84" fmla="*/ 1312 w 1931"/>
                  <a:gd name="T85" fmla="*/ 167 h 1208"/>
                  <a:gd name="T86" fmla="*/ 1352 w 1931"/>
                  <a:gd name="T87" fmla="*/ 145 h 1208"/>
                  <a:gd name="T88" fmla="*/ 1385 w 1931"/>
                  <a:gd name="T89" fmla="*/ 160 h 1208"/>
                  <a:gd name="T90" fmla="*/ 1400 w 1931"/>
                  <a:gd name="T91" fmla="*/ 1015 h 1208"/>
                  <a:gd name="T92" fmla="*/ 1778 w 1931"/>
                  <a:gd name="T93" fmla="*/ 1041 h 1208"/>
                  <a:gd name="T94" fmla="*/ 1738 w 1931"/>
                  <a:gd name="T95" fmla="*/ 1063 h 1208"/>
                  <a:gd name="T96" fmla="*/ 1704 w 1931"/>
                  <a:gd name="T97" fmla="*/ 1048 h 1208"/>
                  <a:gd name="T98" fmla="*/ 1690 w 1931"/>
                  <a:gd name="T99" fmla="*/ 193 h 1208"/>
                  <a:gd name="T100" fmla="*/ 1704 w 1931"/>
                  <a:gd name="T101" fmla="*/ 160 h 1208"/>
                  <a:gd name="T102" fmla="*/ 1738 w 1931"/>
                  <a:gd name="T103" fmla="*/ 145 h 1208"/>
                  <a:gd name="T104" fmla="*/ 1778 w 1931"/>
                  <a:gd name="T105" fmla="*/ 16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31" h="1208">
                    <a:moveTo>
                      <a:pt x="1834" y="0"/>
                    </a:moveTo>
                    <a:lnTo>
                      <a:pt x="96" y="0"/>
                    </a:lnTo>
                    <a:lnTo>
                      <a:pt x="96" y="0"/>
                    </a:lnTo>
                    <a:lnTo>
                      <a:pt x="87" y="0"/>
                    </a:lnTo>
                    <a:lnTo>
                      <a:pt x="77" y="3"/>
                    </a:lnTo>
                    <a:lnTo>
                      <a:pt x="68" y="5"/>
                    </a:lnTo>
                    <a:lnTo>
                      <a:pt x="59" y="8"/>
                    </a:lnTo>
                    <a:lnTo>
                      <a:pt x="51" y="12"/>
                    </a:lnTo>
                    <a:lnTo>
                      <a:pt x="42" y="17"/>
                    </a:lnTo>
                    <a:lnTo>
                      <a:pt x="35" y="22"/>
                    </a:lnTo>
                    <a:lnTo>
                      <a:pt x="28" y="28"/>
                    </a:lnTo>
                    <a:lnTo>
                      <a:pt x="22" y="35"/>
                    </a:lnTo>
                    <a:lnTo>
                      <a:pt x="17" y="43"/>
                    </a:lnTo>
                    <a:lnTo>
                      <a:pt x="12" y="51"/>
                    </a:lnTo>
                    <a:lnTo>
                      <a:pt x="7" y="59"/>
                    </a:lnTo>
                    <a:lnTo>
                      <a:pt x="5" y="68"/>
                    </a:lnTo>
                    <a:lnTo>
                      <a:pt x="2" y="78"/>
                    </a:lnTo>
                    <a:lnTo>
                      <a:pt x="0" y="87"/>
                    </a:lnTo>
                    <a:lnTo>
                      <a:pt x="0" y="97"/>
                    </a:lnTo>
                    <a:lnTo>
                      <a:pt x="0" y="1111"/>
                    </a:lnTo>
                    <a:lnTo>
                      <a:pt x="0" y="1111"/>
                    </a:lnTo>
                    <a:lnTo>
                      <a:pt x="0" y="1121"/>
                    </a:lnTo>
                    <a:lnTo>
                      <a:pt x="2" y="1131"/>
                    </a:lnTo>
                    <a:lnTo>
                      <a:pt x="5" y="1140"/>
                    </a:lnTo>
                    <a:lnTo>
                      <a:pt x="7" y="1149"/>
                    </a:lnTo>
                    <a:lnTo>
                      <a:pt x="12" y="1157"/>
                    </a:lnTo>
                    <a:lnTo>
                      <a:pt x="17" y="1166"/>
                    </a:lnTo>
                    <a:lnTo>
                      <a:pt x="22" y="1173"/>
                    </a:lnTo>
                    <a:lnTo>
                      <a:pt x="28" y="1180"/>
                    </a:lnTo>
                    <a:lnTo>
                      <a:pt x="35" y="1186"/>
                    </a:lnTo>
                    <a:lnTo>
                      <a:pt x="42" y="1191"/>
                    </a:lnTo>
                    <a:lnTo>
                      <a:pt x="51" y="1196"/>
                    </a:lnTo>
                    <a:lnTo>
                      <a:pt x="59" y="1201"/>
                    </a:lnTo>
                    <a:lnTo>
                      <a:pt x="68" y="1203"/>
                    </a:lnTo>
                    <a:lnTo>
                      <a:pt x="77" y="1205"/>
                    </a:lnTo>
                    <a:lnTo>
                      <a:pt x="87" y="1208"/>
                    </a:lnTo>
                    <a:lnTo>
                      <a:pt x="96" y="1208"/>
                    </a:lnTo>
                    <a:lnTo>
                      <a:pt x="1834" y="1208"/>
                    </a:lnTo>
                    <a:lnTo>
                      <a:pt x="1834" y="1208"/>
                    </a:lnTo>
                    <a:lnTo>
                      <a:pt x="1844" y="1208"/>
                    </a:lnTo>
                    <a:lnTo>
                      <a:pt x="1854" y="1205"/>
                    </a:lnTo>
                    <a:lnTo>
                      <a:pt x="1863" y="1203"/>
                    </a:lnTo>
                    <a:lnTo>
                      <a:pt x="1872" y="1201"/>
                    </a:lnTo>
                    <a:lnTo>
                      <a:pt x="1880" y="1196"/>
                    </a:lnTo>
                    <a:lnTo>
                      <a:pt x="1889" y="1191"/>
                    </a:lnTo>
                    <a:lnTo>
                      <a:pt x="1896" y="1186"/>
                    </a:lnTo>
                    <a:lnTo>
                      <a:pt x="1903" y="1180"/>
                    </a:lnTo>
                    <a:lnTo>
                      <a:pt x="1909" y="1173"/>
                    </a:lnTo>
                    <a:lnTo>
                      <a:pt x="1914" y="1166"/>
                    </a:lnTo>
                    <a:lnTo>
                      <a:pt x="1919" y="1157"/>
                    </a:lnTo>
                    <a:lnTo>
                      <a:pt x="1924" y="1149"/>
                    </a:lnTo>
                    <a:lnTo>
                      <a:pt x="1926" y="1140"/>
                    </a:lnTo>
                    <a:lnTo>
                      <a:pt x="1929" y="1131"/>
                    </a:lnTo>
                    <a:lnTo>
                      <a:pt x="1931" y="1121"/>
                    </a:lnTo>
                    <a:lnTo>
                      <a:pt x="1931" y="1111"/>
                    </a:lnTo>
                    <a:lnTo>
                      <a:pt x="1931" y="97"/>
                    </a:lnTo>
                    <a:lnTo>
                      <a:pt x="1931" y="97"/>
                    </a:lnTo>
                    <a:lnTo>
                      <a:pt x="1931" y="87"/>
                    </a:lnTo>
                    <a:lnTo>
                      <a:pt x="1929" y="78"/>
                    </a:lnTo>
                    <a:lnTo>
                      <a:pt x="1926" y="68"/>
                    </a:lnTo>
                    <a:lnTo>
                      <a:pt x="1924" y="59"/>
                    </a:lnTo>
                    <a:lnTo>
                      <a:pt x="1919" y="51"/>
                    </a:lnTo>
                    <a:lnTo>
                      <a:pt x="1914" y="43"/>
                    </a:lnTo>
                    <a:lnTo>
                      <a:pt x="1909" y="35"/>
                    </a:lnTo>
                    <a:lnTo>
                      <a:pt x="1903" y="28"/>
                    </a:lnTo>
                    <a:lnTo>
                      <a:pt x="1896" y="22"/>
                    </a:lnTo>
                    <a:lnTo>
                      <a:pt x="1889" y="17"/>
                    </a:lnTo>
                    <a:lnTo>
                      <a:pt x="1880" y="12"/>
                    </a:lnTo>
                    <a:lnTo>
                      <a:pt x="1872" y="8"/>
                    </a:lnTo>
                    <a:lnTo>
                      <a:pt x="1863" y="5"/>
                    </a:lnTo>
                    <a:lnTo>
                      <a:pt x="1854" y="3"/>
                    </a:lnTo>
                    <a:lnTo>
                      <a:pt x="1844" y="0"/>
                    </a:lnTo>
                    <a:lnTo>
                      <a:pt x="1834" y="0"/>
                    </a:lnTo>
                    <a:lnTo>
                      <a:pt x="1834" y="0"/>
                    </a:lnTo>
                    <a:close/>
                    <a:moveTo>
                      <a:pt x="241" y="1015"/>
                    </a:moveTo>
                    <a:lnTo>
                      <a:pt x="241" y="1015"/>
                    </a:lnTo>
                    <a:lnTo>
                      <a:pt x="240" y="1024"/>
                    </a:lnTo>
                    <a:lnTo>
                      <a:pt x="238" y="1034"/>
                    </a:lnTo>
                    <a:lnTo>
                      <a:pt x="233" y="1041"/>
                    </a:lnTo>
                    <a:lnTo>
                      <a:pt x="227" y="1048"/>
                    </a:lnTo>
                    <a:lnTo>
                      <a:pt x="220" y="1054"/>
                    </a:lnTo>
                    <a:lnTo>
                      <a:pt x="212" y="1059"/>
                    </a:lnTo>
                    <a:lnTo>
                      <a:pt x="203" y="1062"/>
                    </a:lnTo>
                    <a:lnTo>
                      <a:pt x="193" y="1063"/>
                    </a:lnTo>
                    <a:lnTo>
                      <a:pt x="193" y="1063"/>
                    </a:lnTo>
                    <a:lnTo>
                      <a:pt x="183" y="1062"/>
                    </a:lnTo>
                    <a:lnTo>
                      <a:pt x="174" y="1059"/>
                    </a:lnTo>
                    <a:lnTo>
                      <a:pt x="166" y="1054"/>
                    </a:lnTo>
                    <a:lnTo>
                      <a:pt x="159" y="1048"/>
                    </a:lnTo>
                    <a:lnTo>
                      <a:pt x="153" y="1041"/>
                    </a:lnTo>
                    <a:lnTo>
                      <a:pt x="148" y="1034"/>
                    </a:lnTo>
                    <a:lnTo>
                      <a:pt x="146" y="1024"/>
                    </a:lnTo>
                    <a:lnTo>
                      <a:pt x="145" y="1015"/>
                    </a:lnTo>
                    <a:lnTo>
                      <a:pt x="145" y="193"/>
                    </a:lnTo>
                    <a:lnTo>
                      <a:pt x="145" y="193"/>
                    </a:lnTo>
                    <a:lnTo>
                      <a:pt x="146" y="184"/>
                    </a:lnTo>
                    <a:lnTo>
                      <a:pt x="148" y="174"/>
                    </a:lnTo>
                    <a:lnTo>
                      <a:pt x="153" y="167"/>
                    </a:lnTo>
                    <a:lnTo>
                      <a:pt x="159" y="160"/>
                    </a:lnTo>
                    <a:lnTo>
                      <a:pt x="166" y="154"/>
                    </a:lnTo>
                    <a:lnTo>
                      <a:pt x="174" y="149"/>
                    </a:lnTo>
                    <a:lnTo>
                      <a:pt x="183" y="146"/>
                    </a:lnTo>
                    <a:lnTo>
                      <a:pt x="193" y="145"/>
                    </a:lnTo>
                    <a:lnTo>
                      <a:pt x="193" y="145"/>
                    </a:lnTo>
                    <a:lnTo>
                      <a:pt x="203" y="146"/>
                    </a:lnTo>
                    <a:lnTo>
                      <a:pt x="212" y="149"/>
                    </a:lnTo>
                    <a:lnTo>
                      <a:pt x="220" y="154"/>
                    </a:lnTo>
                    <a:lnTo>
                      <a:pt x="227" y="160"/>
                    </a:lnTo>
                    <a:lnTo>
                      <a:pt x="233" y="167"/>
                    </a:lnTo>
                    <a:lnTo>
                      <a:pt x="238" y="174"/>
                    </a:lnTo>
                    <a:lnTo>
                      <a:pt x="240" y="184"/>
                    </a:lnTo>
                    <a:lnTo>
                      <a:pt x="241" y="193"/>
                    </a:lnTo>
                    <a:lnTo>
                      <a:pt x="241" y="1015"/>
                    </a:lnTo>
                    <a:close/>
                    <a:moveTo>
                      <a:pt x="628" y="1015"/>
                    </a:moveTo>
                    <a:lnTo>
                      <a:pt x="628" y="1015"/>
                    </a:lnTo>
                    <a:lnTo>
                      <a:pt x="626" y="1024"/>
                    </a:lnTo>
                    <a:lnTo>
                      <a:pt x="624" y="1034"/>
                    </a:lnTo>
                    <a:lnTo>
                      <a:pt x="619" y="1041"/>
                    </a:lnTo>
                    <a:lnTo>
                      <a:pt x="613" y="1048"/>
                    </a:lnTo>
                    <a:lnTo>
                      <a:pt x="606" y="1054"/>
                    </a:lnTo>
                    <a:lnTo>
                      <a:pt x="599" y="1059"/>
                    </a:lnTo>
                    <a:lnTo>
                      <a:pt x="589" y="1062"/>
                    </a:lnTo>
                    <a:lnTo>
                      <a:pt x="579" y="1063"/>
                    </a:lnTo>
                    <a:lnTo>
                      <a:pt x="579" y="1063"/>
                    </a:lnTo>
                    <a:lnTo>
                      <a:pt x="570" y="1062"/>
                    </a:lnTo>
                    <a:lnTo>
                      <a:pt x="560" y="1059"/>
                    </a:lnTo>
                    <a:lnTo>
                      <a:pt x="553" y="1054"/>
                    </a:lnTo>
                    <a:lnTo>
                      <a:pt x="545" y="1048"/>
                    </a:lnTo>
                    <a:lnTo>
                      <a:pt x="539" y="1041"/>
                    </a:lnTo>
                    <a:lnTo>
                      <a:pt x="535" y="1034"/>
                    </a:lnTo>
                    <a:lnTo>
                      <a:pt x="532" y="1024"/>
                    </a:lnTo>
                    <a:lnTo>
                      <a:pt x="531" y="1015"/>
                    </a:lnTo>
                    <a:lnTo>
                      <a:pt x="531" y="193"/>
                    </a:lnTo>
                    <a:lnTo>
                      <a:pt x="531" y="193"/>
                    </a:lnTo>
                    <a:lnTo>
                      <a:pt x="532" y="184"/>
                    </a:lnTo>
                    <a:lnTo>
                      <a:pt x="535" y="174"/>
                    </a:lnTo>
                    <a:lnTo>
                      <a:pt x="539" y="167"/>
                    </a:lnTo>
                    <a:lnTo>
                      <a:pt x="545" y="160"/>
                    </a:lnTo>
                    <a:lnTo>
                      <a:pt x="553" y="154"/>
                    </a:lnTo>
                    <a:lnTo>
                      <a:pt x="560" y="149"/>
                    </a:lnTo>
                    <a:lnTo>
                      <a:pt x="570" y="146"/>
                    </a:lnTo>
                    <a:lnTo>
                      <a:pt x="579" y="145"/>
                    </a:lnTo>
                    <a:lnTo>
                      <a:pt x="579" y="145"/>
                    </a:lnTo>
                    <a:lnTo>
                      <a:pt x="589" y="146"/>
                    </a:lnTo>
                    <a:lnTo>
                      <a:pt x="599" y="149"/>
                    </a:lnTo>
                    <a:lnTo>
                      <a:pt x="606" y="154"/>
                    </a:lnTo>
                    <a:lnTo>
                      <a:pt x="613" y="160"/>
                    </a:lnTo>
                    <a:lnTo>
                      <a:pt x="619" y="167"/>
                    </a:lnTo>
                    <a:lnTo>
                      <a:pt x="624" y="174"/>
                    </a:lnTo>
                    <a:lnTo>
                      <a:pt x="626" y="184"/>
                    </a:lnTo>
                    <a:lnTo>
                      <a:pt x="628" y="193"/>
                    </a:lnTo>
                    <a:lnTo>
                      <a:pt x="628" y="1015"/>
                    </a:lnTo>
                    <a:close/>
                    <a:moveTo>
                      <a:pt x="1014" y="1015"/>
                    </a:moveTo>
                    <a:lnTo>
                      <a:pt x="1014" y="1015"/>
                    </a:lnTo>
                    <a:lnTo>
                      <a:pt x="1013" y="1024"/>
                    </a:lnTo>
                    <a:lnTo>
                      <a:pt x="1010" y="1034"/>
                    </a:lnTo>
                    <a:lnTo>
                      <a:pt x="1005" y="1041"/>
                    </a:lnTo>
                    <a:lnTo>
                      <a:pt x="999" y="1048"/>
                    </a:lnTo>
                    <a:lnTo>
                      <a:pt x="992" y="1054"/>
                    </a:lnTo>
                    <a:lnTo>
                      <a:pt x="985" y="1059"/>
                    </a:lnTo>
                    <a:lnTo>
                      <a:pt x="975" y="1062"/>
                    </a:lnTo>
                    <a:lnTo>
                      <a:pt x="965" y="1063"/>
                    </a:lnTo>
                    <a:lnTo>
                      <a:pt x="965" y="1063"/>
                    </a:lnTo>
                    <a:lnTo>
                      <a:pt x="956" y="1062"/>
                    </a:lnTo>
                    <a:lnTo>
                      <a:pt x="946" y="1059"/>
                    </a:lnTo>
                    <a:lnTo>
                      <a:pt x="939" y="1054"/>
                    </a:lnTo>
                    <a:lnTo>
                      <a:pt x="932" y="1048"/>
                    </a:lnTo>
                    <a:lnTo>
                      <a:pt x="926" y="1041"/>
                    </a:lnTo>
                    <a:lnTo>
                      <a:pt x="921" y="1034"/>
                    </a:lnTo>
                    <a:lnTo>
                      <a:pt x="918" y="1024"/>
                    </a:lnTo>
                    <a:lnTo>
                      <a:pt x="917" y="1015"/>
                    </a:lnTo>
                    <a:lnTo>
                      <a:pt x="917" y="193"/>
                    </a:lnTo>
                    <a:lnTo>
                      <a:pt x="917" y="193"/>
                    </a:lnTo>
                    <a:lnTo>
                      <a:pt x="918" y="184"/>
                    </a:lnTo>
                    <a:lnTo>
                      <a:pt x="921" y="174"/>
                    </a:lnTo>
                    <a:lnTo>
                      <a:pt x="926" y="167"/>
                    </a:lnTo>
                    <a:lnTo>
                      <a:pt x="932" y="160"/>
                    </a:lnTo>
                    <a:lnTo>
                      <a:pt x="939" y="154"/>
                    </a:lnTo>
                    <a:lnTo>
                      <a:pt x="946" y="149"/>
                    </a:lnTo>
                    <a:lnTo>
                      <a:pt x="956" y="146"/>
                    </a:lnTo>
                    <a:lnTo>
                      <a:pt x="965" y="145"/>
                    </a:lnTo>
                    <a:lnTo>
                      <a:pt x="965" y="145"/>
                    </a:lnTo>
                    <a:lnTo>
                      <a:pt x="975" y="146"/>
                    </a:lnTo>
                    <a:lnTo>
                      <a:pt x="985" y="149"/>
                    </a:lnTo>
                    <a:lnTo>
                      <a:pt x="992" y="154"/>
                    </a:lnTo>
                    <a:lnTo>
                      <a:pt x="999" y="160"/>
                    </a:lnTo>
                    <a:lnTo>
                      <a:pt x="1005" y="167"/>
                    </a:lnTo>
                    <a:lnTo>
                      <a:pt x="1010" y="174"/>
                    </a:lnTo>
                    <a:lnTo>
                      <a:pt x="1013" y="184"/>
                    </a:lnTo>
                    <a:lnTo>
                      <a:pt x="1014" y="193"/>
                    </a:lnTo>
                    <a:lnTo>
                      <a:pt x="1014" y="1015"/>
                    </a:lnTo>
                    <a:close/>
                    <a:moveTo>
                      <a:pt x="1400" y="1015"/>
                    </a:moveTo>
                    <a:lnTo>
                      <a:pt x="1400" y="1015"/>
                    </a:lnTo>
                    <a:lnTo>
                      <a:pt x="1399" y="1024"/>
                    </a:lnTo>
                    <a:lnTo>
                      <a:pt x="1396" y="1034"/>
                    </a:lnTo>
                    <a:lnTo>
                      <a:pt x="1391" y="1041"/>
                    </a:lnTo>
                    <a:lnTo>
                      <a:pt x="1385" y="1048"/>
                    </a:lnTo>
                    <a:lnTo>
                      <a:pt x="1378" y="1054"/>
                    </a:lnTo>
                    <a:lnTo>
                      <a:pt x="1371" y="1059"/>
                    </a:lnTo>
                    <a:lnTo>
                      <a:pt x="1361" y="1062"/>
                    </a:lnTo>
                    <a:lnTo>
                      <a:pt x="1352" y="1063"/>
                    </a:lnTo>
                    <a:lnTo>
                      <a:pt x="1352" y="1063"/>
                    </a:lnTo>
                    <a:lnTo>
                      <a:pt x="1342" y="1062"/>
                    </a:lnTo>
                    <a:lnTo>
                      <a:pt x="1332" y="1059"/>
                    </a:lnTo>
                    <a:lnTo>
                      <a:pt x="1325" y="1054"/>
                    </a:lnTo>
                    <a:lnTo>
                      <a:pt x="1318" y="1048"/>
                    </a:lnTo>
                    <a:lnTo>
                      <a:pt x="1312" y="1041"/>
                    </a:lnTo>
                    <a:lnTo>
                      <a:pt x="1307" y="1034"/>
                    </a:lnTo>
                    <a:lnTo>
                      <a:pt x="1305" y="1024"/>
                    </a:lnTo>
                    <a:lnTo>
                      <a:pt x="1303" y="1015"/>
                    </a:lnTo>
                    <a:lnTo>
                      <a:pt x="1303" y="193"/>
                    </a:lnTo>
                    <a:lnTo>
                      <a:pt x="1303" y="193"/>
                    </a:lnTo>
                    <a:lnTo>
                      <a:pt x="1305" y="184"/>
                    </a:lnTo>
                    <a:lnTo>
                      <a:pt x="1307" y="174"/>
                    </a:lnTo>
                    <a:lnTo>
                      <a:pt x="1312" y="167"/>
                    </a:lnTo>
                    <a:lnTo>
                      <a:pt x="1318" y="160"/>
                    </a:lnTo>
                    <a:lnTo>
                      <a:pt x="1325" y="154"/>
                    </a:lnTo>
                    <a:lnTo>
                      <a:pt x="1332" y="149"/>
                    </a:lnTo>
                    <a:lnTo>
                      <a:pt x="1342" y="146"/>
                    </a:lnTo>
                    <a:lnTo>
                      <a:pt x="1352" y="145"/>
                    </a:lnTo>
                    <a:lnTo>
                      <a:pt x="1352" y="145"/>
                    </a:lnTo>
                    <a:lnTo>
                      <a:pt x="1361" y="146"/>
                    </a:lnTo>
                    <a:lnTo>
                      <a:pt x="1371" y="149"/>
                    </a:lnTo>
                    <a:lnTo>
                      <a:pt x="1378" y="154"/>
                    </a:lnTo>
                    <a:lnTo>
                      <a:pt x="1385" y="160"/>
                    </a:lnTo>
                    <a:lnTo>
                      <a:pt x="1391" y="167"/>
                    </a:lnTo>
                    <a:lnTo>
                      <a:pt x="1396" y="174"/>
                    </a:lnTo>
                    <a:lnTo>
                      <a:pt x="1399" y="184"/>
                    </a:lnTo>
                    <a:lnTo>
                      <a:pt x="1400" y="193"/>
                    </a:lnTo>
                    <a:lnTo>
                      <a:pt x="1400" y="1015"/>
                    </a:lnTo>
                    <a:close/>
                    <a:moveTo>
                      <a:pt x="1786" y="1015"/>
                    </a:moveTo>
                    <a:lnTo>
                      <a:pt x="1786" y="1015"/>
                    </a:lnTo>
                    <a:lnTo>
                      <a:pt x="1785" y="1024"/>
                    </a:lnTo>
                    <a:lnTo>
                      <a:pt x="1783" y="1034"/>
                    </a:lnTo>
                    <a:lnTo>
                      <a:pt x="1778" y="1041"/>
                    </a:lnTo>
                    <a:lnTo>
                      <a:pt x="1772" y="1048"/>
                    </a:lnTo>
                    <a:lnTo>
                      <a:pt x="1764" y="1054"/>
                    </a:lnTo>
                    <a:lnTo>
                      <a:pt x="1757" y="1059"/>
                    </a:lnTo>
                    <a:lnTo>
                      <a:pt x="1748" y="1062"/>
                    </a:lnTo>
                    <a:lnTo>
                      <a:pt x="1738" y="1063"/>
                    </a:lnTo>
                    <a:lnTo>
                      <a:pt x="1738" y="1063"/>
                    </a:lnTo>
                    <a:lnTo>
                      <a:pt x="1728" y="1062"/>
                    </a:lnTo>
                    <a:lnTo>
                      <a:pt x="1719" y="1059"/>
                    </a:lnTo>
                    <a:lnTo>
                      <a:pt x="1711" y="1054"/>
                    </a:lnTo>
                    <a:lnTo>
                      <a:pt x="1704" y="1048"/>
                    </a:lnTo>
                    <a:lnTo>
                      <a:pt x="1698" y="1041"/>
                    </a:lnTo>
                    <a:lnTo>
                      <a:pt x="1693" y="1034"/>
                    </a:lnTo>
                    <a:lnTo>
                      <a:pt x="1691" y="1024"/>
                    </a:lnTo>
                    <a:lnTo>
                      <a:pt x="1690" y="1015"/>
                    </a:lnTo>
                    <a:lnTo>
                      <a:pt x="1690" y="193"/>
                    </a:lnTo>
                    <a:lnTo>
                      <a:pt x="1690" y="193"/>
                    </a:lnTo>
                    <a:lnTo>
                      <a:pt x="1691" y="184"/>
                    </a:lnTo>
                    <a:lnTo>
                      <a:pt x="1693" y="174"/>
                    </a:lnTo>
                    <a:lnTo>
                      <a:pt x="1698" y="167"/>
                    </a:lnTo>
                    <a:lnTo>
                      <a:pt x="1704" y="160"/>
                    </a:lnTo>
                    <a:lnTo>
                      <a:pt x="1711" y="154"/>
                    </a:lnTo>
                    <a:lnTo>
                      <a:pt x="1719" y="149"/>
                    </a:lnTo>
                    <a:lnTo>
                      <a:pt x="1728" y="146"/>
                    </a:lnTo>
                    <a:lnTo>
                      <a:pt x="1738" y="145"/>
                    </a:lnTo>
                    <a:lnTo>
                      <a:pt x="1738" y="145"/>
                    </a:lnTo>
                    <a:lnTo>
                      <a:pt x="1748" y="146"/>
                    </a:lnTo>
                    <a:lnTo>
                      <a:pt x="1757" y="149"/>
                    </a:lnTo>
                    <a:lnTo>
                      <a:pt x="1764" y="154"/>
                    </a:lnTo>
                    <a:lnTo>
                      <a:pt x="1772" y="160"/>
                    </a:lnTo>
                    <a:lnTo>
                      <a:pt x="1778" y="167"/>
                    </a:lnTo>
                    <a:lnTo>
                      <a:pt x="1783" y="174"/>
                    </a:lnTo>
                    <a:lnTo>
                      <a:pt x="1785" y="184"/>
                    </a:lnTo>
                    <a:lnTo>
                      <a:pt x="1786" y="193"/>
                    </a:lnTo>
                    <a:lnTo>
                      <a:pt x="1786" y="10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2">
                <a:extLst>
                  <a:ext uri="{FF2B5EF4-FFF2-40B4-BE49-F238E27FC236}">
                    <a16:creationId xmlns:a16="http://schemas.microsoft.com/office/drawing/2014/main" id="{AE86537D-A4DB-4132-A75D-75C6FC2974AB}"/>
                  </a:ext>
                </a:extLst>
              </p:cNvPr>
              <p:cNvSpPr>
                <a:spLocks/>
              </p:cNvSpPr>
              <p:nvPr/>
            </p:nvSpPr>
            <p:spPr bwMode="auto">
              <a:xfrm>
                <a:off x="1270000" y="8349431"/>
                <a:ext cx="155575" cy="74612"/>
              </a:xfrm>
              <a:custGeom>
                <a:avLst/>
                <a:gdLst>
                  <a:gd name="T0" fmla="*/ 14 w 488"/>
                  <a:gd name="T1" fmla="*/ 152 h 231"/>
                  <a:gd name="T2" fmla="*/ 18 w 488"/>
                  <a:gd name="T3" fmla="*/ 153 h 231"/>
                  <a:gd name="T4" fmla="*/ 18 w 488"/>
                  <a:gd name="T5" fmla="*/ 153 h 231"/>
                  <a:gd name="T6" fmla="*/ 31 w 488"/>
                  <a:gd name="T7" fmla="*/ 157 h 231"/>
                  <a:gd name="T8" fmla="*/ 50 w 488"/>
                  <a:gd name="T9" fmla="*/ 162 h 231"/>
                  <a:gd name="T10" fmla="*/ 76 w 488"/>
                  <a:gd name="T11" fmla="*/ 167 h 231"/>
                  <a:gd name="T12" fmla="*/ 105 w 488"/>
                  <a:gd name="T13" fmla="*/ 173 h 231"/>
                  <a:gd name="T14" fmla="*/ 173 w 488"/>
                  <a:gd name="T15" fmla="*/ 181 h 231"/>
                  <a:gd name="T16" fmla="*/ 208 w 488"/>
                  <a:gd name="T17" fmla="*/ 182 h 231"/>
                  <a:gd name="T18" fmla="*/ 231 w 488"/>
                  <a:gd name="T19" fmla="*/ 181 h 231"/>
                  <a:gd name="T20" fmla="*/ 275 w 488"/>
                  <a:gd name="T21" fmla="*/ 176 h 231"/>
                  <a:gd name="T22" fmla="*/ 294 w 488"/>
                  <a:gd name="T23" fmla="*/ 172 h 231"/>
                  <a:gd name="T24" fmla="*/ 312 w 488"/>
                  <a:gd name="T25" fmla="*/ 164 h 231"/>
                  <a:gd name="T26" fmla="*/ 346 w 488"/>
                  <a:gd name="T27" fmla="*/ 146 h 231"/>
                  <a:gd name="T28" fmla="*/ 374 w 488"/>
                  <a:gd name="T29" fmla="*/ 122 h 231"/>
                  <a:gd name="T30" fmla="*/ 396 w 488"/>
                  <a:gd name="T31" fmla="*/ 94 h 231"/>
                  <a:gd name="T32" fmla="*/ 405 w 488"/>
                  <a:gd name="T33" fmla="*/ 81 h 231"/>
                  <a:gd name="T34" fmla="*/ 414 w 488"/>
                  <a:gd name="T35" fmla="*/ 67 h 231"/>
                  <a:gd name="T36" fmla="*/ 432 w 488"/>
                  <a:gd name="T37" fmla="*/ 30 h 231"/>
                  <a:gd name="T38" fmla="*/ 441 w 488"/>
                  <a:gd name="T39" fmla="*/ 1 h 231"/>
                  <a:gd name="T40" fmla="*/ 441 w 488"/>
                  <a:gd name="T41" fmla="*/ 1 h 231"/>
                  <a:gd name="T42" fmla="*/ 443 w 488"/>
                  <a:gd name="T43" fmla="*/ 0 h 231"/>
                  <a:gd name="T44" fmla="*/ 488 w 488"/>
                  <a:gd name="T45" fmla="*/ 12 h 231"/>
                  <a:gd name="T46" fmla="*/ 480 w 488"/>
                  <a:gd name="T47" fmla="*/ 39 h 231"/>
                  <a:gd name="T48" fmla="*/ 461 w 488"/>
                  <a:gd name="T49" fmla="*/ 81 h 231"/>
                  <a:gd name="T50" fmla="*/ 451 w 488"/>
                  <a:gd name="T51" fmla="*/ 98 h 231"/>
                  <a:gd name="T52" fmla="*/ 440 w 488"/>
                  <a:gd name="T53" fmla="*/ 116 h 231"/>
                  <a:gd name="T54" fmla="*/ 412 w 488"/>
                  <a:gd name="T55" fmla="*/ 150 h 231"/>
                  <a:gd name="T56" fmla="*/ 377 w 488"/>
                  <a:gd name="T57" fmla="*/ 182 h 231"/>
                  <a:gd name="T58" fmla="*/ 346 w 488"/>
                  <a:gd name="T59" fmla="*/ 202 h 231"/>
                  <a:gd name="T60" fmla="*/ 322 w 488"/>
                  <a:gd name="T61" fmla="*/ 213 h 231"/>
                  <a:gd name="T62" fmla="*/ 309 w 488"/>
                  <a:gd name="T63" fmla="*/ 217 h 231"/>
                  <a:gd name="T64" fmla="*/ 284 w 488"/>
                  <a:gd name="T65" fmla="*/ 224 h 231"/>
                  <a:gd name="T66" fmla="*/ 234 w 488"/>
                  <a:gd name="T67" fmla="*/ 230 h 231"/>
                  <a:gd name="T68" fmla="*/ 208 w 488"/>
                  <a:gd name="T69" fmla="*/ 231 h 231"/>
                  <a:gd name="T70" fmla="*/ 170 w 488"/>
                  <a:gd name="T71" fmla="*/ 230 h 231"/>
                  <a:gd name="T72" fmla="*/ 97 w 488"/>
                  <a:gd name="T73" fmla="*/ 220 h 231"/>
                  <a:gd name="T74" fmla="*/ 38 w 488"/>
                  <a:gd name="T75" fmla="*/ 209 h 231"/>
                  <a:gd name="T76" fmla="*/ 0 w 488"/>
                  <a:gd name="T77" fmla="*/ 19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8" h="231">
                    <a:moveTo>
                      <a:pt x="0" y="198"/>
                    </a:moveTo>
                    <a:lnTo>
                      <a:pt x="14" y="152"/>
                    </a:lnTo>
                    <a:lnTo>
                      <a:pt x="14" y="152"/>
                    </a:lnTo>
                    <a:lnTo>
                      <a:pt x="18" y="153"/>
                    </a:lnTo>
                    <a:lnTo>
                      <a:pt x="18" y="153"/>
                    </a:lnTo>
                    <a:lnTo>
                      <a:pt x="18" y="153"/>
                    </a:lnTo>
                    <a:lnTo>
                      <a:pt x="31" y="157"/>
                    </a:lnTo>
                    <a:lnTo>
                      <a:pt x="31" y="157"/>
                    </a:lnTo>
                    <a:lnTo>
                      <a:pt x="31" y="157"/>
                    </a:lnTo>
                    <a:lnTo>
                      <a:pt x="50" y="162"/>
                    </a:lnTo>
                    <a:lnTo>
                      <a:pt x="76" y="167"/>
                    </a:lnTo>
                    <a:lnTo>
                      <a:pt x="76" y="167"/>
                    </a:lnTo>
                    <a:lnTo>
                      <a:pt x="76" y="167"/>
                    </a:lnTo>
                    <a:lnTo>
                      <a:pt x="105" y="173"/>
                    </a:lnTo>
                    <a:lnTo>
                      <a:pt x="138" y="178"/>
                    </a:lnTo>
                    <a:lnTo>
                      <a:pt x="173" y="181"/>
                    </a:lnTo>
                    <a:lnTo>
                      <a:pt x="208" y="182"/>
                    </a:lnTo>
                    <a:lnTo>
                      <a:pt x="208" y="182"/>
                    </a:lnTo>
                    <a:lnTo>
                      <a:pt x="208" y="182"/>
                    </a:lnTo>
                    <a:lnTo>
                      <a:pt x="231" y="181"/>
                    </a:lnTo>
                    <a:lnTo>
                      <a:pt x="253" y="180"/>
                    </a:lnTo>
                    <a:lnTo>
                      <a:pt x="275" y="176"/>
                    </a:lnTo>
                    <a:lnTo>
                      <a:pt x="294" y="172"/>
                    </a:lnTo>
                    <a:lnTo>
                      <a:pt x="294" y="172"/>
                    </a:lnTo>
                    <a:lnTo>
                      <a:pt x="294" y="172"/>
                    </a:lnTo>
                    <a:lnTo>
                      <a:pt x="312" y="164"/>
                    </a:lnTo>
                    <a:lnTo>
                      <a:pt x="330" y="156"/>
                    </a:lnTo>
                    <a:lnTo>
                      <a:pt x="346" y="146"/>
                    </a:lnTo>
                    <a:lnTo>
                      <a:pt x="361" y="134"/>
                    </a:lnTo>
                    <a:lnTo>
                      <a:pt x="374" y="122"/>
                    </a:lnTo>
                    <a:lnTo>
                      <a:pt x="385" y="109"/>
                    </a:lnTo>
                    <a:lnTo>
                      <a:pt x="396" y="94"/>
                    </a:lnTo>
                    <a:lnTo>
                      <a:pt x="405" y="81"/>
                    </a:lnTo>
                    <a:lnTo>
                      <a:pt x="405" y="81"/>
                    </a:lnTo>
                    <a:lnTo>
                      <a:pt x="405" y="81"/>
                    </a:lnTo>
                    <a:lnTo>
                      <a:pt x="414" y="67"/>
                    </a:lnTo>
                    <a:lnTo>
                      <a:pt x="421" y="53"/>
                    </a:lnTo>
                    <a:lnTo>
                      <a:pt x="432" y="30"/>
                    </a:lnTo>
                    <a:lnTo>
                      <a:pt x="439" y="11"/>
                    </a:lnTo>
                    <a:lnTo>
                      <a:pt x="441" y="1"/>
                    </a:lnTo>
                    <a:lnTo>
                      <a:pt x="441" y="1"/>
                    </a:lnTo>
                    <a:lnTo>
                      <a:pt x="441" y="1"/>
                    </a:lnTo>
                    <a:lnTo>
                      <a:pt x="443" y="0"/>
                    </a:lnTo>
                    <a:lnTo>
                      <a:pt x="443" y="0"/>
                    </a:lnTo>
                    <a:lnTo>
                      <a:pt x="488" y="12"/>
                    </a:lnTo>
                    <a:lnTo>
                      <a:pt x="488" y="12"/>
                    </a:lnTo>
                    <a:lnTo>
                      <a:pt x="487" y="19"/>
                    </a:lnTo>
                    <a:lnTo>
                      <a:pt x="480" y="39"/>
                    </a:lnTo>
                    <a:lnTo>
                      <a:pt x="468" y="65"/>
                    </a:lnTo>
                    <a:lnTo>
                      <a:pt x="461" y="81"/>
                    </a:lnTo>
                    <a:lnTo>
                      <a:pt x="451" y="98"/>
                    </a:lnTo>
                    <a:lnTo>
                      <a:pt x="451" y="98"/>
                    </a:lnTo>
                    <a:lnTo>
                      <a:pt x="451" y="98"/>
                    </a:lnTo>
                    <a:lnTo>
                      <a:pt x="440" y="116"/>
                    </a:lnTo>
                    <a:lnTo>
                      <a:pt x="427" y="133"/>
                    </a:lnTo>
                    <a:lnTo>
                      <a:pt x="412" y="150"/>
                    </a:lnTo>
                    <a:lnTo>
                      <a:pt x="397" y="167"/>
                    </a:lnTo>
                    <a:lnTo>
                      <a:pt x="377" y="182"/>
                    </a:lnTo>
                    <a:lnTo>
                      <a:pt x="357" y="196"/>
                    </a:lnTo>
                    <a:lnTo>
                      <a:pt x="346" y="202"/>
                    </a:lnTo>
                    <a:lnTo>
                      <a:pt x="334" y="208"/>
                    </a:lnTo>
                    <a:lnTo>
                      <a:pt x="322" y="213"/>
                    </a:lnTo>
                    <a:lnTo>
                      <a:pt x="309" y="217"/>
                    </a:lnTo>
                    <a:lnTo>
                      <a:pt x="309" y="217"/>
                    </a:lnTo>
                    <a:lnTo>
                      <a:pt x="309" y="217"/>
                    </a:lnTo>
                    <a:lnTo>
                      <a:pt x="284" y="224"/>
                    </a:lnTo>
                    <a:lnTo>
                      <a:pt x="259" y="228"/>
                    </a:lnTo>
                    <a:lnTo>
                      <a:pt x="234" y="230"/>
                    </a:lnTo>
                    <a:lnTo>
                      <a:pt x="208" y="231"/>
                    </a:lnTo>
                    <a:lnTo>
                      <a:pt x="208" y="231"/>
                    </a:lnTo>
                    <a:lnTo>
                      <a:pt x="208" y="231"/>
                    </a:lnTo>
                    <a:lnTo>
                      <a:pt x="170" y="230"/>
                    </a:lnTo>
                    <a:lnTo>
                      <a:pt x="132" y="226"/>
                    </a:lnTo>
                    <a:lnTo>
                      <a:pt x="97" y="220"/>
                    </a:lnTo>
                    <a:lnTo>
                      <a:pt x="66" y="215"/>
                    </a:lnTo>
                    <a:lnTo>
                      <a:pt x="38" y="209"/>
                    </a:lnTo>
                    <a:lnTo>
                      <a:pt x="18" y="203"/>
                    </a:lnTo>
                    <a:lnTo>
                      <a:pt x="0" y="198"/>
                    </a:lnTo>
                    <a:lnTo>
                      <a:pt x="0"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52">
                <a:extLst>
                  <a:ext uri="{FF2B5EF4-FFF2-40B4-BE49-F238E27FC236}">
                    <a16:creationId xmlns:a16="http://schemas.microsoft.com/office/drawing/2014/main" id="{A603F104-FA53-4699-A852-14FAE485A14A}"/>
                  </a:ext>
                </a:extLst>
              </p:cNvPr>
              <p:cNvSpPr>
                <a:spLocks noEditPoints="1"/>
              </p:cNvSpPr>
              <p:nvPr/>
            </p:nvSpPr>
            <p:spPr bwMode="auto">
              <a:xfrm>
                <a:off x="1397000" y="8182743"/>
                <a:ext cx="200025" cy="200025"/>
              </a:xfrm>
              <a:custGeom>
                <a:avLst/>
                <a:gdLst>
                  <a:gd name="T0" fmla="*/ 405 w 632"/>
                  <a:gd name="T1" fmla="*/ 0 h 632"/>
                  <a:gd name="T2" fmla="*/ 0 w 632"/>
                  <a:gd name="T3" fmla="*/ 405 h 632"/>
                  <a:gd name="T4" fmla="*/ 0 w 632"/>
                  <a:gd name="T5" fmla="*/ 524 h 632"/>
                  <a:gd name="T6" fmla="*/ 109 w 632"/>
                  <a:gd name="T7" fmla="*/ 632 h 632"/>
                  <a:gd name="T8" fmla="*/ 227 w 632"/>
                  <a:gd name="T9" fmla="*/ 632 h 632"/>
                  <a:gd name="T10" fmla="*/ 632 w 632"/>
                  <a:gd name="T11" fmla="*/ 226 h 632"/>
                  <a:gd name="T12" fmla="*/ 405 w 632"/>
                  <a:gd name="T13" fmla="*/ 0 h 632"/>
                  <a:gd name="T14" fmla="*/ 130 w 632"/>
                  <a:gd name="T15" fmla="*/ 540 h 632"/>
                  <a:gd name="T16" fmla="*/ 130 w 632"/>
                  <a:gd name="T17" fmla="*/ 540 h 632"/>
                  <a:gd name="T18" fmla="*/ 121 w 632"/>
                  <a:gd name="T19" fmla="*/ 539 h 632"/>
                  <a:gd name="T20" fmla="*/ 111 w 632"/>
                  <a:gd name="T21" fmla="*/ 536 h 632"/>
                  <a:gd name="T22" fmla="*/ 104 w 632"/>
                  <a:gd name="T23" fmla="*/ 532 h 632"/>
                  <a:gd name="T24" fmla="*/ 96 w 632"/>
                  <a:gd name="T25" fmla="*/ 526 h 632"/>
                  <a:gd name="T26" fmla="*/ 90 w 632"/>
                  <a:gd name="T27" fmla="*/ 518 h 632"/>
                  <a:gd name="T28" fmla="*/ 86 w 632"/>
                  <a:gd name="T29" fmla="*/ 511 h 632"/>
                  <a:gd name="T30" fmla="*/ 83 w 632"/>
                  <a:gd name="T31" fmla="*/ 501 h 632"/>
                  <a:gd name="T32" fmla="*/ 82 w 632"/>
                  <a:gd name="T33" fmla="*/ 492 h 632"/>
                  <a:gd name="T34" fmla="*/ 82 w 632"/>
                  <a:gd name="T35" fmla="*/ 492 h 632"/>
                  <a:gd name="T36" fmla="*/ 83 w 632"/>
                  <a:gd name="T37" fmla="*/ 482 h 632"/>
                  <a:gd name="T38" fmla="*/ 86 w 632"/>
                  <a:gd name="T39" fmla="*/ 472 h 632"/>
                  <a:gd name="T40" fmla="*/ 90 w 632"/>
                  <a:gd name="T41" fmla="*/ 465 h 632"/>
                  <a:gd name="T42" fmla="*/ 96 w 632"/>
                  <a:gd name="T43" fmla="*/ 458 h 632"/>
                  <a:gd name="T44" fmla="*/ 104 w 632"/>
                  <a:gd name="T45" fmla="*/ 452 h 632"/>
                  <a:gd name="T46" fmla="*/ 111 w 632"/>
                  <a:gd name="T47" fmla="*/ 447 h 632"/>
                  <a:gd name="T48" fmla="*/ 121 w 632"/>
                  <a:gd name="T49" fmla="*/ 445 h 632"/>
                  <a:gd name="T50" fmla="*/ 130 w 632"/>
                  <a:gd name="T51" fmla="*/ 443 h 632"/>
                  <a:gd name="T52" fmla="*/ 130 w 632"/>
                  <a:gd name="T53" fmla="*/ 443 h 632"/>
                  <a:gd name="T54" fmla="*/ 140 w 632"/>
                  <a:gd name="T55" fmla="*/ 445 h 632"/>
                  <a:gd name="T56" fmla="*/ 150 w 632"/>
                  <a:gd name="T57" fmla="*/ 447 h 632"/>
                  <a:gd name="T58" fmla="*/ 157 w 632"/>
                  <a:gd name="T59" fmla="*/ 452 h 632"/>
                  <a:gd name="T60" fmla="*/ 164 w 632"/>
                  <a:gd name="T61" fmla="*/ 458 h 632"/>
                  <a:gd name="T62" fmla="*/ 170 w 632"/>
                  <a:gd name="T63" fmla="*/ 465 h 632"/>
                  <a:gd name="T64" fmla="*/ 175 w 632"/>
                  <a:gd name="T65" fmla="*/ 472 h 632"/>
                  <a:gd name="T66" fmla="*/ 177 w 632"/>
                  <a:gd name="T67" fmla="*/ 482 h 632"/>
                  <a:gd name="T68" fmla="*/ 179 w 632"/>
                  <a:gd name="T69" fmla="*/ 492 h 632"/>
                  <a:gd name="T70" fmla="*/ 179 w 632"/>
                  <a:gd name="T71" fmla="*/ 492 h 632"/>
                  <a:gd name="T72" fmla="*/ 177 w 632"/>
                  <a:gd name="T73" fmla="*/ 501 h 632"/>
                  <a:gd name="T74" fmla="*/ 175 w 632"/>
                  <a:gd name="T75" fmla="*/ 511 h 632"/>
                  <a:gd name="T76" fmla="*/ 170 w 632"/>
                  <a:gd name="T77" fmla="*/ 518 h 632"/>
                  <a:gd name="T78" fmla="*/ 164 w 632"/>
                  <a:gd name="T79" fmla="*/ 526 h 632"/>
                  <a:gd name="T80" fmla="*/ 157 w 632"/>
                  <a:gd name="T81" fmla="*/ 532 h 632"/>
                  <a:gd name="T82" fmla="*/ 150 w 632"/>
                  <a:gd name="T83" fmla="*/ 536 h 632"/>
                  <a:gd name="T84" fmla="*/ 140 w 632"/>
                  <a:gd name="T85" fmla="*/ 539 h 632"/>
                  <a:gd name="T86" fmla="*/ 130 w 632"/>
                  <a:gd name="T87" fmla="*/ 540 h 632"/>
                  <a:gd name="T88" fmla="*/ 130 w 632"/>
                  <a:gd name="T89" fmla="*/ 54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2" h="632">
                    <a:moveTo>
                      <a:pt x="405" y="0"/>
                    </a:moveTo>
                    <a:lnTo>
                      <a:pt x="0" y="405"/>
                    </a:lnTo>
                    <a:lnTo>
                      <a:pt x="0" y="524"/>
                    </a:lnTo>
                    <a:lnTo>
                      <a:pt x="109" y="632"/>
                    </a:lnTo>
                    <a:lnTo>
                      <a:pt x="227" y="632"/>
                    </a:lnTo>
                    <a:lnTo>
                      <a:pt x="632" y="226"/>
                    </a:lnTo>
                    <a:lnTo>
                      <a:pt x="405" y="0"/>
                    </a:lnTo>
                    <a:close/>
                    <a:moveTo>
                      <a:pt x="130" y="540"/>
                    </a:moveTo>
                    <a:lnTo>
                      <a:pt x="130" y="540"/>
                    </a:lnTo>
                    <a:lnTo>
                      <a:pt x="121" y="539"/>
                    </a:lnTo>
                    <a:lnTo>
                      <a:pt x="111" y="536"/>
                    </a:lnTo>
                    <a:lnTo>
                      <a:pt x="104" y="532"/>
                    </a:lnTo>
                    <a:lnTo>
                      <a:pt x="96" y="526"/>
                    </a:lnTo>
                    <a:lnTo>
                      <a:pt x="90" y="518"/>
                    </a:lnTo>
                    <a:lnTo>
                      <a:pt x="86" y="511"/>
                    </a:lnTo>
                    <a:lnTo>
                      <a:pt x="83" y="501"/>
                    </a:lnTo>
                    <a:lnTo>
                      <a:pt x="82" y="492"/>
                    </a:lnTo>
                    <a:lnTo>
                      <a:pt x="82" y="492"/>
                    </a:lnTo>
                    <a:lnTo>
                      <a:pt x="83" y="482"/>
                    </a:lnTo>
                    <a:lnTo>
                      <a:pt x="86" y="472"/>
                    </a:lnTo>
                    <a:lnTo>
                      <a:pt x="90" y="465"/>
                    </a:lnTo>
                    <a:lnTo>
                      <a:pt x="96" y="458"/>
                    </a:lnTo>
                    <a:lnTo>
                      <a:pt x="104" y="452"/>
                    </a:lnTo>
                    <a:lnTo>
                      <a:pt x="111" y="447"/>
                    </a:lnTo>
                    <a:lnTo>
                      <a:pt x="121" y="445"/>
                    </a:lnTo>
                    <a:lnTo>
                      <a:pt x="130" y="443"/>
                    </a:lnTo>
                    <a:lnTo>
                      <a:pt x="130" y="443"/>
                    </a:lnTo>
                    <a:lnTo>
                      <a:pt x="140" y="445"/>
                    </a:lnTo>
                    <a:lnTo>
                      <a:pt x="150" y="447"/>
                    </a:lnTo>
                    <a:lnTo>
                      <a:pt x="157" y="452"/>
                    </a:lnTo>
                    <a:lnTo>
                      <a:pt x="164" y="458"/>
                    </a:lnTo>
                    <a:lnTo>
                      <a:pt x="170" y="465"/>
                    </a:lnTo>
                    <a:lnTo>
                      <a:pt x="175" y="472"/>
                    </a:lnTo>
                    <a:lnTo>
                      <a:pt x="177" y="482"/>
                    </a:lnTo>
                    <a:lnTo>
                      <a:pt x="179" y="492"/>
                    </a:lnTo>
                    <a:lnTo>
                      <a:pt x="179" y="492"/>
                    </a:lnTo>
                    <a:lnTo>
                      <a:pt x="177" y="501"/>
                    </a:lnTo>
                    <a:lnTo>
                      <a:pt x="175" y="511"/>
                    </a:lnTo>
                    <a:lnTo>
                      <a:pt x="170" y="518"/>
                    </a:lnTo>
                    <a:lnTo>
                      <a:pt x="164" y="526"/>
                    </a:lnTo>
                    <a:lnTo>
                      <a:pt x="157" y="532"/>
                    </a:lnTo>
                    <a:lnTo>
                      <a:pt x="150" y="536"/>
                    </a:lnTo>
                    <a:lnTo>
                      <a:pt x="140" y="539"/>
                    </a:lnTo>
                    <a:lnTo>
                      <a:pt x="130" y="540"/>
                    </a:lnTo>
                    <a:lnTo>
                      <a:pt x="130" y="5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8534452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D5A5A8EC-4107-4285-9646-76A4D73B1A8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0823" b="30823"/>
          <a:stretch>
            <a:fillRect/>
          </a:stretch>
        </p:blipFill>
        <p:spPr>
          <a:ln w="28575">
            <a:solidFill>
              <a:srgbClr val="FE9900"/>
            </a:solidFill>
          </a:ln>
        </p:spPr>
      </p:pic>
      <p:grpSp>
        <p:nvGrpSpPr>
          <p:cNvPr id="36" name="Group 35">
            <a:extLst>
              <a:ext uri="{FF2B5EF4-FFF2-40B4-BE49-F238E27FC236}">
                <a16:creationId xmlns:a16="http://schemas.microsoft.com/office/drawing/2014/main" id="{9CF63B9D-13D1-4272-9B8B-CCFC575D2CA3}"/>
              </a:ext>
            </a:extLst>
          </p:cNvPr>
          <p:cNvGrpSpPr/>
          <p:nvPr/>
        </p:nvGrpSpPr>
        <p:grpSpPr>
          <a:xfrm>
            <a:off x="669472" y="0"/>
            <a:ext cx="10967238" cy="6272393"/>
            <a:chOff x="669472" y="0"/>
            <a:chExt cx="10967238" cy="6272393"/>
          </a:xfrm>
        </p:grpSpPr>
        <p:sp>
          <p:nvSpPr>
            <p:cNvPr id="2" name="Slide Number Placeholder 3">
              <a:extLst>
                <a:ext uri="{FF2B5EF4-FFF2-40B4-BE49-F238E27FC236}">
                  <a16:creationId xmlns:a16="http://schemas.microsoft.com/office/drawing/2014/main" id="{ECD511C4-152C-40D4-A7FF-915794A1269B}"/>
                </a:ext>
              </a:extLst>
            </p:cNvPr>
            <p:cNvSpPr txBox="1">
              <a:spLocks/>
            </p:cNvSpPr>
            <p:nvPr/>
          </p:nvSpPr>
          <p:spPr>
            <a:xfrm>
              <a:off x="5938236" y="3242343"/>
              <a:ext cx="570432" cy="170334"/>
            </a:xfrm>
            <a:prstGeom prst="rect">
              <a:avLst/>
            </a:prstGeom>
          </p:spPr>
          <p:txBody>
            <a:bodyPr anchor="ctr"/>
            <a:lstStyle>
              <a:defPPr>
                <a:defRPr lang="en-US"/>
              </a:defPPr>
              <a:lvl1pPr marL="0" algn="ctr" defTabSz="914400" rtl="0" eaLnBrk="1" latinLnBrk="0" hangingPunct="1">
                <a:defRPr lang="en-US" sz="800" kern="1200">
                  <a:solidFill>
                    <a:schemeClr val="bg1"/>
                  </a:solidFill>
                  <a:latin typeface="+mj-lt"/>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3F227-D80C-43C2-8A8F-7C0926469A71}" type="slidenum">
                <a:rPr lang="en-US" smtClean="0"/>
                <a:pPr/>
                <a:t>6</a:t>
              </a:fld>
              <a:endParaRPr lang="en-US"/>
            </a:p>
          </p:txBody>
        </p:sp>
        <p:cxnSp>
          <p:nvCxnSpPr>
            <p:cNvPr id="3" name="Straight Connector 2">
              <a:extLst>
                <a:ext uri="{FF2B5EF4-FFF2-40B4-BE49-F238E27FC236}">
                  <a16:creationId xmlns:a16="http://schemas.microsoft.com/office/drawing/2014/main" id="{B6321106-3A7B-448F-97F9-BA4811DF92D8}"/>
                </a:ext>
              </a:extLst>
            </p:cNvPr>
            <p:cNvCxnSpPr/>
            <p:nvPr/>
          </p:nvCxnSpPr>
          <p:spPr>
            <a:xfrm>
              <a:off x="7921453" y="0"/>
              <a:ext cx="0" cy="17272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C55669F-2EDB-4D6A-8673-556E181CB3BD}"/>
                </a:ext>
              </a:extLst>
            </p:cNvPr>
            <p:cNvSpPr txBox="1">
              <a:spLocks/>
            </p:cNvSpPr>
            <p:nvPr/>
          </p:nvSpPr>
          <p:spPr>
            <a:xfrm>
              <a:off x="669472" y="2513194"/>
              <a:ext cx="2828270" cy="769441"/>
            </a:xfrm>
            <a:prstGeom prst="rect">
              <a:avLst/>
            </a:prstGeom>
            <a:noFill/>
          </p:spPr>
          <p:txBody>
            <a:bodyPr wrap="square">
              <a:spAutoFit/>
            </a:bodyPr>
            <a:lstStyle>
              <a:defPPr>
                <a:defRPr lang="en-US"/>
              </a:defPPr>
              <a:lvl1pPr>
                <a:defRPr sz="9600">
                  <a:solidFill>
                    <a:schemeClr val="tx1">
                      <a:lumMod val="95000"/>
                      <a:lumOff val="5000"/>
                    </a:schemeClr>
                  </a:solidFill>
                  <a:latin typeface="Raleway Light" panose="020B0403030101060003" pitchFamily="34" charset="0"/>
                  <a:ea typeface="Roboto Light" panose="02000000000000000000" pitchFamily="2" charset="0"/>
                  <a:cs typeface="Open Sans" panose="020B0606030504020204" pitchFamily="34" charset="0"/>
                </a:defRPr>
              </a:lvl1pPr>
            </a:lstStyle>
            <a:p>
              <a:r>
                <a:rPr lang="en-US" sz="4400" b="1" dirty="0">
                  <a:solidFill>
                    <a:schemeClr val="tx1">
                      <a:lumMod val="85000"/>
                      <a:lumOff val="15000"/>
                    </a:schemeClr>
                  </a:solidFill>
                  <a:latin typeface="Montserrat" panose="00000500000000000000" pitchFamily="2" charset="0"/>
                </a:rPr>
                <a:t>Timeline</a:t>
              </a:r>
            </a:p>
          </p:txBody>
        </p:sp>
        <p:sp>
          <p:nvSpPr>
            <p:cNvPr id="5" name="Rectangle 4">
              <a:extLst>
                <a:ext uri="{FF2B5EF4-FFF2-40B4-BE49-F238E27FC236}">
                  <a16:creationId xmlns:a16="http://schemas.microsoft.com/office/drawing/2014/main" id="{FEB40EF7-C459-4144-9CCA-54D901E2F864}"/>
                </a:ext>
              </a:extLst>
            </p:cNvPr>
            <p:cNvSpPr/>
            <p:nvPr/>
          </p:nvSpPr>
          <p:spPr>
            <a:xfrm>
              <a:off x="783771" y="3282635"/>
              <a:ext cx="2828270" cy="307777"/>
            </a:xfrm>
            <a:prstGeom prst="rect">
              <a:avLst/>
            </a:prstGeom>
          </p:spPr>
          <p:txBody>
            <a:bodyPr wrap="square">
              <a:noAutofit/>
            </a:bodyPr>
            <a:lstStyle/>
            <a:p>
              <a:pPr>
                <a:buClr>
                  <a:srgbClr val="E24848"/>
                </a:buClr>
                <a:defRPr/>
              </a:pPr>
              <a:r>
                <a:rPr lang="en-US" sz="12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INSERT  YOUR GREAT SUBTITLE HERE</a:t>
              </a:r>
            </a:p>
          </p:txBody>
        </p:sp>
        <p:sp>
          <p:nvSpPr>
            <p:cNvPr id="6" name="Rectangle 5">
              <a:extLst>
                <a:ext uri="{FF2B5EF4-FFF2-40B4-BE49-F238E27FC236}">
                  <a16:creationId xmlns:a16="http://schemas.microsoft.com/office/drawing/2014/main" id="{A8700F2C-1A09-472F-ACE7-2000D42E311D}"/>
                </a:ext>
              </a:extLst>
            </p:cNvPr>
            <p:cNvSpPr/>
            <p:nvPr/>
          </p:nvSpPr>
          <p:spPr>
            <a:xfrm>
              <a:off x="783771" y="4052076"/>
              <a:ext cx="4109358" cy="600164"/>
            </a:xfrm>
            <a:prstGeom prst="rect">
              <a:avLst/>
            </a:prstGeom>
          </p:spPr>
          <p:txBody>
            <a:bodyPr wrap="square">
              <a:spAutoFit/>
            </a:bodyPr>
            <a:lstStyle/>
            <a:p>
              <a:pPr>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ermentuLorem ipsum dolor sit amet, consectetur adipiscing elit. </a:t>
              </a:r>
            </a:p>
          </p:txBody>
        </p:sp>
        <p:sp>
          <p:nvSpPr>
            <p:cNvPr id="7" name="Rectangle 6">
              <a:extLst>
                <a:ext uri="{FF2B5EF4-FFF2-40B4-BE49-F238E27FC236}">
                  <a16:creationId xmlns:a16="http://schemas.microsoft.com/office/drawing/2014/main" id="{44588132-69DC-42DC-A907-58283B43D616}"/>
                </a:ext>
              </a:extLst>
            </p:cNvPr>
            <p:cNvSpPr/>
            <p:nvPr/>
          </p:nvSpPr>
          <p:spPr>
            <a:xfrm>
              <a:off x="783771" y="4822183"/>
              <a:ext cx="4109358" cy="584775"/>
            </a:xfrm>
            <a:prstGeom prst="rect">
              <a:avLst/>
            </a:prstGeom>
            <a:noFill/>
          </p:spPr>
          <p:txBody>
            <a:bodyPr wrap="square">
              <a:spAutoFit/>
            </a:bodyPr>
            <a:lstStyle/>
            <a:p>
              <a:r>
                <a:rPr lang="en-US" sz="1600" noProof="1">
                  <a:solidFill>
                    <a:schemeClr val="tx1">
                      <a:lumMod val="85000"/>
                      <a:lumOff val="15000"/>
                    </a:schemeClr>
                  </a:solidFill>
                  <a:latin typeface="Montserrat" panose="00000500000000000000" pitchFamily="2" charset="0"/>
                  <a:ea typeface="Roboto Light" panose="02000000000000000000" pitchFamily="2" charset="0"/>
                  <a:cs typeface="Open Sans" panose="020B0606030504020204" pitchFamily="34" charset="0"/>
                </a:rPr>
                <a:t>We Lern From The Best, Success Seems To </a:t>
              </a:r>
              <a:r>
                <a:rPr lang="en-US" sz="1600" b="1" noProof="1">
                  <a:solidFill>
                    <a:srgbClr val="FE9900"/>
                  </a:solidFill>
                  <a:latin typeface="Montserrat" panose="00000500000000000000" pitchFamily="2" charset="0"/>
                  <a:ea typeface="Roboto Light" panose="02000000000000000000" pitchFamily="2" charset="0"/>
                  <a:cs typeface="Open Sans" panose="020B0606030504020204" pitchFamily="34" charset="0"/>
                </a:rPr>
                <a:t>Be Connected With Action  </a:t>
              </a:r>
            </a:p>
          </p:txBody>
        </p:sp>
        <p:graphicFrame>
          <p:nvGraphicFramePr>
            <p:cNvPr id="8" name="Chart 7">
              <a:extLst>
                <a:ext uri="{FF2B5EF4-FFF2-40B4-BE49-F238E27FC236}">
                  <a16:creationId xmlns:a16="http://schemas.microsoft.com/office/drawing/2014/main" id="{D29C70E1-5653-47A9-BB03-A81445506645}"/>
                </a:ext>
              </a:extLst>
            </p:cNvPr>
            <p:cNvGraphicFramePr/>
            <p:nvPr>
              <p:extLst>
                <p:ext uri="{D42A27DB-BD31-4B8C-83A1-F6EECF244321}">
                  <p14:modId xmlns:p14="http://schemas.microsoft.com/office/powerpoint/2010/main" val="622771004"/>
                </p:ext>
              </p:extLst>
            </p:nvPr>
          </p:nvGraphicFramePr>
          <p:xfrm>
            <a:off x="5393686" y="1954057"/>
            <a:ext cx="1599064" cy="16924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72506041-0F1A-45B7-8234-36971D8A1D1A}"/>
                </a:ext>
              </a:extLst>
            </p:cNvPr>
            <p:cNvGraphicFramePr/>
            <p:nvPr>
              <p:extLst>
                <p:ext uri="{D42A27DB-BD31-4B8C-83A1-F6EECF244321}">
                  <p14:modId xmlns:p14="http://schemas.microsoft.com/office/powerpoint/2010/main" val="313678172"/>
                </p:ext>
              </p:extLst>
            </p:nvPr>
          </p:nvGraphicFramePr>
          <p:xfrm>
            <a:off x="8342404" y="1925028"/>
            <a:ext cx="1599064" cy="1692477"/>
          </p:xfrm>
          <a:graphic>
            <a:graphicData uri="http://schemas.openxmlformats.org/drawingml/2006/chart">
              <c:chart xmlns:c="http://schemas.openxmlformats.org/drawingml/2006/chart" xmlns:r="http://schemas.openxmlformats.org/officeDocument/2006/relationships" r:id="rId4"/>
            </a:graphicData>
          </a:graphic>
        </p:graphicFrame>
        <p:grpSp>
          <p:nvGrpSpPr>
            <p:cNvPr id="10" name="Group 9">
              <a:extLst>
                <a:ext uri="{FF2B5EF4-FFF2-40B4-BE49-F238E27FC236}">
                  <a16:creationId xmlns:a16="http://schemas.microsoft.com/office/drawing/2014/main" id="{571F2330-18E1-43F3-868C-809192DDD959}"/>
                </a:ext>
              </a:extLst>
            </p:cNvPr>
            <p:cNvGrpSpPr/>
            <p:nvPr/>
          </p:nvGrpSpPr>
          <p:grpSpPr>
            <a:xfrm>
              <a:off x="8970185" y="2599516"/>
              <a:ext cx="343501" cy="343501"/>
              <a:chOff x="7171531" y="4561284"/>
              <a:chExt cx="457200" cy="457200"/>
            </a:xfrm>
            <a:solidFill>
              <a:schemeClr val="tx1">
                <a:lumMod val="85000"/>
                <a:lumOff val="15000"/>
              </a:schemeClr>
            </a:solidFill>
          </p:grpSpPr>
          <p:sp>
            <p:nvSpPr>
              <p:cNvPr id="11" name="Freeform 19">
                <a:extLst>
                  <a:ext uri="{FF2B5EF4-FFF2-40B4-BE49-F238E27FC236}">
                    <a16:creationId xmlns:a16="http://schemas.microsoft.com/office/drawing/2014/main" id="{FEA52D07-9A89-4C14-BB87-BB5C48640145}"/>
                  </a:ext>
                </a:extLst>
              </p:cNvPr>
              <p:cNvSpPr>
                <a:spLocks noEditPoints="1"/>
              </p:cNvSpPr>
              <p:nvPr/>
            </p:nvSpPr>
            <p:spPr bwMode="auto">
              <a:xfrm>
                <a:off x="7171531" y="4561284"/>
                <a:ext cx="457200" cy="457200"/>
              </a:xfrm>
              <a:custGeom>
                <a:avLst/>
                <a:gdLst>
                  <a:gd name="T0" fmla="*/ 1075 w 1152"/>
                  <a:gd name="T1" fmla="*/ 1069 h 1152"/>
                  <a:gd name="T2" fmla="*/ 1060 w 1152"/>
                  <a:gd name="T3" fmla="*/ 1080 h 1152"/>
                  <a:gd name="T4" fmla="*/ 87 w 1152"/>
                  <a:gd name="T5" fmla="*/ 1077 h 1152"/>
                  <a:gd name="T6" fmla="*/ 74 w 1152"/>
                  <a:gd name="T7" fmla="*/ 1065 h 1152"/>
                  <a:gd name="T8" fmla="*/ 72 w 1152"/>
                  <a:gd name="T9" fmla="*/ 198 h 1152"/>
                  <a:gd name="T10" fmla="*/ 83 w 1152"/>
                  <a:gd name="T11" fmla="*/ 184 h 1152"/>
                  <a:gd name="T12" fmla="*/ 252 w 1152"/>
                  <a:gd name="T13" fmla="*/ 180 h 1152"/>
                  <a:gd name="T14" fmla="*/ 258 w 1152"/>
                  <a:gd name="T15" fmla="*/ 272 h 1152"/>
                  <a:gd name="T16" fmla="*/ 281 w 1152"/>
                  <a:gd name="T17" fmla="*/ 287 h 1152"/>
                  <a:gd name="T18" fmla="*/ 309 w 1152"/>
                  <a:gd name="T19" fmla="*/ 282 h 1152"/>
                  <a:gd name="T20" fmla="*/ 324 w 1152"/>
                  <a:gd name="T21" fmla="*/ 259 h 1152"/>
                  <a:gd name="T22" fmla="*/ 540 w 1152"/>
                  <a:gd name="T23" fmla="*/ 251 h 1152"/>
                  <a:gd name="T24" fmla="*/ 551 w 1152"/>
                  <a:gd name="T25" fmla="*/ 277 h 1152"/>
                  <a:gd name="T26" fmla="*/ 576 w 1152"/>
                  <a:gd name="T27" fmla="*/ 288 h 1152"/>
                  <a:gd name="T28" fmla="*/ 601 w 1152"/>
                  <a:gd name="T29" fmla="*/ 277 h 1152"/>
                  <a:gd name="T30" fmla="*/ 612 w 1152"/>
                  <a:gd name="T31" fmla="*/ 251 h 1152"/>
                  <a:gd name="T32" fmla="*/ 829 w 1152"/>
                  <a:gd name="T33" fmla="*/ 259 h 1152"/>
                  <a:gd name="T34" fmla="*/ 844 w 1152"/>
                  <a:gd name="T35" fmla="*/ 282 h 1152"/>
                  <a:gd name="T36" fmla="*/ 871 w 1152"/>
                  <a:gd name="T37" fmla="*/ 287 h 1152"/>
                  <a:gd name="T38" fmla="*/ 894 w 1152"/>
                  <a:gd name="T39" fmla="*/ 272 h 1152"/>
                  <a:gd name="T40" fmla="*/ 900 w 1152"/>
                  <a:gd name="T41" fmla="*/ 180 h 1152"/>
                  <a:gd name="T42" fmla="*/ 1069 w 1152"/>
                  <a:gd name="T43" fmla="*/ 184 h 1152"/>
                  <a:gd name="T44" fmla="*/ 1080 w 1152"/>
                  <a:gd name="T45" fmla="*/ 198 h 1152"/>
                  <a:gd name="T46" fmla="*/ 900 w 1152"/>
                  <a:gd name="T47" fmla="*/ 108 h 1152"/>
                  <a:gd name="T48" fmla="*/ 894 w 1152"/>
                  <a:gd name="T49" fmla="*/ 16 h 1152"/>
                  <a:gd name="T50" fmla="*/ 871 w 1152"/>
                  <a:gd name="T51" fmla="*/ 1 h 1152"/>
                  <a:gd name="T52" fmla="*/ 844 w 1152"/>
                  <a:gd name="T53" fmla="*/ 6 h 1152"/>
                  <a:gd name="T54" fmla="*/ 829 w 1152"/>
                  <a:gd name="T55" fmla="*/ 29 h 1152"/>
                  <a:gd name="T56" fmla="*/ 612 w 1152"/>
                  <a:gd name="T57" fmla="*/ 35 h 1152"/>
                  <a:gd name="T58" fmla="*/ 601 w 1152"/>
                  <a:gd name="T59" fmla="*/ 10 h 1152"/>
                  <a:gd name="T60" fmla="*/ 576 w 1152"/>
                  <a:gd name="T61" fmla="*/ 0 h 1152"/>
                  <a:gd name="T62" fmla="*/ 551 w 1152"/>
                  <a:gd name="T63" fmla="*/ 10 h 1152"/>
                  <a:gd name="T64" fmla="*/ 540 w 1152"/>
                  <a:gd name="T65" fmla="*/ 35 h 1152"/>
                  <a:gd name="T66" fmla="*/ 324 w 1152"/>
                  <a:gd name="T67" fmla="*/ 29 h 1152"/>
                  <a:gd name="T68" fmla="*/ 309 w 1152"/>
                  <a:gd name="T69" fmla="*/ 6 h 1152"/>
                  <a:gd name="T70" fmla="*/ 281 w 1152"/>
                  <a:gd name="T71" fmla="*/ 1 h 1152"/>
                  <a:gd name="T72" fmla="*/ 258 w 1152"/>
                  <a:gd name="T73" fmla="*/ 16 h 1152"/>
                  <a:gd name="T74" fmla="*/ 252 w 1152"/>
                  <a:gd name="T75" fmla="*/ 108 h 1152"/>
                  <a:gd name="T76" fmla="*/ 68 w 1152"/>
                  <a:gd name="T77" fmla="*/ 112 h 1152"/>
                  <a:gd name="T78" fmla="*/ 35 w 1152"/>
                  <a:gd name="T79" fmla="*/ 129 h 1152"/>
                  <a:gd name="T80" fmla="*/ 12 w 1152"/>
                  <a:gd name="T81" fmla="*/ 158 h 1152"/>
                  <a:gd name="T82" fmla="*/ 1 w 1152"/>
                  <a:gd name="T83" fmla="*/ 194 h 1152"/>
                  <a:gd name="T84" fmla="*/ 2 w 1152"/>
                  <a:gd name="T85" fmla="*/ 1075 h 1152"/>
                  <a:gd name="T86" fmla="*/ 16 w 1152"/>
                  <a:gd name="T87" fmla="*/ 1110 h 1152"/>
                  <a:gd name="T88" fmla="*/ 42 w 1152"/>
                  <a:gd name="T89" fmla="*/ 1136 h 1152"/>
                  <a:gd name="T90" fmla="*/ 76 w 1152"/>
                  <a:gd name="T91" fmla="*/ 1150 h 1152"/>
                  <a:gd name="T92" fmla="*/ 1066 w 1152"/>
                  <a:gd name="T93" fmla="*/ 1151 h 1152"/>
                  <a:gd name="T94" fmla="*/ 1101 w 1152"/>
                  <a:gd name="T95" fmla="*/ 1140 h 1152"/>
                  <a:gd name="T96" fmla="*/ 1130 w 1152"/>
                  <a:gd name="T97" fmla="*/ 1116 h 1152"/>
                  <a:gd name="T98" fmla="*/ 1148 w 1152"/>
                  <a:gd name="T99" fmla="*/ 1084 h 1152"/>
                  <a:gd name="T100" fmla="*/ 1152 w 1152"/>
                  <a:gd name="T101" fmla="*/ 204 h 1152"/>
                  <a:gd name="T102" fmla="*/ 1145 w 1152"/>
                  <a:gd name="T103" fmla="*/ 166 h 1152"/>
                  <a:gd name="T104" fmla="*/ 1124 w 1152"/>
                  <a:gd name="T105" fmla="*/ 136 h 1152"/>
                  <a:gd name="T106" fmla="*/ 1094 w 1152"/>
                  <a:gd name="T107" fmla="*/ 115 h 1152"/>
                  <a:gd name="T108" fmla="*/ 1056 w 1152"/>
                  <a:gd name="T109" fmla="*/ 10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2" h="1152">
                    <a:moveTo>
                      <a:pt x="1080" y="1056"/>
                    </a:moveTo>
                    <a:lnTo>
                      <a:pt x="1080" y="1060"/>
                    </a:lnTo>
                    <a:lnTo>
                      <a:pt x="1078" y="1065"/>
                    </a:lnTo>
                    <a:lnTo>
                      <a:pt x="1075" y="1069"/>
                    </a:lnTo>
                    <a:lnTo>
                      <a:pt x="1073" y="1073"/>
                    </a:lnTo>
                    <a:lnTo>
                      <a:pt x="1069" y="1075"/>
                    </a:lnTo>
                    <a:lnTo>
                      <a:pt x="1066" y="1077"/>
                    </a:lnTo>
                    <a:lnTo>
                      <a:pt x="1060" y="1080"/>
                    </a:lnTo>
                    <a:lnTo>
                      <a:pt x="1056" y="1080"/>
                    </a:lnTo>
                    <a:lnTo>
                      <a:pt x="96" y="1080"/>
                    </a:lnTo>
                    <a:lnTo>
                      <a:pt x="92" y="1080"/>
                    </a:lnTo>
                    <a:lnTo>
                      <a:pt x="87" y="1077"/>
                    </a:lnTo>
                    <a:lnTo>
                      <a:pt x="83" y="1075"/>
                    </a:lnTo>
                    <a:lnTo>
                      <a:pt x="79" y="1073"/>
                    </a:lnTo>
                    <a:lnTo>
                      <a:pt x="76" y="1069"/>
                    </a:lnTo>
                    <a:lnTo>
                      <a:pt x="74" y="1065"/>
                    </a:lnTo>
                    <a:lnTo>
                      <a:pt x="72" y="1060"/>
                    </a:lnTo>
                    <a:lnTo>
                      <a:pt x="72" y="1056"/>
                    </a:lnTo>
                    <a:lnTo>
                      <a:pt x="72" y="204"/>
                    </a:lnTo>
                    <a:lnTo>
                      <a:pt x="72" y="198"/>
                    </a:lnTo>
                    <a:lnTo>
                      <a:pt x="74" y="194"/>
                    </a:lnTo>
                    <a:lnTo>
                      <a:pt x="76" y="191"/>
                    </a:lnTo>
                    <a:lnTo>
                      <a:pt x="79" y="186"/>
                    </a:lnTo>
                    <a:lnTo>
                      <a:pt x="83" y="184"/>
                    </a:lnTo>
                    <a:lnTo>
                      <a:pt x="87" y="181"/>
                    </a:lnTo>
                    <a:lnTo>
                      <a:pt x="92" y="180"/>
                    </a:lnTo>
                    <a:lnTo>
                      <a:pt x="96" y="180"/>
                    </a:lnTo>
                    <a:lnTo>
                      <a:pt x="252" y="180"/>
                    </a:lnTo>
                    <a:lnTo>
                      <a:pt x="252" y="251"/>
                    </a:lnTo>
                    <a:lnTo>
                      <a:pt x="252" y="259"/>
                    </a:lnTo>
                    <a:lnTo>
                      <a:pt x="255" y="265"/>
                    </a:lnTo>
                    <a:lnTo>
                      <a:pt x="258" y="272"/>
                    </a:lnTo>
                    <a:lnTo>
                      <a:pt x="262" y="277"/>
                    </a:lnTo>
                    <a:lnTo>
                      <a:pt x="268" y="282"/>
                    </a:lnTo>
                    <a:lnTo>
                      <a:pt x="274" y="285"/>
                    </a:lnTo>
                    <a:lnTo>
                      <a:pt x="281" y="287"/>
                    </a:lnTo>
                    <a:lnTo>
                      <a:pt x="288" y="288"/>
                    </a:lnTo>
                    <a:lnTo>
                      <a:pt x="296" y="287"/>
                    </a:lnTo>
                    <a:lnTo>
                      <a:pt x="302" y="285"/>
                    </a:lnTo>
                    <a:lnTo>
                      <a:pt x="309" y="282"/>
                    </a:lnTo>
                    <a:lnTo>
                      <a:pt x="313" y="277"/>
                    </a:lnTo>
                    <a:lnTo>
                      <a:pt x="318" y="272"/>
                    </a:lnTo>
                    <a:lnTo>
                      <a:pt x="322" y="265"/>
                    </a:lnTo>
                    <a:lnTo>
                      <a:pt x="324" y="259"/>
                    </a:lnTo>
                    <a:lnTo>
                      <a:pt x="324" y="251"/>
                    </a:lnTo>
                    <a:lnTo>
                      <a:pt x="324" y="180"/>
                    </a:lnTo>
                    <a:lnTo>
                      <a:pt x="540" y="180"/>
                    </a:lnTo>
                    <a:lnTo>
                      <a:pt x="540" y="251"/>
                    </a:lnTo>
                    <a:lnTo>
                      <a:pt x="541" y="259"/>
                    </a:lnTo>
                    <a:lnTo>
                      <a:pt x="543" y="265"/>
                    </a:lnTo>
                    <a:lnTo>
                      <a:pt x="546" y="272"/>
                    </a:lnTo>
                    <a:lnTo>
                      <a:pt x="551" y="277"/>
                    </a:lnTo>
                    <a:lnTo>
                      <a:pt x="556" y="282"/>
                    </a:lnTo>
                    <a:lnTo>
                      <a:pt x="562" y="285"/>
                    </a:lnTo>
                    <a:lnTo>
                      <a:pt x="569" y="287"/>
                    </a:lnTo>
                    <a:lnTo>
                      <a:pt x="576" y="288"/>
                    </a:lnTo>
                    <a:lnTo>
                      <a:pt x="583" y="287"/>
                    </a:lnTo>
                    <a:lnTo>
                      <a:pt x="590" y="285"/>
                    </a:lnTo>
                    <a:lnTo>
                      <a:pt x="596" y="282"/>
                    </a:lnTo>
                    <a:lnTo>
                      <a:pt x="601" y="277"/>
                    </a:lnTo>
                    <a:lnTo>
                      <a:pt x="606" y="272"/>
                    </a:lnTo>
                    <a:lnTo>
                      <a:pt x="609" y="265"/>
                    </a:lnTo>
                    <a:lnTo>
                      <a:pt x="611" y="259"/>
                    </a:lnTo>
                    <a:lnTo>
                      <a:pt x="612" y="251"/>
                    </a:lnTo>
                    <a:lnTo>
                      <a:pt x="612" y="180"/>
                    </a:lnTo>
                    <a:lnTo>
                      <a:pt x="828" y="180"/>
                    </a:lnTo>
                    <a:lnTo>
                      <a:pt x="828" y="251"/>
                    </a:lnTo>
                    <a:lnTo>
                      <a:pt x="829" y="259"/>
                    </a:lnTo>
                    <a:lnTo>
                      <a:pt x="831" y="265"/>
                    </a:lnTo>
                    <a:lnTo>
                      <a:pt x="835" y="272"/>
                    </a:lnTo>
                    <a:lnTo>
                      <a:pt x="839" y="277"/>
                    </a:lnTo>
                    <a:lnTo>
                      <a:pt x="844" y="282"/>
                    </a:lnTo>
                    <a:lnTo>
                      <a:pt x="850" y="285"/>
                    </a:lnTo>
                    <a:lnTo>
                      <a:pt x="857" y="287"/>
                    </a:lnTo>
                    <a:lnTo>
                      <a:pt x="864" y="288"/>
                    </a:lnTo>
                    <a:lnTo>
                      <a:pt x="871" y="287"/>
                    </a:lnTo>
                    <a:lnTo>
                      <a:pt x="878" y="285"/>
                    </a:lnTo>
                    <a:lnTo>
                      <a:pt x="884" y="282"/>
                    </a:lnTo>
                    <a:lnTo>
                      <a:pt x="890" y="277"/>
                    </a:lnTo>
                    <a:lnTo>
                      <a:pt x="894" y="272"/>
                    </a:lnTo>
                    <a:lnTo>
                      <a:pt x="897" y="265"/>
                    </a:lnTo>
                    <a:lnTo>
                      <a:pt x="899" y="259"/>
                    </a:lnTo>
                    <a:lnTo>
                      <a:pt x="900" y="251"/>
                    </a:lnTo>
                    <a:lnTo>
                      <a:pt x="900" y="180"/>
                    </a:lnTo>
                    <a:lnTo>
                      <a:pt x="1056" y="180"/>
                    </a:lnTo>
                    <a:lnTo>
                      <a:pt x="1060" y="180"/>
                    </a:lnTo>
                    <a:lnTo>
                      <a:pt x="1066" y="181"/>
                    </a:lnTo>
                    <a:lnTo>
                      <a:pt x="1069" y="184"/>
                    </a:lnTo>
                    <a:lnTo>
                      <a:pt x="1073" y="186"/>
                    </a:lnTo>
                    <a:lnTo>
                      <a:pt x="1075" y="191"/>
                    </a:lnTo>
                    <a:lnTo>
                      <a:pt x="1078" y="194"/>
                    </a:lnTo>
                    <a:lnTo>
                      <a:pt x="1080" y="198"/>
                    </a:lnTo>
                    <a:lnTo>
                      <a:pt x="1080" y="204"/>
                    </a:lnTo>
                    <a:lnTo>
                      <a:pt x="1080" y="1056"/>
                    </a:lnTo>
                    <a:close/>
                    <a:moveTo>
                      <a:pt x="1056" y="108"/>
                    </a:moveTo>
                    <a:lnTo>
                      <a:pt x="900" y="108"/>
                    </a:lnTo>
                    <a:lnTo>
                      <a:pt x="900" y="35"/>
                    </a:lnTo>
                    <a:lnTo>
                      <a:pt x="899" y="29"/>
                    </a:lnTo>
                    <a:lnTo>
                      <a:pt x="897" y="21"/>
                    </a:lnTo>
                    <a:lnTo>
                      <a:pt x="894" y="16"/>
                    </a:lnTo>
                    <a:lnTo>
                      <a:pt x="890" y="10"/>
                    </a:lnTo>
                    <a:lnTo>
                      <a:pt x="884" y="6"/>
                    </a:lnTo>
                    <a:lnTo>
                      <a:pt x="878" y="3"/>
                    </a:lnTo>
                    <a:lnTo>
                      <a:pt x="871" y="1"/>
                    </a:lnTo>
                    <a:lnTo>
                      <a:pt x="864" y="0"/>
                    </a:lnTo>
                    <a:lnTo>
                      <a:pt x="857" y="1"/>
                    </a:lnTo>
                    <a:lnTo>
                      <a:pt x="850" y="3"/>
                    </a:lnTo>
                    <a:lnTo>
                      <a:pt x="844" y="6"/>
                    </a:lnTo>
                    <a:lnTo>
                      <a:pt x="839" y="10"/>
                    </a:lnTo>
                    <a:lnTo>
                      <a:pt x="835" y="16"/>
                    </a:lnTo>
                    <a:lnTo>
                      <a:pt x="831" y="21"/>
                    </a:lnTo>
                    <a:lnTo>
                      <a:pt x="829" y="29"/>
                    </a:lnTo>
                    <a:lnTo>
                      <a:pt x="828" y="35"/>
                    </a:lnTo>
                    <a:lnTo>
                      <a:pt x="828" y="108"/>
                    </a:lnTo>
                    <a:lnTo>
                      <a:pt x="612" y="108"/>
                    </a:lnTo>
                    <a:lnTo>
                      <a:pt x="612" y="35"/>
                    </a:lnTo>
                    <a:lnTo>
                      <a:pt x="611" y="29"/>
                    </a:lnTo>
                    <a:lnTo>
                      <a:pt x="609" y="21"/>
                    </a:lnTo>
                    <a:lnTo>
                      <a:pt x="606" y="16"/>
                    </a:lnTo>
                    <a:lnTo>
                      <a:pt x="601" y="10"/>
                    </a:lnTo>
                    <a:lnTo>
                      <a:pt x="596" y="6"/>
                    </a:lnTo>
                    <a:lnTo>
                      <a:pt x="590" y="3"/>
                    </a:lnTo>
                    <a:lnTo>
                      <a:pt x="583" y="1"/>
                    </a:lnTo>
                    <a:lnTo>
                      <a:pt x="576" y="0"/>
                    </a:lnTo>
                    <a:lnTo>
                      <a:pt x="569" y="1"/>
                    </a:lnTo>
                    <a:lnTo>
                      <a:pt x="562" y="3"/>
                    </a:lnTo>
                    <a:lnTo>
                      <a:pt x="556" y="6"/>
                    </a:lnTo>
                    <a:lnTo>
                      <a:pt x="551" y="10"/>
                    </a:lnTo>
                    <a:lnTo>
                      <a:pt x="546" y="16"/>
                    </a:lnTo>
                    <a:lnTo>
                      <a:pt x="543" y="21"/>
                    </a:lnTo>
                    <a:lnTo>
                      <a:pt x="541" y="29"/>
                    </a:lnTo>
                    <a:lnTo>
                      <a:pt x="540" y="35"/>
                    </a:lnTo>
                    <a:lnTo>
                      <a:pt x="540" y="108"/>
                    </a:lnTo>
                    <a:lnTo>
                      <a:pt x="324" y="108"/>
                    </a:lnTo>
                    <a:lnTo>
                      <a:pt x="324" y="35"/>
                    </a:lnTo>
                    <a:lnTo>
                      <a:pt x="324" y="29"/>
                    </a:lnTo>
                    <a:lnTo>
                      <a:pt x="322" y="21"/>
                    </a:lnTo>
                    <a:lnTo>
                      <a:pt x="318" y="16"/>
                    </a:lnTo>
                    <a:lnTo>
                      <a:pt x="313" y="10"/>
                    </a:lnTo>
                    <a:lnTo>
                      <a:pt x="309" y="6"/>
                    </a:lnTo>
                    <a:lnTo>
                      <a:pt x="302" y="3"/>
                    </a:lnTo>
                    <a:lnTo>
                      <a:pt x="296" y="1"/>
                    </a:lnTo>
                    <a:lnTo>
                      <a:pt x="288" y="0"/>
                    </a:lnTo>
                    <a:lnTo>
                      <a:pt x="281" y="1"/>
                    </a:lnTo>
                    <a:lnTo>
                      <a:pt x="274" y="3"/>
                    </a:lnTo>
                    <a:lnTo>
                      <a:pt x="268" y="6"/>
                    </a:lnTo>
                    <a:lnTo>
                      <a:pt x="262" y="10"/>
                    </a:lnTo>
                    <a:lnTo>
                      <a:pt x="258" y="16"/>
                    </a:lnTo>
                    <a:lnTo>
                      <a:pt x="255" y="21"/>
                    </a:lnTo>
                    <a:lnTo>
                      <a:pt x="252" y="29"/>
                    </a:lnTo>
                    <a:lnTo>
                      <a:pt x="252" y="35"/>
                    </a:lnTo>
                    <a:lnTo>
                      <a:pt x="252" y="108"/>
                    </a:lnTo>
                    <a:lnTo>
                      <a:pt x="96" y="108"/>
                    </a:lnTo>
                    <a:lnTo>
                      <a:pt x="86" y="109"/>
                    </a:lnTo>
                    <a:lnTo>
                      <a:pt x="76" y="110"/>
                    </a:lnTo>
                    <a:lnTo>
                      <a:pt x="68" y="112"/>
                    </a:lnTo>
                    <a:lnTo>
                      <a:pt x="59" y="115"/>
                    </a:lnTo>
                    <a:lnTo>
                      <a:pt x="50" y="120"/>
                    </a:lnTo>
                    <a:lnTo>
                      <a:pt x="42" y="124"/>
                    </a:lnTo>
                    <a:lnTo>
                      <a:pt x="35" y="129"/>
                    </a:lnTo>
                    <a:lnTo>
                      <a:pt x="28" y="136"/>
                    </a:lnTo>
                    <a:lnTo>
                      <a:pt x="22" y="142"/>
                    </a:lnTo>
                    <a:lnTo>
                      <a:pt x="16" y="150"/>
                    </a:lnTo>
                    <a:lnTo>
                      <a:pt x="12" y="158"/>
                    </a:lnTo>
                    <a:lnTo>
                      <a:pt x="7" y="166"/>
                    </a:lnTo>
                    <a:lnTo>
                      <a:pt x="4" y="175"/>
                    </a:lnTo>
                    <a:lnTo>
                      <a:pt x="2" y="184"/>
                    </a:lnTo>
                    <a:lnTo>
                      <a:pt x="1" y="194"/>
                    </a:lnTo>
                    <a:lnTo>
                      <a:pt x="0" y="204"/>
                    </a:lnTo>
                    <a:lnTo>
                      <a:pt x="0" y="1056"/>
                    </a:lnTo>
                    <a:lnTo>
                      <a:pt x="1" y="1066"/>
                    </a:lnTo>
                    <a:lnTo>
                      <a:pt x="2" y="1075"/>
                    </a:lnTo>
                    <a:lnTo>
                      <a:pt x="4" y="1084"/>
                    </a:lnTo>
                    <a:lnTo>
                      <a:pt x="7" y="1093"/>
                    </a:lnTo>
                    <a:lnTo>
                      <a:pt x="12" y="1101"/>
                    </a:lnTo>
                    <a:lnTo>
                      <a:pt x="16" y="1110"/>
                    </a:lnTo>
                    <a:lnTo>
                      <a:pt x="22" y="1116"/>
                    </a:lnTo>
                    <a:lnTo>
                      <a:pt x="28" y="1124"/>
                    </a:lnTo>
                    <a:lnTo>
                      <a:pt x="35" y="1129"/>
                    </a:lnTo>
                    <a:lnTo>
                      <a:pt x="42" y="1136"/>
                    </a:lnTo>
                    <a:lnTo>
                      <a:pt x="50" y="1140"/>
                    </a:lnTo>
                    <a:lnTo>
                      <a:pt x="59" y="1144"/>
                    </a:lnTo>
                    <a:lnTo>
                      <a:pt x="68" y="1148"/>
                    </a:lnTo>
                    <a:lnTo>
                      <a:pt x="76" y="1150"/>
                    </a:lnTo>
                    <a:lnTo>
                      <a:pt x="86" y="1151"/>
                    </a:lnTo>
                    <a:lnTo>
                      <a:pt x="96" y="1152"/>
                    </a:lnTo>
                    <a:lnTo>
                      <a:pt x="1056" y="1152"/>
                    </a:lnTo>
                    <a:lnTo>
                      <a:pt x="1066" y="1151"/>
                    </a:lnTo>
                    <a:lnTo>
                      <a:pt x="1075" y="1150"/>
                    </a:lnTo>
                    <a:lnTo>
                      <a:pt x="1084" y="1148"/>
                    </a:lnTo>
                    <a:lnTo>
                      <a:pt x="1094" y="1144"/>
                    </a:lnTo>
                    <a:lnTo>
                      <a:pt x="1101" y="1140"/>
                    </a:lnTo>
                    <a:lnTo>
                      <a:pt x="1110" y="1136"/>
                    </a:lnTo>
                    <a:lnTo>
                      <a:pt x="1118" y="1129"/>
                    </a:lnTo>
                    <a:lnTo>
                      <a:pt x="1124" y="1124"/>
                    </a:lnTo>
                    <a:lnTo>
                      <a:pt x="1130" y="1116"/>
                    </a:lnTo>
                    <a:lnTo>
                      <a:pt x="1136" y="1110"/>
                    </a:lnTo>
                    <a:lnTo>
                      <a:pt x="1140" y="1101"/>
                    </a:lnTo>
                    <a:lnTo>
                      <a:pt x="1145" y="1093"/>
                    </a:lnTo>
                    <a:lnTo>
                      <a:pt x="1148" y="1084"/>
                    </a:lnTo>
                    <a:lnTo>
                      <a:pt x="1150" y="1075"/>
                    </a:lnTo>
                    <a:lnTo>
                      <a:pt x="1151" y="1066"/>
                    </a:lnTo>
                    <a:lnTo>
                      <a:pt x="1152" y="1056"/>
                    </a:lnTo>
                    <a:lnTo>
                      <a:pt x="1152" y="204"/>
                    </a:lnTo>
                    <a:lnTo>
                      <a:pt x="1151" y="194"/>
                    </a:lnTo>
                    <a:lnTo>
                      <a:pt x="1150" y="184"/>
                    </a:lnTo>
                    <a:lnTo>
                      <a:pt x="1148" y="175"/>
                    </a:lnTo>
                    <a:lnTo>
                      <a:pt x="1145" y="166"/>
                    </a:lnTo>
                    <a:lnTo>
                      <a:pt x="1140" y="158"/>
                    </a:lnTo>
                    <a:lnTo>
                      <a:pt x="1136" y="150"/>
                    </a:lnTo>
                    <a:lnTo>
                      <a:pt x="1130" y="142"/>
                    </a:lnTo>
                    <a:lnTo>
                      <a:pt x="1124" y="136"/>
                    </a:lnTo>
                    <a:lnTo>
                      <a:pt x="1118" y="129"/>
                    </a:lnTo>
                    <a:lnTo>
                      <a:pt x="1110" y="124"/>
                    </a:lnTo>
                    <a:lnTo>
                      <a:pt x="1101" y="120"/>
                    </a:lnTo>
                    <a:lnTo>
                      <a:pt x="1094" y="115"/>
                    </a:lnTo>
                    <a:lnTo>
                      <a:pt x="1084" y="112"/>
                    </a:lnTo>
                    <a:lnTo>
                      <a:pt x="1075" y="110"/>
                    </a:lnTo>
                    <a:lnTo>
                      <a:pt x="1066" y="109"/>
                    </a:lnTo>
                    <a:lnTo>
                      <a:pt x="1056"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20">
                <a:extLst>
                  <a:ext uri="{FF2B5EF4-FFF2-40B4-BE49-F238E27FC236}">
                    <a16:creationId xmlns:a16="http://schemas.microsoft.com/office/drawing/2014/main" id="{11624F84-B3E7-4611-9766-28B7CFF5B980}"/>
                  </a:ext>
                </a:extLst>
              </p:cNvPr>
              <p:cNvSpPr>
                <a:spLocks noChangeArrowheads="1"/>
              </p:cNvSpPr>
              <p:nvPr/>
            </p:nvSpPr>
            <p:spPr bwMode="auto">
              <a:xfrm>
                <a:off x="7271544" y="4732734"/>
                <a:ext cx="571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21">
                <a:extLst>
                  <a:ext uri="{FF2B5EF4-FFF2-40B4-BE49-F238E27FC236}">
                    <a16:creationId xmlns:a16="http://schemas.microsoft.com/office/drawing/2014/main" id="{32F4D31C-204A-4F5C-BE8E-55DAD9BBEA33}"/>
                  </a:ext>
                </a:extLst>
              </p:cNvPr>
              <p:cNvSpPr>
                <a:spLocks noChangeArrowheads="1"/>
              </p:cNvSpPr>
              <p:nvPr/>
            </p:nvSpPr>
            <p:spPr bwMode="auto">
              <a:xfrm>
                <a:off x="7271544" y="4804172"/>
                <a:ext cx="571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2">
                <a:extLst>
                  <a:ext uri="{FF2B5EF4-FFF2-40B4-BE49-F238E27FC236}">
                    <a16:creationId xmlns:a16="http://schemas.microsoft.com/office/drawing/2014/main" id="{7D75E7E3-6461-4E00-8854-E41C725467A8}"/>
                  </a:ext>
                </a:extLst>
              </p:cNvPr>
              <p:cNvSpPr>
                <a:spLocks noChangeArrowheads="1"/>
              </p:cNvSpPr>
              <p:nvPr/>
            </p:nvSpPr>
            <p:spPr bwMode="auto">
              <a:xfrm>
                <a:off x="7271544" y="4875609"/>
                <a:ext cx="571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23">
                <a:extLst>
                  <a:ext uri="{FF2B5EF4-FFF2-40B4-BE49-F238E27FC236}">
                    <a16:creationId xmlns:a16="http://schemas.microsoft.com/office/drawing/2014/main" id="{579573EF-CEF7-4427-8C1F-5323A962639D}"/>
                  </a:ext>
                </a:extLst>
              </p:cNvPr>
              <p:cNvSpPr>
                <a:spLocks noChangeArrowheads="1"/>
              </p:cNvSpPr>
              <p:nvPr/>
            </p:nvSpPr>
            <p:spPr bwMode="auto">
              <a:xfrm>
                <a:off x="7371556" y="4875609"/>
                <a:ext cx="571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4">
                <a:extLst>
                  <a:ext uri="{FF2B5EF4-FFF2-40B4-BE49-F238E27FC236}">
                    <a16:creationId xmlns:a16="http://schemas.microsoft.com/office/drawing/2014/main" id="{541329D6-1CAA-4AE4-B1CB-D6B1E12D17EC}"/>
                  </a:ext>
                </a:extLst>
              </p:cNvPr>
              <p:cNvSpPr>
                <a:spLocks noChangeArrowheads="1"/>
              </p:cNvSpPr>
              <p:nvPr/>
            </p:nvSpPr>
            <p:spPr bwMode="auto">
              <a:xfrm>
                <a:off x="7371556" y="4804172"/>
                <a:ext cx="571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5">
                <a:extLst>
                  <a:ext uri="{FF2B5EF4-FFF2-40B4-BE49-F238E27FC236}">
                    <a16:creationId xmlns:a16="http://schemas.microsoft.com/office/drawing/2014/main" id="{2EBBD2C2-D164-4681-92C6-B767612053D6}"/>
                  </a:ext>
                </a:extLst>
              </p:cNvPr>
              <p:cNvSpPr>
                <a:spLocks noChangeArrowheads="1"/>
              </p:cNvSpPr>
              <p:nvPr/>
            </p:nvSpPr>
            <p:spPr bwMode="auto">
              <a:xfrm>
                <a:off x="7371556" y="4732734"/>
                <a:ext cx="571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6">
                <a:extLst>
                  <a:ext uri="{FF2B5EF4-FFF2-40B4-BE49-F238E27FC236}">
                    <a16:creationId xmlns:a16="http://schemas.microsoft.com/office/drawing/2014/main" id="{785065B7-4935-4E7E-B7C8-A91C09DD312E}"/>
                  </a:ext>
                </a:extLst>
              </p:cNvPr>
              <p:cNvSpPr>
                <a:spLocks noChangeArrowheads="1"/>
              </p:cNvSpPr>
              <p:nvPr/>
            </p:nvSpPr>
            <p:spPr bwMode="auto">
              <a:xfrm>
                <a:off x="7471569" y="4875609"/>
                <a:ext cx="571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27">
                <a:extLst>
                  <a:ext uri="{FF2B5EF4-FFF2-40B4-BE49-F238E27FC236}">
                    <a16:creationId xmlns:a16="http://schemas.microsoft.com/office/drawing/2014/main" id="{33657982-D82B-462E-A52B-434E4C0211E9}"/>
                  </a:ext>
                </a:extLst>
              </p:cNvPr>
              <p:cNvSpPr>
                <a:spLocks noChangeArrowheads="1"/>
              </p:cNvSpPr>
              <p:nvPr/>
            </p:nvSpPr>
            <p:spPr bwMode="auto">
              <a:xfrm>
                <a:off x="7471569" y="4804172"/>
                <a:ext cx="571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8">
                <a:extLst>
                  <a:ext uri="{FF2B5EF4-FFF2-40B4-BE49-F238E27FC236}">
                    <a16:creationId xmlns:a16="http://schemas.microsoft.com/office/drawing/2014/main" id="{C53C47CC-AA1C-4F51-A8A1-A793E4B8B2A5}"/>
                  </a:ext>
                </a:extLst>
              </p:cNvPr>
              <p:cNvSpPr>
                <a:spLocks noChangeArrowheads="1"/>
              </p:cNvSpPr>
              <p:nvPr/>
            </p:nvSpPr>
            <p:spPr bwMode="auto">
              <a:xfrm>
                <a:off x="7471569" y="4732734"/>
                <a:ext cx="571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60">
              <a:extLst>
                <a:ext uri="{FF2B5EF4-FFF2-40B4-BE49-F238E27FC236}">
                  <a16:creationId xmlns:a16="http://schemas.microsoft.com/office/drawing/2014/main" id="{D931118F-AB70-4A75-9E8F-BA8F9B9BA378}"/>
                </a:ext>
              </a:extLst>
            </p:cNvPr>
            <p:cNvSpPr>
              <a:spLocks noEditPoints="1"/>
            </p:cNvSpPr>
            <p:nvPr/>
          </p:nvSpPr>
          <p:spPr bwMode="auto">
            <a:xfrm>
              <a:off x="5988161" y="2589860"/>
              <a:ext cx="377851" cy="377851"/>
            </a:xfrm>
            <a:custGeom>
              <a:avLst/>
              <a:gdLst>
                <a:gd name="T0" fmla="*/ 600 w 1152"/>
                <a:gd name="T1" fmla="*/ 944 h 1153"/>
                <a:gd name="T2" fmla="*/ 578 w 1152"/>
                <a:gd name="T3" fmla="*/ 940 h 1153"/>
                <a:gd name="T4" fmla="*/ 908 w 1152"/>
                <a:gd name="T5" fmla="*/ 1066 h 1153"/>
                <a:gd name="T6" fmla="*/ 367 w 1152"/>
                <a:gd name="T7" fmla="*/ 868 h 1153"/>
                <a:gd name="T8" fmla="*/ 1049 w 1152"/>
                <a:gd name="T9" fmla="*/ 137 h 1153"/>
                <a:gd name="T10" fmla="*/ 367 w 1152"/>
                <a:gd name="T11" fmla="*/ 868 h 1153"/>
                <a:gd name="T12" fmla="*/ 947 w 1152"/>
                <a:gd name="T13" fmla="*/ 193 h 1153"/>
                <a:gd name="T14" fmla="*/ 336 w 1152"/>
                <a:gd name="T15" fmla="*/ 838 h 1153"/>
                <a:gd name="T16" fmla="*/ 113 w 1152"/>
                <a:gd name="T17" fmla="*/ 749 h 1153"/>
                <a:gd name="T18" fmla="*/ 1131 w 1152"/>
                <a:gd name="T19" fmla="*/ 4 h 1153"/>
                <a:gd name="T20" fmla="*/ 1121 w 1152"/>
                <a:gd name="T21" fmla="*/ 1 h 1153"/>
                <a:gd name="T22" fmla="*/ 1110 w 1152"/>
                <a:gd name="T23" fmla="*/ 1 h 1153"/>
                <a:gd name="T24" fmla="*/ 1101 w 1152"/>
                <a:gd name="T25" fmla="*/ 5 h 1153"/>
                <a:gd name="T26" fmla="*/ 16 w 1152"/>
                <a:gd name="T27" fmla="*/ 727 h 1153"/>
                <a:gd name="T28" fmla="*/ 9 w 1152"/>
                <a:gd name="T29" fmla="*/ 734 h 1153"/>
                <a:gd name="T30" fmla="*/ 3 w 1152"/>
                <a:gd name="T31" fmla="*/ 741 h 1153"/>
                <a:gd name="T32" fmla="*/ 0 w 1152"/>
                <a:gd name="T33" fmla="*/ 751 h 1153"/>
                <a:gd name="T34" fmla="*/ 0 w 1152"/>
                <a:gd name="T35" fmla="*/ 761 h 1153"/>
                <a:gd name="T36" fmla="*/ 2 w 1152"/>
                <a:gd name="T37" fmla="*/ 770 h 1153"/>
                <a:gd name="T38" fmla="*/ 8 w 1152"/>
                <a:gd name="T39" fmla="*/ 779 h 1153"/>
                <a:gd name="T40" fmla="*/ 14 w 1152"/>
                <a:gd name="T41" fmla="*/ 785 h 1153"/>
                <a:gd name="T42" fmla="*/ 23 w 1152"/>
                <a:gd name="T43" fmla="*/ 790 h 1153"/>
                <a:gd name="T44" fmla="*/ 436 w 1152"/>
                <a:gd name="T45" fmla="*/ 1134 h 1153"/>
                <a:gd name="T46" fmla="*/ 443 w 1152"/>
                <a:gd name="T47" fmla="*/ 1142 h 1153"/>
                <a:gd name="T48" fmla="*/ 449 w 1152"/>
                <a:gd name="T49" fmla="*/ 1148 h 1153"/>
                <a:gd name="T50" fmla="*/ 458 w 1152"/>
                <a:gd name="T51" fmla="*/ 1152 h 1153"/>
                <a:gd name="T52" fmla="*/ 468 w 1152"/>
                <a:gd name="T53" fmla="*/ 1153 h 1153"/>
                <a:gd name="T54" fmla="*/ 473 w 1152"/>
                <a:gd name="T55" fmla="*/ 1153 h 1153"/>
                <a:gd name="T56" fmla="*/ 482 w 1152"/>
                <a:gd name="T57" fmla="*/ 1150 h 1153"/>
                <a:gd name="T58" fmla="*/ 489 w 1152"/>
                <a:gd name="T59" fmla="*/ 1145 h 1153"/>
                <a:gd name="T60" fmla="*/ 496 w 1152"/>
                <a:gd name="T61" fmla="*/ 1139 h 1153"/>
                <a:gd name="T62" fmla="*/ 573 w 1152"/>
                <a:gd name="T63" fmla="*/ 1010 h 1153"/>
                <a:gd name="T64" fmla="*/ 929 w 1152"/>
                <a:gd name="T65" fmla="*/ 1153 h 1153"/>
                <a:gd name="T66" fmla="*/ 941 w 1152"/>
                <a:gd name="T67" fmla="*/ 1153 h 1153"/>
                <a:gd name="T68" fmla="*/ 949 w 1152"/>
                <a:gd name="T69" fmla="*/ 1150 h 1153"/>
                <a:gd name="T70" fmla="*/ 960 w 1152"/>
                <a:gd name="T71" fmla="*/ 1143 h 1153"/>
                <a:gd name="T72" fmla="*/ 969 w 1152"/>
                <a:gd name="T73" fmla="*/ 1130 h 1153"/>
                <a:gd name="T74" fmla="*/ 1151 w 1152"/>
                <a:gd name="T75" fmla="*/ 42 h 1153"/>
                <a:gd name="T76" fmla="*/ 1151 w 1152"/>
                <a:gd name="T77" fmla="*/ 33 h 1153"/>
                <a:gd name="T78" fmla="*/ 1149 w 1152"/>
                <a:gd name="T79" fmla="*/ 22 h 1153"/>
                <a:gd name="T80" fmla="*/ 1144 w 1152"/>
                <a:gd name="T81" fmla="*/ 13 h 1153"/>
                <a:gd name="T82" fmla="*/ 1135 w 1152"/>
                <a:gd name="T83" fmla="*/ 7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52" h="1153">
                  <a:moveTo>
                    <a:pt x="908" y="1066"/>
                  </a:moveTo>
                  <a:lnTo>
                    <a:pt x="600" y="944"/>
                  </a:lnTo>
                  <a:lnTo>
                    <a:pt x="590" y="941"/>
                  </a:lnTo>
                  <a:lnTo>
                    <a:pt x="578" y="940"/>
                  </a:lnTo>
                  <a:lnTo>
                    <a:pt x="1051" y="205"/>
                  </a:lnTo>
                  <a:lnTo>
                    <a:pt x="908" y="1066"/>
                  </a:lnTo>
                  <a:close/>
                  <a:moveTo>
                    <a:pt x="367" y="868"/>
                  </a:moveTo>
                  <a:lnTo>
                    <a:pt x="367" y="868"/>
                  </a:lnTo>
                  <a:lnTo>
                    <a:pt x="366" y="866"/>
                  </a:lnTo>
                  <a:lnTo>
                    <a:pt x="1049" y="137"/>
                  </a:lnTo>
                  <a:lnTo>
                    <a:pt x="468" y="1042"/>
                  </a:lnTo>
                  <a:lnTo>
                    <a:pt x="367" y="868"/>
                  </a:lnTo>
                  <a:close/>
                  <a:moveTo>
                    <a:pt x="113" y="749"/>
                  </a:moveTo>
                  <a:lnTo>
                    <a:pt x="947" y="193"/>
                  </a:lnTo>
                  <a:lnTo>
                    <a:pt x="340" y="842"/>
                  </a:lnTo>
                  <a:lnTo>
                    <a:pt x="336" y="838"/>
                  </a:lnTo>
                  <a:lnTo>
                    <a:pt x="332" y="836"/>
                  </a:lnTo>
                  <a:lnTo>
                    <a:pt x="113" y="749"/>
                  </a:lnTo>
                  <a:close/>
                  <a:moveTo>
                    <a:pt x="1135" y="7"/>
                  </a:moveTo>
                  <a:lnTo>
                    <a:pt x="1131" y="4"/>
                  </a:lnTo>
                  <a:lnTo>
                    <a:pt x="1126" y="2"/>
                  </a:lnTo>
                  <a:lnTo>
                    <a:pt x="1121" y="1"/>
                  </a:lnTo>
                  <a:lnTo>
                    <a:pt x="1116" y="0"/>
                  </a:lnTo>
                  <a:lnTo>
                    <a:pt x="1110" y="1"/>
                  </a:lnTo>
                  <a:lnTo>
                    <a:pt x="1106" y="2"/>
                  </a:lnTo>
                  <a:lnTo>
                    <a:pt x="1101" y="5"/>
                  </a:lnTo>
                  <a:lnTo>
                    <a:pt x="1096" y="7"/>
                  </a:lnTo>
                  <a:lnTo>
                    <a:pt x="16" y="727"/>
                  </a:lnTo>
                  <a:lnTo>
                    <a:pt x="12" y="730"/>
                  </a:lnTo>
                  <a:lnTo>
                    <a:pt x="9" y="734"/>
                  </a:lnTo>
                  <a:lnTo>
                    <a:pt x="5" y="737"/>
                  </a:lnTo>
                  <a:lnTo>
                    <a:pt x="3" y="741"/>
                  </a:lnTo>
                  <a:lnTo>
                    <a:pt x="2" y="745"/>
                  </a:lnTo>
                  <a:lnTo>
                    <a:pt x="0" y="751"/>
                  </a:lnTo>
                  <a:lnTo>
                    <a:pt x="0" y="755"/>
                  </a:lnTo>
                  <a:lnTo>
                    <a:pt x="0" y="761"/>
                  </a:lnTo>
                  <a:lnTo>
                    <a:pt x="1" y="765"/>
                  </a:lnTo>
                  <a:lnTo>
                    <a:pt x="2" y="770"/>
                  </a:lnTo>
                  <a:lnTo>
                    <a:pt x="4" y="775"/>
                  </a:lnTo>
                  <a:lnTo>
                    <a:pt x="8" y="779"/>
                  </a:lnTo>
                  <a:lnTo>
                    <a:pt x="11" y="782"/>
                  </a:lnTo>
                  <a:lnTo>
                    <a:pt x="14" y="785"/>
                  </a:lnTo>
                  <a:lnTo>
                    <a:pt x="18" y="788"/>
                  </a:lnTo>
                  <a:lnTo>
                    <a:pt x="23" y="790"/>
                  </a:lnTo>
                  <a:lnTo>
                    <a:pt x="305" y="903"/>
                  </a:lnTo>
                  <a:lnTo>
                    <a:pt x="436" y="1134"/>
                  </a:lnTo>
                  <a:lnTo>
                    <a:pt x="440" y="1139"/>
                  </a:lnTo>
                  <a:lnTo>
                    <a:pt x="443" y="1142"/>
                  </a:lnTo>
                  <a:lnTo>
                    <a:pt x="446" y="1145"/>
                  </a:lnTo>
                  <a:lnTo>
                    <a:pt x="449" y="1148"/>
                  </a:lnTo>
                  <a:lnTo>
                    <a:pt x="454" y="1149"/>
                  </a:lnTo>
                  <a:lnTo>
                    <a:pt x="458" y="1152"/>
                  </a:lnTo>
                  <a:lnTo>
                    <a:pt x="463" y="1153"/>
                  </a:lnTo>
                  <a:lnTo>
                    <a:pt x="468" y="1153"/>
                  </a:lnTo>
                  <a:lnTo>
                    <a:pt x="468" y="1153"/>
                  </a:lnTo>
                  <a:lnTo>
                    <a:pt x="473" y="1153"/>
                  </a:lnTo>
                  <a:lnTo>
                    <a:pt x="477" y="1152"/>
                  </a:lnTo>
                  <a:lnTo>
                    <a:pt x="482" y="1150"/>
                  </a:lnTo>
                  <a:lnTo>
                    <a:pt x="486" y="1148"/>
                  </a:lnTo>
                  <a:lnTo>
                    <a:pt x="489" y="1145"/>
                  </a:lnTo>
                  <a:lnTo>
                    <a:pt x="494" y="1143"/>
                  </a:lnTo>
                  <a:lnTo>
                    <a:pt x="496" y="1139"/>
                  </a:lnTo>
                  <a:lnTo>
                    <a:pt x="499" y="1135"/>
                  </a:lnTo>
                  <a:lnTo>
                    <a:pt x="573" y="1010"/>
                  </a:lnTo>
                  <a:lnTo>
                    <a:pt x="922" y="1150"/>
                  </a:lnTo>
                  <a:lnTo>
                    <a:pt x="929" y="1153"/>
                  </a:lnTo>
                  <a:lnTo>
                    <a:pt x="936" y="1153"/>
                  </a:lnTo>
                  <a:lnTo>
                    <a:pt x="941" y="1153"/>
                  </a:lnTo>
                  <a:lnTo>
                    <a:pt x="945" y="1152"/>
                  </a:lnTo>
                  <a:lnTo>
                    <a:pt x="949" y="1150"/>
                  </a:lnTo>
                  <a:lnTo>
                    <a:pt x="954" y="1148"/>
                  </a:lnTo>
                  <a:lnTo>
                    <a:pt x="960" y="1143"/>
                  </a:lnTo>
                  <a:lnTo>
                    <a:pt x="966" y="1138"/>
                  </a:lnTo>
                  <a:lnTo>
                    <a:pt x="969" y="1130"/>
                  </a:lnTo>
                  <a:lnTo>
                    <a:pt x="972" y="1122"/>
                  </a:lnTo>
                  <a:lnTo>
                    <a:pt x="1151" y="42"/>
                  </a:lnTo>
                  <a:lnTo>
                    <a:pt x="1152" y="37"/>
                  </a:lnTo>
                  <a:lnTo>
                    <a:pt x="1151" y="33"/>
                  </a:lnTo>
                  <a:lnTo>
                    <a:pt x="1150" y="27"/>
                  </a:lnTo>
                  <a:lnTo>
                    <a:pt x="1149" y="22"/>
                  </a:lnTo>
                  <a:lnTo>
                    <a:pt x="1147" y="18"/>
                  </a:lnTo>
                  <a:lnTo>
                    <a:pt x="1144" y="13"/>
                  </a:lnTo>
                  <a:lnTo>
                    <a:pt x="1139" y="10"/>
                  </a:lnTo>
                  <a:lnTo>
                    <a:pt x="1135" y="7"/>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Text Placeholder 2">
              <a:extLst>
                <a:ext uri="{FF2B5EF4-FFF2-40B4-BE49-F238E27FC236}">
                  <a16:creationId xmlns:a16="http://schemas.microsoft.com/office/drawing/2014/main" id="{9F196352-AAC8-4EBB-BB1E-54CA24081B4B}"/>
                </a:ext>
              </a:extLst>
            </p:cNvPr>
            <p:cNvSpPr txBox="1">
              <a:spLocks/>
            </p:cNvSpPr>
            <p:nvPr/>
          </p:nvSpPr>
          <p:spPr>
            <a:xfrm>
              <a:off x="6992751" y="2381367"/>
              <a:ext cx="1522447" cy="50713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b="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158</a:t>
              </a:r>
              <a:r>
                <a:rPr lang="id-ID" sz="2000" b="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000+</a:t>
              </a:r>
            </a:p>
          </p:txBody>
        </p:sp>
        <p:sp>
          <p:nvSpPr>
            <p:cNvPr id="23" name="Text Placeholder 2">
              <a:extLst>
                <a:ext uri="{FF2B5EF4-FFF2-40B4-BE49-F238E27FC236}">
                  <a16:creationId xmlns:a16="http://schemas.microsoft.com/office/drawing/2014/main" id="{2BF74FF3-7020-4ACB-ACED-20FBF9A55E25}"/>
                </a:ext>
              </a:extLst>
            </p:cNvPr>
            <p:cNvSpPr txBox="1">
              <a:spLocks/>
            </p:cNvSpPr>
            <p:nvPr/>
          </p:nvSpPr>
          <p:spPr>
            <a:xfrm>
              <a:off x="6992750" y="2780138"/>
              <a:ext cx="1522448" cy="3455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d-ID" sz="1200"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STRATEGY</a:t>
              </a:r>
            </a:p>
          </p:txBody>
        </p:sp>
        <p:sp>
          <p:nvSpPr>
            <p:cNvPr id="24" name="Text Placeholder 2">
              <a:extLst>
                <a:ext uri="{FF2B5EF4-FFF2-40B4-BE49-F238E27FC236}">
                  <a16:creationId xmlns:a16="http://schemas.microsoft.com/office/drawing/2014/main" id="{67FD9942-F616-4D18-9CAA-4755B2053498}"/>
                </a:ext>
              </a:extLst>
            </p:cNvPr>
            <p:cNvSpPr txBox="1">
              <a:spLocks/>
            </p:cNvSpPr>
            <p:nvPr/>
          </p:nvSpPr>
          <p:spPr>
            <a:xfrm>
              <a:off x="10114263" y="2360569"/>
              <a:ext cx="1522447" cy="50713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b="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128</a:t>
              </a:r>
              <a:r>
                <a:rPr lang="id-ID" sz="2000" b="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000+</a:t>
              </a:r>
            </a:p>
          </p:txBody>
        </p:sp>
        <p:sp>
          <p:nvSpPr>
            <p:cNvPr id="25" name="Text Placeholder 2">
              <a:extLst>
                <a:ext uri="{FF2B5EF4-FFF2-40B4-BE49-F238E27FC236}">
                  <a16:creationId xmlns:a16="http://schemas.microsoft.com/office/drawing/2014/main" id="{AFE22814-CD99-44D4-84F9-DC47FC254781}"/>
                </a:ext>
              </a:extLst>
            </p:cNvPr>
            <p:cNvSpPr txBox="1">
              <a:spLocks/>
            </p:cNvSpPr>
            <p:nvPr/>
          </p:nvSpPr>
          <p:spPr>
            <a:xfrm>
              <a:off x="10114262" y="2741988"/>
              <a:ext cx="1522448" cy="3455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d-ID" sz="1200"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RESULTS</a:t>
              </a:r>
            </a:p>
          </p:txBody>
        </p:sp>
        <p:cxnSp>
          <p:nvCxnSpPr>
            <p:cNvPr id="26" name="Straight Connector 25">
              <a:extLst>
                <a:ext uri="{FF2B5EF4-FFF2-40B4-BE49-F238E27FC236}">
                  <a16:creationId xmlns:a16="http://schemas.microsoft.com/office/drawing/2014/main" id="{9A5BC4E5-DF75-4CD5-B70B-E25FE52C29F0}"/>
                </a:ext>
              </a:extLst>
            </p:cNvPr>
            <p:cNvCxnSpPr/>
            <p:nvPr/>
          </p:nvCxnSpPr>
          <p:spPr>
            <a:xfrm flipH="1">
              <a:off x="783771" y="1727200"/>
              <a:ext cx="713768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F274604-1A38-46E0-A74E-FF231273790B}"/>
                </a:ext>
              </a:extLst>
            </p:cNvPr>
            <p:cNvSpPr/>
            <p:nvPr/>
          </p:nvSpPr>
          <p:spPr>
            <a:xfrm>
              <a:off x="672104" y="1301443"/>
              <a:ext cx="917773" cy="917773"/>
            </a:xfrm>
            <a:prstGeom prst="ellipse">
              <a:avLst/>
            </a:prstGeom>
            <a:solidFill>
              <a:schemeClr val="bg1"/>
            </a:solidFill>
            <a:ln w="57150">
              <a:solidFill>
                <a:srgbClr val="FE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F1BE66B-F4FA-4527-BF19-11FD303319F1}"/>
                </a:ext>
              </a:extLst>
            </p:cNvPr>
            <p:cNvGrpSpPr/>
            <p:nvPr/>
          </p:nvGrpSpPr>
          <p:grpSpPr>
            <a:xfrm>
              <a:off x="959422" y="1529372"/>
              <a:ext cx="343137" cy="461916"/>
              <a:chOff x="3115386" y="1032681"/>
              <a:chExt cx="263299" cy="354442"/>
            </a:xfrm>
            <a:solidFill>
              <a:srgbClr val="404040"/>
            </a:solidFill>
          </p:grpSpPr>
          <p:sp>
            <p:nvSpPr>
              <p:cNvPr id="29" name="Freeform 1237">
                <a:extLst>
                  <a:ext uri="{FF2B5EF4-FFF2-40B4-BE49-F238E27FC236}">
                    <a16:creationId xmlns:a16="http://schemas.microsoft.com/office/drawing/2014/main" id="{F4FE3529-D036-462E-861D-AD3241084AAA}"/>
                  </a:ext>
                </a:extLst>
              </p:cNvPr>
              <p:cNvSpPr>
                <a:spLocks/>
              </p:cNvSpPr>
              <p:nvPr/>
            </p:nvSpPr>
            <p:spPr bwMode="auto">
              <a:xfrm>
                <a:off x="3182899" y="1100193"/>
                <a:ext cx="131651" cy="219417"/>
              </a:xfrm>
              <a:custGeom>
                <a:avLst/>
                <a:gdLst>
                  <a:gd name="T0" fmla="*/ 117 w 117"/>
                  <a:gd name="T1" fmla="*/ 10 h 194"/>
                  <a:gd name="T2" fmla="*/ 117 w 117"/>
                  <a:gd name="T3" fmla="*/ 0 h 194"/>
                  <a:gd name="T4" fmla="*/ 0 w 117"/>
                  <a:gd name="T5" fmla="*/ 0 h 194"/>
                  <a:gd name="T6" fmla="*/ 0 w 117"/>
                  <a:gd name="T7" fmla="*/ 10 h 194"/>
                  <a:gd name="T8" fmla="*/ 0 w 117"/>
                  <a:gd name="T9" fmla="*/ 10 h 194"/>
                  <a:gd name="T10" fmla="*/ 3 w 117"/>
                  <a:gd name="T11" fmla="*/ 18 h 194"/>
                  <a:gd name="T12" fmla="*/ 14 w 117"/>
                  <a:gd name="T13" fmla="*/ 37 h 194"/>
                  <a:gd name="T14" fmla="*/ 21 w 117"/>
                  <a:gd name="T15" fmla="*/ 49 h 194"/>
                  <a:gd name="T16" fmla="*/ 30 w 117"/>
                  <a:gd name="T17" fmla="*/ 61 h 194"/>
                  <a:gd name="T18" fmla="*/ 40 w 117"/>
                  <a:gd name="T19" fmla="*/ 72 h 194"/>
                  <a:gd name="T20" fmla="*/ 51 w 117"/>
                  <a:gd name="T21" fmla="*/ 82 h 194"/>
                  <a:gd name="T22" fmla="*/ 51 w 117"/>
                  <a:gd name="T23" fmla="*/ 106 h 194"/>
                  <a:gd name="T24" fmla="*/ 51 w 117"/>
                  <a:gd name="T25" fmla="*/ 106 h 194"/>
                  <a:gd name="T26" fmla="*/ 46 w 117"/>
                  <a:gd name="T27" fmla="*/ 111 h 194"/>
                  <a:gd name="T28" fmla="*/ 31 w 117"/>
                  <a:gd name="T29" fmla="*/ 129 h 194"/>
                  <a:gd name="T30" fmla="*/ 22 w 117"/>
                  <a:gd name="T31" fmla="*/ 140 h 194"/>
                  <a:gd name="T32" fmla="*/ 14 w 117"/>
                  <a:gd name="T33" fmla="*/ 154 h 194"/>
                  <a:gd name="T34" fmla="*/ 6 w 117"/>
                  <a:gd name="T35" fmla="*/ 168 h 194"/>
                  <a:gd name="T36" fmla="*/ 0 w 117"/>
                  <a:gd name="T37" fmla="*/ 183 h 194"/>
                  <a:gd name="T38" fmla="*/ 0 w 117"/>
                  <a:gd name="T39" fmla="*/ 194 h 194"/>
                  <a:gd name="T40" fmla="*/ 117 w 117"/>
                  <a:gd name="T41" fmla="*/ 194 h 194"/>
                  <a:gd name="T42" fmla="*/ 117 w 117"/>
                  <a:gd name="T43" fmla="*/ 183 h 194"/>
                  <a:gd name="T44" fmla="*/ 117 w 117"/>
                  <a:gd name="T45" fmla="*/ 183 h 194"/>
                  <a:gd name="T46" fmla="*/ 109 w 117"/>
                  <a:gd name="T47" fmla="*/ 167 h 194"/>
                  <a:gd name="T48" fmla="*/ 101 w 117"/>
                  <a:gd name="T49" fmla="*/ 152 h 194"/>
                  <a:gd name="T50" fmla="*/ 92 w 117"/>
                  <a:gd name="T51" fmla="*/ 139 h 194"/>
                  <a:gd name="T52" fmla="*/ 85 w 117"/>
                  <a:gd name="T53" fmla="*/ 127 h 194"/>
                  <a:gd name="T54" fmla="*/ 72 w 117"/>
                  <a:gd name="T55" fmla="*/ 111 h 194"/>
                  <a:gd name="T56" fmla="*/ 66 w 117"/>
                  <a:gd name="T57" fmla="*/ 106 h 194"/>
                  <a:gd name="T58" fmla="*/ 66 w 117"/>
                  <a:gd name="T59" fmla="*/ 82 h 194"/>
                  <a:gd name="T60" fmla="*/ 66 w 117"/>
                  <a:gd name="T61" fmla="*/ 82 h 194"/>
                  <a:gd name="T62" fmla="*/ 80 w 117"/>
                  <a:gd name="T63" fmla="*/ 68 h 194"/>
                  <a:gd name="T64" fmla="*/ 93 w 117"/>
                  <a:gd name="T65" fmla="*/ 55 h 194"/>
                  <a:gd name="T66" fmla="*/ 102 w 117"/>
                  <a:gd name="T67" fmla="*/ 42 h 194"/>
                  <a:gd name="T68" fmla="*/ 108 w 117"/>
                  <a:gd name="T69" fmla="*/ 31 h 194"/>
                  <a:gd name="T70" fmla="*/ 112 w 117"/>
                  <a:gd name="T71" fmla="*/ 23 h 194"/>
                  <a:gd name="T72" fmla="*/ 115 w 117"/>
                  <a:gd name="T73" fmla="*/ 15 h 194"/>
                  <a:gd name="T74" fmla="*/ 117 w 117"/>
                  <a:gd name="T75" fmla="*/ 10 h 194"/>
                  <a:gd name="T76" fmla="*/ 117 w 117"/>
                  <a:gd name="T77" fmla="*/ 1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 h="194">
                    <a:moveTo>
                      <a:pt x="117" y="10"/>
                    </a:moveTo>
                    <a:lnTo>
                      <a:pt x="117" y="0"/>
                    </a:lnTo>
                    <a:lnTo>
                      <a:pt x="0" y="0"/>
                    </a:lnTo>
                    <a:lnTo>
                      <a:pt x="0" y="10"/>
                    </a:lnTo>
                    <a:lnTo>
                      <a:pt x="0" y="10"/>
                    </a:lnTo>
                    <a:lnTo>
                      <a:pt x="3" y="18"/>
                    </a:lnTo>
                    <a:lnTo>
                      <a:pt x="14" y="37"/>
                    </a:lnTo>
                    <a:lnTo>
                      <a:pt x="21" y="49"/>
                    </a:lnTo>
                    <a:lnTo>
                      <a:pt x="30" y="61"/>
                    </a:lnTo>
                    <a:lnTo>
                      <a:pt x="40" y="72"/>
                    </a:lnTo>
                    <a:lnTo>
                      <a:pt x="51" y="82"/>
                    </a:lnTo>
                    <a:lnTo>
                      <a:pt x="51" y="106"/>
                    </a:lnTo>
                    <a:lnTo>
                      <a:pt x="51" y="106"/>
                    </a:lnTo>
                    <a:lnTo>
                      <a:pt x="46" y="111"/>
                    </a:lnTo>
                    <a:lnTo>
                      <a:pt x="31" y="129"/>
                    </a:lnTo>
                    <a:lnTo>
                      <a:pt x="22" y="140"/>
                    </a:lnTo>
                    <a:lnTo>
                      <a:pt x="14" y="154"/>
                    </a:lnTo>
                    <a:lnTo>
                      <a:pt x="6" y="168"/>
                    </a:lnTo>
                    <a:lnTo>
                      <a:pt x="0" y="183"/>
                    </a:lnTo>
                    <a:lnTo>
                      <a:pt x="0" y="194"/>
                    </a:lnTo>
                    <a:lnTo>
                      <a:pt x="117" y="194"/>
                    </a:lnTo>
                    <a:lnTo>
                      <a:pt x="117" y="183"/>
                    </a:lnTo>
                    <a:lnTo>
                      <a:pt x="117" y="183"/>
                    </a:lnTo>
                    <a:lnTo>
                      <a:pt x="109" y="167"/>
                    </a:lnTo>
                    <a:lnTo>
                      <a:pt x="101" y="152"/>
                    </a:lnTo>
                    <a:lnTo>
                      <a:pt x="92" y="139"/>
                    </a:lnTo>
                    <a:lnTo>
                      <a:pt x="85" y="127"/>
                    </a:lnTo>
                    <a:lnTo>
                      <a:pt x="72" y="111"/>
                    </a:lnTo>
                    <a:lnTo>
                      <a:pt x="66" y="106"/>
                    </a:lnTo>
                    <a:lnTo>
                      <a:pt x="66" y="82"/>
                    </a:lnTo>
                    <a:lnTo>
                      <a:pt x="66" y="82"/>
                    </a:lnTo>
                    <a:lnTo>
                      <a:pt x="80" y="68"/>
                    </a:lnTo>
                    <a:lnTo>
                      <a:pt x="93" y="55"/>
                    </a:lnTo>
                    <a:lnTo>
                      <a:pt x="102" y="42"/>
                    </a:lnTo>
                    <a:lnTo>
                      <a:pt x="108" y="31"/>
                    </a:lnTo>
                    <a:lnTo>
                      <a:pt x="112" y="23"/>
                    </a:lnTo>
                    <a:lnTo>
                      <a:pt x="115" y="15"/>
                    </a:lnTo>
                    <a:lnTo>
                      <a:pt x="117" y="10"/>
                    </a:lnTo>
                    <a:lnTo>
                      <a:pt x="11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238">
                <a:extLst>
                  <a:ext uri="{FF2B5EF4-FFF2-40B4-BE49-F238E27FC236}">
                    <a16:creationId xmlns:a16="http://schemas.microsoft.com/office/drawing/2014/main" id="{9B2C625C-F11A-4DA2-9303-18877001901D}"/>
                  </a:ext>
                </a:extLst>
              </p:cNvPr>
              <p:cNvSpPr>
                <a:spLocks noEditPoints="1"/>
              </p:cNvSpPr>
              <p:nvPr/>
            </p:nvSpPr>
            <p:spPr bwMode="auto">
              <a:xfrm>
                <a:off x="3115386" y="1032681"/>
                <a:ext cx="263299" cy="354442"/>
              </a:xfrm>
              <a:custGeom>
                <a:avLst/>
                <a:gdLst>
                  <a:gd name="T0" fmla="*/ 218 w 235"/>
                  <a:gd name="T1" fmla="*/ 33 h 314"/>
                  <a:gd name="T2" fmla="*/ 235 w 235"/>
                  <a:gd name="T3" fmla="*/ 0 h 314"/>
                  <a:gd name="T4" fmla="*/ 0 w 235"/>
                  <a:gd name="T5" fmla="*/ 33 h 314"/>
                  <a:gd name="T6" fmla="*/ 17 w 235"/>
                  <a:gd name="T7" fmla="*/ 51 h 314"/>
                  <a:gd name="T8" fmla="*/ 19 w 235"/>
                  <a:gd name="T9" fmla="*/ 64 h 314"/>
                  <a:gd name="T10" fmla="*/ 32 w 235"/>
                  <a:gd name="T11" fmla="*/ 96 h 314"/>
                  <a:gd name="T12" fmla="*/ 59 w 235"/>
                  <a:gd name="T13" fmla="*/ 142 h 314"/>
                  <a:gd name="T14" fmla="*/ 68 w 235"/>
                  <a:gd name="T15" fmla="*/ 157 h 314"/>
                  <a:gd name="T16" fmla="*/ 42 w 235"/>
                  <a:gd name="T17" fmla="*/ 202 h 314"/>
                  <a:gd name="T18" fmla="*/ 25 w 235"/>
                  <a:gd name="T19" fmla="*/ 235 h 314"/>
                  <a:gd name="T20" fmla="*/ 17 w 235"/>
                  <a:gd name="T21" fmla="*/ 263 h 314"/>
                  <a:gd name="T22" fmla="*/ 0 w 235"/>
                  <a:gd name="T23" fmla="*/ 280 h 314"/>
                  <a:gd name="T24" fmla="*/ 235 w 235"/>
                  <a:gd name="T25" fmla="*/ 314 h 314"/>
                  <a:gd name="T26" fmla="*/ 218 w 235"/>
                  <a:gd name="T27" fmla="*/ 280 h 314"/>
                  <a:gd name="T28" fmla="*/ 218 w 235"/>
                  <a:gd name="T29" fmla="*/ 263 h 314"/>
                  <a:gd name="T30" fmla="*/ 211 w 235"/>
                  <a:gd name="T31" fmla="*/ 235 h 314"/>
                  <a:gd name="T32" fmla="*/ 193 w 235"/>
                  <a:gd name="T33" fmla="*/ 202 h 314"/>
                  <a:gd name="T34" fmla="*/ 167 w 235"/>
                  <a:gd name="T35" fmla="*/ 157 h 314"/>
                  <a:gd name="T36" fmla="*/ 176 w 235"/>
                  <a:gd name="T37" fmla="*/ 142 h 314"/>
                  <a:gd name="T38" fmla="*/ 202 w 235"/>
                  <a:gd name="T39" fmla="*/ 96 h 314"/>
                  <a:gd name="T40" fmla="*/ 216 w 235"/>
                  <a:gd name="T41" fmla="*/ 64 h 314"/>
                  <a:gd name="T42" fmla="*/ 218 w 235"/>
                  <a:gd name="T43" fmla="*/ 51 h 314"/>
                  <a:gd name="T44" fmla="*/ 202 w 235"/>
                  <a:gd name="T45" fmla="*/ 280 h 314"/>
                  <a:gd name="T46" fmla="*/ 33 w 235"/>
                  <a:gd name="T47" fmla="*/ 263 h 314"/>
                  <a:gd name="T48" fmla="*/ 36 w 235"/>
                  <a:gd name="T49" fmla="*/ 253 h 314"/>
                  <a:gd name="T50" fmla="*/ 59 w 235"/>
                  <a:gd name="T51" fmla="*/ 206 h 314"/>
                  <a:gd name="T52" fmla="*/ 83 w 235"/>
                  <a:gd name="T53" fmla="*/ 164 h 314"/>
                  <a:gd name="T54" fmla="*/ 86 w 235"/>
                  <a:gd name="T55" fmla="*/ 157 h 314"/>
                  <a:gd name="T56" fmla="*/ 77 w 235"/>
                  <a:gd name="T57" fmla="*/ 139 h 314"/>
                  <a:gd name="T58" fmla="*/ 42 w 235"/>
                  <a:gd name="T59" fmla="*/ 75 h 314"/>
                  <a:gd name="T60" fmla="*/ 33 w 235"/>
                  <a:gd name="T61" fmla="*/ 51 h 314"/>
                  <a:gd name="T62" fmla="*/ 202 w 235"/>
                  <a:gd name="T63" fmla="*/ 33 h 314"/>
                  <a:gd name="T64" fmla="*/ 202 w 235"/>
                  <a:gd name="T65" fmla="*/ 51 h 314"/>
                  <a:gd name="T66" fmla="*/ 193 w 235"/>
                  <a:gd name="T67" fmla="*/ 75 h 314"/>
                  <a:gd name="T68" fmla="*/ 158 w 235"/>
                  <a:gd name="T69" fmla="*/ 139 h 314"/>
                  <a:gd name="T70" fmla="*/ 150 w 235"/>
                  <a:gd name="T71" fmla="*/ 157 h 314"/>
                  <a:gd name="T72" fmla="*/ 151 w 235"/>
                  <a:gd name="T73" fmla="*/ 164 h 314"/>
                  <a:gd name="T74" fmla="*/ 176 w 235"/>
                  <a:gd name="T75" fmla="*/ 206 h 314"/>
                  <a:gd name="T76" fmla="*/ 199 w 235"/>
                  <a:gd name="T77" fmla="*/ 253 h 314"/>
                  <a:gd name="T78" fmla="*/ 202 w 235"/>
                  <a:gd name="T79" fmla="*/ 26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5" h="314">
                    <a:moveTo>
                      <a:pt x="218" y="51"/>
                    </a:moveTo>
                    <a:lnTo>
                      <a:pt x="218" y="33"/>
                    </a:lnTo>
                    <a:lnTo>
                      <a:pt x="235" y="33"/>
                    </a:lnTo>
                    <a:lnTo>
                      <a:pt x="235" y="0"/>
                    </a:lnTo>
                    <a:lnTo>
                      <a:pt x="0" y="0"/>
                    </a:lnTo>
                    <a:lnTo>
                      <a:pt x="0" y="33"/>
                    </a:lnTo>
                    <a:lnTo>
                      <a:pt x="17" y="33"/>
                    </a:lnTo>
                    <a:lnTo>
                      <a:pt x="17" y="51"/>
                    </a:lnTo>
                    <a:lnTo>
                      <a:pt x="17" y="51"/>
                    </a:lnTo>
                    <a:lnTo>
                      <a:pt x="19" y="64"/>
                    </a:lnTo>
                    <a:lnTo>
                      <a:pt x="25" y="78"/>
                    </a:lnTo>
                    <a:lnTo>
                      <a:pt x="32" y="96"/>
                    </a:lnTo>
                    <a:lnTo>
                      <a:pt x="42" y="112"/>
                    </a:lnTo>
                    <a:lnTo>
                      <a:pt x="59" y="142"/>
                    </a:lnTo>
                    <a:lnTo>
                      <a:pt x="68" y="157"/>
                    </a:lnTo>
                    <a:lnTo>
                      <a:pt x="68" y="157"/>
                    </a:lnTo>
                    <a:lnTo>
                      <a:pt x="59" y="173"/>
                    </a:lnTo>
                    <a:lnTo>
                      <a:pt x="42" y="202"/>
                    </a:lnTo>
                    <a:lnTo>
                      <a:pt x="32" y="219"/>
                    </a:lnTo>
                    <a:lnTo>
                      <a:pt x="25" y="235"/>
                    </a:lnTo>
                    <a:lnTo>
                      <a:pt x="19" y="251"/>
                    </a:lnTo>
                    <a:lnTo>
                      <a:pt x="17" y="263"/>
                    </a:lnTo>
                    <a:lnTo>
                      <a:pt x="17" y="280"/>
                    </a:lnTo>
                    <a:lnTo>
                      <a:pt x="0" y="280"/>
                    </a:lnTo>
                    <a:lnTo>
                      <a:pt x="0" y="314"/>
                    </a:lnTo>
                    <a:lnTo>
                      <a:pt x="235" y="314"/>
                    </a:lnTo>
                    <a:lnTo>
                      <a:pt x="235" y="280"/>
                    </a:lnTo>
                    <a:lnTo>
                      <a:pt x="218" y="280"/>
                    </a:lnTo>
                    <a:lnTo>
                      <a:pt x="218" y="263"/>
                    </a:lnTo>
                    <a:lnTo>
                      <a:pt x="218" y="263"/>
                    </a:lnTo>
                    <a:lnTo>
                      <a:pt x="216" y="251"/>
                    </a:lnTo>
                    <a:lnTo>
                      <a:pt x="211" y="235"/>
                    </a:lnTo>
                    <a:lnTo>
                      <a:pt x="202" y="219"/>
                    </a:lnTo>
                    <a:lnTo>
                      <a:pt x="193" y="202"/>
                    </a:lnTo>
                    <a:lnTo>
                      <a:pt x="176" y="173"/>
                    </a:lnTo>
                    <a:lnTo>
                      <a:pt x="167" y="157"/>
                    </a:lnTo>
                    <a:lnTo>
                      <a:pt x="167" y="157"/>
                    </a:lnTo>
                    <a:lnTo>
                      <a:pt x="176" y="142"/>
                    </a:lnTo>
                    <a:lnTo>
                      <a:pt x="193" y="112"/>
                    </a:lnTo>
                    <a:lnTo>
                      <a:pt x="202" y="96"/>
                    </a:lnTo>
                    <a:lnTo>
                      <a:pt x="211" y="78"/>
                    </a:lnTo>
                    <a:lnTo>
                      <a:pt x="216" y="64"/>
                    </a:lnTo>
                    <a:lnTo>
                      <a:pt x="218" y="51"/>
                    </a:lnTo>
                    <a:lnTo>
                      <a:pt x="218" y="51"/>
                    </a:lnTo>
                    <a:close/>
                    <a:moveTo>
                      <a:pt x="202" y="263"/>
                    </a:moveTo>
                    <a:lnTo>
                      <a:pt x="202" y="280"/>
                    </a:lnTo>
                    <a:lnTo>
                      <a:pt x="33" y="280"/>
                    </a:lnTo>
                    <a:lnTo>
                      <a:pt x="33" y="263"/>
                    </a:lnTo>
                    <a:lnTo>
                      <a:pt x="33" y="263"/>
                    </a:lnTo>
                    <a:lnTo>
                      <a:pt x="36" y="253"/>
                    </a:lnTo>
                    <a:lnTo>
                      <a:pt x="42" y="240"/>
                    </a:lnTo>
                    <a:lnTo>
                      <a:pt x="59" y="206"/>
                    </a:lnTo>
                    <a:lnTo>
                      <a:pt x="77" y="176"/>
                    </a:lnTo>
                    <a:lnTo>
                      <a:pt x="83" y="164"/>
                    </a:lnTo>
                    <a:lnTo>
                      <a:pt x="86" y="157"/>
                    </a:lnTo>
                    <a:lnTo>
                      <a:pt x="86" y="157"/>
                    </a:lnTo>
                    <a:lnTo>
                      <a:pt x="83" y="151"/>
                    </a:lnTo>
                    <a:lnTo>
                      <a:pt x="77" y="139"/>
                    </a:lnTo>
                    <a:lnTo>
                      <a:pt x="59" y="107"/>
                    </a:lnTo>
                    <a:lnTo>
                      <a:pt x="42" y="75"/>
                    </a:lnTo>
                    <a:lnTo>
                      <a:pt x="36" y="61"/>
                    </a:lnTo>
                    <a:lnTo>
                      <a:pt x="33" y="51"/>
                    </a:lnTo>
                    <a:lnTo>
                      <a:pt x="33" y="33"/>
                    </a:lnTo>
                    <a:lnTo>
                      <a:pt x="202" y="33"/>
                    </a:lnTo>
                    <a:lnTo>
                      <a:pt x="202" y="51"/>
                    </a:lnTo>
                    <a:lnTo>
                      <a:pt x="202" y="51"/>
                    </a:lnTo>
                    <a:lnTo>
                      <a:pt x="199" y="61"/>
                    </a:lnTo>
                    <a:lnTo>
                      <a:pt x="193" y="75"/>
                    </a:lnTo>
                    <a:lnTo>
                      <a:pt x="176" y="107"/>
                    </a:lnTo>
                    <a:lnTo>
                      <a:pt x="158" y="139"/>
                    </a:lnTo>
                    <a:lnTo>
                      <a:pt x="151" y="151"/>
                    </a:lnTo>
                    <a:lnTo>
                      <a:pt x="150" y="157"/>
                    </a:lnTo>
                    <a:lnTo>
                      <a:pt x="150" y="157"/>
                    </a:lnTo>
                    <a:lnTo>
                      <a:pt x="151" y="164"/>
                    </a:lnTo>
                    <a:lnTo>
                      <a:pt x="158" y="176"/>
                    </a:lnTo>
                    <a:lnTo>
                      <a:pt x="176" y="206"/>
                    </a:lnTo>
                    <a:lnTo>
                      <a:pt x="193" y="240"/>
                    </a:lnTo>
                    <a:lnTo>
                      <a:pt x="199" y="253"/>
                    </a:lnTo>
                    <a:lnTo>
                      <a:pt x="202" y="263"/>
                    </a:lnTo>
                    <a:lnTo>
                      <a:pt x="202"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1" name="Rounded Rectangle 36">
              <a:extLst>
                <a:ext uri="{FF2B5EF4-FFF2-40B4-BE49-F238E27FC236}">
                  <a16:creationId xmlns:a16="http://schemas.microsoft.com/office/drawing/2014/main" id="{F4F74781-B304-44C3-831B-60F0074EFA0D}"/>
                </a:ext>
              </a:extLst>
            </p:cNvPr>
            <p:cNvSpPr/>
            <p:nvPr/>
          </p:nvSpPr>
          <p:spPr>
            <a:xfrm>
              <a:off x="1837155" y="1550148"/>
              <a:ext cx="1424559" cy="354103"/>
            </a:xfrm>
            <a:prstGeom prst="roundRect">
              <a:avLst>
                <a:gd name="adj" fmla="val 50000"/>
              </a:avLst>
            </a:prstGeom>
            <a:solidFill>
              <a:srgbClr val="FE9900"/>
            </a:solidFill>
            <a:ln>
              <a:noFill/>
            </a:ln>
          </p:spPr>
          <p:txBody>
            <a:bodyPr wrap="square" anchor="ctr">
              <a:noAutofit/>
            </a:bodyPr>
            <a:lstStyle/>
            <a:p>
              <a:pPr algn="ctr"/>
              <a:r>
                <a:rPr lang="en-US" sz="1600" b="1" spc="300" dirty="0">
                  <a:solidFill>
                    <a:schemeClr val="tx1">
                      <a:lumMod val="95000"/>
                      <a:lumOff val="5000"/>
                    </a:schemeClr>
                  </a:solidFill>
                  <a:latin typeface="Raleway" panose="020B0503030101060003" pitchFamily="34" charset="0"/>
                  <a:ea typeface="Open Sans" panose="020B0606030504020204" pitchFamily="34" charset="0"/>
                  <a:cs typeface="Open Sans" panose="020B0606030504020204" pitchFamily="34" charset="0"/>
                </a:rPr>
                <a:t>2020</a:t>
              </a:r>
            </a:p>
          </p:txBody>
        </p:sp>
        <p:sp>
          <p:nvSpPr>
            <p:cNvPr id="33" name="Rectangle 32">
              <a:extLst>
                <a:ext uri="{FF2B5EF4-FFF2-40B4-BE49-F238E27FC236}">
                  <a16:creationId xmlns:a16="http://schemas.microsoft.com/office/drawing/2014/main" id="{87E3534F-1AA1-4FE0-B6CB-5469F756840E}"/>
                </a:ext>
              </a:extLst>
            </p:cNvPr>
            <p:cNvSpPr/>
            <p:nvPr/>
          </p:nvSpPr>
          <p:spPr>
            <a:xfrm>
              <a:off x="3054561" y="5810728"/>
              <a:ext cx="6096000" cy="461665"/>
            </a:xfrm>
            <a:prstGeom prst="rect">
              <a:avLst/>
            </a:prstGeom>
          </p:spPr>
          <p:txBody>
            <a:bodyPr>
              <a:spAutoFit/>
            </a:bodyPr>
            <a:lstStyle/>
            <a:p>
              <a:pPr algn="ctr">
                <a:buClr>
                  <a:srgbClr val="E24848"/>
                </a:buClr>
                <a:defRPr/>
              </a:pPr>
              <a:r>
                <a:rPr lang="en-US" sz="12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ermentuLorem ipsum dolor sit amet, consectetur adipiscing elit. </a:t>
              </a:r>
            </a:p>
          </p:txBody>
        </p:sp>
      </p:grpSp>
    </p:spTree>
    <p:extLst>
      <p:ext uri="{BB962C8B-B14F-4D97-AF65-F5344CB8AC3E}">
        <p14:creationId xmlns:p14="http://schemas.microsoft.com/office/powerpoint/2010/main" val="25313497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up)">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9900"/>
        </a:solid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FAC4F48-24D9-4BFE-A39C-CA42862F0C0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6538" b="6538"/>
          <a:stretch>
            <a:fillRect/>
          </a:stretch>
        </p:blipFill>
        <p:spPr>
          <a:effectLst>
            <a:outerShdw blurRad="1270000" dist="76200" dir="8100000" algn="ctr" rotWithShape="0">
              <a:prstClr val="black">
                <a:alpha val="50000"/>
              </a:prstClr>
            </a:outerShdw>
          </a:effectLst>
        </p:spPr>
      </p:pic>
      <p:grpSp>
        <p:nvGrpSpPr>
          <p:cNvPr id="16" name="Group 15">
            <a:extLst>
              <a:ext uri="{FF2B5EF4-FFF2-40B4-BE49-F238E27FC236}">
                <a16:creationId xmlns:a16="http://schemas.microsoft.com/office/drawing/2014/main" id="{BD56ED1E-3797-4B3A-9665-C4987E3F2E02}"/>
              </a:ext>
            </a:extLst>
          </p:cNvPr>
          <p:cNvGrpSpPr/>
          <p:nvPr/>
        </p:nvGrpSpPr>
        <p:grpSpPr>
          <a:xfrm>
            <a:off x="6248400" y="1801406"/>
            <a:ext cx="4829175" cy="3255752"/>
            <a:chOff x="6248400" y="1858556"/>
            <a:chExt cx="4829175" cy="3255752"/>
          </a:xfrm>
        </p:grpSpPr>
        <p:sp>
          <p:nvSpPr>
            <p:cNvPr id="2" name="Title 11">
              <a:extLst>
                <a:ext uri="{FF2B5EF4-FFF2-40B4-BE49-F238E27FC236}">
                  <a16:creationId xmlns:a16="http://schemas.microsoft.com/office/drawing/2014/main" id="{ED35662C-EC77-4B7F-B01F-6B541B69397B}"/>
                </a:ext>
              </a:extLst>
            </p:cNvPr>
            <p:cNvSpPr txBox="1">
              <a:spLocks/>
            </p:cNvSpPr>
            <p:nvPr/>
          </p:nvSpPr>
          <p:spPr>
            <a:xfrm>
              <a:off x="7237778" y="1858556"/>
              <a:ext cx="3839797" cy="2486311"/>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spc="-150" dirty="0">
                  <a:solidFill>
                    <a:schemeClr val="bg1"/>
                  </a:solidFill>
                  <a:latin typeface="Montserrat" panose="00000500000000000000" pitchFamily="2" charset="0"/>
                  <a:ea typeface="Roboto" panose="02000000000000000000" pitchFamily="2" charset="0"/>
                  <a:cs typeface="Times New Roman" panose="02020603050405020304" pitchFamily="18" charset="0"/>
                </a:rPr>
                <a:t>Our </a:t>
              </a:r>
              <a:r>
                <a:rPr lang="en-US" sz="7200" b="1" spc="-150" dirty="0">
                  <a:solidFill>
                    <a:schemeClr val="bg1"/>
                  </a:solidFill>
                  <a:latin typeface="Montserrat Thin" panose="00000300000000000000" pitchFamily="2" charset="0"/>
                  <a:ea typeface="Roboto" panose="02000000000000000000" pitchFamily="2" charset="0"/>
                  <a:cs typeface="Times New Roman" panose="02020603050405020304" pitchFamily="18" charset="0"/>
                </a:rPr>
                <a:t>Services</a:t>
              </a:r>
            </a:p>
          </p:txBody>
        </p:sp>
        <p:sp>
          <p:nvSpPr>
            <p:cNvPr id="3" name="Rectangle 2">
              <a:extLst>
                <a:ext uri="{FF2B5EF4-FFF2-40B4-BE49-F238E27FC236}">
                  <a16:creationId xmlns:a16="http://schemas.microsoft.com/office/drawing/2014/main" id="{89667FD2-C8E7-49BF-A2C8-B8331F3E35FF}"/>
                </a:ext>
              </a:extLst>
            </p:cNvPr>
            <p:cNvSpPr/>
            <p:nvPr/>
          </p:nvSpPr>
          <p:spPr>
            <a:xfrm>
              <a:off x="7237778" y="4344867"/>
              <a:ext cx="3505566" cy="769441"/>
            </a:xfrm>
            <a:prstGeom prst="rect">
              <a:avLst/>
            </a:prstGeom>
          </p:spPr>
          <p:txBody>
            <a:bodyPr wrap="square">
              <a:spAutoFit/>
            </a:bodyPr>
            <a:lstStyle/>
            <a:p>
              <a:pPr>
                <a:buClr>
                  <a:srgbClr val="E24848"/>
                </a:buClr>
                <a:defRPr/>
              </a:pPr>
              <a:r>
                <a:rPr lang="en-US" sz="1100" noProof="1">
                  <a:solidFill>
                    <a:schemeClr val="bg1"/>
                  </a:solidFill>
                  <a:latin typeface="+mj-lt"/>
                  <a:ea typeface="Roboto Light" panose="02000000000000000000" pitchFamily="2" charset="0"/>
                  <a:cs typeface="Arial" charset="0"/>
                </a:rPr>
                <a:t>Phenomenon whereby something new and somehow valuable is formed the created item may be intangible such as an idea or a physical object such as an invention, a literary work or a</a:t>
              </a:r>
            </a:p>
          </p:txBody>
        </p:sp>
        <p:grpSp>
          <p:nvGrpSpPr>
            <p:cNvPr id="4" name="Group 3">
              <a:extLst>
                <a:ext uri="{FF2B5EF4-FFF2-40B4-BE49-F238E27FC236}">
                  <a16:creationId xmlns:a16="http://schemas.microsoft.com/office/drawing/2014/main" id="{D1E4601F-E25A-4BD5-BB55-9F147DCC3D15}"/>
                </a:ext>
              </a:extLst>
            </p:cNvPr>
            <p:cNvGrpSpPr/>
            <p:nvPr/>
          </p:nvGrpSpPr>
          <p:grpSpPr>
            <a:xfrm>
              <a:off x="6248400" y="2126829"/>
              <a:ext cx="748665" cy="717614"/>
              <a:chOff x="908050" y="8182743"/>
              <a:chExt cx="688975" cy="660400"/>
            </a:xfrm>
            <a:solidFill>
              <a:srgbClr val="FE9900"/>
            </a:solidFill>
          </p:grpSpPr>
          <p:sp>
            <p:nvSpPr>
              <p:cNvPr id="5" name="Freeform 27">
                <a:extLst>
                  <a:ext uri="{FF2B5EF4-FFF2-40B4-BE49-F238E27FC236}">
                    <a16:creationId xmlns:a16="http://schemas.microsoft.com/office/drawing/2014/main" id="{8C2F3AF6-820D-4A14-99C8-E68840E02126}"/>
                  </a:ext>
                </a:extLst>
              </p:cNvPr>
              <p:cNvSpPr>
                <a:spLocks/>
              </p:cNvSpPr>
              <p:nvPr/>
            </p:nvSpPr>
            <p:spPr bwMode="auto">
              <a:xfrm>
                <a:off x="1135063" y="8352606"/>
                <a:ext cx="157163" cy="92075"/>
              </a:xfrm>
              <a:custGeom>
                <a:avLst/>
                <a:gdLst>
                  <a:gd name="T0" fmla="*/ 102 w 493"/>
                  <a:gd name="T1" fmla="*/ 184 h 290"/>
                  <a:gd name="T2" fmla="*/ 104 w 493"/>
                  <a:gd name="T3" fmla="*/ 163 h 290"/>
                  <a:gd name="T4" fmla="*/ 110 w 493"/>
                  <a:gd name="T5" fmla="*/ 147 h 290"/>
                  <a:gd name="T6" fmla="*/ 120 w 493"/>
                  <a:gd name="T7" fmla="*/ 133 h 290"/>
                  <a:gd name="T8" fmla="*/ 133 w 493"/>
                  <a:gd name="T9" fmla="*/ 123 h 290"/>
                  <a:gd name="T10" fmla="*/ 149 w 493"/>
                  <a:gd name="T11" fmla="*/ 115 h 290"/>
                  <a:gd name="T12" fmla="*/ 167 w 493"/>
                  <a:gd name="T13" fmla="*/ 110 h 290"/>
                  <a:gd name="T14" fmla="*/ 208 w 493"/>
                  <a:gd name="T15" fmla="*/ 106 h 290"/>
                  <a:gd name="T16" fmla="*/ 285 w 493"/>
                  <a:gd name="T17" fmla="*/ 106 h 290"/>
                  <a:gd name="T18" fmla="*/ 326 w 493"/>
                  <a:gd name="T19" fmla="*/ 110 h 290"/>
                  <a:gd name="T20" fmla="*/ 344 w 493"/>
                  <a:gd name="T21" fmla="*/ 115 h 290"/>
                  <a:gd name="T22" fmla="*/ 360 w 493"/>
                  <a:gd name="T23" fmla="*/ 123 h 290"/>
                  <a:gd name="T24" fmla="*/ 373 w 493"/>
                  <a:gd name="T25" fmla="*/ 133 h 290"/>
                  <a:gd name="T26" fmla="*/ 383 w 493"/>
                  <a:gd name="T27" fmla="*/ 147 h 290"/>
                  <a:gd name="T28" fmla="*/ 389 w 493"/>
                  <a:gd name="T29" fmla="*/ 163 h 290"/>
                  <a:gd name="T30" fmla="*/ 391 w 493"/>
                  <a:gd name="T31" fmla="*/ 184 h 290"/>
                  <a:gd name="T32" fmla="*/ 493 w 493"/>
                  <a:gd name="T33" fmla="*/ 290 h 290"/>
                  <a:gd name="T34" fmla="*/ 493 w 493"/>
                  <a:gd name="T35" fmla="*/ 184 h 290"/>
                  <a:gd name="T36" fmla="*/ 488 w 493"/>
                  <a:gd name="T37" fmla="*/ 143 h 290"/>
                  <a:gd name="T38" fmla="*/ 476 w 493"/>
                  <a:gd name="T39" fmla="*/ 105 h 290"/>
                  <a:gd name="T40" fmla="*/ 456 w 493"/>
                  <a:gd name="T41" fmla="*/ 74 h 290"/>
                  <a:gd name="T42" fmla="*/ 430 w 493"/>
                  <a:gd name="T43" fmla="*/ 48 h 290"/>
                  <a:gd name="T44" fmla="*/ 399 w 493"/>
                  <a:gd name="T45" fmla="*/ 27 h 290"/>
                  <a:gd name="T46" fmla="*/ 364 w 493"/>
                  <a:gd name="T47" fmla="*/ 12 h 290"/>
                  <a:gd name="T48" fmla="*/ 322 w 493"/>
                  <a:gd name="T49" fmla="*/ 4 h 290"/>
                  <a:gd name="T50" fmla="*/ 280 w 493"/>
                  <a:gd name="T51" fmla="*/ 0 h 290"/>
                  <a:gd name="T52" fmla="*/ 213 w 493"/>
                  <a:gd name="T53" fmla="*/ 0 h 290"/>
                  <a:gd name="T54" fmla="*/ 170 w 493"/>
                  <a:gd name="T55" fmla="*/ 4 h 290"/>
                  <a:gd name="T56" fmla="*/ 129 w 493"/>
                  <a:gd name="T57" fmla="*/ 12 h 290"/>
                  <a:gd name="T58" fmla="*/ 94 w 493"/>
                  <a:gd name="T59" fmla="*/ 27 h 290"/>
                  <a:gd name="T60" fmla="*/ 63 w 493"/>
                  <a:gd name="T61" fmla="*/ 48 h 290"/>
                  <a:gd name="T62" fmla="*/ 36 w 493"/>
                  <a:gd name="T63" fmla="*/ 74 h 290"/>
                  <a:gd name="T64" fmla="*/ 17 w 493"/>
                  <a:gd name="T65" fmla="*/ 105 h 290"/>
                  <a:gd name="T66" fmla="*/ 5 w 493"/>
                  <a:gd name="T67" fmla="*/ 143 h 290"/>
                  <a:gd name="T68" fmla="*/ 0 w 493"/>
                  <a:gd name="T69" fmla="*/ 184 h 290"/>
                  <a:gd name="T70" fmla="*/ 102 w 493"/>
                  <a:gd name="T71"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290">
                    <a:moveTo>
                      <a:pt x="102" y="184"/>
                    </a:moveTo>
                    <a:lnTo>
                      <a:pt x="102" y="184"/>
                    </a:lnTo>
                    <a:lnTo>
                      <a:pt x="102" y="173"/>
                    </a:lnTo>
                    <a:lnTo>
                      <a:pt x="104" y="163"/>
                    </a:lnTo>
                    <a:lnTo>
                      <a:pt x="106" y="155"/>
                    </a:lnTo>
                    <a:lnTo>
                      <a:pt x="110" y="147"/>
                    </a:lnTo>
                    <a:lnTo>
                      <a:pt x="115" y="140"/>
                    </a:lnTo>
                    <a:lnTo>
                      <a:pt x="120" y="133"/>
                    </a:lnTo>
                    <a:lnTo>
                      <a:pt x="126" y="128"/>
                    </a:lnTo>
                    <a:lnTo>
                      <a:pt x="133" y="123"/>
                    </a:lnTo>
                    <a:lnTo>
                      <a:pt x="140" y="119"/>
                    </a:lnTo>
                    <a:lnTo>
                      <a:pt x="149" y="115"/>
                    </a:lnTo>
                    <a:lnTo>
                      <a:pt x="157" y="112"/>
                    </a:lnTo>
                    <a:lnTo>
                      <a:pt x="167" y="110"/>
                    </a:lnTo>
                    <a:lnTo>
                      <a:pt x="186" y="108"/>
                    </a:lnTo>
                    <a:lnTo>
                      <a:pt x="208" y="106"/>
                    </a:lnTo>
                    <a:lnTo>
                      <a:pt x="285" y="106"/>
                    </a:lnTo>
                    <a:lnTo>
                      <a:pt x="285" y="106"/>
                    </a:lnTo>
                    <a:lnTo>
                      <a:pt x="307" y="108"/>
                    </a:lnTo>
                    <a:lnTo>
                      <a:pt x="326" y="110"/>
                    </a:lnTo>
                    <a:lnTo>
                      <a:pt x="336" y="112"/>
                    </a:lnTo>
                    <a:lnTo>
                      <a:pt x="344" y="115"/>
                    </a:lnTo>
                    <a:lnTo>
                      <a:pt x="353" y="119"/>
                    </a:lnTo>
                    <a:lnTo>
                      <a:pt x="360" y="123"/>
                    </a:lnTo>
                    <a:lnTo>
                      <a:pt x="367" y="128"/>
                    </a:lnTo>
                    <a:lnTo>
                      <a:pt x="373" y="133"/>
                    </a:lnTo>
                    <a:lnTo>
                      <a:pt x="378" y="140"/>
                    </a:lnTo>
                    <a:lnTo>
                      <a:pt x="383" y="147"/>
                    </a:lnTo>
                    <a:lnTo>
                      <a:pt x="386" y="155"/>
                    </a:lnTo>
                    <a:lnTo>
                      <a:pt x="389" y="163"/>
                    </a:lnTo>
                    <a:lnTo>
                      <a:pt x="391" y="173"/>
                    </a:lnTo>
                    <a:lnTo>
                      <a:pt x="391" y="184"/>
                    </a:lnTo>
                    <a:lnTo>
                      <a:pt x="391" y="290"/>
                    </a:lnTo>
                    <a:lnTo>
                      <a:pt x="493" y="290"/>
                    </a:lnTo>
                    <a:lnTo>
                      <a:pt x="493" y="184"/>
                    </a:lnTo>
                    <a:lnTo>
                      <a:pt x="493" y="184"/>
                    </a:lnTo>
                    <a:lnTo>
                      <a:pt x="491" y="162"/>
                    </a:lnTo>
                    <a:lnTo>
                      <a:pt x="488" y="143"/>
                    </a:lnTo>
                    <a:lnTo>
                      <a:pt x="483" y="123"/>
                    </a:lnTo>
                    <a:lnTo>
                      <a:pt x="476" y="105"/>
                    </a:lnTo>
                    <a:lnTo>
                      <a:pt x="467" y="90"/>
                    </a:lnTo>
                    <a:lnTo>
                      <a:pt x="456" y="74"/>
                    </a:lnTo>
                    <a:lnTo>
                      <a:pt x="444" y="61"/>
                    </a:lnTo>
                    <a:lnTo>
                      <a:pt x="430" y="48"/>
                    </a:lnTo>
                    <a:lnTo>
                      <a:pt x="415" y="36"/>
                    </a:lnTo>
                    <a:lnTo>
                      <a:pt x="399" y="27"/>
                    </a:lnTo>
                    <a:lnTo>
                      <a:pt x="382" y="19"/>
                    </a:lnTo>
                    <a:lnTo>
                      <a:pt x="364" y="12"/>
                    </a:lnTo>
                    <a:lnTo>
                      <a:pt x="343" y="7"/>
                    </a:lnTo>
                    <a:lnTo>
                      <a:pt x="322" y="4"/>
                    </a:lnTo>
                    <a:lnTo>
                      <a:pt x="302" y="1"/>
                    </a:lnTo>
                    <a:lnTo>
                      <a:pt x="280" y="0"/>
                    </a:lnTo>
                    <a:lnTo>
                      <a:pt x="213" y="0"/>
                    </a:lnTo>
                    <a:lnTo>
                      <a:pt x="213" y="0"/>
                    </a:lnTo>
                    <a:lnTo>
                      <a:pt x="191" y="1"/>
                    </a:lnTo>
                    <a:lnTo>
                      <a:pt x="170" y="4"/>
                    </a:lnTo>
                    <a:lnTo>
                      <a:pt x="150" y="7"/>
                    </a:lnTo>
                    <a:lnTo>
                      <a:pt x="129" y="12"/>
                    </a:lnTo>
                    <a:lnTo>
                      <a:pt x="111" y="19"/>
                    </a:lnTo>
                    <a:lnTo>
                      <a:pt x="94" y="27"/>
                    </a:lnTo>
                    <a:lnTo>
                      <a:pt x="77" y="36"/>
                    </a:lnTo>
                    <a:lnTo>
                      <a:pt x="63" y="48"/>
                    </a:lnTo>
                    <a:lnTo>
                      <a:pt x="49" y="61"/>
                    </a:lnTo>
                    <a:lnTo>
                      <a:pt x="36" y="74"/>
                    </a:lnTo>
                    <a:lnTo>
                      <a:pt x="26" y="90"/>
                    </a:lnTo>
                    <a:lnTo>
                      <a:pt x="17" y="105"/>
                    </a:lnTo>
                    <a:lnTo>
                      <a:pt x="10" y="123"/>
                    </a:lnTo>
                    <a:lnTo>
                      <a:pt x="5" y="143"/>
                    </a:lnTo>
                    <a:lnTo>
                      <a:pt x="1" y="162"/>
                    </a:lnTo>
                    <a:lnTo>
                      <a:pt x="0" y="184"/>
                    </a:lnTo>
                    <a:lnTo>
                      <a:pt x="0" y="290"/>
                    </a:lnTo>
                    <a:lnTo>
                      <a:pt x="102" y="290"/>
                    </a:lnTo>
                    <a:lnTo>
                      <a:pt x="102"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E9900"/>
                  </a:solidFill>
                </a:endParaRPr>
              </a:p>
            </p:txBody>
          </p:sp>
          <p:sp>
            <p:nvSpPr>
              <p:cNvPr id="6" name="Freeform 41">
                <a:extLst>
                  <a:ext uri="{FF2B5EF4-FFF2-40B4-BE49-F238E27FC236}">
                    <a16:creationId xmlns:a16="http://schemas.microsoft.com/office/drawing/2014/main" id="{55D371E7-8791-48D7-89A1-172E77150E41}"/>
                  </a:ext>
                </a:extLst>
              </p:cNvPr>
              <p:cNvSpPr>
                <a:spLocks noEditPoints="1"/>
              </p:cNvSpPr>
              <p:nvPr/>
            </p:nvSpPr>
            <p:spPr bwMode="auto">
              <a:xfrm>
                <a:off x="908050" y="8458968"/>
                <a:ext cx="612775" cy="384175"/>
              </a:xfrm>
              <a:custGeom>
                <a:avLst/>
                <a:gdLst>
                  <a:gd name="T0" fmla="*/ 77 w 1931"/>
                  <a:gd name="T1" fmla="*/ 3 h 1208"/>
                  <a:gd name="T2" fmla="*/ 35 w 1931"/>
                  <a:gd name="T3" fmla="*/ 22 h 1208"/>
                  <a:gd name="T4" fmla="*/ 7 w 1931"/>
                  <a:gd name="T5" fmla="*/ 59 h 1208"/>
                  <a:gd name="T6" fmla="*/ 0 w 1931"/>
                  <a:gd name="T7" fmla="*/ 1111 h 1208"/>
                  <a:gd name="T8" fmla="*/ 7 w 1931"/>
                  <a:gd name="T9" fmla="*/ 1149 h 1208"/>
                  <a:gd name="T10" fmla="*/ 35 w 1931"/>
                  <a:gd name="T11" fmla="*/ 1186 h 1208"/>
                  <a:gd name="T12" fmla="*/ 77 w 1931"/>
                  <a:gd name="T13" fmla="*/ 1205 h 1208"/>
                  <a:gd name="T14" fmla="*/ 1844 w 1931"/>
                  <a:gd name="T15" fmla="*/ 1208 h 1208"/>
                  <a:gd name="T16" fmla="*/ 1889 w 1931"/>
                  <a:gd name="T17" fmla="*/ 1191 h 1208"/>
                  <a:gd name="T18" fmla="*/ 1919 w 1931"/>
                  <a:gd name="T19" fmla="*/ 1157 h 1208"/>
                  <a:gd name="T20" fmla="*/ 1931 w 1931"/>
                  <a:gd name="T21" fmla="*/ 1111 h 1208"/>
                  <a:gd name="T22" fmla="*/ 1926 w 1931"/>
                  <a:gd name="T23" fmla="*/ 68 h 1208"/>
                  <a:gd name="T24" fmla="*/ 1903 w 1931"/>
                  <a:gd name="T25" fmla="*/ 28 h 1208"/>
                  <a:gd name="T26" fmla="*/ 1863 w 1931"/>
                  <a:gd name="T27" fmla="*/ 5 h 1208"/>
                  <a:gd name="T28" fmla="*/ 241 w 1931"/>
                  <a:gd name="T29" fmla="*/ 1015 h 1208"/>
                  <a:gd name="T30" fmla="*/ 227 w 1931"/>
                  <a:gd name="T31" fmla="*/ 1048 h 1208"/>
                  <a:gd name="T32" fmla="*/ 193 w 1931"/>
                  <a:gd name="T33" fmla="*/ 1063 h 1208"/>
                  <a:gd name="T34" fmla="*/ 153 w 1931"/>
                  <a:gd name="T35" fmla="*/ 1041 h 1208"/>
                  <a:gd name="T36" fmla="*/ 145 w 1931"/>
                  <a:gd name="T37" fmla="*/ 193 h 1208"/>
                  <a:gd name="T38" fmla="*/ 166 w 1931"/>
                  <a:gd name="T39" fmla="*/ 154 h 1208"/>
                  <a:gd name="T40" fmla="*/ 203 w 1931"/>
                  <a:gd name="T41" fmla="*/ 146 h 1208"/>
                  <a:gd name="T42" fmla="*/ 238 w 1931"/>
                  <a:gd name="T43" fmla="*/ 174 h 1208"/>
                  <a:gd name="T44" fmla="*/ 628 w 1931"/>
                  <a:gd name="T45" fmla="*/ 1015 h 1208"/>
                  <a:gd name="T46" fmla="*/ 606 w 1931"/>
                  <a:gd name="T47" fmla="*/ 1054 h 1208"/>
                  <a:gd name="T48" fmla="*/ 570 w 1931"/>
                  <a:gd name="T49" fmla="*/ 1062 h 1208"/>
                  <a:gd name="T50" fmla="*/ 535 w 1931"/>
                  <a:gd name="T51" fmla="*/ 1034 h 1208"/>
                  <a:gd name="T52" fmla="*/ 532 w 1931"/>
                  <a:gd name="T53" fmla="*/ 184 h 1208"/>
                  <a:gd name="T54" fmla="*/ 560 w 1931"/>
                  <a:gd name="T55" fmla="*/ 149 h 1208"/>
                  <a:gd name="T56" fmla="*/ 599 w 1931"/>
                  <a:gd name="T57" fmla="*/ 149 h 1208"/>
                  <a:gd name="T58" fmla="*/ 626 w 1931"/>
                  <a:gd name="T59" fmla="*/ 184 h 1208"/>
                  <a:gd name="T60" fmla="*/ 1013 w 1931"/>
                  <a:gd name="T61" fmla="*/ 1024 h 1208"/>
                  <a:gd name="T62" fmla="*/ 985 w 1931"/>
                  <a:gd name="T63" fmla="*/ 1059 h 1208"/>
                  <a:gd name="T64" fmla="*/ 946 w 1931"/>
                  <a:gd name="T65" fmla="*/ 1059 h 1208"/>
                  <a:gd name="T66" fmla="*/ 918 w 1931"/>
                  <a:gd name="T67" fmla="*/ 1024 h 1208"/>
                  <a:gd name="T68" fmla="*/ 921 w 1931"/>
                  <a:gd name="T69" fmla="*/ 174 h 1208"/>
                  <a:gd name="T70" fmla="*/ 956 w 1931"/>
                  <a:gd name="T71" fmla="*/ 146 h 1208"/>
                  <a:gd name="T72" fmla="*/ 992 w 1931"/>
                  <a:gd name="T73" fmla="*/ 154 h 1208"/>
                  <a:gd name="T74" fmla="*/ 1014 w 1931"/>
                  <a:gd name="T75" fmla="*/ 193 h 1208"/>
                  <a:gd name="T76" fmla="*/ 1396 w 1931"/>
                  <a:gd name="T77" fmla="*/ 1034 h 1208"/>
                  <a:gd name="T78" fmla="*/ 1361 w 1931"/>
                  <a:gd name="T79" fmla="*/ 1062 h 1208"/>
                  <a:gd name="T80" fmla="*/ 1325 w 1931"/>
                  <a:gd name="T81" fmla="*/ 1054 h 1208"/>
                  <a:gd name="T82" fmla="*/ 1303 w 1931"/>
                  <a:gd name="T83" fmla="*/ 1015 h 1208"/>
                  <a:gd name="T84" fmla="*/ 1312 w 1931"/>
                  <a:gd name="T85" fmla="*/ 167 h 1208"/>
                  <a:gd name="T86" fmla="*/ 1352 w 1931"/>
                  <a:gd name="T87" fmla="*/ 145 h 1208"/>
                  <a:gd name="T88" fmla="*/ 1385 w 1931"/>
                  <a:gd name="T89" fmla="*/ 160 h 1208"/>
                  <a:gd name="T90" fmla="*/ 1400 w 1931"/>
                  <a:gd name="T91" fmla="*/ 1015 h 1208"/>
                  <a:gd name="T92" fmla="*/ 1778 w 1931"/>
                  <a:gd name="T93" fmla="*/ 1041 h 1208"/>
                  <a:gd name="T94" fmla="*/ 1738 w 1931"/>
                  <a:gd name="T95" fmla="*/ 1063 h 1208"/>
                  <a:gd name="T96" fmla="*/ 1704 w 1931"/>
                  <a:gd name="T97" fmla="*/ 1048 h 1208"/>
                  <a:gd name="T98" fmla="*/ 1690 w 1931"/>
                  <a:gd name="T99" fmla="*/ 193 h 1208"/>
                  <a:gd name="T100" fmla="*/ 1704 w 1931"/>
                  <a:gd name="T101" fmla="*/ 160 h 1208"/>
                  <a:gd name="T102" fmla="*/ 1738 w 1931"/>
                  <a:gd name="T103" fmla="*/ 145 h 1208"/>
                  <a:gd name="T104" fmla="*/ 1778 w 1931"/>
                  <a:gd name="T105" fmla="*/ 16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31" h="1208">
                    <a:moveTo>
                      <a:pt x="1834" y="0"/>
                    </a:moveTo>
                    <a:lnTo>
                      <a:pt x="96" y="0"/>
                    </a:lnTo>
                    <a:lnTo>
                      <a:pt x="96" y="0"/>
                    </a:lnTo>
                    <a:lnTo>
                      <a:pt x="87" y="0"/>
                    </a:lnTo>
                    <a:lnTo>
                      <a:pt x="77" y="3"/>
                    </a:lnTo>
                    <a:lnTo>
                      <a:pt x="68" y="5"/>
                    </a:lnTo>
                    <a:lnTo>
                      <a:pt x="59" y="8"/>
                    </a:lnTo>
                    <a:lnTo>
                      <a:pt x="51" y="12"/>
                    </a:lnTo>
                    <a:lnTo>
                      <a:pt x="42" y="17"/>
                    </a:lnTo>
                    <a:lnTo>
                      <a:pt x="35" y="22"/>
                    </a:lnTo>
                    <a:lnTo>
                      <a:pt x="28" y="28"/>
                    </a:lnTo>
                    <a:lnTo>
                      <a:pt x="22" y="35"/>
                    </a:lnTo>
                    <a:lnTo>
                      <a:pt x="17" y="43"/>
                    </a:lnTo>
                    <a:lnTo>
                      <a:pt x="12" y="51"/>
                    </a:lnTo>
                    <a:lnTo>
                      <a:pt x="7" y="59"/>
                    </a:lnTo>
                    <a:lnTo>
                      <a:pt x="5" y="68"/>
                    </a:lnTo>
                    <a:lnTo>
                      <a:pt x="2" y="78"/>
                    </a:lnTo>
                    <a:lnTo>
                      <a:pt x="0" y="87"/>
                    </a:lnTo>
                    <a:lnTo>
                      <a:pt x="0" y="97"/>
                    </a:lnTo>
                    <a:lnTo>
                      <a:pt x="0" y="1111"/>
                    </a:lnTo>
                    <a:lnTo>
                      <a:pt x="0" y="1111"/>
                    </a:lnTo>
                    <a:lnTo>
                      <a:pt x="0" y="1121"/>
                    </a:lnTo>
                    <a:lnTo>
                      <a:pt x="2" y="1131"/>
                    </a:lnTo>
                    <a:lnTo>
                      <a:pt x="5" y="1140"/>
                    </a:lnTo>
                    <a:lnTo>
                      <a:pt x="7" y="1149"/>
                    </a:lnTo>
                    <a:lnTo>
                      <a:pt x="12" y="1157"/>
                    </a:lnTo>
                    <a:lnTo>
                      <a:pt x="17" y="1166"/>
                    </a:lnTo>
                    <a:lnTo>
                      <a:pt x="22" y="1173"/>
                    </a:lnTo>
                    <a:lnTo>
                      <a:pt x="28" y="1180"/>
                    </a:lnTo>
                    <a:lnTo>
                      <a:pt x="35" y="1186"/>
                    </a:lnTo>
                    <a:lnTo>
                      <a:pt x="42" y="1191"/>
                    </a:lnTo>
                    <a:lnTo>
                      <a:pt x="51" y="1196"/>
                    </a:lnTo>
                    <a:lnTo>
                      <a:pt x="59" y="1201"/>
                    </a:lnTo>
                    <a:lnTo>
                      <a:pt x="68" y="1203"/>
                    </a:lnTo>
                    <a:lnTo>
                      <a:pt x="77" y="1205"/>
                    </a:lnTo>
                    <a:lnTo>
                      <a:pt x="87" y="1208"/>
                    </a:lnTo>
                    <a:lnTo>
                      <a:pt x="96" y="1208"/>
                    </a:lnTo>
                    <a:lnTo>
                      <a:pt x="1834" y="1208"/>
                    </a:lnTo>
                    <a:lnTo>
                      <a:pt x="1834" y="1208"/>
                    </a:lnTo>
                    <a:lnTo>
                      <a:pt x="1844" y="1208"/>
                    </a:lnTo>
                    <a:lnTo>
                      <a:pt x="1854" y="1205"/>
                    </a:lnTo>
                    <a:lnTo>
                      <a:pt x="1863" y="1203"/>
                    </a:lnTo>
                    <a:lnTo>
                      <a:pt x="1872" y="1201"/>
                    </a:lnTo>
                    <a:lnTo>
                      <a:pt x="1880" y="1196"/>
                    </a:lnTo>
                    <a:lnTo>
                      <a:pt x="1889" y="1191"/>
                    </a:lnTo>
                    <a:lnTo>
                      <a:pt x="1896" y="1186"/>
                    </a:lnTo>
                    <a:lnTo>
                      <a:pt x="1903" y="1180"/>
                    </a:lnTo>
                    <a:lnTo>
                      <a:pt x="1909" y="1173"/>
                    </a:lnTo>
                    <a:lnTo>
                      <a:pt x="1914" y="1166"/>
                    </a:lnTo>
                    <a:lnTo>
                      <a:pt x="1919" y="1157"/>
                    </a:lnTo>
                    <a:lnTo>
                      <a:pt x="1924" y="1149"/>
                    </a:lnTo>
                    <a:lnTo>
                      <a:pt x="1926" y="1140"/>
                    </a:lnTo>
                    <a:lnTo>
                      <a:pt x="1929" y="1131"/>
                    </a:lnTo>
                    <a:lnTo>
                      <a:pt x="1931" y="1121"/>
                    </a:lnTo>
                    <a:lnTo>
                      <a:pt x="1931" y="1111"/>
                    </a:lnTo>
                    <a:lnTo>
                      <a:pt x="1931" y="97"/>
                    </a:lnTo>
                    <a:lnTo>
                      <a:pt x="1931" y="97"/>
                    </a:lnTo>
                    <a:lnTo>
                      <a:pt x="1931" y="87"/>
                    </a:lnTo>
                    <a:lnTo>
                      <a:pt x="1929" y="78"/>
                    </a:lnTo>
                    <a:lnTo>
                      <a:pt x="1926" y="68"/>
                    </a:lnTo>
                    <a:lnTo>
                      <a:pt x="1924" y="59"/>
                    </a:lnTo>
                    <a:lnTo>
                      <a:pt x="1919" y="51"/>
                    </a:lnTo>
                    <a:lnTo>
                      <a:pt x="1914" y="43"/>
                    </a:lnTo>
                    <a:lnTo>
                      <a:pt x="1909" y="35"/>
                    </a:lnTo>
                    <a:lnTo>
                      <a:pt x="1903" y="28"/>
                    </a:lnTo>
                    <a:lnTo>
                      <a:pt x="1896" y="22"/>
                    </a:lnTo>
                    <a:lnTo>
                      <a:pt x="1889" y="17"/>
                    </a:lnTo>
                    <a:lnTo>
                      <a:pt x="1880" y="12"/>
                    </a:lnTo>
                    <a:lnTo>
                      <a:pt x="1872" y="8"/>
                    </a:lnTo>
                    <a:lnTo>
                      <a:pt x="1863" y="5"/>
                    </a:lnTo>
                    <a:lnTo>
                      <a:pt x="1854" y="3"/>
                    </a:lnTo>
                    <a:lnTo>
                      <a:pt x="1844" y="0"/>
                    </a:lnTo>
                    <a:lnTo>
                      <a:pt x="1834" y="0"/>
                    </a:lnTo>
                    <a:lnTo>
                      <a:pt x="1834" y="0"/>
                    </a:lnTo>
                    <a:close/>
                    <a:moveTo>
                      <a:pt x="241" y="1015"/>
                    </a:moveTo>
                    <a:lnTo>
                      <a:pt x="241" y="1015"/>
                    </a:lnTo>
                    <a:lnTo>
                      <a:pt x="240" y="1024"/>
                    </a:lnTo>
                    <a:lnTo>
                      <a:pt x="238" y="1034"/>
                    </a:lnTo>
                    <a:lnTo>
                      <a:pt x="233" y="1041"/>
                    </a:lnTo>
                    <a:lnTo>
                      <a:pt x="227" y="1048"/>
                    </a:lnTo>
                    <a:lnTo>
                      <a:pt x="220" y="1054"/>
                    </a:lnTo>
                    <a:lnTo>
                      <a:pt x="212" y="1059"/>
                    </a:lnTo>
                    <a:lnTo>
                      <a:pt x="203" y="1062"/>
                    </a:lnTo>
                    <a:lnTo>
                      <a:pt x="193" y="1063"/>
                    </a:lnTo>
                    <a:lnTo>
                      <a:pt x="193" y="1063"/>
                    </a:lnTo>
                    <a:lnTo>
                      <a:pt x="183" y="1062"/>
                    </a:lnTo>
                    <a:lnTo>
                      <a:pt x="174" y="1059"/>
                    </a:lnTo>
                    <a:lnTo>
                      <a:pt x="166" y="1054"/>
                    </a:lnTo>
                    <a:lnTo>
                      <a:pt x="159" y="1048"/>
                    </a:lnTo>
                    <a:lnTo>
                      <a:pt x="153" y="1041"/>
                    </a:lnTo>
                    <a:lnTo>
                      <a:pt x="148" y="1034"/>
                    </a:lnTo>
                    <a:lnTo>
                      <a:pt x="146" y="1024"/>
                    </a:lnTo>
                    <a:lnTo>
                      <a:pt x="145" y="1015"/>
                    </a:lnTo>
                    <a:lnTo>
                      <a:pt x="145" y="193"/>
                    </a:lnTo>
                    <a:lnTo>
                      <a:pt x="145" y="193"/>
                    </a:lnTo>
                    <a:lnTo>
                      <a:pt x="146" y="184"/>
                    </a:lnTo>
                    <a:lnTo>
                      <a:pt x="148" y="174"/>
                    </a:lnTo>
                    <a:lnTo>
                      <a:pt x="153" y="167"/>
                    </a:lnTo>
                    <a:lnTo>
                      <a:pt x="159" y="160"/>
                    </a:lnTo>
                    <a:lnTo>
                      <a:pt x="166" y="154"/>
                    </a:lnTo>
                    <a:lnTo>
                      <a:pt x="174" y="149"/>
                    </a:lnTo>
                    <a:lnTo>
                      <a:pt x="183" y="146"/>
                    </a:lnTo>
                    <a:lnTo>
                      <a:pt x="193" y="145"/>
                    </a:lnTo>
                    <a:lnTo>
                      <a:pt x="193" y="145"/>
                    </a:lnTo>
                    <a:lnTo>
                      <a:pt x="203" y="146"/>
                    </a:lnTo>
                    <a:lnTo>
                      <a:pt x="212" y="149"/>
                    </a:lnTo>
                    <a:lnTo>
                      <a:pt x="220" y="154"/>
                    </a:lnTo>
                    <a:lnTo>
                      <a:pt x="227" y="160"/>
                    </a:lnTo>
                    <a:lnTo>
                      <a:pt x="233" y="167"/>
                    </a:lnTo>
                    <a:lnTo>
                      <a:pt x="238" y="174"/>
                    </a:lnTo>
                    <a:lnTo>
                      <a:pt x="240" y="184"/>
                    </a:lnTo>
                    <a:lnTo>
                      <a:pt x="241" y="193"/>
                    </a:lnTo>
                    <a:lnTo>
                      <a:pt x="241" y="1015"/>
                    </a:lnTo>
                    <a:close/>
                    <a:moveTo>
                      <a:pt x="628" y="1015"/>
                    </a:moveTo>
                    <a:lnTo>
                      <a:pt x="628" y="1015"/>
                    </a:lnTo>
                    <a:lnTo>
                      <a:pt x="626" y="1024"/>
                    </a:lnTo>
                    <a:lnTo>
                      <a:pt x="624" y="1034"/>
                    </a:lnTo>
                    <a:lnTo>
                      <a:pt x="619" y="1041"/>
                    </a:lnTo>
                    <a:lnTo>
                      <a:pt x="613" y="1048"/>
                    </a:lnTo>
                    <a:lnTo>
                      <a:pt x="606" y="1054"/>
                    </a:lnTo>
                    <a:lnTo>
                      <a:pt x="599" y="1059"/>
                    </a:lnTo>
                    <a:lnTo>
                      <a:pt x="589" y="1062"/>
                    </a:lnTo>
                    <a:lnTo>
                      <a:pt x="579" y="1063"/>
                    </a:lnTo>
                    <a:lnTo>
                      <a:pt x="579" y="1063"/>
                    </a:lnTo>
                    <a:lnTo>
                      <a:pt x="570" y="1062"/>
                    </a:lnTo>
                    <a:lnTo>
                      <a:pt x="560" y="1059"/>
                    </a:lnTo>
                    <a:lnTo>
                      <a:pt x="553" y="1054"/>
                    </a:lnTo>
                    <a:lnTo>
                      <a:pt x="545" y="1048"/>
                    </a:lnTo>
                    <a:lnTo>
                      <a:pt x="539" y="1041"/>
                    </a:lnTo>
                    <a:lnTo>
                      <a:pt x="535" y="1034"/>
                    </a:lnTo>
                    <a:lnTo>
                      <a:pt x="532" y="1024"/>
                    </a:lnTo>
                    <a:lnTo>
                      <a:pt x="531" y="1015"/>
                    </a:lnTo>
                    <a:lnTo>
                      <a:pt x="531" y="193"/>
                    </a:lnTo>
                    <a:lnTo>
                      <a:pt x="531" y="193"/>
                    </a:lnTo>
                    <a:lnTo>
                      <a:pt x="532" y="184"/>
                    </a:lnTo>
                    <a:lnTo>
                      <a:pt x="535" y="174"/>
                    </a:lnTo>
                    <a:lnTo>
                      <a:pt x="539" y="167"/>
                    </a:lnTo>
                    <a:lnTo>
                      <a:pt x="545" y="160"/>
                    </a:lnTo>
                    <a:lnTo>
                      <a:pt x="553" y="154"/>
                    </a:lnTo>
                    <a:lnTo>
                      <a:pt x="560" y="149"/>
                    </a:lnTo>
                    <a:lnTo>
                      <a:pt x="570" y="146"/>
                    </a:lnTo>
                    <a:lnTo>
                      <a:pt x="579" y="145"/>
                    </a:lnTo>
                    <a:lnTo>
                      <a:pt x="579" y="145"/>
                    </a:lnTo>
                    <a:lnTo>
                      <a:pt x="589" y="146"/>
                    </a:lnTo>
                    <a:lnTo>
                      <a:pt x="599" y="149"/>
                    </a:lnTo>
                    <a:lnTo>
                      <a:pt x="606" y="154"/>
                    </a:lnTo>
                    <a:lnTo>
                      <a:pt x="613" y="160"/>
                    </a:lnTo>
                    <a:lnTo>
                      <a:pt x="619" y="167"/>
                    </a:lnTo>
                    <a:lnTo>
                      <a:pt x="624" y="174"/>
                    </a:lnTo>
                    <a:lnTo>
                      <a:pt x="626" y="184"/>
                    </a:lnTo>
                    <a:lnTo>
                      <a:pt x="628" y="193"/>
                    </a:lnTo>
                    <a:lnTo>
                      <a:pt x="628" y="1015"/>
                    </a:lnTo>
                    <a:close/>
                    <a:moveTo>
                      <a:pt x="1014" y="1015"/>
                    </a:moveTo>
                    <a:lnTo>
                      <a:pt x="1014" y="1015"/>
                    </a:lnTo>
                    <a:lnTo>
                      <a:pt x="1013" y="1024"/>
                    </a:lnTo>
                    <a:lnTo>
                      <a:pt x="1010" y="1034"/>
                    </a:lnTo>
                    <a:lnTo>
                      <a:pt x="1005" y="1041"/>
                    </a:lnTo>
                    <a:lnTo>
                      <a:pt x="999" y="1048"/>
                    </a:lnTo>
                    <a:lnTo>
                      <a:pt x="992" y="1054"/>
                    </a:lnTo>
                    <a:lnTo>
                      <a:pt x="985" y="1059"/>
                    </a:lnTo>
                    <a:lnTo>
                      <a:pt x="975" y="1062"/>
                    </a:lnTo>
                    <a:lnTo>
                      <a:pt x="965" y="1063"/>
                    </a:lnTo>
                    <a:lnTo>
                      <a:pt x="965" y="1063"/>
                    </a:lnTo>
                    <a:lnTo>
                      <a:pt x="956" y="1062"/>
                    </a:lnTo>
                    <a:lnTo>
                      <a:pt x="946" y="1059"/>
                    </a:lnTo>
                    <a:lnTo>
                      <a:pt x="939" y="1054"/>
                    </a:lnTo>
                    <a:lnTo>
                      <a:pt x="932" y="1048"/>
                    </a:lnTo>
                    <a:lnTo>
                      <a:pt x="926" y="1041"/>
                    </a:lnTo>
                    <a:lnTo>
                      <a:pt x="921" y="1034"/>
                    </a:lnTo>
                    <a:lnTo>
                      <a:pt x="918" y="1024"/>
                    </a:lnTo>
                    <a:lnTo>
                      <a:pt x="917" y="1015"/>
                    </a:lnTo>
                    <a:lnTo>
                      <a:pt x="917" y="193"/>
                    </a:lnTo>
                    <a:lnTo>
                      <a:pt x="917" y="193"/>
                    </a:lnTo>
                    <a:lnTo>
                      <a:pt x="918" y="184"/>
                    </a:lnTo>
                    <a:lnTo>
                      <a:pt x="921" y="174"/>
                    </a:lnTo>
                    <a:lnTo>
                      <a:pt x="926" y="167"/>
                    </a:lnTo>
                    <a:lnTo>
                      <a:pt x="932" y="160"/>
                    </a:lnTo>
                    <a:lnTo>
                      <a:pt x="939" y="154"/>
                    </a:lnTo>
                    <a:lnTo>
                      <a:pt x="946" y="149"/>
                    </a:lnTo>
                    <a:lnTo>
                      <a:pt x="956" y="146"/>
                    </a:lnTo>
                    <a:lnTo>
                      <a:pt x="965" y="145"/>
                    </a:lnTo>
                    <a:lnTo>
                      <a:pt x="965" y="145"/>
                    </a:lnTo>
                    <a:lnTo>
                      <a:pt x="975" y="146"/>
                    </a:lnTo>
                    <a:lnTo>
                      <a:pt x="985" y="149"/>
                    </a:lnTo>
                    <a:lnTo>
                      <a:pt x="992" y="154"/>
                    </a:lnTo>
                    <a:lnTo>
                      <a:pt x="999" y="160"/>
                    </a:lnTo>
                    <a:lnTo>
                      <a:pt x="1005" y="167"/>
                    </a:lnTo>
                    <a:lnTo>
                      <a:pt x="1010" y="174"/>
                    </a:lnTo>
                    <a:lnTo>
                      <a:pt x="1013" y="184"/>
                    </a:lnTo>
                    <a:lnTo>
                      <a:pt x="1014" y="193"/>
                    </a:lnTo>
                    <a:lnTo>
                      <a:pt x="1014" y="1015"/>
                    </a:lnTo>
                    <a:close/>
                    <a:moveTo>
                      <a:pt x="1400" y="1015"/>
                    </a:moveTo>
                    <a:lnTo>
                      <a:pt x="1400" y="1015"/>
                    </a:lnTo>
                    <a:lnTo>
                      <a:pt x="1399" y="1024"/>
                    </a:lnTo>
                    <a:lnTo>
                      <a:pt x="1396" y="1034"/>
                    </a:lnTo>
                    <a:lnTo>
                      <a:pt x="1391" y="1041"/>
                    </a:lnTo>
                    <a:lnTo>
                      <a:pt x="1385" y="1048"/>
                    </a:lnTo>
                    <a:lnTo>
                      <a:pt x="1378" y="1054"/>
                    </a:lnTo>
                    <a:lnTo>
                      <a:pt x="1371" y="1059"/>
                    </a:lnTo>
                    <a:lnTo>
                      <a:pt x="1361" y="1062"/>
                    </a:lnTo>
                    <a:lnTo>
                      <a:pt x="1352" y="1063"/>
                    </a:lnTo>
                    <a:lnTo>
                      <a:pt x="1352" y="1063"/>
                    </a:lnTo>
                    <a:lnTo>
                      <a:pt x="1342" y="1062"/>
                    </a:lnTo>
                    <a:lnTo>
                      <a:pt x="1332" y="1059"/>
                    </a:lnTo>
                    <a:lnTo>
                      <a:pt x="1325" y="1054"/>
                    </a:lnTo>
                    <a:lnTo>
                      <a:pt x="1318" y="1048"/>
                    </a:lnTo>
                    <a:lnTo>
                      <a:pt x="1312" y="1041"/>
                    </a:lnTo>
                    <a:lnTo>
                      <a:pt x="1307" y="1034"/>
                    </a:lnTo>
                    <a:lnTo>
                      <a:pt x="1305" y="1024"/>
                    </a:lnTo>
                    <a:lnTo>
                      <a:pt x="1303" y="1015"/>
                    </a:lnTo>
                    <a:lnTo>
                      <a:pt x="1303" y="193"/>
                    </a:lnTo>
                    <a:lnTo>
                      <a:pt x="1303" y="193"/>
                    </a:lnTo>
                    <a:lnTo>
                      <a:pt x="1305" y="184"/>
                    </a:lnTo>
                    <a:lnTo>
                      <a:pt x="1307" y="174"/>
                    </a:lnTo>
                    <a:lnTo>
                      <a:pt x="1312" y="167"/>
                    </a:lnTo>
                    <a:lnTo>
                      <a:pt x="1318" y="160"/>
                    </a:lnTo>
                    <a:lnTo>
                      <a:pt x="1325" y="154"/>
                    </a:lnTo>
                    <a:lnTo>
                      <a:pt x="1332" y="149"/>
                    </a:lnTo>
                    <a:lnTo>
                      <a:pt x="1342" y="146"/>
                    </a:lnTo>
                    <a:lnTo>
                      <a:pt x="1352" y="145"/>
                    </a:lnTo>
                    <a:lnTo>
                      <a:pt x="1352" y="145"/>
                    </a:lnTo>
                    <a:lnTo>
                      <a:pt x="1361" y="146"/>
                    </a:lnTo>
                    <a:lnTo>
                      <a:pt x="1371" y="149"/>
                    </a:lnTo>
                    <a:lnTo>
                      <a:pt x="1378" y="154"/>
                    </a:lnTo>
                    <a:lnTo>
                      <a:pt x="1385" y="160"/>
                    </a:lnTo>
                    <a:lnTo>
                      <a:pt x="1391" y="167"/>
                    </a:lnTo>
                    <a:lnTo>
                      <a:pt x="1396" y="174"/>
                    </a:lnTo>
                    <a:lnTo>
                      <a:pt x="1399" y="184"/>
                    </a:lnTo>
                    <a:lnTo>
                      <a:pt x="1400" y="193"/>
                    </a:lnTo>
                    <a:lnTo>
                      <a:pt x="1400" y="1015"/>
                    </a:lnTo>
                    <a:close/>
                    <a:moveTo>
                      <a:pt x="1786" y="1015"/>
                    </a:moveTo>
                    <a:lnTo>
                      <a:pt x="1786" y="1015"/>
                    </a:lnTo>
                    <a:lnTo>
                      <a:pt x="1785" y="1024"/>
                    </a:lnTo>
                    <a:lnTo>
                      <a:pt x="1783" y="1034"/>
                    </a:lnTo>
                    <a:lnTo>
                      <a:pt x="1778" y="1041"/>
                    </a:lnTo>
                    <a:lnTo>
                      <a:pt x="1772" y="1048"/>
                    </a:lnTo>
                    <a:lnTo>
                      <a:pt x="1764" y="1054"/>
                    </a:lnTo>
                    <a:lnTo>
                      <a:pt x="1757" y="1059"/>
                    </a:lnTo>
                    <a:lnTo>
                      <a:pt x="1748" y="1062"/>
                    </a:lnTo>
                    <a:lnTo>
                      <a:pt x="1738" y="1063"/>
                    </a:lnTo>
                    <a:lnTo>
                      <a:pt x="1738" y="1063"/>
                    </a:lnTo>
                    <a:lnTo>
                      <a:pt x="1728" y="1062"/>
                    </a:lnTo>
                    <a:lnTo>
                      <a:pt x="1719" y="1059"/>
                    </a:lnTo>
                    <a:lnTo>
                      <a:pt x="1711" y="1054"/>
                    </a:lnTo>
                    <a:lnTo>
                      <a:pt x="1704" y="1048"/>
                    </a:lnTo>
                    <a:lnTo>
                      <a:pt x="1698" y="1041"/>
                    </a:lnTo>
                    <a:lnTo>
                      <a:pt x="1693" y="1034"/>
                    </a:lnTo>
                    <a:lnTo>
                      <a:pt x="1691" y="1024"/>
                    </a:lnTo>
                    <a:lnTo>
                      <a:pt x="1690" y="1015"/>
                    </a:lnTo>
                    <a:lnTo>
                      <a:pt x="1690" y="193"/>
                    </a:lnTo>
                    <a:lnTo>
                      <a:pt x="1690" y="193"/>
                    </a:lnTo>
                    <a:lnTo>
                      <a:pt x="1691" y="184"/>
                    </a:lnTo>
                    <a:lnTo>
                      <a:pt x="1693" y="174"/>
                    </a:lnTo>
                    <a:lnTo>
                      <a:pt x="1698" y="167"/>
                    </a:lnTo>
                    <a:lnTo>
                      <a:pt x="1704" y="160"/>
                    </a:lnTo>
                    <a:lnTo>
                      <a:pt x="1711" y="154"/>
                    </a:lnTo>
                    <a:lnTo>
                      <a:pt x="1719" y="149"/>
                    </a:lnTo>
                    <a:lnTo>
                      <a:pt x="1728" y="146"/>
                    </a:lnTo>
                    <a:lnTo>
                      <a:pt x="1738" y="145"/>
                    </a:lnTo>
                    <a:lnTo>
                      <a:pt x="1738" y="145"/>
                    </a:lnTo>
                    <a:lnTo>
                      <a:pt x="1748" y="146"/>
                    </a:lnTo>
                    <a:lnTo>
                      <a:pt x="1757" y="149"/>
                    </a:lnTo>
                    <a:lnTo>
                      <a:pt x="1764" y="154"/>
                    </a:lnTo>
                    <a:lnTo>
                      <a:pt x="1772" y="160"/>
                    </a:lnTo>
                    <a:lnTo>
                      <a:pt x="1778" y="167"/>
                    </a:lnTo>
                    <a:lnTo>
                      <a:pt x="1783" y="174"/>
                    </a:lnTo>
                    <a:lnTo>
                      <a:pt x="1785" y="184"/>
                    </a:lnTo>
                    <a:lnTo>
                      <a:pt x="1786" y="193"/>
                    </a:lnTo>
                    <a:lnTo>
                      <a:pt x="1786" y="10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E9900"/>
                  </a:solidFill>
                </a:endParaRPr>
              </a:p>
            </p:txBody>
          </p:sp>
          <p:sp>
            <p:nvSpPr>
              <p:cNvPr id="7" name="Freeform 42">
                <a:extLst>
                  <a:ext uri="{FF2B5EF4-FFF2-40B4-BE49-F238E27FC236}">
                    <a16:creationId xmlns:a16="http://schemas.microsoft.com/office/drawing/2014/main" id="{7CD32CF5-66D1-43EF-8C69-9E80F712226C}"/>
                  </a:ext>
                </a:extLst>
              </p:cNvPr>
              <p:cNvSpPr>
                <a:spLocks/>
              </p:cNvSpPr>
              <p:nvPr/>
            </p:nvSpPr>
            <p:spPr bwMode="auto">
              <a:xfrm>
                <a:off x="1270000" y="8349431"/>
                <a:ext cx="155575" cy="74612"/>
              </a:xfrm>
              <a:custGeom>
                <a:avLst/>
                <a:gdLst>
                  <a:gd name="T0" fmla="*/ 14 w 488"/>
                  <a:gd name="T1" fmla="*/ 152 h 231"/>
                  <a:gd name="T2" fmla="*/ 18 w 488"/>
                  <a:gd name="T3" fmla="*/ 153 h 231"/>
                  <a:gd name="T4" fmla="*/ 18 w 488"/>
                  <a:gd name="T5" fmla="*/ 153 h 231"/>
                  <a:gd name="T6" fmla="*/ 31 w 488"/>
                  <a:gd name="T7" fmla="*/ 157 h 231"/>
                  <a:gd name="T8" fmla="*/ 50 w 488"/>
                  <a:gd name="T9" fmla="*/ 162 h 231"/>
                  <a:gd name="T10" fmla="*/ 76 w 488"/>
                  <a:gd name="T11" fmla="*/ 167 h 231"/>
                  <a:gd name="T12" fmla="*/ 105 w 488"/>
                  <a:gd name="T13" fmla="*/ 173 h 231"/>
                  <a:gd name="T14" fmla="*/ 173 w 488"/>
                  <a:gd name="T15" fmla="*/ 181 h 231"/>
                  <a:gd name="T16" fmla="*/ 208 w 488"/>
                  <a:gd name="T17" fmla="*/ 182 h 231"/>
                  <a:gd name="T18" fmla="*/ 231 w 488"/>
                  <a:gd name="T19" fmla="*/ 181 h 231"/>
                  <a:gd name="T20" fmla="*/ 275 w 488"/>
                  <a:gd name="T21" fmla="*/ 176 h 231"/>
                  <a:gd name="T22" fmla="*/ 294 w 488"/>
                  <a:gd name="T23" fmla="*/ 172 h 231"/>
                  <a:gd name="T24" fmla="*/ 312 w 488"/>
                  <a:gd name="T25" fmla="*/ 164 h 231"/>
                  <a:gd name="T26" fmla="*/ 346 w 488"/>
                  <a:gd name="T27" fmla="*/ 146 h 231"/>
                  <a:gd name="T28" fmla="*/ 374 w 488"/>
                  <a:gd name="T29" fmla="*/ 122 h 231"/>
                  <a:gd name="T30" fmla="*/ 396 w 488"/>
                  <a:gd name="T31" fmla="*/ 94 h 231"/>
                  <a:gd name="T32" fmla="*/ 405 w 488"/>
                  <a:gd name="T33" fmla="*/ 81 h 231"/>
                  <a:gd name="T34" fmla="*/ 414 w 488"/>
                  <a:gd name="T35" fmla="*/ 67 h 231"/>
                  <a:gd name="T36" fmla="*/ 432 w 488"/>
                  <a:gd name="T37" fmla="*/ 30 h 231"/>
                  <a:gd name="T38" fmla="*/ 441 w 488"/>
                  <a:gd name="T39" fmla="*/ 1 h 231"/>
                  <a:gd name="T40" fmla="*/ 441 w 488"/>
                  <a:gd name="T41" fmla="*/ 1 h 231"/>
                  <a:gd name="T42" fmla="*/ 443 w 488"/>
                  <a:gd name="T43" fmla="*/ 0 h 231"/>
                  <a:gd name="T44" fmla="*/ 488 w 488"/>
                  <a:gd name="T45" fmla="*/ 12 h 231"/>
                  <a:gd name="T46" fmla="*/ 480 w 488"/>
                  <a:gd name="T47" fmla="*/ 39 h 231"/>
                  <a:gd name="T48" fmla="*/ 461 w 488"/>
                  <a:gd name="T49" fmla="*/ 81 h 231"/>
                  <a:gd name="T50" fmla="*/ 451 w 488"/>
                  <a:gd name="T51" fmla="*/ 98 h 231"/>
                  <a:gd name="T52" fmla="*/ 440 w 488"/>
                  <a:gd name="T53" fmla="*/ 116 h 231"/>
                  <a:gd name="T54" fmla="*/ 412 w 488"/>
                  <a:gd name="T55" fmla="*/ 150 h 231"/>
                  <a:gd name="T56" fmla="*/ 377 w 488"/>
                  <a:gd name="T57" fmla="*/ 182 h 231"/>
                  <a:gd name="T58" fmla="*/ 346 w 488"/>
                  <a:gd name="T59" fmla="*/ 202 h 231"/>
                  <a:gd name="T60" fmla="*/ 322 w 488"/>
                  <a:gd name="T61" fmla="*/ 213 h 231"/>
                  <a:gd name="T62" fmla="*/ 309 w 488"/>
                  <a:gd name="T63" fmla="*/ 217 h 231"/>
                  <a:gd name="T64" fmla="*/ 284 w 488"/>
                  <a:gd name="T65" fmla="*/ 224 h 231"/>
                  <a:gd name="T66" fmla="*/ 234 w 488"/>
                  <a:gd name="T67" fmla="*/ 230 h 231"/>
                  <a:gd name="T68" fmla="*/ 208 w 488"/>
                  <a:gd name="T69" fmla="*/ 231 h 231"/>
                  <a:gd name="T70" fmla="*/ 170 w 488"/>
                  <a:gd name="T71" fmla="*/ 230 h 231"/>
                  <a:gd name="T72" fmla="*/ 97 w 488"/>
                  <a:gd name="T73" fmla="*/ 220 h 231"/>
                  <a:gd name="T74" fmla="*/ 38 w 488"/>
                  <a:gd name="T75" fmla="*/ 209 h 231"/>
                  <a:gd name="T76" fmla="*/ 0 w 488"/>
                  <a:gd name="T77" fmla="*/ 19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8" h="231">
                    <a:moveTo>
                      <a:pt x="0" y="198"/>
                    </a:moveTo>
                    <a:lnTo>
                      <a:pt x="14" y="152"/>
                    </a:lnTo>
                    <a:lnTo>
                      <a:pt x="14" y="152"/>
                    </a:lnTo>
                    <a:lnTo>
                      <a:pt x="18" y="153"/>
                    </a:lnTo>
                    <a:lnTo>
                      <a:pt x="18" y="153"/>
                    </a:lnTo>
                    <a:lnTo>
                      <a:pt x="18" y="153"/>
                    </a:lnTo>
                    <a:lnTo>
                      <a:pt x="31" y="157"/>
                    </a:lnTo>
                    <a:lnTo>
                      <a:pt x="31" y="157"/>
                    </a:lnTo>
                    <a:lnTo>
                      <a:pt x="31" y="157"/>
                    </a:lnTo>
                    <a:lnTo>
                      <a:pt x="50" y="162"/>
                    </a:lnTo>
                    <a:lnTo>
                      <a:pt x="76" y="167"/>
                    </a:lnTo>
                    <a:lnTo>
                      <a:pt x="76" y="167"/>
                    </a:lnTo>
                    <a:lnTo>
                      <a:pt x="76" y="167"/>
                    </a:lnTo>
                    <a:lnTo>
                      <a:pt x="105" y="173"/>
                    </a:lnTo>
                    <a:lnTo>
                      <a:pt x="138" y="178"/>
                    </a:lnTo>
                    <a:lnTo>
                      <a:pt x="173" y="181"/>
                    </a:lnTo>
                    <a:lnTo>
                      <a:pt x="208" y="182"/>
                    </a:lnTo>
                    <a:lnTo>
                      <a:pt x="208" y="182"/>
                    </a:lnTo>
                    <a:lnTo>
                      <a:pt x="208" y="182"/>
                    </a:lnTo>
                    <a:lnTo>
                      <a:pt x="231" y="181"/>
                    </a:lnTo>
                    <a:lnTo>
                      <a:pt x="253" y="180"/>
                    </a:lnTo>
                    <a:lnTo>
                      <a:pt x="275" y="176"/>
                    </a:lnTo>
                    <a:lnTo>
                      <a:pt x="294" y="172"/>
                    </a:lnTo>
                    <a:lnTo>
                      <a:pt x="294" y="172"/>
                    </a:lnTo>
                    <a:lnTo>
                      <a:pt x="294" y="172"/>
                    </a:lnTo>
                    <a:lnTo>
                      <a:pt x="312" y="164"/>
                    </a:lnTo>
                    <a:lnTo>
                      <a:pt x="330" y="156"/>
                    </a:lnTo>
                    <a:lnTo>
                      <a:pt x="346" y="146"/>
                    </a:lnTo>
                    <a:lnTo>
                      <a:pt x="361" y="134"/>
                    </a:lnTo>
                    <a:lnTo>
                      <a:pt x="374" y="122"/>
                    </a:lnTo>
                    <a:lnTo>
                      <a:pt x="385" y="109"/>
                    </a:lnTo>
                    <a:lnTo>
                      <a:pt x="396" y="94"/>
                    </a:lnTo>
                    <a:lnTo>
                      <a:pt x="405" y="81"/>
                    </a:lnTo>
                    <a:lnTo>
                      <a:pt x="405" y="81"/>
                    </a:lnTo>
                    <a:lnTo>
                      <a:pt x="405" y="81"/>
                    </a:lnTo>
                    <a:lnTo>
                      <a:pt x="414" y="67"/>
                    </a:lnTo>
                    <a:lnTo>
                      <a:pt x="421" y="53"/>
                    </a:lnTo>
                    <a:lnTo>
                      <a:pt x="432" y="30"/>
                    </a:lnTo>
                    <a:lnTo>
                      <a:pt x="439" y="11"/>
                    </a:lnTo>
                    <a:lnTo>
                      <a:pt x="441" y="1"/>
                    </a:lnTo>
                    <a:lnTo>
                      <a:pt x="441" y="1"/>
                    </a:lnTo>
                    <a:lnTo>
                      <a:pt x="441" y="1"/>
                    </a:lnTo>
                    <a:lnTo>
                      <a:pt x="443" y="0"/>
                    </a:lnTo>
                    <a:lnTo>
                      <a:pt x="443" y="0"/>
                    </a:lnTo>
                    <a:lnTo>
                      <a:pt x="488" y="12"/>
                    </a:lnTo>
                    <a:lnTo>
                      <a:pt x="488" y="12"/>
                    </a:lnTo>
                    <a:lnTo>
                      <a:pt x="487" y="19"/>
                    </a:lnTo>
                    <a:lnTo>
                      <a:pt x="480" y="39"/>
                    </a:lnTo>
                    <a:lnTo>
                      <a:pt x="468" y="65"/>
                    </a:lnTo>
                    <a:lnTo>
                      <a:pt x="461" y="81"/>
                    </a:lnTo>
                    <a:lnTo>
                      <a:pt x="451" y="98"/>
                    </a:lnTo>
                    <a:lnTo>
                      <a:pt x="451" y="98"/>
                    </a:lnTo>
                    <a:lnTo>
                      <a:pt x="451" y="98"/>
                    </a:lnTo>
                    <a:lnTo>
                      <a:pt x="440" y="116"/>
                    </a:lnTo>
                    <a:lnTo>
                      <a:pt x="427" y="133"/>
                    </a:lnTo>
                    <a:lnTo>
                      <a:pt x="412" y="150"/>
                    </a:lnTo>
                    <a:lnTo>
                      <a:pt x="397" y="167"/>
                    </a:lnTo>
                    <a:lnTo>
                      <a:pt x="377" y="182"/>
                    </a:lnTo>
                    <a:lnTo>
                      <a:pt x="357" y="196"/>
                    </a:lnTo>
                    <a:lnTo>
                      <a:pt x="346" y="202"/>
                    </a:lnTo>
                    <a:lnTo>
                      <a:pt x="334" y="208"/>
                    </a:lnTo>
                    <a:lnTo>
                      <a:pt x="322" y="213"/>
                    </a:lnTo>
                    <a:lnTo>
                      <a:pt x="309" y="217"/>
                    </a:lnTo>
                    <a:lnTo>
                      <a:pt x="309" y="217"/>
                    </a:lnTo>
                    <a:lnTo>
                      <a:pt x="309" y="217"/>
                    </a:lnTo>
                    <a:lnTo>
                      <a:pt x="284" y="224"/>
                    </a:lnTo>
                    <a:lnTo>
                      <a:pt x="259" y="228"/>
                    </a:lnTo>
                    <a:lnTo>
                      <a:pt x="234" y="230"/>
                    </a:lnTo>
                    <a:lnTo>
                      <a:pt x="208" y="231"/>
                    </a:lnTo>
                    <a:lnTo>
                      <a:pt x="208" y="231"/>
                    </a:lnTo>
                    <a:lnTo>
                      <a:pt x="208" y="231"/>
                    </a:lnTo>
                    <a:lnTo>
                      <a:pt x="170" y="230"/>
                    </a:lnTo>
                    <a:lnTo>
                      <a:pt x="132" y="226"/>
                    </a:lnTo>
                    <a:lnTo>
                      <a:pt x="97" y="220"/>
                    </a:lnTo>
                    <a:lnTo>
                      <a:pt x="66" y="215"/>
                    </a:lnTo>
                    <a:lnTo>
                      <a:pt x="38" y="209"/>
                    </a:lnTo>
                    <a:lnTo>
                      <a:pt x="18" y="203"/>
                    </a:lnTo>
                    <a:lnTo>
                      <a:pt x="0" y="198"/>
                    </a:lnTo>
                    <a:lnTo>
                      <a:pt x="0"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E9900"/>
                  </a:solidFill>
                </a:endParaRPr>
              </a:p>
            </p:txBody>
          </p:sp>
          <p:sp>
            <p:nvSpPr>
              <p:cNvPr id="8" name="Freeform 52">
                <a:extLst>
                  <a:ext uri="{FF2B5EF4-FFF2-40B4-BE49-F238E27FC236}">
                    <a16:creationId xmlns:a16="http://schemas.microsoft.com/office/drawing/2014/main" id="{11835C6C-DE8B-4C2D-BFCF-B41301287094}"/>
                  </a:ext>
                </a:extLst>
              </p:cNvPr>
              <p:cNvSpPr>
                <a:spLocks noEditPoints="1"/>
              </p:cNvSpPr>
              <p:nvPr/>
            </p:nvSpPr>
            <p:spPr bwMode="auto">
              <a:xfrm>
                <a:off x="1397000" y="8182743"/>
                <a:ext cx="200025" cy="200025"/>
              </a:xfrm>
              <a:custGeom>
                <a:avLst/>
                <a:gdLst>
                  <a:gd name="T0" fmla="*/ 405 w 632"/>
                  <a:gd name="T1" fmla="*/ 0 h 632"/>
                  <a:gd name="T2" fmla="*/ 0 w 632"/>
                  <a:gd name="T3" fmla="*/ 405 h 632"/>
                  <a:gd name="T4" fmla="*/ 0 w 632"/>
                  <a:gd name="T5" fmla="*/ 524 h 632"/>
                  <a:gd name="T6" fmla="*/ 109 w 632"/>
                  <a:gd name="T7" fmla="*/ 632 h 632"/>
                  <a:gd name="T8" fmla="*/ 227 w 632"/>
                  <a:gd name="T9" fmla="*/ 632 h 632"/>
                  <a:gd name="T10" fmla="*/ 632 w 632"/>
                  <a:gd name="T11" fmla="*/ 226 h 632"/>
                  <a:gd name="T12" fmla="*/ 405 w 632"/>
                  <a:gd name="T13" fmla="*/ 0 h 632"/>
                  <a:gd name="T14" fmla="*/ 130 w 632"/>
                  <a:gd name="T15" fmla="*/ 540 h 632"/>
                  <a:gd name="T16" fmla="*/ 130 w 632"/>
                  <a:gd name="T17" fmla="*/ 540 h 632"/>
                  <a:gd name="T18" fmla="*/ 121 w 632"/>
                  <a:gd name="T19" fmla="*/ 539 h 632"/>
                  <a:gd name="T20" fmla="*/ 111 w 632"/>
                  <a:gd name="T21" fmla="*/ 536 h 632"/>
                  <a:gd name="T22" fmla="*/ 104 w 632"/>
                  <a:gd name="T23" fmla="*/ 532 h 632"/>
                  <a:gd name="T24" fmla="*/ 96 w 632"/>
                  <a:gd name="T25" fmla="*/ 526 h 632"/>
                  <a:gd name="T26" fmla="*/ 90 w 632"/>
                  <a:gd name="T27" fmla="*/ 518 h 632"/>
                  <a:gd name="T28" fmla="*/ 86 w 632"/>
                  <a:gd name="T29" fmla="*/ 511 h 632"/>
                  <a:gd name="T30" fmla="*/ 83 w 632"/>
                  <a:gd name="T31" fmla="*/ 501 h 632"/>
                  <a:gd name="T32" fmla="*/ 82 w 632"/>
                  <a:gd name="T33" fmla="*/ 492 h 632"/>
                  <a:gd name="T34" fmla="*/ 82 w 632"/>
                  <a:gd name="T35" fmla="*/ 492 h 632"/>
                  <a:gd name="T36" fmla="*/ 83 w 632"/>
                  <a:gd name="T37" fmla="*/ 482 h 632"/>
                  <a:gd name="T38" fmla="*/ 86 w 632"/>
                  <a:gd name="T39" fmla="*/ 472 h 632"/>
                  <a:gd name="T40" fmla="*/ 90 w 632"/>
                  <a:gd name="T41" fmla="*/ 465 h 632"/>
                  <a:gd name="T42" fmla="*/ 96 w 632"/>
                  <a:gd name="T43" fmla="*/ 458 h 632"/>
                  <a:gd name="T44" fmla="*/ 104 w 632"/>
                  <a:gd name="T45" fmla="*/ 452 h 632"/>
                  <a:gd name="T46" fmla="*/ 111 w 632"/>
                  <a:gd name="T47" fmla="*/ 447 h 632"/>
                  <a:gd name="T48" fmla="*/ 121 w 632"/>
                  <a:gd name="T49" fmla="*/ 445 h 632"/>
                  <a:gd name="T50" fmla="*/ 130 w 632"/>
                  <a:gd name="T51" fmla="*/ 443 h 632"/>
                  <a:gd name="T52" fmla="*/ 130 w 632"/>
                  <a:gd name="T53" fmla="*/ 443 h 632"/>
                  <a:gd name="T54" fmla="*/ 140 w 632"/>
                  <a:gd name="T55" fmla="*/ 445 h 632"/>
                  <a:gd name="T56" fmla="*/ 150 w 632"/>
                  <a:gd name="T57" fmla="*/ 447 h 632"/>
                  <a:gd name="T58" fmla="*/ 157 w 632"/>
                  <a:gd name="T59" fmla="*/ 452 h 632"/>
                  <a:gd name="T60" fmla="*/ 164 w 632"/>
                  <a:gd name="T61" fmla="*/ 458 h 632"/>
                  <a:gd name="T62" fmla="*/ 170 w 632"/>
                  <a:gd name="T63" fmla="*/ 465 h 632"/>
                  <a:gd name="T64" fmla="*/ 175 w 632"/>
                  <a:gd name="T65" fmla="*/ 472 h 632"/>
                  <a:gd name="T66" fmla="*/ 177 w 632"/>
                  <a:gd name="T67" fmla="*/ 482 h 632"/>
                  <a:gd name="T68" fmla="*/ 179 w 632"/>
                  <a:gd name="T69" fmla="*/ 492 h 632"/>
                  <a:gd name="T70" fmla="*/ 179 w 632"/>
                  <a:gd name="T71" fmla="*/ 492 h 632"/>
                  <a:gd name="T72" fmla="*/ 177 w 632"/>
                  <a:gd name="T73" fmla="*/ 501 h 632"/>
                  <a:gd name="T74" fmla="*/ 175 w 632"/>
                  <a:gd name="T75" fmla="*/ 511 h 632"/>
                  <a:gd name="T76" fmla="*/ 170 w 632"/>
                  <a:gd name="T77" fmla="*/ 518 h 632"/>
                  <a:gd name="T78" fmla="*/ 164 w 632"/>
                  <a:gd name="T79" fmla="*/ 526 h 632"/>
                  <a:gd name="T80" fmla="*/ 157 w 632"/>
                  <a:gd name="T81" fmla="*/ 532 h 632"/>
                  <a:gd name="T82" fmla="*/ 150 w 632"/>
                  <a:gd name="T83" fmla="*/ 536 h 632"/>
                  <a:gd name="T84" fmla="*/ 140 w 632"/>
                  <a:gd name="T85" fmla="*/ 539 h 632"/>
                  <a:gd name="T86" fmla="*/ 130 w 632"/>
                  <a:gd name="T87" fmla="*/ 540 h 632"/>
                  <a:gd name="T88" fmla="*/ 130 w 632"/>
                  <a:gd name="T89" fmla="*/ 54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2" h="632">
                    <a:moveTo>
                      <a:pt x="405" y="0"/>
                    </a:moveTo>
                    <a:lnTo>
                      <a:pt x="0" y="405"/>
                    </a:lnTo>
                    <a:lnTo>
                      <a:pt x="0" y="524"/>
                    </a:lnTo>
                    <a:lnTo>
                      <a:pt x="109" y="632"/>
                    </a:lnTo>
                    <a:lnTo>
                      <a:pt x="227" y="632"/>
                    </a:lnTo>
                    <a:lnTo>
                      <a:pt x="632" y="226"/>
                    </a:lnTo>
                    <a:lnTo>
                      <a:pt x="405" y="0"/>
                    </a:lnTo>
                    <a:close/>
                    <a:moveTo>
                      <a:pt x="130" y="540"/>
                    </a:moveTo>
                    <a:lnTo>
                      <a:pt x="130" y="540"/>
                    </a:lnTo>
                    <a:lnTo>
                      <a:pt x="121" y="539"/>
                    </a:lnTo>
                    <a:lnTo>
                      <a:pt x="111" y="536"/>
                    </a:lnTo>
                    <a:lnTo>
                      <a:pt x="104" y="532"/>
                    </a:lnTo>
                    <a:lnTo>
                      <a:pt x="96" y="526"/>
                    </a:lnTo>
                    <a:lnTo>
                      <a:pt x="90" y="518"/>
                    </a:lnTo>
                    <a:lnTo>
                      <a:pt x="86" y="511"/>
                    </a:lnTo>
                    <a:lnTo>
                      <a:pt x="83" y="501"/>
                    </a:lnTo>
                    <a:lnTo>
                      <a:pt x="82" y="492"/>
                    </a:lnTo>
                    <a:lnTo>
                      <a:pt x="82" y="492"/>
                    </a:lnTo>
                    <a:lnTo>
                      <a:pt x="83" y="482"/>
                    </a:lnTo>
                    <a:lnTo>
                      <a:pt x="86" y="472"/>
                    </a:lnTo>
                    <a:lnTo>
                      <a:pt x="90" y="465"/>
                    </a:lnTo>
                    <a:lnTo>
                      <a:pt x="96" y="458"/>
                    </a:lnTo>
                    <a:lnTo>
                      <a:pt x="104" y="452"/>
                    </a:lnTo>
                    <a:lnTo>
                      <a:pt x="111" y="447"/>
                    </a:lnTo>
                    <a:lnTo>
                      <a:pt x="121" y="445"/>
                    </a:lnTo>
                    <a:lnTo>
                      <a:pt x="130" y="443"/>
                    </a:lnTo>
                    <a:lnTo>
                      <a:pt x="130" y="443"/>
                    </a:lnTo>
                    <a:lnTo>
                      <a:pt x="140" y="445"/>
                    </a:lnTo>
                    <a:lnTo>
                      <a:pt x="150" y="447"/>
                    </a:lnTo>
                    <a:lnTo>
                      <a:pt x="157" y="452"/>
                    </a:lnTo>
                    <a:lnTo>
                      <a:pt x="164" y="458"/>
                    </a:lnTo>
                    <a:lnTo>
                      <a:pt x="170" y="465"/>
                    </a:lnTo>
                    <a:lnTo>
                      <a:pt x="175" y="472"/>
                    </a:lnTo>
                    <a:lnTo>
                      <a:pt x="177" y="482"/>
                    </a:lnTo>
                    <a:lnTo>
                      <a:pt x="179" y="492"/>
                    </a:lnTo>
                    <a:lnTo>
                      <a:pt x="179" y="492"/>
                    </a:lnTo>
                    <a:lnTo>
                      <a:pt x="177" y="501"/>
                    </a:lnTo>
                    <a:lnTo>
                      <a:pt x="175" y="511"/>
                    </a:lnTo>
                    <a:lnTo>
                      <a:pt x="170" y="518"/>
                    </a:lnTo>
                    <a:lnTo>
                      <a:pt x="164" y="526"/>
                    </a:lnTo>
                    <a:lnTo>
                      <a:pt x="157" y="532"/>
                    </a:lnTo>
                    <a:lnTo>
                      <a:pt x="150" y="536"/>
                    </a:lnTo>
                    <a:lnTo>
                      <a:pt x="140" y="539"/>
                    </a:lnTo>
                    <a:lnTo>
                      <a:pt x="130" y="540"/>
                    </a:lnTo>
                    <a:lnTo>
                      <a:pt x="130" y="5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E9900"/>
                  </a:solidFill>
                </a:endParaRPr>
              </a:p>
            </p:txBody>
          </p:sp>
        </p:grpSp>
      </p:grpSp>
    </p:spTree>
    <p:extLst>
      <p:ext uri="{BB962C8B-B14F-4D97-AF65-F5344CB8AC3E}">
        <p14:creationId xmlns:p14="http://schemas.microsoft.com/office/powerpoint/2010/main" val="2685204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048296FF-88B7-4C92-A18E-24C789F4644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9747" r="9747"/>
          <a:stretch>
            <a:fillRect/>
          </a:stretch>
        </p:blipFill>
        <p:spPr/>
      </p:pic>
      <p:pic>
        <p:nvPicPr>
          <p:cNvPr id="14" name="Picture 13">
            <a:extLst>
              <a:ext uri="{FF2B5EF4-FFF2-40B4-BE49-F238E27FC236}">
                <a16:creationId xmlns:a16="http://schemas.microsoft.com/office/drawing/2014/main" id="{10CA5345-1907-436E-9F7F-7D444C9150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36" t="59906" r="37146" b="19841"/>
          <a:stretch/>
        </p:blipFill>
        <p:spPr>
          <a:xfrm>
            <a:off x="3920943" y="3635257"/>
            <a:ext cx="1400888" cy="982243"/>
          </a:xfrm>
          <a:prstGeom prst="rect">
            <a:avLst/>
          </a:prstGeom>
        </p:spPr>
      </p:pic>
      <p:pic>
        <p:nvPicPr>
          <p:cNvPr id="15" name="Picture 14">
            <a:extLst>
              <a:ext uri="{FF2B5EF4-FFF2-40B4-BE49-F238E27FC236}">
                <a16:creationId xmlns:a16="http://schemas.microsoft.com/office/drawing/2014/main" id="{1009D8A7-CEA7-472C-A15B-7FADBA56CE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79" t="9224" r="20637" b="11895"/>
          <a:stretch/>
        </p:blipFill>
        <p:spPr>
          <a:xfrm>
            <a:off x="543459" y="410798"/>
            <a:ext cx="6458858" cy="6037943"/>
          </a:xfrm>
          <a:prstGeom prst="rect">
            <a:avLst/>
          </a:prstGeom>
        </p:spPr>
      </p:pic>
      <p:grpSp>
        <p:nvGrpSpPr>
          <p:cNvPr id="29" name="Group 28">
            <a:extLst>
              <a:ext uri="{FF2B5EF4-FFF2-40B4-BE49-F238E27FC236}">
                <a16:creationId xmlns:a16="http://schemas.microsoft.com/office/drawing/2014/main" id="{7DC168FE-F677-46AF-A20A-19692441C616}"/>
              </a:ext>
            </a:extLst>
          </p:cNvPr>
          <p:cNvGrpSpPr/>
          <p:nvPr/>
        </p:nvGrpSpPr>
        <p:grpSpPr>
          <a:xfrm>
            <a:off x="6866063" y="1311751"/>
            <a:ext cx="4392487" cy="3776959"/>
            <a:chOff x="6866063" y="1311751"/>
            <a:chExt cx="4392487" cy="3776959"/>
          </a:xfrm>
        </p:grpSpPr>
        <p:sp>
          <p:nvSpPr>
            <p:cNvPr id="16" name="Title 1">
              <a:extLst>
                <a:ext uri="{FF2B5EF4-FFF2-40B4-BE49-F238E27FC236}">
                  <a16:creationId xmlns:a16="http://schemas.microsoft.com/office/drawing/2014/main" id="{60799BF8-40FC-4281-91A2-F55368930AE1}"/>
                </a:ext>
              </a:extLst>
            </p:cNvPr>
            <p:cNvSpPr txBox="1">
              <a:spLocks/>
            </p:cNvSpPr>
            <p:nvPr/>
          </p:nvSpPr>
          <p:spPr>
            <a:xfrm>
              <a:off x="6866063" y="1311751"/>
              <a:ext cx="4316287" cy="1089529"/>
            </a:xfrm>
            <a:prstGeom prst="rect">
              <a:avLst/>
            </a:prstGeom>
          </p:spPr>
          <p:txBody>
            <a:bodyPr vert="horz" wrap="square" lIns="91416" tIns="45708" rIns="91416" bIns="45708" rtlCol="0" anchor="ctr">
              <a:noAutofit/>
            </a:bodyPr>
            <a:lstStyle>
              <a:defPPr>
                <a:defRPr lang="en-US"/>
              </a:defPPr>
              <a:lvl1pPr algn="ctr">
                <a:lnSpc>
                  <a:spcPct val="90000"/>
                </a:lnSpc>
                <a:spcBef>
                  <a:spcPct val="0"/>
                </a:spcBef>
                <a:buNone/>
                <a:defRPr sz="3600" b="1" spc="-150">
                  <a:solidFill>
                    <a:schemeClr val="accent1"/>
                  </a:solidFill>
                  <a:latin typeface="Montserrat" panose="00000500000000000000" pitchFamily="2" charset="0"/>
                  <a:ea typeface="Roboto" panose="02000000000000000000" pitchFamily="2" charset="0"/>
                  <a:cs typeface="Times New Roman" panose="02020603050405020304" pitchFamily="18" charset="0"/>
                </a:defRPr>
              </a:lvl1pPr>
            </a:lstStyle>
            <a:p>
              <a:pPr algn="l"/>
              <a:r>
                <a:rPr lang="en-US" sz="4000" dirty="0">
                  <a:solidFill>
                    <a:srgbClr val="FE9900"/>
                  </a:solidFill>
                </a:rPr>
                <a:t>Web</a:t>
              </a:r>
              <a:r>
                <a:rPr lang="en-US" sz="4000" dirty="0"/>
                <a:t> </a:t>
              </a:r>
            </a:p>
            <a:p>
              <a:pPr algn="l"/>
              <a:r>
                <a:rPr lang="en-US" sz="4000" b="0" dirty="0">
                  <a:solidFill>
                    <a:schemeClr val="tx1">
                      <a:lumMod val="75000"/>
                      <a:lumOff val="25000"/>
                    </a:schemeClr>
                  </a:solidFill>
                </a:rPr>
                <a:t>Marketing</a:t>
              </a:r>
            </a:p>
          </p:txBody>
        </p:sp>
        <p:sp>
          <p:nvSpPr>
            <p:cNvPr id="17" name="Rectangle 16">
              <a:extLst>
                <a:ext uri="{FF2B5EF4-FFF2-40B4-BE49-F238E27FC236}">
                  <a16:creationId xmlns:a16="http://schemas.microsoft.com/office/drawing/2014/main" id="{BC5E869F-D8B1-4E6D-BC10-D7BCE73301F8}"/>
                </a:ext>
              </a:extLst>
            </p:cNvPr>
            <p:cNvSpPr/>
            <p:nvPr/>
          </p:nvSpPr>
          <p:spPr>
            <a:xfrm>
              <a:off x="6966640" y="2649827"/>
              <a:ext cx="4291910" cy="600164"/>
            </a:xfrm>
            <a:prstGeom prst="rect">
              <a:avLst/>
            </a:prstGeom>
          </p:spPr>
          <p:txBody>
            <a:bodyPr wrap="square">
              <a:spAutoFit/>
            </a:bodyPr>
            <a:lstStyle/>
            <a:p>
              <a:pPr>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ermentuLorem ipsum dolor sit amet, consectetur adipiscing elit. Nulla imperdiet volutpat dui</a:t>
              </a:r>
            </a:p>
          </p:txBody>
        </p:sp>
        <p:sp>
          <p:nvSpPr>
            <p:cNvPr id="18" name="Rectangle 17">
              <a:extLst>
                <a:ext uri="{FF2B5EF4-FFF2-40B4-BE49-F238E27FC236}">
                  <a16:creationId xmlns:a16="http://schemas.microsoft.com/office/drawing/2014/main" id="{208C9B6D-59AF-43A6-8406-90C97B8581C0}"/>
                </a:ext>
              </a:extLst>
            </p:cNvPr>
            <p:cNvSpPr/>
            <p:nvPr/>
          </p:nvSpPr>
          <p:spPr>
            <a:xfrm>
              <a:off x="8026324" y="3429770"/>
              <a:ext cx="1792368" cy="276999"/>
            </a:xfrm>
            <a:prstGeom prst="rect">
              <a:avLst/>
            </a:prstGeom>
          </p:spPr>
          <p:txBody>
            <a:bodyPr wrap="square">
              <a:spAutoFit/>
            </a:bodyPr>
            <a:lstStyle/>
            <a:p>
              <a:r>
                <a:rPr lang="en-US" sz="12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IDEA</a:t>
              </a:r>
            </a:p>
          </p:txBody>
        </p:sp>
        <p:sp>
          <p:nvSpPr>
            <p:cNvPr id="19" name="Rectangle 18">
              <a:extLst>
                <a:ext uri="{FF2B5EF4-FFF2-40B4-BE49-F238E27FC236}">
                  <a16:creationId xmlns:a16="http://schemas.microsoft.com/office/drawing/2014/main" id="{F33A5504-E4C2-4562-8C71-BD8CA52FC350}"/>
                </a:ext>
              </a:extLst>
            </p:cNvPr>
            <p:cNvSpPr/>
            <p:nvPr/>
          </p:nvSpPr>
          <p:spPr>
            <a:xfrm>
              <a:off x="8026325" y="3695492"/>
              <a:ext cx="3156025" cy="430887"/>
            </a:xfrm>
            <a:prstGeom prst="rect">
              <a:avLst/>
            </a:prstGeom>
          </p:spPr>
          <p:txBody>
            <a:bodyPr wrap="square">
              <a:spAutoFit/>
            </a:bodyPr>
            <a:lstStyle/>
            <a:p>
              <a:pPr>
                <a:buClr>
                  <a:srgbClr val="E24848"/>
                </a:buClr>
                <a:defRPr/>
              </a:pPr>
              <a:r>
                <a:rPr lang="en-US" sz="1100" noProof="1">
                  <a:solidFill>
                    <a:schemeClr val="tx1">
                      <a:lumMod val="95000"/>
                      <a:lumOff val="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t>
              </a:r>
            </a:p>
          </p:txBody>
        </p:sp>
        <p:sp>
          <p:nvSpPr>
            <p:cNvPr id="20" name="Rectangle 19">
              <a:extLst>
                <a:ext uri="{FF2B5EF4-FFF2-40B4-BE49-F238E27FC236}">
                  <a16:creationId xmlns:a16="http://schemas.microsoft.com/office/drawing/2014/main" id="{7857DF99-0E47-43FE-A688-DD0CC9EDF309}"/>
                </a:ext>
              </a:extLst>
            </p:cNvPr>
            <p:cNvSpPr/>
            <p:nvPr/>
          </p:nvSpPr>
          <p:spPr>
            <a:xfrm>
              <a:off x="8026324" y="4392101"/>
              <a:ext cx="1792368" cy="276999"/>
            </a:xfrm>
            <a:prstGeom prst="rect">
              <a:avLst/>
            </a:prstGeom>
          </p:spPr>
          <p:txBody>
            <a:bodyPr wrap="square">
              <a:spAutoFit/>
            </a:bodyPr>
            <a:lstStyle/>
            <a:p>
              <a:r>
                <a:rPr lang="en-US" sz="12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CONCEPT</a:t>
              </a:r>
            </a:p>
          </p:txBody>
        </p:sp>
        <p:sp>
          <p:nvSpPr>
            <p:cNvPr id="21" name="Rectangle 20">
              <a:extLst>
                <a:ext uri="{FF2B5EF4-FFF2-40B4-BE49-F238E27FC236}">
                  <a16:creationId xmlns:a16="http://schemas.microsoft.com/office/drawing/2014/main" id="{A21EB4DC-E2A8-47AD-A1A3-8824986030E7}"/>
                </a:ext>
              </a:extLst>
            </p:cNvPr>
            <p:cNvSpPr/>
            <p:nvPr/>
          </p:nvSpPr>
          <p:spPr>
            <a:xfrm>
              <a:off x="8026325" y="4657823"/>
              <a:ext cx="3156025" cy="430887"/>
            </a:xfrm>
            <a:prstGeom prst="rect">
              <a:avLst/>
            </a:prstGeom>
          </p:spPr>
          <p:txBody>
            <a:bodyPr wrap="square">
              <a:spAutoFit/>
            </a:bodyPr>
            <a:lstStyle/>
            <a:p>
              <a:pPr>
                <a:buClr>
                  <a:srgbClr val="E24848"/>
                </a:buClr>
                <a:defRPr/>
              </a:pPr>
              <a:r>
                <a:rPr lang="en-US" sz="1100" noProof="1">
                  <a:solidFill>
                    <a:schemeClr val="tx1">
                      <a:lumMod val="95000"/>
                      <a:lumOff val="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t>
              </a:r>
            </a:p>
          </p:txBody>
        </p:sp>
        <p:sp>
          <p:nvSpPr>
            <p:cNvPr id="22" name="Freeform 149">
              <a:extLst>
                <a:ext uri="{FF2B5EF4-FFF2-40B4-BE49-F238E27FC236}">
                  <a16:creationId xmlns:a16="http://schemas.microsoft.com/office/drawing/2014/main" id="{7CC9B7A3-AAAD-4BEE-B788-E346E99882A1}"/>
                </a:ext>
              </a:extLst>
            </p:cNvPr>
            <p:cNvSpPr>
              <a:spLocks/>
            </p:cNvSpPr>
            <p:nvPr/>
          </p:nvSpPr>
          <p:spPr bwMode="auto">
            <a:xfrm>
              <a:off x="7326202" y="4539002"/>
              <a:ext cx="376238" cy="376238"/>
            </a:xfrm>
            <a:custGeom>
              <a:avLst/>
              <a:gdLst>
                <a:gd name="T0" fmla="*/ 758 w 946"/>
                <a:gd name="T1" fmla="*/ 585 h 947"/>
                <a:gd name="T2" fmla="*/ 535 w 946"/>
                <a:gd name="T3" fmla="*/ 510 h 947"/>
                <a:gd name="T4" fmla="*/ 715 w 946"/>
                <a:gd name="T5" fmla="*/ 368 h 947"/>
                <a:gd name="T6" fmla="*/ 765 w 946"/>
                <a:gd name="T7" fmla="*/ 370 h 947"/>
                <a:gd name="T8" fmla="*/ 818 w 946"/>
                <a:gd name="T9" fmla="*/ 357 h 947"/>
                <a:gd name="T10" fmla="*/ 863 w 946"/>
                <a:gd name="T11" fmla="*/ 329 h 947"/>
                <a:gd name="T12" fmla="*/ 896 w 946"/>
                <a:gd name="T13" fmla="*/ 295 h 947"/>
                <a:gd name="T14" fmla="*/ 916 w 946"/>
                <a:gd name="T15" fmla="*/ 260 h 947"/>
                <a:gd name="T16" fmla="*/ 928 w 946"/>
                <a:gd name="T17" fmla="*/ 221 h 947"/>
                <a:gd name="T18" fmla="*/ 931 w 946"/>
                <a:gd name="T19" fmla="*/ 180 h 947"/>
                <a:gd name="T20" fmla="*/ 926 w 946"/>
                <a:gd name="T21" fmla="*/ 139 h 947"/>
                <a:gd name="T22" fmla="*/ 906 w 946"/>
                <a:gd name="T23" fmla="*/ 88 h 947"/>
                <a:gd name="T24" fmla="*/ 762 w 946"/>
                <a:gd name="T25" fmla="*/ 107 h 947"/>
                <a:gd name="T26" fmla="*/ 802 w 946"/>
                <a:gd name="T27" fmla="*/ 9 h 947"/>
                <a:gd name="T28" fmla="*/ 746 w 946"/>
                <a:gd name="T29" fmla="*/ 0 h 947"/>
                <a:gd name="T30" fmla="*/ 692 w 946"/>
                <a:gd name="T31" fmla="*/ 8 h 947"/>
                <a:gd name="T32" fmla="*/ 644 w 946"/>
                <a:gd name="T33" fmla="*/ 31 h 947"/>
                <a:gd name="T34" fmla="*/ 606 w 946"/>
                <a:gd name="T35" fmla="*/ 64 h 947"/>
                <a:gd name="T36" fmla="*/ 583 w 946"/>
                <a:gd name="T37" fmla="*/ 97 h 947"/>
                <a:gd name="T38" fmla="*/ 568 w 946"/>
                <a:gd name="T39" fmla="*/ 132 h 947"/>
                <a:gd name="T40" fmla="*/ 562 w 946"/>
                <a:gd name="T41" fmla="*/ 170 h 947"/>
                <a:gd name="T42" fmla="*/ 563 w 946"/>
                <a:gd name="T43" fmla="*/ 209 h 947"/>
                <a:gd name="T44" fmla="*/ 572 w 946"/>
                <a:gd name="T45" fmla="*/ 248 h 947"/>
                <a:gd name="T46" fmla="*/ 236 w 946"/>
                <a:gd name="T47" fmla="*/ 160 h 947"/>
                <a:gd name="T48" fmla="*/ 160 w 946"/>
                <a:gd name="T49" fmla="*/ 235 h 947"/>
                <a:gd name="T50" fmla="*/ 247 w 946"/>
                <a:gd name="T51" fmla="*/ 572 h 947"/>
                <a:gd name="T52" fmla="*/ 201 w 946"/>
                <a:gd name="T53" fmla="*/ 562 h 947"/>
                <a:gd name="T54" fmla="*/ 148 w 946"/>
                <a:gd name="T55" fmla="*/ 565 h 947"/>
                <a:gd name="T56" fmla="*/ 97 w 946"/>
                <a:gd name="T57" fmla="*/ 583 h 947"/>
                <a:gd name="T58" fmla="*/ 54 w 946"/>
                <a:gd name="T59" fmla="*/ 615 h 947"/>
                <a:gd name="T60" fmla="*/ 28 w 946"/>
                <a:gd name="T61" fmla="*/ 648 h 947"/>
                <a:gd name="T62" fmla="*/ 10 w 946"/>
                <a:gd name="T63" fmla="*/ 685 h 947"/>
                <a:gd name="T64" fmla="*/ 1 w 946"/>
                <a:gd name="T65" fmla="*/ 725 h 947"/>
                <a:gd name="T66" fmla="*/ 1 w 946"/>
                <a:gd name="T67" fmla="*/ 766 h 947"/>
                <a:gd name="T68" fmla="*/ 10 w 946"/>
                <a:gd name="T69" fmla="*/ 807 h 947"/>
                <a:gd name="T70" fmla="*/ 107 w 946"/>
                <a:gd name="T71" fmla="*/ 762 h 947"/>
                <a:gd name="T72" fmla="*/ 88 w 946"/>
                <a:gd name="T73" fmla="*/ 907 h 947"/>
                <a:gd name="T74" fmla="*/ 148 w 946"/>
                <a:gd name="T75" fmla="*/ 928 h 947"/>
                <a:gd name="T76" fmla="*/ 203 w 946"/>
                <a:gd name="T77" fmla="*/ 930 h 947"/>
                <a:gd name="T78" fmla="*/ 256 w 946"/>
                <a:gd name="T79" fmla="*/ 917 h 947"/>
                <a:gd name="T80" fmla="*/ 303 w 946"/>
                <a:gd name="T81" fmla="*/ 889 h 947"/>
                <a:gd name="T82" fmla="*/ 334 w 946"/>
                <a:gd name="T83" fmla="*/ 857 h 947"/>
                <a:gd name="T84" fmla="*/ 353 w 946"/>
                <a:gd name="T85" fmla="*/ 823 h 947"/>
                <a:gd name="T86" fmla="*/ 366 w 946"/>
                <a:gd name="T87" fmla="*/ 787 h 947"/>
                <a:gd name="T88" fmla="*/ 371 w 946"/>
                <a:gd name="T89" fmla="*/ 749 h 947"/>
                <a:gd name="T90" fmla="*/ 366 w 946"/>
                <a:gd name="T91" fmla="*/ 710 h 947"/>
                <a:gd name="T92" fmla="*/ 510 w 946"/>
                <a:gd name="T93" fmla="*/ 535 h 947"/>
                <a:gd name="T94" fmla="*/ 584 w 946"/>
                <a:gd name="T95" fmla="*/ 759 h 947"/>
                <a:gd name="T96" fmla="*/ 803 w 946"/>
                <a:gd name="T97" fmla="*/ 927 h 947"/>
                <a:gd name="T98" fmla="*/ 824 w 946"/>
                <a:gd name="T99" fmla="*/ 940 h 947"/>
                <a:gd name="T100" fmla="*/ 850 w 946"/>
                <a:gd name="T101" fmla="*/ 947 h 947"/>
                <a:gd name="T102" fmla="*/ 876 w 946"/>
                <a:gd name="T103" fmla="*/ 945 h 947"/>
                <a:gd name="T104" fmla="*/ 900 w 946"/>
                <a:gd name="T105" fmla="*/ 937 h 947"/>
                <a:gd name="T106" fmla="*/ 920 w 946"/>
                <a:gd name="T107" fmla="*/ 921 h 947"/>
                <a:gd name="T108" fmla="*/ 937 w 946"/>
                <a:gd name="T109" fmla="*/ 900 h 947"/>
                <a:gd name="T110" fmla="*/ 945 w 946"/>
                <a:gd name="T111" fmla="*/ 875 h 947"/>
                <a:gd name="T112" fmla="*/ 946 w 946"/>
                <a:gd name="T113" fmla="*/ 850 h 947"/>
                <a:gd name="T114" fmla="*/ 940 w 946"/>
                <a:gd name="T115" fmla="*/ 826 h 947"/>
                <a:gd name="T116" fmla="*/ 927 w 946"/>
                <a:gd name="T117" fmla="*/ 80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6" h="947">
                  <a:moveTo>
                    <a:pt x="920" y="796"/>
                  </a:moveTo>
                  <a:lnTo>
                    <a:pt x="734" y="610"/>
                  </a:lnTo>
                  <a:lnTo>
                    <a:pt x="758" y="585"/>
                  </a:lnTo>
                  <a:lnTo>
                    <a:pt x="734" y="560"/>
                  </a:lnTo>
                  <a:lnTo>
                    <a:pt x="659" y="634"/>
                  </a:lnTo>
                  <a:lnTo>
                    <a:pt x="535" y="510"/>
                  </a:lnTo>
                  <a:lnTo>
                    <a:pt x="684" y="360"/>
                  </a:lnTo>
                  <a:lnTo>
                    <a:pt x="699" y="364"/>
                  </a:lnTo>
                  <a:lnTo>
                    <a:pt x="715" y="368"/>
                  </a:lnTo>
                  <a:lnTo>
                    <a:pt x="730" y="370"/>
                  </a:lnTo>
                  <a:lnTo>
                    <a:pt x="746" y="371"/>
                  </a:lnTo>
                  <a:lnTo>
                    <a:pt x="765" y="370"/>
                  </a:lnTo>
                  <a:lnTo>
                    <a:pt x="783" y="367"/>
                  </a:lnTo>
                  <a:lnTo>
                    <a:pt x="800" y="362"/>
                  </a:lnTo>
                  <a:lnTo>
                    <a:pt x="818" y="357"/>
                  </a:lnTo>
                  <a:lnTo>
                    <a:pt x="834" y="348"/>
                  </a:lnTo>
                  <a:lnTo>
                    <a:pt x="849" y="340"/>
                  </a:lnTo>
                  <a:lnTo>
                    <a:pt x="863" y="329"/>
                  </a:lnTo>
                  <a:lnTo>
                    <a:pt x="877" y="316"/>
                  </a:lnTo>
                  <a:lnTo>
                    <a:pt x="887" y="306"/>
                  </a:lnTo>
                  <a:lnTo>
                    <a:pt x="896" y="295"/>
                  </a:lnTo>
                  <a:lnTo>
                    <a:pt x="903" y="283"/>
                  </a:lnTo>
                  <a:lnTo>
                    <a:pt x="911" y="272"/>
                  </a:lnTo>
                  <a:lnTo>
                    <a:pt x="916" y="260"/>
                  </a:lnTo>
                  <a:lnTo>
                    <a:pt x="921" y="247"/>
                  </a:lnTo>
                  <a:lnTo>
                    <a:pt x="925" y="234"/>
                  </a:lnTo>
                  <a:lnTo>
                    <a:pt x="928" y="221"/>
                  </a:lnTo>
                  <a:lnTo>
                    <a:pt x="930" y="207"/>
                  </a:lnTo>
                  <a:lnTo>
                    <a:pt x="931" y="194"/>
                  </a:lnTo>
                  <a:lnTo>
                    <a:pt x="931" y="180"/>
                  </a:lnTo>
                  <a:lnTo>
                    <a:pt x="930" y="166"/>
                  </a:lnTo>
                  <a:lnTo>
                    <a:pt x="928" y="153"/>
                  </a:lnTo>
                  <a:lnTo>
                    <a:pt x="926" y="139"/>
                  </a:lnTo>
                  <a:lnTo>
                    <a:pt x="921" y="126"/>
                  </a:lnTo>
                  <a:lnTo>
                    <a:pt x="916" y="112"/>
                  </a:lnTo>
                  <a:lnTo>
                    <a:pt x="906" y="88"/>
                  </a:lnTo>
                  <a:lnTo>
                    <a:pt x="825" y="169"/>
                  </a:lnTo>
                  <a:lnTo>
                    <a:pt x="761" y="170"/>
                  </a:lnTo>
                  <a:lnTo>
                    <a:pt x="762" y="107"/>
                  </a:lnTo>
                  <a:lnTo>
                    <a:pt x="844" y="26"/>
                  </a:lnTo>
                  <a:lnTo>
                    <a:pt x="820" y="16"/>
                  </a:lnTo>
                  <a:lnTo>
                    <a:pt x="802" y="9"/>
                  </a:lnTo>
                  <a:lnTo>
                    <a:pt x="783" y="4"/>
                  </a:lnTo>
                  <a:lnTo>
                    <a:pt x="765" y="2"/>
                  </a:lnTo>
                  <a:lnTo>
                    <a:pt x="746" y="0"/>
                  </a:lnTo>
                  <a:lnTo>
                    <a:pt x="728" y="2"/>
                  </a:lnTo>
                  <a:lnTo>
                    <a:pt x="710" y="4"/>
                  </a:lnTo>
                  <a:lnTo>
                    <a:pt x="692" y="8"/>
                  </a:lnTo>
                  <a:lnTo>
                    <a:pt x="675" y="14"/>
                  </a:lnTo>
                  <a:lnTo>
                    <a:pt x="659" y="22"/>
                  </a:lnTo>
                  <a:lnTo>
                    <a:pt x="644" y="31"/>
                  </a:lnTo>
                  <a:lnTo>
                    <a:pt x="629" y="43"/>
                  </a:lnTo>
                  <a:lnTo>
                    <a:pt x="616" y="54"/>
                  </a:lnTo>
                  <a:lnTo>
                    <a:pt x="606" y="64"/>
                  </a:lnTo>
                  <a:lnTo>
                    <a:pt x="597" y="75"/>
                  </a:lnTo>
                  <a:lnTo>
                    <a:pt x="590" y="86"/>
                  </a:lnTo>
                  <a:lnTo>
                    <a:pt x="583" y="97"/>
                  </a:lnTo>
                  <a:lnTo>
                    <a:pt x="578" y="108"/>
                  </a:lnTo>
                  <a:lnTo>
                    <a:pt x="573" y="120"/>
                  </a:lnTo>
                  <a:lnTo>
                    <a:pt x="568" y="132"/>
                  </a:lnTo>
                  <a:lnTo>
                    <a:pt x="565" y="145"/>
                  </a:lnTo>
                  <a:lnTo>
                    <a:pt x="563" y="158"/>
                  </a:lnTo>
                  <a:lnTo>
                    <a:pt x="562" y="170"/>
                  </a:lnTo>
                  <a:lnTo>
                    <a:pt x="561" y="183"/>
                  </a:lnTo>
                  <a:lnTo>
                    <a:pt x="562" y="196"/>
                  </a:lnTo>
                  <a:lnTo>
                    <a:pt x="563" y="209"/>
                  </a:lnTo>
                  <a:lnTo>
                    <a:pt x="565" y="222"/>
                  </a:lnTo>
                  <a:lnTo>
                    <a:pt x="568" y="235"/>
                  </a:lnTo>
                  <a:lnTo>
                    <a:pt x="572" y="248"/>
                  </a:lnTo>
                  <a:lnTo>
                    <a:pt x="422" y="398"/>
                  </a:lnTo>
                  <a:lnTo>
                    <a:pt x="210" y="185"/>
                  </a:lnTo>
                  <a:lnTo>
                    <a:pt x="236" y="160"/>
                  </a:lnTo>
                  <a:lnTo>
                    <a:pt x="98" y="23"/>
                  </a:lnTo>
                  <a:lnTo>
                    <a:pt x="23" y="98"/>
                  </a:lnTo>
                  <a:lnTo>
                    <a:pt x="160" y="235"/>
                  </a:lnTo>
                  <a:lnTo>
                    <a:pt x="185" y="210"/>
                  </a:lnTo>
                  <a:lnTo>
                    <a:pt x="398" y="423"/>
                  </a:lnTo>
                  <a:lnTo>
                    <a:pt x="247" y="572"/>
                  </a:lnTo>
                  <a:lnTo>
                    <a:pt x="232" y="567"/>
                  </a:lnTo>
                  <a:lnTo>
                    <a:pt x="216" y="564"/>
                  </a:lnTo>
                  <a:lnTo>
                    <a:pt x="201" y="562"/>
                  </a:lnTo>
                  <a:lnTo>
                    <a:pt x="185" y="561"/>
                  </a:lnTo>
                  <a:lnTo>
                    <a:pt x="166" y="562"/>
                  </a:lnTo>
                  <a:lnTo>
                    <a:pt x="148" y="565"/>
                  </a:lnTo>
                  <a:lnTo>
                    <a:pt x="131" y="570"/>
                  </a:lnTo>
                  <a:lnTo>
                    <a:pt x="115" y="575"/>
                  </a:lnTo>
                  <a:lnTo>
                    <a:pt x="97" y="583"/>
                  </a:lnTo>
                  <a:lnTo>
                    <a:pt x="82" y="592"/>
                  </a:lnTo>
                  <a:lnTo>
                    <a:pt x="68" y="603"/>
                  </a:lnTo>
                  <a:lnTo>
                    <a:pt x="54" y="615"/>
                  </a:lnTo>
                  <a:lnTo>
                    <a:pt x="44" y="626"/>
                  </a:lnTo>
                  <a:lnTo>
                    <a:pt x="36" y="637"/>
                  </a:lnTo>
                  <a:lnTo>
                    <a:pt x="28" y="648"/>
                  </a:lnTo>
                  <a:lnTo>
                    <a:pt x="21" y="660"/>
                  </a:lnTo>
                  <a:lnTo>
                    <a:pt x="15" y="672"/>
                  </a:lnTo>
                  <a:lnTo>
                    <a:pt x="10" y="685"/>
                  </a:lnTo>
                  <a:lnTo>
                    <a:pt x="7" y="698"/>
                  </a:lnTo>
                  <a:lnTo>
                    <a:pt x="3" y="712"/>
                  </a:lnTo>
                  <a:lnTo>
                    <a:pt x="1" y="725"/>
                  </a:lnTo>
                  <a:lnTo>
                    <a:pt x="0" y="739"/>
                  </a:lnTo>
                  <a:lnTo>
                    <a:pt x="0" y="752"/>
                  </a:lnTo>
                  <a:lnTo>
                    <a:pt x="1" y="766"/>
                  </a:lnTo>
                  <a:lnTo>
                    <a:pt x="3" y="780"/>
                  </a:lnTo>
                  <a:lnTo>
                    <a:pt x="6" y="793"/>
                  </a:lnTo>
                  <a:lnTo>
                    <a:pt x="10" y="807"/>
                  </a:lnTo>
                  <a:lnTo>
                    <a:pt x="15" y="820"/>
                  </a:lnTo>
                  <a:lnTo>
                    <a:pt x="26" y="844"/>
                  </a:lnTo>
                  <a:lnTo>
                    <a:pt x="107" y="762"/>
                  </a:lnTo>
                  <a:lnTo>
                    <a:pt x="170" y="761"/>
                  </a:lnTo>
                  <a:lnTo>
                    <a:pt x="169" y="826"/>
                  </a:lnTo>
                  <a:lnTo>
                    <a:pt x="88" y="907"/>
                  </a:lnTo>
                  <a:lnTo>
                    <a:pt x="111" y="916"/>
                  </a:lnTo>
                  <a:lnTo>
                    <a:pt x="130" y="923"/>
                  </a:lnTo>
                  <a:lnTo>
                    <a:pt x="148" y="928"/>
                  </a:lnTo>
                  <a:lnTo>
                    <a:pt x="166" y="930"/>
                  </a:lnTo>
                  <a:lnTo>
                    <a:pt x="185" y="931"/>
                  </a:lnTo>
                  <a:lnTo>
                    <a:pt x="203" y="930"/>
                  </a:lnTo>
                  <a:lnTo>
                    <a:pt x="222" y="928"/>
                  </a:lnTo>
                  <a:lnTo>
                    <a:pt x="239" y="924"/>
                  </a:lnTo>
                  <a:lnTo>
                    <a:pt x="256" y="917"/>
                  </a:lnTo>
                  <a:lnTo>
                    <a:pt x="272" y="910"/>
                  </a:lnTo>
                  <a:lnTo>
                    <a:pt x="287" y="900"/>
                  </a:lnTo>
                  <a:lnTo>
                    <a:pt x="303" y="889"/>
                  </a:lnTo>
                  <a:lnTo>
                    <a:pt x="316" y="877"/>
                  </a:lnTo>
                  <a:lnTo>
                    <a:pt x="325" y="868"/>
                  </a:lnTo>
                  <a:lnTo>
                    <a:pt x="334" y="857"/>
                  </a:lnTo>
                  <a:lnTo>
                    <a:pt x="341" y="846"/>
                  </a:lnTo>
                  <a:lnTo>
                    <a:pt x="348" y="835"/>
                  </a:lnTo>
                  <a:lnTo>
                    <a:pt x="353" y="823"/>
                  </a:lnTo>
                  <a:lnTo>
                    <a:pt x="359" y="812"/>
                  </a:lnTo>
                  <a:lnTo>
                    <a:pt x="363" y="800"/>
                  </a:lnTo>
                  <a:lnTo>
                    <a:pt x="366" y="787"/>
                  </a:lnTo>
                  <a:lnTo>
                    <a:pt x="368" y="775"/>
                  </a:lnTo>
                  <a:lnTo>
                    <a:pt x="370" y="762"/>
                  </a:lnTo>
                  <a:lnTo>
                    <a:pt x="371" y="749"/>
                  </a:lnTo>
                  <a:lnTo>
                    <a:pt x="370" y="736"/>
                  </a:lnTo>
                  <a:lnTo>
                    <a:pt x="368" y="723"/>
                  </a:lnTo>
                  <a:lnTo>
                    <a:pt x="366" y="710"/>
                  </a:lnTo>
                  <a:lnTo>
                    <a:pt x="363" y="697"/>
                  </a:lnTo>
                  <a:lnTo>
                    <a:pt x="360" y="684"/>
                  </a:lnTo>
                  <a:lnTo>
                    <a:pt x="510" y="535"/>
                  </a:lnTo>
                  <a:lnTo>
                    <a:pt x="634" y="659"/>
                  </a:lnTo>
                  <a:lnTo>
                    <a:pt x="560" y="734"/>
                  </a:lnTo>
                  <a:lnTo>
                    <a:pt x="584" y="759"/>
                  </a:lnTo>
                  <a:lnTo>
                    <a:pt x="609" y="734"/>
                  </a:lnTo>
                  <a:lnTo>
                    <a:pt x="796" y="921"/>
                  </a:lnTo>
                  <a:lnTo>
                    <a:pt x="803" y="927"/>
                  </a:lnTo>
                  <a:lnTo>
                    <a:pt x="809" y="932"/>
                  </a:lnTo>
                  <a:lnTo>
                    <a:pt x="817" y="937"/>
                  </a:lnTo>
                  <a:lnTo>
                    <a:pt x="824" y="940"/>
                  </a:lnTo>
                  <a:lnTo>
                    <a:pt x="833" y="943"/>
                  </a:lnTo>
                  <a:lnTo>
                    <a:pt x="842" y="945"/>
                  </a:lnTo>
                  <a:lnTo>
                    <a:pt x="850" y="947"/>
                  </a:lnTo>
                  <a:lnTo>
                    <a:pt x="859" y="947"/>
                  </a:lnTo>
                  <a:lnTo>
                    <a:pt x="867" y="947"/>
                  </a:lnTo>
                  <a:lnTo>
                    <a:pt x="876" y="945"/>
                  </a:lnTo>
                  <a:lnTo>
                    <a:pt x="885" y="943"/>
                  </a:lnTo>
                  <a:lnTo>
                    <a:pt x="892" y="940"/>
                  </a:lnTo>
                  <a:lnTo>
                    <a:pt x="900" y="937"/>
                  </a:lnTo>
                  <a:lnTo>
                    <a:pt x="907" y="932"/>
                  </a:lnTo>
                  <a:lnTo>
                    <a:pt x="914" y="927"/>
                  </a:lnTo>
                  <a:lnTo>
                    <a:pt x="920" y="921"/>
                  </a:lnTo>
                  <a:lnTo>
                    <a:pt x="927" y="914"/>
                  </a:lnTo>
                  <a:lnTo>
                    <a:pt x="932" y="908"/>
                  </a:lnTo>
                  <a:lnTo>
                    <a:pt x="937" y="900"/>
                  </a:lnTo>
                  <a:lnTo>
                    <a:pt x="940" y="891"/>
                  </a:lnTo>
                  <a:lnTo>
                    <a:pt x="943" y="884"/>
                  </a:lnTo>
                  <a:lnTo>
                    <a:pt x="945" y="875"/>
                  </a:lnTo>
                  <a:lnTo>
                    <a:pt x="946" y="868"/>
                  </a:lnTo>
                  <a:lnTo>
                    <a:pt x="946" y="859"/>
                  </a:lnTo>
                  <a:lnTo>
                    <a:pt x="946" y="850"/>
                  </a:lnTo>
                  <a:lnTo>
                    <a:pt x="945" y="842"/>
                  </a:lnTo>
                  <a:lnTo>
                    <a:pt x="943" y="833"/>
                  </a:lnTo>
                  <a:lnTo>
                    <a:pt x="940" y="826"/>
                  </a:lnTo>
                  <a:lnTo>
                    <a:pt x="937" y="818"/>
                  </a:lnTo>
                  <a:lnTo>
                    <a:pt x="932" y="810"/>
                  </a:lnTo>
                  <a:lnTo>
                    <a:pt x="927" y="803"/>
                  </a:lnTo>
                  <a:lnTo>
                    <a:pt x="920" y="796"/>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3" name="Group 22">
              <a:extLst>
                <a:ext uri="{FF2B5EF4-FFF2-40B4-BE49-F238E27FC236}">
                  <a16:creationId xmlns:a16="http://schemas.microsoft.com/office/drawing/2014/main" id="{146056D2-2581-49CC-84AF-DAEE5526C8B0}"/>
                </a:ext>
              </a:extLst>
            </p:cNvPr>
            <p:cNvGrpSpPr/>
            <p:nvPr/>
          </p:nvGrpSpPr>
          <p:grpSpPr>
            <a:xfrm>
              <a:off x="7374622" y="3562588"/>
              <a:ext cx="279400" cy="406400"/>
              <a:chOff x="1038225" y="5818188"/>
              <a:chExt cx="279400" cy="406400"/>
            </a:xfrm>
            <a:solidFill>
              <a:schemeClr val="tx1">
                <a:lumMod val="85000"/>
                <a:lumOff val="15000"/>
              </a:schemeClr>
            </a:solidFill>
          </p:grpSpPr>
          <p:sp>
            <p:nvSpPr>
              <p:cNvPr id="24" name="Freeform 169">
                <a:extLst>
                  <a:ext uri="{FF2B5EF4-FFF2-40B4-BE49-F238E27FC236}">
                    <a16:creationId xmlns:a16="http://schemas.microsoft.com/office/drawing/2014/main" id="{FC96A40B-844B-45EE-9FFD-E575A397D7A5}"/>
                  </a:ext>
                </a:extLst>
              </p:cNvPr>
              <p:cNvSpPr>
                <a:spLocks/>
              </p:cNvSpPr>
              <p:nvPr/>
            </p:nvSpPr>
            <p:spPr bwMode="auto">
              <a:xfrm>
                <a:off x="1038225" y="5818188"/>
                <a:ext cx="279400" cy="334963"/>
              </a:xfrm>
              <a:custGeom>
                <a:avLst/>
                <a:gdLst>
                  <a:gd name="T0" fmla="*/ 145 w 705"/>
                  <a:gd name="T1" fmla="*/ 637 h 846"/>
                  <a:gd name="T2" fmla="*/ 156 w 705"/>
                  <a:gd name="T3" fmla="*/ 647 h 846"/>
                  <a:gd name="T4" fmla="*/ 188 w 705"/>
                  <a:gd name="T5" fmla="*/ 690 h 846"/>
                  <a:gd name="T6" fmla="*/ 202 w 705"/>
                  <a:gd name="T7" fmla="*/ 718 h 846"/>
                  <a:gd name="T8" fmla="*/ 210 w 705"/>
                  <a:gd name="T9" fmla="*/ 752 h 846"/>
                  <a:gd name="T10" fmla="*/ 212 w 705"/>
                  <a:gd name="T11" fmla="*/ 846 h 846"/>
                  <a:gd name="T12" fmla="*/ 324 w 705"/>
                  <a:gd name="T13" fmla="*/ 416 h 846"/>
                  <a:gd name="T14" fmla="*/ 297 w 705"/>
                  <a:gd name="T15" fmla="*/ 395 h 846"/>
                  <a:gd name="T16" fmla="*/ 283 w 705"/>
                  <a:gd name="T17" fmla="*/ 364 h 846"/>
                  <a:gd name="T18" fmla="*/ 283 w 705"/>
                  <a:gd name="T19" fmla="*/ 338 h 846"/>
                  <a:gd name="T20" fmla="*/ 291 w 705"/>
                  <a:gd name="T21" fmla="*/ 319 h 846"/>
                  <a:gd name="T22" fmla="*/ 303 w 705"/>
                  <a:gd name="T23" fmla="*/ 302 h 846"/>
                  <a:gd name="T24" fmla="*/ 319 w 705"/>
                  <a:gd name="T25" fmla="*/ 289 h 846"/>
                  <a:gd name="T26" fmla="*/ 338 w 705"/>
                  <a:gd name="T27" fmla="*/ 283 h 846"/>
                  <a:gd name="T28" fmla="*/ 360 w 705"/>
                  <a:gd name="T29" fmla="*/ 282 h 846"/>
                  <a:gd name="T30" fmla="*/ 380 w 705"/>
                  <a:gd name="T31" fmla="*/ 287 h 846"/>
                  <a:gd name="T32" fmla="*/ 398 w 705"/>
                  <a:gd name="T33" fmla="*/ 297 h 846"/>
                  <a:gd name="T34" fmla="*/ 411 w 705"/>
                  <a:gd name="T35" fmla="*/ 312 h 846"/>
                  <a:gd name="T36" fmla="*/ 420 w 705"/>
                  <a:gd name="T37" fmla="*/ 330 h 846"/>
                  <a:gd name="T38" fmla="*/ 424 w 705"/>
                  <a:gd name="T39" fmla="*/ 352 h 846"/>
                  <a:gd name="T40" fmla="*/ 415 w 705"/>
                  <a:gd name="T41" fmla="*/ 385 h 846"/>
                  <a:gd name="T42" fmla="*/ 391 w 705"/>
                  <a:gd name="T43" fmla="*/ 410 h 846"/>
                  <a:gd name="T44" fmla="*/ 371 w 705"/>
                  <a:gd name="T45" fmla="*/ 846 h 846"/>
                  <a:gd name="T46" fmla="*/ 494 w 705"/>
                  <a:gd name="T47" fmla="*/ 762 h 846"/>
                  <a:gd name="T48" fmla="*/ 500 w 705"/>
                  <a:gd name="T49" fmla="*/ 727 h 846"/>
                  <a:gd name="T50" fmla="*/ 513 w 705"/>
                  <a:gd name="T51" fmla="*/ 695 h 846"/>
                  <a:gd name="T52" fmla="*/ 540 w 705"/>
                  <a:gd name="T53" fmla="*/ 654 h 846"/>
                  <a:gd name="T54" fmla="*/ 564 w 705"/>
                  <a:gd name="T55" fmla="*/ 634 h 846"/>
                  <a:gd name="T56" fmla="*/ 609 w 705"/>
                  <a:gd name="T57" fmla="*/ 594 h 846"/>
                  <a:gd name="T58" fmla="*/ 646 w 705"/>
                  <a:gd name="T59" fmla="*/ 547 h 846"/>
                  <a:gd name="T60" fmla="*/ 675 w 705"/>
                  <a:gd name="T61" fmla="*/ 495 h 846"/>
                  <a:gd name="T62" fmla="*/ 696 w 705"/>
                  <a:gd name="T63" fmla="*/ 436 h 846"/>
                  <a:gd name="T64" fmla="*/ 704 w 705"/>
                  <a:gd name="T65" fmla="*/ 374 h 846"/>
                  <a:gd name="T66" fmla="*/ 703 w 705"/>
                  <a:gd name="T67" fmla="*/ 316 h 846"/>
                  <a:gd name="T68" fmla="*/ 695 w 705"/>
                  <a:gd name="T69" fmla="*/ 265 h 846"/>
                  <a:gd name="T70" fmla="*/ 677 w 705"/>
                  <a:gd name="T71" fmla="*/ 215 h 846"/>
                  <a:gd name="T72" fmla="*/ 655 w 705"/>
                  <a:gd name="T73" fmla="*/ 169 h 846"/>
                  <a:gd name="T74" fmla="*/ 624 w 705"/>
                  <a:gd name="T75" fmla="*/ 128 h 846"/>
                  <a:gd name="T76" fmla="*/ 590 w 705"/>
                  <a:gd name="T77" fmla="*/ 92 h 846"/>
                  <a:gd name="T78" fmla="*/ 550 w 705"/>
                  <a:gd name="T79" fmla="*/ 60 h 846"/>
                  <a:gd name="T80" fmla="*/ 506 w 705"/>
                  <a:gd name="T81" fmla="*/ 34 h 846"/>
                  <a:gd name="T82" fmla="*/ 457 w 705"/>
                  <a:gd name="T83" fmla="*/ 15 h 846"/>
                  <a:gd name="T84" fmla="*/ 406 w 705"/>
                  <a:gd name="T85" fmla="*/ 3 h 846"/>
                  <a:gd name="T86" fmla="*/ 352 w 705"/>
                  <a:gd name="T87" fmla="*/ 0 h 846"/>
                  <a:gd name="T88" fmla="*/ 299 w 705"/>
                  <a:gd name="T89" fmla="*/ 3 h 846"/>
                  <a:gd name="T90" fmla="*/ 247 w 705"/>
                  <a:gd name="T91" fmla="*/ 15 h 846"/>
                  <a:gd name="T92" fmla="*/ 200 w 705"/>
                  <a:gd name="T93" fmla="*/ 34 h 846"/>
                  <a:gd name="T94" fmla="*/ 156 w 705"/>
                  <a:gd name="T95" fmla="*/ 60 h 846"/>
                  <a:gd name="T96" fmla="*/ 116 w 705"/>
                  <a:gd name="T97" fmla="*/ 92 h 846"/>
                  <a:gd name="T98" fmla="*/ 80 w 705"/>
                  <a:gd name="T99" fmla="*/ 128 h 846"/>
                  <a:gd name="T100" fmla="*/ 51 w 705"/>
                  <a:gd name="T101" fmla="*/ 169 h 846"/>
                  <a:gd name="T102" fmla="*/ 27 w 705"/>
                  <a:gd name="T103" fmla="*/ 215 h 846"/>
                  <a:gd name="T104" fmla="*/ 11 w 705"/>
                  <a:gd name="T105" fmla="*/ 265 h 846"/>
                  <a:gd name="T106" fmla="*/ 1 w 705"/>
                  <a:gd name="T107" fmla="*/ 316 h 846"/>
                  <a:gd name="T108" fmla="*/ 0 w 705"/>
                  <a:gd name="T109" fmla="*/ 374 h 846"/>
                  <a:gd name="T110" fmla="*/ 10 w 705"/>
                  <a:gd name="T111" fmla="*/ 435 h 846"/>
                  <a:gd name="T112" fmla="*/ 29 w 705"/>
                  <a:gd name="T113" fmla="*/ 493 h 846"/>
                  <a:gd name="T114" fmla="*/ 58 w 705"/>
                  <a:gd name="T115" fmla="*/ 546 h 846"/>
                  <a:gd name="T116" fmla="*/ 95 w 705"/>
                  <a:gd name="T117" fmla="*/ 593 h 846"/>
                  <a:gd name="T118" fmla="*/ 139 w 705"/>
                  <a:gd name="T119" fmla="*/ 633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5" h="846">
                    <a:moveTo>
                      <a:pt x="139" y="633"/>
                    </a:moveTo>
                    <a:lnTo>
                      <a:pt x="142" y="635"/>
                    </a:lnTo>
                    <a:lnTo>
                      <a:pt x="145" y="637"/>
                    </a:lnTo>
                    <a:lnTo>
                      <a:pt x="145" y="637"/>
                    </a:lnTo>
                    <a:lnTo>
                      <a:pt x="145" y="637"/>
                    </a:lnTo>
                    <a:lnTo>
                      <a:pt x="156" y="647"/>
                    </a:lnTo>
                    <a:lnTo>
                      <a:pt x="166" y="659"/>
                    </a:lnTo>
                    <a:lnTo>
                      <a:pt x="178" y="673"/>
                    </a:lnTo>
                    <a:lnTo>
                      <a:pt x="188" y="690"/>
                    </a:lnTo>
                    <a:lnTo>
                      <a:pt x="193" y="699"/>
                    </a:lnTo>
                    <a:lnTo>
                      <a:pt x="198" y="708"/>
                    </a:lnTo>
                    <a:lnTo>
                      <a:pt x="202" y="718"/>
                    </a:lnTo>
                    <a:lnTo>
                      <a:pt x="205" y="729"/>
                    </a:lnTo>
                    <a:lnTo>
                      <a:pt x="207" y="740"/>
                    </a:lnTo>
                    <a:lnTo>
                      <a:pt x="210" y="752"/>
                    </a:lnTo>
                    <a:lnTo>
                      <a:pt x="211" y="763"/>
                    </a:lnTo>
                    <a:lnTo>
                      <a:pt x="212" y="775"/>
                    </a:lnTo>
                    <a:lnTo>
                      <a:pt x="212" y="846"/>
                    </a:lnTo>
                    <a:lnTo>
                      <a:pt x="335" y="846"/>
                    </a:lnTo>
                    <a:lnTo>
                      <a:pt x="335" y="420"/>
                    </a:lnTo>
                    <a:lnTo>
                      <a:pt x="324" y="416"/>
                    </a:lnTo>
                    <a:lnTo>
                      <a:pt x="313" y="410"/>
                    </a:lnTo>
                    <a:lnTo>
                      <a:pt x="305" y="404"/>
                    </a:lnTo>
                    <a:lnTo>
                      <a:pt x="297" y="395"/>
                    </a:lnTo>
                    <a:lnTo>
                      <a:pt x="291" y="385"/>
                    </a:lnTo>
                    <a:lnTo>
                      <a:pt x="286" y="375"/>
                    </a:lnTo>
                    <a:lnTo>
                      <a:pt x="283" y="364"/>
                    </a:lnTo>
                    <a:lnTo>
                      <a:pt x="282" y="352"/>
                    </a:lnTo>
                    <a:lnTo>
                      <a:pt x="282" y="344"/>
                    </a:lnTo>
                    <a:lnTo>
                      <a:pt x="283" y="338"/>
                    </a:lnTo>
                    <a:lnTo>
                      <a:pt x="285" y="330"/>
                    </a:lnTo>
                    <a:lnTo>
                      <a:pt x="287" y="324"/>
                    </a:lnTo>
                    <a:lnTo>
                      <a:pt x="291" y="319"/>
                    </a:lnTo>
                    <a:lnTo>
                      <a:pt x="294" y="312"/>
                    </a:lnTo>
                    <a:lnTo>
                      <a:pt x="298" y="307"/>
                    </a:lnTo>
                    <a:lnTo>
                      <a:pt x="303" y="302"/>
                    </a:lnTo>
                    <a:lnTo>
                      <a:pt x="308" y="297"/>
                    </a:lnTo>
                    <a:lnTo>
                      <a:pt x="313" y="294"/>
                    </a:lnTo>
                    <a:lnTo>
                      <a:pt x="319" y="289"/>
                    </a:lnTo>
                    <a:lnTo>
                      <a:pt x="325" y="287"/>
                    </a:lnTo>
                    <a:lnTo>
                      <a:pt x="332" y="284"/>
                    </a:lnTo>
                    <a:lnTo>
                      <a:pt x="338" y="283"/>
                    </a:lnTo>
                    <a:lnTo>
                      <a:pt x="346" y="282"/>
                    </a:lnTo>
                    <a:lnTo>
                      <a:pt x="352" y="281"/>
                    </a:lnTo>
                    <a:lnTo>
                      <a:pt x="360" y="282"/>
                    </a:lnTo>
                    <a:lnTo>
                      <a:pt x="366" y="283"/>
                    </a:lnTo>
                    <a:lnTo>
                      <a:pt x="374" y="284"/>
                    </a:lnTo>
                    <a:lnTo>
                      <a:pt x="380" y="287"/>
                    </a:lnTo>
                    <a:lnTo>
                      <a:pt x="386" y="289"/>
                    </a:lnTo>
                    <a:lnTo>
                      <a:pt x="392" y="294"/>
                    </a:lnTo>
                    <a:lnTo>
                      <a:pt x="398" y="297"/>
                    </a:lnTo>
                    <a:lnTo>
                      <a:pt x="403" y="302"/>
                    </a:lnTo>
                    <a:lnTo>
                      <a:pt x="407" y="307"/>
                    </a:lnTo>
                    <a:lnTo>
                      <a:pt x="411" y="312"/>
                    </a:lnTo>
                    <a:lnTo>
                      <a:pt x="415" y="319"/>
                    </a:lnTo>
                    <a:lnTo>
                      <a:pt x="417" y="324"/>
                    </a:lnTo>
                    <a:lnTo>
                      <a:pt x="420" y="330"/>
                    </a:lnTo>
                    <a:lnTo>
                      <a:pt x="421" y="338"/>
                    </a:lnTo>
                    <a:lnTo>
                      <a:pt x="422" y="344"/>
                    </a:lnTo>
                    <a:lnTo>
                      <a:pt x="424" y="352"/>
                    </a:lnTo>
                    <a:lnTo>
                      <a:pt x="422" y="364"/>
                    </a:lnTo>
                    <a:lnTo>
                      <a:pt x="419" y="375"/>
                    </a:lnTo>
                    <a:lnTo>
                      <a:pt x="415" y="385"/>
                    </a:lnTo>
                    <a:lnTo>
                      <a:pt x="408" y="395"/>
                    </a:lnTo>
                    <a:lnTo>
                      <a:pt x="400" y="404"/>
                    </a:lnTo>
                    <a:lnTo>
                      <a:pt x="391" y="410"/>
                    </a:lnTo>
                    <a:lnTo>
                      <a:pt x="381" y="416"/>
                    </a:lnTo>
                    <a:lnTo>
                      <a:pt x="371" y="420"/>
                    </a:lnTo>
                    <a:lnTo>
                      <a:pt x="371" y="846"/>
                    </a:lnTo>
                    <a:lnTo>
                      <a:pt x="494" y="846"/>
                    </a:lnTo>
                    <a:lnTo>
                      <a:pt x="494" y="775"/>
                    </a:lnTo>
                    <a:lnTo>
                      <a:pt x="494" y="762"/>
                    </a:lnTo>
                    <a:lnTo>
                      <a:pt x="496" y="751"/>
                    </a:lnTo>
                    <a:lnTo>
                      <a:pt x="498" y="738"/>
                    </a:lnTo>
                    <a:lnTo>
                      <a:pt x="500" y="727"/>
                    </a:lnTo>
                    <a:lnTo>
                      <a:pt x="505" y="716"/>
                    </a:lnTo>
                    <a:lnTo>
                      <a:pt x="508" y="705"/>
                    </a:lnTo>
                    <a:lnTo>
                      <a:pt x="513" y="695"/>
                    </a:lnTo>
                    <a:lnTo>
                      <a:pt x="517" y="686"/>
                    </a:lnTo>
                    <a:lnTo>
                      <a:pt x="528" y="670"/>
                    </a:lnTo>
                    <a:lnTo>
                      <a:pt x="540" y="654"/>
                    </a:lnTo>
                    <a:lnTo>
                      <a:pt x="553" y="644"/>
                    </a:lnTo>
                    <a:lnTo>
                      <a:pt x="564" y="634"/>
                    </a:lnTo>
                    <a:lnTo>
                      <a:pt x="564" y="634"/>
                    </a:lnTo>
                    <a:lnTo>
                      <a:pt x="580" y="622"/>
                    </a:lnTo>
                    <a:lnTo>
                      <a:pt x="595" y="608"/>
                    </a:lnTo>
                    <a:lnTo>
                      <a:pt x="609" y="594"/>
                    </a:lnTo>
                    <a:lnTo>
                      <a:pt x="622" y="579"/>
                    </a:lnTo>
                    <a:lnTo>
                      <a:pt x="635" y="564"/>
                    </a:lnTo>
                    <a:lnTo>
                      <a:pt x="646" y="547"/>
                    </a:lnTo>
                    <a:lnTo>
                      <a:pt x="657" y="530"/>
                    </a:lnTo>
                    <a:lnTo>
                      <a:pt x="667" y="512"/>
                    </a:lnTo>
                    <a:lnTo>
                      <a:pt x="675" y="495"/>
                    </a:lnTo>
                    <a:lnTo>
                      <a:pt x="683" y="475"/>
                    </a:lnTo>
                    <a:lnTo>
                      <a:pt x="690" y="456"/>
                    </a:lnTo>
                    <a:lnTo>
                      <a:pt x="696" y="436"/>
                    </a:lnTo>
                    <a:lnTo>
                      <a:pt x="700" y="416"/>
                    </a:lnTo>
                    <a:lnTo>
                      <a:pt x="703" y="395"/>
                    </a:lnTo>
                    <a:lnTo>
                      <a:pt x="704" y="374"/>
                    </a:lnTo>
                    <a:lnTo>
                      <a:pt x="705" y="352"/>
                    </a:lnTo>
                    <a:lnTo>
                      <a:pt x="704" y="334"/>
                    </a:lnTo>
                    <a:lnTo>
                      <a:pt x="703" y="316"/>
                    </a:lnTo>
                    <a:lnTo>
                      <a:pt x="701" y="299"/>
                    </a:lnTo>
                    <a:lnTo>
                      <a:pt x="698" y="281"/>
                    </a:lnTo>
                    <a:lnTo>
                      <a:pt x="695" y="265"/>
                    </a:lnTo>
                    <a:lnTo>
                      <a:pt x="689" y="247"/>
                    </a:lnTo>
                    <a:lnTo>
                      <a:pt x="684" y="231"/>
                    </a:lnTo>
                    <a:lnTo>
                      <a:pt x="677" y="215"/>
                    </a:lnTo>
                    <a:lnTo>
                      <a:pt x="671" y="200"/>
                    </a:lnTo>
                    <a:lnTo>
                      <a:pt x="662" y="185"/>
                    </a:lnTo>
                    <a:lnTo>
                      <a:pt x="655" y="169"/>
                    </a:lnTo>
                    <a:lnTo>
                      <a:pt x="645" y="155"/>
                    </a:lnTo>
                    <a:lnTo>
                      <a:pt x="635" y="141"/>
                    </a:lnTo>
                    <a:lnTo>
                      <a:pt x="624" y="128"/>
                    </a:lnTo>
                    <a:lnTo>
                      <a:pt x="614" y="115"/>
                    </a:lnTo>
                    <a:lnTo>
                      <a:pt x="602" y="103"/>
                    </a:lnTo>
                    <a:lnTo>
                      <a:pt x="590" y="92"/>
                    </a:lnTo>
                    <a:lnTo>
                      <a:pt x="577" y="80"/>
                    </a:lnTo>
                    <a:lnTo>
                      <a:pt x="564" y="70"/>
                    </a:lnTo>
                    <a:lnTo>
                      <a:pt x="550" y="60"/>
                    </a:lnTo>
                    <a:lnTo>
                      <a:pt x="536" y="51"/>
                    </a:lnTo>
                    <a:lnTo>
                      <a:pt x="521" y="42"/>
                    </a:lnTo>
                    <a:lnTo>
                      <a:pt x="506" y="34"/>
                    </a:lnTo>
                    <a:lnTo>
                      <a:pt x="489" y="27"/>
                    </a:lnTo>
                    <a:lnTo>
                      <a:pt x="474" y="22"/>
                    </a:lnTo>
                    <a:lnTo>
                      <a:pt x="457" y="15"/>
                    </a:lnTo>
                    <a:lnTo>
                      <a:pt x="441" y="11"/>
                    </a:lnTo>
                    <a:lnTo>
                      <a:pt x="424" y="6"/>
                    </a:lnTo>
                    <a:lnTo>
                      <a:pt x="406" y="3"/>
                    </a:lnTo>
                    <a:lnTo>
                      <a:pt x="389" y="1"/>
                    </a:lnTo>
                    <a:lnTo>
                      <a:pt x="371" y="0"/>
                    </a:lnTo>
                    <a:lnTo>
                      <a:pt x="352" y="0"/>
                    </a:lnTo>
                    <a:lnTo>
                      <a:pt x="335" y="0"/>
                    </a:lnTo>
                    <a:lnTo>
                      <a:pt x="317" y="1"/>
                    </a:lnTo>
                    <a:lnTo>
                      <a:pt x="299" y="3"/>
                    </a:lnTo>
                    <a:lnTo>
                      <a:pt x="282" y="6"/>
                    </a:lnTo>
                    <a:lnTo>
                      <a:pt x="265" y="11"/>
                    </a:lnTo>
                    <a:lnTo>
                      <a:pt x="247" y="15"/>
                    </a:lnTo>
                    <a:lnTo>
                      <a:pt x="231" y="22"/>
                    </a:lnTo>
                    <a:lnTo>
                      <a:pt x="215" y="27"/>
                    </a:lnTo>
                    <a:lnTo>
                      <a:pt x="200" y="34"/>
                    </a:lnTo>
                    <a:lnTo>
                      <a:pt x="185" y="42"/>
                    </a:lnTo>
                    <a:lnTo>
                      <a:pt x="170" y="51"/>
                    </a:lnTo>
                    <a:lnTo>
                      <a:pt x="156" y="60"/>
                    </a:lnTo>
                    <a:lnTo>
                      <a:pt x="142" y="70"/>
                    </a:lnTo>
                    <a:lnTo>
                      <a:pt x="129" y="80"/>
                    </a:lnTo>
                    <a:lnTo>
                      <a:pt x="116" y="92"/>
                    </a:lnTo>
                    <a:lnTo>
                      <a:pt x="103" y="103"/>
                    </a:lnTo>
                    <a:lnTo>
                      <a:pt x="92" y="115"/>
                    </a:lnTo>
                    <a:lnTo>
                      <a:pt x="80" y="128"/>
                    </a:lnTo>
                    <a:lnTo>
                      <a:pt x="70" y="141"/>
                    </a:lnTo>
                    <a:lnTo>
                      <a:pt x="61" y="155"/>
                    </a:lnTo>
                    <a:lnTo>
                      <a:pt x="51" y="169"/>
                    </a:lnTo>
                    <a:lnTo>
                      <a:pt x="42" y="185"/>
                    </a:lnTo>
                    <a:lnTo>
                      <a:pt x="35" y="200"/>
                    </a:lnTo>
                    <a:lnTo>
                      <a:pt x="27" y="215"/>
                    </a:lnTo>
                    <a:lnTo>
                      <a:pt x="22" y="231"/>
                    </a:lnTo>
                    <a:lnTo>
                      <a:pt x="15" y="247"/>
                    </a:lnTo>
                    <a:lnTo>
                      <a:pt x="11" y="265"/>
                    </a:lnTo>
                    <a:lnTo>
                      <a:pt x="7" y="281"/>
                    </a:lnTo>
                    <a:lnTo>
                      <a:pt x="4" y="299"/>
                    </a:lnTo>
                    <a:lnTo>
                      <a:pt x="1" y="316"/>
                    </a:lnTo>
                    <a:lnTo>
                      <a:pt x="0" y="334"/>
                    </a:lnTo>
                    <a:lnTo>
                      <a:pt x="0" y="352"/>
                    </a:lnTo>
                    <a:lnTo>
                      <a:pt x="0" y="374"/>
                    </a:lnTo>
                    <a:lnTo>
                      <a:pt x="2" y="395"/>
                    </a:lnTo>
                    <a:lnTo>
                      <a:pt x="6" y="416"/>
                    </a:lnTo>
                    <a:lnTo>
                      <a:pt x="10" y="435"/>
                    </a:lnTo>
                    <a:lnTo>
                      <a:pt x="15" y="456"/>
                    </a:lnTo>
                    <a:lnTo>
                      <a:pt x="22" y="475"/>
                    </a:lnTo>
                    <a:lnTo>
                      <a:pt x="29" y="493"/>
                    </a:lnTo>
                    <a:lnTo>
                      <a:pt x="38" y="512"/>
                    </a:lnTo>
                    <a:lnTo>
                      <a:pt x="48" y="529"/>
                    </a:lnTo>
                    <a:lnTo>
                      <a:pt x="58" y="546"/>
                    </a:lnTo>
                    <a:lnTo>
                      <a:pt x="69" y="563"/>
                    </a:lnTo>
                    <a:lnTo>
                      <a:pt x="82" y="578"/>
                    </a:lnTo>
                    <a:lnTo>
                      <a:pt x="95" y="593"/>
                    </a:lnTo>
                    <a:lnTo>
                      <a:pt x="109" y="607"/>
                    </a:lnTo>
                    <a:lnTo>
                      <a:pt x="124" y="621"/>
                    </a:lnTo>
                    <a:lnTo>
                      <a:pt x="139" y="633"/>
                    </a:lnTo>
                    <a:lnTo>
                      <a:pt x="139" y="6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170">
                <a:extLst>
                  <a:ext uri="{FF2B5EF4-FFF2-40B4-BE49-F238E27FC236}">
                    <a16:creationId xmlns:a16="http://schemas.microsoft.com/office/drawing/2014/main" id="{BB4F7121-1F9B-42CB-AA94-80EC5406246C}"/>
                  </a:ext>
                </a:extLst>
              </p:cNvPr>
              <p:cNvSpPr>
                <a:spLocks noChangeArrowheads="1"/>
              </p:cNvSpPr>
              <p:nvPr/>
            </p:nvSpPr>
            <p:spPr bwMode="auto">
              <a:xfrm>
                <a:off x="1122362" y="6167438"/>
                <a:ext cx="1111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1836067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38157713-A1C9-4435-A77F-471630B6E3F7}"/>
              </a:ext>
            </a:extLst>
          </p:cNvPr>
          <p:cNvSpPr txBox="1">
            <a:spLocks/>
          </p:cNvSpPr>
          <p:nvPr/>
        </p:nvSpPr>
        <p:spPr>
          <a:xfrm>
            <a:off x="987778" y="447173"/>
            <a:ext cx="10216444"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spc="-150" dirty="0">
                <a:solidFill>
                  <a:srgbClr val="FE9900"/>
                </a:solidFill>
                <a:latin typeface="Montserrat" panose="00000500000000000000" pitchFamily="2" charset="0"/>
                <a:ea typeface="Roboto" panose="02000000000000000000" pitchFamily="2" charset="0"/>
                <a:cs typeface="Times New Roman" panose="02020603050405020304" pitchFamily="18" charset="0"/>
              </a:rPr>
              <a:t>Our Analysis </a:t>
            </a:r>
            <a:r>
              <a:rPr lang="en-US" sz="3600" spc="-150" dirty="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rPr>
              <a:t>SWOT</a:t>
            </a:r>
          </a:p>
        </p:txBody>
      </p:sp>
      <p:sp>
        <p:nvSpPr>
          <p:cNvPr id="7" name="Title 11">
            <a:extLst>
              <a:ext uri="{FF2B5EF4-FFF2-40B4-BE49-F238E27FC236}">
                <a16:creationId xmlns:a16="http://schemas.microsoft.com/office/drawing/2014/main" id="{0AA99770-8948-491D-A861-C707F8F995D3}"/>
              </a:ext>
            </a:extLst>
          </p:cNvPr>
          <p:cNvSpPr txBox="1">
            <a:spLocks/>
          </p:cNvSpPr>
          <p:nvPr/>
        </p:nvSpPr>
        <p:spPr>
          <a:xfrm>
            <a:off x="4378420" y="1078877"/>
            <a:ext cx="3435161" cy="192764"/>
          </a:xfrm>
          <a:prstGeom prst="rect">
            <a:avLst/>
          </a:prstGeom>
        </p:spPr>
        <p:txBody>
          <a:bodyPr vert="horz"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tx1">
                    <a:lumMod val="85000"/>
                    <a:lumOff val="15000"/>
                  </a:schemeClr>
                </a:solidFill>
                <a:ea typeface="Roboto" panose="02000000000000000000" pitchFamily="2" charset="0"/>
                <a:cs typeface="Open Sans Light" panose="020B0306030504020204" pitchFamily="34" charset="0"/>
              </a:rPr>
              <a:t>Insert Your Creative Idea </a:t>
            </a:r>
          </a:p>
        </p:txBody>
      </p:sp>
      <p:grpSp>
        <p:nvGrpSpPr>
          <p:cNvPr id="23" name="Group 22">
            <a:extLst>
              <a:ext uri="{FF2B5EF4-FFF2-40B4-BE49-F238E27FC236}">
                <a16:creationId xmlns:a16="http://schemas.microsoft.com/office/drawing/2014/main" id="{DF2F1C67-AA99-49BB-91B6-5CB402684F49}"/>
              </a:ext>
            </a:extLst>
          </p:cNvPr>
          <p:cNvGrpSpPr/>
          <p:nvPr/>
        </p:nvGrpSpPr>
        <p:grpSpPr>
          <a:xfrm>
            <a:off x="987778" y="1654128"/>
            <a:ext cx="10034218" cy="4326272"/>
            <a:chOff x="987778" y="1654128"/>
            <a:chExt cx="10034218" cy="4326272"/>
          </a:xfrm>
        </p:grpSpPr>
        <p:sp>
          <p:nvSpPr>
            <p:cNvPr id="2" name="Freeform 11">
              <a:extLst>
                <a:ext uri="{FF2B5EF4-FFF2-40B4-BE49-F238E27FC236}">
                  <a16:creationId xmlns:a16="http://schemas.microsoft.com/office/drawing/2014/main" id="{5C386232-8883-4643-B13F-F02F4FBA37B9}"/>
                </a:ext>
              </a:extLst>
            </p:cNvPr>
            <p:cNvSpPr>
              <a:spLocks/>
            </p:cNvSpPr>
            <p:nvPr/>
          </p:nvSpPr>
          <p:spPr bwMode="auto">
            <a:xfrm rot="9900000" flipH="1">
              <a:off x="1718848" y="1654128"/>
              <a:ext cx="2275478" cy="1729219"/>
            </a:xfrm>
            <a:custGeom>
              <a:avLst/>
              <a:gdLst>
                <a:gd name="T0" fmla="*/ 109 w 253"/>
                <a:gd name="T1" fmla="*/ 120 h 142"/>
                <a:gd name="T2" fmla="*/ 24 w 253"/>
                <a:gd name="T3" fmla="*/ 14 h 142"/>
                <a:gd name="T4" fmla="*/ 25 w 253"/>
                <a:gd name="T5" fmla="*/ 14 h 142"/>
                <a:gd name="T6" fmla="*/ 43 w 253"/>
                <a:gd name="T7" fmla="*/ 36 h 142"/>
                <a:gd name="T8" fmla="*/ 47 w 253"/>
                <a:gd name="T9" fmla="*/ 29 h 142"/>
                <a:gd name="T10" fmla="*/ 33 w 253"/>
                <a:gd name="T11" fmla="*/ 12 h 142"/>
                <a:gd name="T12" fmla="*/ 23 w 253"/>
                <a:gd name="T13" fmla="*/ 0 h 142"/>
                <a:gd name="T14" fmla="*/ 14 w 253"/>
                <a:gd name="T15" fmla="*/ 8 h 142"/>
                <a:gd name="T16" fmla="*/ 1 w 253"/>
                <a:gd name="T17" fmla="*/ 34 h 142"/>
                <a:gd name="T18" fmla="*/ 7 w 253"/>
                <a:gd name="T19" fmla="*/ 37 h 142"/>
                <a:gd name="T20" fmla="*/ 17 w 253"/>
                <a:gd name="T21" fmla="*/ 19 h 142"/>
                <a:gd name="T22" fmla="*/ 19 w 253"/>
                <a:gd name="T23" fmla="*/ 17 h 142"/>
                <a:gd name="T24" fmla="*/ 98 w 253"/>
                <a:gd name="T25" fmla="*/ 126 h 142"/>
                <a:gd name="T26" fmla="*/ 250 w 253"/>
                <a:gd name="T27" fmla="*/ 70 h 142"/>
                <a:gd name="T28" fmla="*/ 244 w 253"/>
                <a:gd name="T29" fmla="*/ 64 h 142"/>
                <a:gd name="T30" fmla="*/ 109 w 253"/>
                <a:gd name="T31"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3" h="142">
                  <a:moveTo>
                    <a:pt x="109" y="120"/>
                  </a:moveTo>
                  <a:cubicBezTo>
                    <a:pt x="56" y="110"/>
                    <a:pt x="24" y="66"/>
                    <a:pt x="24" y="14"/>
                  </a:cubicBezTo>
                  <a:cubicBezTo>
                    <a:pt x="24" y="14"/>
                    <a:pt x="25" y="14"/>
                    <a:pt x="25" y="14"/>
                  </a:cubicBezTo>
                  <a:cubicBezTo>
                    <a:pt x="29" y="22"/>
                    <a:pt x="34" y="32"/>
                    <a:pt x="43" y="36"/>
                  </a:cubicBezTo>
                  <a:cubicBezTo>
                    <a:pt x="48" y="39"/>
                    <a:pt x="51" y="32"/>
                    <a:pt x="47" y="29"/>
                  </a:cubicBezTo>
                  <a:cubicBezTo>
                    <a:pt x="41" y="24"/>
                    <a:pt x="37" y="18"/>
                    <a:pt x="33" y="12"/>
                  </a:cubicBezTo>
                  <a:cubicBezTo>
                    <a:pt x="31" y="8"/>
                    <a:pt x="28" y="1"/>
                    <a:pt x="23" y="0"/>
                  </a:cubicBezTo>
                  <a:cubicBezTo>
                    <a:pt x="18" y="0"/>
                    <a:pt x="16" y="5"/>
                    <a:pt x="14" y="8"/>
                  </a:cubicBezTo>
                  <a:cubicBezTo>
                    <a:pt x="10" y="17"/>
                    <a:pt x="5" y="25"/>
                    <a:pt x="1" y="34"/>
                  </a:cubicBezTo>
                  <a:cubicBezTo>
                    <a:pt x="0" y="37"/>
                    <a:pt x="4" y="40"/>
                    <a:pt x="7" y="37"/>
                  </a:cubicBezTo>
                  <a:cubicBezTo>
                    <a:pt x="11" y="31"/>
                    <a:pt x="14" y="25"/>
                    <a:pt x="17" y="19"/>
                  </a:cubicBezTo>
                  <a:cubicBezTo>
                    <a:pt x="18" y="18"/>
                    <a:pt x="18" y="17"/>
                    <a:pt x="19" y="17"/>
                  </a:cubicBezTo>
                  <a:cubicBezTo>
                    <a:pt x="11" y="67"/>
                    <a:pt x="51" y="113"/>
                    <a:pt x="98" y="126"/>
                  </a:cubicBezTo>
                  <a:cubicBezTo>
                    <a:pt x="156" y="142"/>
                    <a:pt x="213" y="114"/>
                    <a:pt x="250" y="70"/>
                  </a:cubicBezTo>
                  <a:cubicBezTo>
                    <a:pt x="253" y="65"/>
                    <a:pt x="247" y="59"/>
                    <a:pt x="244" y="64"/>
                  </a:cubicBezTo>
                  <a:cubicBezTo>
                    <a:pt x="211" y="103"/>
                    <a:pt x="162" y="130"/>
                    <a:pt x="109" y="120"/>
                  </a:cubicBezTo>
                  <a:close/>
                </a:path>
              </a:pathLst>
            </a:custGeom>
            <a:solidFill>
              <a:srgbClr val="FE9900"/>
            </a:solidFill>
            <a:ln>
              <a:noFill/>
            </a:ln>
          </p:spPr>
          <p:txBody>
            <a:bodyPr vert="horz" wrap="square" lIns="45714" tIns="22857" rIns="45714" bIns="22857" numCol="1" anchor="t" anchorCtr="0" compatLnSpc="1">
              <a:prstTxWarp prst="textNoShape">
                <a:avLst/>
              </a:prstTxWarp>
            </a:bodyPr>
            <a:lstStyle/>
            <a:p>
              <a:endParaRPr lang="vi-VN" sz="900"/>
            </a:p>
          </p:txBody>
        </p:sp>
        <p:sp>
          <p:nvSpPr>
            <p:cNvPr id="3" name="Freeform 11">
              <a:extLst>
                <a:ext uri="{FF2B5EF4-FFF2-40B4-BE49-F238E27FC236}">
                  <a16:creationId xmlns:a16="http://schemas.microsoft.com/office/drawing/2014/main" id="{C36C6466-1F8A-441A-ACC1-745E0F21AEDF}"/>
                </a:ext>
              </a:extLst>
            </p:cNvPr>
            <p:cNvSpPr>
              <a:spLocks/>
            </p:cNvSpPr>
            <p:nvPr/>
          </p:nvSpPr>
          <p:spPr bwMode="auto">
            <a:xfrm rot="8405187" flipH="1">
              <a:off x="2867309" y="2693311"/>
              <a:ext cx="1397487" cy="1062002"/>
            </a:xfrm>
            <a:custGeom>
              <a:avLst/>
              <a:gdLst>
                <a:gd name="T0" fmla="*/ 109 w 253"/>
                <a:gd name="T1" fmla="*/ 120 h 142"/>
                <a:gd name="T2" fmla="*/ 24 w 253"/>
                <a:gd name="T3" fmla="*/ 14 h 142"/>
                <a:gd name="T4" fmla="*/ 25 w 253"/>
                <a:gd name="T5" fmla="*/ 14 h 142"/>
                <a:gd name="T6" fmla="*/ 43 w 253"/>
                <a:gd name="T7" fmla="*/ 36 h 142"/>
                <a:gd name="T8" fmla="*/ 47 w 253"/>
                <a:gd name="T9" fmla="*/ 29 h 142"/>
                <a:gd name="T10" fmla="*/ 33 w 253"/>
                <a:gd name="T11" fmla="*/ 12 h 142"/>
                <a:gd name="T12" fmla="*/ 23 w 253"/>
                <a:gd name="T13" fmla="*/ 0 h 142"/>
                <a:gd name="T14" fmla="*/ 14 w 253"/>
                <a:gd name="T15" fmla="*/ 8 h 142"/>
                <a:gd name="T16" fmla="*/ 1 w 253"/>
                <a:gd name="T17" fmla="*/ 34 h 142"/>
                <a:gd name="T18" fmla="*/ 7 w 253"/>
                <a:gd name="T19" fmla="*/ 37 h 142"/>
                <a:gd name="T20" fmla="*/ 17 w 253"/>
                <a:gd name="T21" fmla="*/ 19 h 142"/>
                <a:gd name="T22" fmla="*/ 19 w 253"/>
                <a:gd name="T23" fmla="*/ 17 h 142"/>
                <a:gd name="T24" fmla="*/ 98 w 253"/>
                <a:gd name="T25" fmla="*/ 126 h 142"/>
                <a:gd name="T26" fmla="*/ 250 w 253"/>
                <a:gd name="T27" fmla="*/ 70 h 142"/>
                <a:gd name="T28" fmla="*/ 244 w 253"/>
                <a:gd name="T29" fmla="*/ 64 h 142"/>
                <a:gd name="T30" fmla="*/ 109 w 253"/>
                <a:gd name="T31"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3" h="142">
                  <a:moveTo>
                    <a:pt x="109" y="120"/>
                  </a:moveTo>
                  <a:cubicBezTo>
                    <a:pt x="56" y="110"/>
                    <a:pt x="24" y="66"/>
                    <a:pt x="24" y="14"/>
                  </a:cubicBezTo>
                  <a:cubicBezTo>
                    <a:pt x="24" y="14"/>
                    <a:pt x="25" y="14"/>
                    <a:pt x="25" y="14"/>
                  </a:cubicBezTo>
                  <a:cubicBezTo>
                    <a:pt x="29" y="22"/>
                    <a:pt x="34" y="32"/>
                    <a:pt x="43" y="36"/>
                  </a:cubicBezTo>
                  <a:cubicBezTo>
                    <a:pt x="48" y="39"/>
                    <a:pt x="51" y="32"/>
                    <a:pt x="47" y="29"/>
                  </a:cubicBezTo>
                  <a:cubicBezTo>
                    <a:pt x="41" y="24"/>
                    <a:pt x="37" y="18"/>
                    <a:pt x="33" y="12"/>
                  </a:cubicBezTo>
                  <a:cubicBezTo>
                    <a:pt x="31" y="8"/>
                    <a:pt x="28" y="1"/>
                    <a:pt x="23" y="0"/>
                  </a:cubicBezTo>
                  <a:cubicBezTo>
                    <a:pt x="18" y="0"/>
                    <a:pt x="16" y="5"/>
                    <a:pt x="14" y="8"/>
                  </a:cubicBezTo>
                  <a:cubicBezTo>
                    <a:pt x="10" y="17"/>
                    <a:pt x="5" y="25"/>
                    <a:pt x="1" y="34"/>
                  </a:cubicBezTo>
                  <a:cubicBezTo>
                    <a:pt x="0" y="37"/>
                    <a:pt x="4" y="40"/>
                    <a:pt x="7" y="37"/>
                  </a:cubicBezTo>
                  <a:cubicBezTo>
                    <a:pt x="11" y="31"/>
                    <a:pt x="14" y="25"/>
                    <a:pt x="17" y="19"/>
                  </a:cubicBezTo>
                  <a:cubicBezTo>
                    <a:pt x="18" y="18"/>
                    <a:pt x="18" y="17"/>
                    <a:pt x="19" y="17"/>
                  </a:cubicBezTo>
                  <a:cubicBezTo>
                    <a:pt x="11" y="67"/>
                    <a:pt x="51" y="113"/>
                    <a:pt x="98" y="126"/>
                  </a:cubicBezTo>
                  <a:cubicBezTo>
                    <a:pt x="156" y="142"/>
                    <a:pt x="213" y="114"/>
                    <a:pt x="250" y="70"/>
                  </a:cubicBezTo>
                  <a:cubicBezTo>
                    <a:pt x="253" y="65"/>
                    <a:pt x="247" y="59"/>
                    <a:pt x="244" y="64"/>
                  </a:cubicBezTo>
                  <a:cubicBezTo>
                    <a:pt x="211" y="103"/>
                    <a:pt x="162" y="130"/>
                    <a:pt x="109" y="120"/>
                  </a:cubicBezTo>
                  <a:close/>
                </a:path>
              </a:pathLst>
            </a:custGeom>
            <a:solidFill>
              <a:srgbClr val="FE9900"/>
            </a:solidFill>
            <a:ln>
              <a:noFill/>
            </a:ln>
          </p:spPr>
          <p:txBody>
            <a:bodyPr vert="horz" wrap="square" lIns="45714" tIns="22857" rIns="45714" bIns="22857" numCol="1" anchor="t" anchorCtr="0" compatLnSpc="1">
              <a:prstTxWarp prst="textNoShape">
                <a:avLst/>
              </a:prstTxWarp>
            </a:bodyPr>
            <a:lstStyle/>
            <a:p>
              <a:endParaRPr lang="vi-VN" sz="900"/>
            </a:p>
          </p:txBody>
        </p:sp>
        <p:sp>
          <p:nvSpPr>
            <p:cNvPr id="4" name="Freeform 11">
              <a:extLst>
                <a:ext uri="{FF2B5EF4-FFF2-40B4-BE49-F238E27FC236}">
                  <a16:creationId xmlns:a16="http://schemas.microsoft.com/office/drawing/2014/main" id="{6CE6FCDA-2691-4D65-8E05-93D809FFAA4C}"/>
                </a:ext>
              </a:extLst>
            </p:cNvPr>
            <p:cNvSpPr>
              <a:spLocks/>
            </p:cNvSpPr>
            <p:nvPr/>
          </p:nvSpPr>
          <p:spPr bwMode="auto">
            <a:xfrm rot="11700000">
              <a:off x="8150683" y="1654128"/>
              <a:ext cx="2275478" cy="1729219"/>
            </a:xfrm>
            <a:custGeom>
              <a:avLst/>
              <a:gdLst>
                <a:gd name="T0" fmla="*/ 109 w 253"/>
                <a:gd name="T1" fmla="*/ 120 h 142"/>
                <a:gd name="T2" fmla="*/ 24 w 253"/>
                <a:gd name="T3" fmla="*/ 14 h 142"/>
                <a:gd name="T4" fmla="*/ 25 w 253"/>
                <a:gd name="T5" fmla="*/ 14 h 142"/>
                <a:gd name="T6" fmla="*/ 43 w 253"/>
                <a:gd name="T7" fmla="*/ 36 h 142"/>
                <a:gd name="T8" fmla="*/ 47 w 253"/>
                <a:gd name="T9" fmla="*/ 29 h 142"/>
                <a:gd name="T10" fmla="*/ 33 w 253"/>
                <a:gd name="T11" fmla="*/ 12 h 142"/>
                <a:gd name="T12" fmla="*/ 23 w 253"/>
                <a:gd name="T13" fmla="*/ 0 h 142"/>
                <a:gd name="T14" fmla="*/ 14 w 253"/>
                <a:gd name="T15" fmla="*/ 8 h 142"/>
                <a:gd name="T16" fmla="*/ 1 w 253"/>
                <a:gd name="T17" fmla="*/ 34 h 142"/>
                <a:gd name="T18" fmla="*/ 7 w 253"/>
                <a:gd name="T19" fmla="*/ 37 h 142"/>
                <a:gd name="T20" fmla="*/ 17 w 253"/>
                <a:gd name="T21" fmla="*/ 19 h 142"/>
                <a:gd name="T22" fmla="*/ 19 w 253"/>
                <a:gd name="T23" fmla="*/ 17 h 142"/>
                <a:gd name="T24" fmla="*/ 98 w 253"/>
                <a:gd name="T25" fmla="*/ 126 h 142"/>
                <a:gd name="T26" fmla="*/ 250 w 253"/>
                <a:gd name="T27" fmla="*/ 70 h 142"/>
                <a:gd name="T28" fmla="*/ 244 w 253"/>
                <a:gd name="T29" fmla="*/ 64 h 142"/>
                <a:gd name="T30" fmla="*/ 109 w 253"/>
                <a:gd name="T31"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3" h="142">
                  <a:moveTo>
                    <a:pt x="109" y="120"/>
                  </a:moveTo>
                  <a:cubicBezTo>
                    <a:pt x="56" y="110"/>
                    <a:pt x="24" y="66"/>
                    <a:pt x="24" y="14"/>
                  </a:cubicBezTo>
                  <a:cubicBezTo>
                    <a:pt x="24" y="14"/>
                    <a:pt x="25" y="14"/>
                    <a:pt x="25" y="14"/>
                  </a:cubicBezTo>
                  <a:cubicBezTo>
                    <a:pt x="29" y="22"/>
                    <a:pt x="34" y="32"/>
                    <a:pt x="43" y="36"/>
                  </a:cubicBezTo>
                  <a:cubicBezTo>
                    <a:pt x="48" y="39"/>
                    <a:pt x="51" y="32"/>
                    <a:pt x="47" y="29"/>
                  </a:cubicBezTo>
                  <a:cubicBezTo>
                    <a:pt x="41" y="24"/>
                    <a:pt x="37" y="18"/>
                    <a:pt x="33" y="12"/>
                  </a:cubicBezTo>
                  <a:cubicBezTo>
                    <a:pt x="31" y="8"/>
                    <a:pt x="28" y="1"/>
                    <a:pt x="23" y="0"/>
                  </a:cubicBezTo>
                  <a:cubicBezTo>
                    <a:pt x="18" y="0"/>
                    <a:pt x="16" y="5"/>
                    <a:pt x="14" y="8"/>
                  </a:cubicBezTo>
                  <a:cubicBezTo>
                    <a:pt x="10" y="17"/>
                    <a:pt x="5" y="25"/>
                    <a:pt x="1" y="34"/>
                  </a:cubicBezTo>
                  <a:cubicBezTo>
                    <a:pt x="0" y="37"/>
                    <a:pt x="4" y="40"/>
                    <a:pt x="7" y="37"/>
                  </a:cubicBezTo>
                  <a:cubicBezTo>
                    <a:pt x="11" y="31"/>
                    <a:pt x="14" y="25"/>
                    <a:pt x="17" y="19"/>
                  </a:cubicBezTo>
                  <a:cubicBezTo>
                    <a:pt x="18" y="18"/>
                    <a:pt x="18" y="17"/>
                    <a:pt x="19" y="17"/>
                  </a:cubicBezTo>
                  <a:cubicBezTo>
                    <a:pt x="11" y="67"/>
                    <a:pt x="51" y="113"/>
                    <a:pt x="98" y="126"/>
                  </a:cubicBezTo>
                  <a:cubicBezTo>
                    <a:pt x="156" y="142"/>
                    <a:pt x="213" y="114"/>
                    <a:pt x="250" y="70"/>
                  </a:cubicBezTo>
                  <a:cubicBezTo>
                    <a:pt x="253" y="65"/>
                    <a:pt x="247" y="59"/>
                    <a:pt x="244" y="64"/>
                  </a:cubicBezTo>
                  <a:cubicBezTo>
                    <a:pt x="211" y="103"/>
                    <a:pt x="162" y="130"/>
                    <a:pt x="109" y="120"/>
                  </a:cubicBezTo>
                  <a:close/>
                </a:path>
              </a:pathLst>
            </a:custGeom>
            <a:solidFill>
              <a:srgbClr val="FE9900"/>
            </a:solidFill>
            <a:ln>
              <a:noFill/>
            </a:ln>
          </p:spPr>
          <p:txBody>
            <a:bodyPr vert="horz" wrap="square" lIns="45714" tIns="22857" rIns="45714" bIns="22857" numCol="1" anchor="t" anchorCtr="0" compatLnSpc="1">
              <a:prstTxWarp prst="textNoShape">
                <a:avLst/>
              </a:prstTxWarp>
            </a:bodyPr>
            <a:lstStyle/>
            <a:p>
              <a:endParaRPr lang="vi-VN" sz="900"/>
            </a:p>
          </p:txBody>
        </p:sp>
        <p:sp>
          <p:nvSpPr>
            <p:cNvPr id="5" name="Freeform 11">
              <a:extLst>
                <a:ext uri="{FF2B5EF4-FFF2-40B4-BE49-F238E27FC236}">
                  <a16:creationId xmlns:a16="http://schemas.microsoft.com/office/drawing/2014/main" id="{A34147A9-0FDE-4309-B707-BF9F815E177E}"/>
                </a:ext>
              </a:extLst>
            </p:cNvPr>
            <p:cNvSpPr>
              <a:spLocks/>
            </p:cNvSpPr>
            <p:nvPr/>
          </p:nvSpPr>
          <p:spPr bwMode="auto">
            <a:xfrm rot="13194813">
              <a:off x="7880213" y="2693311"/>
              <a:ext cx="1397487" cy="1062002"/>
            </a:xfrm>
            <a:custGeom>
              <a:avLst/>
              <a:gdLst>
                <a:gd name="T0" fmla="*/ 109 w 253"/>
                <a:gd name="T1" fmla="*/ 120 h 142"/>
                <a:gd name="T2" fmla="*/ 24 w 253"/>
                <a:gd name="T3" fmla="*/ 14 h 142"/>
                <a:gd name="T4" fmla="*/ 25 w 253"/>
                <a:gd name="T5" fmla="*/ 14 h 142"/>
                <a:gd name="T6" fmla="*/ 43 w 253"/>
                <a:gd name="T7" fmla="*/ 36 h 142"/>
                <a:gd name="T8" fmla="*/ 47 w 253"/>
                <a:gd name="T9" fmla="*/ 29 h 142"/>
                <a:gd name="T10" fmla="*/ 33 w 253"/>
                <a:gd name="T11" fmla="*/ 12 h 142"/>
                <a:gd name="T12" fmla="*/ 23 w 253"/>
                <a:gd name="T13" fmla="*/ 0 h 142"/>
                <a:gd name="T14" fmla="*/ 14 w 253"/>
                <a:gd name="T15" fmla="*/ 8 h 142"/>
                <a:gd name="T16" fmla="*/ 1 w 253"/>
                <a:gd name="T17" fmla="*/ 34 h 142"/>
                <a:gd name="T18" fmla="*/ 7 w 253"/>
                <a:gd name="T19" fmla="*/ 37 h 142"/>
                <a:gd name="T20" fmla="*/ 17 w 253"/>
                <a:gd name="T21" fmla="*/ 19 h 142"/>
                <a:gd name="T22" fmla="*/ 19 w 253"/>
                <a:gd name="T23" fmla="*/ 17 h 142"/>
                <a:gd name="T24" fmla="*/ 98 w 253"/>
                <a:gd name="T25" fmla="*/ 126 h 142"/>
                <a:gd name="T26" fmla="*/ 250 w 253"/>
                <a:gd name="T27" fmla="*/ 70 h 142"/>
                <a:gd name="T28" fmla="*/ 244 w 253"/>
                <a:gd name="T29" fmla="*/ 64 h 142"/>
                <a:gd name="T30" fmla="*/ 109 w 253"/>
                <a:gd name="T31"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3" h="142">
                  <a:moveTo>
                    <a:pt x="109" y="120"/>
                  </a:moveTo>
                  <a:cubicBezTo>
                    <a:pt x="56" y="110"/>
                    <a:pt x="24" y="66"/>
                    <a:pt x="24" y="14"/>
                  </a:cubicBezTo>
                  <a:cubicBezTo>
                    <a:pt x="24" y="14"/>
                    <a:pt x="25" y="14"/>
                    <a:pt x="25" y="14"/>
                  </a:cubicBezTo>
                  <a:cubicBezTo>
                    <a:pt x="29" y="22"/>
                    <a:pt x="34" y="32"/>
                    <a:pt x="43" y="36"/>
                  </a:cubicBezTo>
                  <a:cubicBezTo>
                    <a:pt x="48" y="39"/>
                    <a:pt x="51" y="32"/>
                    <a:pt x="47" y="29"/>
                  </a:cubicBezTo>
                  <a:cubicBezTo>
                    <a:pt x="41" y="24"/>
                    <a:pt x="37" y="18"/>
                    <a:pt x="33" y="12"/>
                  </a:cubicBezTo>
                  <a:cubicBezTo>
                    <a:pt x="31" y="8"/>
                    <a:pt x="28" y="1"/>
                    <a:pt x="23" y="0"/>
                  </a:cubicBezTo>
                  <a:cubicBezTo>
                    <a:pt x="18" y="0"/>
                    <a:pt x="16" y="5"/>
                    <a:pt x="14" y="8"/>
                  </a:cubicBezTo>
                  <a:cubicBezTo>
                    <a:pt x="10" y="17"/>
                    <a:pt x="5" y="25"/>
                    <a:pt x="1" y="34"/>
                  </a:cubicBezTo>
                  <a:cubicBezTo>
                    <a:pt x="0" y="37"/>
                    <a:pt x="4" y="40"/>
                    <a:pt x="7" y="37"/>
                  </a:cubicBezTo>
                  <a:cubicBezTo>
                    <a:pt x="11" y="31"/>
                    <a:pt x="14" y="25"/>
                    <a:pt x="17" y="19"/>
                  </a:cubicBezTo>
                  <a:cubicBezTo>
                    <a:pt x="18" y="18"/>
                    <a:pt x="18" y="17"/>
                    <a:pt x="19" y="17"/>
                  </a:cubicBezTo>
                  <a:cubicBezTo>
                    <a:pt x="11" y="67"/>
                    <a:pt x="51" y="113"/>
                    <a:pt x="98" y="126"/>
                  </a:cubicBezTo>
                  <a:cubicBezTo>
                    <a:pt x="156" y="142"/>
                    <a:pt x="213" y="114"/>
                    <a:pt x="250" y="70"/>
                  </a:cubicBezTo>
                  <a:cubicBezTo>
                    <a:pt x="253" y="65"/>
                    <a:pt x="247" y="59"/>
                    <a:pt x="244" y="64"/>
                  </a:cubicBezTo>
                  <a:cubicBezTo>
                    <a:pt x="211" y="103"/>
                    <a:pt x="162" y="130"/>
                    <a:pt x="109" y="120"/>
                  </a:cubicBezTo>
                  <a:close/>
                </a:path>
              </a:pathLst>
            </a:custGeom>
            <a:solidFill>
              <a:srgbClr val="FE9900"/>
            </a:solidFill>
            <a:ln>
              <a:noFill/>
            </a:ln>
          </p:spPr>
          <p:txBody>
            <a:bodyPr vert="horz" wrap="square" lIns="45714" tIns="22857" rIns="45714" bIns="22857" numCol="1" anchor="t" anchorCtr="0" compatLnSpc="1">
              <a:prstTxWarp prst="textNoShape">
                <a:avLst/>
              </a:prstTxWarp>
            </a:bodyPr>
            <a:lstStyle/>
            <a:p>
              <a:endParaRPr lang="vi-VN" sz="900"/>
            </a:p>
          </p:txBody>
        </p:sp>
        <p:sp>
          <p:nvSpPr>
            <p:cNvPr id="8" name="Rectangle: Rounded Corners 4">
              <a:extLst>
                <a:ext uri="{FF2B5EF4-FFF2-40B4-BE49-F238E27FC236}">
                  <a16:creationId xmlns:a16="http://schemas.microsoft.com/office/drawing/2014/main" id="{55207A54-529C-4271-89C4-D0AC5ABB23F4}"/>
                </a:ext>
              </a:extLst>
            </p:cNvPr>
            <p:cNvSpPr/>
            <p:nvPr/>
          </p:nvSpPr>
          <p:spPr>
            <a:xfrm>
              <a:off x="987778" y="4111591"/>
              <a:ext cx="1868809" cy="1868809"/>
            </a:xfrm>
            <a:prstGeom prst="roundRect">
              <a:avLst>
                <a:gd name="adj" fmla="val 7530"/>
              </a:avLst>
            </a:prstGeom>
            <a:solidFill>
              <a:schemeClr val="bg1"/>
            </a:solidFill>
            <a:ln>
              <a:noFill/>
            </a:ln>
            <a:effectLst>
              <a:outerShdw blurRad="342900" sx="102000" sy="102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9" name="Rectangle: Rounded Corners 5">
              <a:extLst>
                <a:ext uri="{FF2B5EF4-FFF2-40B4-BE49-F238E27FC236}">
                  <a16:creationId xmlns:a16="http://schemas.microsoft.com/office/drawing/2014/main" id="{251DB539-22E2-4633-8F8D-0BCDCB49F375}"/>
                </a:ext>
              </a:extLst>
            </p:cNvPr>
            <p:cNvSpPr/>
            <p:nvPr/>
          </p:nvSpPr>
          <p:spPr>
            <a:xfrm>
              <a:off x="6431384" y="4111591"/>
              <a:ext cx="1868809" cy="1868809"/>
            </a:xfrm>
            <a:prstGeom prst="roundRect">
              <a:avLst>
                <a:gd name="adj" fmla="val 7530"/>
              </a:avLst>
            </a:prstGeom>
            <a:solidFill>
              <a:schemeClr val="bg1"/>
            </a:solidFill>
            <a:ln>
              <a:noFill/>
            </a:ln>
            <a:effectLst>
              <a:outerShdw blurRad="342900" sx="102000" sy="102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10" name="Rectangle: Rounded Corners 6">
              <a:extLst>
                <a:ext uri="{FF2B5EF4-FFF2-40B4-BE49-F238E27FC236}">
                  <a16:creationId xmlns:a16="http://schemas.microsoft.com/office/drawing/2014/main" id="{E64396C7-D1B1-4983-807C-1551E2998AC7}"/>
                </a:ext>
              </a:extLst>
            </p:cNvPr>
            <p:cNvSpPr/>
            <p:nvPr/>
          </p:nvSpPr>
          <p:spPr>
            <a:xfrm>
              <a:off x="9153187" y="4111591"/>
              <a:ext cx="1868809" cy="1868809"/>
            </a:xfrm>
            <a:prstGeom prst="roundRect">
              <a:avLst>
                <a:gd name="adj" fmla="val 7530"/>
              </a:avLst>
            </a:prstGeom>
            <a:solidFill>
              <a:schemeClr val="bg1"/>
            </a:solidFill>
            <a:ln>
              <a:noFill/>
            </a:ln>
            <a:effectLst>
              <a:outerShdw blurRad="342900" sx="102000" sy="102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11" name="Rectangle: Rounded Corners 15">
              <a:extLst>
                <a:ext uri="{FF2B5EF4-FFF2-40B4-BE49-F238E27FC236}">
                  <a16:creationId xmlns:a16="http://schemas.microsoft.com/office/drawing/2014/main" id="{61005EF2-B374-44CF-A168-52C0B815DBAF}"/>
                </a:ext>
              </a:extLst>
            </p:cNvPr>
            <p:cNvSpPr/>
            <p:nvPr/>
          </p:nvSpPr>
          <p:spPr>
            <a:xfrm>
              <a:off x="3680180" y="2061801"/>
              <a:ext cx="4831642" cy="1212115"/>
            </a:xfrm>
            <a:prstGeom prst="roundRect">
              <a:avLst>
                <a:gd name="adj" fmla="val 8225"/>
              </a:avLst>
            </a:prstGeom>
            <a:solidFill>
              <a:schemeClr val="bg1"/>
            </a:solidFill>
            <a:ln>
              <a:noFill/>
            </a:ln>
            <a:effectLst>
              <a:outerShdw blurRad="342900" sx="102000" sy="102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12" name="Rectangle: Rounded Corners 4">
              <a:extLst>
                <a:ext uri="{FF2B5EF4-FFF2-40B4-BE49-F238E27FC236}">
                  <a16:creationId xmlns:a16="http://schemas.microsoft.com/office/drawing/2014/main" id="{B5535A23-AAE9-4556-9CEB-2C0C683A1856}"/>
                </a:ext>
              </a:extLst>
            </p:cNvPr>
            <p:cNvSpPr/>
            <p:nvPr/>
          </p:nvSpPr>
          <p:spPr>
            <a:xfrm>
              <a:off x="3709581" y="4111591"/>
              <a:ext cx="1868809" cy="1868809"/>
            </a:xfrm>
            <a:prstGeom prst="roundRect">
              <a:avLst>
                <a:gd name="adj" fmla="val 7530"/>
              </a:avLst>
            </a:prstGeom>
            <a:solidFill>
              <a:schemeClr val="bg1"/>
            </a:solidFill>
            <a:ln>
              <a:noFill/>
            </a:ln>
            <a:effectLst>
              <a:outerShdw blurRad="342900" sx="102000" sy="102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13" name="Title 11">
              <a:extLst>
                <a:ext uri="{FF2B5EF4-FFF2-40B4-BE49-F238E27FC236}">
                  <a16:creationId xmlns:a16="http://schemas.microsoft.com/office/drawing/2014/main" id="{8E643A0A-B29A-45B2-95D1-428E217BF726}"/>
                </a:ext>
              </a:extLst>
            </p:cNvPr>
            <p:cNvSpPr txBox="1">
              <a:spLocks/>
            </p:cNvSpPr>
            <p:nvPr/>
          </p:nvSpPr>
          <p:spPr>
            <a:xfrm>
              <a:off x="4984303" y="2093776"/>
              <a:ext cx="2223395" cy="602472"/>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FE9900"/>
                  </a:solidFill>
                  <a:latin typeface="Montserrat" panose="00000500000000000000" pitchFamily="2" charset="0"/>
                  <a:ea typeface="Roboto" panose="02000000000000000000" pitchFamily="2" charset="0"/>
                  <a:cs typeface="Times New Roman" panose="02020603050405020304" pitchFamily="18" charset="0"/>
                </a:rPr>
                <a:t>Analysis</a:t>
              </a:r>
              <a:r>
                <a:rPr lang="en-US" sz="2000" b="1" dirty="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rPr>
                <a:t> </a:t>
              </a:r>
              <a:r>
                <a:rPr lang="en-US" sz="2000" dirty="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rPr>
                <a:t>SWOT</a:t>
              </a:r>
            </a:p>
          </p:txBody>
        </p:sp>
        <p:sp>
          <p:nvSpPr>
            <p:cNvPr id="14" name="Rectangle 13">
              <a:extLst>
                <a:ext uri="{FF2B5EF4-FFF2-40B4-BE49-F238E27FC236}">
                  <a16:creationId xmlns:a16="http://schemas.microsoft.com/office/drawing/2014/main" id="{53B71B15-4F9F-42EE-8C10-15864D4B0917}"/>
                </a:ext>
              </a:extLst>
            </p:cNvPr>
            <p:cNvSpPr/>
            <p:nvPr/>
          </p:nvSpPr>
          <p:spPr>
            <a:xfrm>
              <a:off x="3823395" y="2589545"/>
              <a:ext cx="4476797" cy="553998"/>
            </a:xfrm>
            <a:prstGeom prst="rect">
              <a:avLst/>
            </a:prstGeom>
          </p:spPr>
          <p:txBody>
            <a:bodyPr wrap="square">
              <a:spAutoFit/>
            </a:bodyPr>
            <a:lstStyle/>
            <a:p>
              <a:pPr algn="ctr">
                <a:buClr>
                  <a:srgbClr val="E24848"/>
                </a:buClr>
                <a:defRPr/>
              </a:pPr>
              <a:r>
                <a:rPr lang="en-US" sz="1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ermentuLorem ipsum dolor sit amet, consectetur adipiscing elit. Nulla imperdiet volutpat dui</a:t>
              </a:r>
            </a:p>
          </p:txBody>
        </p:sp>
        <p:sp>
          <p:nvSpPr>
            <p:cNvPr id="15" name="Title 11">
              <a:extLst>
                <a:ext uri="{FF2B5EF4-FFF2-40B4-BE49-F238E27FC236}">
                  <a16:creationId xmlns:a16="http://schemas.microsoft.com/office/drawing/2014/main" id="{04C9377B-95AD-4D08-A4C4-E7CB18D89B3A}"/>
                </a:ext>
              </a:extLst>
            </p:cNvPr>
            <p:cNvSpPr txBox="1">
              <a:spLocks/>
            </p:cNvSpPr>
            <p:nvPr/>
          </p:nvSpPr>
          <p:spPr>
            <a:xfrm>
              <a:off x="1500220" y="4228352"/>
              <a:ext cx="779448"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spc="-150" dirty="0">
                  <a:solidFill>
                    <a:srgbClr val="FE9900"/>
                  </a:solidFill>
                  <a:latin typeface="Montserrat" panose="00000500000000000000" pitchFamily="2" charset="0"/>
                  <a:ea typeface="Roboto" panose="02000000000000000000" pitchFamily="2" charset="0"/>
                  <a:cs typeface="Times New Roman" panose="02020603050405020304" pitchFamily="18" charset="0"/>
                </a:rPr>
                <a:t>S</a:t>
              </a:r>
              <a:endParaRPr lang="en-US" sz="5400" spc="-150" dirty="0">
                <a:solidFill>
                  <a:srgbClr val="FE9900"/>
                </a:solidFill>
                <a:latin typeface="Montserrat" panose="00000500000000000000" pitchFamily="2" charset="0"/>
                <a:ea typeface="Roboto" panose="02000000000000000000" pitchFamily="2" charset="0"/>
                <a:cs typeface="Times New Roman" panose="02020603050405020304" pitchFamily="18" charset="0"/>
              </a:endParaRPr>
            </a:p>
          </p:txBody>
        </p:sp>
        <p:sp>
          <p:nvSpPr>
            <p:cNvPr id="16" name="Title 11">
              <a:extLst>
                <a:ext uri="{FF2B5EF4-FFF2-40B4-BE49-F238E27FC236}">
                  <a16:creationId xmlns:a16="http://schemas.microsoft.com/office/drawing/2014/main" id="{4409CF99-28BB-4336-A770-F1827C9EE4E9}"/>
                </a:ext>
              </a:extLst>
            </p:cNvPr>
            <p:cNvSpPr txBox="1">
              <a:spLocks/>
            </p:cNvSpPr>
            <p:nvPr/>
          </p:nvSpPr>
          <p:spPr>
            <a:xfrm>
              <a:off x="4204855" y="4228352"/>
              <a:ext cx="779448"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spc="-150" dirty="0">
                  <a:solidFill>
                    <a:srgbClr val="FE9900"/>
                  </a:solidFill>
                  <a:latin typeface="Montserrat" panose="00000500000000000000" pitchFamily="2" charset="0"/>
                  <a:ea typeface="Roboto" panose="02000000000000000000" pitchFamily="2" charset="0"/>
                  <a:cs typeface="Times New Roman" panose="02020603050405020304" pitchFamily="18" charset="0"/>
                </a:rPr>
                <a:t>W</a:t>
              </a:r>
              <a:endParaRPr lang="en-US" sz="5400" spc="-150" dirty="0">
                <a:solidFill>
                  <a:srgbClr val="FE9900"/>
                </a:solidFill>
                <a:latin typeface="Montserrat" panose="00000500000000000000" pitchFamily="2" charset="0"/>
                <a:ea typeface="Roboto" panose="02000000000000000000" pitchFamily="2" charset="0"/>
                <a:cs typeface="Times New Roman" panose="02020603050405020304" pitchFamily="18" charset="0"/>
              </a:endParaRPr>
            </a:p>
          </p:txBody>
        </p:sp>
        <p:sp>
          <p:nvSpPr>
            <p:cNvPr id="17" name="Title 11">
              <a:extLst>
                <a:ext uri="{FF2B5EF4-FFF2-40B4-BE49-F238E27FC236}">
                  <a16:creationId xmlns:a16="http://schemas.microsoft.com/office/drawing/2014/main" id="{6831BAB7-DBFA-47A3-91DB-251C90A413C2}"/>
                </a:ext>
              </a:extLst>
            </p:cNvPr>
            <p:cNvSpPr txBox="1">
              <a:spLocks/>
            </p:cNvSpPr>
            <p:nvPr/>
          </p:nvSpPr>
          <p:spPr>
            <a:xfrm>
              <a:off x="6922856" y="4228352"/>
              <a:ext cx="779448"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spc="-150" dirty="0">
                  <a:solidFill>
                    <a:srgbClr val="FE9900"/>
                  </a:solidFill>
                  <a:latin typeface="Montserrat" panose="00000500000000000000" pitchFamily="2" charset="0"/>
                  <a:ea typeface="Roboto" panose="02000000000000000000" pitchFamily="2" charset="0"/>
                  <a:cs typeface="Times New Roman" panose="02020603050405020304" pitchFamily="18" charset="0"/>
                </a:rPr>
                <a:t>O</a:t>
              </a:r>
              <a:endParaRPr lang="en-US" sz="5400" spc="-150" dirty="0">
                <a:solidFill>
                  <a:srgbClr val="FE9900"/>
                </a:solidFill>
                <a:latin typeface="Montserrat" panose="00000500000000000000" pitchFamily="2" charset="0"/>
                <a:ea typeface="Roboto" panose="02000000000000000000" pitchFamily="2" charset="0"/>
                <a:cs typeface="Times New Roman" panose="02020603050405020304" pitchFamily="18" charset="0"/>
              </a:endParaRPr>
            </a:p>
          </p:txBody>
        </p:sp>
        <p:sp>
          <p:nvSpPr>
            <p:cNvPr id="18" name="Title 11">
              <a:extLst>
                <a:ext uri="{FF2B5EF4-FFF2-40B4-BE49-F238E27FC236}">
                  <a16:creationId xmlns:a16="http://schemas.microsoft.com/office/drawing/2014/main" id="{D42C7AAA-8E6E-4102-8100-BA07B4604C75}"/>
                </a:ext>
              </a:extLst>
            </p:cNvPr>
            <p:cNvSpPr txBox="1">
              <a:spLocks/>
            </p:cNvSpPr>
            <p:nvPr/>
          </p:nvSpPr>
          <p:spPr>
            <a:xfrm>
              <a:off x="9697867" y="4228352"/>
              <a:ext cx="779448"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spc="-150" dirty="0">
                  <a:solidFill>
                    <a:srgbClr val="FE9900"/>
                  </a:solidFill>
                  <a:latin typeface="Montserrat" panose="00000500000000000000" pitchFamily="2" charset="0"/>
                  <a:ea typeface="Roboto" panose="02000000000000000000" pitchFamily="2" charset="0"/>
                  <a:cs typeface="Times New Roman" panose="02020603050405020304" pitchFamily="18" charset="0"/>
                </a:rPr>
                <a:t>T</a:t>
              </a:r>
              <a:endParaRPr lang="en-US" sz="5400" spc="-150" dirty="0">
                <a:solidFill>
                  <a:srgbClr val="FE9900"/>
                </a:solidFill>
                <a:latin typeface="Montserrat" panose="00000500000000000000" pitchFamily="2" charset="0"/>
                <a:ea typeface="Roboto" panose="02000000000000000000" pitchFamily="2" charset="0"/>
                <a:cs typeface="Times New Roman" panose="02020603050405020304" pitchFamily="18" charset="0"/>
              </a:endParaRPr>
            </a:p>
          </p:txBody>
        </p:sp>
        <p:sp>
          <p:nvSpPr>
            <p:cNvPr id="19" name="Rectangle 18">
              <a:extLst>
                <a:ext uri="{FF2B5EF4-FFF2-40B4-BE49-F238E27FC236}">
                  <a16:creationId xmlns:a16="http://schemas.microsoft.com/office/drawing/2014/main" id="{1536E817-C4DF-4DF1-98B2-83673E4B2A28}"/>
                </a:ext>
              </a:extLst>
            </p:cNvPr>
            <p:cNvSpPr/>
            <p:nvPr/>
          </p:nvSpPr>
          <p:spPr>
            <a:xfrm>
              <a:off x="1123582" y="5030242"/>
              <a:ext cx="1597200" cy="707886"/>
            </a:xfrm>
            <a:prstGeom prst="rect">
              <a:avLst/>
            </a:prstGeom>
          </p:spPr>
          <p:txBody>
            <a:bodyPr wrap="square">
              <a:spAutoFit/>
            </a:bodyPr>
            <a:lstStyle/>
            <a:p>
              <a:pPr algn="ctr">
                <a:buClr>
                  <a:srgbClr val="E24848"/>
                </a:buClr>
                <a:defRPr/>
              </a:pPr>
              <a:r>
                <a:rPr lang="en-US" sz="1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a:t>
              </a:r>
            </a:p>
          </p:txBody>
        </p:sp>
        <p:sp>
          <p:nvSpPr>
            <p:cNvPr id="20" name="Rectangle 19">
              <a:extLst>
                <a:ext uri="{FF2B5EF4-FFF2-40B4-BE49-F238E27FC236}">
                  <a16:creationId xmlns:a16="http://schemas.microsoft.com/office/drawing/2014/main" id="{F0801574-DF7F-47B1-8E50-15AA4DC77E50}"/>
                </a:ext>
              </a:extLst>
            </p:cNvPr>
            <p:cNvSpPr/>
            <p:nvPr/>
          </p:nvSpPr>
          <p:spPr>
            <a:xfrm>
              <a:off x="3845385" y="5030242"/>
              <a:ext cx="1597200" cy="707886"/>
            </a:xfrm>
            <a:prstGeom prst="rect">
              <a:avLst/>
            </a:prstGeom>
          </p:spPr>
          <p:txBody>
            <a:bodyPr wrap="square">
              <a:spAutoFit/>
            </a:bodyPr>
            <a:lstStyle/>
            <a:p>
              <a:pPr algn="ctr">
                <a:buClr>
                  <a:srgbClr val="E24848"/>
                </a:buClr>
                <a:defRPr/>
              </a:pPr>
              <a:r>
                <a:rPr lang="en-US" sz="1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a:t>
              </a:r>
            </a:p>
          </p:txBody>
        </p:sp>
        <p:sp>
          <p:nvSpPr>
            <p:cNvPr id="21" name="Rectangle 20">
              <a:extLst>
                <a:ext uri="{FF2B5EF4-FFF2-40B4-BE49-F238E27FC236}">
                  <a16:creationId xmlns:a16="http://schemas.microsoft.com/office/drawing/2014/main" id="{0E8CADF1-F559-4A97-B795-3356589287FB}"/>
                </a:ext>
              </a:extLst>
            </p:cNvPr>
            <p:cNvSpPr/>
            <p:nvPr/>
          </p:nvSpPr>
          <p:spPr>
            <a:xfrm>
              <a:off x="6567188" y="5030242"/>
              <a:ext cx="1597200" cy="707886"/>
            </a:xfrm>
            <a:prstGeom prst="rect">
              <a:avLst/>
            </a:prstGeom>
          </p:spPr>
          <p:txBody>
            <a:bodyPr wrap="square">
              <a:spAutoFit/>
            </a:bodyPr>
            <a:lstStyle/>
            <a:p>
              <a:pPr algn="ctr">
                <a:buClr>
                  <a:srgbClr val="E24848"/>
                </a:buClr>
                <a:defRPr/>
              </a:pPr>
              <a:r>
                <a:rPr lang="en-US" sz="1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a:t>
              </a:r>
            </a:p>
          </p:txBody>
        </p:sp>
        <p:sp>
          <p:nvSpPr>
            <p:cNvPr id="22" name="Rectangle 21">
              <a:extLst>
                <a:ext uri="{FF2B5EF4-FFF2-40B4-BE49-F238E27FC236}">
                  <a16:creationId xmlns:a16="http://schemas.microsoft.com/office/drawing/2014/main" id="{69656718-C19B-465B-9D83-7C2D7D671EDC}"/>
                </a:ext>
              </a:extLst>
            </p:cNvPr>
            <p:cNvSpPr/>
            <p:nvPr/>
          </p:nvSpPr>
          <p:spPr>
            <a:xfrm>
              <a:off x="9289956" y="5030242"/>
              <a:ext cx="1597200" cy="707886"/>
            </a:xfrm>
            <a:prstGeom prst="rect">
              <a:avLst/>
            </a:prstGeom>
          </p:spPr>
          <p:txBody>
            <a:bodyPr wrap="square">
              <a:spAutoFit/>
            </a:bodyPr>
            <a:lstStyle/>
            <a:p>
              <a:pPr algn="ctr">
                <a:buClr>
                  <a:srgbClr val="E24848"/>
                </a:buClr>
                <a:defRPr/>
              </a:pPr>
              <a:r>
                <a:rPr lang="en-US" sz="1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a:t>
              </a:r>
            </a:p>
          </p:txBody>
        </p:sp>
      </p:grpSp>
    </p:spTree>
    <p:extLst>
      <p:ext uri="{BB962C8B-B14F-4D97-AF65-F5344CB8AC3E}">
        <p14:creationId xmlns:p14="http://schemas.microsoft.com/office/powerpoint/2010/main" val="1535900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675</Words>
  <Application>Microsoft Office PowerPoint</Application>
  <PresentationFormat>Widescreen</PresentationFormat>
  <Paragraphs>87</Paragraphs>
  <Slides>10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Calibri</vt:lpstr>
      <vt:lpstr>Calibri Light</vt:lpstr>
      <vt:lpstr>Lato</vt:lpstr>
      <vt:lpstr>Montserrat</vt:lpstr>
      <vt:lpstr>Montserrat Light</vt:lpstr>
      <vt:lpstr>Montserrat Thin</vt:lpstr>
      <vt:lpstr>Open Sans</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Shaheer Khan</dc:creator>
  <cp:lastModifiedBy>Shaheer Khan</cp:lastModifiedBy>
  <cp:revision>14</cp:revision>
  <dcterms:created xsi:type="dcterms:W3CDTF">2019-07-20T15:39:25Z</dcterms:created>
  <dcterms:modified xsi:type="dcterms:W3CDTF">2019-07-20T16:38:24Z</dcterms:modified>
</cp:coreProperties>
</file>