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59" r:id="rId3"/>
    <p:sldId id="262" r:id="rId4"/>
    <p:sldId id="260" r:id="rId5"/>
    <p:sldId id="263" r:id="rId6"/>
    <p:sldId id="264" r:id="rId7"/>
    <p:sldId id="267" r:id="rId8"/>
    <p:sldId id="268" r:id="rId9"/>
    <p:sldId id="269" r:id="rId10"/>
    <p:sldId id="270" r:id="rId11"/>
    <p:sldId id="271" r:id="rId12"/>
    <p:sldId id="27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3954"/>
    <a:srgbClr val="584C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showGuides="1">
      <p:cViewPr varScale="1">
        <p:scale>
          <a:sx n="118" d="100"/>
          <a:sy n="118" d="100"/>
        </p:scale>
        <p:origin x="132" y="3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8E97754-9639-4E51-9CBA-A5B614ADEE22}"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8F655-1098-4226-A2AC-C558381593D9}" type="slidenum">
              <a:rPr lang="en-US" smtClean="0"/>
              <a:t>‹#›</a:t>
            </a:fld>
            <a:endParaRPr lang="en-US"/>
          </a:p>
        </p:txBody>
      </p:sp>
    </p:spTree>
    <p:extLst>
      <p:ext uri="{BB962C8B-B14F-4D97-AF65-F5344CB8AC3E}">
        <p14:creationId xmlns:p14="http://schemas.microsoft.com/office/powerpoint/2010/main" val="250749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97754-9639-4E51-9CBA-A5B614ADEE22}"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8F655-1098-4226-A2AC-C558381593D9}" type="slidenum">
              <a:rPr lang="en-US" smtClean="0"/>
              <a:t>‹#›</a:t>
            </a:fld>
            <a:endParaRPr lang="en-US"/>
          </a:p>
        </p:txBody>
      </p:sp>
    </p:spTree>
    <p:extLst>
      <p:ext uri="{BB962C8B-B14F-4D97-AF65-F5344CB8AC3E}">
        <p14:creationId xmlns:p14="http://schemas.microsoft.com/office/powerpoint/2010/main" val="2875278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97754-9639-4E51-9CBA-A5B614ADEE22}"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8F655-1098-4226-A2AC-C558381593D9}" type="slidenum">
              <a:rPr lang="en-US" smtClean="0"/>
              <a:t>‹#›</a:t>
            </a:fld>
            <a:endParaRPr lang="en-US"/>
          </a:p>
        </p:txBody>
      </p:sp>
    </p:spTree>
    <p:extLst>
      <p:ext uri="{BB962C8B-B14F-4D97-AF65-F5344CB8AC3E}">
        <p14:creationId xmlns:p14="http://schemas.microsoft.com/office/powerpoint/2010/main" val="1507363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12" name="Picture Placeholder 6"/>
          <p:cNvSpPr>
            <a:spLocks noGrp="1"/>
          </p:cNvSpPr>
          <p:nvPr>
            <p:ph type="pic" sz="quarter" idx="38"/>
          </p:nvPr>
        </p:nvSpPr>
        <p:spPr>
          <a:xfrm>
            <a:off x="47898" y="33384"/>
            <a:ext cx="3684105"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3" name="Picture Placeholder 6"/>
          <p:cNvSpPr>
            <a:spLocks noGrp="1"/>
          </p:cNvSpPr>
          <p:nvPr>
            <p:ph type="pic" sz="quarter" idx="39"/>
          </p:nvPr>
        </p:nvSpPr>
        <p:spPr>
          <a:xfrm>
            <a:off x="3783356" y="33384"/>
            <a:ext cx="3684105" cy="3352754"/>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4" name="Picture Placeholder 6"/>
          <p:cNvSpPr>
            <a:spLocks noGrp="1"/>
          </p:cNvSpPr>
          <p:nvPr>
            <p:ph type="pic" sz="quarter" idx="40"/>
          </p:nvPr>
        </p:nvSpPr>
        <p:spPr>
          <a:xfrm>
            <a:off x="3783356" y="3429000"/>
            <a:ext cx="3684105" cy="3384186"/>
          </a:xfrm>
          <a:prstGeom prst="rect">
            <a:avLst/>
          </a:prstGeom>
          <a:pattFill prst="pct60">
            <a:fgClr>
              <a:srgbClr val="FFFFFF"/>
            </a:fgClr>
            <a:bgClr>
              <a:srgbClr val="E6E9EE"/>
            </a:bgClr>
          </a:pattFill>
        </p:spPr>
        <p:txBody>
          <a:bodyPr/>
          <a:lstStyle>
            <a:lvl1pPr>
              <a:defRPr lang="en-US"/>
            </a:lvl1pPr>
          </a:lstStyle>
          <a:p>
            <a:pPr lvl="0"/>
            <a:endParaRPr lang="en-US"/>
          </a:p>
        </p:txBody>
      </p:sp>
      <p:sp>
        <p:nvSpPr>
          <p:cNvPr id="15" name="Picture Placeholder 6"/>
          <p:cNvSpPr>
            <a:spLocks noGrp="1"/>
          </p:cNvSpPr>
          <p:nvPr>
            <p:ph type="pic" sz="quarter" idx="41"/>
          </p:nvPr>
        </p:nvSpPr>
        <p:spPr>
          <a:xfrm>
            <a:off x="47898" y="3429000"/>
            <a:ext cx="3684105" cy="3384186"/>
          </a:xfrm>
          <a:prstGeom prst="rect">
            <a:avLst/>
          </a:prstGeom>
          <a:pattFill prst="pct60">
            <a:fgClr>
              <a:srgbClr val="FFFFFF"/>
            </a:fgClr>
            <a:bgClr>
              <a:srgbClr val="E6E9EE"/>
            </a:bgClr>
          </a:pattFill>
        </p:spPr>
        <p:txBody>
          <a:bodyPr/>
          <a:lstStyle>
            <a:lvl1pPr>
              <a:defRPr lang="en-US"/>
            </a:lvl1pPr>
          </a:lstStyle>
          <a:p>
            <a:pPr lvl="0"/>
            <a:endParaRPr lang="en-US"/>
          </a:p>
        </p:txBody>
      </p:sp>
    </p:spTree>
    <p:extLst>
      <p:ext uri="{BB962C8B-B14F-4D97-AF65-F5344CB8AC3E}">
        <p14:creationId xmlns:p14="http://schemas.microsoft.com/office/powerpoint/2010/main" val="35860293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
        <p:nvSpPr>
          <p:cNvPr id="7" name="Picture Placeholder 6"/>
          <p:cNvSpPr>
            <a:spLocks noGrp="1"/>
          </p:cNvSpPr>
          <p:nvPr>
            <p:ph type="pic" sz="quarter" idx="40"/>
          </p:nvPr>
        </p:nvSpPr>
        <p:spPr>
          <a:xfrm>
            <a:off x="1801959" y="1007164"/>
            <a:ext cx="3924233" cy="476415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7896894" y="347869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4" name="Picture Placeholder 6"/>
          <p:cNvSpPr>
            <a:spLocks noGrp="1"/>
          </p:cNvSpPr>
          <p:nvPr>
            <p:ph type="pic" sz="quarter" idx="39"/>
          </p:nvPr>
        </p:nvSpPr>
        <p:spPr>
          <a:xfrm>
            <a:off x="5845460" y="347869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5845460" y="100716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7853164" y="100716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2083521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3061252" cy="6858000"/>
          </a:xfrm>
          <a:prstGeom prst="rect">
            <a:avLst/>
          </a:prstGeom>
        </p:spPr>
        <p:txBody>
          <a:bodyPr rtlCol="0">
            <a:normAutofit/>
          </a:bodyPr>
          <a:lstStyle/>
          <a:p>
            <a:pPr lvl="0"/>
            <a:endParaRPr lang="en-US" noProof="0"/>
          </a:p>
        </p:txBody>
      </p:sp>
    </p:spTree>
    <p:extLst>
      <p:ext uri="{BB962C8B-B14F-4D97-AF65-F5344CB8AC3E}">
        <p14:creationId xmlns:p14="http://schemas.microsoft.com/office/powerpoint/2010/main" val="559341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3429000"/>
          </a:xfrm>
          <a:prstGeom prst="rect">
            <a:avLst/>
          </a:prstGeom>
        </p:spPr>
        <p:txBody>
          <a:bodyPr rtlCol="0">
            <a:normAutofit/>
          </a:bodyPr>
          <a:lstStyle/>
          <a:p>
            <a:pPr lvl="0"/>
            <a:endParaRPr lang="en-US" noProof="0"/>
          </a:p>
        </p:txBody>
      </p:sp>
    </p:spTree>
    <p:extLst>
      <p:ext uri="{BB962C8B-B14F-4D97-AF65-F5344CB8AC3E}">
        <p14:creationId xmlns:p14="http://schemas.microsoft.com/office/powerpoint/2010/main" val="74555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0" y="0"/>
            <a:ext cx="6047072" cy="6858000"/>
          </a:xfrm>
          <a:custGeom>
            <a:avLst/>
            <a:gdLst>
              <a:gd name="connsiteX0" fmla="*/ 0 w 6047072"/>
              <a:gd name="connsiteY0" fmla="*/ 3577273 h 6858000"/>
              <a:gd name="connsiteX1" fmla="*/ 2961690 w 6047072"/>
              <a:gd name="connsiteY1" fmla="*/ 6415024 h 6858000"/>
              <a:gd name="connsiteX2" fmla="*/ 2499367 w 6047072"/>
              <a:gd name="connsiteY2" fmla="*/ 6858000 h 6858000"/>
              <a:gd name="connsiteX3" fmla="*/ 0 w 6047072"/>
              <a:gd name="connsiteY3" fmla="*/ 6858000 h 6858000"/>
              <a:gd name="connsiteX4" fmla="*/ 3063180 w 6047072"/>
              <a:gd name="connsiteY4" fmla="*/ 569976 h 6858000"/>
              <a:gd name="connsiteX5" fmla="*/ 6047072 w 6047072"/>
              <a:gd name="connsiteY5" fmla="*/ 3429000 h 6858000"/>
              <a:gd name="connsiteX6" fmla="*/ 3063180 w 6047072"/>
              <a:gd name="connsiteY6" fmla="*/ 6288024 h 6858000"/>
              <a:gd name="connsiteX7" fmla="*/ 79288 w 6047072"/>
              <a:gd name="connsiteY7" fmla="*/ 3429000 h 6858000"/>
              <a:gd name="connsiteX8" fmla="*/ 0 w 6047072"/>
              <a:gd name="connsiteY8" fmla="*/ 0 h 6858000"/>
              <a:gd name="connsiteX9" fmla="*/ 2499367 w 6047072"/>
              <a:gd name="connsiteY9" fmla="*/ 0 h 6858000"/>
              <a:gd name="connsiteX10" fmla="*/ 2961690 w 6047072"/>
              <a:gd name="connsiteY10" fmla="*/ 442976 h 6858000"/>
              <a:gd name="connsiteX11" fmla="*/ 0 w 6047072"/>
              <a:gd name="connsiteY11" fmla="*/ 32807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47072" h="6858000">
                <a:moveTo>
                  <a:pt x="0" y="3577273"/>
                </a:moveTo>
                <a:lnTo>
                  <a:pt x="2961690" y="6415024"/>
                </a:lnTo>
                <a:lnTo>
                  <a:pt x="2499367" y="6858000"/>
                </a:lnTo>
                <a:lnTo>
                  <a:pt x="0" y="6858000"/>
                </a:lnTo>
                <a:close/>
                <a:moveTo>
                  <a:pt x="3063180" y="569976"/>
                </a:moveTo>
                <a:lnTo>
                  <a:pt x="6047072" y="3429000"/>
                </a:lnTo>
                <a:lnTo>
                  <a:pt x="3063180" y="6288024"/>
                </a:lnTo>
                <a:lnTo>
                  <a:pt x="79288" y="3429000"/>
                </a:lnTo>
                <a:close/>
                <a:moveTo>
                  <a:pt x="0" y="0"/>
                </a:moveTo>
                <a:lnTo>
                  <a:pt x="2499367" y="0"/>
                </a:lnTo>
                <a:lnTo>
                  <a:pt x="2961690" y="442976"/>
                </a:lnTo>
                <a:lnTo>
                  <a:pt x="0" y="3280728"/>
                </a:lnTo>
                <a:close/>
              </a:path>
            </a:pathLst>
          </a:custGeom>
        </p:spPr>
        <p:txBody>
          <a:bodyPr wrap="square">
            <a:noAutofit/>
          </a:bodyPr>
          <a:lstStyle/>
          <a:p>
            <a:endParaRPr lang="fr-CA"/>
          </a:p>
        </p:txBody>
      </p:sp>
    </p:spTree>
    <p:extLst>
      <p:ext uri="{BB962C8B-B14F-4D97-AF65-F5344CB8AC3E}">
        <p14:creationId xmlns:p14="http://schemas.microsoft.com/office/powerpoint/2010/main" val="4075660138"/>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895350" y="858839"/>
            <a:ext cx="5140325" cy="5140325"/>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Tree>
    <p:extLst>
      <p:ext uri="{BB962C8B-B14F-4D97-AF65-F5344CB8AC3E}">
        <p14:creationId xmlns:p14="http://schemas.microsoft.com/office/powerpoint/2010/main" val="71238507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3752850" cy="6858000"/>
          </a:xfrm>
        </p:spPr>
        <p:txBody>
          <a:bodyPr/>
          <a:lstStyle/>
          <a:p>
            <a:endParaRPr lang="fr-CA"/>
          </a:p>
        </p:txBody>
      </p:sp>
    </p:spTree>
    <p:extLst>
      <p:ext uri="{BB962C8B-B14F-4D97-AF65-F5344CB8AC3E}">
        <p14:creationId xmlns:p14="http://schemas.microsoft.com/office/powerpoint/2010/main" val="87253104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6096000" cy="6858000"/>
          </a:xfrm>
          <a:prstGeom prst="homePlate">
            <a:avLst/>
          </a:prstGeom>
        </p:spPr>
        <p:txBody>
          <a:bodyPr rtlCol="0">
            <a:normAutofit/>
          </a:bodyPr>
          <a:lstStyle/>
          <a:p>
            <a:pPr lvl="0"/>
            <a:endParaRPr lang="en-US" noProof="0"/>
          </a:p>
        </p:txBody>
      </p:sp>
    </p:spTree>
    <p:extLst>
      <p:ext uri="{BB962C8B-B14F-4D97-AF65-F5344CB8AC3E}">
        <p14:creationId xmlns:p14="http://schemas.microsoft.com/office/powerpoint/2010/main" val="1538222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97754-9639-4E51-9CBA-A5B614ADEE22}"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28F655-1098-4226-A2AC-C558381593D9}" type="slidenum">
              <a:rPr lang="en-US" smtClean="0"/>
              <a:t>‹#›</a:t>
            </a:fld>
            <a:endParaRPr lang="en-US"/>
          </a:p>
        </p:txBody>
      </p:sp>
    </p:spTree>
    <p:extLst>
      <p:ext uri="{BB962C8B-B14F-4D97-AF65-F5344CB8AC3E}">
        <p14:creationId xmlns:p14="http://schemas.microsoft.com/office/powerpoint/2010/main" val="1132789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3425825"/>
          </a:xfrm>
        </p:spPr>
        <p:txBody>
          <a:bodyPr/>
          <a:lstStyle/>
          <a:p>
            <a:endParaRPr lang="en-US"/>
          </a:p>
        </p:txBody>
      </p:sp>
    </p:spTree>
    <p:extLst>
      <p:ext uri="{BB962C8B-B14F-4D97-AF65-F5344CB8AC3E}">
        <p14:creationId xmlns:p14="http://schemas.microsoft.com/office/powerpoint/2010/main" val="754265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3328843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802817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E97754-9639-4E51-9CBA-A5B614ADEE22}" type="datetimeFigureOut">
              <a:rPr lang="en-US" smtClean="0"/>
              <a:t>5/5/2021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28F655-1098-4226-A2AC-C558381593D9}" type="slidenum">
              <a:rPr lang="en-US" smtClean="0"/>
              <a:t>‹#›</a:t>
            </a:fld>
            <a:endParaRPr lang="en-US"/>
          </a:p>
        </p:txBody>
      </p:sp>
    </p:spTree>
    <p:extLst>
      <p:ext uri="{BB962C8B-B14F-4D97-AF65-F5344CB8AC3E}">
        <p14:creationId xmlns:p14="http://schemas.microsoft.com/office/powerpoint/2010/main" val="403205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97754-9639-4E51-9CBA-A5B614ADEE22}" type="datetimeFigureOut">
              <a:rPr lang="en-US" smtClean="0"/>
              <a:t>5/5/2021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28F655-1098-4226-A2AC-C558381593D9}" type="slidenum">
              <a:rPr lang="en-US" smtClean="0"/>
              <a:t>‹#›</a:t>
            </a:fld>
            <a:endParaRPr lang="en-US"/>
          </a:p>
        </p:txBody>
      </p:sp>
    </p:spTree>
    <p:extLst>
      <p:ext uri="{BB962C8B-B14F-4D97-AF65-F5344CB8AC3E}">
        <p14:creationId xmlns:p14="http://schemas.microsoft.com/office/powerpoint/2010/main" val="2685991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97754-9639-4E51-9CBA-A5B614ADEE22}"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8F655-1098-4226-A2AC-C558381593D9}" type="slidenum">
              <a:rPr lang="en-US" smtClean="0"/>
              <a:t>‹#›</a:t>
            </a:fld>
            <a:endParaRPr lang="en-US"/>
          </a:p>
        </p:txBody>
      </p:sp>
    </p:spTree>
    <p:extLst>
      <p:ext uri="{BB962C8B-B14F-4D97-AF65-F5344CB8AC3E}">
        <p14:creationId xmlns:p14="http://schemas.microsoft.com/office/powerpoint/2010/main" val="2990341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97754-9639-4E51-9CBA-A5B614ADEE22}"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28F655-1098-4226-A2AC-C558381593D9}" type="slidenum">
              <a:rPr lang="en-US" smtClean="0"/>
              <a:t>‹#›</a:t>
            </a:fld>
            <a:endParaRPr lang="en-US"/>
          </a:p>
        </p:txBody>
      </p:sp>
    </p:spTree>
    <p:extLst>
      <p:ext uri="{BB962C8B-B14F-4D97-AF65-F5344CB8AC3E}">
        <p14:creationId xmlns:p14="http://schemas.microsoft.com/office/powerpoint/2010/main" val="240991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97754-9639-4E51-9CBA-A5B614ADEE22}" type="datetimeFigureOut">
              <a:rPr lang="en-US" smtClean="0"/>
              <a:t>5/5/2021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28F655-1098-4226-A2AC-C558381593D9}" type="slidenum">
              <a:rPr lang="en-US" smtClean="0"/>
              <a:t>‹#›</a:t>
            </a:fld>
            <a:endParaRPr lang="en-US"/>
          </a:p>
        </p:txBody>
      </p:sp>
    </p:spTree>
    <p:extLst>
      <p:ext uri="{BB962C8B-B14F-4D97-AF65-F5344CB8AC3E}">
        <p14:creationId xmlns:p14="http://schemas.microsoft.com/office/powerpoint/2010/main" val="2273360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5" r:id="rId15"/>
    <p:sldLayoutId id="2147483666" r:id="rId16"/>
    <p:sldLayoutId id="2147483667" r:id="rId17"/>
    <p:sldLayoutId id="2147483668" r:id="rId18"/>
    <p:sldLayoutId id="214748366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12500" b="12500"/>
          <a:stretch>
            <a:fillRect/>
          </a:stretch>
        </p:blipFill>
        <p:spPr/>
      </p:pic>
      <p:sp>
        <p:nvSpPr>
          <p:cNvPr id="6" name="Rectangle 5"/>
          <p:cNvSpPr/>
          <p:nvPr/>
        </p:nvSpPr>
        <p:spPr>
          <a:xfrm>
            <a:off x="0" y="0"/>
            <a:ext cx="12192000" cy="6858000"/>
          </a:xfrm>
          <a:prstGeom prst="rect">
            <a:avLst/>
          </a:prstGeom>
          <a:solidFill>
            <a:schemeClr val="accent4">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2"/>
          <p:cNvSpPr>
            <a:spLocks/>
          </p:cNvSpPr>
          <p:nvPr/>
        </p:nvSpPr>
        <p:spPr bwMode="auto">
          <a:xfrm>
            <a:off x="3329995" y="2875002"/>
            <a:ext cx="5393219"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tIns="45720" bIns="45720">
            <a:spAutoFit/>
          </a:bodyPr>
          <a:lstStyle>
            <a:lvl1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a:lnSpc>
                <a:spcPts val="3600"/>
              </a:lnSpc>
              <a:tabLst>
                <a:tab pos="1944688" algn="l"/>
              </a:tabLst>
            </a:pPr>
            <a:r>
              <a:rPr lang="en-US" altLang="en-US"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Money Stock Exchange</a:t>
            </a:r>
          </a:p>
        </p:txBody>
      </p:sp>
      <p:sp>
        <p:nvSpPr>
          <p:cNvPr id="8" name="Rectangle 7"/>
          <p:cNvSpPr/>
          <p:nvPr/>
        </p:nvSpPr>
        <p:spPr>
          <a:xfrm>
            <a:off x="3399390" y="3429000"/>
            <a:ext cx="5393219" cy="738664"/>
          </a:xfrm>
          <a:prstGeom prst="rect">
            <a:avLst/>
          </a:prstGeom>
        </p:spPr>
        <p:txBody>
          <a:bodyPr wrap="square">
            <a:spAutoFit/>
          </a:bodyPr>
          <a:lstStyle/>
          <a:p>
            <a:pPr algn="ctr"/>
            <a:r>
              <a:rPr lang="en-US" sz="1400" b="1" dirty="0">
                <a:solidFill>
                  <a:schemeClr val="bg1"/>
                </a:solidFill>
                <a:latin typeface="Segoe UI" panose="020B0502040204020203" pitchFamily="34" charset="0"/>
                <a:cs typeface="Segoe UI" panose="020B0502040204020203" pitchFamily="34" charset="0"/>
              </a:rPr>
              <a:t>Lorem Ipsum</a:t>
            </a:r>
            <a:r>
              <a:rPr lang="en-US" sz="1400" dirty="0">
                <a:solidFill>
                  <a:schemeClr val="bg1"/>
                </a:solidFill>
                <a:latin typeface="Segoe UI" panose="020B0502040204020203" pitchFamily="34" charset="0"/>
                <a:cs typeface="Segoe UI" panose="020B0502040204020203" pitchFamily="34" charset="0"/>
              </a:rPr>
              <a:t> is simply dummy text of the printing and typesetting industry. Lorem Ipsum has been the industry's standard</a:t>
            </a:r>
          </a:p>
        </p:txBody>
      </p:sp>
    </p:spTree>
    <p:extLst>
      <p:ext uri="{BB962C8B-B14F-4D97-AF65-F5344CB8AC3E}">
        <p14:creationId xmlns:p14="http://schemas.microsoft.com/office/powerpoint/2010/main" val="241927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0" y="0"/>
            <a:ext cx="6096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12"/>
          <p:cNvSpPr>
            <a:spLocks/>
          </p:cNvSpPr>
          <p:nvPr/>
        </p:nvSpPr>
        <p:spPr bwMode="auto">
          <a:xfrm>
            <a:off x="5777036" y="2470208"/>
            <a:ext cx="4269332"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tIns="45720" bIns="45720">
            <a:spAutoFit/>
          </a:bodyPr>
          <a:lstStyle>
            <a:lvl1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nSpc>
                <a:spcPts val="3600"/>
              </a:lnSpc>
              <a:tabLst>
                <a:tab pos="1944688" algn="l"/>
              </a:tabLst>
            </a:pPr>
            <a:r>
              <a:rPr lang="en-US" altLang="en-US"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ADD TITLE HERE</a:t>
            </a:r>
          </a:p>
        </p:txBody>
      </p:sp>
      <p:grpSp>
        <p:nvGrpSpPr>
          <p:cNvPr id="10" name="Group 9"/>
          <p:cNvGrpSpPr/>
          <p:nvPr/>
        </p:nvGrpSpPr>
        <p:grpSpPr>
          <a:xfrm>
            <a:off x="4860419" y="1619140"/>
            <a:ext cx="1401762" cy="1400175"/>
            <a:chOff x="1166726" y="1191367"/>
            <a:chExt cx="1401762" cy="1400175"/>
          </a:xfrm>
        </p:grpSpPr>
        <p:sp>
          <p:nvSpPr>
            <p:cNvPr id="11" name="Rectangle 10"/>
            <p:cNvSpPr/>
            <p:nvPr/>
          </p:nvSpPr>
          <p:spPr bwMode="auto">
            <a:xfrm rot="5400000">
              <a:off x="2195425" y="1481880"/>
              <a:ext cx="663575" cy="82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sp>
          <p:nvSpPr>
            <p:cNvPr id="12" name="Rectangle 11"/>
            <p:cNvSpPr/>
            <p:nvPr/>
          </p:nvSpPr>
          <p:spPr bwMode="auto">
            <a:xfrm rot="5400000">
              <a:off x="509500" y="1850180"/>
              <a:ext cx="1400175" cy="82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sp>
          <p:nvSpPr>
            <p:cNvPr id="13" name="Rectangle 12"/>
            <p:cNvSpPr/>
            <p:nvPr/>
          </p:nvSpPr>
          <p:spPr bwMode="auto">
            <a:xfrm>
              <a:off x="1168313" y="1191367"/>
              <a:ext cx="1400175" cy="82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sp>
          <p:nvSpPr>
            <p:cNvPr id="16" name="Rectangle 15"/>
            <p:cNvSpPr/>
            <p:nvPr/>
          </p:nvSpPr>
          <p:spPr bwMode="auto">
            <a:xfrm rot="10800000">
              <a:off x="1166726" y="2508992"/>
              <a:ext cx="804862" cy="82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grpSp>
      <p:sp>
        <p:nvSpPr>
          <p:cNvPr id="18" name="Rectangle 17"/>
          <p:cNvSpPr/>
          <p:nvPr/>
        </p:nvSpPr>
        <p:spPr>
          <a:xfrm>
            <a:off x="4687981" y="3429000"/>
            <a:ext cx="6922492" cy="1815882"/>
          </a:xfrm>
          <a:prstGeom prst="rect">
            <a:avLst/>
          </a:prstGeom>
        </p:spPr>
        <p:txBody>
          <a:bodyPr wrap="square">
            <a:spAutoFit/>
          </a:bodyPr>
          <a:lstStyle/>
          <a:p>
            <a:pPr algn="just"/>
            <a:r>
              <a:rPr lang="en-US" sz="1400" b="1" i="0" dirty="0">
                <a:solidFill>
                  <a:schemeClr val="accent4"/>
                </a:solidFill>
                <a:effectLst/>
                <a:latin typeface="Segoe UI" panose="020B0502040204020203" pitchFamily="34" charset="0"/>
                <a:cs typeface="Segoe UI" panose="020B0502040204020203" pitchFamily="34" charset="0"/>
              </a:rPr>
              <a:t>Lorem Ipsum</a:t>
            </a:r>
            <a:r>
              <a:rPr lang="en-US" sz="1400" b="0" i="0" dirty="0">
                <a:solidFill>
                  <a:srgbClr val="000000"/>
                </a:solidFill>
                <a:effectLst/>
                <a:latin typeface="Segoe UI" panose="020B0502040204020203" pitchFamily="34" charset="0"/>
                <a:cs typeface="Segoe UI" panose="020B0502040204020203" pitchFamily="34" charset="0"/>
              </a:rPr>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 in the 1960s with the release of Letterset sheets containing Lorem Ipsum passages, and more recently with desktop publishing software like Aldus PageMaker including versions of Lorem Ipsum.</a:t>
            </a:r>
            <a:endParaRPr lang="en-US" sz="1400" dirty="0">
              <a:latin typeface="Segoe UI" panose="020B0502040204020203" pitchFamily="34" charset="0"/>
              <a:cs typeface="Segoe UI" panose="020B0502040204020203" pitchFamily="34" charset="0"/>
            </a:endParaRPr>
          </a:p>
        </p:txBody>
      </p:sp>
      <p:pic>
        <p:nvPicPr>
          <p:cNvPr id="4" name="Picture Placeholder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9656" t="-175" r="51218" b="175"/>
          <a:stretch/>
        </p:blipFill>
        <p:spPr/>
      </p:pic>
    </p:spTree>
    <p:extLst>
      <p:ext uri="{BB962C8B-B14F-4D97-AF65-F5344CB8AC3E}">
        <p14:creationId xmlns:p14="http://schemas.microsoft.com/office/powerpoint/2010/main" val="13901750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050" name="Group 3"/>
          <p:cNvGrpSpPr>
            <a:grpSpLocks/>
          </p:cNvGrpSpPr>
          <p:nvPr/>
        </p:nvGrpSpPr>
        <p:grpSpPr bwMode="auto">
          <a:xfrm rot="16200000">
            <a:off x="6942932" y="15082"/>
            <a:ext cx="2820987" cy="2876550"/>
            <a:chOff x="4346707" y="-525468"/>
            <a:chExt cx="4848808" cy="3931088"/>
          </a:xfrm>
        </p:grpSpPr>
        <p:sp>
          <p:nvSpPr>
            <p:cNvPr id="5" name="Rectangle 4"/>
            <p:cNvSpPr/>
            <p:nvPr/>
          </p:nvSpPr>
          <p:spPr>
            <a:xfrm>
              <a:off x="4423110" y="-525467"/>
              <a:ext cx="4772406" cy="3859496"/>
            </a:xfrm>
            <a:prstGeom prst="rect">
              <a:avLst/>
            </a:prstGeom>
            <a:noFill/>
            <a:ln w="1524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solidFill>
                  <a:schemeClr val="tx1"/>
                </a:solidFill>
              </a:endParaRPr>
            </a:p>
          </p:txBody>
        </p:sp>
        <p:cxnSp>
          <p:nvCxnSpPr>
            <p:cNvPr id="6" name="Straight Connector 5"/>
            <p:cNvCxnSpPr/>
            <p:nvPr/>
          </p:nvCxnSpPr>
          <p:spPr>
            <a:xfrm>
              <a:off x="4346707" y="3334028"/>
              <a:ext cx="173814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420381" y="1600618"/>
              <a:ext cx="0" cy="1805003"/>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30051" name="TextBox 7"/>
          <p:cNvSpPr txBox="1">
            <a:spLocks noChangeArrowheads="1"/>
          </p:cNvSpPr>
          <p:nvPr/>
        </p:nvSpPr>
        <p:spPr bwMode="auto">
          <a:xfrm>
            <a:off x="7664451" y="1852614"/>
            <a:ext cx="17573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n-US" sz="2400" dirty="0">
                <a:latin typeface="Segoe UI Black" panose="020B0A02040204020203" pitchFamily="34" charset="0"/>
                <a:ea typeface="Segoe UI Black" panose="020B0A02040204020203" pitchFamily="34" charset="0"/>
                <a:cs typeface="Segoe UI Black" panose="020B0A02040204020203" pitchFamily="34" charset="0"/>
              </a:rPr>
              <a:t>COMPANY</a:t>
            </a:r>
          </a:p>
          <a:p>
            <a:pPr algn="r" eaLnBrk="1" hangingPunct="1"/>
            <a:r>
              <a:rPr lang="en-US" altLang="en-US" sz="2400" dirty="0">
                <a:latin typeface="Segoe UI Black" panose="020B0A02040204020203" pitchFamily="34" charset="0"/>
                <a:ea typeface="Segoe UI Black" panose="020B0A02040204020203" pitchFamily="34" charset="0"/>
                <a:cs typeface="Segoe UI Black" panose="020B0A02040204020203" pitchFamily="34" charset="0"/>
              </a:rPr>
              <a:t>PORTFOLIO</a:t>
            </a:r>
          </a:p>
        </p:txBody>
      </p:sp>
      <p:pic>
        <p:nvPicPr>
          <p:cNvPr id="2" name="Picture Placeholder 1"/>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0370" r="20370"/>
          <a:stretch>
            <a:fillRect/>
          </a:stretch>
        </p:blipFill>
        <p:spPr/>
      </p:pic>
      <p:sp>
        <p:nvSpPr>
          <p:cNvPr id="19" name="Rectangle 18"/>
          <p:cNvSpPr/>
          <p:nvPr/>
        </p:nvSpPr>
        <p:spPr>
          <a:xfrm>
            <a:off x="6772281" y="3140242"/>
            <a:ext cx="4922414" cy="2462213"/>
          </a:xfrm>
          <a:prstGeom prst="rect">
            <a:avLst/>
          </a:prstGeom>
        </p:spPr>
        <p:txBody>
          <a:bodyPr wrap="square">
            <a:spAutoFit/>
          </a:bodyPr>
          <a:lstStyle/>
          <a:p>
            <a:pPr algn="just"/>
            <a:r>
              <a:rPr lang="en-US" sz="1400" b="1" i="0" dirty="0">
                <a:solidFill>
                  <a:schemeClr val="accent4"/>
                </a:solidFill>
                <a:effectLst/>
                <a:latin typeface="Segoe UI" panose="020B0502040204020203" pitchFamily="34" charset="0"/>
                <a:cs typeface="Segoe UI" panose="020B0502040204020203" pitchFamily="34" charset="0"/>
              </a:rPr>
              <a:t>Lorem Ipsum</a:t>
            </a:r>
            <a:r>
              <a:rPr lang="en-US" sz="1400" b="0" i="0" dirty="0">
                <a:solidFill>
                  <a:srgbClr val="000000"/>
                </a:solidFill>
                <a:effectLst/>
                <a:latin typeface="Segoe UI" panose="020B0502040204020203" pitchFamily="34" charset="0"/>
                <a:cs typeface="Segoe UI" panose="020B0502040204020203" pitchFamily="34" charset="0"/>
              </a:rPr>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 in the 1960s with the release of Letterset sheets containing Lorem Ipsum passages, and more recently with desktop publishing software like Aldus PageMaker including versions of Lorem Ipsum.</a:t>
            </a:r>
            <a:endParaRPr lang="en-US"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99748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t="7813" b="7813"/>
          <a:stretch>
            <a:fillRect/>
          </a:stretch>
        </p:blipFill>
        <p:spPr/>
      </p:pic>
      <p:sp>
        <p:nvSpPr>
          <p:cNvPr id="4" name="Rectangle 3"/>
          <p:cNvSpPr/>
          <p:nvPr/>
        </p:nvSpPr>
        <p:spPr>
          <a:xfrm>
            <a:off x="0" y="0"/>
            <a:ext cx="12192000"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331" name="Rectangle 3"/>
          <p:cNvSpPr>
            <a:spLocks/>
          </p:cNvSpPr>
          <p:nvPr/>
        </p:nvSpPr>
        <p:spPr bwMode="auto">
          <a:xfrm>
            <a:off x="3394075" y="2828835"/>
            <a:ext cx="5865019"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45720" bIns="45720">
            <a:spAutoFit/>
          </a:bodyPr>
          <a:lstStyle>
            <a:lvl1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a:r>
              <a:rPr lang="en-US" altLang="en-US" dirty="0">
                <a:solidFill>
                  <a:srgbClr val="FFC000"/>
                </a:solidFill>
                <a:latin typeface="Segoe UI Black" panose="020B0A02040204020203" pitchFamily="34" charset="0"/>
                <a:ea typeface="Segoe UI Black" panose="020B0A02040204020203" pitchFamily="34" charset="0"/>
                <a:cs typeface="Segoe UI Black" panose="020B0A02040204020203" pitchFamily="34" charset="0"/>
              </a:rPr>
              <a:t>THANKS </a:t>
            </a:r>
            <a:r>
              <a:rPr lang="en-US" altLang="en-US" dirty="0">
                <a:solidFill>
                  <a:srgbClr val="FFFFFF"/>
                </a:solidFill>
                <a:latin typeface="Segoe UI Black" panose="020B0A02040204020203" pitchFamily="34" charset="0"/>
                <a:ea typeface="Segoe UI Black" panose="020B0A02040204020203" pitchFamily="34" charset="0"/>
                <a:cs typeface="Segoe UI Black" panose="020B0A02040204020203" pitchFamily="34" charset="0"/>
              </a:rPr>
              <a:t>FOR WATCHING</a:t>
            </a:r>
            <a:endParaRPr lang="en-US" altLang="en-US" dirty="0">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16435695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9331"/>
                                        </p:tgtEl>
                                        <p:attrNameLst>
                                          <p:attrName>style.visibility</p:attrName>
                                        </p:attrNameLst>
                                      </p:cBhvr>
                                      <p:to>
                                        <p:strVal val="visible"/>
                                      </p:to>
                                    </p:set>
                                    <p:anim calcmode="lin" valueType="num">
                                      <p:cBhvr additive="base">
                                        <p:cTn id="7" dur="500" fill="hold"/>
                                        <p:tgtEl>
                                          <p:spTgt spid="99331"/>
                                        </p:tgtEl>
                                        <p:attrNameLst>
                                          <p:attrName>ppt_x</p:attrName>
                                        </p:attrNameLst>
                                      </p:cBhvr>
                                      <p:tavLst>
                                        <p:tav tm="0">
                                          <p:val>
                                            <p:strVal val="0-#ppt_w/2"/>
                                          </p:val>
                                        </p:tav>
                                        <p:tav tm="100000">
                                          <p:val>
                                            <p:strVal val="#ppt_x"/>
                                          </p:val>
                                        </p:tav>
                                      </p:tavLst>
                                    </p:anim>
                                    <p:anim calcmode="lin" valueType="num">
                                      <p:cBhvr additive="base">
                                        <p:cTn id="8" dur="500" fill="hold"/>
                                        <p:tgtEl>
                                          <p:spTgt spid="993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73954"/>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38"/>
          </p:nvPr>
        </p:nvSpPr>
        <p:spPr/>
      </p:sp>
      <p:sp>
        <p:nvSpPr>
          <p:cNvPr id="3" name="Picture Placeholder 2">
            <a:extLst>
              <a:ext uri="{FF2B5EF4-FFF2-40B4-BE49-F238E27FC236}">
                <a16:creationId xmlns:a16="http://schemas.microsoft.com/office/drawing/2014/main" id="{90B308ED-54B6-4F37-A02D-C9C3558C5BA6}"/>
              </a:ext>
            </a:extLst>
          </p:cNvPr>
          <p:cNvSpPr>
            <a:spLocks noGrp="1"/>
          </p:cNvSpPr>
          <p:nvPr>
            <p:ph type="pic" sz="quarter" idx="39"/>
          </p:nvPr>
        </p:nvSpPr>
        <p:spPr/>
      </p:sp>
      <p:sp>
        <p:nvSpPr>
          <p:cNvPr id="8" name="Picture Placeholder 7">
            <a:extLst>
              <a:ext uri="{FF2B5EF4-FFF2-40B4-BE49-F238E27FC236}">
                <a16:creationId xmlns:a16="http://schemas.microsoft.com/office/drawing/2014/main" id="{793505A0-0E45-461C-A95A-6C78F289ECB3}"/>
              </a:ext>
            </a:extLst>
          </p:cNvPr>
          <p:cNvSpPr>
            <a:spLocks noGrp="1"/>
          </p:cNvSpPr>
          <p:nvPr>
            <p:ph type="pic" sz="quarter" idx="41"/>
          </p:nvPr>
        </p:nvSpPr>
        <p:spPr/>
      </p:sp>
      <p:sp>
        <p:nvSpPr>
          <p:cNvPr id="12" name="Picture Placeholder 11">
            <a:extLst>
              <a:ext uri="{FF2B5EF4-FFF2-40B4-BE49-F238E27FC236}">
                <a16:creationId xmlns:a16="http://schemas.microsoft.com/office/drawing/2014/main" id="{4D873A5C-82DC-48EC-B9F8-49B8DB360837}"/>
              </a:ext>
            </a:extLst>
          </p:cNvPr>
          <p:cNvSpPr>
            <a:spLocks noGrp="1"/>
          </p:cNvSpPr>
          <p:nvPr>
            <p:ph type="pic" sz="quarter" idx="40"/>
          </p:nvPr>
        </p:nvSpPr>
        <p:spPr/>
      </p:sp>
      <p:sp>
        <p:nvSpPr>
          <p:cNvPr id="14" name="Rectangle 13"/>
          <p:cNvSpPr/>
          <p:nvPr/>
        </p:nvSpPr>
        <p:spPr>
          <a:xfrm flipH="1">
            <a:off x="7921215" y="1536525"/>
            <a:ext cx="2857380" cy="1692771"/>
          </a:xfrm>
          <a:prstGeom prst="rect">
            <a:avLst/>
          </a:prstGeom>
        </p:spPr>
        <p:txBody>
          <a:bodyPr wrap="square">
            <a:spAutoFit/>
          </a:bodyPr>
          <a:lstStyle/>
          <a:p>
            <a:r>
              <a:rPr lang="en-US" sz="20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rPr>
              <a:t>Text Here</a:t>
            </a:r>
            <a:r>
              <a:rPr lang="en-US"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rPr>
              <a:t> </a:t>
            </a:r>
          </a:p>
          <a:p>
            <a:pPr algn="just"/>
            <a:r>
              <a:rPr lang="en-US" sz="1200" b="1" dirty="0">
                <a:solidFill>
                  <a:schemeClr val="bg1"/>
                </a:solidFill>
                <a:latin typeface="Segoe UI" panose="020B0502040204020203" pitchFamily="34" charset="0"/>
                <a:cs typeface="Segoe UI" panose="020B0502040204020203" pitchFamily="34" charset="0"/>
              </a:rPr>
              <a:t>Lorem Ipsum</a:t>
            </a:r>
            <a:r>
              <a:rPr lang="en-US" sz="1200" dirty="0">
                <a:solidFill>
                  <a:schemeClr val="bg1"/>
                </a:solidFill>
                <a:latin typeface="Segoe UI" panose="020B0502040204020203" pitchFamily="34" charset="0"/>
                <a:cs typeface="Segoe UI" panose="020B0502040204020203" pitchFamily="34" charset="0"/>
              </a:rPr>
              <a:t> is simply dummy text of the printing and typesetting industry. Lorem Ipsum has been the industry's standard dummy text ever since the 1500s, when an unknown printer took a galley of type and scrambled it to make a type specimen book</a:t>
            </a:r>
          </a:p>
        </p:txBody>
      </p:sp>
      <p:sp>
        <p:nvSpPr>
          <p:cNvPr id="26" name="Rectangle 25"/>
          <p:cNvSpPr/>
          <p:nvPr/>
        </p:nvSpPr>
        <p:spPr>
          <a:xfrm>
            <a:off x="2065394" y="2229022"/>
            <a:ext cx="3396098" cy="2446611"/>
          </a:xfrm>
          <a:prstGeom prst="rect">
            <a:avLst/>
          </a:prstGeom>
          <a:solidFill>
            <a:srgbClr val="373954"/>
          </a:solidFill>
        </p:spPr>
        <p:txBody>
          <a:bodyPr wrap="square" lIns="457140" tIns="319998" rIns="457140" bIns="319998" rtlCol="0" anchor="ctr">
            <a:spAutoFit/>
          </a:bodyPr>
          <a:lstStyle/>
          <a:p>
            <a:pPr algn="ctr"/>
            <a:r>
              <a:rPr lang="en-US" sz="3299" dirty="0">
                <a:solidFill>
                  <a:schemeClr val="accent4"/>
                </a:solidFill>
              </a:rPr>
              <a:t>Our Team</a:t>
            </a:r>
          </a:p>
          <a:p>
            <a:pPr algn="just"/>
            <a:r>
              <a:rPr lang="en-US" sz="1200" b="1" dirty="0">
                <a:solidFill>
                  <a:schemeClr val="bg1"/>
                </a:solidFill>
              </a:rPr>
              <a:t>Lorem Ipsum</a:t>
            </a:r>
            <a:r>
              <a:rPr lang="en-US" sz="1200" dirty="0">
                <a:solidFill>
                  <a:schemeClr val="bg1"/>
                </a:solidFill>
              </a:rPr>
              <a:t> is simply dummy text of the printing and typesetting industry. Lorem Ipsum has been the industry's standard dummy text ever since the 1500s, when an unknown printer took a galley of type and scrambled it to make a type specimen book.</a:t>
            </a:r>
          </a:p>
        </p:txBody>
      </p:sp>
      <p:sp>
        <p:nvSpPr>
          <p:cNvPr id="29" name="Rectangle 28"/>
          <p:cNvSpPr/>
          <p:nvPr/>
        </p:nvSpPr>
        <p:spPr>
          <a:xfrm flipH="1">
            <a:off x="7921215" y="3471521"/>
            <a:ext cx="2857380" cy="1692771"/>
          </a:xfrm>
          <a:prstGeom prst="rect">
            <a:avLst/>
          </a:prstGeom>
        </p:spPr>
        <p:txBody>
          <a:bodyPr wrap="square">
            <a:spAutoFit/>
          </a:bodyPr>
          <a:lstStyle/>
          <a:p>
            <a:r>
              <a:rPr lang="en-US" sz="20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rPr>
              <a:t>Text Here</a:t>
            </a:r>
            <a:endParaRPr lang="en-US"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endParaRPr>
          </a:p>
          <a:p>
            <a:pPr algn="just"/>
            <a:r>
              <a:rPr lang="en-US" sz="1200" b="1" dirty="0">
                <a:solidFill>
                  <a:schemeClr val="bg1"/>
                </a:solidFill>
                <a:latin typeface="Segoe UI" panose="020B0502040204020203" pitchFamily="34" charset="0"/>
                <a:cs typeface="Segoe UI" panose="020B0502040204020203" pitchFamily="34" charset="0"/>
              </a:rPr>
              <a:t>Lorem Ipsum</a:t>
            </a:r>
            <a:r>
              <a:rPr lang="en-US" sz="1200" dirty="0">
                <a:solidFill>
                  <a:schemeClr val="bg1"/>
                </a:solidFill>
                <a:latin typeface="Segoe UI" panose="020B0502040204020203" pitchFamily="34" charset="0"/>
                <a:cs typeface="Segoe UI" panose="020B0502040204020203" pitchFamily="34" charset="0"/>
              </a:rPr>
              <a:t> is simply dummy text of the printing and typesetting industry. Lorem Ipsum has been the industry's standard dummy text ever since the 1500s, when an unknown printer took a galley of type and scrambled it to make a type specimen book</a:t>
            </a:r>
          </a:p>
        </p:txBody>
      </p:sp>
    </p:spTree>
    <p:extLst>
      <p:ext uri="{BB962C8B-B14F-4D97-AF65-F5344CB8AC3E}">
        <p14:creationId xmlns:p14="http://schemas.microsoft.com/office/powerpoint/2010/main" val="234168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strVal val="4/3*#ppt_w"/>
                                          </p:val>
                                        </p:tav>
                                        <p:tav tm="100000">
                                          <p:val>
                                            <p:strVal val="#ppt_w"/>
                                          </p:val>
                                        </p:tav>
                                      </p:tavLst>
                                    </p:anim>
                                    <p:anim calcmode="lin" valueType="num">
                                      <p:cBhvr>
                                        <p:cTn id="8" dur="500" fill="hold"/>
                                        <p:tgtEl>
                                          <p:spTgt spid="26"/>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90" t="69508" r="-190" b="8286"/>
          <a:stretch/>
        </p:blipFill>
        <p:spPr>
          <a:xfrm>
            <a:off x="0" y="0"/>
            <a:ext cx="12192000" cy="3425825"/>
          </a:xfrm>
        </p:spPr>
      </p:pic>
      <p:sp>
        <p:nvSpPr>
          <p:cNvPr id="6" name="Rectangle 5"/>
          <p:cNvSpPr/>
          <p:nvPr/>
        </p:nvSpPr>
        <p:spPr>
          <a:xfrm>
            <a:off x="0" y="0"/>
            <a:ext cx="12192000" cy="3429000"/>
          </a:xfrm>
          <a:prstGeom prst="rect">
            <a:avLst/>
          </a:prstGeom>
          <a:solidFill>
            <a:srgbClr val="37395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60" name="Rectangle 12"/>
          <p:cNvSpPr>
            <a:spLocks/>
          </p:cNvSpPr>
          <p:nvPr/>
        </p:nvSpPr>
        <p:spPr bwMode="auto">
          <a:xfrm>
            <a:off x="2083343" y="2042435"/>
            <a:ext cx="2678725"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tIns="45720" bIns="45720">
            <a:spAutoFit/>
          </a:bodyPr>
          <a:lstStyle>
            <a:lvl1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nSpc>
                <a:spcPts val="3600"/>
              </a:lnSpc>
              <a:tabLst>
                <a:tab pos="1944688" algn="l"/>
              </a:tabLst>
            </a:pPr>
            <a:r>
              <a:rPr lang="en-US" altLang="en-US"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ADD TITLE HERE</a:t>
            </a:r>
          </a:p>
        </p:txBody>
      </p:sp>
      <p:sp>
        <p:nvSpPr>
          <p:cNvPr id="7" name="Rectangle 6"/>
          <p:cNvSpPr/>
          <p:nvPr/>
        </p:nvSpPr>
        <p:spPr>
          <a:xfrm>
            <a:off x="735807" y="4614115"/>
            <a:ext cx="11128244" cy="1169551"/>
          </a:xfrm>
          <a:prstGeom prst="rect">
            <a:avLst/>
          </a:prstGeom>
        </p:spPr>
        <p:txBody>
          <a:bodyPr wrap="square">
            <a:spAutoFit/>
          </a:bodyPr>
          <a:lstStyle/>
          <a:p>
            <a:pPr algn="just"/>
            <a:r>
              <a:rPr lang="en-US" sz="1400" b="1" i="0" dirty="0">
                <a:solidFill>
                  <a:schemeClr val="accent4"/>
                </a:solidFill>
                <a:effectLst/>
                <a:latin typeface="Segoe UI" panose="020B0502040204020203" pitchFamily="34" charset="0"/>
                <a:cs typeface="Segoe UI" panose="020B0502040204020203" pitchFamily="34" charset="0"/>
              </a:rPr>
              <a:t>Lorem Ipsum</a:t>
            </a:r>
            <a:r>
              <a:rPr lang="en-US" sz="1400" b="0" i="0" dirty="0">
                <a:solidFill>
                  <a:srgbClr val="000000"/>
                </a:solidFill>
                <a:effectLst/>
                <a:latin typeface="Segoe UI" panose="020B0502040204020203" pitchFamily="34" charset="0"/>
                <a:cs typeface="Segoe UI" panose="020B0502040204020203" pitchFamily="34" charset="0"/>
              </a:rPr>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 in the 1960s with the release of Letterset sheets containing Lorem Ipsum passages, and more recently with desktop publishing software like Aldus PageMaker including versions of Lorem Ipsum.</a:t>
            </a:r>
            <a:endParaRPr lang="en-US" sz="1400" dirty="0">
              <a:latin typeface="Segoe UI" panose="020B0502040204020203" pitchFamily="34" charset="0"/>
              <a:cs typeface="Segoe UI" panose="020B0502040204020203" pitchFamily="34" charset="0"/>
            </a:endParaRPr>
          </a:p>
        </p:txBody>
      </p:sp>
      <p:grpSp>
        <p:nvGrpSpPr>
          <p:cNvPr id="21" name="Group 20"/>
          <p:cNvGrpSpPr/>
          <p:nvPr/>
        </p:nvGrpSpPr>
        <p:grpSpPr>
          <a:xfrm>
            <a:off x="1166726" y="1191367"/>
            <a:ext cx="1401762" cy="1400175"/>
            <a:chOff x="1166726" y="1191367"/>
            <a:chExt cx="1401762" cy="1400175"/>
          </a:xfrm>
        </p:grpSpPr>
        <p:sp>
          <p:nvSpPr>
            <p:cNvPr id="22" name="Rectangle 21"/>
            <p:cNvSpPr/>
            <p:nvPr/>
          </p:nvSpPr>
          <p:spPr bwMode="auto">
            <a:xfrm rot="5400000">
              <a:off x="2195425" y="1481880"/>
              <a:ext cx="663575" cy="82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sp>
          <p:nvSpPr>
            <p:cNvPr id="23" name="Rectangle 22"/>
            <p:cNvSpPr/>
            <p:nvPr/>
          </p:nvSpPr>
          <p:spPr bwMode="auto">
            <a:xfrm rot="5400000">
              <a:off x="509500" y="1850180"/>
              <a:ext cx="1400175" cy="82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sp>
          <p:nvSpPr>
            <p:cNvPr id="24" name="Rectangle 23"/>
            <p:cNvSpPr/>
            <p:nvPr/>
          </p:nvSpPr>
          <p:spPr bwMode="auto">
            <a:xfrm>
              <a:off x="1168313" y="1191367"/>
              <a:ext cx="1400175" cy="82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sp>
          <p:nvSpPr>
            <p:cNvPr id="25" name="Rectangle 24"/>
            <p:cNvSpPr/>
            <p:nvPr/>
          </p:nvSpPr>
          <p:spPr bwMode="auto">
            <a:xfrm rot="10800000">
              <a:off x="1166726" y="2508992"/>
              <a:ext cx="804862" cy="82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grpSp>
    </p:spTree>
    <p:extLst>
      <p:ext uri="{BB962C8B-B14F-4D97-AF65-F5344CB8AC3E}">
        <p14:creationId xmlns:p14="http://schemas.microsoft.com/office/powerpoint/2010/main" val="335416356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7660"/>
                                        </p:tgtEl>
                                        <p:attrNameLst>
                                          <p:attrName>style.visibility</p:attrName>
                                        </p:attrNameLst>
                                      </p:cBhvr>
                                      <p:to>
                                        <p:strVal val="visible"/>
                                      </p:to>
                                    </p:set>
                                    <p:anim calcmode="lin" valueType="num">
                                      <p:cBhvr additive="base">
                                        <p:cTn id="7" dur="500" fill="hold"/>
                                        <p:tgtEl>
                                          <p:spTgt spid="27660"/>
                                        </p:tgtEl>
                                        <p:attrNameLst>
                                          <p:attrName>ppt_x</p:attrName>
                                        </p:attrNameLst>
                                      </p:cBhvr>
                                      <p:tavLst>
                                        <p:tav tm="0">
                                          <p:val>
                                            <p:strVal val="0-#ppt_w/2"/>
                                          </p:val>
                                        </p:tav>
                                        <p:tav tm="100000">
                                          <p:val>
                                            <p:strVal val="#ppt_x"/>
                                          </p:val>
                                        </p:tav>
                                      </p:tavLst>
                                    </p:anim>
                                    <p:anim calcmode="lin" valueType="num">
                                      <p:cBhvr additive="base">
                                        <p:cTn id="8" dur="500" fill="hold"/>
                                        <p:tgtEl>
                                          <p:spTgt spid="276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0"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41"/>
          </p:nvPr>
        </p:nvPicPr>
        <p:blipFill>
          <a:blip r:embed="rId2" cstate="print">
            <a:extLst>
              <a:ext uri="{28A0092B-C50C-407E-A947-70E740481C1C}">
                <a14:useLocalDpi xmlns:a14="http://schemas.microsoft.com/office/drawing/2010/main" val="0"/>
              </a:ext>
            </a:extLst>
          </a:blip>
          <a:srcRect l="19118" r="19118"/>
          <a:stretch>
            <a:fillRect/>
          </a:stretch>
        </p:blipFill>
        <p:spPr/>
      </p:pic>
      <p:pic>
        <p:nvPicPr>
          <p:cNvPr id="2" name="Picture Placeholder 1"/>
          <p:cNvPicPr>
            <a:picLocks noGrp="1" noChangeAspect="1"/>
          </p:cNvPicPr>
          <p:nvPr>
            <p:ph type="pic" sz="quarter" idx="40"/>
          </p:nvPr>
        </p:nvPicPr>
        <p:blipFill rotWithShape="1">
          <a:blip r:embed="rId3" cstate="print">
            <a:extLst>
              <a:ext uri="{28A0092B-C50C-407E-A947-70E740481C1C}">
                <a14:useLocalDpi xmlns:a14="http://schemas.microsoft.com/office/drawing/2010/main" val="0"/>
              </a:ext>
            </a:extLst>
          </a:blip>
          <a:srcRect l="38243" t="-243" r="-23" b="243"/>
          <a:stretch/>
        </p:blipFill>
        <p:spPr/>
      </p:pic>
      <p:pic>
        <p:nvPicPr>
          <p:cNvPr id="10" name="Picture Placeholder 9"/>
          <p:cNvPicPr>
            <a:picLocks noGrp="1" noChangeAspect="1"/>
          </p:cNvPicPr>
          <p:nvPr>
            <p:ph type="pic" sz="quarter" idx="42"/>
          </p:nvPr>
        </p:nvPicPr>
        <p:blipFill>
          <a:blip r:embed="rId2" cstate="print">
            <a:extLst>
              <a:ext uri="{28A0092B-C50C-407E-A947-70E740481C1C}">
                <a14:useLocalDpi xmlns:a14="http://schemas.microsoft.com/office/drawing/2010/main" val="0"/>
              </a:ext>
            </a:extLst>
          </a:blip>
          <a:srcRect l="19144" r="19144"/>
          <a:stretch>
            <a:fillRect/>
          </a:stretch>
        </p:blipFill>
        <p:spPr/>
      </p:pic>
      <p:pic>
        <p:nvPicPr>
          <p:cNvPr id="11" name="Picture Placeholder 10"/>
          <p:cNvPicPr>
            <a:picLocks noGrp="1" noChangeAspect="1"/>
          </p:cNvPicPr>
          <p:nvPr>
            <p:ph type="pic" sz="quarter" idx="43"/>
          </p:nvPr>
        </p:nvPicPr>
        <p:blipFill>
          <a:blip r:embed="rId4" cstate="print">
            <a:extLst>
              <a:ext uri="{28A0092B-C50C-407E-A947-70E740481C1C}">
                <a14:useLocalDpi xmlns:a14="http://schemas.microsoft.com/office/drawing/2010/main" val="0"/>
              </a:ext>
            </a:extLst>
          </a:blip>
          <a:srcRect l="19096" r="19096"/>
          <a:stretch>
            <a:fillRect/>
          </a:stretch>
        </p:blipFill>
        <p:spPr/>
      </p:pic>
      <p:pic>
        <p:nvPicPr>
          <p:cNvPr id="8" name="Picture Placeholder 7"/>
          <p:cNvPicPr>
            <a:picLocks noGrp="1" noChangeAspect="1"/>
          </p:cNvPicPr>
          <p:nvPr>
            <p:ph type="pic" sz="quarter" idx="39"/>
          </p:nvPr>
        </p:nvPicPr>
        <p:blipFill>
          <a:blip r:embed="rId4" cstate="print">
            <a:extLst>
              <a:ext uri="{28A0092B-C50C-407E-A947-70E740481C1C}">
                <a14:useLocalDpi xmlns:a14="http://schemas.microsoft.com/office/drawing/2010/main" val="0"/>
              </a:ext>
            </a:extLst>
          </a:blip>
          <a:srcRect l="19096" r="19096"/>
          <a:stretch>
            <a:fillRect/>
          </a:stretch>
        </p:blipFill>
        <p:spPr/>
      </p:pic>
      <p:sp>
        <p:nvSpPr>
          <p:cNvPr id="59" name="Rectangle 58"/>
          <p:cNvSpPr/>
          <p:nvPr/>
        </p:nvSpPr>
        <p:spPr>
          <a:xfrm>
            <a:off x="0" y="-16118"/>
            <a:ext cx="12236347" cy="6890235"/>
          </a:xfrm>
          <a:prstGeom prst="rect">
            <a:avLst/>
          </a:prstGeom>
          <a:solidFill>
            <a:srgbClr val="373954">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380416" y="2595275"/>
            <a:ext cx="3413114" cy="646331"/>
          </a:xfrm>
          <a:prstGeom prst="rect">
            <a:avLst/>
          </a:prstGeom>
          <a:noFill/>
        </p:spPr>
        <p:txBody>
          <a:bodyPr wrap="none" rtlCol="0">
            <a:spAutoFit/>
          </a:bodyPr>
          <a:lstStyle/>
          <a:p>
            <a:r>
              <a:rPr lang="en-US" sz="36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rPr>
              <a:t>Work with us?</a:t>
            </a:r>
          </a:p>
        </p:txBody>
      </p:sp>
      <p:sp>
        <p:nvSpPr>
          <p:cNvPr id="18" name="Rectangle 17"/>
          <p:cNvSpPr/>
          <p:nvPr/>
        </p:nvSpPr>
        <p:spPr>
          <a:xfrm>
            <a:off x="2430573" y="3442775"/>
            <a:ext cx="7375200" cy="783869"/>
          </a:xfrm>
          <a:prstGeom prst="rect">
            <a:avLst/>
          </a:prstGeom>
        </p:spPr>
        <p:txBody>
          <a:bodyPr>
            <a:spAutoFit/>
          </a:bodyPr>
          <a:lstStyle/>
          <a:p>
            <a:pPr algn="ctr">
              <a:lnSpc>
                <a:spcPct val="107000"/>
              </a:lnSpc>
              <a:tabLst>
                <a:tab pos="581544" algn="l"/>
                <a:tab pos="1163087" algn="l"/>
                <a:tab pos="1744631" algn="l"/>
                <a:tab pos="2326175" algn="l"/>
                <a:tab pos="2907718" algn="l"/>
                <a:tab pos="3489262" algn="l"/>
                <a:tab pos="4070806" algn="l"/>
                <a:tab pos="4652349" algn="l"/>
                <a:tab pos="5233893" algn="l"/>
                <a:tab pos="5815437" algn="l"/>
                <a:tab pos="6396980" algn="l"/>
                <a:tab pos="6978524" algn="l"/>
                <a:tab pos="7560068" algn="l"/>
                <a:tab pos="8141611" algn="l"/>
                <a:tab pos="8723155" algn="l"/>
                <a:tab pos="9304699" algn="l"/>
              </a:tabLst>
            </a:pPr>
            <a:r>
              <a:rPr lang="en-US" sz="1400" b="1" dirty="0">
                <a:solidFill>
                  <a:schemeClr val="accent4"/>
                </a:solidFill>
                <a:latin typeface="Segoe UI" panose="020B0502040204020203" pitchFamily="34" charset="0"/>
                <a:cs typeface="Segoe UI" panose="020B0502040204020203" pitchFamily="34" charset="0"/>
              </a:rPr>
              <a:t>Lorem Ipsum</a:t>
            </a:r>
            <a:r>
              <a:rPr lang="en-US" sz="1400" dirty="0">
                <a:solidFill>
                  <a:schemeClr val="bg1"/>
                </a:solidFill>
                <a:latin typeface="Segoe UI" panose="020B0502040204020203" pitchFamily="34" charset="0"/>
                <a:cs typeface="Segoe UI" panose="020B0502040204020203" pitchFamily="34" charset="0"/>
              </a:rPr>
              <a:t> is simply dummy text of the printing and typesetting industry. Lorem Ipsum has been the industry's standard dummy text ever since the 1500s, when an unknown printer took a galley of type and scrambled it to make a type specimen book</a:t>
            </a:r>
            <a:endParaRPr lang="en-US" sz="1400" dirty="0">
              <a:solidFill>
                <a:schemeClr val="bg1"/>
              </a:solidFill>
              <a:latin typeface="Segoe UI" panose="020B0502040204020203" pitchFamily="34" charset="0"/>
              <a:ea typeface="Calibri" panose="020F0502020204030204" pitchFamily="34" charset="0"/>
              <a:cs typeface="Segoe UI" panose="020B0502040204020203" pitchFamily="34" charset="0"/>
            </a:endParaRPr>
          </a:p>
        </p:txBody>
      </p:sp>
      <p:grpSp>
        <p:nvGrpSpPr>
          <p:cNvPr id="19" name="Group 18"/>
          <p:cNvGrpSpPr/>
          <p:nvPr/>
        </p:nvGrpSpPr>
        <p:grpSpPr>
          <a:xfrm>
            <a:off x="5627325" y="4421685"/>
            <a:ext cx="937350" cy="203322"/>
            <a:chOff x="5627264" y="572831"/>
            <a:chExt cx="937472" cy="203348"/>
          </a:xfrm>
        </p:grpSpPr>
        <p:cxnSp>
          <p:nvCxnSpPr>
            <p:cNvPr id="20" name="Straight Connector 19"/>
            <p:cNvCxnSpPr/>
            <p:nvPr/>
          </p:nvCxnSpPr>
          <p:spPr>
            <a:xfrm>
              <a:off x="5743832" y="572831"/>
              <a:ext cx="7043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627264" y="674505"/>
              <a:ext cx="93747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915283" y="776179"/>
              <a:ext cx="36143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4368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9550" b="19550"/>
          <a:stretch>
            <a:fillRect/>
          </a:stretch>
        </p:blipFill>
        <p:spPr/>
      </p:pic>
      <p:sp>
        <p:nvSpPr>
          <p:cNvPr id="10" name="Rectangle 9"/>
          <p:cNvSpPr/>
          <p:nvPr/>
        </p:nvSpPr>
        <p:spPr>
          <a:xfrm>
            <a:off x="0" y="0"/>
            <a:ext cx="12192000" cy="6858000"/>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4" name="Rectangle 2"/>
          <p:cNvSpPr>
            <a:spLocks/>
          </p:cNvSpPr>
          <p:nvPr/>
        </p:nvSpPr>
        <p:spPr bwMode="auto">
          <a:xfrm>
            <a:off x="3937000" y="2191544"/>
            <a:ext cx="4317207" cy="4665663"/>
          </a:xfrm>
          <a:prstGeom prst="rect">
            <a:avLst/>
          </a:prstGeom>
          <a:solidFill>
            <a:srgbClr val="373954"/>
          </a:solidFill>
          <a:ln>
            <a:noFill/>
          </a:ln>
          <a:effectLst/>
        </p:spPr>
        <p:txBody>
          <a:bodyPr tIns="45720" bIns="45720" anchor="ctr"/>
          <a:lstStyle>
            <a:lvl1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a:endParaRPr lang="en-US" altLang="en-US" sz="1800">
              <a:solidFill>
                <a:srgbClr val="FFFFFF"/>
              </a:solidFill>
            </a:endParaRPr>
          </a:p>
        </p:txBody>
      </p:sp>
      <p:sp>
        <p:nvSpPr>
          <p:cNvPr id="28683" name="Rectangle 11"/>
          <p:cNvSpPr>
            <a:spLocks/>
          </p:cNvSpPr>
          <p:nvPr/>
        </p:nvSpPr>
        <p:spPr bwMode="auto">
          <a:xfrm>
            <a:off x="4448365" y="2902066"/>
            <a:ext cx="3502819" cy="36591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45720" bIns="45720">
            <a:spAutoFit/>
          </a:bodyPr>
          <a:lstStyle>
            <a:lvl1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just">
              <a:lnSpc>
                <a:spcPct val="150000"/>
              </a:lnSpc>
            </a:pPr>
            <a:r>
              <a:rPr lang="en-US" sz="1200" b="1" dirty="0">
                <a:solidFill>
                  <a:schemeClr val="bg1"/>
                </a:solidFill>
                <a:latin typeface="Segoe UI" panose="020B0502040204020203" pitchFamily="34" charset="0"/>
                <a:cs typeface="Segoe UI" panose="020B0502040204020203" pitchFamily="34" charset="0"/>
              </a:rPr>
              <a:t>Lorem Ipsum</a:t>
            </a:r>
            <a:r>
              <a:rPr lang="en-US" sz="1200" dirty="0">
                <a:solidFill>
                  <a:schemeClr val="bg1"/>
                </a:solidFill>
                <a:latin typeface="Segoe UI" panose="020B0502040204020203" pitchFamily="34" charset="0"/>
                <a:cs typeface="Segoe UI" panose="020B0502040204020203" pitchFamily="34" charset="0"/>
              </a:rPr>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 in the 1960s with the release of Letterset sheets containing Lorem Ipsum passages, and more recently with desktop publishing software like Aldus PageMaker including versions of Lorem Ipsum</a:t>
            </a:r>
            <a:r>
              <a:rPr lang="en-US" sz="1200" dirty="0">
                <a:latin typeface="Segoe UI" panose="020B0502040204020203" pitchFamily="34" charset="0"/>
                <a:cs typeface="Segoe UI" panose="020B0502040204020203" pitchFamily="34" charset="0"/>
              </a:rPr>
              <a:t>.</a:t>
            </a:r>
            <a:endParaRPr lang="en-US" altLang="en-US" sz="1200" dirty="0">
              <a:latin typeface="Segoe UI" panose="020B0502040204020203" pitchFamily="34" charset="0"/>
              <a:cs typeface="Segoe UI" panose="020B0502040204020203" pitchFamily="34" charset="0"/>
            </a:endParaRPr>
          </a:p>
        </p:txBody>
      </p:sp>
      <p:sp>
        <p:nvSpPr>
          <p:cNvPr id="28684" name="Rectangle 12"/>
          <p:cNvSpPr>
            <a:spLocks/>
          </p:cNvSpPr>
          <p:nvPr/>
        </p:nvSpPr>
        <p:spPr bwMode="auto">
          <a:xfrm>
            <a:off x="3979863" y="2348068"/>
            <a:ext cx="4233069"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45720" bIns="45720">
            <a:spAutoFit/>
          </a:bodyPr>
          <a:lstStyle>
            <a:lvl1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a:lnSpc>
                <a:spcPts val="3600"/>
              </a:lnSpc>
            </a:pPr>
            <a:r>
              <a:rPr lang="en-US" altLang="en-US"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rPr>
              <a:t>HEADING</a:t>
            </a:r>
          </a:p>
        </p:txBody>
      </p:sp>
    </p:spTree>
    <p:extLst>
      <p:ext uri="{BB962C8B-B14F-4D97-AF65-F5344CB8AC3E}">
        <p14:creationId xmlns:p14="http://schemas.microsoft.com/office/powerpoint/2010/main" val="316374192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wipe(down)">
                                      <p:cBhvr>
                                        <p:cTn id="7" dur="500"/>
                                        <p:tgtEl>
                                          <p:spTgt spid="28674"/>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8684"/>
                                        </p:tgtEl>
                                        <p:attrNameLst>
                                          <p:attrName>style.visibility</p:attrName>
                                        </p:attrNameLst>
                                      </p:cBhvr>
                                      <p:to>
                                        <p:strVal val="visible"/>
                                      </p:to>
                                    </p:set>
                                    <p:animEffect transition="in" filter="wipe(up)">
                                      <p:cBhvr>
                                        <p:cTn id="11" dur="500"/>
                                        <p:tgtEl>
                                          <p:spTgt spid="28684"/>
                                        </p:tgtEl>
                                      </p:cBhvr>
                                    </p:animEffect>
                                  </p:childTnLst>
                                </p:cTn>
                              </p:par>
                            </p:childTnLst>
                          </p:cTn>
                        </p:par>
                        <p:par>
                          <p:cTn id="12" fill="hold" nodeType="afterGroup">
                            <p:stCondLst>
                              <p:cond delay="1000"/>
                            </p:stCondLst>
                            <p:childTnLst>
                              <p:par>
                                <p:cTn id="13" presetID="2" presetClass="entr" presetSubtype="8" fill="hold" grpId="0" nodeType="afterEffect">
                                  <p:stCondLst>
                                    <p:cond delay="0"/>
                                  </p:stCondLst>
                                  <p:childTnLst>
                                    <p:set>
                                      <p:cBhvr>
                                        <p:cTn id="14" dur="1" fill="hold">
                                          <p:stCondLst>
                                            <p:cond delay="0"/>
                                          </p:stCondLst>
                                        </p:cTn>
                                        <p:tgtEl>
                                          <p:spTgt spid="28683"/>
                                        </p:tgtEl>
                                        <p:attrNameLst>
                                          <p:attrName>style.visibility</p:attrName>
                                        </p:attrNameLst>
                                      </p:cBhvr>
                                      <p:to>
                                        <p:strVal val="visible"/>
                                      </p:to>
                                    </p:set>
                                    <p:anim calcmode="lin" valueType="num">
                                      <p:cBhvr additive="base">
                                        <p:cTn id="15" dur="500" fill="hold"/>
                                        <p:tgtEl>
                                          <p:spTgt spid="28683"/>
                                        </p:tgtEl>
                                        <p:attrNameLst>
                                          <p:attrName>ppt_x</p:attrName>
                                        </p:attrNameLst>
                                      </p:cBhvr>
                                      <p:tavLst>
                                        <p:tav tm="0">
                                          <p:val>
                                            <p:strVal val="0-#ppt_w/2"/>
                                          </p:val>
                                        </p:tav>
                                        <p:tav tm="100000">
                                          <p:val>
                                            <p:strVal val="#ppt_x"/>
                                          </p:val>
                                        </p:tav>
                                      </p:tavLst>
                                    </p:anim>
                                    <p:anim calcmode="lin" valueType="num">
                                      <p:cBhvr additive="base">
                                        <p:cTn id="16" dur="500" fill="hold"/>
                                        <p:tgtEl>
                                          <p:spTgt spid="286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animBg="1" autoUpdateAnimBg="0"/>
      <p:bldP spid="28683" grpId="0" autoUpdateAnimBg="0"/>
      <p:bldP spid="28684"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1876" r="31876"/>
          <a:stretch>
            <a:fillRect/>
          </a:stretch>
        </p:blipFill>
        <p:spPr>
          <a:xfrm>
            <a:off x="758273" y="-13733"/>
            <a:ext cx="3061252" cy="6858000"/>
          </a:xfrm>
        </p:spPr>
      </p:pic>
      <p:sp>
        <p:nvSpPr>
          <p:cNvPr id="17" name="Rectangle 16"/>
          <p:cNvSpPr/>
          <p:nvPr/>
        </p:nvSpPr>
        <p:spPr>
          <a:xfrm>
            <a:off x="769847" y="-13733"/>
            <a:ext cx="3061253" cy="6871733"/>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356" name="Group 7"/>
          <p:cNvGrpSpPr>
            <a:grpSpLocks/>
          </p:cNvGrpSpPr>
          <p:nvPr/>
        </p:nvGrpSpPr>
        <p:grpSpPr bwMode="auto">
          <a:xfrm rot="5400000">
            <a:off x="1640011" y="1620045"/>
            <a:ext cx="1401763" cy="1400175"/>
            <a:chOff x="726061" y="2920358"/>
            <a:chExt cx="2870199" cy="2870199"/>
          </a:xfrm>
        </p:grpSpPr>
        <p:sp>
          <p:nvSpPr>
            <p:cNvPr id="9" name="Rectangle 8"/>
            <p:cNvSpPr/>
            <p:nvPr/>
          </p:nvSpPr>
          <p:spPr>
            <a:xfrm>
              <a:off x="726062" y="2920359"/>
              <a:ext cx="1361964" cy="1692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solidFill>
                  <a:schemeClr val="accent4"/>
                </a:solidFill>
              </a:endParaRPr>
            </a:p>
          </p:txBody>
        </p:sp>
        <p:sp>
          <p:nvSpPr>
            <p:cNvPr id="10" name="Rectangle 9"/>
            <p:cNvSpPr/>
            <p:nvPr/>
          </p:nvSpPr>
          <p:spPr>
            <a:xfrm>
              <a:off x="726062" y="5621340"/>
              <a:ext cx="2870199" cy="1692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sp>
          <p:nvSpPr>
            <p:cNvPr id="11" name="Rectangle 10"/>
            <p:cNvSpPr/>
            <p:nvPr/>
          </p:nvSpPr>
          <p:spPr>
            <a:xfrm rot="16200000">
              <a:off x="-624525" y="4270944"/>
              <a:ext cx="2870199" cy="1690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sp>
          <p:nvSpPr>
            <p:cNvPr id="12" name="Rectangle 11"/>
            <p:cNvSpPr/>
            <p:nvPr/>
          </p:nvSpPr>
          <p:spPr>
            <a:xfrm rot="5400000">
              <a:off x="2686809" y="4884359"/>
              <a:ext cx="1649875" cy="16902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grpSp>
      <p:sp>
        <p:nvSpPr>
          <p:cNvPr id="100357" name="TextBox 12"/>
          <p:cNvSpPr txBox="1">
            <a:spLocks noChangeArrowheads="1"/>
          </p:cNvSpPr>
          <p:nvPr/>
        </p:nvSpPr>
        <p:spPr bwMode="auto">
          <a:xfrm rot="-5400000">
            <a:off x="1422940" y="3640695"/>
            <a:ext cx="144379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n-US" sz="2400" dirty="0">
                <a:solidFill>
                  <a:schemeClr val="bg1"/>
                </a:solidFill>
                <a:latin typeface="Segoe UI" panose="020B0502040204020203" pitchFamily="34" charset="0"/>
                <a:cs typeface="Segoe UI" panose="020B0502040204020203" pitchFamily="34" charset="0"/>
              </a:rPr>
              <a:t>COMPANY</a:t>
            </a:r>
          </a:p>
          <a:p>
            <a:pPr algn="r" eaLnBrk="1" hangingPunct="1"/>
            <a:r>
              <a:rPr lang="en-US" altLang="en-US" sz="2400" dirty="0">
                <a:solidFill>
                  <a:schemeClr val="bg1"/>
                </a:solidFill>
                <a:latin typeface="Segoe UI" panose="020B0502040204020203" pitchFamily="34" charset="0"/>
                <a:cs typeface="Segoe UI" panose="020B0502040204020203" pitchFamily="34" charset="0"/>
              </a:rPr>
              <a:t>SERVICES</a:t>
            </a:r>
          </a:p>
        </p:txBody>
      </p:sp>
      <p:sp>
        <p:nvSpPr>
          <p:cNvPr id="3" name="Rectangle 2"/>
          <p:cNvSpPr/>
          <p:nvPr/>
        </p:nvSpPr>
        <p:spPr>
          <a:xfrm rot="16200000">
            <a:off x="1674146" y="3390690"/>
            <a:ext cx="2386992" cy="369332"/>
          </a:xfrm>
          <a:prstGeom prst="rect">
            <a:avLst/>
          </a:prstGeom>
        </p:spPr>
        <p:txBody>
          <a:bodyPr wrap="square">
            <a:spAutoFit/>
          </a:bodyPr>
          <a:lstStyle/>
          <a:p>
            <a:r>
              <a:rPr lang="en-US" sz="900" b="1" dirty="0">
                <a:solidFill>
                  <a:schemeClr val="bg1"/>
                </a:solidFill>
                <a:latin typeface="Segoe UI" panose="020B0502040204020203" pitchFamily="34" charset="0"/>
                <a:cs typeface="Segoe UI" panose="020B0502040204020203" pitchFamily="34" charset="0"/>
              </a:rPr>
              <a:t>Lorem Ipsum</a:t>
            </a:r>
            <a:r>
              <a:rPr lang="en-US" sz="900" dirty="0">
                <a:solidFill>
                  <a:schemeClr val="bg1"/>
                </a:solidFill>
                <a:latin typeface="Segoe UI" panose="020B0502040204020203" pitchFamily="34" charset="0"/>
                <a:cs typeface="Segoe UI" panose="020B0502040204020203" pitchFamily="34" charset="0"/>
              </a:rPr>
              <a:t> is simply dummy text of the printing and typesetting industry. </a:t>
            </a:r>
            <a:endParaRPr lang="en-US" sz="900" dirty="0">
              <a:solidFill>
                <a:schemeClr val="bg1"/>
              </a:solidFill>
            </a:endParaRPr>
          </a:p>
        </p:txBody>
      </p:sp>
      <p:sp>
        <p:nvSpPr>
          <p:cNvPr id="7" name="Rectangle 6"/>
          <p:cNvSpPr/>
          <p:nvPr/>
        </p:nvSpPr>
        <p:spPr>
          <a:xfrm>
            <a:off x="3819526" y="0"/>
            <a:ext cx="2297113" cy="6858000"/>
          </a:xfrm>
          <a:prstGeom prst="rect">
            <a:avLst/>
          </a:prstGeom>
          <a:solidFill>
            <a:srgbClr val="37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9" name="TextBox 18"/>
          <p:cNvSpPr txBox="1"/>
          <p:nvPr/>
        </p:nvSpPr>
        <p:spPr bwMode="auto">
          <a:xfrm>
            <a:off x="4342227" y="2014539"/>
            <a:ext cx="1227900" cy="184666"/>
          </a:xfrm>
          <a:prstGeom prst="rect">
            <a:avLst/>
          </a:prstGeom>
          <a:noFill/>
        </p:spPr>
        <p:txBody>
          <a:bodyPr wrap="none" lIns="0" tIns="0" rIns="0" bIns="0">
            <a:spAutoFit/>
          </a:bodyPr>
          <a:lstStyle/>
          <a:p>
            <a:pPr algn="ctr">
              <a:defRPr/>
            </a:pPr>
            <a:r>
              <a:rPr lang="en-US" sz="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rPr>
              <a:t>SERVICES NAME</a:t>
            </a:r>
          </a:p>
        </p:txBody>
      </p:sp>
      <p:sp>
        <p:nvSpPr>
          <p:cNvPr id="100373" name="TextBox 19"/>
          <p:cNvSpPr txBox="1">
            <a:spLocks noChangeArrowheads="1"/>
          </p:cNvSpPr>
          <p:nvPr/>
        </p:nvSpPr>
        <p:spPr bwMode="auto">
          <a:xfrm flipH="1">
            <a:off x="3976689" y="2205409"/>
            <a:ext cx="1833802"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1100" b="1" dirty="0">
                <a:solidFill>
                  <a:schemeClr val="bg1"/>
                </a:solidFill>
                <a:latin typeface="Segoe UI" panose="020B0502040204020203" pitchFamily="34" charset="0"/>
                <a:cs typeface="Segoe UI" panose="020B0502040204020203" pitchFamily="34" charset="0"/>
              </a:rPr>
              <a:t>Lorem Ipsum</a:t>
            </a:r>
            <a:r>
              <a:rPr lang="en-US" sz="1100" dirty="0">
                <a:solidFill>
                  <a:schemeClr val="bg1"/>
                </a:solidFill>
                <a:latin typeface="Segoe UI" panose="020B0502040204020203" pitchFamily="34" charset="0"/>
                <a:cs typeface="Segoe UI" panose="020B0502040204020203" pitchFamily="34" charset="0"/>
              </a:rPr>
              <a:t> is simply dummy text</a:t>
            </a:r>
            <a:r>
              <a:rPr lang="en-US" dirty="0">
                <a:solidFill>
                  <a:schemeClr val="bg1"/>
                </a:solidFill>
                <a:latin typeface="Segoe UI" panose="020B0502040204020203" pitchFamily="34" charset="0"/>
                <a:cs typeface="Segoe UI" panose="020B0502040204020203" pitchFamily="34" charset="0"/>
              </a:rPr>
              <a:t> </a:t>
            </a:r>
            <a:endParaRPr lang="en-US" altLang="en-US" sz="900" dirty="0">
              <a:solidFill>
                <a:schemeClr val="bg1"/>
              </a:solidFill>
              <a:latin typeface="Segoe UI" panose="020B0502040204020203" pitchFamily="34" charset="0"/>
              <a:cs typeface="Segoe UI" panose="020B0502040204020203" pitchFamily="34" charset="0"/>
            </a:endParaRPr>
          </a:p>
        </p:txBody>
      </p:sp>
      <p:sp>
        <p:nvSpPr>
          <p:cNvPr id="21" name="Shape 2623"/>
          <p:cNvSpPr/>
          <p:nvPr/>
        </p:nvSpPr>
        <p:spPr bwMode="auto">
          <a:xfrm>
            <a:off x="4816476" y="1619251"/>
            <a:ext cx="279400" cy="277813"/>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5"/>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5"/>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chemeClr val="tx1"/>
          </a:solidFill>
          <a:ln w="12700">
            <a:miter lim="400000"/>
          </a:ln>
        </p:spPr>
        <p:txBody>
          <a:bodyPr lIns="14284" tIns="14284" rIns="14284" bIns="14284" anchor="ctr"/>
          <a:lstStyle/>
          <a:p>
            <a:pPr algn="ct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7" name="TextBox 19"/>
          <p:cNvSpPr txBox="1">
            <a:spLocks noChangeArrowheads="1"/>
          </p:cNvSpPr>
          <p:nvPr/>
        </p:nvSpPr>
        <p:spPr bwMode="auto">
          <a:xfrm flipH="1">
            <a:off x="4051181" y="3551754"/>
            <a:ext cx="1833802"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1100" b="1" dirty="0">
                <a:solidFill>
                  <a:schemeClr val="bg1"/>
                </a:solidFill>
                <a:latin typeface="Segoe UI" panose="020B0502040204020203" pitchFamily="34" charset="0"/>
                <a:cs typeface="Segoe UI" panose="020B0502040204020203" pitchFamily="34" charset="0"/>
              </a:rPr>
              <a:t>Lorem Ipsum</a:t>
            </a:r>
            <a:r>
              <a:rPr lang="en-US" sz="1100" dirty="0">
                <a:solidFill>
                  <a:schemeClr val="bg1"/>
                </a:solidFill>
                <a:latin typeface="Segoe UI" panose="020B0502040204020203" pitchFamily="34" charset="0"/>
                <a:cs typeface="Segoe UI" panose="020B0502040204020203" pitchFamily="34" charset="0"/>
              </a:rPr>
              <a:t> is simply dummy text</a:t>
            </a:r>
            <a:r>
              <a:rPr lang="en-US" dirty="0">
                <a:solidFill>
                  <a:schemeClr val="bg1"/>
                </a:solidFill>
                <a:latin typeface="Segoe UI" panose="020B0502040204020203" pitchFamily="34" charset="0"/>
                <a:cs typeface="Segoe UI" panose="020B0502040204020203" pitchFamily="34" charset="0"/>
              </a:rPr>
              <a:t> </a:t>
            </a:r>
            <a:endParaRPr lang="en-US" altLang="en-US" sz="900" dirty="0">
              <a:solidFill>
                <a:schemeClr val="bg1"/>
              </a:solidFill>
              <a:latin typeface="Segoe UI" panose="020B0502040204020203" pitchFamily="34" charset="0"/>
              <a:cs typeface="Segoe UI" panose="020B0502040204020203" pitchFamily="34" charset="0"/>
            </a:endParaRPr>
          </a:p>
        </p:txBody>
      </p:sp>
      <p:sp>
        <p:nvSpPr>
          <p:cNvPr id="29" name="TextBox 19"/>
          <p:cNvSpPr txBox="1">
            <a:spLocks noChangeArrowheads="1"/>
          </p:cNvSpPr>
          <p:nvPr/>
        </p:nvSpPr>
        <p:spPr bwMode="auto">
          <a:xfrm flipH="1">
            <a:off x="3976689" y="4989324"/>
            <a:ext cx="1908294"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n-US" sz="1100" b="1" dirty="0">
                <a:solidFill>
                  <a:schemeClr val="bg1"/>
                </a:solidFill>
                <a:latin typeface="Segoe UI" panose="020B0502040204020203" pitchFamily="34" charset="0"/>
                <a:cs typeface="Segoe UI" panose="020B0502040204020203" pitchFamily="34" charset="0"/>
              </a:rPr>
              <a:t>Lorem Ipsum</a:t>
            </a:r>
            <a:r>
              <a:rPr lang="en-US" sz="1100" dirty="0">
                <a:solidFill>
                  <a:schemeClr val="bg1"/>
                </a:solidFill>
                <a:latin typeface="Segoe UI" panose="020B0502040204020203" pitchFamily="34" charset="0"/>
                <a:cs typeface="Segoe UI" panose="020B0502040204020203" pitchFamily="34" charset="0"/>
              </a:rPr>
              <a:t> is simply dummy text</a:t>
            </a:r>
            <a:r>
              <a:rPr lang="en-US" dirty="0">
                <a:solidFill>
                  <a:schemeClr val="bg1"/>
                </a:solidFill>
                <a:latin typeface="Segoe UI" panose="020B0502040204020203" pitchFamily="34" charset="0"/>
                <a:cs typeface="Segoe UI" panose="020B0502040204020203" pitchFamily="34" charset="0"/>
              </a:rPr>
              <a:t> </a:t>
            </a:r>
            <a:endParaRPr lang="en-US" altLang="en-US" sz="900" dirty="0">
              <a:solidFill>
                <a:schemeClr val="bg1"/>
              </a:solidFill>
              <a:latin typeface="Segoe UI" panose="020B0502040204020203" pitchFamily="34" charset="0"/>
              <a:cs typeface="Segoe UI" panose="020B0502040204020203" pitchFamily="34" charset="0"/>
            </a:endParaRPr>
          </a:p>
        </p:txBody>
      </p:sp>
      <p:sp>
        <p:nvSpPr>
          <p:cNvPr id="24" name="TextBox 23"/>
          <p:cNvSpPr txBox="1"/>
          <p:nvPr/>
        </p:nvSpPr>
        <p:spPr bwMode="auto">
          <a:xfrm>
            <a:off x="4342227" y="3367088"/>
            <a:ext cx="1227900" cy="184666"/>
          </a:xfrm>
          <a:prstGeom prst="rect">
            <a:avLst/>
          </a:prstGeom>
          <a:noFill/>
        </p:spPr>
        <p:txBody>
          <a:bodyPr wrap="none" lIns="0" tIns="0" rIns="0" bIns="0">
            <a:spAutoFit/>
          </a:bodyPr>
          <a:lstStyle/>
          <a:p>
            <a:pPr algn="ctr">
              <a:defRPr/>
            </a:pPr>
            <a:r>
              <a:rPr lang="en-US" sz="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rPr>
              <a:t>SERVICES NAME</a:t>
            </a:r>
          </a:p>
        </p:txBody>
      </p:sp>
      <p:sp>
        <p:nvSpPr>
          <p:cNvPr id="26" name="Shape 2623"/>
          <p:cNvSpPr/>
          <p:nvPr/>
        </p:nvSpPr>
        <p:spPr bwMode="auto">
          <a:xfrm>
            <a:off x="4816476" y="2971800"/>
            <a:ext cx="279400" cy="277813"/>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5"/>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5"/>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chemeClr val="tx1"/>
          </a:solidFill>
          <a:ln w="12700">
            <a:miter lim="400000"/>
          </a:ln>
        </p:spPr>
        <p:txBody>
          <a:bodyPr lIns="14284" tIns="14284" rIns="14284" bIns="14284" anchor="ctr"/>
          <a:lstStyle/>
          <a:p>
            <a:pPr algn="ct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8" name="TextBox 27"/>
          <p:cNvSpPr txBox="1"/>
          <p:nvPr/>
        </p:nvSpPr>
        <p:spPr bwMode="auto">
          <a:xfrm>
            <a:off x="4342226" y="4719638"/>
            <a:ext cx="1227900" cy="184666"/>
          </a:xfrm>
          <a:prstGeom prst="rect">
            <a:avLst/>
          </a:prstGeom>
          <a:noFill/>
        </p:spPr>
        <p:txBody>
          <a:bodyPr wrap="none" lIns="0" tIns="0" rIns="0" bIns="0">
            <a:spAutoFit/>
          </a:bodyPr>
          <a:lstStyle/>
          <a:p>
            <a:pPr algn="ctr">
              <a:defRPr/>
            </a:pPr>
            <a:r>
              <a:rPr lang="en-US" sz="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rPr>
              <a:t>SERVICES NAME</a:t>
            </a:r>
          </a:p>
        </p:txBody>
      </p:sp>
      <p:sp>
        <p:nvSpPr>
          <p:cNvPr id="30" name="Shape 2623"/>
          <p:cNvSpPr/>
          <p:nvPr/>
        </p:nvSpPr>
        <p:spPr bwMode="auto">
          <a:xfrm>
            <a:off x="4816475" y="4324350"/>
            <a:ext cx="279400" cy="277813"/>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5"/>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5"/>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chemeClr val="tx1"/>
          </a:solidFill>
          <a:ln w="12700">
            <a:miter lim="400000"/>
          </a:ln>
        </p:spPr>
        <p:txBody>
          <a:bodyPr lIns="14284" tIns="14284" rIns="14284" bIns="14284" anchor="ctr"/>
          <a:lstStyle/>
          <a:p>
            <a:pPr algn="ct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1" name="TextBox 30"/>
          <p:cNvSpPr txBox="1"/>
          <p:nvPr/>
        </p:nvSpPr>
        <p:spPr>
          <a:xfrm>
            <a:off x="7032789" y="1031162"/>
            <a:ext cx="2666796" cy="1107996"/>
          </a:xfrm>
          <a:prstGeom prst="rect">
            <a:avLst/>
          </a:prstGeom>
          <a:noFill/>
        </p:spPr>
        <p:txBody>
          <a:bodyPr wrap="square" lIns="0" tIns="0" rIns="0" bIns="0">
            <a:spAutoFit/>
          </a:bodyPr>
          <a:lstStyle/>
          <a:p>
            <a:pPr>
              <a:defRPr/>
            </a:pPr>
            <a:r>
              <a:rPr lang="en-US" sz="36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rPr>
              <a:t>ABOUT SERVICES.</a:t>
            </a:r>
          </a:p>
        </p:txBody>
      </p:sp>
      <p:sp>
        <p:nvSpPr>
          <p:cNvPr id="100365" name="TextBox 32"/>
          <p:cNvSpPr txBox="1">
            <a:spLocks noChangeArrowheads="1"/>
          </p:cNvSpPr>
          <p:nvPr/>
        </p:nvSpPr>
        <p:spPr bwMode="auto">
          <a:xfrm flipH="1">
            <a:off x="7078864" y="2279379"/>
            <a:ext cx="3703637" cy="113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lnSpc>
                <a:spcPct val="125000"/>
              </a:lnSpc>
            </a:pPr>
            <a:r>
              <a:rPr lang="en-US" sz="1200" b="1" dirty="0">
                <a:latin typeface="Segoe UI" panose="020B0502040204020203" pitchFamily="34" charset="0"/>
                <a:cs typeface="Segoe UI" panose="020B0502040204020203" pitchFamily="34" charset="0"/>
              </a:rPr>
              <a:t>Lorem Ipsum</a:t>
            </a:r>
            <a:r>
              <a:rPr lang="en-US" sz="1200" dirty="0">
                <a:latin typeface="Segoe UI" panose="020B0502040204020203" pitchFamily="34" charset="0"/>
                <a:cs typeface="Segoe UI" panose="020B0502040204020203" pitchFamily="34" charset="0"/>
              </a:rPr>
              <a:t> is simply dummy text of the printing and typesetting industry. Lorem Ipsum has been the industry's standard dummy text ever since the 1500s, when an unknown printer took a galley of type and scrambled it to make a type specimen book.</a:t>
            </a:r>
            <a:r>
              <a:rPr lang="en-US" altLang="en-US" sz="1200" dirty="0">
                <a:latin typeface="Segoe UI" panose="020B0502040204020203" pitchFamily="34" charset="0"/>
                <a:cs typeface="Segoe UI" panose="020B0502040204020203" pitchFamily="34" charset="0"/>
              </a:rPr>
              <a:t>.</a:t>
            </a:r>
          </a:p>
        </p:txBody>
      </p:sp>
      <p:sp>
        <p:nvSpPr>
          <p:cNvPr id="33" name="TextBox 32"/>
          <p:cNvSpPr txBox="1">
            <a:spLocks noChangeArrowheads="1"/>
          </p:cNvSpPr>
          <p:nvPr/>
        </p:nvSpPr>
        <p:spPr bwMode="auto">
          <a:xfrm flipH="1">
            <a:off x="7090439" y="3629407"/>
            <a:ext cx="3703637" cy="113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lnSpc>
                <a:spcPct val="125000"/>
              </a:lnSpc>
            </a:pPr>
            <a:r>
              <a:rPr lang="en-US" sz="1200" b="1" dirty="0">
                <a:latin typeface="Segoe UI" panose="020B0502040204020203" pitchFamily="34" charset="0"/>
                <a:cs typeface="Segoe UI" panose="020B0502040204020203" pitchFamily="34" charset="0"/>
              </a:rPr>
              <a:t>Lorem Ipsum</a:t>
            </a:r>
            <a:r>
              <a:rPr lang="en-US" sz="1200" dirty="0">
                <a:latin typeface="Segoe UI" panose="020B0502040204020203" pitchFamily="34" charset="0"/>
                <a:cs typeface="Segoe UI" panose="020B0502040204020203" pitchFamily="34" charset="0"/>
              </a:rPr>
              <a:t> is simply dummy text of the printing and typesetting industry. Lorem Ipsum has been the industry's standard dummy text ever since the 1500s, when an unknown printer took a galley of type and scrambled it to make a type specimen book.</a:t>
            </a:r>
            <a:r>
              <a:rPr lang="en-US" altLang="en-US" sz="1200"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164878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1250" b="31250"/>
          <a:stretch>
            <a:fillRect/>
          </a:stretch>
        </p:blipFill>
        <p:spPr>
          <a:solidFill>
            <a:schemeClr val="bg1">
              <a:lumMod val="25000"/>
            </a:schemeClr>
          </a:solidFill>
        </p:spPr>
      </p:pic>
      <p:sp>
        <p:nvSpPr>
          <p:cNvPr id="5" name="Rectangle 4"/>
          <p:cNvSpPr/>
          <p:nvPr/>
        </p:nvSpPr>
        <p:spPr>
          <a:xfrm>
            <a:off x="0" y="0"/>
            <a:ext cx="12199231" cy="3429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51" name="TextBox 7"/>
          <p:cNvSpPr txBox="1">
            <a:spLocks noChangeArrowheads="1"/>
          </p:cNvSpPr>
          <p:nvPr/>
        </p:nvSpPr>
        <p:spPr bwMode="auto">
          <a:xfrm>
            <a:off x="1978819" y="2099966"/>
            <a:ext cx="2240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lnSpc>
                <a:spcPts val="3600"/>
              </a:lnSpc>
            </a:pPr>
            <a:r>
              <a:rPr lang="en-US" altLang="en-US" sz="36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rPr>
              <a:t>HEADING</a:t>
            </a:r>
          </a:p>
        </p:txBody>
      </p:sp>
      <p:grpSp>
        <p:nvGrpSpPr>
          <p:cNvPr id="6" name="Group 5"/>
          <p:cNvGrpSpPr/>
          <p:nvPr/>
        </p:nvGrpSpPr>
        <p:grpSpPr>
          <a:xfrm>
            <a:off x="1166726" y="1191367"/>
            <a:ext cx="1401762" cy="1400175"/>
            <a:chOff x="1166726" y="1191367"/>
            <a:chExt cx="1401762" cy="1400175"/>
          </a:xfrm>
        </p:grpSpPr>
        <p:sp>
          <p:nvSpPr>
            <p:cNvPr id="11" name="Rectangle 10"/>
            <p:cNvSpPr/>
            <p:nvPr/>
          </p:nvSpPr>
          <p:spPr bwMode="auto">
            <a:xfrm rot="5400000">
              <a:off x="2195425" y="1481880"/>
              <a:ext cx="663575" cy="82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sp>
          <p:nvSpPr>
            <p:cNvPr id="12" name="Rectangle 11"/>
            <p:cNvSpPr/>
            <p:nvPr/>
          </p:nvSpPr>
          <p:spPr bwMode="auto">
            <a:xfrm rot="5400000">
              <a:off x="509500" y="1850180"/>
              <a:ext cx="1400175" cy="82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sp>
          <p:nvSpPr>
            <p:cNvPr id="13" name="Rectangle 12"/>
            <p:cNvSpPr/>
            <p:nvPr/>
          </p:nvSpPr>
          <p:spPr bwMode="auto">
            <a:xfrm>
              <a:off x="1168313" y="1191367"/>
              <a:ext cx="1400175" cy="82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sp>
          <p:nvSpPr>
            <p:cNvPr id="14" name="Rectangle 13"/>
            <p:cNvSpPr/>
            <p:nvPr/>
          </p:nvSpPr>
          <p:spPr bwMode="auto">
            <a:xfrm rot="10800000">
              <a:off x="1166726" y="2508992"/>
              <a:ext cx="804862" cy="82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grpSp>
      <p:sp>
        <p:nvSpPr>
          <p:cNvPr id="18" name="Shape 2623"/>
          <p:cNvSpPr/>
          <p:nvPr/>
        </p:nvSpPr>
        <p:spPr bwMode="auto">
          <a:xfrm>
            <a:off x="2048749" y="4206876"/>
            <a:ext cx="441325" cy="441325"/>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5"/>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5"/>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chemeClr val="tx1"/>
          </a:solidFill>
          <a:ln w="12700">
            <a:miter lim="400000"/>
          </a:ln>
        </p:spPr>
        <p:txBody>
          <a:bodyPr lIns="14284" tIns="14284" rIns="14284" bIns="14284" anchor="ctr"/>
          <a:lstStyle/>
          <a:p>
            <a:pPr algn="ct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4" name="TextBox 23"/>
          <p:cNvSpPr txBox="1"/>
          <p:nvPr/>
        </p:nvSpPr>
        <p:spPr bwMode="auto">
          <a:xfrm>
            <a:off x="1655461" y="4769186"/>
            <a:ext cx="1227900" cy="184666"/>
          </a:xfrm>
          <a:prstGeom prst="rect">
            <a:avLst/>
          </a:prstGeom>
          <a:noFill/>
        </p:spPr>
        <p:txBody>
          <a:bodyPr wrap="none" lIns="0" tIns="0" rIns="0" bIns="0">
            <a:spAutoFit/>
          </a:bodyPr>
          <a:lstStyle/>
          <a:p>
            <a:pPr algn="ctr">
              <a:defRPr/>
            </a:pPr>
            <a:r>
              <a:rPr lang="en-US" sz="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rPr>
              <a:t>SERVICES NAME</a:t>
            </a:r>
          </a:p>
        </p:txBody>
      </p:sp>
      <p:sp>
        <p:nvSpPr>
          <p:cNvPr id="3" name="Rectangle 2"/>
          <p:cNvSpPr/>
          <p:nvPr/>
        </p:nvSpPr>
        <p:spPr>
          <a:xfrm>
            <a:off x="1144542" y="4991315"/>
            <a:ext cx="2691063" cy="1277273"/>
          </a:xfrm>
          <a:prstGeom prst="rect">
            <a:avLst/>
          </a:prstGeom>
        </p:spPr>
        <p:txBody>
          <a:bodyPr wrap="square">
            <a:spAutoFit/>
          </a:bodyPr>
          <a:lstStyle/>
          <a:p>
            <a:pPr algn="just"/>
            <a:r>
              <a:rPr lang="en-US" sz="1100" b="1" i="0" dirty="0">
                <a:solidFill>
                  <a:srgbClr val="000000"/>
                </a:solidFill>
                <a:effectLst/>
                <a:latin typeface="Segoe UI" panose="020B0502040204020203" pitchFamily="34" charset="0"/>
                <a:cs typeface="Segoe UI" panose="020B0502040204020203" pitchFamily="34" charset="0"/>
              </a:rPr>
              <a:t>Lorem Ipsum</a:t>
            </a:r>
            <a:r>
              <a:rPr lang="en-US" sz="1100" b="0" i="0" dirty="0">
                <a:solidFill>
                  <a:srgbClr val="000000"/>
                </a:solidFill>
                <a:effectLst/>
                <a:latin typeface="Segoe UI" panose="020B0502040204020203" pitchFamily="34" charset="0"/>
                <a:cs typeface="Segoe UI" panose="020B0502040204020203" pitchFamily="34" charset="0"/>
              </a:rPr>
              <a:t> is simply dummy text of the printing and typesetting industry. Lorem Ipsum has been the industry's standard dummy text ever since the 1500s, when an unknown printer took a galley of type and scrambled it to make a type specimen book.</a:t>
            </a:r>
            <a:endParaRPr lang="en-US" sz="1100" dirty="0">
              <a:latin typeface="Segoe UI" panose="020B0502040204020203" pitchFamily="34" charset="0"/>
              <a:cs typeface="Segoe UI" panose="020B0502040204020203" pitchFamily="34" charset="0"/>
            </a:endParaRPr>
          </a:p>
        </p:txBody>
      </p:sp>
      <p:sp>
        <p:nvSpPr>
          <p:cNvPr id="36" name="Shape 2623"/>
          <p:cNvSpPr/>
          <p:nvPr/>
        </p:nvSpPr>
        <p:spPr bwMode="auto">
          <a:xfrm>
            <a:off x="5779087" y="4206876"/>
            <a:ext cx="441325" cy="441325"/>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5"/>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5"/>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chemeClr val="tx1"/>
          </a:solidFill>
          <a:ln w="12700">
            <a:miter lim="400000"/>
          </a:ln>
        </p:spPr>
        <p:txBody>
          <a:bodyPr lIns="14284" tIns="14284" rIns="14284" bIns="14284" anchor="ctr"/>
          <a:lstStyle/>
          <a:p>
            <a:pPr algn="ct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7" name="TextBox 36"/>
          <p:cNvSpPr txBox="1"/>
          <p:nvPr/>
        </p:nvSpPr>
        <p:spPr bwMode="auto">
          <a:xfrm>
            <a:off x="5385799" y="4769186"/>
            <a:ext cx="1227900" cy="184666"/>
          </a:xfrm>
          <a:prstGeom prst="rect">
            <a:avLst/>
          </a:prstGeom>
          <a:noFill/>
        </p:spPr>
        <p:txBody>
          <a:bodyPr wrap="none" lIns="0" tIns="0" rIns="0" bIns="0">
            <a:spAutoFit/>
          </a:bodyPr>
          <a:lstStyle/>
          <a:p>
            <a:pPr algn="ctr">
              <a:defRPr/>
            </a:pPr>
            <a:r>
              <a:rPr lang="en-US" sz="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rPr>
              <a:t>SERVICES NAME</a:t>
            </a:r>
          </a:p>
        </p:txBody>
      </p:sp>
      <p:sp>
        <p:nvSpPr>
          <p:cNvPr id="38" name="Rectangle 37"/>
          <p:cNvSpPr/>
          <p:nvPr/>
        </p:nvSpPr>
        <p:spPr>
          <a:xfrm>
            <a:off x="4874880" y="4991315"/>
            <a:ext cx="2691063" cy="1277273"/>
          </a:xfrm>
          <a:prstGeom prst="rect">
            <a:avLst/>
          </a:prstGeom>
        </p:spPr>
        <p:txBody>
          <a:bodyPr wrap="square">
            <a:spAutoFit/>
          </a:bodyPr>
          <a:lstStyle/>
          <a:p>
            <a:pPr algn="just"/>
            <a:r>
              <a:rPr lang="en-US" sz="1100" b="1" i="0" dirty="0">
                <a:solidFill>
                  <a:srgbClr val="000000"/>
                </a:solidFill>
                <a:effectLst/>
                <a:latin typeface="Segoe UI" panose="020B0502040204020203" pitchFamily="34" charset="0"/>
                <a:cs typeface="Segoe UI" panose="020B0502040204020203" pitchFamily="34" charset="0"/>
              </a:rPr>
              <a:t>Lorem Ipsum</a:t>
            </a:r>
            <a:r>
              <a:rPr lang="en-US" sz="1100" b="0" i="0" dirty="0">
                <a:solidFill>
                  <a:srgbClr val="000000"/>
                </a:solidFill>
                <a:effectLst/>
                <a:latin typeface="Segoe UI" panose="020B0502040204020203" pitchFamily="34" charset="0"/>
                <a:cs typeface="Segoe UI" panose="020B0502040204020203" pitchFamily="34" charset="0"/>
              </a:rPr>
              <a:t> is simply dummy text of the printing and typesetting industry. Lorem Ipsum has been the industry's standard dummy text ever since the 1500s, when an unknown printer took a galley of type and scrambled it to make a type specimen book.</a:t>
            </a:r>
            <a:endParaRPr lang="en-US" sz="1100" dirty="0">
              <a:latin typeface="Segoe UI" panose="020B0502040204020203" pitchFamily="34" charset="0"/>
              <a:cs typeface="Segoe UI" panose="020B0502040204020203" pitchFamily="34" charset="0"/>
            </a:endParaRPr>
          </a:p>
        </p:txBody>
      </p:sp>
      <p:sp>
        <p:nvSpPr>
          <p:cNvPr id="39" name="Shape 2623"/>
          <p:cNvSpPr/>
          <p:nvPr/>
        </p:nvSpPr>
        <p:spPr bwMode="auto">
          <a:xfrm>
            <a:off x="9503612" y="4206876"/>
            <a:ext cx="441325" cy="441325"/>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5"/>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5"/>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chemeClr val="tx1"/>
          </a:solidFill>
          <a:ln w="12700">
            <a:miter lim="400000"/>
          </a:ln>
        </p:spPr>
        <p:txBody>
          <a:bodyPr lIns="14284" tIns="14284" rIns="14284" bIns="14284" anchor="ctr"/>
          <a:lstStyle/>
          <a:p>
            <a:pPr algn="ct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 name="TextBox 39"/>
          <p:cNvSpPr txBox="1"/>
          <p:nvPr/>
        </p:nvSpPr>
        <p:spPr bwMode="auto">
          <a:xfrm>
            <a:off x="9110324" y="4769186"/>
            <a:ext cx="1227900" cy="184666"/>
          </a:xfrm>
          <a:prstGeom prst="rect">
            <a:avLst/>
          </a:prstGeom>
          <a:noFill/>
        </p:spPr>
        <p:txBody>
          <a:bodyPr wrap="none" lIns="0" tIns="0" rIns="0" bIns="0">
            <a:spAutoFit/>
          </a:bodyPr>
          <a:lstStyle/>
          <a:p>
            <a:pPr algn="ctr">
              <a:defRPr/>
            </a:pPr>
            <a:r>
              <a:rPr lang="en-US" sz="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rPr>
              <a:t>SERVICES NAME</a:t>
            </a:r>
          </a:p>
        </p:txBody>
      </p:sp>
      <p:sp>
        <p:nvSpPr>
          <p:cNvPr id="41" name="Rectangle 40"/>
          <p:cNvSpPr/>
          <p:nvPr/>
        </p:nvSpPr>
        <p:spPr>
          <a:xfrm>
            <a:off x="8599405" y="4991315"/>
            <a:ext cx="2691063" cy="1277273"/>
          </a:xfrm>
          <a:prstGeom prst="rect">
            <a:avLst/>
          </a:prstGeom>
        </p:spPr>
        <p:txBody>
          <a:bodyPr wrap="square">
            <a:spAutoFit/>
          </a:bodyPr>
          <a:lstStyle/>
          <a:p>
            <a:pPr algn="just"/>
            <a:r>
              <a:rPr lang="en-US" sz="1100" b="1" i="0" dirty="0">
                <a:solidFill>
                  <a:srgbClr val="000000"/>
                </a:solidFill>
                <a:effectLst/>
                <a:latin typeface="Segoe UI" panose="020B0502040204020203" pitchFamily="34" charset="0"/>
                <a:cs typeface="Segoe UI" panose="020B0502040204020203" pitchFamily="34" charset="0"/>
              </a:rPr>
              <a:t>Lorem Ipsum</a:t>
            </a:r>
            <a:r>
              <a:rPr lang="en-US" sz="1100" b="0" i="0" dirty="0">
                <a:solidFill>
                  <a:srgbClr val="000000"/>
                </a:solidFill>
                <a:effectLst/>
                <a:latin typeface="Segoe UI" panose="020B0502040204020203" pitchFamily="34" charset="0"/>
                <a:cs typeface="Segoe UI" panose="020B0502040204020203" pitchFamily="34" charset="0"/>
              </a:rPr>
              <a:t> is simply dummy text of the printing and typesetting industry. Lorem Ipsum has been the industry's standard dummy text ever since the 1500s, when an unknown printer took a galley of type and scrambled it to make a type specimen book.</a:t>
            </a:r>
            <a:endParaRPr lang="en-US" sz="11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87711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20610" r="20610"/>
          <a:stretch>
            <a:fillRect/>
          </a:stretch>
        </p:blipFill>
        <p:spPr/>
      </p:pic>
      <p:sp>
        <p:nvSpPr>
          <p:cNvPr id="27" name="Freeform: Shape 26"/>
          <p:cNvSpPr/>
          <p:nvPr/>
        </p:nvSpPr>
        <p:spPr bwMode="auto">
          <a:xfrm>
            <a:off x="1" y="0"/>
            <a:ext cx="2266539" cy="2619149"/>
          </a:xfrm>
          <a:custGeom>
            <a:avLst/>
            <a:gdLst>
              <a:gd name="connsiteX0" fmla="*/ 0 w 2266539"/>
              <a:gd name="connsiteY0" fmla="*/ 0 h 2619149"/>
              <a:gd name="connsiteX1" fmla="*/ 1810584 w 2266539"/>
              <a:gd name="connsiteY1" fmla="*/ 0 h 2619149"/>
              <a:gd name="connsiteX2" fmla="*/ 2266539 w 2266539"/>
              <a:gd name="connsiteY2" fmla="*/ 436874 h 2619149"/>
              <a:gd name="connsiteX3" fmla="*/ 2266539 w 2266539"/>
              <a:gd name="connsiteY3" fmla="*/ 447458 h 2619149"/>
              <a:gd name="connsiteX4" fmla="*/ 0 w 2266539"/>
              <a:gd name="connsiteY4" fmla="*/ 2619149 h 2619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539" h="2619149">
                <a:moveTo>
                  <a:pt x="0" y="0"/>
                </a:moveTo>
                <a:lnTo>
                  <a:pt x="1810584" y="0"/>
                </a:lnTo>
                <a:lnTo>
                  <a:pt x="2266539" y="436874"/>
                </a:lnTo>
                <a:lnTo>
                  <a:pt x="2266539" y="447458"/>
                </a:lnTo>
                <a:lnTo>
                  <a:pt x="0" y="2619149"/>
                </a:lnTo>
                <a:close/>
              </a:path>
            </a:pathLst>
          </a:custGeom>
          <a:solidFill>
            <a:schemeClr val="accent4">
              <a:alpha val="7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28" name="Freeform: Shape 27"/>
          <p:cNvSpPr/>
          <p:nvPr/>
        </p:nvSpPr>
        <p:spPr bwMode="auto">
          <a:xfrm>
            <a:off x="1995" y="4225352"/>
            <a:ext cx="2280631" cy="2632649"/>
          </a:xfrm>
          <a:custGeom>
            <a:avLst/>
            <a:gdLst>
              <a:gd name="connsiteX0" fmla="*/ 0 w 2280631"/>
              <a:gd name="connsiteY0" fmla="*/ 0 h 2632649"/>
              <a:gd name="connsiteX1" fmla="*/ 2280631 w 2280631"/>
              <a:gd name="connsiteY1" fmla="*/ 2185192 h 2632649"/>
              <a:gd name="connsiteX2" fmla="*/ 2280631 w 2280631"/>
              <a:gd name="connsiteY2" fmla="*/ 2195776 h 2632649"/>
              <a:gd name="connsiteX3" fmla="*/ 1824678 w 2280631"/>
              <a:gd name="connsiteY3" fmla="*/ 2632649 h 2632649"/>
              <a:gd name="connsiteX4" fmla="*/ 0 w 2280631"/>
              <a:gd name="connsiteY4" fmla="*/ 2632649 h 2632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0631" h="2632649">
                <a:moveTo>
                  <a:pt x="0" y="0"/>
                </a:moveTo>
                <a:lnTo>
                  <a:pt x="2280631" y="2185192"/>
                </a:lnTo>
                <a:lnTo>
                  <a:pt x="2280631" y="2195776"/>
                </a:lnTo>
                <a:lnTo>
                  <a:pt x="1824678" y="2632649"/>
                </a:lnTo>
                <a:lnTo>
                  <a:pt x="0" y="2632649"/>
                </a:lnTo>
                <a:close/>
              </a:path>
            </a:pathLst>
          </a:custGeom>
          <a:solidFill>
            <a:schemeClr val="accent4">
              <a:alpha val="70000"/>
            </a:schemeClr>
          </a:solidFill>
          <a:ln w="635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algn="ctr"/>
            <a:endParaRPr lang="fr-CA"/>
          </a:p>
        </p:txBody>
      </p:sp>
      <p:sp>
        <p:nvSpPr>
          <p:cNvPr id="10" name="Rectangle 12"/>
          <p:cNvSpPr>
            <a:spLocks/>
          </p:cNvSpPr>
          <p:nvPr/>
        </p:nvSpPr>
        <p:spPr bwMode="auto">
          <a:xfrm>
            <a:off x="8002880" y="2042435"/>
            <a:ext cx="2981952"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tIns="45720" bIns="45720">
            <a:spAutoFit/>
          </a:bodyPr>
          <a:lstStyle>
            <a:lvl1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nSpc>
                <a:spcPts val="3600"/>
              </a:lnSpc>
              <a:tabLst>
                <a:tab pos="1944688" algn="l"/>
              </a:tabLst>
            </a:pPr>
            <a:r>
              <a:rPr lang="en-US" altLang="en-US"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ADD</a:t>
            </a:r>
          </a:p>
          <a:p>
            <a:pPr>
              <a:lnSpc>
                <a:spcPts val="3600"/>
              </a:lnSpc>
              <a:tabLst>
                <a:tab pos="1944688" algn="l"/>
              </a:tabLst>
            </a:pPr>
            <a:r>
              <a:rPr lang="en-US" altLang="en-US"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TITLE  HERE </a:t>
            </a:r>
          </a:p>
        </p:txBody>
      </p:sp>
      <p:grpSp>
        <p:nvGrpSpPr>
          <p:cNvPr id="11" name="Group 10"/>
          <p:cNvGrpSpPr/>
          <p:nvPr/>
        </p:nvGrpSpPr>
        <p:grpSpPr>
          <a:xfrm>
            <a:off x="7086263" y="1191367"/>
            <a:ext cx="1401762" cy="1400175"/>
            <a:chOff x="1166726" y="1191367"/>
            <a:chExt cx="1401762" cy="1400175"/>
          </a:xfrm>
        </p:grpSpPr>
        <p:sp>
          <p:nvSpPr>
            <p:cNvPr id="12" name="Rectangle 11"/>
            <p:cNvSpPr/>
            <p:nvPr/>
          </p:nvSpPr>
          <p:spPr bwMode="auto">
            <a:xfrm rot="5400000">
              <a:off x="2195425" y="1481880"/>
              <a:ext cx="663575" cy="82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sp>
          <p:nvSpPr>
            <p:cNvPr id="13" name="Rectangle 12"/>
            <p:cNvSpPr/>
            <p:nvPr/>
          </p:nvSpPr>
          <p:spPr bwMode="auto">
            <a:xfrm rot="5400000">
              <a:off x="509500" y="1850180"/>
              <a:ext cx="1400175" cy="82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sp>
          <p:nvSpPr>
            <p:cNvPr id="14" name="Rectangle 13"/>
            <p:cNvSpPr/>
            <p:nvPr/>
          </p:nvSpPr>
          <p:spPr bwMode="auto">
            <a:xfrm>
              <a:off x="1168313" y="1191367"/>
              <a:ext cx="1400175" cy="82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sp>
          <p:nvSpPr>
            <p:cNvPr id="16" name="Rectangle 15"/>
            <p:cNvSpPr/>
            <p:nvPr/>
          </p:nvSpPr>
          <p:spPr bwMode="auto">
            <a:xfrm rot="10800000">
              <a:off x="1166726" y="2508992"/>
              <a:ext cx="804862" cy="82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grpSp>
      <p:sp>
        <p:nvSpPr>
          <p:cNvPr id="17" name="Rectangle 16"/>
          <p:cNvSpPr/>
          <p:nvPr/>
        </p:nvSpPr>
        <p:spPr>
          <a:xfrm>
            <a:off x="6913825" y="3539955"/>
            <a:ext cx="4856833" cy="2462213"/>
          </a:xfrm>
          <a:prstGeom prst="rect">
            <a:avLst/>
          </a:prstGeom>
        </p:spPr>
        <p:txBody>
          <a:bodyPr wrap="square">
            <a:spAutoFit/>
          </a:bodyPr>
          <a:lstStyle/>
          <a:p>
            <a:pPr algn="just"/>
            <a:r>
              <a:rPr lang="en-US" sz="1400" b="1" i="0" dirty="0">
                <a:solidFill>
                  <a:schemeClr val="accent4"/>
                </a:solidFill>
                <a:effectLst/>
                <a:latin typeface="Segoe UI" panose="020B0502040204020203" pitchFamily="34" charset="0"/>
                <a:cs typeface="Segoe UI" panose="020B0502040204020203" pitchFamily="34" charset="0"/>
              </a:rPr>
              <a:t>Lorem Ipsum</a:t>
            </a:r>
            <a:r>
              <a:rPr lang="en-US" sz="1400" b="0" i="0" dirty="0">
                <a:solidFill>
                  <a:srgbClr val="000000"/>
                </a:solidFill>
                <a:effectLst/>
                <a:latin typeface="Segoe UI" panose="020B0502040204020203" pitchFamily="34" charset="0"/>
                <a:cs typeface="Segoe UI" panose="020B0502040204020203" pitchFamily="34" charset="0"/>
              </a:rPr>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 in the 1960s with the release of Letterset sheets containing Lorem Ipsum passages, and more recently with desktop publishing software like Aldus PageMaker including versions of Lorem Ipsum.</a:t>
            </a:r>
            <a:endParaRPr lang="en-US"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218500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6667" r="16667"/>
          <a:stretch>
            <a:fillRect/>
          </a:stretch>
        </p:blipFill>
        <p:spPr/>
      </p:pic>
      <p:sp>
        <p:nvSpPr>
          <p:cNvPr id="17" name="Rectangle 12"/>
          <p:cNvSpPr>
            <a:spLocks/>
          </p:cNvSpPr>
          <p:nvPr/>
        </p:nvSpPr>
        <p:spPr bwMode="auto">
          <a:xfrm>
            <a:off x="7918658" y="2185028"/>
            <a:ext cx="3643688" cy="5539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tIns="45720" bIns="45720">
            <a:spAutoFit/>
          </a:bodyPr>
          <a:lstStyle>
            <a:lvl1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defTabSz="1828800">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4572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9144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13716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1828800" indent="1828800" defTabSz="1828800" fontAlgn="base" hangingPunct="0">
              <a:spcBef>
                <a:spcPct val="0"/>
              </a:spcBef>
              <a:spcAft>
                <a:spcPct val="0"/>
              </a:spcAft>
              <a:defRPr sz="36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nSpc>
                <a:spcPts val="3600"/>
              </a:lnSpc>
              <a:tabLst>
                <a:tab pos="1944688" algn="l"/>
              </a:tabLst>
            </a:pPr>
            <a:r>
              <a:rPr lang="en-US" altLang="en-US" sz="3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rPr>
              <a:t>ADD TITLE HERE</a:t>
            </a:r>
          </a:p>
        </p:txBody>
      </p:sp>
      <p:grpSp>
        <p:nvGrpSpPr>
          <p:cNvPr id="18" name="Group 17"/>
          <p:cNvGrpSpPr/>
          <p:nvPr/>
        </p:nvGrpSpPr>
        <p:grpSpPr>
          <a:xfrm>
            <a:off x="7002041" y="1333960"/>
            <a:ext cx="1401762" cy="1400175"/>
            <a:chOff x="1166726" y="1191367"/>
            <a:chExt cx="1401762" cy="1400175"/>
          </a:xfrm>
        </p:grpSpPr>
        <p:sp>
          <p:nvSpPr>
            <p:cNvPr id="19" name="Rectangle 18"/>
            <p:cNvSpPr/>
            <p:nvPr/>
          </p:nvSpPr>
          <p:spPr bwMode="auto">
            <a:xfrm rot="5400000">
              <a:off x="2195425" y="1481880"/>
              <a:ext cx="663575" cy="82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sp>
          <p:nvSpPr>
            <p:cNvPr id="21" name="Rectangle 20"/>
            <p:cNvSpPr/>
            <p:nvPr/>
          </p:nvSpPr>
          <p:spPr bwMode="auto">
            <a:xfrm rot="5400000">
              <a:off x="509500" y="1850180"/>
              <a:ext cx="1400175" cy="82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sp>
          <p:nvSpPr>
            <p:cNvPr id="22" name="Rectangle 21"/>
            <p:cNvSpPr/>
            <p:nvPr/>
          </p:nvSpPr>
          <p:spPr bwMode="auto">
            <a:xfrm>
              <a:off x="1168313" y="1191367"/>
              <a:ext cx="1400175" cy="82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sp>
          <p:nvSpPr>
            <p:cNvPr id="25" name="Rectangle 24"/>
            <p:cNvSpPr/>
            <p:nvPr/>
          </p:nvSpPr>
          <p:spPr bwMode="auto">
            <a:xfrm rot="10800000">
              <a:off x="1166726" y="2508992"/>
              <a:ext cx="804862" cy="825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US" sz="1350"/>
            </a:p>
          </p:txBody>
        </p:sp>
      </p:grpSp>
      <p:sp>
        <p:nvSpPr>
          <p:cNvPr id="26" name="Rectangle 25"/>
          <p:cNvSpPr/>
          <p:nvPr/>
        </p:nvSpPr>
        <p:spPr>
          <a:xfrm>
            <a:off x="6829603" y="3334630"/>
            <a:ext cx="4856833" cy="2462213"/>
          </a:xfrm>
          <a:prstGeom prst="rect">
            <a:avLst/>
          </a:prstGeom>
        </p:spPr>
        <p:txBody>
          <a:bodyPr wrap="square">
            <a:spAutoFit/>
          </a:bodyPr>
          <a:lstStyle/>
          <a:p>
            <a:pPr algn="just"/>
            <a:r>
              <a:rPr lang="en-US" sz="1400" b="1" i="0" dirty="0">
                <a:solidFill>
                  <a:schemeClr val="accent4"/>
                </a:solidFill>
                <a:effectLst/>
                <a:latin typeface="Segoe UI" panose="020B0502040204020203" pitchFamily="34" charset="0"/>
                <a:cs typeface="Segoe UI" panose="020B0502040204020203" pitchFamily="34" charset="0"/>
              </a:rPr>
              <a:t>Lorem Ipsum</a:t>
            </a:r>
            <a:r>
              <a:rPr lang="en-US" sz="1400" b="0" i="0" dirty="0">
                <a:solidFill>
                  <a:srgbClr val="000000"/>
                </a:solidFill>
                <a:effectLst/>
                <a:latin typeface="Segoe UI" panose="020B0502040204020203" pitchFamily="34" charset="0"/>
                <a:cs typeface="Segoe UI" panose="020B0502040204020203" pitchFamily="34" charset="0"/>
              </a:rPr>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 in the 1960s with the release of Letterset sheets containing Lorem Ipsum passages, and more recently with desktop publishing software like Aldus PageMaker including versions of Lorem Ipsum.</a:t>
            </a:r>
            <a:endParaRPr lang="en-US"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484154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1105</Words>
  <Application>Microsoft Office PowerPoint</Application>
  <PresentationFormat>Widescreen</PresentationFormat>
  <Paragraphs>44</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Gill Sans</vt:lpstr>
      <vt:lpstr>Helvetica</vt:lpstr>
      <vt:lpstr>Segoe UI</vt:lpstr>
      <vt:lpstr>Segoe UI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Superman</dc:creator>
  <cp:lastModifiedBy>L J</cp:lastModifiedBy>
  <cp:revision>14</cp:revision>
  <dcterms:created xsi:type="dcterms:W3CDTF">2019-06-16T20:56:28Z</dcterms:created>
  <dcterms:modified xsi:type="dcterms:W3CDTF">2021-05-05T09:44:50Z</dcterms:modified>
</cp:coreProperties>
</file>