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146" r:id="rId2"/>
    <p:sldId id="327" r:id="rId3"/>
    <p:sldId id="366" r:id="rId4"/>
    <p:sldId id="348" r:id="rId5"/>
    <p:sldId id="351" r:id="rId6"/>
    <p:sldId id="367" r:id="rId7"/>
    <p:sldId id="320" r:id="rId8"/>
    <p:sldId id="349" r:id="rId9"/>
    <p:sldId id="324" r:id="rId10"/>
    <p:sldId id="337" r:id="rId11"/>
    <p:sldId id="401" r:id="rId12"/>
    <p:sldId id="375" r:id="rId13"/>
    <p:sldId id="357" r:id="rId14"/>
    <p:sldId id="361" r:id="rId15"/>
    <p:sldId id="362" r:id="rId16"/>
    <p:sldId id="364" r:id="rId17"/>
    <p:sldId id="360" r:id="rId18"/>
    <p:sldId id="341" r:id="rId19"/>
    <p:sldId id="377" r:id="rId20"/>
    <p:sldId id="378" r:id="rId21"/>
    <p:sldId id="410" r:id="rId22"/>
    <p:sldId id="409" r:id="rId23"/>
    <p:sldId id="2148" r:id="rId24"/>
    <p:sldId id="214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9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41209557021293E-2"/>
          <c:y val="1.8253856988437223E-2"/>
          <c:w val="0.92072674189808001"/>
          <c:h val="0.911603000425824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Ser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Jan</c:v>
                </c:pt>
                <c:pt idx="1">
                  <c:v>Mar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Nov</c:v>
                </c:pt>
                <c:pt idx="8">
                  <c:v>Dec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50</c:v>
                </c:pt>
                <c:pt idx="1">
                  <c:v>120</c:v>
                </c:pt>
                <c:pt idx="2">
                  <c:v>135</c:v>
                </c:pt>
                <c:pt idx="3">
                  <c:v>170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AF-4F77-AF13-DDD93192D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98295296"/>
        <c:axId val="298294736"/>
      </c:barChart>
      <c:scatterChart>
        <c:scatterStyle val="smoothMarker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Ser 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Лист1!$A$2:$A$10</c:f>
              <c:strCache>
                <c:ptCount val="9"/>
                <c:pt idx="0">
                  <c:v>Jan</c:v>
                </c:pt>
                <c:pt idx="1">
                  <c:v>Mar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Nov</c:v>
                </c:pt>
                <c:pt idx="8">
                  <c:v>Dec</c:v>
                </c:pt>
              </c:strCache>
            </c:strRef>
          </c:xVal>
          <c:yVal>
            <c:numRef>
              <c:f>Лист1!$C$2:$C$10</c:f>
              <c:numCache>
                <c:formatCode>General</c:formatCode>
                <c:ptCount val="9"/>
                <c:pt idx="0">
                  <c:v>20</c:v>
                </c:pt>
                <c:pt idx="1">
                  <c:v>80</c:v>
                </c:pt>
                <c:pt idx="2">
                  <c:v>60</c:v>
                </c:pt>
                <c:pt idx="3">
                  <c:v>180</c:v>
                </c:pt>
                <c:pt idx="4">
                  <c:v>155</c:v>
                </c:pt>
                <c:pt idx="5">
                  <c:v>290</c:v>
                </c:pt>
                <c:pt idx="6">
                  <c:v>270</c:v>
                </c:pt>
                <c:pt idx="7">
                  <c:v>450</c:v>
                </c:pt>
                <c:pt idx="8">
                  <c:v>410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1AF-4F77-AF13-DDD93192D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295296"/>
        <c:axId val="298294736"/>
      </c:scatterChart>
      <c:valAx>
        <c:axId val="2982947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298295296"/>
        <c:crosses val="max"/>
        <c:crossBetween val="between"/>
      </c:valAx>
      <c:catAx>
        <c:axId val="29829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2982947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DED5A-682F-44B7-9B3B-027AB4C63918}" type="datetimeFigureOut">
              <a:rPr lang="en-US" smtClean="0"/>
              <a:t>5/5/2021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09AEE-CB15-4CDF-BC49-BF01572568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4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" preserve="1" userDrawn="1">
  <p:cSld name="1_004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46E92BD6-2C1C-4BD1-8B45-C3ED39FD0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C879D78C-B09E-4EF6-801F-019B70DB0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48C254-A0D8-4169-A16C-3B958C3B4F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839" y="0"/>
            <a:ext cx="5418161" cy="6858000"/>
          </a:xfrm>
          <a:custGeom>
            <a:avLst/>
            <a:gdLst>
              <a:gd name="connsiteX0" fmla="*/ 0 w 5418161"/>
              <a:gd name="connsiteY0" fmla="*/ 0 h 6858000"/>
              <a:gd name="connsiteX1" fmla="*/ 5418161 w 5418161"/>
              <a:gd name="connsiteY1" fmla="*/ 0 h 6858000"/>
              <a:gd name="connsiteX2" fmla="*/ 5418161 w 5418161"/>
              <a:gd name="connsiteY2" fmla="*/ 6858000 h 6858000"/>
              <a:gd name="connsiteX3" fmla="*/ 0 w 54181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8161" h="6858000">
                <a:moveTo>
                  <a:pt x="0" y="0"/>
                </a:moveTo>
                <a:lnTo>
                  <a:pt x="5418161" y="0"/>
                </a:lnTo>
                <a:lnTo>
                  <a:pt x="541816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9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/>
          <p:cNvSpPr>
            <a:spLocks noGrp="1"/>
          </p:cNvSpPr>
          <p:nvPr>
            <p:ph type="pic" sz="quarter" idx="13"/>
          </p:nvPr>
        </p:nvSpPr>
        <p:spPr>
          <a:xfrm>
            <a:off x="8864601" y="-11529"/>
            <a:ext cx="3327399" cy="2225341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8864600" y="2213812"/>
            <a:ext cx="3327399" cy="222534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5"/>
          </p:nvPr>
        </p:nvSpPr>
        <p:spPr>
          <a:xfrm>
            <a:off x="8864599" y="4439152"/>
            <a:ext cx="3327399" cy="241884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39E7DAEF-53D4-4C67-B3D5-12D9193BF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AC8A4F5A-DD3C-4A29-A374-83D598CAB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080510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500914" y="909018"/>
            <a:ext cx="3306202" cy="4932081"/>
          </a:xfrm>
          <a:prstGeom prst="roundRect">
            <a:avLst>
              <a:gd name="adj" fmla="val 2679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207F9F4B-F312-4933-9C0E-BA34C2B69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F8D7F280-6543-4648-9BAD-2431EC7D9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B0D22239-6588-45F5-8A7C-3C5D4E10C1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472" y="3687097"/>
            <a:ext cx="4984434" cy="2154002"/>
          </a:xfrm>
          <a:prstGeom prst="roundRect">
            <a:avLst>
              <a:gd name="adj" fmla="val 4435"/>
            </a:avLst>
          </a:prstGeom>
        </p:spPr>
      </p:sp>
    </p:spTree>
    <p:extLst>
      <p:ext uri="{BB962C8B-B14F-4D97-AF65-F5344CB8AC3E}">
        <p14:creationId xmlns:p14="http://schemas.microsoft.com/office/powerpoint/2010/main" val="3011844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85759" cy="302954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85759" y="0"/>
            <a:ext cx="4585759" cy="302954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45A6055-08C8-4A4F-ADA0-D086875E2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A88256D9-76FF-430E-81B0-F2770D8C2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71394705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9270" y="2085152"/>
            <a:ext cx="2822550" cy="28345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36240" y="2085152"/>
            <a:ext cx="2822550" cy="28345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33210" y="2085152"/>
            <a:ext cx="2822550" cy="28345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179" y="2085152"/>
            <a:ext cx="2822550" cy="28345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5EC14E8-875C-42A9-8F08-9467BF992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49793497-F091-4494-A959-D40F79BEE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92150989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97646" y="949985"/>
            <a:ext cx="3081867" cy="2801544"/>
          </a:xfrm>
          <a:prstGeom prst="roundRect">
            <a:avLst>
              <a:gd name="adj" fmla="val 4427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43813" y="3941612"/>
            <a:ext cx="6235700" cy="1837614"/>
          </a:xfrm>
          <a:prstGeom prst="roundRect">
            <a:avLst>
              <a:gd name="adj" fmla="val 4427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D5A950C5-2677-4C83-9023-AB1E863BD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084F519E-57D2-429A-A90F-C8B7C30B6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C8548EF-2DE9-4657-96B2-2265602A4F0B}"/>
              </a:ext>
            </a:extLst>
          </p:cNvPr>
          <p:cNvSpPr/>
          <p:nvPr userDrawn="1"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201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829550" y="0"/>
            <a:ext cx="4362450" cy="23015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829550" y="2301568"/>
            <a:ext cx="4362450" cy="23015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829550" y="4603136"/>
            <a:ext cx="4362450" cy="225486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81046A07-CFD7-4D90-9A6D-D16773B10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A02365A8-3595-4BC4-B991-91930C6D1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50878926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279147" y="1272418"/>
            <a:ext cx="1173747" cy="1082227"/>
          </a:xfrm>
          <a:prstGeom prst="roundRect">
            <a:avLst>
              <a:gd name="adj" fmla="val 3650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79147" y="2976787"/>
            <a:ext cx="1173747" cy="1082227"/>
          </a:xfrm>
          <a:prstGeom prst="roundRect">
            <a:avLst>
              <a:gd name="adj" fmla="val 3650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279147" y="4681157"/>
            <a:ext cx="1173747" cy="1082227"/>
          </a:xfrm>
          <a:prstGeom prst="roundRect">
            <a:avLst>
              <a:gd name="adj" fmla="val 3650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3D10E8F8-E5C1-4394-B049-97D0BFDA0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140BDEA-BE95-43C5-BD4A-E1E2F4A80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6502437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" preserve="1" userDrawn="1">
  <p:cSld name="1_004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46E92BD6-2C1C-4BD1-8B45-C3ED39FD0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C879D78C-B09E-4EF6-801F-019B70DB0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48C254-A0D8-4169-A16C-3B958C3B4F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1201" y="0"/>
            <a:ext cx="6400800" cy="6858000"/>
          </a:xfrm>
          <a:custGeom>
            <a:avLst/>
            <a:gdLst>
              <a:gd name="connsiteX0" fmla="*/ 0 w 5418161"/>
              <a:gd name="connsiteY0" fmla="*/ 0 h 6858000"/>
              <a:gd name="connsiteX1" fmla="*/ 5418161 w 5418161"/>
              <a:gd name="connsiteY1" fmla="*/ 0 h 6858000"/>
              <a:gd name="connsiteX2" fmla="*/ 5418161 w 5418161"/>
              <a:gd name="connsiteY2" fmla="*/ 6858000 h 6858000"/>
              <a:gd name="connsiteX3" fmla="*/ 0 w 54181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8161" h="6858000">
                <a:moveTo>
                  <a:pt x="0" y="0"/>
                </a:moveTo>
                <a:lnTo>
                  <a:pt x="5418161" y="0"/>
                </a:lnTo>
                <a:lnTo>
                  <a:pt x="541816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4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4738" y="1"/>
            <a:ext cx="5997262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D754802B-603E-4013-B10C-9117441DC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36AD42BE-E397-48FF-8901-AC4D61AC9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75576117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43813" y="3496377"/>
            <a:ext cx="2245895" cy="2242206"/>
          </a:xfrm>
          <a:prstGeom prst="roundRect">
            <a:avLst>
              <a:gd name="adj" fmla="val 3650"/>
            </a:avLst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2750463" y="3496377"/>
            <a:ext cx="2245895" cy="2242206"/>
          </a:xfrm>
          <a:prstGeom prst="roundRect">
            <a:avLst>
              <a:gd name="adj" fmla="val 3650"/>
            </a:avLst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750463" y="1115494"/>
            <a:ext cx="2245895" cy="2242206"/>
          </a:xfrm>
          <a:prstGeom prst="roundRect">
            <a:avLst>
              <a:gd name="adj" fmla="val 3650"/>
            </a:avLst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E963981D-5CF0-4760-B8C8-B0EADE7C0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F6045F10-65F0-4343-B115-098987C06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74205669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7AF9DFAE-090E-42A7-9B44-84FDAD881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83265120-3DCE-4A33-BA19-9915FCBF4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99360825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31543" y="0"/>
            <a:ext cx="656045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0B078551-39D2-4C00-AE9C-1C0615B24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E5CB8F50-426C-400B-923B-C315DF75D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27633424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12024" y="1695450"/>
            <a:ext cx="8679976" cy="26538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695450"/>
            <a:ext cx="3402843" cy="26538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A418079-15DE-4F51-8E94-D2E606D94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8775D1E0-E260-4241-957A-6C0E5A560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59284087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52425" y="1828518"/>
            <a:ext cx="11487150" cy="2933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0BC5A69-19A0-48FB-9F38-8757A2C1E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BBB71FEE-F1A4-42D2-A585-2288509C8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9289736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80550" y="0"/>
            <a:ext cx="27114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734FA06F-D032-46D2-BF0D-D853525F6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CD54166C-4D41-40C9-B0DF-0D78DDE28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24592623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6C943AFF-9164-4380-9EFE-1C983C483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A4FE2CC6-85E5-4B06-8741-74976612C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47374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9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  <p:sldLayoutId id="2147483685" r:id="rId13"/>
    <p:sldLayoutId id="2147483686" r:id="rId14"/>
    <p:sldLayoutId id="2147483687" r:id="rId15"/>
    <p:sldLayoutId id="2147483688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9C46F2C-A42F-48ED-9D57-AAB0AC3313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453DF5-311D-479B-A16C-5FA14840F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14ABE-24D1-4C64-A966-57A4FA2C3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F6E33-DDF1-436C-8A90-8C0D5199B390}"/>
              </a:ext>
            </a:extLst>
          </p:cNvPr>
          <p:cNvSpPr txBox="1"/>
          <p:nvPr/>
        </p:nvSpPr>
        <p:spPr>
          <a:xfrm>
            <a:off x="266701" y="906360"/>
            <a:ext cx="4975859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80000"/>
              </a:lnSpc>
            </a:pPr>
            <a:r>
              <a:rPr lang="en-US" sz="4000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NON-FUNGIBLE TOKEN</a:t>
            </a:r>
            <a:endParaRPr lang="en-US" sz="4000" b="1" dirty="0">
              <a:solidFill>
                <a:schemeClr val="accent1"/>
              </a:solidFill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3D334-472B-4D55-9A3C-DA30D8A70A78}"/>
              </a:ext>
            </a:extLst>
          </p:cNvPr>
          <p:cNvSpPr txBox="1"/>
          <p:nvPr/>
        </p:nvSpPr>
        <p:spPr>
          <a:xfrm>
            <a:off x="266701" y="2518101"/>
            <a:ext cx="5418160" cy="3790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000" dirty="0">
              <a:solidFill>
                <a:srgbClr val="FFFFFF">
                  <a:lumMod val="50000"/>
                </a:srgb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4C916-5F44-454C-AA3B-059B44AF6F08}"/>
              </a:ext>
            </a:extLst>
          </p:cNvPr>
          <p:cNvSpPr txBox="1"/>
          <p:nvPr/>
        </p:nvSpPr>
        <p:spPr>
          <a:xfrm>
            <a:off x="266701" y="3026482"/>
            <a:ext cx="5151461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Interactively transform cutting-edge intellectual capital after sticky e-commerce. Dramatically generate user-centric portals without timely functionalities. Interactively.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47CF929-554F-401B-A0B0-3180A6047C98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B2F155-CAC2-479C-BD2F-75A52E16B3DE}"/>
              </a:ext>
            </a:extLst>
          </p:cNvPr>
          <p:cNvSpPr txBox="1"/>
          <p:nvPr/>
        </p:nvSpPr>
        <p:spPr>
          <a:xfrm>
            <a:off x="266701" y="4656895"/>
            <a:ext cx="2372702" cy="131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4.5k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Credibly administrate technically sound supply chains with effective. Quickly negotiate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903417-BC80-494C-BC8D-6E1AEF56805C}"/>
              </a:ext>
            </a:extLst>
          </p:cNvPr>
          <p:cNvSpPr txBox="1"/>
          <p:nvPr/>
        </p:nvSpPr>
        <p:spPr>
          <a:xfrm>
            <a:off x="3045460" y="4686263"/>
            <a:ext cx="2372702" cy="131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2754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Credibly administrate technically sound supply chains with effective. Quickly negotiate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Freeform 147">
            <a:extLst>
              <a:ext uri="{FF2B5EF4-FFF2-40B4-BE49-F238E27FC236}">
                <a16:creationId xmlns:a16="http://schemas.microsoft.com/office/drawing/2014/main" id="{27CD9CE6-18E0-48D4-85B9-F594B687DB62}"/>
              </a:ext>
            </a:extLst>
          </p:cNvPr>
          <p:cNvSpPr>
            <a:spLocks noEditPoints="1"/>
          </p:cNvSpPr>
          <p:nvPr/>
        </p:nvSpPr>
        <p:spPr bwMode="auto">
          <a:xfrm>
            <a:off x="3144053" y="4412299"/>
            <a:ext cx="265096" cy="26433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100" dirty="0"/>
          </a:p>
        </p:txBody>
      </p:sp>
      <p:sp>
        <p:nvSpPr>
          <p:cNvPr id="24" name="Freeform 147">
            <a:extLst>
              <a:ext uri="{FF2B5EF4-FFF2-40B4-BE49-F238E27FC236}">
                <a16:creationId xmlns:a16="http://schemas.microsoft.com/office/drawing/2014/main" id="{32747147-8B99-4384-B1D5-C91E412608B6}"/>
              </a:ext>
            </a:extLst>
          </p:cNvPr>
          <p:cNvSpPr>
            <a:spLocks noEditPoints="1"/>
          </p:cNvSpPr>
          <p:nvPr/>
        </p:nvSpPr>
        <p:spPr bwMode="auto">
          <a:xfrm>
            <a:off x="343813" y="4412276"/>
            <a:ext cx="265096" cy="26433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90F5FD-4294-4F55-AF62-D86CECA00D9D}"/>
              </a:ext>
            </a:extLst>
          </p:cNvPr>
          <p:cNvSpPr/>
          <p:nvPr/>
        </p:nvSpPr>
        <p:spPr>
          <a:xfrm>
            <a:off x="6779603" y="0"/>
            <a:ext cx="992798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24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61779" y="1150273"/>
            <a:ext cx="3043672" cy="93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01. WEB DESIGN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53050" y="2643009"/>
            <a:ext cx="3653531" cy="1571981"/>
          </a:xfrm>
          <a:prstGeom prst="roundRect">
            <a:avLst>
              <a:gd name="adj" fmla="val 5238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1779" y="2944293"/>
            <a:ext cx="3043672" cy="93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02.IT SUPPORT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1779" y="4738312"/>
            <a:ext cx="3043672" cy="93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03.MARKETING SEARCH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2E31CC28-7969-4395-8758-9370CEC84A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r="20379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76B4F5-97E4-4B8D-B42D-5B72DB8AE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CB303-76B6-44E6-B760-528FBCAF0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5246D6-5207-435C-A14E-D3A50E6FA114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F136D-2C01-45BA-9BC2-F9A14EF181C9}"/>
              </a:ext>
            </a:extLst>
          </p:cNvPr>
          <p:cNvSpPr txBox="1"/>
          <p:nvPr/>
        </p:nvSpPr>
        <p:spPr>
          <a:xfrm>
            <a:off x="213792" y="1300299"/>
            <a:ext cx="4769255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LIST OF SERVICE</a:t>
            </a:r>
          </a:p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SLIDE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AC13DF-1302-406C-BE66-39E297372530}"/>
              </a:ext>
            </a:extLst>
          </p:cNvPr>
          <p:cNvSpPr txBox="1"/>
          <p:nvPr/>
        </p:nvSpPr>
        <p:spPr>
          <a:xfrm>
            <a:off x="247650" y="3089424"/>
            <a:ext cx="4457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E492EA-997E-492E-913B-889D521D4CAF}"/>
              </a:ext>
            </a:extLst>
          </p:cNvPr>
          <p:cNvSpPr txBox="1"/>
          <p:nvPr/>
        </p:nvSpPr>
        <p:spPr>
          <a:xfrm>
            <a:off x="247650" y="4789418"/>
            <a:ext cx="4457700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for the cutting-edge intellectual capital after sticky e-commerce. Dramatically generate user-centric is portals without timely functionalities..</a:t>
            </a:r>
          </a:p>
        </p:txBody>
      </p:sp>
    </p:spTree>
    <p:extLst>
      <p:ext uri="{BB962C8B-B14F-4D97-AF65-F5344CB8AC3E}">
        <p14:creationId xmlns:p14="http://schemas.microsoft.com/office/powerpoint/2010/main" val="29200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26894" y="-9499"/>
            <a:ext cx="2436965" cy="2223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6894" y="4437123"/>
            <a:ext cx="2436965" cy="2420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5028" y="968212"/>
            <a:ext cx="1900696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research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2666" dirty="0">
              <a:solidFill>
                <a:schemeClr val="bg1"/>
              </a:solidFill>
            </a:endParaRPr>
          </a:p>
        </p:txBody>
      </p:sp>
      <p:sp>
        <p:nvSpPr>
          <p:cNvPr id="15" name="Freeform 179"/>
          <p:cNvSpPr>
            <a:spLocks noEditPoints="1"/>
          </p:cNvSpPr>
          <p:nvPr/>
        </p:nvSpPr>
        <p:spPr bwMode="auto">
          <a:xfrm>
            <a:off x="7461784" y="474518"/>
            <a:ext cx="367185" cy="368243"/>
          </a:xfrm>
          <a:custGeom>
            <a:avLst/>
            <a:gdLst>
              <a:gd name="T0" fmla="*/ 93 w 147"/>
              <a:gd name="T1" fmla="*/ 60 h 147"/>
              <a:gd name="T2" fmla="*/ 67 w 147"/>
              <a:gd name="T3" fmla="*/ 60 h 147"/>
              <a:gd name="T4" fmla="*/ 67 w 147"/>
              <a:gd name="T5" fmla="*/ 33 h 147"/>
              <a:gd name="T6" fmla="*/ 63 w 147"/>
              <a:gd name="T7" fmla="*/ 30 h 147"/>
              <a:gd name="T8" fmla="*/ 60 w 147"/>
              <a:gd name="T9" fmla="*/ 33 h 147"/>
              <a:gd name="T10" fmla="*/ 60 w 147"/>
              <a:gd name="T11" fmla="*/ 60 h 147"/>
              <a:gd name="T12" fmla="*/ 33 w 147"/>
              <a:gd name="T13" fmla="*/ 60 h 147"/>
              <a:gd name="T14" fmla="*/ 30 w 147"/>
              <a:gd name="T15" fmla="*/ 64 h 147"/>
              <a:gd name="T16" fmla="*/ 33 w 147"/>
              <a:gd name="T17" fmla="*/ 67 h 147"/>
              <a:gd name="T18" fmla="*/ 60 w 147"/>
              <a:gd name="T19" fmla="*/ 67 h 147"/>
              <a:gd name="T20" fmla="*/ 60 w 147"/>
              <a:gd name="T21" fmla="*/ 94 h 147"/>
              <a:gd name="T22" fmla="*/ 63 w 147"/>
              <a:gd name="T23" fmla="*/ 97 h 147"/>
              <a:gd name="T24" fmla="*/ 67 w 147"/>
              <a:gd name="T25" fmla="*/ 94 h 147"/>
              <a:gd name="T26" fmla="*/ 67 w 147"/>
              <a:gd name="T27" fmla="*/ 67 h 147"/>
              <a:gd name="T28" fmla="*/ 93 w 147"/>
              <a:gd name="T29" fmla="*/ 67 h 147"/>
              <a:gd name="T30" fmla="*/ 97 w 147"/>
              <a:gd name="T31" fmla="*/ 64 h 147"/>
              <a:gd name="T32" fmla="*/ 93 w 147"/>
              <a:gd name="T33" fmla="*/ 60 h 147"/>
              <a:gd name="T34" fmla="*/ 146 w 147"/>
              <a:gd name="T35" fmla="*/ 141 h 147"/>
              <a:gd name="T36" fmla="*/ 110 w 147"/>
              <a:gd name="T37" fmla="*/ 106 h 147"/>
              <a:gd name="T38" fmla="*/ 127 w 147"/>
              <a:gd name="T39" fmla="*/ 64 h 147"/>
              <a:gd name="T40" fmla="*/ 63 w 147"/>
              <a:gd name="T41" fmla="*/ 0 h 147"/>
              <a:gd name="T42" fmla="*/ 0 w 147"/>
              <a:gd name="T43" fmla="*/ 64 h 147"/>
              <a:gd name="T44" fmla="*/ 63 w 147"/>
              <a:gd name="T45" fmla="*/ 127 h 147"/>
              <a:gd name="T46" fmla="*/ 106 w 147"/>
              <a:gd name="T47" fmla="*/ 111 h 147"/>
              <a:gd name="T48" fmla="*/ 141 w 147"/>
              <a:gd name="T49" fmla="*/ 146 h 147"/>
              <a:gd name="T50" fmla="*/ 144 w 147"/>
              <a:gd name="T51" fmla="*/ 147 h 147"/>
              <a:gd name="T52" fmla="*/ 147 w 147"/>
              <a:gd name="T53" fmla="*/ 144 h 147"/>
              <a:gd name="T54" fmla="*/ 146 w 147"/>
              <a:gd name="T55" fmla="*/ 141 h 147"/>
              <a:gd name="T56" fmla="*/ 63 w 147"/>
              <a:gd name="T57" fmla="*/ 120 h 147"/>
              <a:gd name="T58" fmla="*/ 7 w 147"/>
              <a:gd name="T59" fmla="*/ 64 h 147"/>
              <a:gd name="T60" fmla="*/ 63 w 147"/>
              <a:gd name="T61" fmla="*/ 7 h 147"/>
              <a:gd name="T62" fmla="*/ 120 w 147"/>
              <a:gd name="T63" fmla="*/ 64 h 147"/>
              <a:gd name="T64" fmla="*/ 63 w 147"/>
              <a:gd name="T65" fmla="*/ 12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93" y="60"/>
                </a:moveTo>
                <a:cubicBezTo>
                  <a:pt x="67" y="60"/>
                  <a:pt x="67" y="60"/>
                  <a:pt x="67" y="60"/>
                </a:cubicBezTo>
                <a:cubicBezTo>
                  <a:pt x="67" y="33"/>
                  <a:pt x="67" y="33"/>
                  <a:pt x="67" y="33"/>
                </a:cubicBezTo>
                <a:cubicBezTo>
                  <a:pt x="67" y="32"/>
                  <a:pt x="65" y="30"/>
                  <a:pt x="63" y="30"/>
                </a:cubicBezTo>
                <a:cubicBezTo>
                  <a:pt x="62" y="30"/>
                  <a:pt x="60" y="32"/>
                  <a:pt x="60" y="33"/>
                </a:cubicBezTo>
                <a:cubicBezTo>
                  <a:pt x="60" y="60"/>
                  <a:pt x="60" y="60"/>
                  <a:pt x="60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1" y="60"/>
                  <a:pt x="30" y="62"/>
                  <a:pt x="30" y="64"/>
                </a:cubicBezTo>
                <a:cubicBezTo>
                  <a:pt x="30" y="65"/>
                  <a:pt x="31" y="67"/>
                  <a:pt x="33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94"/>
                  <a:pt x="60" y="94"/>
                  <a:pt x="60" y="94"/>
                </a:cubicBezTo>
                <a:cubicBezTo>
                  <a:pt x="60" y="95"/>
                  <a:pt x="62" y="97"/>
                  <a:pt x="63" y="97"/>
                </a:cubicBezTo>
                <a:cubicBezTo>
                  <a:pt x="65" y="97"/>
                  <a:pt x="67" y="95"/>
                  <a:pt x="67" y="94"/>
                </a:cubicBezTo>
                <a:cubicBezTo>
                  <a:pt x="67" y="67"/>
                  <a:pt x="67" y="67"/>
                  <a:pt x="67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95" y="67"/>
                  <a:pt x="97" y="65"/>
                  <a:pt x="97" y="64"/>
                </a:cubicBezTo>
                <a:cubicBezTo>
                  <a:pt x="97" y="62"/>
                  <a:pt x="95" y="60"/>
                  <a:pt x="93" y="60"/>
                </a:cubicBezTo>
                <a:close/>
                <a:moveTo>
                  <a:pt x="146" y="141"/>
                </a:moveTo>
                <a:cubicBezTo>
                  <a:pt x="110" y="106"/>
                  <a:pt x="110" y="106"/>
                  <a:pt x="110" y="106"/>
                </a:cubicBezTo>
                <a:cubicBezTo>
                  <a:pt x="121" y="95"/>
                  <a:pt x="127" y="80"/>
                  <a:pt x="127" y="64"/>
                </a:cubicBezTo>
                <a:cubicBezTo>
                  <a:pt x="127" y="28"/>
                  <a:pt x="98" y="0"/>
                  <a:pt x="63" y="0"/>
                </a:cubicBezTo>
                <a:cubicBezTo>
                  <a:pt x="28" y="0"/>
                  <a:pt x="0" y="28"/>
                  <a:pt x="0" y="64"/>
                </a:cubicBezTo>
                <a:cubicBezTo>
                  <a:pt x="0" y="99"/>
                  <a:pt x="28" y="127"/>
                  <a:pt x="63" y="127"/>
                </a:cubicBezTo>
                <a:cubicBezTo>
                  <a:pt x="80" y="127"/>
                  <a:pt x="95" y="121"/>
                  <a:pt x="106" y="111"/>
                </a:cubicBezTo>
                <a:cubicBezTo>
                  <a:pt x="141" y="146"/>
                  <a:pt x="141" y="146"/>
                  <a:pt x="141" y="146"/>
                </a:cubicBezTo>
                <a:cubicBezTo>
                  <a:pt x="142" y="147"/>
                  <a:pt x="143" y="147"/>
                  <a:pt x="144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43"/>
                  <a:pt x="147" y="142"/>
                  <a:pt x="146" y="141"/>
                </a:cubicBezTo>
                <a:close/>
                <a:moveTo>
                  <a:pt x="63" y="120"/>
                </a:moveTo>
                <a:cubicBezTo>
                  <a:pt x="32" y="120"/>
                  <a:pt x="7" y="95"/>
                  <a:pt x="7" y="64"/>
                </a:cubicBezTo>
                <a:cubicBezTo>
                  <a:pt x="7" y="32"/>
                  <a:pt x="32" y="7"/>
                  <a:pt x="63" y="7"/>
                </a:cubicBezTo>
                <a:cubicBezTo>
                  <a:pt x="95" y="7"/>
                  <a:pt x="120" y="32"/>
                  <a:pt x="120" y="64"/>
                </a:cubicBezTo>
                <a:cubicBezTo>
                  <a:pt x="120" y="95"/>
                  <a:pt x="95" y="120"/>
                  <a:pt x="63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5028" y="5460661"/>
            <a:ext cx="1900696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Commercial support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2666" dirty="0">
              <a:solidFill>
                <a:schemeClr val="bg1"/>
              </a:solidFill>
            </a:endParaRPr>
          </a:p>
        </p:txBody>
      </p:sp>
      <p:sp>
        <p:nvSpPr>
          <p:cNvPr id="20" name="Freeform 177"/>
          <p:cNvSpPr>
            <a:spLocks noEditPoints="1"/>
          </p:cNvSpPr>
          <p:nvPr/>
        </p:nvSpPr>
        <p:spPr bwMode="auto">
          <a:xfrm>
            <a:off x="7461784" y="4966610"/>
            <a:ext cx="368243" cy="36295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26894" y="2213811"/>
            <a:ext cx="2436965" cy="22253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95028" y="3266416"/>
            <a:ext cx="1900696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research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2666" dirty="0">
              <a:solidFill>
                <a:schemeClr val="bg1"/>
              </a:solidFill>
            </a:endParaRPr>
          </a:p>
        </p:txBody>
      </p:sp>
      <p:sp>
        <p:nvSpPr>
          <p:cNvPr id="19" name="Freeform 151"/>
          <p:cNvSpPr>
            <a:spLocks noEditPoints="1"/>
          </p:cNvSpPr>
          <p:nvPr/>
        </p:nvSpPr>
        <p:spPr bwMode="auto">
          <a:xfrm>
            <a:off x="7461784" y="2768132"/>
            <a:ext cx="368243" cy="367185"/>
          </a:xfrm>
          <a:custGeom>
            <a:avLst/>
            <a:gdLst>
              <a:gd name="T0" fmla="*/ 20 w 147"/>
              <a:gd name="T1" fmla="*/ 40 h 147"/>
              <a:gd name="T2" fmla="*/ 13 w 147"/>
              <a:gd name="T3" fmla="*/ 20 h 147"/>
              <a:gd name="T4" fmla="*/ 13 w 147"/>
              <a:gd name="T5" fmla="*/ 14 h 147"/>
              <a:gd name="T6" fmla="*/ 20 w 147"/>
              <a:gd name="T7" fmla="*/ 34 h 147"/>
              <a:gd name="T8" fmla="*/ 13 w 147"/>
              <a:gd name="T9" fmla="*/ 34 h 147"/>
              <a:gd name="T10" fmla="*/ 20 w 147"/>
              <a:gd name="T11" fmla="*/ 54 h 147"/>
              <a:gd name="T12" fmla="*/ 20 w 147"/>
              <a:gd name="T13" fmla="*/ 87 h 147"/>
              <a:gd name="T14" fmla="*/ 20 w 147"/>
              <a:gd name="T15" fmla="*/ 94 h 147"/>
              <a:gd name="T16" fmla="*/ 13 w 147"/>
              <a:gd name="T17" fmla="*/ 101 h 147"/>
              <a:gd name="T18" fmla="*/ 20 w 147"/>
              <a:gd name="T19" fmla="*/ 101 h 147"/>
              <a:gd name="T20" fmla="*/ 13 w 147"/>
              <a:gd name="T21" fmla="*/ 134 h 147"/>
              <a:gd name="T22" fmla="*/ 20 w 147"/>
              <a:gd name="T23" fmla="*/ 114 h 147"/>
              <a:gd name="T24" fmla="*/ 20 w 147"/>
              <a:gd name="T25" fmla="*/ 121 h 147"/>
              <a:gd name="T26" fmla="*/ 127 w 147"/>
              <a:gd name="T27" fmla="*/ 114 h 147"/>
              <a:gd name="T28" fmla="*/ 134 w 147"/>
              <a:gd name="T29" fmla="*/ 114 h 147"/>
              <a:gd name="T30" fmla="*/ 134 w 147"/>
              <a:gd name="T31" fmla="*/ 14 h 147"/>
              <a:gd name="T32" fmla="*/ 57 w 147"/>
              <a:gd name="T33" fmla="*/ 101 h 147"/>
              <a:gd name="T34" fmla="*/ 96 w 147"/>
              <a:gd name="T35" fmla="*/ 76 h 147"/>
              <a:gd name="T36" fmla="*/ 96 w 147"/>
              <a:gd name="T37" fmla="*/ 71 h 147"/>
              <a:gd name="T38" fmla="*/ 59 w 147"/>
              <a:gd name="T39" fmla="*/ 48 h 147"/>
              <a:gd name="T40" fmla="*/ 53 w 147"/>
              <a:gd name="T41" fmla="*/ 97 h 147"/>
              <a:gd name="T42" fmla="*/ 87 w 147"/>
              <a:gd name="T43" fmla="*/ 74 h 147"/>
              <a:gd name="T44" fmla="*/ 134 w 147"/>
              <a:gd name="T45" fmla="*/ 0 h 147"/>
              <a:gd name="T46" fmla="*/ 0 w 147"/>
              <a:gd name="T47" fmla="*/ 134 h 147"/>
              <a:gd name="T48" fmla="*/ 147 w 147"/>
              <a:gd name="T49" fmla="*/ 134 h 147"/>
              <a:gd name="T50" fmla="*/ 27 w 147"/>
              <a:gd name="T51" fmla="*/ 141 h 147"/>
              <a:gd name="T52" fmla="*/ 7 w 147"/>
              <a:gd name="T53" fmla="*/ 77 h 147"/>
              <a:gd name="T54" fmla="*/ 27 w 147"/>
              <a:gd name="T55" fmla="*/ 71 h 147"/>
              <a:gd name="T56" fmla="*/ 13 w 147"/>
              <a:gd name="T57" fmla="*/ 7 h 147"/>
              <a:gd name="T58" fmla="*/ 114 w 147"/>
              <a:gd name="T59" fmla="*/ 141 h 147"/>
              <a:gd name="T60" fmla="*/ 114 w 147"/>
              <a:gd name="T61" fmla="*/ 7 h 147"/>
              <a:gd name="T62" fmla="*/ 134 w 147"/>
              <a:gd name="T63" fmla="*/ 141 h 147"/>
              <a:gd name="T64" fmla="*/ 140 w 147"/>
              <a:gd name="T65" fmla="*/ 77 h 147"/>
              <a:gd name="T66" fmla="*/ 120 w 147"/>
              <a:gd name="T67" fmla="*/ 71 h 147"/>
              <a:gd name="T68" fmla="*/ 140 w 147"/>
              <a:gd name="T69" fmla="*/ 14 h 147"/>
              <a:gd name="T70" fmla="*/ 134 w 147"/>
              <a:gd name="T71" fmla="*/ 47 h 147"/>
              <a:gd name="T72" fmla="*/ 127 w 147"/>
              <a:gd name="T73" fmla="*/ 47 h 147"/>
              <a:gd name="T74" fmla="*/ 134 w 147"/>
              <a:gd name="T75" fmla="*/ 27 h 147"/>
              <a:gd name="T76" fmla="*/ 134 w 147"/>
              <a:gd name="T77" fmla="*/ 87 h 147"/>
              <a:gd name="T78" fmla="*/ 134 w 147"/>
              <a:gd name="T79" fmla="*/ 94 h 147"/>
              <a:gd name="T80" fmla="*/ 127 w 147"/>
              <a:gd name="T81" fmla="*/ 101 h 147"/>
              <a:gd name="T82" fmla="*/ 134 w 147"/>
              <a:gd name="T83" fmla="*/ 101 h 147"/>
              <a:gd name="T84" fmla="*/ 134 w 147"/>
              <a:gd name="T85" fmla="*/ 54 h 147"/>
              <a:gd name="T86" fmla="*/ 134 w 147"/>
              <a:gd name="T87" fmla="*/ 127 h 147"/>
              <a:gd name="T88" fmla="*/ 134 w 147"/>
              <a:gd name="T89" fmla="*/ 134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" h="147">
                <a:moveTo>
                  <a:pt x="13" y="47"/>
                </a:moveTo>
                <a:cubicBezTo>
                  <a:pt x="20" y="47"/>
                  <a:pt x="20" y="47"/>
                  <a:pt x="20" y="47"/>
                </a:cubicBezTo>
                <a:cubicBezTo>
                  <a:pt x="20" y="40"/>
                  <a:pt x="20" y="40"/>
                  <a:pt x="20" y="40"/>
                </a:cubicBezTo>
                <a:cubicBezTo>
                  <a:pt x="13" y="40"/>
                  <a:pt x="13" y="40"/>
                  <a:pt x="13" y="40"/>
                </a:cubicBezTo>
                <a:lnTo>
                  <a:pt x="13" y="47"/>
                </a:lnTo>
                <a:close/>
                <a:moveTo>
                  <a:pt x="13" y="20"/>
                </a:moveTo>
                <a:cubicBezTo>
                  <a:pt x="20" y="20"/>
                  <a:pt x="20" y="20"/>
                  <a:pt x="20" y="20"/>
                </a:cubicBezTo>
                <a:cubicBezTo>
                  <a:pt x="20" y="14"/>
                  <a:pt x="20" y="14"/>
                  <a:pt x="20" y="14"/>
                </a:cubicBezTo>
                <a:cubicBezTo>
                  <a:pt x="13" y="14"/>
                  <a:pt x="13" y="14"/>
                  <a:pt x="13" y="14"/>
                </a:cubicBezTo>
                <a:lnTo>
                  <a:pt x="13" y="20"/>
                </a:lnTo>
                <a:close/>
                <a:moveTo>
                  <a:pt x="13" y="34"/>
                </a:moveTo>
                <a:cubicBezTo>
                  <a:pt x="20" y="34"/>
                  <a:pt x="20" y="34"/>
                  <a:pt x="20" y="34"/>
                </a:cubicBezTo>
                <a:cubicBezTo>
                  <a:pt x="20" y="27"/>
                  <a:pt x="20" y="27"/>
                  <a:pt x="20" y="27"/>
                </a:cubicBezTo>
                <a:cubicBezTo>
                  <a:pt x="13" y="27"/>
                  <a:pt x="13" y="27"/>
                  <a:pt x="13" y="27"/>
                </a:cubicBezTo>
                <a:lnTo>
                  <a:pt x="13" y="34"/>
                </a:lnTo>
                <a:close/>
                <a:moveTo>
                  <a:pt x="13" y="61"/>
                </a:moveTo>
                <a:cubicBezTo>
                  <a:pt x="20" y="61"/>
                  <a:pt x="20" y="61"/>
                  <a:pt x="20" y="61"/>
                </a:cubicBezTo>
                <a:cubicBezTo>
                  <a:pt x="20" y="54"/>
                  <a:pt x="20" y="54"/>
                  <a:pt x="20" y="54"/>
                </a:cubicBezTo>
                <a:cubicBezTo>
                  <a:pt x="13" y="54"/>
                  <a:pt x="13" y="54"/>
                  <a:pt x="13" y="54"/>
                </a:cubicBezTo>
                <a:lnTo>
                  <a:pt x="13" y="61"/>
                </a:lnTo>
                <a:close/>
                <a:moveTo>
                  <a:pt x="20" y="87"/>
                </a:moveTo>
                <a:cubicBezTo>
                  <a:pt x="13" y="87"/>
                  <a:pt x="13" y="87"/>
                  <a:pt x="13" y="87"/>
                </a:cubicBezTo>
                <a:cubicBezTo>
                  <a:pt x="13" y="94"/>
                  <a:pt x="13" y="94"/>
                  <a:pt x="13" y="94"/>
                </a:cubicBezTo>
                <a:cubicBezTo>
                  <a:pt x="20" y="94"/>
                  <a:pt x="20" y="94"/>
                  <a:pt x="20" y="94"/>
                </a:cubicBezTo>
                <a:lnTo>
                  <a:pt x="20" y="87"/>
                </a:lnTo>
                <a:close/>
                <a:moveTo>
                  <a:pt x="20" y="101"/>
                </a:moveTo>
                <a:cubicBezTo>
                  <a:pt x="13" y="101"/>
                  <a:pt x="13" y="101"/>
                  <a:pt x="13" y="101"/>
                </a:cubicBezTo>
                <a:cubicBezTo>
                  <a:pt x="13" y="107"/>
                  <a:pt x="13" y="107"/>
                  <a:pt x="13" y="107"/>
                </a:cubicBezTo>
                <a:cubicBezTo>
                  <a:pt x="20" y="107"/>
                  <a:pt x="20" y="107"/>
                  <a:pt x="20" y="107"/>
                </a:cubicBezTo>
                <a:lnTo>
                  <a:pt x="20" y="101"/>
                </a:lnTo>
                <a:close/>
                <a:moveTo>
                  <a:pt x="20" y="127"/>
                </a:moveTo>
                <a:cubicBezTo>
                  <a:pt x="13" y="127"/>
                  <a:pt x="13" y="127"/>
                  <a:pt x="13" y="127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20" y="134"/>
                  <a:pt x="20" y="134"/>
                  <a:pt x="20" y="134"/>
                </a:cubicBezTo>
                <a:lnTo>
                  <a:pt x="20" y="127"/>
                </a:lnTo>
                <a:close/>
                <a:moveTo>
                  <a:pt x="20" y="114"/>
                </a:moveTo>
                <a:cubicBezTo>
                  <a:pt x="13" y="114"/>
                  <a:pt x="13" y="114"/>
                  <a:pt x="13" y="114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20" y="121"/>
                  <a:pt x="20" y="121"/>
                  <a:pt x="20" y="121"/>
                </a:cubicBezTo>
                <a:lnTo>
                  <a:pt x="20" y="114"/>
                </a:lnTo>
                <a:close/>
                <a:moveTo>
                  <a:pt x="134" y="114"/>
                </a:moveTo>
                <a:cubicBezTo>
                  <a:pt x="127" y="114"/>
                  <a:pt x="127" y="114"/>
                  <a:pt x="127" y="114"/>
                </a:cubicBezTo>
                <a:cubicBezTo>
                  <a:pt x="127" y="121"/>
                  <a:pt x="127" y="121"/>
                  <a:pt x="127" y="121"/>
                </a:cubicBezTo>
                <a:cubicBezTo>
                  <a:pt x="134" y="121"/>
                  <a:pt x="134" y="121"/>
                  <a:pt x="134" y="121"/>
                </a:cubicBezTo>
                <a:lnTo>
                  <a:pt x="134" y="114"/>
                </a:lnTo>
                <a:close/>
                <a:moveTo>
                  <a:pt x="127" y="20"/>
                </a:moveTo>
                <a:cubicBezTo>
                  <a:pt x="134" y="20"/>
                  <a:pt x="134" y="20"/>
                  <a:pt x="134" y="20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7" y="14"/>
                  <a:pt x="127" y="14"/>
                  <a:pt x="127" y="14"/>
                </a:cubicBezTo>
                <a:lnTo>
                  <a:pt x="127" y="20"/>
                </a:lnTo>
                <a:close/>
                <a:moveTo>
                  <a:pt x="57" y="101"/>
                </a:moveTo>
                <a:cubicBezTo>
                  <a:pt x="58" y="101"/>
                  <a:pt x="58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96" y="76"/>
                  <a:pt x="96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6" y="76"/>
                  <a:pt x="97" y="75"/>
                  <a:pt x="97" y="74"/>
                </a:cubicBezTo>
                <a:cubicBezTo>
                  <a:pt x="97" y="73"/>
                  <a:pt x="96" y="72"/>
                  <a:pt x="96" y="71"/>
                </a:cubicBezTo>
                <a:cubicBezTo>
                  <a:pt x="96" y="71"/>
                  <a:pt x="96" y="71"/>
                  <a:pt x="96" y="71"/>
                </a:cubicBezTo>
                <a:cubicBezTo>
                  <a:pt x="59" y="48"/>
                  <a:pt x="59" y="48"/>
                  <a:pt x="59" y="48"/>
                </a:cubicBezTo>
                <a:cubicBezTo>
                  <a:pt x="59" y="48"/>
                  <a:pt x="59" y="48"/>
                  <a:pt x="59" y="48"/>
                </a:cubicBezTo>
                <a:cubicBezTo>
                  <a:pt x="58" y="47"/>
                  <a:pt x="58" y="47"/>
                  <a:pt x="57" y="47"/>
                </a:cubicBezTo>
                <a:cubicBezTo>
                  <a:pt x="55" y="47"/>
                  <a:pt x="53" y="49"/>
                  <a:pt x="53" y="50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99"/>
                  <a:pt x="55" y="101"/>
                  <a:pt x="57" y="101"/>
                </a:cubicBezTo>
                <a:close/>
                <a:moveTo>
                  <a:pt x="60" y="57"/>
                </a:moveTo>
                <a:cubicBezTo>
                  <a:pt x="87" y="74"/>
                  <a:pt x="87" y="74"/>
                  <a:pt x="87" y="74"/>
                </a:cubicBezTo>
                <a:cubicBezTo>
                  <a:pt x="60" y="91"/>
                  <a:pt x="60" y="91"/>
                  <a:pt x="60" y="91"/>
                </a:cubicBezTo>
                <a:lnTo>
                  <a:pt x="60" y="57"/>
                </a:lnTo>
                <a:close/>
                <a:moveTo>
                  <a:pt x="134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41"/>
                  <a:pt x="6" y="147"/>
                  <a:pt x="13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47" y="6"/>
                  <a:pt x="141" y="0"/>
                  <a:pt x="134" y="0"/>
                </a:cubicBezTo>
                <a:close/>
                <a:moveTo>
                  <a:pt x="27" y="141"/>
                </a:moveTo>
                <a:cubicBezTo>
                  <a:pt x="13" y="141"/>
                  <a:pt x="13" y="141"/>
                  <a:pt x="13" y="141"/>
                </a:cubicBezTo>
                <a:cubicBezTo>
                  <a:pt x="10" y="141"/>
                  <a:pt x="7" y="138"/>
                  <a:pt x="7" y="134"/>
                </a:cubicBezTo>
                <a:cubicBezTo>
                  <a:pt x="7" y="77"/>
                  <a:pt x="7" y="77"/>
                  <a:pt x="7" y="77"/>
                </a:cubicBezTo>
                <a:cubicBezTo>
                  <a:pt x="27" y="77"/>
                  <a:pt x="27" y="77"/>
                  <a:pt x="27" y="77"/>
                </a:cubicBezTo>
                <a:lnTo>
                  <a:pt x="27" y="141"/>
                </a:lnTo>
                <a:close/>
                <a:moveTo>
                  <a:pt x="27" y="71"/>
                </a:moveTo>
                <a:cubicBezTo>
                  <a:pt x="7" y="71"/>
                  <a:pt x="7" y="71"/>
                  <a:pt x="7" y="71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0"/>
                  <a:pt x="10" y="7"/>
                  <a:pt x="13" y="7"/>
                </a:cubicBezTo>
                <a:cubicBezTo>
                  <a:pt x="27" y="7"/>
                  <a:pt x="27" y="7"/>
                  <a:pt x="27" y="7"/>
                </a:cubicBezTo>
                <a:lnTo>
                  <a:pt x="27" y="71"/>
                </a:lnTo>
                <a:close/>
                <a:moveTo>
                  <a:pt x="114" y="141"/>
                </a:moveTo>
                <a:cubicBezTo>
                  <a:pt x="33" y="141"/>
                  <a:pt x="33" y="141"/>
                  <a:pt x="33" y="141"/>
                </a:cubicBezTo>
                <a:cubicBezTo>
                  <a:pt x="33" y="7"/>
                  <a:pt x="33" y="7"/>
                  <a:pt x="33" y="7"/>
                </a:cubicBezTo>
                <a:cubicBezTo>
                  <a:pt x="114" y="7"/>
                  <a:pt x="114" y="7"/>
                  <a:pt x="114" y="7"/>
                </a:cubicBezTo>
                <a:lnTo>
                  <a:pt x="114" y="141"/>
                </a:lnTo>
                <a:close/>
                <a:moveTo>
                  <a:pt x="140" y="134"/>
                </a:moveTo>
                <a:cubicBezTo>
                  <a:pt x="140" y="138"/>
                  <a:pt x="137" y="141"/>
                  <a:pt x="134" y="141"/>
                </a:cubicBezTo>
                <a:cubicBezTo>
                  <a:pt x="120" y="141"/>
                  <a:pt x="120" y="141"/>
                  <a:pt x="120" y="141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40" y="77"/>
                  <a:pt x="140" y="77"/>
                  <a:pt x="140" y="77"/>
                </a:cubicBezTo>
                <a:lnTo>
                  <a:pt x="140" y="134"/>
                </a:lnTo>
                <a:close/>
                <a:moveTo>
                  <a:pt x="140" y="71"/>
                </a:moveTo>
                <a:cubicBezTo>
                  <a:pt x="120" y="71"/>
                  <a:pt x="120" y="71"/>
                  <a:pt x="120" y="71"/>
                </a:cubicBezTo>
                <a:cubicBezTo>
                  <a:pt x="120" y="7"/>
                  <a:pt x="120" y="7"/>
                  <a:pt x="120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137" y="7"/>
                  <a:pt x="140" y="10"/>
                  <a:pt x="140" y="14"/>
                </a:cubicBezTo>
                <a:lnTo>
                  <a:pt x="140" y="71"/>
                </a:lnTo>
                <a:close/>
                <a:moveTo>
                  <a:pt x="127" y="47"/>
                </a:moveTo>
                <a:cubicBezTo>
                  <a:pt x="134" y="47"/>
                  <a:pt x="134" y="47"/>
                  <a:pt x="134" y="47"/>
                </a:cubicBezTo>
                <a:cubicBezTo>
                  <a:pt x="134" y="40"/>
                  <a:pt x="134" y="40"/>
                  <a:pt x="134" y="40"/>
                </a:cubicBezTo>
                <a:cubicBezTo>
                  <a:pt x="127" y="40"/>
                  <a:pt x="127" y="40"/>
                  <a:pt x="127" y="40"/>
                </a:cubicBezTo>
                <a:lnTo>
                  <a:pt x="127" y="47"/>
                </a:lnTo>
                <a:close/>
                <a:moveTo>
                  <a:pt x="127" y="34"/>
                </a:moveTo>
                <a:cubicBezTo>
                  <a:pt x="134" y="34"/>
                  <a:pt x="134" y="34"/>
                  <a:pt x="134" y="34"/>
                </a:cubicBezTo>
                <a:cubicBezTo>
                  <a:pt x="134" y="27"/>
                  <a:pt x="134" y="27"/>
                  <a:pt x="134" y="27"/>
                </a:cubicBezTo>
                <a:cubicBezTo>
                  <a:pt x="127" y="27"/>
                  <a:pt x="127" y="27"/>
                  <a:pt x="127" y="27"/>
                </a:cubicBezTo>
                <a:lnTo>
                  <a:pt x="127" y="34"/>
                </a:lnTo>
                <a:close/>
                <a:moveTo>
                  <a:pt x="134" y="87"/>
                </a:moveTo>
                <a:cubicBezTo>
                  <a:pt x="127" y="87"/>
                  <a:pt x="127" y="87"/>
                  <a:pt x="127" y="87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34" y="94"/>
                  <a:pt x="134" y="94"/>
                  <a:pt x="134" y="94"/>
                </a:cubicBezTo>
                <a:lnTo>
                  <a:pt x="134" y="87"/>
                </a:lnTo>
                <a:close/>
                <a:moveTo>
                  <a:pt x="134" y="101"/>
                </a:moveTo>
                <a:cubicBezTo>
                  <a:pt x="127" y="101"/>
                  <a:pt x="127" y="101"/>
                  <a:pt x="127" y="101"/>
                </a:cubicBezTo>
                <a:cubicBezTo>
                  <a:pt x="127" y="107"/>
                  <a:pt x="127" y="107"/>
                  <a:pt x="127" y="107"/>
                </a:cubicBezTo>
                <a:cubicBezTo>
                  <a:pt x="134" y="107"/>
                  <a:pt x="134" y="107"/>
                  <a:pt x="134" y="107"/>
                </a:cubicBezTo>
                <a:lnTo>
                  <a:pt x="134" y="101"/>
                </a:lnTo>
                <a:close/>
                <a:moveTo>
                  <a:pt x="127" y="61"/>
                </a:moveTo>
                <a:cubicBezTo>
                  <a:pt x="134" y="61"/>
                  <a:pt x="134" y="61"/>
                  <a:pt x="134" y="61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27" y="54"/>
                  <a:pt x="127" y="54"/>
                  <a:pt x="127" y="54"/>
                </a:cubicBezTo>
                <a:lnTo>
                  <a:pt x="127" y="61"/>
                </a:lnTo>
                <a:close/>
                <a:moveTo>
                  <a:pt x="134" y="127"/>
                </a:moveTo>
                <a:cubicBezTo>
                  <a:pt x="127" y="127"/>
                  <a:pt x="127" y="127"/>
                  <a:pt x="127" y="127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34" y="134"/>
                  <a:pt x="134" y="134"/>
                  <a:pt x="134" y="134"/>
                </a:cubicBezTo>
                <a:lnTo>
                  <a:pt x="134" y="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792" y="968212"/>
            <a:ext cx="4769255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LIST OF SERVICE</a:t>
            </a:r>
          </a:p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SLIDE 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649" y="2407317"/>
            <a:ext cx="5397185" cy="3790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7649" y="2954111"/>
            <a:ext cx="5498407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39440A-5B24-47BD-8BF9-67BA723E9C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166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0C652AA-7E16-4956-8E36-959651BBBB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8" r="3248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68509EE-74AF-41E9-9D65-4DBD7736A5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r="15617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7D08D-5052-408F-8E7C-7F6188F09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31A490-7968-43BA-B471-5FEA5E986DCF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655BC8-51D3-45B6-B995-85B9B5494C62}"/>
              </a:ext>
            </a:extLst>
          </p:cNvPr>
          <p:cNvSpPr txBox="1"/>
          <p:nvPr/>
        </p:nvSpPr>
        <p:spPr>
          <a:xfrm>
            <a:off x="946721" y="4520339"/>
            <a:ext cx="3624921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for the cutting-edge intellectual capital after sticky e-commerce.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E280FEC-FC50-4B67-A7F4-E21079ADF64A}"/>
              </a:ext>
            </a:extLst>
          </p:cNvPr>
          <p:cNvSpPr/>
          <p:nvPr/>
        </p:nvSpPr>
        <p:spPr>
          <a:xfrm>
            <a:off x="342505" y="4622155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68A69-9442-460C-98A6-B94C546BE03C}"/>
              </a:ext>
            </a:extLst>
          </p:cNvPr>
          <p:cNvSpPr txBox="1"/>
          <p:nvPr/>
        </p:nvSpPr>
        <p:spPr>
          <a:xfrm>
            <a:off x="393297" y="4689392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65D2AE-4921-4675-B831-537DB93DE431}"/>
              </a:ext>
            </a:extLst>
          </p:cNvPr>
          <p:cNvSpPr txBox="1"/>
          <p:nvPr/>
        </p:nvSpPr>
        <p:spPr>
          <a:xfrm>
            <a:off x="946722" y="5322447"/>
            <a:ext cx="3624920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Dramatically generate user-centric is portals without timely functionalities.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BF846F-BB2C-4758-8DFD-F9B0F73DB5D2}"/>
              </a:ext>
            </a:extLst>
          </p:cNvPr>
          <p:cNvSpPr/>
          <p:nvPr/>
        </p:nvSpPr>
        <p:spPr>
          <a:xfrm>
            <a:off x="342505" y="5424263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3E3101-DB9F-4BAE-A014-E71E42701543}"/>
              </a:ext>
            </a:extLst>
          </p:cNvPr>
          <p:cNvSpPr txBox="1"/>
          <p:nvPr/>
        </p:nvSpPr>
        <p:spPr>
          <a:xfrm>
            <a:off x="393297" y="5491500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006D5-33D9-42AF-B6D8-1F142AD42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965124" y="909017"/>
            <a:ext cx="2764825" cy="2383506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575F58-F970-41A2-997B-5205A1AFB092}"/>
              </a:ext>
            </a:extLst>
          </p:cNvPr>
          <p:cNvGrpSpPr/>
          <p:nvPr/>
        </p:nvGrpSpPr>
        <p:grpSpPr>
          <a:xfrm>
            <a:off x="9333312" y="1127896"/>
            <a:ext cx="2028449" cy="1945749"/>
            <a:chOff x="9333312" y="1204486"/>
            <a:chExt cx="2028449" cy="1945749"/>
          </a:xfrm>
        </p:grpSpPr>
        <p:sp>
          <p:nvSpPr>
            <p:cNvPr id="8" name="Freeform 230"/>
            <p:cNvSpPr>
              <a:spLocks noEditPoints="1"/>
            </p:cNvSpPr>
            <p:nvPr/>
          </p:nvSpPr>
          <p:spPr bwMode="auto">
            <a:xfrm>
              <a:off x="10163415" y="1204486"/>
              <a:ext cx="368243" cy="367185"/>
            </a:xfrm>
            <a:custGeom>
              <a:avLst/>
              <a:gdLst>
                <a:gd name="T0" fmla="*/ 77 w 147"/>
                <a:gd name="T1" fmla="*/ 90 h 147"/>
                <a:gd name="T2" fmla="*/ 91 w 147"/>
                <a:gd name="T3" fmla="*/ 103 h 147"/>
                <a:gd name="T4" fmla="*/ 91 w 147"/>
                <a:gd name="T5" fmla="*/ 113 h 147"/>
                <a:gd name="T6" fmla="*/ 77 w 147"/>
                <a:gd name="T7" fmla="*/ 127 h 147"/>
                <a:gd name="T8" fmla="*/ 91 w 147"/>
                <a:gd name="T9" fmla="*/ 113 h 147"/>
                <a:gd name="T10" fmla="*/ 57 w 147"/>
                <a:gd name="T11" fmla="*/ 67 h 147"/>
                <a:gd name="T12" fmla="*/ 71 w 147"/>
                <a:gd name="T13" fmla="*/ 80 h 147"/>
                <a:gd name="T14" fmla="*/ 91 w 147"/>
                <a:gd name="T15" fmla="*/ 67 h 147"/>
                <a:gd name="T16" fmla="*/ 77 w 147"/>
                <a:gd name="T17" fmla="*/ 80 h 147"/>
                <a:gd name="T18" fmla="*/ 91 w 147"/>
                <a:gd name="T19" fmla="*/ 67 h 147"/>
                <a:gd name="T20" fmla="*/ 117 w 147"/>
                <a:gd name="T21" fmla="*/ 90 h 147"/>
                <a:gd name="T22" fmla="*/ 131 w 147"/>
                <a:gd name="T23" fmla="*/ 103 h 147"/>
                <a:gd name="T24" fmla="*/ 131 w 147"/>
                <a:gd name="T25" fmla="*/ 67 h 147"/>
                <a:gd name="T26" fmla="*/ 117 w 147"/>
                <a:gd name="T27" fmla="*/ 80 h 147"/>
                <a:gd name="T28" fmla="*/ 131 w 147"/>
                <a:gd name="T29" fmla="*/ 67 h 147"/>
                <a:gd name="T30" fmla="*/ 57 w 147"/>
                <a:gd name="T31" fmla="*/ 90 h 147"/>
                <a:gd name="T32" fmla="*/ 71 w 147"/>
                <a:gd name="T33" fmla="*/ 103 h 147"/>
                <a:gd name="T34" fmla="*/ 111 w 147"/>
                <a:gd name="T35" fmla="*/ 67 h 147"/>
                <a:gd name="T36" fmla="*/ 97 w 147"/>
                <a:gd name="T37" fmla="*/ 80 h 147"/>
                <a:gd name="T38" fmla="*/ 111 w 147"/>
                <a:gd name="T39" fmla="*/ 67 h 147"/>
                <a:gd name="T40" fmla="*/ 97 w 147"/>
                <a:gd name="T41" fmla="*/ 90 h 147"/>
                <a:gd name="T42" fmla="*/ 111 w 147"/>
                <a:gd name="T43" fmla="*/ 103 h 147"/>
                <a:gd name="T44" fmla="*/ 31 w 147"/>
                <a:gd name="T45" fmla="*/ 113 h 147"/>
                <a:gd name="T46" fmla="*/ 17 w 147"/>
                <a:gd name="T47" fmla="*/ 127 h 147"/>
                <a:gd name="T48" fmla="*/ 31 w 147"/>
                <a:gd name="T49" fmla="*/ 113 h 147"/>
                <a:gd name="T50" fmla="*/ 17 w 147"/>
                <a:gd name="T51" fmla="*/ 67 h 147"/>
                <a:gd name="T52" fmla="*/ 31 w 147"/>
                <a:gd name="T53" fmla="*/ 80 h 147"/>
                <a:gd name="T54" fmla="*/ 31 w 147"/>
                <a:gd name="T55" fmla="*/ 90 h 147"/>
                <a:gd name="T56" fmla="*/ 17 w 147"/>
                <a:gd name="T57" fmla="*/ 103 h 147"/>
                <a:gd name="T58" fmla="*/ 31 w 147"/>
                <a:gd name="T59" fmla="*/ 90 h 147"/>
                <a:gd name="T60" fmla="*/ 57 w 147"/>
                <a:gd name="T61" fmla="*/ 113 h 147"/>
                <a:gd name="T62" fmla="*/ 71 w 147"/>
                <a:gd name="T63" fmla="*/ 127 h 147"/>
                <a:gd name="T64" fmla="*/ 134 w 147"/>
                <a:gd name="T65" fmla="*/ 13 h 147"/>
                <a:gd name="T66" fmla="*/ 121 w 147"/>
                <a:gd name="T67" fmla="*/ 3 h 147"/>
                <a:gd name="T68" fmla="*/ 114 w 147"/>
                <a:gd name="T69" fmla="*/ 3 h 147"/>
                <a:gd name="T70" fmla="*/ 34 w 147"/>
                <a:gd name="T71" fmla="*/ 13 h 147"/>
                <a:gd name="T72" fmla="*/ 31 w 147"/>
                <a:gd name="T73" fmla="*/ 0 h 147"/>
                <a:gd name="T74" fmla="*/ 27 w 147"/>
                <a:gd name="T75" fmla="*/ 13 h 147"/>
                <a:gd name="T76" fmla="*/ 0 w 147"/>
                <a:gd name="T77" fmla="*/ 27 h 147"/>
                <a:gd name="T78" fmla="*/ 14 w 147"/>
                <a:gd name="T79" fmla="*/ 147 h 147"/>
                <a:gd name="T80" fmla="*/ 147 w 147"/>
                <a:gd name="T81" fmla="*/ 133 h 147"/>
                <a:gd name="T82" fmla="*/ 134 w 147"/>
                <a:gd name="T83" fmla="*/ 13 h 147"/>
                <a:gd name="T84" fmla="*/ 134 w 147"/>
                <a:gd name="T85" fmla="*/ 140 h 147"/>
                <a:gd name="T86" fmla="*/ 7 w 147"/>
                <a:gd name="T87" fmla="*/ 133 h 147"/>
                <a:gd name="T88" fmla="*/ 141 w 147"/>
                <a:gd name="T89" fmla="*/ 53 h 147"/>
                <a:gd name="T90" fmla="*/ 141 w 147"/>
                <a:gd name="T91" fmla="*/ 47 h 147"/>
                <a:gd name="T92" fmla="*/ 7 w 147"/>
                <a:gd name="T93" fmla="*/ 27 h 147"/>
                <a:gd name="T94" fmla="*/ 27 w 147"/>
                <a:gd name="T95" fmla="*/ 20 h 147"/>
                <a:gd name="T96" fmla="*/ 31 w 147"/>
                <a:gd name="T97" fmla="*/ 33 h 147"/>
                <a:gd name="T98" fmla="*/ 34 w 147"/>
                <a:gd name="T99" fmla="*/ 20 h 147"/>
                <a:gd name="T100" fmla="*/ 114 w 147"/>
                <a:gd name="T101" fmla="*/ 30 h 147"/>
                <a:gd name="T102" fmla="*/ 121 w 147"/>
                <a:gd name="T103" fmla="*/ 30 h 147"/>
                <a:gd name="T104" fmla="*/ 134 w 147"/>
                <a:gd name="T105" fmla="*/ 20 h 147"/>
                <a:gd name="T106" fmla="*/ 141 w 147"/>
                <a:gd name="T107" fmla="*/ 47 h 147"/>
                <a:gd name="T108" fmla="*/ 37 w 147"/>
                <a:gd name="T109" fmla="*/ 67 h 147"/>
                <a:gd name="T110" fmla="*/ 51 w 147"/>
                <a:gd name="T111" fmla="*/ 80 h 147"/>
                <a:gd name="T112" fmla="*/ 51 w 147"/>
                <a:gd name="T113" fmla="*/ 90 h 147"/>
                <a:gd name="T114" fmla="*/ 37 w 147"/>
                <a:gd name="T115" fmla="*/ 103 h 147"/>
                <a:gd name="T116" fmla="*/ 51 w 147"/>
                <a:gd name="T117" fmla="*/ 90 h 147"/>
                <a:gd name="T118" fmla="*/ 37 w 147"/>
                <a:gd name="T119" fmla="*/ 113 h 147"/>
                <a:gd name="T120" fmla="*/ 51 w 147"/>
                <a:gd name="T121" fmla="*/ 12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" h="147">
                  <a:moveTo>
                    <a:pt x="91" y="90"/>
                  </a:moveTo>
                  <a:cubicBezTo>
                    <a:pt x="77" y="90"/>
                    <a:pt x="77" y="90"/>
                    <a:pt x="77" y="90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91" y="103"/>
                    <a:pt x="91" y="103"/>
                    <a:pt x="91" y="103"/>
                  </a:cubicBezTo>
                  <a:lnTo>
                    <a:pt x="91" y="90"/>
                  </a:lnTo>
                  <a:close/>
                  <a:moveTo>
                    <a:pt x="91" y="113"/>
                  </a:moveTo>
                  <a:cubicBezTo>
                    <a:pt x="77" y="113"/>
                    <a:pt x="77" y="113"/>
                    <a:pt x="77" y="113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91" y="127"/>
                    <a:pt x="91" y="127"/>
                    <a:pt x="91" y="127"/>
                  </a:cubicBezTo>
                  <a:lnTo>
                    <a:pt x="91" y="113"/>
                  </a:lnTo>
                  <a:close/>
                  <a:moveTo>
                    <a:pt x="71" y="67"/>
                  </a:moveTo>
                  <a:cubicBezTo>
                    <a:pt x="57" y="67"/>
                    <a:pt x="57" y="67"/>
                    <a:pt x="57" y="67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71" y="80"/>
                    <a:pt x="71" y="80"/>
                    <a:pt x="71" y="80"/>
                  </a:cubicBezTo>
                  <a:lnTo>
                    <a:pt x="71" y="67"/>
                  </a:lnTo>
                  <a:close/>
                  <a:moveTo>
                    <a:pt x="91" y="67"/>
                  </a:moveTo>
                  <a:cubicBezTo>
                    <a:pt x="77" y="67"/>
                    <a:pt x="77" y="67"/>
                    <a:pt x="77" y="67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91" y="80"/>
                    <a:pt x="91" y="80"/>
                    <a:pt x="91" y="80"/>
                  </a:cubicBezTo>
                  <a:lnTo>
                    <a:pt x="91" y="67"/>
                  </a:lnTo>
                  <a:close/>
                  <a:moveTo>
                    <a:pt x="131" y="90"/>
                  </a:moveTo>
                  <a:cubicBezTo>
                    <a:pt x="117" y="90"/>
                    <a:pt x="117" y="90"/>
                    <a:pt x="117" y="90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31" y="103"/>
                    <a:pt x="131" y="103"/>
                    <a:pt x="131" y="103"/>
                  </a:cubicBezTo>
                  <a:lnTo>
                    <a:pt x="131" y="90"/>
                  </a:lnTo>
                  <a:close/>
                  <a:moveTo>
                    <a:pt x="131" y="67"/>
                  </a:moveTo>
                  <a:cubicBezTo>
                    <a:pt x="117" y="67"/>
                    <a:pt x="117" y="67"/>
                    <a:pt x="117" y="67"/>
                  </a:cubicBezTo>
                  <a:cubicBezTo>
                    <a:pt x="117" y="80"/>
                    <a:pt x="117" y="80"/>
                    <a:pt x="117" y="80"/>
                  </a:cubicBezTo>
                  <a:cubicBezTo>
                    <a:pt x="131" y="80"/>
                    <a:pt x="131" y="80"/>
                    <a:pt x="131" y="80"/>
                  </a:cubicBezTo>
                  <a:lnTo>
                    <a:pt x="131" y="67"/>
                  </a:lnTo>
                  <a:close/>
                  <a:moveTo>
                    <a:pt x="71" y="90"/>
                  </a:moveTo>
                  <a:cubicBezTo>
                    <a:pt x="57" y="90"/>
                    <a:pt x="57" y="90"/>
                    <a:pt x="57" y="90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71" y="103"/>
                    <a:pt x="71" y="103"/>
                    <a:pt x="71" y="103"/>
                  </a:cubicBezTo>
                  <a:lnTo>
                    <a:pt x="71" y="90"/>
                  </a:lnTo>
                  <a:close/>
                  <a:moveTo>
                    <a:pt x="111" y="67"/>
                  </a:moveTo>
                  <a:cubicBezTo>
                    <a:pt x="97" y="67"/>
                    <a:pt x="97" y="67"/>
                    <a:pt x="97" y="67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11" y="80"/>
                    <a:pt x="111" y="80"/>
                    <a:pt x="111" y="80"/>
                  </a:cubicBezTo>
                  <a:lnTo>
                    <a:pt x="111" y="67"/>
                  </a:lnTo>
                  <a:close/>
                  <a:moveTo>
                    <a:pt x="111" y="90"/>
                  </a:moveTo>
                  <a:cubicBezTo>
                    <a:pt x="97" y="90"/>
                    <a:pt x="97" y="90"/>
                    <a:pt x="97" y="90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111" y="103"/>
                    <a:pt x="111" y="103"/>
                    <a:pt x="111" y="103"/>
                  </a:cubicBezTo>
                  <a:lnTo>
                    <a:pt x="111" y="90"/>
                  </a:lnTo>
                  <a:close/>
                  <a:moveTo>
                    <a:pt x="31" y="113"/>
                  </a:moveTo>
                  <a:cubicBezTo>
                    <a:pt x="17" y="113"/>
                    <a:pt x="17" y="113"/>
                    <a:pt x="17" y="113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13"/>
                  </a:lnTo>
                  <a:close/>
                  <a:moveTo>
                    <a:pt x="31" y="67"/>
                  </a:moveTo>
                  <a:cubicBezTo>
                    <a:pt x="17" y="67"/>
                    <a:pt x="17" y="67"/>
                    <a:pt x="17" y="67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31" y="80"/>
                    <a:pt x="31" y="80"/>
                    <a:pt x="31" y="80"/>
                  </a:cubicBezTo>
                  <a:lnTo>
                    <a:pt x="31" y="67"/>
                  </a:lnTo>
                  <a:close/>
                  <a:moveTo>
                    <a:pt x="31" y="90"/>
                  </a:moveTo>
                  <a:cubicBezTo>
                    <a:pt x="17" y="90"/>
                    <a:pt x="17" y="90"/>
                    <a:pt x="17" y="90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31" y="103"/>
                    <a:pt x="31" y="103"/>
                    <a:pt x="31" y="103"/>
                  </a:cubicBezTo>
                  <a:lnTo>
                    <a:pt x="31" y="90"/>
                  </a:lnTo>
                  <a:close/>
                  <a:moveTo>
                    <a:pt x="71" y="113"/>
                  </a:moveTo>
                  <a:cubicBezTo>
                    <a:pt x="57" y="113"/>
                    <a:pt x="57" y="113"/>
                    <a:pt x="57" y="113"/>
                  </a:cubicBezTo>
                  <a:cubicBezTo>
                    <a:pt x="57" y="127"/>
                    <a:pt x="57" y="127"/>
                    <a:pt x="57" y="127"/>
                  </a:cubicBezTo>
                  <a:cubicBezTo>
                    <a:pt x="71" y="127"/>
                    <a:pt x="71" y="127"/>
                    <a:pt x="71" y="127"/>
                  </a:cubicBezTo>
                  <a:lnTo>
                    <a:pt x="71" y="113"/>
                  </a:lnTo>
                  <a:close/>
                  <a:moveTo>
                    <a:pt x="134" y="13"/>
                  </a:moveTo>
                  <a:cubicBezTo>
                    <a:pt x="121" y="13"/>
                    <a:pt x="121" y="13"/>
                    <a:pt x="121" y="13"/>
                  </a:cubicBezTo>
                  <a:cubicBezTo>
                    <a:pt x="121" y="3"/>
                    <a:pt x="121" y="3"/>
                    <a:pt x="121" y="3"/>
                  </a:cubicBezTo>
                  <a:cubicBezTo>
                    <a:pt x="121" y="1"/>
                    <a:pt x="119" y="0"/>
                    <a:pt x="117" y="0"/>
                  </a:cubicBezTo>
                  <a:cubicBezTo>
                    <a:pt x="116" y="0"/>
                    <a:pt x="114" y="1"/>
                    <a:pt x="114" y="3"/>
                  </a:cubicBezTo>
                  <a:cubicBezTo>
                    <a:pt x="114" y="13"/>
                    <a:pt x="114" y="13"/>
                    <a:pt x="11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1"/>
                    <a:pt x="32" y="0"/>
                    <a:pt x="31" y="0"/>
                  </a:cubicBezTo>
                  <a:cubicBezTo>
                    <a:pt x="29" y="0"/>
                    <a:pt x="27" y="1"/>
                    <a:pt x="27" y="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6" y="13"/>
                    <a:pt x="0" y="19"/>
                    <a:pt x="0" y="27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41"/>
                    <a:pt x="6" y="147"/>
                    <a:pt x="1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41" y="147"/>
                    <a:pt x="147" y="141"/>
                    <a:pt x="147" y="133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7" y="19"/>
                    <a:pt x="141" y="13"/>
                    <a:pt x="134" y="13"/>
                  </a:cubicBezTo>
                  <a:close/>
                  <a:moveTo>
                    <a:pt x="141" y="133"/>
                  </a:moveTo>
                  <a:cubicBezTo>
                    <a:pt x="141" y="137"/>
                    <a:pt x="138" y="140"/>
                    <a:pt x="134" y="140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0" y="140"/>
                    <a:pt x="7" y="137"/>
                    <a:pt x="7" y="13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141" y="53"/>
                    <a:pt x="141" y="53"/>
                    <a:pt x="141" y="53"/>
                  </a:cubicBezTo>
                  <a:lnTo>
                    <a:pt x="141" y="133"/>
                  </a:lnTo>
                  <a:close/>
                  <a:moveTo>
                    <a:pt x="141" y="47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3"/>
                    <a:pt x="10" y="20"/>
                    <a:pt x="14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2" y="33"/>
                    <a:pt x="34" y="32"/>
                    <a:pt x="34" y="3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4" y="32"/>
                    <a:pt x="116" y="33"/>
                    <a:pt x="117" y="33"/>
                  </a:cubicBezTo>
                  <a:cubicBezTo>
                    <a:pt x="119" y="33"/>
                    <a:pt x="121" y="32"/>
                    <a:pt x="121" y="30"/>
                  </a:cubicBezTo>
                  <a:cubicBezTo>
                    <a:pt x="121" y="20"/>
                    <a:pt x="121" y="20"/>
                    <a:pt x="121" y="20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8" y="20"/>
                    <a:pt x="141" y="23"/>
                    <a:pt x="141" y="27"/>
                  </a:cubicBezTo>
                  <a:lnTo>
                    <a:pt x="141" y="47"/>
                  </a:lnTo>
                  <a:close/>
                  <a:moveTo>
                    <a:pt x="51" y="67"/>
                  </a:moveTo>
                  <a:cubicBezTo>
                    <a:pt x="37" y="67"/>
                    <a:pt x="37" y="67"/>
                    <a:pt x="37" y="67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51" y="80"/>
                    <a:pt x="51" y="80"/>
                    <a:pt x="51" y="80"/>
                  </a:cubicBezTo>
                  <a:lnTo>
                    <a:pt x="51" y="67"/>
                  </a:lnTo>
                  <a:close/>
                  <a:moveTo>
                    <a:pt x="51" y="90"/>
                  </a:moveTo>
                  <a:cubicBezTo>
                    <a:pt x="37" y="90"/>
                    <a:pt x="37" y="90"/>
                    <a:pt x="37" y="90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51" y="103"/>
                    <a:pt x="51" y="103"/>
                    <a:pt x="51" y="103"/>
                  </a:cubicBezTo>
                  <a:lnTo>
                    <a:pt x="51" y="90"/>
                  </a:lnTo>
                  <a:close/>
                  <a:moveTo>
                    <a:pt x="51" y="113"/>
                  </a:moveTo>
                  <a:cubicBezTo>
                    <a:pt x="37" y="113"/>
                    <a:pt x="37" y="113"/>
                    <a:pt x="37" y="113"/>
                  </a:cubicBezTo>
                  <a:cubicBezTo>
                    <a:pt x="37" y="127"/>
                    <a:pt x="37" y="127"/>
                    <a:pt x="37" y="127"/>
                  </a:cubicBezTo>
                  <a:cubicBezTo>
                    <a:pt x="51" y="127"/>
                    <a:pt x="51" y="127"/>
                    <a:pt x="51" y="127"/>
                  </a:cubicBezTo>
                  <a:lnTo>
                    <a:pt x="51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333312" y="1711443"/>
              <a:ext cx="2028449" cy="1438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267"/>
                </a:lnSpc>
              </a:pPr>
              <a:r>
                <a:rPr lang="en-US" sz="1100" b="1" dirty="0">
                  <a:solidFill>
                    <a:schemeClr val="bg1"/>
                  </a:solidFill>
                  <a:ea typeface="Roboto Medium" panose="02000000000000000000" pitchFamily="2" charset="0"/>
                  <a:cs typeface="Roboto Medium" panose="02000000000000000000" pitchFamily="2" charset="0"/>
                </a:rPr>
                <a:t>Main fact about</a:t>
              </a:r>
            </a:p>
            <a:p>
              <a:pPr algn="ctr">
                <a:lnSpc>
                  <a:spcPct val="150000"/>
                </a:lnSpc>
                <a:spcBef>
                  <a:spcPts val="40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Proactively brand corporate technology.</a:t>
              </a:r>
              <a:r>
                <a:rPr lang="ru-RU" sz="1000" dirty="0">
                  <a:solidFill>
                    <a:schemeClr val="bg1"/>
                  </a:solidFill>
                </a:rPr>
                <a:t> </a:t>
              </a:r>
              <a:r>
                <a:rPr lang="en-US" sz="1000" dirty="0">
                  <a:solidFill>
                    <a:schemeClr val="bg1"/>
                  </a:solidFill>
                </a:rPr>
                <a:t>Dramatically incubate multimedia based simplify value-added e-tailers.</a:t>
              </a:r>
              <a:endParaRPr lang="en-US" sz="11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8965124" y="3457593"/>
            <a:ext cx="2764825" cy="2491390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4C74E5-CB43-45FC-AAD8-C45468E1B70B}"/>
              </a:ext>
            </a:extLst>
          </p:cNvPr>
          <p:cNvGrpSpPr/>
          <p:nvPr/>
        </p:nvGrpSpPr>
        <p:grpSpPr>
          <a:xfrm>
            <a:off x="9333312" y="3724484"/>
            <a:ext cx="2028449" cy="1957609"/>
            <a:chOff x="9308730" y="3752934"/>
            <a:chExt cx="2028449" cy="1957609"/>
          </a:xfrm>
        </p:grpSpPr>
        <p:sp>
          <p:nvSpPr>
            <p:cNvPr id="12" name="Freeform 68"/>
            <p:cNvSpPr>
              <a:spLocks noEditPoints="1"/>
            </p:cNvSpPr>
            <p:nvPr/>
          </p:nvSpPr>
          <p:spPr bwMode="auto">
            <a:xfrm>
              <a:off x="10138833" y="3752934"/>
              <a:ext cx="368243" cy="368243"/>
            </a:xfrm>
            <a:custGeom>
              <a:avLst/>
              <a:gdLst>
                <a:gd name="T0" fmla="*/ 127 w 147"/>
                <a:gd name="T1" fmla="*/ 10 h 147"/>
                <a:gd name="T2" fmla="*/ 107 w 147"/>
                <a:gd name="T3" fmla="*/ 10 h 147"/>
                <a:gd name="T4" fmla="*/ 56 w 147"/>
                <a:gd name="T5" fmla="*/ 28 h 147"/>
                <a:gd name="T6" fmla="*/ 0 w 147"/>
                <a:gd name="T7" fmla="*/ 40 h 147"/>
                <a:gd name="T8" fmla="*/ 7 w 147"/>
                <a:gd name="T9" fmla="*/ 93 h 147"/>
                <a:gd name="T10" fmla="*/ 40 w 147"/>
                <a:gd name="T11" fmla="*/ 144 h 147"/>
                <a:gd name="T12" fmla="*/ 44 w 147"/>
                <a:gd name="T13" fmla="*/ 147 h 147"/>
                <a:gd name="T14" fmla="*/ 74 w 147"/>
                <a:gd name="T15" fmla="*/ 143 h 147"/>
                <a:gd name="T16" fmla="*/ 74 w 147"/>
                <a:gd name="T17" fmla="*/ 143 h 147"/>
                <a:gd name="T18" fmla="*/ 107 w 147"/>
                <a:gd name="T19" fmla="*/ 114 h 147"/>
                <a:gd name="T20" fmla="*/ 117 w 147"/>
                <a:gd name="T21" fmla="*/ 127 h 147"/>
                <a:gd name="T22" fmla="*/ 127 w 147"/>
                <a:gd name="T23" fmla="*/ 83 h 147"/>
                <a:gd name="T24" fmla="*/ 127 w 147"/>
                <a:gd name="T25" fmla="*/ 43 h 147"/>
                <a:gd name="T26" fmla="*/ 7 w 147"/>
                <a:gd name="T27" fmla="*/ 73 h 147"/>
                <a:gd name="T28" fmla="*/ 27 w 147"/>
                <a:gd name="T29" fmla="*/ 70 h 147"/>
                <a:gd name="T30" fmla="*/ 7 w 147"/>
                <a:gd name="T31" fmla="*/ 67 h 147"/>
                <a:gd name="T32" fmla="*/ 17 w 147"/>
                <a:gd name="T33" fmla="*/ 60 h 147"/>
                <a:gd name="T34" fmla="*/ 17 w 147"/>
                <a:gd name="T35" fmla="*/ 53 h 147"/>
                <a:gd name="T36" fmla="*/ 7 w 147"/>
                <a:gd name="T37" fmla="*/ 40 h 147"/>
                <a:gd name="T38" fmla="*/ 54 w 147"/>
                <a:gd name="T39" fmla="*/ 92 h 147"/>
                <a:gd name="T40" fmla="*/ 43 w 147"/>
                <a:gd name="T41" fmla="*/ 127 h 147"/>
                <a:gd name="T42" fmla="*/ 56 w 147"/>
                <a:gd name="T43" fmla="*/ 99 h 147"/>
                <a:gd name="T44" fmla="*/ 63 w 147"/>
                <a:gd name="T45" fmla="*/ 127 h 147"/>
                <a:gd name="T46" fmla="*/ 65 w 147"/>
                <a:gd name="T47" fmla="*/ 133 h 147"/>
                <a:gd name="T48" fmla="*/ 46 w 147"/>
                <a:gd name="T49" fmla="*/ 140 h 147"/>
                <a:gd name="T50" fmla="*/ 65 w 147"/>
                <a:gd name="T51" fmla="*/ 133 h 147"/>
                <a:gd name="T52" fmla="*/ 60 w 147"/>
                <a:gd name="T53" fmla="*/ 93 h 147"/>
                <a:gd name="T54" fmla="*/ 107 w 147"/>
                <a:gd name="T55" fmla="*/ 19 h 147"/>
                <a:gd name="T56" fmla="*/ 120 w 147"/>
                <a:gd name="T57" fmla="*/ 117 h 147"/>
                <a:gd name="T58" fmla="*/ 114 w 147"/>
                <a:gd name="T59" fmla="*/ 117 h 147"/>
                <a:gd name="T60" fmla="*/ 117 w 147"/>
                <a:gd name="T61" fmla="*/ 6 h 147"/>
                <a:gd name="T62" fmla="*/ 120 w 147"/>
                <a:gd name="T63" fmla="*/ 117 h 147"/>
                <a:gd name="T64" fmla="*/ 127 w 147"/>
                <a:gd name="T65" fmla="*/ 50 h 147"/>
                <a:gd name="T66" fmla="*/ 127 w 147"/>
                <a:gd name="T67" fmla="*/ 7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7" h="147">
                  <a:moveTo>
                    <a:pt x="127" y="43"/>
                  </a:moveTo>
                  <a:cubicBezTo>
                    <a:pt x="127" y="10"/>
                    <a:pt x="127" y="10"/>
                    <a:pt x="127" y="10"/>
                  </a:cubicBezTo>
                  <a:cubicBezTo>
                    <a:pt x="127" y="4"/>
                    <a:pt x="123" y="0"/>
                    <a:pt x="117" y="0"/>
                  </a:cubicBezTo>
                  <a:cubicBezTo>
                    <a:pt x="111" y="0"/>
                    <a:pt x="107" y="4"/>
                    <a:pt x="107" y="10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3" y="33"/>
                    <a:pt x="0" y="36"/>
                    <a:pt x="0" y="4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0"/>
                    <a:pt x="3" y="93"/>
                    <a:pt x="7" y="93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1" y="146"/>
                    <a:pt x="42" y="147"/>
                    <a:pt x="44" y="147"/>
                  </a:cubicBezTo>
                  <a:cubicBezTo>
                    <a:pt x="70" y="147"/>
                    <a:pt x="70" y="147"/>
                    <a:pt x="70" y="147"/>
                  </a:cubicBezTo>
                  <a:cubicBezTo>
                    <a:pt x="72" y="147"/>
                    <a:pt x="74" y="145"/>
                    <a:pt x="74" y="143"/>
                  </a:cubicBezTo>
                  <a:cubicBezTo>
                    <a:pt x="74" y="143"/>
                    <a:pt x="74" y="143"/>
                    <a:pt x="73" y="143"/>
                  </a:cubicBezTo>
                  <a:cubicBezTo>
                    <a:pt x="74" y="143"/>
                    <a:pt x="74" y="143"/>
                    <a:pt x="74" y="143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22"/>
                    <a:pt x="111" y="127"/>
                    <a:pt x="117" y="127"/>
                  </a:cubicBezTo>
                  <a:cubicBezTo>
                    <a:pt x="123" y="127"/>
                    <a:pt x="127" y="122"/>
                    <a:pt x="127" y="117"/>
                  </a:cubicBezTo>
                  <a:cubicBezTo>
                    <a:pt x="127" y="83"/>
                    <a:pt x="127" y="83"/>
                    <a:pt x="127" y="83"/>
                  </a:cubicBezTo>
                  <a:cubicBezTo>
                    <a:pt x="138" y="83"/>
                    <a:pt x="147" y="74"/>
                    <a:pt x="147" y="63"/>
                  </a:cubicBezTo>
                  <a:cubicBezTo>
                    <a:pt x="147" y="52"/>
                    <a:pt x="138" y="43"/>
                    <a:pt x="127" y="43"/>
                  </a:cubicBezTo>
                  <a:close/>
                  <a:moveTo>
                    <a:pt x="7" y="87"/>
                  </a:moveTo>
                  <a:cubicBezTo>
                    <a:pt x="7" y="73"/>
                    <a:pt x="7" y="73"/>
                    <a:pt x="7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3"/>
                    <a:pt x="27" y="72"/>
                    <a:pt x="27" y="70"/>
                  </a:cubicBezTo>
                  <a:cubicBezTo>
                    <a:pt x="27" y="68"/>
                    <a:pt x="25" y="67"/>
                    <a:pt x="24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9" y="60"/>
                    <a:pt x="20" y="58"/>
                    <a:pt x="20" y="57"/>
                  </a:cubicBezTo>
                  <a:cubicBezTo>
                    <a:pt x="20" y="55"/>
                    <a:pt x="19" y="53"/>
                    <a:pt x="1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4" y="92"/>
                    <a:pt x="54" y="92"/>
                    <a:pt x="54" y="92"/>
                  </a:cubicBezTo>
                  <a:lnTo>
                    <a:pt x="7" y="87"/>
                  </a:lnTo>
                  <a:close/>
                  <a:moveTo>
                    <a:pt x="43" y="127"/>
                  </a:moveTo>
                  <a:cubicBezTo>
                    <a:pt x="37" y="97"/>
                    <a:pt x="37" y="97"/>
                    <a:pt x="37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63" y="127"/>
                    <a:pt x="63" y="127"/>
                    <a:pt x="63" y="127"/>
                  </a:cubicBezTo>
                  <a:lnTo>
                    <a:pt x="43" y="127"/>
                  </a:lnTo>
                  <a:close/>
                  <a:moveTo>
                    <a:pt x="65" y="133"/>
                  </a:moveTo>
                  <a:cubicBezTo>
                    <a:pt x="66" y="140"/>
                    <a:pt x="66" y="140"/>
                    <a:pt x="66" y="140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5" y="133"/>
                    <a:pt x="45" y="133"/>
                    <a:pt x="45" y="133"/>
                  </a:cubicBezTo>
                  <a:lnTo>
                    <a:pt x="65" y="133"/>
                  </a:lnTo>
                  <a:close/>
                  <a:moveTo>
                    <a:pt x="107" y="107"/>
                  </a:moveTo>
                  <a:cubicBezTo>
                    <a:pt x="60" y="93"/>
                    <a:pt x="60" y="93"/>
                    <a:pt x="60" y="9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107" y="19"/>
                    <a:pt x="107" y="19"/>
                    <a:pt x="107" y="19"/>
                  </a:cubicBezTo>
                  <a:lnTo>
                    <a:pt x="107" y="107"/>
                  </a:lnTo>
                  <a:close/>
                  <a:moveTo>
                    <a:pt x="120" y="117"/>
                  </a:moveTo>
                  <a:cubicBezTo>
                    <a:pt x="120" y="119"/>
                    <a:pt x="119" y="120"/>
                    <a:pt x="117" y="120"/>
                  </a:cubicBezTo>
                  <a:cubicBezTo>
                    <a:pt x="115" y="120"/>
                    <a:pt x="114" y="119"/>
                    <a:pt x="114" y="117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4" y="8"/>
                    <a:pt x="115" y="6"/>
                    <a:pt x="117" y="6"/>
                  </a:cubicBezTo>
                  <a:cubicBezTo>
                    <a:pt x="119" y="6"/>
                    <a:pt x="120" y="8"/>
                    <a:pt x="120" y="10"/>
                  </a:cubicBezTo>
                  <a:lnTo>
                    <a:pt x="120" y="117"/>
                  </a:lnTo>
                  <a:close/>
                  <a:moveTo>
                    <a:pt x="127" y="77"/>
                  </a:moveTo>
                  <a:cubicBezTo>
                    <a:pt x="127" y="50"/>
                    <a:pt x="127" y="50"/>
                    <a:pt x="127" y="50"/>
                  </a:cubicBezTo>
                  <a:cubicBezTo>
                    <a:pt x="134" y="50"/>
                    <a:pt x="140" y="56"/>
                    <a:pt x="140" y="63"/>
                  </a:cubicBezTo>
                  <a:cubicBezTo>
                    <a:pt x="140" y="71"/>
                    <a:pt x="134" y="77"/>
                    <a:pt x="127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308730" y="4271751"/>
              <a:ext cx="2028449" cy="1438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267"/>
                </a:lnSpc>
              </a:pPr>
              <a:r>
                <a:rPr lang="en-US" sz="1100" b="1" dirty="0">
                  <a:solidFill>
                    <a:schemeClr val="bg1"/>
                  </a:solidFill>
                  <a:ea typeface="Roboto Medium" panose="02000000000000000000" pitchFamily="2" charset="0"/>
                  <a:cs typeface="Roboto Medium" panose="02000000000000000000" pitchFamily="2" charset="0"/>
                </a:rPr>
                <a:t>Main fact about</a:t>
              </a:r>
            </a:p>
            <a:p>
              <a:pPr algn="ctr">
                <a:lnSpc>
                  <a:spcPct val="150000"/>
                </a:lnSpc>
                <a:spcBef>
                  <a:spcPts val="40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Proactively brand corporate technology.</a:t>
              </a:r>
              <a:r>
                <a:rPr lang="ru-RU" sz="1000" dirty="0">
                  <a:solidFill>
                    <a:schemeClr val="bg1"/>
                  </a:solidFill>
                </a:rPr>
                <a:t> </a:t>
              </a:r>
              <a:r>
                <a:rPr lang="en-US" sz="1000" dirty="0">
                  <a:solidFill>
                    <a:schemeClr val="bg1"/>
                  </a:solidFill>
                </a:rPr>
                <a:t>Dramatically incubate multimedia based simplify value-added e-tailers.</a:t>
              </a:r>
              <a:endParaRPr lang="en-US" sz="11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5779" y="773246"/>
            <a:ext cx="4468274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66"/>
              </a:lnSpc>
            </a:pPr>
            <a:r>
              <a:rPr lang="en-US" sz="4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PROJECT </a:t>
            </a:r>
            <a:r>
              <a:rPr lang="en-US" sz="4000" b="1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SLIDE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3835" y="1725831"/>
            <a:ext cx="460845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Authoritatively pontificate technically sound niches and backward-compatible customer service. Synergistically foster cross-media products with superior manufactured products. Progressively whiteboard. Quickly matrix client-based innovation through enterprise-wide products. 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6119C07F-EC76-4950-8F98-3EF27F5333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r="33234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0E157-8EEA-423B-BA0D-F5D3BEBB1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08A24-A3FA-4E3E-BB93-AC353159A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96935C10-00B8-49D7-BE99-CF3453CFD7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2" b="15452"/>
          <a:stretch>
            <a:fillRect/>
          </a:stretch>
        </p:blipFill>
        <p:spPr/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053F83E-CA2D-4CED-86CC-E774AC7CD788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385" y="3928559"/>
            <a:ext cx="5267566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PROJECT </a:t>
            </a:r>
            <a:r>
              <a:rPr lang="en-US" sz="4000" b="1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SLIDE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574" y="4590235"/>
            <a:ext cx="8584747" cy="3790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 RATHER THAN PANDEMIC 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637" y="5083953"/>
            <a:ext cx="8572409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Credibly productize strategic innovation and efficient methodologies.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71043" y="0"/>
            <a:ext cx="302001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471137" y="1048241"/>
            <a:ext cx="2419829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806754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 market.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90639" y="3031238"/>
            <a:ext cx="2380825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4.5k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 market.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02976" y="5014235"/>
            <a:ext cx="2356150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2754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 market.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47"/>
          <p:cNvSpPr>
            <a:spLocks noEditPoints="1"/>
          </p:cNvSpPr>
          <p:nvPr/>
        </p:nvSpPr>
        <p:spPr bwMode="auto">
          <a:xfrm>
            <a:off x="10496930" y="735639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reeform 147"/>
          <p:cNvSpPr>
            <a:spLocks noEditPoints="1"/>
          </p:cNvSpPr>
          <p:nvPr/>
        </p:nvSpPr>
        <p:spPr bwMode="auto">
          <a:xfrm>
            <a:off x="10496930" y="2738662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reeform 147"/>
          <p:cNvSpPr>
            <a:spLocks noEditPoints="1"/>
          </p:cNvSpPr>
          <p:nvPr/>
        </p:nvSpPr>
        <p:spPr bwMode="auto">
          <a:xfrm>
            <a:off x="10496930" y="4702068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9CDDA53-9323-4E0A-86CD-5E98457DBB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b="467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CAE01FA2-9F04-456D-B673-43D65BA53E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r="12159"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AD0DE-7367-411E-9CCA-95F986E01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95FA5-77C9-4B54-B68B-65326236D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BBCA4B-ED6E-4A92-ABF2-E84A85C5812E}"/>
              </a:ext>
            </a:extLst>
          </p:cNvPr>
          <p:cNvSpPr/>
          <p:nvPr/>
        </p:nvSpPr>
        <p:spPr>
          <a:xfrm>
            <a:off x="343813" y="3600923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9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5900" y="702834"/>
            <a:ext cx="6468591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FOUR </a:t>
            </a:r>
            <a:r>
              <a:rPr lang="en-US" sz="4000" b="1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PROJECT SLIDE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000" y="1331166"/>
            <a:ext cx="7371266" cy="3790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 rather than pandemic 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D4AC62FE-8C2A-42B1-A56B-922B8E6696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r="25112"/>
          <a:stretch>
            <a:fillRect/>
          </a:stretch>
        </p:blipFill>
        <p:spPr/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3559F3CB-8FC5-44D4-9D01-6A85C51536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r="16816"/>
          <a:stretch>
            <a:fillRect/>
          </a:stretch>
        </p:blipFill>
        <p:spPr/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3FEAA719-25B0-4A49-937E-992287F20B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r="16816"/>
          <a:stretch>
            <a:fillRect/>
          </a:stretch>
        </p:blipFill>
        <p:spPr/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3B26A025-086C-4E9D-827C-5F95B49E27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1" r="18371"/>
          <a:stretch>
            <a:fillRect/>
          </a:stretch>
        </p:blipFill>
        <p:spPr/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4D861-F7C5-4432-8867-5C31E6F86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6768B-8D85-4FB0-A800-A1F6C9F9D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9E88925-5147-4408-8F25-F9483229F11B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9270" y="4920975"/>
            <a:ext cx="2822550" cy="8875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68959" y="5034103"/>
            <a:ext cx="2363173" cy="66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PROJECT NAME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Business option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36240" y="4920975"/>
            <a:ext cx="2822549" cy="88752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28575">
            <a:noFill/>
          </a:ln>
          <a:effectLst>
            <a:outerShdw blurRad="241300" dist="38100" dir="5400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465928" y="5034103"/>
            <a:ext cx="2363173" cy="66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PROJECT NAME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Business option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33209" y="4920975"/>
            <a:ext cx="2822549" cy="8875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362897" y="5034103"/>
            <a:ext cx="2363173" cy="66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PROJECT NAME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Business option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030178" y="4920975"/>
            <a:ext cx="2822549" cy="8875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9259866" y="5034103"/>
            <a:ext cx="2363173" cy="66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PROJECT NAME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Business option </a:t>
            </a:r>
          </a:p>
        </p:txBody>
      </p:sp>
    </p:spTree>
    <p:extLst>
      <p:ext uri="{BB962C8B-B14F-4D97-AF65-F5344CB8AC3E}">
        <p14:creationId xmlns:p14="http://schemas.microsoft.com/office/powerpoint/2010/main" val="763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60011" y="0"/>
            <a:ext cx="302001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760105" y="1048241"/>
            <a:ext cx="2419829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806754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 market.</a:t>
            </a:r>
            <a:endParaRPr lang="en-US" sz="2666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9607" y="3031238"/>
            <a:ext cx="2380825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4.5k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 market.</a:t>
            </a:r>
            <a:endParaRPr lang="en-US" sz="2666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1944" y="5014235"/>
            <a:ext cx="2356150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6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2754</a:t>
            </a:r>
          </a:p>
          <a:p>
            <a:pPr algn="ctr">
              <a:lnSpc>
                <a:spcPct val="150000"/>
              </a:lnSpc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 market.</a:t>
            </a:r>
            <a:endParaRPr lang="en-US" sz="2666" dirty="0">
              <a:solidFill>
                <a:schemeClr val="bg1"/>
              </a:solidFill>
            </a:endParaRPr>
          </a:p>
        </p:txBody>
      </p:sp>
      <p:sp>
        <p:nvSpPr>
          <p:cNvPr id="11" name="Freeform 147"/>
          <p:cNvSpPr>
            <a:spLocks noEditPoints="1"/>
          </p:cNvSpPr>
          <p:nvPr/>
        </p:nvSpPr>
        <p:spPr bwMode="auto">
          <a:xfrm>
            <a:off x="7785898" y="735639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reeform 147"/>
          <p:cNvSpPr>
            <a:spLocks noEditPoints="1"/>
          </p:cNvSpPr>
          <p:nvPr/>
        </p:nvSpPr>
        <p:spPr bwMode="auto">
          <a:xfrm>
            <a:off x="7785898" y="2738662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Freeform 147"/>
          <p:cNvSpPr>
            <a:spLocks noEditPoints="1"/>
          </p:cNvSpPr>
          <p:nvPr/>
        </p:nvSpPr>
        <p:spPr bwMode="auto">
          <a:xfrm>
            <a:off x="7785898" y="4702068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560" y="804520"/>
            <a:ext cx="5389692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PROJECT </a:t>
            </a:r>
            <a:r>
              <a:rPr lang="en-US" sz="4000" b="1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SLIDE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102" y="1567273"/>
            <a:ext cx="5346150" cy="3790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102" y="2192721"/>
            <a:ext cx="5529214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Phosfluorescently actualize.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329372" y="3725086"/>
            <a:ext cx="5443944" cy="1263651"/>
          </a:xfrm>
          <a:prstGeom prst="roundRect">
            <a:avLst>
              <a:gd name="adj" fmla="val 510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09944" y="3910859"/>
            <a:ext cx="4814466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12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Credibly productize strategic innovation and efficient methodologies. Efficiently incentivize effective metrics via state of the art benefits. </a:t>
            </a:r>
            <a:endParaRPr lang="en-US" sz="3600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16672" y="5701931"/>
            <a:ext cx="5456644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16672" y="5701931"/>
            <a:ext cx="304003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5267" y="5327352"/>
            <a:ext cx="3699033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7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INCREASE IN THE NUMBER OF INDICATORS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24455" y="5301952"/>
            <a:ext cx="1332971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67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87%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E0A2FEFE-EC5B-4355-92D9-3037B5BFB0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9" r="37439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5BBF5-9F16-41C4-93A0-E1DA34072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F42B8-2E75-4087-9C7F-1A230D84B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C139391-B7E6-4C33-B129-886FD2D0C044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3813" y="949985"/>
            <a:ext cx="2945945" cy="2801544"/>
          </a:xfrm>
          <a:prstGeom prst="roundRect">
            <a:avLst>
              <a:gd name="adj" fmla="val 420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038523" y="1168448"/>
            <a:ext cx="13916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5467</a:t>
            </a:r>
          </a:p>
        </p:txBody>
      </p:sp>
      <p:sp>
        <p:nvSpPr>
          <p:cNvPr id="6" name="Rectangle 5"/>
          <p:cNvSpPr/>
          <p:nvPr/>
        </p:nvSpPr>
        <p:spPr>
          <a:xfrm>
            <a:off x="520426" y="1874025"/>
            <a:ext cx="2592718" cy="166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6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New followers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200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Dramatically incubate multimedia based. Monotonectally formulate emerging process.</a:t>
            </a:r>
            <a:endParaRPr lang="en-US" sz="1600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3669" y="819834"/>
            <a:ext cx="4416479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ABOUT DETAILS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3668" y="2979177"/>
            <a:ext cx="4457906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Authoritatively pontificate technically sound niches and backward-compatible customer service. Synergistically foster cross-media products with our best superior manufactured products. Progressively whiteboard.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3669" y="1661997"/>
            <a:ext cx="4416478" cy="10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 SEAMLESSLY NEGOTIATE.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F74559-3436-45BE-A15B-1DFDC792D544}"/>
              </a:ext>
            </a:extLst>
          </p:cNvPr>
          <p:cNvGrpSpPr/>
          <p:nvPr/>
        </p:nvGrpSpPr>
        <p:grpSpPr>
          <a:xfrm>
            <a:off x="7213668" y="4735454"/>
            <a:ext cx="4457905" cy="1003690"/>
            <a:chOff x="7213669" y="4892904"/>
            <a:chExt cx="3758584" cy="846239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266975" y="5171326"/>
              <a:ext cx="3667815" cy="0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266975" y="5171326"/>
              <a:ext cx="283088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213669" y="4892905"/>
              <a:ext cx="3093335" cy="218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67"/>
                </a:lnSpc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 Medium" panose="02000000000000000000" pitchFamily="2" charset="0"/>
                  <a:cs typeface="Roboto Medium" panose="02000000000000000000" pitchFamily="2" charset="0"/>
                </a:rPr>
                <a:t>INCREASE IN THE NUMBER OF INDICATORS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857549" y="4892904"/>
              <a:ext cx="1114704" cy="218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267"/>
                </a:lnSpc>
              </a:pPr>
              <a:r>
                <a:rPr lang="en-US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 Medium" panose="02000000000000000000" pitchFamily="2" charset="0"/>
                  <a:cs typeface="Roboto Medium" panose="02000000000000000000" pitchFamily="2" charset="0"/>
                </a:rPr>
                <a:t>87%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266975" y="5739143"/>
              <a:ext cx="3667815" cy="0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266975" y="5739143"/>
              <a:ext cx="2494288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213670" y="5457399"/>
              <a:ext cx="2975072" cy="218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67"/>
                </a:lnSpc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 Medium" panose="02000000000000000000" pitchFamily="2" charset="0"/>
                  <a:cs typeface="Roboto Medium" panose="02000000000000000000" pitchFamily="2" charset="0"/>
                </a:rPr>
                <a:t>NUMBER OF </a:t>
              </a:r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 Medium" panose="02000000000000000000" pitchFamily="2" charset="0"/>
                  <a:cs typeface="Roboto Medium" panose="02000000000000000000" pitchFamily="2" charset="0"/>
                </a:rPr>
                <a:t> </a:t>
              </a: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 Medium" panose="02000000000000000000" pitchFamily="2" charset="0"/>
                  <a:cs typeface="Roboto Medium" panose="02000000000000000000" pitchFamily="2" charset="0"/>
                </a:rPr>
                <a:t>SALE INDICATORS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857549" y="5457399"/>
              <a:ext cx="1114704" cy="218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267"/>
                </a:lnSpc>
              </a:pPr>
              <a:r>
                <a:rPr lang="en-US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 Medium" panose="02000000000000000000" pitchFamily="2" charset="0"/>
                  <a:cs typeface="Roboto Medium" panose="02000000000000000000" pitchFamily="2" charset="0"/>
                </a:rPr>
                <a:t>65%</a:t>
              </a:r>
            </a:p>
          </p:txBody>
        </p:sp>
      </p:grpSp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2518EAA9-9C58-492E-B17F-0434DD13D4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r="13324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D8D6F5E7-CEAF-4CAF-AF02-734B4E07B4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6" b="26436"/>
          <a:stretch>
            <a:fillRect/>
          </a:stretch>
        </p:blipFill>
        <p:spPr/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A009CA-5B32-429E-A334-9757B3ED8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C16EA9-0AB9-4BAD-92F2-2540450E3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0574" y="980824"/>
            <a:ext cx="6329093" cy="588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 defTabSz="1371600">
              <a:lnSpc>
                <a:spcPct val="80000"/>
              </a:lnSpc>
              <a:defRPr sz="400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algn="l"/>
            <a:r>
              <a:rPr lang="en-US" dirty="0"/>
              <a:t>THREE </a:t>
            </a:r>
            <a:r>
              <a:rPr lang="en-US" b="1" dirty="0"/>
              <a:t>PROJECT SLIDE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574" y="1606647"/>
            <a:ext cx="5676899" cy="3790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B151981C-FEBC-4A25-9E0F-2995502053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r="2621"/>
          <a:stretch>
            <a:fillRect/>
          </a:stretch>
        </p:blipFill>
        <p:spPr/>
      </p:pic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09A6C023-8BD6-42DD-BAB4-17471DE692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 b="10426"/>
          <a:stretch>
            <a:fillRect/>
          </a:stretch>
        </p:blipFill>
        <p:spPr/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D97A5776-ECD7-42A7-A618-0CC13FD875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" b="9339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9FEDC-E245-4D59-A7CC-9481D95E3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F346D-0460-4251-9BCF-675C22868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2F759-773C-4F7E-ABE4-A310F2E3BDE1}"/>
              </a:ext>
            </a:extLst>
          </p:cNvPr>
          <p:cNvSpPr txBox="1"/>
          <p:nvPr/>
        </p:nvSpPr>
        <p:spPr>
          <a:xfrm>
            <a:off x="961235" y="2781274"/>
            <a:ext cx="5972965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after sticky e-commerce. Dramatically generate user-centric portals t timely functionalities.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CE9F26-90CC-4321-A7AC-C924F1891535}"/>
              </a:ext>
            </a:extLst>
          </p:cNvPr>
          <p:cNvSpPr/>
          <p:nvPr/>
        </p:nvSpPr>
        <p:spPr>
          <a:xfrm>
            <a:off x="357019" y="2897386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9D62D4-53CB-490B-A471-6921AE24F607}"/>
              </a:ext>
            </a:extLst>
          </p:cNvPr>
          <p:cNvSpPr txBox="1"/>
          <p:nvPr/>
        </p:nvSpPr>
        <p:spPr>
          <a:xfrm>
            <a:off x="407811" y="2964623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A5660E-32FF-4D6F-9BC3-8DAAD28143FA}"/>
              </a:ext>
            </a:extLst>
          </p:cNvPr>
          <p:cNvSpPr txBox="1"/>
          <p:nvPr/>
        </p:nvSpPr>
        <p:spPr>
          <a:xfrm>
            <a:off x="961235" y="3765716"/>
            <a:ext cx="5972965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after sticky e-commerce. Dramatically generate user-centric portals without timely functionalities. 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B3973B7-4205-44D4-97E7-C3BCA8FDADBE}"/>
              </a:ext>
            </a:extLst>
          </p:cNvPr>
          <p:cNvSpPr/>
          <p:nvPr/>
        </p:nvSpPr>
        <p:spPr>
          <a:xfrm>
            <a:off x="357019" y="3881827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CEA37E-4C7F-4B77-A055-750B3AA4B78C}"/>
              </a:ext>
            </a:extLst>
          </p:cNvPr>
          <p:cNvSpPr txBox="1"/>
          <p:nvPr/>
        </p:nvSpPr>
        <p:spPr>
          <a:xfrm>
            <a:off x="407811" y="3949064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973A1F-EFC7-4640-9234-79A805443C19}"/>
              </a:ext>
            </a:extLst>
          </p:cNvPr>
          <p:cNvSpPr txBox="1"/>
          <p:nvPr/>
        </p:nvSpPr>
        <p:spPr>
          <a:xfrm>
            <a:off x="961235" y="4750158"/>
            <a:ext cx="5972965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capital after sticky e-commerce. Dramatically generate user-centric portals without timely functionalities.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3B376A6-5813-447F-929E-FF6FAA9FDEA5}"/>
              </a:ext>
            </a:extLst>
          </p:cNvPr>
          <p:cNvSpPr/>
          <p:nvPr/>
        </p:nvSpPr>
        <p:spPr>
          <a:xfrm>
            <a:off x="357019" y="4866269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CA5BA6-4C91-482F-961F-B1553F21CADF}"/>
              </a:ext>
            </a:extLst>
          </p:cNvPr>
          <p:cNvSpPr txBox="1"/>
          <p:nvPr/>
        </p:nvSpPr>
        <p:spPr>
          <a:xfrm>
            <a:off x="407811" y="4933506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D0D018D-DA65-441E-B8BB-5EA76BC915FA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rot="5400000">
            <a:off x="6931461" y="3156326"/>
            <a:ext cx="1796177" cy="545348"/>
          </a:xfrm>
          <a:prstGeom prst="roundRect">
            <a:avLst>
              <a:gd name="adj" fmla="val 968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6657350" y="3262749"/>
            <a:ext cx="2369796" cy="3109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b="1" kern="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PUT PROJECT NAME </a:t>
            </a:r>
          </a:p>
        </p:txBody>
      </p:sp>
    </p:spTree>
    <p:extLst>
      <p:ext uri="{BB962C8B-B14F-4D97-AF65-F5344CB8AC3E}">
        <p14:creationId xmlns:p14="http://schemas.microsoft.com/office/powerpoint/2010/main" val="38446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366" y="914041"/>
            <a:ext cx="4951197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 defTabSz="1371600">
              <a:lnSpc>
                <a:spcPct val="80000"/>
              </a:lnSpc>
              <a:defRPr sz="400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TEAM FOR </a:t>
            </a:r>
          </a:p>
          <a:p>
            <a:r>
              <a:rPr lang="en-US" b="1" dirty="0"/>
              <a:t>YOUR PURPOSE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366" y="2027484"/>
            <a:ext cx="5336633" cy="3790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367" y="2664139"/>
            <a:ext cx="531904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79307" y="1272418"/>
            <a:ext cx="3651458" cy="97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7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DYSON STONE 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MANAGER</a:t>
            </a:r>
          </a:p>
          <a:p>
            <a:pPr>
              <a:lnSpc>
                <a:spcPct val="150000"/>
              </a:lnSpc>
            </a:pPr>
            <a:r>
              <a:rPr lang="en-US" sz="1067" kern="0" dirty="0">
                <a:solidFill>
                  <a:schemeClr val="bg1">
                    <a:lumMod val="50000"/>
                  </a:schemeClr>
                </a:solidFill>
              </a:rPr>
              <a:t>Quickly pursue collaborative architectures for equity invested information. Interactively unleash cross-platform.</a:t>
            </a:r>
            <a:endParaRPr lang="en-US" sz="2933" kern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79307" y="2976646"/>
            <a:ext cx="3651458" cy="97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7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DYSON STONE 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MANAGER</a:t>
            </a:r>
          </a:p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Quickly pursue collaborative architectures for equity invested information. Interactively unleash cross-platform.</a:t>
            </a:r>
            <a:endParaRPr lang="en-US" sz="2933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79307" y="4680874"/>
            <a:ext cx="3651458" cy="97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7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DYSON STONE 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MANAGER</a:t>
            </a:r>
          </a:p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</a:rPr>
              <a:t>Quickly pursue collaborative architectures for equity invested information. Interactively unleash cross-platform.</a:t>
            </a:r>
            <a:endParaRPr lang="en-US" sz="2933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0" name="Picture Placeholder 69">
            <a:extLst>
              <a:ext uri="{FF2B5EF4-FFF2-40B4-BE49-F238E27FC236}">
                <a16:creationId xmlns:a16="http://schemas.microsoft.com/office/drawing/2014/main" id="{9DB1B813-827D-4B77-925E-7FBBFAC0F45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 b="3986"/>
          <a:stretch>
            <a:fillRect/>
          </a:stretch>
        </p:blipFill>
        <p:spPr/>
      </p:pic>
      <p:pic>
        <p:nvPicPr>
          <p:cNvPr id="72" name="Picture Placeholder 71">
            <a:extLst>
              <a:ext uri="{FF2B5EF4-FFF2-40B4-BE49-F238E27FC236}">
                <a16:creationId xmlns:a16="http://schemas.microsoft.com/office/drawing/2014/main" id="{E9CC30E3-2693-4578-9190-79B5ECAD669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 b="3857"/>
          <a:stretch>
            <a:fillRect/>
          </a:stretch>
        </p:blipFill>
        <p:spPr/>
      </p:pic>
      <p:pic>
        <p:nvPicPr>
          <p:cNvPr id="74" name="Picture Placeholder 73">
            <a:extLst>
              <a:ext uri="{FF2B5EF4-FFF2-40B4-BE49-F238E27FC236}">
                <a16:creationId xmlns:a16="http://schemas.microsoft.com/office/drawing/2014/main" id="{1BEE6724-E36B-4CAD-80E6-9659B50D3B1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 b="4048"/>
          <a:stretch>
            <a:fillRect/>
          </a:stretch>
        </p:blipFill>
        <p:spPr/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4EECB-A470-4A4C-B88B-1FC0CF183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BB43A-7496-49A9-AC6B-C50790A55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CB74D2C-0C22-4425-9B15-BDB36793A400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61CB19-5845-4FFF-A126-113F8BDA6F57}"/>
              </a:ext>
            </a:extLst>
          </p:cNvPr>
          <p:cNvSpPr txBox="1"/>
          <p:nvPr/>
        </p:nvSpPr>
        <p:spPr>
          <a:xfrm>
            <a:off x="961235" y="3984618"/>
            <a:ext cx="4609177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4BA49B-2A6E-4805-95DD-ADEA76E92A47}"/>
              </a:ext>
            </a:extLst>
          </p:cNvPr>
          <p:cNvSpPr/>
          <p:nvPr/>
        </p:nvSpPr>
        <p:spPr>
          <a:xfrm>
            <a:off x="357019" y="4100730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EFECBF-8E0D-4576-B1DF-0890DFE43D75}"/>
              </a:ext>
            </a:extLst>
          </p:cNvPr>
          <p:cNvSpPr txBox="1"/>
          <p:nvPr/>
        </p:nvSpPr>
        <p:spPr>
          <a:xfrm>
            <a:off x="407811" y="4167967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C8B1A4-3823-4D93-87E6-072E180BAD33}"/>
              </a:ext>
            </a:extLst>
          </p:cNvPr>
          <p:cNvSpPr txBox="1"/>
          <p:nvPr/>
        </p:nvSpPr>
        <p:spPr>
          <a:xfrm>
            <a:off x="961235" y="5012602"/>
            <a:ext cx="4609177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F044A7-A0D1-409A-9EF0-70C74DCFBADB}"/>
              </a:ext>
            </a:extLst>
          </p:cNvPr>
          <p:cNvSpPr/>
          <p:nvPr/>
        </p:nvSpPr>
        <p:spPr>
          <a:xfrm>
            <a:off x="357019" y="5128713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BE2663-4A82-47B6-B222-AD5BAD4910E9}"/>
              </a:ext>
            </a:extLst>
          </p:cNvPr>
          <p:cNvSpPr txBox="1"/>
          <p:nvPr/>
        </p:nvSpPr>
        <p:spPr>
          <a:xfrm>
            <a:off x="407811" y="5195950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49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671931B-8E44-435F-A568-C17601257C80}"/>
              </a:ext>
            </a:extLst>
          </p:cNvPr>
          <p:cNvGrpSpPr/>
          <p:nvPr/>
        </p:nvGrpSpPr>
        <p:grpSpPr>
          <a:xfrm>
            <a:off x="6866386" y="792627"/>
            <a:ext cx="4832467" cy="5318473"/>
            <a:chOff x="6734446" y="792627"/>
            <a:chExt cx="4832467" cy="5318473"/>
          </a:xfrm>
        </p:grpSpPr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7150811" y="3190728"/>
              <a:ext cx="4018594" cy="2070229"/>
            </a:xfrm>
            <a:custGeom>
              <a:avLst/>
              <a:gdLst>
                <a:gd name="T0" fmla="*/ 6 w 1322"/>
                <a:gd name="T1" fmla="*/ 335 h 682"/>
                <a:gd name="T2" fmla="*/ 672 w 1322"/>
                <a:gd name="T3" fmla="*/ 4 h 682"/>
                <a:gd name="T4" fmla="*/ 1316 w 1322"/>
                <a:gd name="T5" fmla="*/ 347 h 682"/>
                <a:gd name="T6" fmla="*/ 650 w 1322"/>
                <a:gd name="T7" fmla="*/ 679 h 682"/>
                <a:gd name="T8" fmla="*/ 6 w 1322"/>
                <a:gd name="T9" fmla="*/ 335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2" h="682">
                  <a:moveTo>
                    <a:pt x="6" y="335"/>
                  </a:moveTo>
                  <a:cubicBezTo>
                    <a:pt x="12" y="149"/>
                    <a:pt x="311" y="0"/>
                    <a:pt x="672" y="4"/>
                  </a:cubicBezTo>
                  <a:cubicBezTo>
                    <a:pt x="1034" y="7"/>
                    <a:pt x="1322" y="161"/>
                    <a:pt x="1316" y="347"/>
                  </a:cubicBezTo>
                  <a:cubicBezTo>
                    <a:pt x="1310" y="533"/>
                    <a:pt x="1011" y="682"/>
                    <a:pt x="650" y="679"/>
                  </a:cubicBezTo>
                  <a:cubicBezTo>
                    <a:pt x="288" y="675"/>
                    <a:pt x="0" y="522"/>
                    <a:pt x="6" y="33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6734446" y="3885639"/>
              <a:ext cx="4832467" cy="2225461"/>
            </a:xfrm>
            <a:custGeom>
              <a:avLst/>
              <a:gdLst>
                <a:gd name="T0" fmla="*/ 1544 w 1590"/>
                <a:gd name="T1" fmla="*/ 186 h 733"/>
                <a:gd name="T2" fmla="*/ 1416 w 1590"/>
                <a:gd name="T3" fmla="*/ 0 h 733"/>
                <a:gd name="T4" fmla="*/ 1453 w 1590"/>
                <a:gd name="T5" fmla="*/ 118 h 733"/>
                <a:gd name="T6" fmla="*/ 787 w 1590"/>
                <a:gd name="T7" fmla="*/ 450 h 733"/>
                <a:gd name="T8" fmla="*/ 143 w 1590"/>
                <a:gd name="T9" fmla="*/ 106 h 733"/>
                <a:gd name="T10" fmla="*/ 180 w 1590"/>
                <a:gd name="T11" fmla="*/ 0 h 733"/>
                <a:gd name="T12" fmla="*/ 52 w 1590"/>
                <a:gd name="T13" fmla="*/ 186 h 733"/>
                <a:gd name="T14" fmla="*/ 7 w 1590"/>
                <a:gd name="T15" fmla="*/ 315 h 733"/>
                <a:gd name="T16" fmla="*/ 784 w 1590"/>
                <a:gd name="T17" fmla="*/ 729 h 733"/>
                <a:gd name="T18" fmla="*/ 1589 w 1590"/>
                <a:gd name="T19" fmla="*/ 329 h 733"/>
                <a:gd name="T20" fmla="*/ 1544 w 1590"/>
                <a:gd name="T21" fmla="*/ 186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0" h="733">
                  <a:moveTo>
                    <a:pt x="1544" y="186"/>
                  </a:moveTo>
                  <a:cubicBezTo>
                    <a:pt x="1501" y="124"/>
                    <a:pt x="1458" y="62"/>
                    <a:pt x="1416" y="0"/>
                  </a:cubicBezTo>
                  <a:cubicBezTo>
                    <a:pt x="1441" y="37"/>
                    <a:pt x="1454" y="77"/>
                    <a:pt x="1453" y="118"/>
                  </a:cubicBezTo>
                  <a:cubicBezTo>
                    <a:pt x="1447" y="304"/>
                    <a:pt x="1148" y="453"/>
                    <a:pt x="787" y="450"/>
                  </a:cubicBezTo>
                  <a:cubicBezTo>
                    <a:pt x="425" y="446"/>
                    <a:pt x="137" y="293"/>
                    <a:pt x="143" y="106"/>
                  </a:cubicBezTo>
                  <a:cubicBezTo>
                    <a:pt x="144" y="69"/>
                    <a:pt x="157" y="33"/>
                    <a:pt x="180" y="0"/>
                  </a:cubicBezTo>
                  <a:cubicBezTo>
                    <a:pt x="138" y="62"/>
                    <a:pt x="95" y="124"/>
                    <a:pt x="52" y="186"/>
                  </a:cubicBezTo>
                  <a:cubicBezTo>
                    <a:pt x="25" y="226"/>
                    <a:pt x="9" y="270"/>
                    <a:pt x="7" y="315"/>
                  </a:cubicBezTo>
                  <a:cubicBezTo>
                    <a:pt x="0" y="540"/>
                    <a:pt x="348" y="726"/>
                    <a:pt x="784" y="729"/>
                  </a:cubicBezTo>
                  <a:cubicBezTo>
                    <a:pt x="1221" y="733"/>
                    <a:pt x="1581" y="554"/>
                    <a:pt x="1589" y="329"/>
                  </a:cubicBezTo>
                  <a:cubicBezTo>
                    <a:pt x="1590" y="279"/>
                    <a:pt x="1574" y="231"/>
                    <a:pt x="1544" y="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7702098" y="2558469"/>
              <a:ext cx="2917470" cy="1531999"/>
            </a:xfrm>
            <a:custGeom>
              <a:avLst/>
              <a:gdLst>
                <a:gd name="T0" fmla="*/ 5 w 960"/>
                <a:gd name="T1" fmla="*/ 248 h 505"/>
                <a:gd name="T2" fmla="*/ 488 w 960"/>
                <a:gd name="T3" fmla="*/ 2 h 505"/>
                <a:gd name="T4" fmla="*/ 955 w 960"/>
                <a:gd name="T5" fmla="*/ 257 h 505"/>
                <a:gd name="T6" fmla="*/ 472 w 960"/>
                <a:gd name="T7" fmla="*/ 503 h 505"/>
                <a:gd name="T8" fmla="*/ 5 w 960"/>
                <a:gd name="T9" fmla="*/ 248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0" h="505">
                  <a:moveTo>
                    <a:pt x="5" y="248"/>
                  </a:moveTo>
                  <a:cubicBezTo>
                    <a:pt x="9" y="110"/>
                    <a:pt x="226" y="0"/>
                    <a:pt x="488" y="2"/>
                  </a:cubicBezTo>
                  <a:cubicBezTo>
                    <a:pt x="751" y="5"/>
                    <a:pt x="960" y="119"/>
                    <a:pt x="955" y="257"/>
                  </a:cubicBezTo>
                  <a:cubicBezTo>
                    <a:pt x="951" y="395"/>
                    <a:pt x="734" y="505"/>
                    <a:pt x="472" y="503"/>
                  </a:cubicBezTo>
                  <a:cubicBezTo>
                    <a:pt x="209" y="500"/>
                    <a:pt x="0" y="386"/>
                    <a:pt x="5" y="24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>
              <a:off x="7191432" y="3065963"/>
              <a:ext cx="3922843" cy="2083286"/>
            </a:xfrm>
            <a:custGeom>
              <a:avLst/>
              <a:gdLst>
                <a:gd name="T0" fmla="*/ 1253 w 1291"/>
                <a:gd name="T1" fmla="*/ 233 h 686"/>
                <a:gd name="T2" fmla="*/ 1096 w 1291"/>
                <a:gd name="T3" fmla="*/ 0 h 686"/>
                <a:gd name="T4" fmla="*/ 1123 w 1291"/>
                <a:gd name="T5" fmla="*/ 88 h 686"/>
                <a:gd name="T6" fmla="*/ 640 w 1291"/>
                <a:gd name="T7" fmla="*/ 334 h 686"/>
                <a:gd name="T8" fmla="*/ 173 w 1291"/>
                <a:gd name="T9" fmla="*/ 79 h 686"/>
                <a:gd name="T10" fmla="*/ 173 w 1291"/>
                <a:gd name="T11" fmla="*/ 79 h 686"/>
                <a:gd name="T12" fmla="*/ 200 w 1291"/>
                <a:gd name="T13" fmla="*/ 0 h 686"/>
                <a:gd name="T14" fmla="*/ 43 w 1291"/>
                <a:gd name="T15" fmla="*/ 233 h 686"/>
                <a:gd name="T16" fmla="*/ 7 w 1291"/>
                <a:gd name="T17" fmla="*/ 340 h 686"/>
                <a:gd name="T18" fmla="*/ 7 w 1291"/>
                <a:gd name="T19" fmla="*/ 340 h 686"/>
                <a:gd name="T20" fmla="*/ 637 w 1291"/>
                <a:gd name="T21" fmla="*/ 683 h 686"/>
                <a:gd name="T22" fmla="*/ 1289 w 1291"/>
                <a:gd name="T23" fmla="*/ 352 h 686"/>
                <a:gd name="T24" fmla="*/ 1253 w 1291"/>
                <a:gd name="T25" fmla="*/ 23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1" h="686">
                  <a:moveTo>
                    <a:pt x="1253" y="233"/>
                  </a:moveTo>
                  <a:cubicBezTo>
                    <a:pt x="1201" y="155"/>
                    <a:pt x="1149" y="78"/>
                    <a:pt x="1096" y="0"/>
                  </a:cubicBezTo>
                  <a:cubicBezTo>
                    <a:pt x="1115" y="27"/>
                    <a:pt x="1124" y="57"/>
                    <a:pt x="1123" y="88"/>
                  </a:cubicBezTo>
                  <a:cubicBezTo>
                    <a:pt x="1119" y="226"/>
                    <a:pt x="902" y="336"/>
                    <a:pt x="640" y="334"/>
                  </a:cubicBezTo>
                  <a:cubicBezTo>
                    <a:pt x="377" y="331"/>
                    <a:pt x="168" y="217"/>
                    <a:pt x="173" y="7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74" y="51"/>
                    <a:pt x="183" y="25"/>
                    <a:pt x="200" y="0"/>
                  </a:cubicBezTo>
                  <a:cubicBezTo>
                    <a:pt x="148" y="78"/>
                    <a:pt x="95" y="155"/>
                    <a:pt x="43" y="233"/>
                  </a:cubicBezTo>
                  <a:cubicBezTo>
                    <a:pt x="21" y="266"/>
                    <a:pt x="8" y="302"/>
                    <a:pt x="7" y="340"/>
                  </a:cubicBezTo>
                  <a:cubicBezTo>
                    <a:pt x="7" y="340"/>
                    <a:pt x="7" y="340"/>
                    <a:pt x="7" y="340"/>
                  </a:cubicBezTo>
                  <a:cubicBezTo>
                    <a:pt x="0" y="526"/>
                    <a:pt x="283" y="680"/>
                    <a:pt x="637" y="683"/>
                  </a:cubicBezTo>
                  <a:cubicBezTo>
                    <a:pt x="991" y="686"/>
                    <a:pt x="1283" y="538"/>
                    <a:pt x="1289" y="352"/>
                  </a:cubicBezTo>
                  <a:cubicBezTo>
                    <a:pt x="1291" y="310"/>
                    <a:pt x="1278" y="270"/>
                    <a:pt x="1253" y="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7731114" y="2043179"/>
              <a:ext cx="2844933" cy="1903393"/>
            </a:xfrm>
            <a:custGeom>
              <a:avLst/>
              <a:gdLst>
                <a:gd name="T0" fmla="*/ 909 w 936"/>
                <a:gd name="T1" fmla="*/ 291 h 627"/>
                <a:gd name="T2" fmla="*/ 717 w 936"/>
                <a:gd name="T3" fmla="*/ 0 h 627"/>
                <a:gd name="T4" fmla="*/ 732 w 936"/>
                <a:gd name="T5" fmla="*/ 49 h 627"/>
                <a:gd name="T6" fmla="*/ 465 w 936"/>
                <a:gd name="T7" fmla="*/ 188 h 627"/>
                <a:gd name="T8" fmla="*/ 208 w 936"/>
                <a:gd name="T9" fmla="*/ 44 h 627"/>
                <a:gd name="T10" fmla="*/ 223 w 936"/>
                <a:gd name="T11" fmla="*/ 0 h 627"/>
                <a:gd name="T12" fmla="*/ 31 w 936"/>
                <a:gd name="T13" fmla="*/ 291 h 627"/>
                <a:gd name="T14" fmla="*/ 5 w 936"/>
                <a:gd name="T15" fmla="*/ 370 h 627"/>
                <a:gd name="T16" fmla="*/ 462 w 936"/>
                <a:gd name="T17" fmla="*/ 625 h 627"/>
                <a:gd name="T18" fmla="*/ 935 w 936"/>
                <a:gd name="T19" fmla="*/ 379 h 627"/>
                <a:gd name="T20" fmla="*/ 909 w 936"/>
                <a:gd name="T21" fmla="*/ 29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6" h="627">
                  <a:moveTo>
                    <a:pt x="909" y="291"/>
                  </a:moveTo>
                  <a:cubicBezTo>
                    <a:pt x="845" y="194"/>
                    <a:pt x="781" y="97"/>
                    <a:pt x="717" y="0"/>
                  </a:cubicBezTo>
                  <a:cubicBezTo>
                    <a:pt x="727" y="15"/>
                    <a:pt x="733" y="32"/>
                    <a:pt x="732" y="49"/>
                  </a:cubicBezTo>
                  <a:cubicBezTo>
                    <a:pt x="730" y="127"/>
                    <a:pt x="610" y="189"/>
                    <a:pt x="465" y="188"/>
                  </a:cubicBezTo>
                  <a:cubicBezTo>
                    <a:pt x="321" y="186"/>
                    <a:pt x="205" y="122"/>
                    <a:pt x="208" y="44"/>
                  </a:cubicBezTo>
                  <a:cubicBezTo>
                    <a:pt x="208" y="29"/>
                    <a:pt x="214" y="14"/>
                    <a:pt x="223" y="0"/>
                  </a:cubicBezTo>
                  <a:cubicBezTo>
                    <a:pt x="31" y="291"/>
                    <a:pt x="31" y="291"/>
                    <a:pt x="31" y="291"/>
                  </a:cubicBezTo>
                  <a:cubicBezTo>
                    <a:pt x="15" y="316"/>
                    <a:pt x="6" y="343"/>
                    <a:pt x="5" y="370"/>
                  </a:cubicBezTo>
                  <a:cubicBezTo>
                    <a:pt x="0" y="509"/>
                    <a:pt x="205" y="622"/>
                    <a:pt x="462" y="625"/>
                  </a:cubicBezTo>
                  <a:cubicBezTo>
                    <a:pt x="719" y="627"/>
                    <a:pt x="931" y="517"/>
                    <a:pt x="935" y="379"/>
                  </a:cubicBezTo>
                  <a:cubicBezTo>
                    <a:pt x="936" y="348"/>
                    <a:pt x="927" y="319"/>
                    <a:pt x="909" y="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" name="Freeform 36"/>
            <p:cNvSpPr>
              <a:spLocks/>
            </p:cNvSpPr>
            <p:nvPr/>
          </p:nvSpPr>
          <p:spPr bwMode="auto">
            <a:xfrm>
              <a:off x="8354938" y="1754479"/>
              <a:ext cx="1610339" cy="863201"/>
            </a:xfrm>
            <a:custGeom>
              <a:avLst/>
              <a:gdLst>
                <a:gd name="T0" fmla="*/ 3 w 530"/>
                <a:gd name="T1" fmla="*/ 139 h 284"/>
                <a:gd name="T2" fmla="*/ 270 w 530"/>
                <a:gd name="T3" fmla="*/ 1 h 284"/>
                <a:gd name="T4" fmla="*/ 527 w 530"/>
                <a:gd name="T5" fmla="*/ 144 h 284"/>
                <a:gd name="T6" fmla="*/ 260 w 530"/>
                <a:gd name="T7" fmla="*/ 283 h 284"/>
                <a:gd name="T8" fmla="*/ 3 w 530"/>
                <a:gd name="T9" fmla="*/ 13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0" h="284">
                  <a:moveTo>
                    <a:pt x="3" y="139"/>
                  </a:moveTo>
                  <a:cubicBezTo>
                    <a:pt x="5" y="62"/>
                    <a:pt x="125" y="0"/>
                    <a:pt x="270" y="1"/>
                  </a:cubicBezTo>
                  <a:cubicBezTo>
                    <a:pt x="414" y="2"/>
                    <a:pt x="530" y="67"/>
                    <a:pt x="527" y="144"/>
                  </a:cubicBezTo>
                  <a:cubicBezTo>
                    <a:pt x="525" y="222"/>
                    <a:pt x="405" y="284"/>
                    <a:pt x="260" y="283"/>
                  </a:cubicBezTo>
                  <a:cubicBezTo>
                    <a:pt x="116" y="281"/>
                    <a:pt x="0" y="217"/>
                    <a:pt x="3" y="139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" name="Freeform 37"/>
            <p:cNvSpPr>
              <a:spLocks/>
            </p:cNvSpPr>
            <p:nvPr/>
          </p:nvSpPr>
          <p:spPr bwMode="auto">
            <a:xfrm>
              <a:off x="8388306" y="792627"/>
              <a:ext cx="1543604" cy="1687230"/>
            </a:xfrm>
            <a:custGeom>
              <a:avLst/>
              <a:gdLst>
                <a:gd name="T0" fmla="*/ 508 w 508"/>
                <a:gd name="T1" fmla="*/ 409 h 556"/>
                <a:gd name="T2" fmla="*/ 507 w 508"/>
                <a:gd name="T3" fmla="*/ 407 h 556"/>
                <a:gd name="T4" fmla="*/ 507 w 508"/>
                <a:gd name="T5" fmla="*/ 403 h 556"/>
                <a:gd name="T6" fmla="*/ 506 w 508"/>
                <a:gd name="T7" fmla="*/ 400 h 556"/>
                <a:gd name="T8" fmla="*/ 506 w 508"/>
                <a:gd name="T9" fmla="*/ 396 h 556"/>
                <a:gd name="T10" fmla="*/ 505 w 508"/>
                <a:gd name="T11" fmla="*/ 393 h 556"/>
                <a:gd name="T12" fmla="*/ 504 w 508"/>
                <a:gd name="T13" fmla="*/ 389 h 556"/>
                <a:gd name="T14" fmla="*/ 503 w 508"/>
                <a:gd name="T15" fmla="*/ 386 h 556"/>
                <a:gd name="T16" fmla="*/ 501 w 508"/>
                <a:gd name="T17" fmla="*/ 383 h 556"/>
                <a:gd name="T18" fmla="*/ 500 w 508"/>
                <a:gd name="T19" fmla="*/ 380 h 556"/>
                <a:gd name="T20" fmla="*/ 498 w 508"/>
                <a:gd name="T21" fmla="*/ 376 h 556"/>
                <a:gd name="T22" fmla="*/ 497 w 508"/>
                <a:gd name="T23" fmla="*/ 374 h 556"/>
                <a:gd name="T24" fmla="*/ 495 w 508"/>
                <a:gd name="T25" fmla="*/ 369 h 556"/>
                <a:gd name="T26" fmla="*/ 494 w 508"/>
                <a:gd name="T27" fmla="*/ 367 h 556"/>
                <a:gd name="T28" fmla="*/ 493 w 508"/>
                <a:gd name="T29" fmla="*/ 367 h 556"/>
                <a:gd name="T30" fmla="*/ 332 w 508"/>
                <a:gd name="T31" fmla="*/ 114 h 556"/>
                <a:gd name="T32" fmla="*/ 331 w 508"/>
                <a:gd name="T33" fmla="*/ 111 h 556"/>
                <a:gd name="T34" fmla="*/ 313 w 508"/>
                <a:gd name="T35" fmla="*/ 84 h 556"/>
                <a:gd name="T36" fmla="*/ 293 w 508"/>
                <a:gd name="T37" fmla="*/ 53 h 556"/>
                <a:gd name="T38" fmla="*/ 283 w 508"/>
                <a:gd name="T39" fmla="*/ 36 h 556"/>
                <a:gd name="T40" fmla="*/ 261 w 508"/>
                <a:gd name="T41" fmla="*/ 3 h 556"/>
                <a:gd name="T42" fmla="*/ 261 w 508"/>
                <a:gd name="T43" fmla="*/ 3 h 556"/>
                <a:gd name="T44" fmla="*/ 260 w 508"/>
                <a:gd name="T45" fmla="*/ 2 h 556"/>
                <a:gd name="T46" fmla="*/ 260 w 508"/>
                <a:gd name="T47" fmla="*/ 1 h 556"/>
                <a:gd name="T48" fmla="*/ 259 w 508"/>
                <a:gd name="T49" fmla="*/ 1 h 556"/>
                <a:gd name="T50" fmla="*/ 259 w 508"/>
                <a:gd name="T51" fmla="*/ 1 h 556"/>
                <a:gd name="T52" fmla="*/ 257 w 508"/>
                <a:gd name="T53" fmla="*/ 0 h 556"/>
                <a:gd name="T54" fmla="*/ 256 w 508"/>
                <a:gd name="T55" fmla="*/ 0 h 556"/>
                <a:gd name="T56" fmla="*/ 254 w 508"/>
                <a:gd name="T57" fmla="*/ 0 h 556"/>
                <a:gd name="T58" fmla="*/ 252 w 508"/>
                <a:gd name="T59" fmla="*/ 0 h 556"/>
                <a:gd name="T60" fmla="*/ 252 w 508"/>
                <a:gd name="T61" fmla="*/ 0 h 556"/>
                <a:gd name="T62" fmla="*/ 250 w 508"/>
                <a:gd name="T63" fmla="*/ 0 h 556"/>
                <a:gd name="T64" fmla="*/ 249 w 508"/>
                <a:gd name="T65" fmla="*/ 1 h 556"/>
                <a:gd name="T66" fmla="*/ 248 w 508"/>
                <a:gd name="T67" fmla="*/ 1 h 556"/>
                <a:gd name="T68" fmla="*/ 248 w 508"/>
                <a:gd name="T69" fmla="*/ 1 h 556"/>
                <a:gd name="T70" fmla="*/ 247 w 508"/>
                <a:gd name="T71" fmla="*/ 2 h 556"/>
                <a:gd name="T72" fmla="*/ 247 w 508"/>
                <a:gd name="T73" fmla="*/ 3 h 556"/>
                <a:gd name="T74" fmla="*/ 15 w 508"/>
                <a:gd name="T75" fmla="*/ 367 h 556"/>
                <a:gd name="T76" fmla="*/ 14 w 508"/>
                <a:gd name="T77" fmla="*/ 368 h 556"/>
                <a:gd name="T78" fmla="*/ 13 w 508"/>
                <a:gd name="T79" fmla="*/ 371 h 556"/>
                <a:gd name="T80" fmla="*/ 10 w 508"/>
                <a:gd name="T81" fmla="*/ 375 h 556"/>
                <a:gd name="T82" fmla="*/ 9 w 508"/>
                <a:gd name="T83" fmla="*/ 377 h 556"/>
                <a:gd name="T84" fmla="*/ 6 w 508"/>
                <a:gd name="T85" fmla="*/ 383 h 556"/>
                <a:gd name="T86" fmla="*/ 6 w 508"/>
                <a:gd name="T87" fmla="*/ 383 h 556"/>
                <a:gd name="T88" fmla="*/ 4 w 508"/>
                <a:gd name="T89" fmla="*/ 389 h 556"/>
                <a:gd name="T90" fmla="*/ 4 w 508"/>
                <a:gd name="T91" fmla="*/ 391 h 556"/>
                <a:gd name="T92" fmla="*/ 2 w 508"/>
                <a:gd name="T93" fmla="*/ 396 h 556"/>
                <a:gd name="T94" fmla="*/ 2 w 508"/>
                <a:gd name="T95" fmla="*/ 398 h 556"/>
                <a:gd name="T96" fmla="*/ 1 w 508"/>
                <a:gd name="T97" fmla="*/ 403 h 556"/>
                <a:gd name="T98" fmla="*/ 1 w 508"/>
                <a:gd name="T99" fmla="*/ 405 h 556"/>
                <a:gd name="T100" fmla="*/ 0 w 508"/>
                <a:gd name="T101" fmla="*/ 411 h 556"/>
                <a:gd name="T102" fmla="*/ 0 w 508"/>
                <a:gd name="T103" fmla="*/ 411 h 556"/>
                <a:gd name="T104" fmla="*/ 0 w 508"/>
                <a:gd name="T105" fmla="*/ 411 h 556"/>
                <a:gd name="T106" fmla="*/ 0 w 508"/>
                <a:gd name="T107" fmla="*/ 411 h 556"/>
                <a:gd name="T108" fmla="*/ 14 w 508"/>
                <a:gd name="T109" fmla="*/ 460 h 556"/>
                <a:gd name="T110" fmla="*/ 72 w 508"/>
                <a:gd name="T111" fmla="*/ 512 h 556"/>
                <a:gd name="T112" fmla="*/ 89 w 508"/>
                <a:gd name="T113" fmla="*/ 521 h 556"/>
                <a:gd name="T114" fmla="*/ 250 w 508"/>
                <a:gd name="T115" fmla="*/ 555 h 556"/>
                <a:gd name="T116" fmla="*/ 508 w 508"/>
                <a:gd name="T117" fmla="*/ 416 h 556"/>
                <a:gd name="T118" fmla="*/ 508 w 508"/>
                <a:gd name="T119" fmla="*/ 409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8" h="556">
                  <a:moveTo>
                    <a:pt x="508" y="409"/>
                  </a:moveTo>
                  <a:cubicBezTo>
                    <a:pt x="508" y="409"/>
                    <a:pt x="507" y="408"/>
                    <a:pt x="507" y="407"/>
                  </a:cubicBezTo>
                  <a:cubicBezTo>
                    <a:pt x="507" y="406"/>
                    <a:pt x="507" y="404"/>
                    <a:pt x="507" y="403"/>
                  </a:cubicBezTo>
                  <a:cubicBezTo>
                    <a:pt x="507" y="402"/>
                    <a:pt x="507" y="401"/>
                    <a:pt x="506" y="400"/>
                  </a:cubicBezTo>
                  <a:cubicBezTo>
                    <a:pt x="506" y="399"/>
                    <a:pt x="506" y="397"/>
                    <a:pt x="506" y="396"/>
                  </a:cubicBezTo>
                  <a:cubicBezTo>
                    <a:pt x="505" y="395"/>
                    <a:pt x="505" y="394"/>
                    <a:pt x="505" y="393"/>
                  </a:cubicBezTo>
                  <a:cubicBezTo>
                    <a:pt x="505" y="392"/>
                    <a:pt x="504" y="390"/>
                    <a:pt x="504" y="389"/>
                  </a:cubicBezTo>
                  <a:cubicBezTo>
                    <a:pt x="504" y="388"/>
                    <a:pt x="503" y="387"/>
                    <a:pt x="503" y="386"/>
                  </a:cubicBezTo>
                  <a:cubicBezTo>
                    <a:pt x="502" y="385"/>
                    <a:pt x="502" y="384"/>
                    <a:pt x="501" y="383"/>
                  </a:cubicBezTo>
                  <a:cubicBezTo>
                    <a:pt x="501" y="382"/>
                    <a:pt x="501" y="381"/>
                    <a:pt x="500" y="380"/>
                  </a:cubicBezTo>
                  <a:cubicBezTo>
                    <a:pt x="500" y="379"/>
                    <a:pt x="499" y="377"/>
                    <a:pt x="498" y="376"/>
                  </a:cubicBezTo>
                  <a:cubicBezTo>
                    <a:pt x="498" y="375"/>
                    <a:pt x="498" y="374"/>
                    <a:pt x="497" y="374"/>
                  </a:cubicBezTo>
                  <a:cubicBezTo>
                    <a:pt x="496" y="372"/>
                    <a:pt x="496" y="371"/>
                    <a:pt x="495" y="369"/>
                  </a:cubicBezTo>
                  <a:cubicBezTo>
                    <a:pt x="494" y="369"/>
                    <a:pt x="494" y="368"/>
                    <a:pt x="494" y="367"/>
                  </a:cubicBezTo>
                  <a:cubicBezTo>
                    <a:pt x="493" y="367"/>
                    <a:pt x="493" y="367"/>
                    <a:pt x="493" y="367"/>
                  </a:cubicBezTo>
                  <a:cubicBezTo>
                    <a:pt x="446" y="292"/>
                    <a:pt x="387" y="200"/>
                    <a:pt x="332" y="114"/>
                  </a:cubicBezTo>
                  <a:cubicBezTo>
                    <a:pt x="331" y="111"/>
                    <a:pt x="331" y="111"/>
                    <a:pt x="331" y="111"/>
                  </a:cubicBezTo>
                  <a:cubicBezTo>
                    <a:pt x="325" y="102"/>
                    <a:pt x="319" y="93"/>
                    <a:pt x="313" y="84"/>
                  </a:cubicBezTo>
                  <a:cubicBezTo>
                    <a:pt x="293" y="53"/>
                    <a:pt x="293" y="53"/>
                    <a:pt x="293" y="53"/>
                  </a:cubicBezTo>
                  <a:cubicBezTo>
                    <a:pt x="290" y="47"/>
                    <a:pt x="286" y="42"/>
                    <a:pt x="283" y="36"/>
                  </a:cubicBezTo>
                  <a:cubicBezTo>
                    <a:pt x="261" y="3"/>
                    <a:pt x="261" y="3"/>
                    <a:pt x="261" y="3"/>
                  </a:cubicBezTo>
                  <a:cubicBezTo>
                    <a:pt x="261" y="3"/>
                    <a:pt x="261" y="3"/>
                    <a:pt x="261" y="3"/>
                  </a:cubicBezTo>
                  <a:cubicBezTo>
                    <a:pt x="261" y="2"/>
                    <a:pt x="261" y="2"/>
                    <a:pt x="260" y="2"/>
                  </a:cubicBezTo>
                  <a:cubicBezTo>
                    <a:pt x="260" y="1"/>
                    <a:pt x="260" y="1"/>
                    <a:pt x="260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258" y="0"/>
                    <a:pt x="257" y="0"/>
                    <a:pt x="257" y="0"/>
                  </a:cubicBezTo>
                  <a:cubicBezTo>
                    <a:pt x="257" y="0"/>
                    <a:pt x="256" y="0"/>
                    <a:pt x="256" y="0"/>
                  </a:cubicBezTo>
                  <a:cubicBezTo>
                    <a:pt x="256" y="0"/>
                    <a:pt x="255" y="0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1" y="0"/>
                    <a:pt x="250" y="0"/>
                    <a:pt x="250" y="0"/>
                  </a:cubicBezTo>
                  <a:cubicBezTo>
                    <a:pt x="250" y="0"/>
                    <a:pt x="249" y="1"/>
                    <a:pt x="249" y="1"/>
                  </a:cubicBezTo>
                  <a:cubicBezTo>
                    <a:pt x="249" y="1"/>
                    <a:pt x="248" y="1"/>
                    <a:pt x="248" y="1"/>
                  </a:cubicBezTo>
                  <a:cubicBezTo>
                    <a:pt x="248" y="1"/>
                    <a:pt x="248" y="1"/>
                    <a:pt x="248" y="1"/>
                  </a:cubicBezTo>
                  <a:cubicBezTo>
                    <a:pt x="247" y="2"/>
                    <a:pt x="247" y="2"/>
                    <a:pt x="247" y="2"/>
                  </a:cubicBezTo>
                  <a:cubicBezTo>
                    <a:pt x="247" y="3"/>
                    <a:pt x="247" y="3"/>
                    <a:pt x="247" y="3"/>
                  </a:cubicBezTo>
                  <a:cubicBezTo>
                    <a:pt x="169" y="124"/>
                    <a:pt x="92" y="245"/>
                    <a:pt x="15" y="367"/>
                  </a:cubicBezTo>
                  <a:cubicBezTo>
                    <a:pt x="14" y="367"/>
                    <a:pt x="14" y="368"/>
                    <a:pt x="14" y="368"/>
                  </a:cubicBezTo>
                  <a:cubicBezTo>
                    <a:pt x="13" y="369"/>
                    <a:pt x="13" y="370"/>
                    <a:pt x="13" y="371"/>
                  </a:cubicBezTo>
                  <a:cubicBezTo>
                    <a:pt x="12" y="372"/>
                    <a:pt x="11" y="373"/>
                    <a:pt x="10" y="375"/>
                  </a:cubicBezTo>
                  <a:cubicBezTo>
                    <a:pt x="10" y="375"/>
                    <a:pt x="10" y="376"/>
                    <a:pt x="9" y="377"/>
                  </a:cubicBezTo>
                  <a:cubicBezTo>
                    <a:pt x="8" y="379"/>
                    <a:pt x="7" y="381"/>
                    <a:pt x="6" y="383"/>
                  </a:cubicBezTo>
                  <a:cubicBezTo>
                    <a:pt x="6" y="383"/>
                    <a:pt x="6" y="383"/>
                    <a:pt x="6" y="383"/>
                  </a:cubicBezTo>
                  <a:cubicBezTo>
                    <a:pt x="6" y="385"/>
                    <a:pt x="5" y="387"/>
                    <a:pt x="4" y="389"/>
                  </a:cubicBezTo>
                  <a:cubicBezTo>
                    <a:pt x="4" y="390"/>
                    <a:pt x="4" y="391"/>
                    <a:pt x="4" y="391"/>
                  </a:cubicBezTo>
                  <a:cubicBezTo>
                    <a:pt x="3" y="393"/>
                    <a:pt x="3" y="394"/>
                    <a:pt x="2" y="396"/>
                  </a:cubicBezTo>
                  <a:cubicBezTo>
                    <a:pt x="2" y="397"/>
                    <a:pt x="2" y="397"/>
                    <a:pt x="2" y="398"/>
                  </a:cubicBezTo>
                  <a:cubicBezTo>
                    <a:pt x="2" y="400"/>
                    <a:pt x="1" y="401"/>
                    <a:pt x="1" y="403"/>
                  </a:cubicBezTo>
                  <a:cubicBezTo>
                    <a:pt x="1" y="403"/>
                    <a:pt x="1" y="404"/>
                    <a:pt x="1" y="405"/>
                  </a:cubicBezTo>
                  <a:cubicBezTo>
                    <a:pt x="1" y="407"/>
                    <a:pt x="0" y="409"/>
                    <a:pt x="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28"/>
                    <a:pt x="5" y="445"/>
                    <a:pt x="14" y="460"/>
                  </a:cubicBezTo>
                  <a:cubicBezTo>
                    <a:pt x="26" y="480"/>
                    <a:pt x="46" y="497"/>
                    <a:pt x="72" y="512"/>
                  </a:cubicBezTo>
                  <a:cubicBezTo>
                    <a:pt x="77" y="515"/>
                    <a:pt x="83" y="518"/>
                    <a:pt x="89" y="521"/>
                  </a:cubicBezTo>
                  <a:cubicBezTo>
                    <a:pt x="132" y="542"/>
                    <a:pt x="188" y="554"/>
                    <a:pt x="250" y="555"/>
                  </a:cubicBezTo>
                  <a:cubicBezTo>
                    <a:pt x="390" y="556"/>
                    <a:pt x="505" y="494"/>
                    <a:pt x="508" y="416"/>
                  </a:cubicBezTo>
                  <a:cubicBezTo>
                    <a:pt x="508" y="414"/>
                    <a:pt x="508" y="412"/>
                    <a:pt x="508" y="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8644" y="682456"/>
            <a:ext cx="6168867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66"/>
              </a:lnSpc>
            </a:pPr>
            <a:r>
              <a:rPr lang="en-US" sz="4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PROJECT </a:t>
            </a:r>
            <a:r>
              <a:rPr lang="en-US" sz="4000" b="1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FEATURES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7672" y="1446870"/>
            <a:ext cx="5713185" cy="70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ARCHITECTURES..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2384" y="2797849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267494" y="2668008"/>
            <a:ext cx="4697877" cy="1312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SERVICE NAME OR ANOTHER</a:t>
            </a:r>
          </a:p>
          <a:p>
            <a:pPr algn="just">
              <a:lnSpc>
                <a:spcPct val="150000"/>
              </a:lnSpc>
              <a:spcBef>
                <a:spcPts val="40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embrace value-added experiences .</a:t>
            </a:r>
          </a:p>
        </p:txBody>
      </p:sp>
      <p:sp>
        <p:nvSpPr>
          <p:cNvPr id="24" name="Freeform 177"/>
          <p:cNvSpPr>
            <a:spLocks noEditPoints="1"/>
          </p:cNvSpPr>
          <p:nvPr/>
        </p:nvSpPr>
        <p:spPr bwMode="auto">
          <a:xfrm>
            <a:off x="479423" y="2947532"/>
            <a:ext cx="368243" cy="36295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332384" y="4394384"/>
            <a:ext cx="662321" cy="662321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267494" y="4264542"/>
            <a:ext cx="4697877" cy="1312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SERVICE NAME OR ANOTHER</a:t>
            </a:r>
          </a:p>
          <a:p>
            <a:pPr algn="just">
              <a:lnSpc>
                <a:spcPct val="150000"/>
              </a:lnSpc>
              <a:spcBef>
                <a:spcPts val="40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embrace value-added experiences .</a:t>
            </a:r>
          </a:p>
        </p:txBody>
      </p:sp>
      <p:sp>
        <p:nvSpPr>
          <p:cNvPr id="27" name="Freeform 213"/>
          <p:cNvSpPr>
            <a:spLocks noEditPoints="1"/>
          </p:cNvSpPr>
          <p:nvPr/>
        </p:nvSpPr>
        <p:spPr bwMode="auto">
          <a:xfrm>
            <a:off x="467851" y="4547143"/>
            <a:ext cx="368243" cy="368243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69F10A-B70E-4300-B478-205097C8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DF58D5-A8D2-4B28-842F-5F6EC163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BBB21E7-6B72-4C34-82AD-2FF61F01FDB2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3637" y="965004"/>
            <a:ext cx="4624080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 defTabSz="1371600">
              <a:lnSpc>
                <a:spcPct val="80000"/>
              </a:lnSpc>
              <a:defRPr sz="400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ABOUT </a:t>
            </a:r>
            <a:r>
              <a:rPr lang="en-US" b="1" dirty="0"/>
              <a:t>COMPANY FACT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700" y="2346276"/>
            <a:ext cx="5442228" cy="3790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1" y="2987597"/>
            <a:ext cx="5337266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06FE4A40-870B-4D65-8E00-C577BF1D94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9" r="20849"/>
          <a:stretch>
            <a:fillRect/>
          </a:stretch>
        </p:blipFill>
        <p:spPr/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557D01-D3AF-4E7D-9AA8-0F2363448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0360F-F304-4C7F-ADDE-9A7EF52F2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94738" y="4499997"/>
            <a:ext cx="5997262" cy="1690846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769752" y="4665929"/>
            <a:ext cx="1008191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45%</a:t>
            </a:r>
          </a:p>
        </p:txBody>
      </p:sp>
      <p:sp>
        <p:nvSpPr>
          <p:cNvPr id="6" name="Rectangle 5"/>
          <p:cNvSpPr/>
          <p:nvPr/>
        </p:nvSpPr>
        <p:spPr>
          <a:xfrm>
            <a:off x="6769752" y="5209617"/>
            <a:ext cx="5422248" cy="70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Collaboratively rest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Dramatically incubate.</a:t>
            </a:r>
            <a:endParaRPr lang="en-US" sz="1600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976" y="4499997"/>
            <a:ext cx="5844764" cy="1690846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00833" y="4665929"/>
            <a:ext cx="1008191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23%</a:t>
            </a:r>
          </a:p>
        </p:txBody>
      </p:sp>
      <p:sp>
        <p:nvSpPr>
          <p:cNvPr id="9" name="Rectangle 8"/>
          <p:cNvSpPr/>
          <p:nvPr/>
        </p:nvSpPr>
        <p:spPr>
          <a:xfrm>
            <a:off x="700834" y="5209617"/>
            <a:ext cx="5248111" cy="70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Collaboratively rest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Dramatically incubate.</a:t>
            </a:r>
            <a:endParaRPr lang="en-US" sz="1600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69D057-24E6-4240-A9AD-9E809E5EA089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210087" y="903371"/>
            <a:ext cx="5906188" cy="15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 defTabSz="1371600">
              <a:lnSpc>
                <a:spcPct val="80000"/>
              </a:lnSpc>
              <a:defRPr sz="400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REASONABLE </a:t>
            </a:r>
            <a:r>
              <a:rPr lang="en-US" b="1" dirty="0"/>
              <a:t>BUSINESS SOLUTIONS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1235" y="2781274"/>
            <a:ext cx="4713217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53" name="Oval 52"/>
          <p:cNvSpPr/>
          <p:nvPr/>
        </p:nvSpPr>
        <p:spPr>
          <a:xfrm>
            <a:off x="357019" y="2897386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407811" y="2964623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61235" y="3765716"/>
            <a:ext cx="4713217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56" name="Oval 55"/>
          <p:cNvSpPr/>
          <p:nvPr/>
        </p:nvSpPr>
        <p:spPr>
          <a:xfrm>
            <a:off x="357019" y="3881827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407811" y="3949064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68143" y="4967867"/>
            <a:ext cx="5751473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73097F-6429-4B5C-B816-A50B69299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181A0-082E-4A52-B7EA-3A5C8F239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84B3702-6B67-472E-8641-6E23E00F47E6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6507209" y="903371"/>
            <a:ext cx="5316315" cy="4997290"/>
          </a:xfrm>
          <a:prstGeom prst="rect">
            <a:avLst/>
          </a:prstGeom>
          <a:noFill/>
          <a:ln>
            <a:noFill/>
          </a:ln>
          <a:effectLst>
            <a:outerShdw blurRad="152400" dist="101600" dir="5400000" algn="t" rotWithShape="0">
              <a:prstClr val="black">
                <a:alpha val="1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507210" y="2533047"/>
            <a:ext cx="1579001" cy="1746000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5 h 479"/>
              <a:gd name="T4" fmla="*/ 399 w 433"/>
              <a:gd name="T5" fmla="*/ 384 h 479"/>
              <a:gd name="T6" fmla="*/ 322 w 433"/>
              <a:gd name="T7" fmla="*/ 428 h 479"/>
              <a:gd name="T8" fmla="*/ 250 w 433"/>
              <a:gd name="T9" fmla="*/ 470 h 479"/>
              <a:gd name="T10" fmla="*/ 216 w 433"/>
              <a:gd name="T11" fmla="*/ 479 h 479"/>
              <a:gd name="T12" fmla="*/ 182 w 433"/>
              <a:gd name="T13" fmla="*/ 470 h 479"/>
              <a:gd name="T14" fmla="*/ 34 w 433"/>
              <a:gd name="T15" fmla="*/ 384 h 479"/>
              <a:gd name="T16" fmla="*/ 0 w 433"/>
              <a:gd name="T17" fmla="*/ 325 h 479"/>
              <a:gd name="T18" fmla="*/ 0 w 433"/>
              <a:gd name="T19" fmla="*/ 154 h 479"/>
              <a:gd name="T20" fmla="*/ 34 w 433"/>
              <a:gd name="T21" fmla="*/ 95 h 479"/>
              <a:gd name="T22" fmla="*/ 182 w 433"/>
              <a:gd name="T23" fmla="*/ 9 h 479"/>
              <a:gd name="T24" fmla="*/ 216 w 433"/>
              <a:gd name="T25" fmla="*/ 0 h 479"/>
              <a:gd name="T26" fmla="*/ 250 w 433"/>
              <a:gd name="T27" fmla="*/ 9 h 479"/>
              <a:gd name="T28" fmla="*/ 322 w 433"/>
              <a:gd name="T29" fmla="*/ 51 h 479"/>
              <a:gd name="T30" fmla="*/ 399 w 433"/>
              <a:gd name="T31" fmla="*/ 95 h 479"/>
              <a:gd name="T32" fmla="*/ 433 w 433"/>
              <a:gd name="T33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5"/>
                  <a:pt x="433" y="325"/>
                  <a:pt x="433" y="325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322" y="428"/>
                  <a:pt x="322" y="428"/>
                  <a:pt x="322" y="428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6" y="479"/>
                </a:cubicBezTo>
                <a:cubicBezTo>
                  <a:pt x="204" y="479"/>
                  <a:pt x="193" y="476"/>
                  <a:pt x="182" y="470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2" y="9"/>
                  <a:pt x="182" y="9"/>
                  <a:pt x="182" y="9"/>
                </a:cubicBezTo>
                <a:cubicBezTo>
                  <a:pt x="193" y="3"/>
                  <a:pt x="204" y="0"/>
                  <a:pt x="216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22" y="51"/>
                  <a:pt x="322" y="51"/>
                  <a:pt x="322" y="51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>
            <a:off x="7677351" y="2718472"/>
            <a:ext cx="408859" cy="1373996"/>
          </a:xfrm>
          <a:custGeom>
            <a:avLst/>
            <a:gdLst>
              <a:gd name="T0" fmla="*/ 112 w 112"/>
              <a:gd name="T1" fmla="*/ 103 h 377"/>
              <a:gd name="T2" fmla="*/ 112 w 112"/>
              <a:gd name="T3" fmla="*/ 274 h 377"/>
              <a:gd name="T4" fmla="*/ 78 w 112"/>
              <a:gd name="T5" fmla="*/ 333 h 377"/>
              <a:gd name="T6" fmla="*/ 1 w 112"/>
              <a:gd name="T7" fmla="*/ 377 h 377"/>
              <a:gd name="T8" fmla="*/ 0 w 112"/>
              <a:gd name="T9" fmla="*/ 363 h 377"/>
              <a:gd name="T10" fmla="*/ 0 w 112"/>
              <a:gd name="T11" fmla="*/ 15 h 377"/>
              <a:gd name="T12" fmla="*/ 1 w 112"/>
              <a:gd name="T13" fmla="*/ 0 h 377"/>
              <a:gd name="T14" fmla="*/ 78 w 112"/>
              <a:gd name="T15" fmla="*/ 44 h 377"/>
              <a:gd name="T16" fmla="*/ 112 w 112"/>
              <a:gd name="T17" fmla="*/ 103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" h="377">
                <a:moveTo>
                  <a:pt x="112" y="103"/>
                </a:moveTo>
                <a:cubicBezTo>
                  <a:pt x="112" y="274"/>
                  <a:pt x="112" y="274"/>
                  <a:pt x="112" y="274"/>
                </a:cubicBezTo>
                <a:cubicBezTo>
                  <a:pt x="112" y="299"/>
                  <a:pt x="99" y="321"/>
                  <a:pt x="78" y="333"/>
                </a:cubicBezTo>
                <a:cubicBezTo>
                  <a:pt x="1" y="377"/>
                  <a:pt x="1" y="377"/>
                  <a:pt x="1" y="377"/>
                </a:cubicBezTo>
                <a:cubicBezTo>
                  <a:pt x="0" y="372"/>
                  <a:pt x="0" y="368"/>
                  <a:pt x="0" y="36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0"/>
                  <a:pt x="0" y="5"/>
                  <a:pt x="1" y="0"/>
                </a:cubicBezTo>
                <a:cubicBezTo>
                  <a:pt x="78" y="44"/>
                  <a:pt x="78" y="44"/>
                  <a:pt x="78" y="44"/>
                </a:cubicBezTo>
                <a:cubicBezTo>
                  <a:pt x="99" y="56"/>
                  <a:pt x="112" y="79"/>
                  <a:pt x="112" y="103"/>
                </a:cubicBez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7440099" y="906826"/>
            <a:ext cx="1579001" cy="1746000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5 h 479"/>
              <a:gd name="T4" fmla="*/ 399 w 433"/>
              <a:gd name="T5" fmla="*/ 384 h 479"/>
              <a:gd name="T6" fmla="*/ 250 w 433"/>
              <a:gd name="T7" fmla="*/ 470 h 479"/>
              <a:gd name="T8" fmla="*/ 217 w 433"/>
              <a:gd name="T9" fmla="*/ 479 h 479"/>
              <a:gd name="T10" fmla="*/ 183 w 433"/>
              <a:gd name="T11" fmla="*/ 470 h 479"/>
              <a:gd name="T12" fmla="*/ 107 w 433"/>
              <a:gd name="T13" fmla="*/ 426 h 479"/>
              <a:gd name="T14" fmla="*/ 34 w 433"/>
              <a:gd name="T15" fmla="*/ 384 h 479"/>
              <a:gd name="T16" fmla="*/ 0 w 433"/>
              <a:gd name="T17" fmla="*/ 325 h 479"/>
              <a:gd name="T18" fmla="*/ 0 w 433"/>
              <a:gd name="T19" fmla="*/ 154 h 479"/>
              <a:gd name="T20" fmla="*/ 34 w 433"/>
              <a:gd name="T21" fmla="*/ 95 h 479"/>
              <a:gd name="T22" fmla="*/ 183 w 433"/>
              <a:gd name="T23" fmla="*/ 9 h 479"/>
              <a:gd name="T24" fmla="*/ 217 w 433"/>
              <a:gd name="T25" fmla="*/ 0 h 479"/>
              <a:gd name="T26" fmla="*/ 250 w 433"/>
              <a:gd name="T27" fmla="*/ 9 h 479"/>
              <a:gd name="T28" fmla="*/ 399 w 433"/>
              <a:gd name="T29" fmla="*/ 95 h 479"/>
              <a:gd name="T30" fmla="*/ 433 w 433"/>
              <a:gd name="T31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5"/>
                  <a:pt x="433" y="325"/>
                  <a:pt x="433" y="325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7" y="479"/>
                </a:cubicBezTo>
                <a:cubicBezTo>
                  <a:pt x="205" y="479"/>
                  <a:pt x="193" y="476"/>
                  <a:pt x="183" y="470"/>
                </a:cubicBezTo>
                <a:cubicBezTo>
                  <a:pt x="107" y="426"/>
                  <a:pt x="107" y="426"/>
                  <a:pt x="107" y="426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7830531" y="1774067"/>
            <a:ext cx="1188569" cy="878759"/>
          </a:xfrm>
          <a:custGeom>
            <a:avLst/>
            <a:gdLst>
              <a:gd name="T0" fmla="*/ 326 w 326"/>
              <a:gd name="T1" fmla="*/ 0 h 241"/>
              <a:gd name="T2" fmla="*/ 326 w 326"/>
              <a:gd name="T3" fmla="*/ 87 h 241"/>
              <a:gd name="T4" fmla="*/ 292 w 326"/>
              <a:gd name="T5" fmla="*/ 146 h 241"/>
              <a:gd name="T6" fmla="*/ 143 w 326"/>
              <a:gd name="T7" fmla="*/ 232 h 241"/>
              <a:gd name="T8" fmla="*/ 110 w 326"/>
              <a:gd name="T9" fmla="*/ 241 h 241"/>
              <a:gd name="T10" fmla="*/ 76 w 326"/>
              <a:gd name="T11" fmla="*/ 232 h 241"/>
              <a:gd name="T12" fmla="*/ 0 w 326"/>
              <a:gd name="T13" fmla="*/ 188 h 241"/>
              <a:gd name="T14" fmla="*/ 12 w 326"/>
              <a:gd name="T15" fmla="*/ 180 h 241"/>
              <a:gd name="T16" fmla="*/ 313 w 326"/>
              <a:gd name="T17" fmla="*/ 6 h 241"/>
              <a:gd name="T18" fmla="*/ 326 w 326"/>
              <a:gd name="T1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6" h="241">
                <a:moveTo>
                  <a:pt x="326" y="0"/>
                </a:moveTo>
                <a:cubicBezTo>
                  <a:pt x="326" y="87"/>
                  <a:pt x="326" y="87"/>
                  <a:pt x="326" y="87"/>
                </a:cubicBezTo>
                <a:cubicBezTo>
                  <a:pt x="326" y="112"/>
                  <a:pt x="313" y="134"/>
                  <a:pt x="292" y="146"/>
                </a:cubicBezTo>
                <a:cubicBezTo>
                  <a:pt x="143" y="232"/>
                  <a:pt x="143" y="232"/>
                  <a:pt x="143" y="232"/>
                </a:cubicBezTo>
                <a:cubicBezTo>
                  <a:pt x="133" y="238"/>
                  <a:pt x="121" y="241"/>
                  <a:pt x="110" y="241"/>
                </a:cubicBezTo>
                <a:cubicBezTo>
                  <a:pt x="98" y="241"/>
                  <a:pt x="86" y="238"/>
                  <a:pt x="76" y="232"/>
                </a:cubicBezTo>
                <a:cubicBezTo>
                  <a:pt x="0" y="188"/>
                  <a:pt x="0" y="188"/>
                  <a:pt x="0" y="188"/>
                </a:cubicBezTo>
                <a:cubicBezTo>
                  <a:pt x="4" y="185"/>
                  <a:pt x="8" y="183"/>
                  <a:pt x="12" y="180"/>
                </a:cubicBezTo>
                <a:cubicBezTo>
                  <a:pt x="313" y="6"/>
                  <a:pt x="313" y="6"/>
                  <a:pt x="313" y="6"/>
                </a:cubicBezTo>
                <a:cubicBezTo>
                  <a:pt x="317" y="4"/>
                  <a:pt x="322" y="2"/>
                  <a:pt x="326" y="0"/>
                </a:cubicBez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40099" y="4151206"/>
            <a:ext cx="1579001" cy="1746000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6 h 479"/>
              <a:gd name="T4" fmla="*/ 399 w 433"/>
              <a:gd name="T5" fmla="*/ 384 h 479"/>
              <a:gd name="T6" fmla="*/ 250 w 433"/>
              <a:gd name="T7" fmla="*/ 470 h 479"/>
              <a:gd name="T8" fmla="*/ 217 w 433"/>
              <a:gd name="T9" fmla="*/ 479 h 479"/>
              <a:gd name="T10" fmla="*/ 183 w 433"/>
              <a:gd name="T11" fmla="*/ 470 h 479"/>
              <a:gd name="T12" fmla="*/ 34 w 433"/>
              <a:gd name="T13" fmla="*/ 384 h 479"/>
              <a:gd name="T14" fmla="*/ 0 w 433"/>
              <a:gd name="T15" fmla="*/ 326 h 479"/>
              <a:gd name="T16" fmla="*/ 0 w 433"/>
              <a:gd name="T17" fmla="*/ 154 h 479"/>
              <a:gd name="T18" fmla="*/ 34 w 433"/>
              <a:gd name="T19" fmla="*/ 95 h 479"/>
              <a:gd name="T20" fmla="*/ 106 w 433"/>
              <a:gd name="T21" fmla="*/ 54 h 479"/>
              <a:gd name="T22" fmla="*/ 183 w 433"/>
              <a:gd name="T23" fmla="*/ 9 h 479"/>
              <a:gd name="T24" fmla="*/ 217 w 433"/>
              <a:gd name="T25" fmla="*/ 0 h 479"/>
              <a:gd name="T26" fmla="*/ 250 w 433"/>
              <a:gd name="T27" fmla="*/ 9 h 479"/>
              <a:gd name="T28" fmla="*/ 399 w 433"/>
              <a:gd name="T29" fmla="*/ 95 h 479"/>
              <a:gd name="T30" fmla="*/ 433 w 433"/>
              <a:gd name="T31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6"/>
                  <a:pt x="433" y="326"/>
                  <a:pt x="433" y="326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7" y="479"/>
                </a:cubicBezTo>
                <a:cubicBezTo>
                  <a:pt x="205" y="479"/>
                  <a:pt x="193" y="476"/>
                  <a:pt x="183" y="470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6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06" y="54"/>
                  <a:pt x="106" y="54"/>
                  <a:pt x="106" y="54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7827075" y="4151206"/>
            <a:ext cx="1192025" cy="885669"/>
          </a:xfrm>
          <a:custGeom>
            <a:avLst/>
            <a:gdLst>
              <a:gd name="T0" fmla="*/ 327 w 327"/>
              <a:gd name="T1" fmla="*/ 154 h 243"/>
              <a:gd name="T2" fmla="*/ 327 w 327"/>
              <a:gd name="T3" fmla="*/ 243 h 243"/>
              <a:gd name="T4" fmla="*/ 314 w 327"/>
              <a:gd name="T5" fmla="*/ 237 h 243"/>
              <a:gd name="T6" fmla="*/ 13 w 327"/>
              <a:gd name="T7" fmla="*/ 63 h 243"/>
              <a:gd name="T8" fmla="*/ 0 w 327"/>
              <a:gd name="T9" fmla="*/ 54 h 243"/>
              <a:gd name="T10" fmla="*/ 77 w 327"/>
              <a:gd name="T11" fmla="*/ 9 h 243"/>
              <a:gd name="T12" fmla="*/ 111 w 327"/>
              <a:gd name="T13" fmla="*/ 0 h 243"/>
              <a:gd name="T14" fmla="*/ 144 w 327"/>
              <a:gd name="T15" fmla="*/ 9 h 243"/>
              <a:gd name="T16" fmla="*/ 293 w 327"/>
              <a:gd name="T17" fmla="*/ 95 h 243"/>
              <a:gd name="T18" fmla="*/ 327 w 327"/>
              <a:gd name="T19" fmla="*/ 154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7" h="243">
                <a:moveTo>
                  <a:pt x="327" y="154"/>
                </a:moveTo>
                <a:cubicBezTo>
                  <a:pt x="327" y="243"/>
                  <a:pt x="327" y="243"/>
                  <a:pt x="327" y="243"/>
                </a:cubicBezTo>
                <a:cubicBezTo>
                  <a:pt x="323" y="241"/>
                  <a:pt x="318" y="239"/>
                  <a:pt x="314" y="237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0"/>
                  <a:pt x="4" y="57"/>
                  <a:pt x="0" y="54"/>
                </a:cubicBezTo>
                <a:cubicBezTo>
                  <a:pt x="77" y="9"/>
                  <a:pt x="77" y="9"/>
                  <a:pt x="77" y="9"/>
                </a:cubicBezTo>
                <a:cubicBezTo>
                  <a:pt x="87" y="3"/>
                  <a:pt x="99" y="0"/>
                  <a:pt x="111" y="0"/>
                </a:cubicBezTo>
                <a:cubicBezTo>
                  <a:pt x="122" y="0"/>
                  <a:pt x="134" y="3"/>
                  <a:pt x="144" y="9"/>
                </a:cubicBezTo>
                <a:cubicBezTo>
                  <a:pt x="293" y="95"/>
                  <a:pt x="293" y="95"/>
                  <a:pt x="293" y="95"/>
                </a:cubicBezTo>
                <a:cubicBezTo>
                  <a:pt x="314" y="107"/>
                  <a:pt x="327" y="130"/>
                  <a:pt x="327" y="154"/>
                </a:cubicBez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>
            <a:off x="9322000" y="906826"/>
            <a:ext cx="1579001" cy="1746000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5 h 479"/>
              <a:gd name="T4" fmla="*/ 399 w 433"/>
              <a:gd name="T5" fmla="*/ 384 h 479"/>
              <a:gd name="T6" fmla="*/ 326 w 433"/>
              <a:gd name="T7" fmla="*/ 427 h 479"/>
              <a:gd name="T8" fmla="*/ 251 w 433"/>
              <a:gd name="T9" fmla="*/ 470 h 479"/>
              <a:gd name="T10" fmla="*/ 217 w 433"/>
              <a:gd name="T11" fmla="*/ 479 h 479"/>
              <a:gd name="T12" fmla="*/ 183 w 433"/>
              <a:gd name="T13" fmla="*/ 470 h 479"/>
              <a:gd name="T14" fmla="*/ 34 w 433"/>
              <a:gd name="T15" fmla="*/ 384 h 479"/>
              <a:gd name="T16" fmla="*/ 0 w 433"/>
              <a:gd name="T17" fmla="*/ 325 h 479"/>
              <a:gd name="T18" fmla="*/ 0 w 433"/>
              <a:gd name="T19" fmla="*/ 154 h 479"/>
              <a:gd name="T20" fmla="*/ 34 w 433"/>
              <a:gd name="T21" fmla="*/ 95 h 479"/>
              <a:gd name="T22" fmla="*/ 183 w 433"/>
              <a:gd name="T23" fmla="*/ 9 h 479"/>
              <a:gd name="T24" fmla="*/ 217 w 433"/>
              <a:gd name="T25" fmla="*/ 0 h 479"/>
              <a:gd name="T26" fmla="*/ 251 w 433"/>
              <a:gd name="T27" fmla="*/ 9 h 479"/>
              <a:gd name="T28" fmla="*/ 399 w 433"/>
              <a:gd name="T29" fmla="*/ 95 h 479"/>
              <a:gd name="T30" fmla="*/ 433 w 433"/>
              <a:gd name="T31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5"/>
                  <a:pt x="433" y="325"/>
                  <a:pt x="433" y="325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326" y="427"/>
                  <a:pt x="326" y="427"/>
                  <a:pt x="326" y="427"/>
                </a:cubicBezTo>
                <a:cubicBezTo>
                  <a:pt x="251" y="470"/>
                  <a:pt x="251" y="470"/>
                  <a:pt x="251" y="470"/>
                </a:cubicBezTo>
                <a:cubicBezTo>
                  <a:pt x="240" y="476"/>
                  <a:pt x="229" y="479"/>
                  <a:pt x="217" y="479"/>
                </a:cubicBezTo>
                <a:cubicBezTo>
                  <a:pt x="205" y="479"/>
                  <a:pt x="193" y="476"/>
                  <a:pt x="183" y="470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9" y="0"/>
                  <a:pt x="240" y="3"/>
                  <a:pt x="251" y="9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9322000" y="1777522"/>
            <a:ext cx="1188569" cy="875303"/>
          </a:xfrm>
          <a:custGeom>
            <a:avLst/>
            <a:gdLst>
              <a:gd name="T0" fmla="*/ 326 w 326"/>
              <a:gd name="T1" fmla="*/ 188 h 240"/>
              <a:gd name="T2" fmla="*/ 251 w 326"/>
              <a:gd name="T3" fmla="*/ 231 h 240"/>
              <a:gd name="T4" fmla="*/ 217 w 326"/>
              <a:gd name="T5" fmla="*/ 240 h 240"/>
              <a:gd name="T6" fmla="*/ 183 w 326"/>
              <a:gd name="T7" fmla="*/ 231 h 240"/>
              <a:gd name="T8" fmla="*/ 34 w 326"/>
              <a:gd name="T9" fmla="*/ 145 h 240"/>
              <a:gd name="T10" fmla="*/ 0 w 326"/>
              <a:gd name="T11" fmla="*/ 86 h 240"/>
              <a:gd name="T12" fmla="*/ 0 w 326"/>
              <a:gd name="T13" fmla="*/ 0 h 240"/>
              <a:gd name="T14" fmla="*/ 12 w 326"/>
              <a:gd name="T15" fmla="*/ 5 h 240"/>
              <a:gd name="T16" fmla="*/ 313 w 326"/>
              <a:gd name="T17" fmla="*/ 179 h 240"/>
              <a:gd name="T18" fmla="*/ 326 w 326"/>
              <a:gd name="T19" fmla="*/ 18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6" h="240">
                <a:moveTo>
                  <a:pt x="326" y="188"/>
                </a:moveTo>
                <a:cubicBezTo>
                  <a:pt x="251" y="231"/>
                  <a:pt x="251" y="231"/>
                  <a:pt x="251" y="231"/>
                </a:cubicBezTo>
                <a:cubicBezTo>
                  <a:pt x="240" y="237"/>
                  <a:pt x="229" y="240"/>
                  <a:pt x="217" y="240"/>
                </a:cubicBezTo>
                <a:cubicBezTo>
                  <a:pt x="205" y="240"/>
                  <a:pt x="193" y="237"/>
                  <a:pt x="183" y="231"/>
                </a:cubicBezTo>
                <a:cubicBezTo>
                  <a:pt x="34" y="145"/>
                  <a:pt x="34" y="145"/>
                  <a:pt x="34" y="145"/>
                </a:cubicBezTo>
                <a:cubicBezTo>
                  <a:pt x="13" y="133"/>
                  <a:pt x="0" y="111"/>
                  <a:pt x="0" y="86"/>
                </a:cubicBezTo>
                <a:cubicBezTo>
                  <a:pt x="0" y="0"/>
                  <a:pt x="0" y="0"/>
                  <a:pt x="0" y="0"/>
                </a:cubicBezTo>
                <a:cubicBezTo>
                  <a:pt x="4" y="1"/>
                  <a:pt x="8" y="3"/>
                  <a:pt x="12" y="5"/>
                </a:cubicBezTo>
                <a:cubicBezTo>
                  <a:pt x="313" y="179"/>
                  <a:pt x="313" y="179"/>
                  <a:pt x="313" y="179"/>
                </a:cubicBezTo>
                <a:cubicBezTo>
                  <a:pt x="318" y="182"/>
                  <a:pt x="322" y="185"/>
                  <a:pt x="326" y="188"/>
                </a:cubicBez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id="{A7259452-9F7B-4CEB-808D-F1FA47D7DBAD}"/>
              </a:ext>
            </a:extLst>
          </p:cNvPr>
          <p:cNvSpPr>
            <a:spLocks/>
          </p:cNvSpPr>
          <p:nvPr/>
        </p:nvSpPr>
        <p:spPr bwMode="auto">
          <a:xfrm>
            <a:off x="8409648" y="2539020"/>
            <a:ext cx="1579001" cy="1746000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5 h 479"/>
              <a:gd name="T4" fmla="*/ 399 w 433"/>
              <a:gd name="T5" fmla="*/ 384 h 479"/>
              <a:gd name="T6" fmla="*/ 326 w 433"/>
              <a:gd name="T7" fmla="*/ 427 h 479"/>
              <a:gd name="T8" fmla="*/ 251 w 433"/>
              <a:gd name="T9" fmla="*/ 470 h 479"/>
              <a:gd name="T10" fmla="*/ 217 w 433"/>
              <a:gd name="T11" fmla="*/ 479 h 479"/>
              <a:gd name="T12" fmla="*/ 183 w 433"/>
              <a:gd name="T13" fmla="*/ 470 h 479"/>
              <a:gd name="T14" fmla="*/ 34 w 433"/>
              <a:gd name="T15" fmla="*/ 384 h 479"/>
              <a:gd name="T16" fmla="*/ 0 w 433"/>
              <a:gd name="T17" fmla="*/ 325 h 479"/>
              <a:gd name="T18" fmla="*/ 0 w 433"/>
              <a:gd name="T19" fmla="*/ 154 h 479"/>
              <a:gd name="T20" fmla="*/ 34 w 433"/>
              <a:gd name="T21" fmla="*/ 95 h 479"/>
              <a:gd name="T22" fmla="*/ 183 w 433"/>
              <a:gd name="T23" fmla="*/ 9 h 479"/>
              <a:gd name="T24" fmla="*/ 217 w 433"/>
              <a:gd name="T25" fmla="*/ 0 h 479"/>
              <a:gd name="T26" fmla="*/ 251 w 433"/>
              <a:gd name="T27" fmla="*/ 9 h 479"/>
              <a:gd name="T28" fmla="*/ 399 w 433"/>
              <a:gd name="T29" fmla="*/ 95 h 479"/>
              <a:gd name="T30" fmla="*/ 433 w 433"/>
              <a:gd name="T31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5"/>
                  <a:pt x="433" y="325"/>
                  <a:pt x="433" y="325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326" y="427"/>
                  <a:pt x="326" y="427"/>
                  <a:pt x="326" y="427"/>
                </a:cubicBezTo>
                <a:cubicBezTo>
                  <a:pt x="251" y="470"/>
                  <a:pt x="251" y="470"/>
                  <a:pt x="251" y="470"/>
                </a:cubicBezTo>
                <a:cubicBezTo>
                  <a:pt x="240" y="476"/>
                  <a:pt x="229" y="479"/>
                  <a:pt x="217" y="479"/>
                </a:cubicBezTo>
                <a:cubicBezTo>
                  <a:pt x="205" y="479"/>
                  <a:pt x="193" y="476"/>
                  <a:pt x="183" y="470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9" y="0"/>
                  <a:pt x="240" y="3"/>
                  <a:pt x="251" y="9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9315091" y="4151206"/>
            <a:ext cx="1579001" cy="1746000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6 h 479"/>
              <a:gd name="T4" fmla="*/ 399 w 433"/>
              <a:gd name="T5" fmla="*/ 384 h 479"/>
              <a:gd name="T6" fmla="*/ 250 w 433"/>
              <a:gd name="T7" fmla="*/ 470 h 479"/>
              <a:gd name="T8" fmla="*/ 217 w 433"/>
              <a:gd name="T9" fmla="*/ 479 h 479"/>
              <a:gd name="T10" fmla="*/ 183 w 433"/>
              <a:gd name="T11" fmla="*/ 470 h 479"/>
              <a:gd name="T12" fmla="*/ 34 w 433"/>
              <a:gd name="T13" fmla="*/ 384 h 479"/>
              <a:gd name="T14" fmla="*/ 0 w 433"/>
              <a:gd name="T15" fmla="*/ 326 h 479"/>
              <a:gd name="T16" fmla="*/ 0 w 433"/>
              <a:gd name="T17" fmla="*/ 154 h 479"/>
              <a:gd name="T18" fmla="*/ 34 w 433"/>
              <a:gd name="T19" fmla="*/ 95 h 479"/>
              <a:gd name="T20" fmla="*/ 183 w 433"/>
              <a:gd name="T21" fmla="*/ 9 h 479"/>
              <a:gd name="T22" fmla="*/ 217 w 433"/>
              <a:gd name="T23" fmla="*/ 0 h 479"/>
              <a:gd name="T24" fmla="*/ 250 w 433"/>
              <a:gd name="T25" fmla="*/ 9 h 479"/>
              <a:gd name="T26" fmla="*/ 328 w 433"/>
              <a:gd name="T27" fmla="*/ 54 h 479"/>
              <a:gd name="T28" fmla="*/ 399 w 433"/>
              <a:gd name="T29" fmla="*/ 95 h 479"/>
              <a:gd name="T30" fmla="*/ 433 w 433"/>
              <a:gd name="T31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6"/>
                  <a:pt x="433" y="326"/>
                  <a:pt x="433" y="326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7" y="479"/>
                </a:cubicBezTo>
                <a:cubicBezTo>
                  <a:pt x="205" y="479"/>
                  <a:pt x="193" y="476"/>
                  <a:pt x="183" y="470"/>
                </a:cubicBezTo>
                <a:cubicBezTo>
                  <a:pt x="34" y="384"/>
                  <a:pt x="34" y="384"/>
                  <a:pt x="34" y="384"/>
                </a:cubicBezTo>
                <a:cubicBezTo>
                  <a:pt x="13" y="372"/>
                  <a:pt x="0" y="350"/>
                  <a:pt x="0" y="326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28" y="54"/>
                  <a:pt x="328" y="54"/>
                  <a:pt x="328" y="54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>
            <a:off x="9315091" y="4151206"/>
            <a:ext cx="1195479" cy="889123"/>
          </a:xfrm>
          <a:custGeom>
            <a:avLst/>
            <a:gdLst>
              <a:gd name="T0" fmla="*/ 328 w 328"/>
              <a:gd name="T1" fmla="*/ 54 h 244"/>
              <a:gd name="T2" fmla="*/ 315 w 328"/>
              <a:gd name="T3" fmla="*/ 63 h 244"/>
              <a:gd name="T4" fmla="*/ 14 w 328"/>
              <a:gd name="T5" fmla="*/ 237 h 244"/>
              <a:gd name="T6" fmla="*/ 0 w 328"/>
              <a:gd name="T7" fmla="*/ 244 h 244"/>
              <a:gd name="T8" fmla="*/ 0 w 328"/>
              <a:gd name="T9" fmla="*/ 154 h 244"/>
              <a:gd name="T10" fmla="*/ 34 w 328"/>
              <a:gd name="T11" fmla="*/ 95 h 244"/>
              <a:gd name="T12" fmla="*/ 183 w 328"/>
              <a:gd name="T13" fmla="*/ 9 h 244"/>
              <a:gd name="T14" fmla="*/ 217 w 328"/>
              <a:gd name="T15" fmla="*/ 0 h 244"/>
              <a:gd name="T16" fmla="*/ 250 w 328"/>
              <a:gd name="T17" fmla="*/ 9 h 244"/>
              <a:gd name="T18" fmla="*/ 328 w 328"/>
              <a:gd name="T19" fmla="*/ 5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8" h="244">
                <a:moveTo>
                  <a:pt x="328" y="54"/>
                </a:moveTo>
                <a:cubicBezTo>
                  <a:pt x="324" y="57"/>
                  <a:pt x="320" y="60"/>
                  <a:pt x="315" y="63"/>
                </a:cubicBezTo>
                <a:cubicBezTo>
                  <a:pt x="14" y="237"/>
                  <a:pt x="14" y="237"/>
                  <a:pt x="14" y="237"/>
                </a:cubicBezTo>
                <a:cubicBezTo>
                  <a:pt x="9" y="239"/>
                  <a:pt x="5" y="242"/>
                  <a:pt x="0" y="244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4" y="95"/>
                </a:cubicBezTo>
                <a:cubicBezTo>
                  <a:pt x="183" y="9"/>
                  <a:pt x="183" y="9"/>
                  <a:pt x="183" y="9"/>
                </a:cubicBezTo>
                <a:cubicBezTo>
                  <a:pt x="193" y="3"/>
                  <a:pt x="205" y="0"/>
                  <a:pt x="217" y="0"/>
                </a:cubicBezTo>
                <a:cubicBezTo>
                  <a:pt x="228" y="0"/>
                  <a:pt x="240" y="3"/>
                  <a:pt x="250" y="9"/>
                </a:cubicBezTo>
                <a:lnTo>
                  <a:pt x="328" y="54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10247979" y="2533047"/>
            <a:ext cx="1579001" cy="1746000"/>
          </a:xfrm>
          <a:custGeom>
            <a:avLst/>
            <a:gdLst>
              <a:gd name="T0" fmla="*/ 433 w 433"/>
              <a:gd name="T1" fmla="*/ 154 h 479"/>
              <a:gd name="T2" fmla="*/ 433 w 433"/>
              <a:gd name="T3" fmla="*/ 325 h 479"/>
              <a:gd name="T4" fmla="*/ 399 w 433"/>
              <a:gd name="T5" fmla="*/ 384 h 479"/>
              <a:gd name="T6" fmla="*/ 250 w 433"/>
              <a:gd name="T7" fmla="*/ 470 h 479"/>
              <a:gd name="T8" fmla="*/ 216 w 433"/>
              <a:gd name="T9" fmla="*/ 479 h 479"/>
              <a:gd name="T10" fmla="*/ 182 w 433"/>
              <a:gd name="T11" fmla="*/ 470 h 479"/>
              <a:gd name="T12" fmla="*/ 112 w 433"/>
              <a:gd name="T13" fmla="*/ 429 h 479"/>
              <a:gd name="T14" fmla="*/ 33 w 433"/>
              <a:gd name="T15" fmla="*/ 384 h 479"/>
              <a:gd name="T16" fmla="*/ 0 w 433"/>
              <a:gd name="T17" fmla="*/ 325 h 479"/>
              <a:gd name="T18" fmla="*/ 0 w 433"/>
              <a:gd name="T19" fmla="*/ 154 h 479"/>
              <a:gd name="T20" fmla="*/ 33 w 433"/>
              <a:gd name="T21" fmla="*/ 95 h 479"/>
              <a:gd name="T22" fmla="*/ 112 w 433"/>
              <a:gd name="T23" fmla="*/ 50 h 479"/>
              <a:gd name="T24" fmla="*/ 182 w 433"/>
              <a:gd name="T25" fmla="*/ 9 h 479"/>
              <a:gd name="T26" fmla="*/ 216 w 433"/>
              <a:gd name="T27" fmla="*/ 0 h 479"/>
              <a:gd name="T28" fmla="*/ 250 w 433"/>
              <a:gd name="T29" fmla="*/ 9 h 479"/>
              <a:gd name="T30" fmla="*/ 399 w 433"/>
              <a:gd name="T31" fmla="*/ 95 h 479"/>
              <a:gd name="T32" fmla="*/ 433 w 433"/>
              <a:gd name="T33" fmla="*/ 15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33" h="479">
                <a:moveTo>
                  <a:pt x="433" y="154"/>
                </a:moveTo>
                <a:cubicBezTo>
                  <a:pt x="433" y="325"/>
                  <a:pt x="433" y="325"/>
                  <a:pt x="433" y="325"/>
                </a:cubicBezTo>
                <a:cubicBezTo>
                  <a:pt x="433" y="350"/>
                  <a:pt x="420" y="372"/>
                  <a:pt x="399" y="384"/>
                </a:cubicBezTo>
                <a:cubicBezTo>
                  <a:pt x="250" y="470"/>
                  <a:pt x="250" y="470"/>
                  <a:pt x="250" y="470"/>
                </a:cubicBezTo>
                <a:cubicBezTo>
                  <a:pt x="240" y="476"/>
                  <a:pt x="228" y="479"/>
                  <a:pt x="216" y="479"/>
                </a:cubicBezTo>
                <a:cubicBezTo>
                  <a:pt x="204" y="479"/>
                  <a:pt x="192" y="476"/>
                  <a:pt x="182" y="470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33" y="384"/>
                  <a:pt x="33" y="384"/>
                  <a:pt x="33" y="384"/>
                </a:cubicBezTo>
                <a:cubicBezTo>
                  <a:pt x="13" y="372"/>
                  <a:pt x="0" y="350"/>
                  <a:pt x="0" y="32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30"/>
                  <a:pt x="13" y="107"/>
                  <a:pt x="33" y="95"/>
                </a:cubicBezTo>
                <a:cubicBezTo>
                  <a:pt x="112" y="50"/>
                  <a:pt x="112" y="50"/>
                  <a:pt x="112" y="50"/>
                </a:cubicBezTo>
                <a:cubicBezTo>
                  <a:pt x="182" y="9"/>
                  <a:pt x="182" y="9"/>
                  <a:pt x="182" y="9"/>
                </a:cubicBezTo>
                <a:cubicBezTo>
                  <a:pt x="192" y="3"/>
                  <a:pt x="204" y="0"/>
                  <a:pt x="216" y="0"/>
                </a:cubicBezTo>
                <a:cubicBezTo>
                  <a:pt x="228" y="0"/>
                  <a:pt x="240" y="3"/>
                  <a:pt x="250" y="9"/>
                </a:cubicBezTo>
                <a:cubicBezTo>
                  <a:pt x="399" y="95"/>
                  <a:pt x="399" y="95"/>
                  <a:pt x="399" y="95"/>
                </a:cubicBezTo>
                <a:cubicBezTo>
                  <a:pt x="420" y="107"/>
                  <a:pt x="433" y="130"/>
                  <a:pt x="433" y="1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2" name="Freeform 16"/>
          <p:cNvSpPr>
            <a:spLocks/>
          </p:cNvSpPr>
          <p:nvPr/>
        </p:nvSpPr>
        <p:spPr bwMode="auto">
          <a:xfrm>
            <a:off x="10247979" y="2715018"/>
            <a:ext cx="412314" cy="1380906"/>
          </a:xfrm>
          <a:custGeom>
            <a:avLst/>
            <a:gdLst>
              <a:gd name="T0" fmla="*/ 113 w 113"/>
              <a:gd name="T1" fmla="*/ 16 h 379"/>
              <a:gd name="T2" fmla="*/ 113 w 113"/>
              <a:gd name="T3" fmla="*/ 364 h 379"/>
              <a:gd name="T4" fmla="*/ 112 w 113"/>
              <a:gd name="T5" fmla="*/ 379 h 379"/>
              <a:gd name="T6" fmla="*/ 33 w 113"/>
              <a:gd name="T7" fmla="*/ 334 h 379"/>
              <a:gd name="T8" fmla="*/ 0 w 113"/>
              <a:gd name="T9" fmla="*/ 275 h 379"/>
              <a:gd name="T10" fmla="*/ 0 w 113"/>
              <a:gd name="T11" fmla="*/ 104 h 379"/>
              <a:gd name="T12" fmla="*/ 33 w 113"/>
              <a:gd name="T13" fmla="*/ 45 h 379"/>
              <a:gd name="T14" fmla="*/ 112 w 113"/>
              <a:gd name="T15" fmla="*/ 0 h 379"/>
              <a:gd name="T16" fmla="*/ 113 w 113"/>
              <a:gd name="T17" fmla="*/ 16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379">
                <a:moveTo>
                  <a:pt x="113" y="16"/>
                </a:moveTo>
                <a:cubicBezTo>
                  <a:pt x="113" y="364"/>
                  <a:pt x="113" y="364"/>
                  <a:pt x="113" y="364"/>
                </a:cubicBezTo>
                <a:cubicBezTo>
                  <a:pt x="113" y="369"/>
                  <a:pt x="113" y="374"/>
                  <a:pt x="112" y="379"/>
                </a:cubicBezTo>
                <a:cubicBezTo>
                  <a:pt x="33" y="334"/>
                  <a:pt x="33" y="334"/>
                  <a:pt x="33" y="334"/>
                </a:cubicBezTo>
                <a:cubicBezTo>
                  <a:pt x="13" y="322"/>
                  <a:pt x="0" y="300"/>
                  <a:pt x="0" y="275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80"/>
                  <a:pt x="13" y="57"/>
                  <a:pt x="33" y="45"/>
                </a:cubicBezTo>
                <a:cubicBezTo>
                  <a:pt x="112" y="0"/>
                  <a:pt x="112" y="0"/>
                  <a:pt x="112" y="0"/>
                </a:cubicBezTo>
                <a:cubicBezTo>
                  <a:pt x="113" y="5"/>
                  <a:pt x="113" y="10"/>
                  <a:pt x="113" y="16"/>
                </a:cubicBez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0352" y="1697345"/>
            <a:ext cx="1056149" cy="63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88718" y="1697345"/>
            <a:ext cx="1056149" cy="63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29391" y="3026554"/>
            <a:ext cx="1056149" cy="63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50352" y="4418977"/>
            <a:ext cx="1056149" cy="63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88718" y="4418977"/>
            <a:ext cx="1056149" cy="63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57511" y="3026554"/>
            <a:ext cx="1056149" cy="63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06</a:t>
            </a:r>
          </a:p>
        </p:txBody>
      </p:sp>
      <p:sp>
        <p:nvSpPr>
          <p:cNvPr id="35" name="Freeform 230"/>
          <p:cNvSpPr>
            <a:spLocks noEditPoints="1"/>
          </p:cNvSpPr>
          <p:nvPr/>
        </p:nvSpPr>
        <p:spPr bwMode="auto">
          <a:xfrm>
            <a:off x="7737751" y="1357593"/>
            <a:ext cx="400797" cy="399645"/>
          </a:xfrm>
          <a:custGeom>
            <a:avLst/>
            <a:gdLst>
              <a:gd name="T0" fmla="*/ 77 w 147"/>
              <a:gd name="T1" fmla="*/ 90 h 147"/>
              <a:gd name="T2" fmla="*/ 91 w 147"/>
              <a:gd name="T3" fmla="*/ 103 h 147"/>
              <a:gd name="T4" fmla="*/ 91 w 147"/>
              <a:gd name="T5" fmla="*/ 113 h 147"/>
              <a:gd name="T6" fmla="*/ 77 w 147"/>
              <a:gd name="T7" fmla="*/ 127 h 147"/>
              <a:gd name="T8" fmla="*/ 91 w 147"/>
              <a:gd name="T9" fmla="*/ 113 h 147"/>
              <a:gd name="T10" fmla="*/ 57 w 147"/>
              <a:gd name="T11" fmla="*/ 67 h 147"/>
              <a:gd name="T12" fmla="*/ 71 w 147"/>
              <a:gd name="T13" fmla="*/ 80 h 147"/>
              <a:gd name="T14" fmla="*/ 91 w 147"/>
              <a:gd name="T15" fmla="*/ 67 h 147"/>
              <a:gd name="T16" fmla="*/ 77 w 147"/>
              <a:gd name="T17" fmla="*/ 80 h 147"/>
              <a:gd name="T18" fmla="*/ 91 w 147"/>
              <a:gd name="T19" fmla="*/ 67 h 147"/>
              <a:gd name="T20" fmla="*/ 117 w 147"/>
              <a:gd name="T21" fmla="*/ 90 h 147"/>
              <a:gd name="T22" fmla="*/ 131 w 147"/>
              <a:gd name="T23" fmla="*/ 103 h 147"/>
              <a:gd name="T24" fmla="*/ 131 w 147"/>
              <a:gd name="T25" fmla="*/ 67 h 147"/>
              <a:gd name="T26" fmla="*/ 117 w 147"/>
              <a:gd name="T27" fmla="*/ 80 h 147"/>
              <a:gd name="T28" fmla="*/ 131 w 147"/>
              <a:gd name="T29" fmla="*/ 67 h 147"/>
              <a:gd name="T30" fmla="*/ 57 w 147"/>
              <a:gd name="T31" fmla="*/ 90 h 147"/>
              <a:gd name="T32" fmla="*/ 71 w 147"/>
              <a:gd name="T33" fmla="*/ 103 h 147"/>
              <a:gd name="T34" fmla="*/ 111 w 147"/>
              <a:gd name="T35" fmla="*/ 67 h 147"/>
              <a:gd name="T36" fmla="*/ 97 w 147"/>
              <a:gd name="T37" fmla="*/ 80 h 147"/>
              <a:gd name="T38" fmla="*/ 111 w 147"/>
              <a:gd name="T39" fmla="*/ 67 h 147"/>
              <a:gd name="T40" fmla="*/ 97 w 147"/>
              <a:gd name="T41" fmla="*/ 90 h 147"/>
              <a:gd name="T42" fmla="*/ 111 w 147"/>
              <a:gd name="T43" fmla="*/ 103 h 147"/>
              <a:gd name="T44" fmla="*/ 31 w 147"/>
              <a:gd name="T45" fmla="*/ 113 h 147"/>
              <a:gd name="T46" fmla="*/ 17 w 147"/>
              <a:gd name="T47" fmla="*/ 127 h 147"/>
              <a:gd name="T48" fmla="*/ 31 w 147"/>
              <a:gd name="T49" fmla="*/ 113 h 147"/>
              <a:gd name="T50" fmla="*/ 17 w 147"/>
              <a:gd name="T51" fmla="*/ 67 h 147"/>
              <a:gd name="T52" fmla="*/ 31 w 147"/>
              <a:gd name="T53" fmla="*/ 80 h 147"/>
              <a:gd name="T54" fmla="*/ 31 w 147"/>
              <a:gd name="T55" fmla="*/ 90 h 147"/>
              <a:gd name="T56" fmla="*/ 17 w 147"/>
              <a:gd name="T57" fmla="*/ 103 h 147"/>
              <a:gd name="T58" fmla="*/ 31 w 147"/>
              <a:gd name="T59" fmla="*/ 90 h 147"/>
              <a:gd name="T60" fmla="*/ 57 w 147"/>
              <a:gd name="T61" fmla="*/ 113 h 147"/>
              <a:gd name="T62" fmla="*/ 71 w 147"/>
              <a:gd name="T63" fmla="*/ 127 h 147"/>
              <a:gd name="T64" fmla="*/ 134 w 147"/>
              <a:gd name="T65" fmla="*/ 13 h 147"/>
              <a:gd name="T66" fmla="*/ 121 w 147"/>
              <a:gd name="T67" fmla="*/ 3 h 147"/>
              <a:gd name="T68" fmla="*/ 114 w 147"/>
              <a:gd name="T69" fmla="*/ 3 h 147"/>
              <a:gd name="T70" fmla="*/ 34 w 147"/>
              <a:gd name="T71" fmla="*/ 13 h 147"/>
              <a:gd name="T72" fmla="*/ 31 w 147"/>
              <a:gd name="T73" fmla="*/ 0 h 147"/>
              <a:gd name="T74" fmla="*/ 27 w 147"/>
              <a:gd name="T75" fmla="*/ 13 h 147"/>
              <a:gd name="T76" fmla="*/ 0 w 147"/>
              <a:gd name="T77" fmla="*/ 27 h 147"/>
              <a:gd name="T78" fmla="*/ 14 w 147"/>
              <a:gd name="T79" fmla="*/ 147 h 147"/>
              <a:gd name="T80" fmla="*/ 147 w 147"/>
              <a:gd name="T81" fmla="*/ 133 h 147"/>
              <a:gd name="T82" fmla="*/ 134 w 147"/>
              <a:gd name="T83" fmla="*/ 13 h 147"/>
              <a:gd name="T84" fmla="*/ 134 w 147"/>
              <a:gd name="T85" fmla="*/ 140 h 147"/>
              <a:gd name="T86" fmla="*/ 7 w 147"/>
              <a:gd name="T87" fmla="*/ 133 h 147"/>
              <a:gd name="T88" fmla="*/ 141 w 147"/>
              <a:gd name="T89" fmla="*/ 53 h 147"/>
              <a:gd name="T90" fmla="*/ 141 w 147"/>
              <a:gd name="T91" fmla="*/ 47 h 147"/>
              <a:gd name="T92" fmla="*/ 7 w 147"/>
              <a:gd name="T93" fmla="*/ 27 h 147"/>
              <a:gd name="T94" fmla="*/ 27 w 147"/>
              <a:gd name="T95" fmla="*/ 20 h 147"/>
              <a:gd name="T96" fmla="*/ 31 w 147"/>
              <a:gd name="T97" fmla="*/ 33 h 147"/>
              <a:gd name="T98" fmla="*/ 34 w 147"/>
              <a:gd name="T99" fmla="*/ 20 h 147"/>
              <a:gd name="T100" fmla="*/ 114 w 147"/>
              <a:gd name="T101" fmla="*/ 30 h 147"/>
              <a:gd name="T102" fmla="*/ 121 w 147"/>
              <a:gd name="T103" fmla="*/ 30 h 147"/>
              <a:gd name="T104" fmla="*/ 134 w 147"/>
              <a:gd name="T105" fmla="*/ 20 h 147"/>
              <a:gd name="T106" fmla="*/ 141 w 147"/>
              <a:gd name="T107" fmla="*/ 47 h 147"/>
              <a:gd name="T108" fmla="*/ 37 w 147"/>
              <a:gd name="T109" fmla="*/ 67 h 147"/>
              <a:gd name="T110" fmla="*/ 51 w 147"/>
              <a:gd name="T111" fmla="*/ 80 h 147"/>
              <a:gd name="T112" fmla="*/ 51 w 147"/>
              <a:gd name="T113" fmla="*/ 90 h 147"/>
              <a:gd name="T114" fmla="*/ 37 w 147"/>
              <a:gd name="T115" fmla="*/ 103 h 147"/>
              <a:gd name="T116" fmla="*/ 51 w 147"/>
              <a:gd name="T117" fmla="*/ 90 h 147"/>
              <a:gd name="T118" fmla="*/ 37 w 147"/>
              <a:gd name="T119" fmla="*/ 113 h 147"/>
              <a:gd name="T120" fmla="*/ 51 w 147"/>
              <a:gd name="T121" fmla="*/ 12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7" h="147">
                <a:moveTo>
                  <a:pt x="91" y="90"/>
                </a:moveTo>
                <a:cubicBezTo>
                  <a:pt x="77" y="90"/>
                  <a:pt x="77" y="90"/>
                  <a:pt x="77" y="90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91" y="103"/>
                  <a:pt x="91" y="103"/>
                  <a:pt x="91" y="103"/>
                </a:cubicBezTo>
                <a:lnTo>
                  <a:pt x="91" y="90"/>
                </a:lnTo>
                <a:close/>
                <a:moveTo>
                  <a:pt x="91" y="113"/>
                </a:moveTo>
                <a:cubicBezTo>
                  <a:pt x="77" y="113"/>
                  <a:pt x="77" y="113"/>
                  <a:pt x="77" y="113"/>
                </a:cubicBezTo>
                <a:cubicBezTo>
                  <a:pt x="77" y="127"/>
                  <a:pt x="77" y="127"/>
                  <a:pt x="77" y="127"/>
                </a:cubicBezTo>
                <a:cubicBezTo>
                  <a:pt x="91" y="127"/>
                  <a:pt x="91" y="127"/>
                  <a:pt x="91" y="127"/>
                </a:cubicBezTo>
                <a:lnTo>
                  <a:pt x="91" y="113"/>
                </a:lnTo>
                <a:close/>
                <a:moveTo>
                  <a:pt x="71" y="67"/>
                </a:moveTo>
                <a:cubicBezTo>
                  <a:pt x="57" y="67"/>
                  <a:pt x="57" y="67"/>
                  <a:pt x="57" y="67"/>
                </a:cubicBezTo>
                <a:cubicBezTo>
                  <a:pt x="57" y="80"/>
                  <a:pt x="57" y="80"/>
                  <a:pt x="57" y="80"/>
                </a:cubicBezTo>
                <a:cubicBezTo>
                  <a:pt x="71" y="80"/>
                  <a:pt x="71" y="80"/>
                  <a:pt x="71" y="80"/>
                </a:cubicBezTo>
                <a:lnTo>
                  <a:pt x="71" y="67"/>
                </a:lnTo>
                <a:close/>
                <a:moveTo>
                  <a:pt x="91" y="67"/>
                </a:moveTo>
                <a:cubicBezTo>
                  <a:pt x="77" y="67"/>
                  <a:pt x="77" y="67"/>
                  <a:pt x="77" y="67"/>
                </a:cubicBezTo>
                <a:cubicBezTo>
                  <a:pt x="77" y="80"/>
                  <a:pt x="77" y="80"/>
                  <a:pt x="77" y="80"/>
                </a:cubicBezTo>
                <a:cubicBezTo>
                  <a:pt x="91" y="80"/>
                  <a:pt x="91" y="80"/>
                  <a:pt x="91" y="80"/>
                </a:cubicBezTo>
                <a:lnTo>
                  <a:pt x="91" y="67"/>
                </a:lnTo>
                <a:close/>
                <a:moveTo>
                  <a:pt x="131" y="90"/>
                </a:moveTo>
                <a:cubicBezTo>
                  <a:pt x="117" y="90"/>
                  <a:pt x="117" y="90"/>
                  <a:pt x="117" y="90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31" y="103"/>
                  <a:pt x="131" y="103"/>
                  <a:pt x="131" y="103"/>
                </a:cubicBezTo>
                <a:lnTo>
                  <a:pt x="131" y="90"/>
                </a:lnTo>
                <a:close/>
                <a:moveTo>
                  <a:pt x="131" y="67"/>
                </a:moveTo>
                <a:cubicBezTo>
                  <a:pt x="117" y="67"/>
                  <a:pt x="117" y="67"/>
                  <a:pt x="117" y="67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31" y="80"/>
                  <a:pt x="131" y="80"/>
                  <a:pt x="131" y="80"/>
                </a:cubicBezTo>
                <a:lnTo>
                  <a:pt x="131" y="67"/>
                </a:lnTo>
                <a:close/>
                <a:moveTo>
                  <a:pt x="71" y="90"/>
                </a:moveTo>
                <a:cubicBezTo>
                  <a:pt x="57" y="90"/>
                  <a:pt x="57" y="90"/>
                  <a:pt x="57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71" y="103"/>
                  <a:pt x="71" y="103"/>
                  <a:pt x="71" y="103"/>
                </a:cubicBezTo>
                <a:lnTo>
                  <a:pt x="71" y="90"/>
                </a:lnTo>
                <a:close/>
                <a:moveTo>
                  <a:pt x="111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7" y="80"/>
                  <a:pt x="97" y="80"/>
                  <a:pt x="97" y="80"/>
                </a:cubicBezTo>
                <a:cubicBezTo>
                  <a:pt x="111" y="80"/>
                  <a:pt x="111" y="80"/>
                  <a:pt x="111" y="80"/>
                </a:cubicBezTo>
                <a:lnTo>
                  <a:pt x="111" y="67"/>
                </a:lnTo>
                <a:close/>
                <a:moveTo>
                  <a:pt x="111" y="90"/>
                </a:moveTo>
                <a:cubicBezTo>
                  <a:pt x="97" y="90"/>
                  <a:pt x="97" y="90"/>
                  <a:pt x="97" y="9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1" y="103"/>
                  <a:pt x="111" y="103"/>
                  <a:pt x="111" y="103"/>
                </a:cubicBezTo>
                <a:lnTo>
                  <a:pt x="111" y="90"/>
                </a:lnTo>
                <a:close/>
                <a:moveTo>
                  <a:pt x="31" y="113"/>
                </a:moveTo>
                <a:cubicBezTo>
                  <a:pt x="17" y="113"/>
                  <a:pt x="17" y="113"/>
                  <a:pt x="17" y="113"/>
                </a:cubicBezTo>
                <a:cubicBezTo>
                  <a:pt x="17" y="127"/>
                  <a:pt x="17" y="127"/>
                  <a:pt x="17" y="127"/>
                </a:cubicBezTo>
                <a:cubicBezTo>
                  <a:pt x="31" y="127"/>
                  <a:pt x="31" y="127"/>
                  <a:pt x="31" y="127"/>
                </a:cubicBezTo>
                <a:lnTo>
                  <a:pt x="31" y="113"/>
                </a:lnTo>
                <a:close/>
                <a:moveTo>
                  <a:pt x="31" y="67"/>
                </a:moveTo>
                <a:cubicBezTo>
                  <a:pt x="17" y="67"/>
                  <a:pt x="17" y="67"/>
                  <a:pt x="17" y="67"/>
                </a:cubicBezTo>
                <a:cubicBezTo>
                  <a:pt x="17" y="80"/>
                  <a:pt x="17" y="80"/>
                  <a:pt x="17" y="80"/>
                </a:cubicBezTo>
                <a:cubicBezTo>
                  <a:pt x="31" y="80"/>
                  <a:pt x="31" y="80"/>
                  <a:pt x="31" y="80"/>
                </a:cubicBezTo>
                <a:lnTo>
                  <a:pt x="31" y="67"/>
                </a:lnTo>
                <a:close/>
                <a:moveTo>
                  <a:pt x="31" y="90"/>
                </a:moveTo>
                <a:cubicBezTo>
                  <a:pt x="17" y="90"/>
                  <a:pt x="17" y="90"/>
                  <a:pt x="17" y="90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31" y="103"/>
                  <a:pt x="31" y="103"/>
                  <a:pt x="31" y="103"/>
                </a:cubicBezTo>
                <a:lnTo>
                  <a:pt x="31" y="90"/>
                </a:lnTo>
                <a:close/>
                <a:moveTo>
                  <a:pt x="71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1" y="127"/>
                  <a:pt x="71" y="127"/>
                  <a:pt x="71" y="127"/>
                </a:cubicBezTo>
                <a:lnTo>
                  <a:pt x="71" y="113"/>
                </a:ln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21" y="3"/>
                  <a:pt x="121" y="3"/>
                  <a:pt x="121" y="3"/>
                </a:cubicBezTo>
                <a:cubicBezTo>
                  <a:pt x="121" y="1"/>
                  <a:pt x="119" y="0"/>
                  <a:pt x="117" y="0"/>
                </a:cubicBezTo>
                <a:cubicBezTo>
                  <a:pt x="116" y="0"/>
                  <a:pt x="114" y="1"/>
                  <a:pt x="114" y="3"/>
                </a:cubicBezTo>
                <a:cubicBezTo>
                  <a:pt x="114" y="13"/>
                  <a:pt x="114" y="13"/>
                  <a:pt x="11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1"/>
                  <a:pt x="32" y="0"/>
                  <a:pt x="31" y="0"/>
                </a:cubicBezTo>
                <a:cubicBezTo>
                  <a:pt x="29" y="0"/>
                  <a:pt x="27" y="1"/>
                  <a:pt x="27" y="3"/>
                </a:cubicBezTo>
                <a:cubicBezTo>
                  <a:pt x="27" y="13"/>
                  <a:pt x="2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1"/>
                  <a:pt x="6" y="147"/>
                  <a:pt x="14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3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133"/>
                </a:moveTo>
                <a:cubicBezTo>
                  <a:pt x="141" y="137"/>
                  <a:pt x="138" y="140"/>
                  <a:pt x="134" y="140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0" y="140"/>
                  <a:pt x="7" y="137"/>
                  <a:pt x="7" y="133"/>
                </a:cubicBezTo>
                <a:cubicBezTo>
                  <a:pt x="7" y="53"/>
                  <a:pt x="7" y="53"/>
                  <a:pt x="7" y="53"/>
                </a:cubicBezTo>
                <a:cubicBezTo>
                  <a:pt x="141" y="53"/>
                  <a:pt x="141" y="53"/>
                  <a:pt x="141" y="53"/>
                </a:cubicBezTo>
                <a:lnTo>
                  <a:pt x="141" y="133"/>
                </a:lnTo>
                <a:close/>
                <a:moveTo>
                  <a:pt x="141" y="47"/>
                </a:moveTo>
                <a:cubicBezTo>
                  <a:pt x="7" y="47"/>
                  <a:pt x="7" y="47"/>
                  <a:pt x="7" y="4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2"/>
                  <a:pt x="29" y="33"/>
                  <a:pt x="31" y="33"/>
                </a:cubicBezTo>
                <a:cubicBezTo>
                  <a:pt x="32" y="33"/>
                  <a:pt x="34" y="32"/>
                  <a:pt x="34" y="30"/>
                </a:cubicBezTo>
                <a:cubicBezTo>
                  <a:pt x="34" y="20"/>
                  <a:pt x="34" y="20"/>
                  <a:pt x="3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32"/>
                  <a:pt x="116" y="33"/>
                  <a:pt x="117" y="33"/>
                </a:cubicBezTo>
                <a:cubicBezTo>
                  <a:pt x="119" y="33"/>
                  <a:pt x="121" y="32"/>
                  <a:pt x="121" y="30"/>
                </a:cubicBezTo>
                <a:cubicBezTo>
                  <a:pt x="121" y="20"/>
                  <a:pt x="121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47"/>
                </a:lnTo>
                <a:close/>
                <a:moveTo>
                  <a:pt x="51" y="67"/>
                </a:moveTo>
                <a:cubicBezTo>
                  <a:pt x="37" y="67"/>
                  <a:pt x="37" y="67"/>
                  <a:pt x="37" y="67"/>
                </a:cubicBezTo>
                <a:cubicBezTo>
                  <a:pt x="37" y="80"/>
                  <a:pt x="37" y="80"/>
                  <a:pt x="37" y="80"/>
                </a:cubicBezTo>
                <a:cubicBezTo>
                  <a:pt x="51" y="80"/>
                  <a:pt x="51" y="80"/>
                  <a:pt x="51" y="80"/>
                </a:cubicBezTo>
                <a:lnTo>
                  <a:pt x="51" y="67"/>
                </a:lnTo>
                <a:close/>
                <a:moveTo>
                  <a:pt x="51" y="90"/>
                </a:moveTo>
                <a:cubicBezTo>
                  <a:pt x="37" y="90"/>
                  <a:pt x="37" y="90"/>
                  <a:pt x="37" y="90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51" y="103"/>
                  <a:pt x="51" y="103"/>
                  <a:pt x="51" y="103"/>
                </a:cubicBezTo>
                <a:lnTo>
                  <a:pt x="51" y="90"/>
                </a:lnTo>
                <a:close/>
                <a:moveTo>
                  <a:pt x="51" y="113"/>
                </a:moveTo>
                <a:cubicBezTo>
                  <a:pt x="37" y="113"/>
                  <a:pt x="37" y="113"/>
                  <a:pt x="37" y="113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51" y="127"/>
                  <a:pt x="51" y="127"/>
                  <a:pt x="51" y="127"/>
                </a:cubicBezTo>
                <a:lnTo>
                  <a:pt x="51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Freeform 68"/>
          <p:cNvSpPr>
            <a:spLocks noEditPoints="1"/>
          </p:cNvSpPr>
          <p:nvPr/>
        </p:nvSpPr>
        <p:spPr bwMode="auto">
          <a:xfrm>
            <a:off x="10301535" y="1356441"/>
            <a:ext cx="400797" cy="400797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reeform 199"/>
          <p:cNvSpPr>
            <a:spLocks noEditPoints="1"/>
          </p:cNvSpPr>
          <p:nvPr/>
        </p:nvSpPr>
        <p:spPr bwMode="auto">
          <a:xfrm>
            <a:off x="11078695" y="3499048"/>
            <a:ext cx="399645" cy="399645"/>
          </a:xfrm>
          <a:custGeom>
            <a:avLst/>
            <a:gdLst>
              <a:gd name="T0" fmla="*/ 129 w 147"/>
              <a:gd name="T1" fmla="*/ 42 h 147"/>
              <a:gd name="T2" fmla="*/ 118 w 147"/>
              <a:gd name="T3" fmla="*/ 15 h 147"/>
              <a:gd name="T4" fmla="*/ 105 w 147"/>
              <a:gd name="T5" fmla="*/ 19 h 147"/>
              <a:gd name="T6" fmla="*/ 83 w 147"/>
              <a:gd name="T7" fmla="*/ 0 h 147"/>
              <a:gd name="T8" fmla="*/ 57 w 147"/>
              <a:gd name="T9" fmla="*/ 12 h 147"/>
              <a:gd name="T10" fmla="*/ 31 w 147"/>
              <a:gd name="T11" fmla="*/ 14 h 147"/>
              <a:gd name="T12" fmla="*/ 15 w 147"/>
              <a:gd name="T13" fmla="*/ 36 h 147"/>
              <a:gd name="T14" fmla="*/ 5 w 147"/>
              <a:gd name="T15" fmla="*/ 59 h 147"/>
              <a:gd name="T16" fmla="*/ 5 w 147"/>
              <a:gd name="T17" fmla="*/ 88 h 147"/>
              <a:gd name="T18" fmla="*/ 15 w 147"/>
              <a:gd name="T19" fmla="*/ 112 h 147"/>
              <a:gd name="T20" fmla="*/ 31 w 147"/>
              <a:gd name="T21" fmla="*/ 134 h 147"/>
              <a:gd name="T22" fmla="*/ 57 w 147"/>
              <a:gd name="T23" fmla="*/ 135 h 147"/>
              <a:gd name="T24" fmla="*/ 83 w 147"/>
              <a:gd name="T25" fmla="*/ 147 h 147"/>
              <a:gd name="T26" fmla="*/ 105 w 147"/>
              <a:gd name="T27" fmla="*/ 129 h 147"/>
              <a:gd name="T28" fmla="*/ 118 w 147"/>
              <a:gd name="T29" fmla="*/ 133 h 147"/>
              <a:gd name="T30" fmla="*/ 129 w 147"/>
              <a:gd name="T31" fmla="*/ 106 h 147"/>
              <a:gd name="T32" fmla="*/ 147 w 147"/>
              <a:gd name="T33" fmla="*/ 83 h 147"/>
              <a:gd name="T34" fmla="*/ 140 w 147"/>
              <a:gd name="T35" fmla="*/ 82 h 147"/>
              <a:gd name="T36" fmla="*/ 128 w 147"/>
              <a:gd name="T37" fmla="*/ 88 h 147"/>
              <a:gd name="T38" fmla="*/ 126 w 147"/>
              <a:gd name="T39" fmla="*/ 115 h 147"/>
              <a:gd name="T40" fmla="*/ 109 w 147"/>
              <a:gd name="T41" fmla="*/ 123 h 147"/>
              <a:gd name="T42" fmla="*/ 88 w 147"/>
              <a:gd name="T43" fmla="*/ 129 h 147"/>
              <a:gd name="T44" fmla="*/ 82 w 147"/>
              <a:gd name="T45" fmla="*/ 140 h 147"/>
              <a:gd name="T46" fmla="*/ 59 w 147"/>
              <a:gd name="T47" fmla="*/ 129 h 147"/>
              <a:gd name="T48" fmla="*/ 38 w 147"/>
              <a:gd name="T49" fmla="*/ 123 h 147"/>
              <a:gd name="T50" fmla="*/ 20 w 147"/>
              <a:gd name="T51" fmla="*/ 115 h 147"/>
              <a:gd name="T52" fmla="*/ 18 w 147"/>
              <a:gd name="T53" fmla="*/ 88 h 147"/>
              <a:gd name="T54" fmla="*/ 7 w 147"/>
              <a:gd name="T55" fmla="*/ 82 h 147"/>
              <a:gd name="T56" fmla="*/ 18 w 147"/>
              <a:gd name="T57" fmla="*/ 59 h 147"/>
              <a:gd name="T58" fmla="*/ 20 w 147"/>
              <a:gd name="T59" fmla="*/ 32 h 147"/>
              <a:gd name="T60" fmla="*/ 38 w 147"/>
              <a:gd name="T61" fmla="*/ 24 h 147"/>
              <a:gd name="T62" fmla="*/ 59 w 147"/>
              <a:gd name="T63" fmla="*/ 19 h 147"/>
              <a:gd name="T64" fmla="*/ 82 w 147"/>
              <a:gd name="T65" fmla="*/ 7 h 147"/>
              <a:gd name="T66" fmla="*/ 88 w 147"/>
              <a:gd name="T67" fmla="*/ 19 h 147"/>
              <a:gd name="T68" fmla="*/ 109 w 147"/>
              <a:gd name="T69" fmla="*/ 24 h 147"/>
              <a:gd name="T70" fmla="*/ 126 w 147"/>
              <a:gd name="T71" fmla="*/ 32 h 147"/>
              <a:gd name="T72" fmla="*/ 128 w 147"/>
              <a:gd name="T73" fmla="*/ 59 h 147"/>
              <a:gd name="T74" fmla="*/ 140 w 147"/>
              <a:gd name="T75" fmla="*/ 82 h 147"/>
              <a:gd name="T76" fmla="*/ 73 w 147"/>
              <a:gd name="T77" fmla="*/ 114 h 147"/>
              <a:gd name="T78" fmla="*/ 73 w 147"/>
              <a:gd name="T79" fmla="*/ 40 h 147"/>
              <a:gd name="T80" fmla="*/ 73 w 147"/>
              <a:gd name="T81" fmla="*/ 60 h 147"/>
              <a:gd name="T82" fmla="*/ 73 w 147"/>
              <a:gd name="T83" fmla="*/ 40 h 147"/>
              <a:gd name="T84" fmla="*/ 43 w 147"/>
              <a:gd name="T85" fmla="*/ 60 h 147"/>
              <a:gd name="T86" fmla="*/ 70 w 147"/>
              <a:gd name="T87" fmla="*/ 87 h 147"/>
              <a:gd name="T88" fmla="*/ 73 w 147"/>
              <a:gd name="T89" fmla="*/ 67 h 147"/>
              <a:gd name="T90" fmla="*/ 67 w 147"/>
              <a:gd name="T91" fmla="*/ 74 h 147"/>
              <a:gd name="T92" fmla="*/ 77 w 147"/>
              <a:gd name="T93" fmla="*/ 87 h 147"/>
              <a:gd name="T94" fmla="*/ 104 w 147"/>
              <a:gd name="T95" fmla="*/ 6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7" h="147">
                <a:moveTo>
                  <a:pt x="142" y="59"/>
                </a:moveTo>
                <a:cubicBezTo>
                  <a:pt x="135" y="57"/>
                  <a:pt x="135" y="57"/>
                  <a:pt x="135" y="57"/>
                </a:cubicBezTo>
                <a:cubicBezTo>
                  <a:pt x="133" y="52"/>
                  <a:pt x="131" y="47"/>
                  <a:pt x="129" y="42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3" y="33"/>
                  <a:pt x="134" y="31"/>
                  <a:pt x="132" y="29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4"/>
                  <a:pt x="117" y="14"/>
                  <a:pt x="115" y="14"/>
                </a:cubicBezTo>
                <a:cubicBezTo>
                  <a:pt x="114" y="14"/>
                  <a:pt x="113" y="14"/>
                  <a:pt x="112" y="15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100" y="16"/>
                  <a:pt x="95" y="14"/>
                  <a:pt x="90" y="12"/>
                </a:cubicBezTo>
                <a:cubicBezTo>
                  <a:pt x="88" y="5"/>
                  <a:pt x="88" y="5"/>
                  <a:pt x="88" y="5"/>
                </a:cubicBezTo>
                <a:cubicBezTo>
                  <a:pt x="87" y="3"/>
                  <a:pt x="86" y="0"/>
                  <a:pt x="83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1" y="0"/>
                  <a:pt x="59" y="3"/>
                  <a:pt x="59" y="5"/>
                </a:cubicBezTo>
                <a:cubicBezTo>
                  <a:pt x="57" y="12"/>
                  <a:pt x="57" y="12"/>
                  <a:pt x="57" y="12"/>
                </a:cubicBezTo>
                <a:cubicBezTo>
                  <a:pt x="51" y="14"/>
                  <a:pt x="46" y="16"/>
                  <a:pt x="42" y="19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4"/>
                  <a:pt x="33" y="14"/>
                  <a:pt x="31" y="14"/>
                </a:cubicBezTo>
                <a:cubicBezTo>
                  <a:pt x="30" y="14"/>
                  <a:pt x="29" y="14"/>
                  <a:pt x="28" y="15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31"/>
                  <a:pt x="13" y="33"/>
                  <a:pt x="15" y="36"/>
                </a:cubicBezTo>
                <a:cubicBezTo>
                  <a:pt x="18" y="42"/>
                  <a:pt x="18" y="42"/>
                  <a:pt x="18" y="42"/>
                </a:cubicBezTo>
                <a:cubicBezTo>
                  <a:pt x="16" y="47"/>
                  <a:pt x="13" y="52"/>
                  <a:pt x="12" y="57"/>
                </a:cubicBezTo>
                <a:cubicBezTo>
                  <a:pt x="5" y="59"/>
                  <a:pt x="5" y="59"/>
                  <a:pt x="5" y="59"/>
                </a:cubicBezTo>
                <a:cubicBezTo>
                  <a:pt x="2" y="60"/>
                  <a:pt x="0" y="61"/>
                  <a:pt x="0" y="64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6"/>
                  <a:pt x="2" y="88"/>
                  <a:pt x="5" y="88"/>
                </a:cubicBezTo>
                <a:cubicBezTo>
                  <a:pt x="12" y="90"/>
                  <a:pt x="12" y="90"/>
                  <a:pt x="12" y="90"/>
                </a:cubicBezTo>
                <a:cubicBezTo>
                  <a:pt x="13" y="96"/>
                  <a:pt x="16" y="101"/>
                  <a:pt x="18" y="106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3" y="114"/>
                  <a:pt x="13" y="117"/>
                  <a:pt x="15" y="119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29" y="133"/>
                  <a:pt x="30" y="134"/>
                  <a:pt x="31" y="134"/>
                </a:cubicBezTo>
                <a:cubicBezTo>
                  <a:pt x="33" y="134"/>
                  <a:pt x="34" y="133"/>
                  <a:pt x="35" y="133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6" y="132"/>
                  <a:pt x="51" y="134"/>
                  <a:pt x="57" y="135"/>
                </a:cubicBezTo>
                <a:cubicBezTo>
                  <a:pt x="59" y="142"/>
                  <a:pt x="59" y="142"/>
                  <a:pt x="59" y="142"/>
                </a:cubicBezTo>
                <a:cubicBezTo>
                  <a:pt x="59" y="145"/>
                  <a:pt x="61" y="147"/>
                  <a:pt x="64" y="147"/>
                </a:cubicBezTo>
                <a:cubicBezTo>
                  <a:pt x="83" y="147"/>
                  <a:pt x="83" y="147"/>
                  <a:pt x="83" y="147"/>
                </a:cubicBezTo>
                <a:cubicBezTo>
                  <a:pt x="86" y="147"/>
                  <a:pt x="87" y="145"/>
                  <a:pt x="88" y="142"/>
                </a:cubicBezTo>
                <a:cubicBezTo>
                  <a:pt x="90" y="135"/>
                  <a:pt x="90" y="135"/>
                  <a:pt x="90" y="135"/>
                </a:cubicBezTo>
                <a:cubicBezTo>
                  <a:pt x="95" y="134"/>
                  <a:pt x="100" y="132"/>
                  <a:pt x="105" y="129"/>
                </a:cubicBezTo>
                <a:cubicBezTo>
                  <a:pt x="112" y="133"/>
                  <a:pt x="112" y="133"/>
                  <a:pt x="112" y="133"/>
                </a:cubicBezTo>
                <a:cubicBezTo>
                  <a:pt x="113" y="133"/>
                  <a:pt x="114" y="134"/>
                  <a:pt x="116" y="134"/>
                </a:cubicBezTo>
                <a:cubicBezTo>
                  <a:pt x="117" y="134"/>
                  <a:pt x="118" y="133"/>
                  <a:pt x="118" y="133"/>
                </a:cubicBezTo>
                <a:cubicBezTo>
                  <a:pt x="132" y="119"/>
                  <a:pt x="132" y="119"/>
                  <a:pt x="132" y="119"/>
                </a:cubicBezTo>
                <a:cubicBezTo>
                  <a:pt x="134" y="117"/>
                  <a:pt x="134" y="114"/>
                  <a:pt x="132" y="112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31" y="101"/>
                  <a:pt x="133" y="96"/>
                  <a:pt x="135" y="90"/>
                </a:cubicBezTo>
                <a:cubicBezTo>
                  <a:pt x="142" y="88"/>
                  <a:pt x="142" y="88"/>
                  <a:pt x="142" y="88"/>
                </a:cubicBezTo>
                <a:cubicBezTo>
                  <a:pt x="144" y="88"/>
                  <a:pt x="147" y="86"/>
                  <a:pt x="147" y="83"/>
                </a:cubicBezTo>
                <a:cubicBezTo>
                  <a:pt x="147" y="64"/>
                  <a:pt x="147" y="64"/>
                  <a:pt x="147" y="64"/>
                </a:cubicBezTo>
                <a:cubicBezTo>
                  <a:pt x="147" y="61"/>
                  <a:pt x="144" y="60"/>
                  <a:pt x="142" y="59"/>
                </a:cubicBezTo>
                <a:close/>
                <a:moveTo>
                  <a:pt x="140" y="82"/>
                </a:moveTo>
                <a:cubicBezTo>
                  <a:pt x="140" y="82"/>
                  <a:pt x="140" y="82"/>
                  <a:pt x="140" y="82"/>
                </a:cubicBezTo>
                <a:cubicBezTo>
                  <a:pt x="133" y="84"/>
                  <a:pt x="133" y="84"/>
                  <a:pt x="133" y="84"/>
                </a:cubicBezTo>
                <a:cubicBezTo>
                  <a:pt x="131" y="84"/>
                  <a:pt x="129" y="86"/>
                  <a:pt x="128" y="88"/>
                </a:cubicBezTo>
                <a:cubicBezTo>
                  <a:pt x="127" y="93"/>
                  <a:pt x="125" y="98"/>
                  <a:pt x="123" y="102"/>
                </a:cubicBezTo>
                <a:cubicBezTo>
                  <a:pt x="122" y="104"/>
                  <a:pt x="122" y="107"/>
                  <a:pt x="123" y="109"/>
                </a:cubicBezTo>
                <a:cubicBezTo>
                  <a:pt x="126" y="115"/>
                  <a:pt x="126" y="115"/>
                  <a:pt x="126" y="115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2"/>
                  <a:pt x="106" y="122"/>
                  <a:pt x="105" y="122"/>
                </a:cubicBezTo>
                <a:cubicBezTo>
                  <a:pt x="104" y="122"/>
                  <a:pt x="103" y="122"/>
                  <a:pt x="102" y="123"/>
                </a:cubicBezTo>
                <a:cubicBezTo>
                  <a:pt x="98" y="125"/>
                  <a:pt x="93" y="127"/>
                  <a:pt x="88" y="129"/>
                </a:cubicBezTo>
                <a:cubicBezTo>
                  <a:pt x="86" y="129"/>
                  <a:pt x="84" y="131"/>
                  <a:pt x="83" y="134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65" y="140"/>
                  <a:pt x="65" y="140"/>
                  <a:pt x="65" y="140"/>
                </a:cubicBezTo>
                <a:cubicBezTo>
                  <a:pt x="63" y="134"/>
                  <a:pt x="63" y="134"/>
                  <a:pt x="63" y="134"/>
                </a:cubicBezTo>
                <a:cubicBezTo>
                  <a:pt x="63" y="131"/>
                  <a:pt x="61" y="129"/>
                  <a:pt x="59" y="129"/>
                </a:cubicBezTo>
                <a:cubicBezTo>
                  <a:pt x="54" y="127"/>
                  <a:pt x="49" y="125"/>
                  <a:pt x="45" y="123"/>
                </a:cubicBezTo>
                <a:cubicBezTo>
                  <a:pt x="44" y="122"/>
                  <a:pt x="43" y="122"/>
                  <a:pt x="42" y="122"/>
                </a:cubicBezTo>
                <a:cubicBezTo>
                  <a:pt x="40" y="122"/>
                  <a:pt x="39" y="122"/>
                  <a:pt x="38" y="123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20" y="115"/>
                  <a:pt x="20" y="115"/>
                  <a:pt x="20" y="115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5" y="107"/>
                  <a:pt x="25" y="104"/>
                  <a:pt x="24" y="102"/>
                </a:cubicBezTo>
                <a:cubicBezTo>
                  <a:pt x="22" y="98"/>
                  <a:pt x="20" y="93"/>
                  <a:pt x="18" y="88"/>
                </a:cubicBezTo>
                <a:cubicBezTo>
                  <a:pt x="18" y="86"/>
                  <a:pt x="16" y="84"/>
                  <a:pt x="14" y="84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65"/>
                  <a:pt x="7" y="65"/>
                  <a:pt x="7" y="65"/>
                </a:cubicBezTo>
                <a:cubicBezTo>
                  <a:pt x="14" y="64"/>
                  <a:pt x="14" y="64"/>
                  <a:pt x="14" y="64"/>
                </a:cubicBezTo>
                <a:cubicBezTo>
                  <a:pt x="16" y="63"/>
                  <a:pt x="18" y="61"/>
                  <a:pt x="18" y="59"/>
                </a:cubicBezTo>
                <a:cubicBezTo>
                  <a:pt x="20" y="54"/>
                  <a:pt x="22" y="50"/>
                  <a:pt x="24" y="45"/>
                </a:cubicBezTo>
                <a:cubicBezTo>
                  <a:pt x="25" y="43"/>
                  <a:pt x="25" y="40"/>
                  <a:pt x="24" y="3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32" y="21"/>
                  <a:pt x="32" y="21"/>
                  <a:pt x="32" y="21"/>
                </a:cubicBezTo>
                <a:cubicBezTo>
                  <a:pt x="38" y="24"/>
                  <a:pt x="38" y="24"/>
                  <a:pt x="38" y="24"/>
                </a:cubicBezTo>
                <a:cubicBezTo>
                  <a:pt x="39" y="25"/>
                  <a:pt x="40" y="25"/>
                  <a:pt x="42" y="25"/>
                </a:cubicBezTo>
                <a:cubicBezTo>
                  <a:pt x="43" y="25"/>
                  <a:pt x="44" y="25"/>
                  <a:pt x="45" y="24"/>
                </a:cubicBezTo>
                <a:cubicBezTo>
                  <a:pt x="49" y="22"/>
                  <a:pt x="54" y="20"/>
                  <a:pt x="59" y="19"/>
                </a:cubicBezTo>
                <a:cubicBezTo>
                  <a:pt x="61" y="18"/>
                  <a:pt x="63" y="16"/>
                  <a:pt x="63" y="14"/>
                </a:cubicBezTo>
                <a:cubicBezTo>
                  <a:pt x="65" y="7"/>
                  <a:pt x="65" y="7"/>
                  <a:pt x="65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3" y="14"/>
                  <a:pt x="83" y="14"/>
                  <a:pt x="83" y="14"/>
                </a:cubicBezTo>
                <a:cubicBezTo>
                  <a:pt x="84" y="16"/>
                  <a:pt x="86" y="18"/>
                  <a:pt x="88" y="19"/>
                </a:cubicBezTo>
                <a:cubicBezTo>
                  <a:pt x="93" y="20"/>
                  <a:pt x="98" y="22"/>
                  <a:pt x="102" y="24"/>
                </a:cubicBezTo>
                <a:cubicBezTo>
                  <a:pt x="103" y="25"/>
                  <a:pt x="104" y="25"/>
                  <a:pt x="105" y="25"/>
                </a:cubicBezTo>
                <a:cubicBezTo>
                  <a:pt x="106" y="25"/>
                  <a:pt x="108" y="25"/>
                  <a:pt x="109" y="24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22" y="40"/>
                  <a:pt x="122" y="43"/>
                  <a:pt x="123" y="45"/>
                </a:cubicBezTo>
                <a:cubicBezTo>
                  <a:pt x="125" y="50"/>
                  <a:pt x="127" y="54"/>
                  <a:pt x="128" y="59"/>
                </a:cubicBezTo>
                <a:cubicBezTo>
                  <a:pt x="129" y="61"/>
                  <a:pt x="131" y="63"/>
                  <a:pt x="133" y="64"/>
                </a:cubicBezTo>
                <a:cubicBezTo>
                  <a:pt x="140" y="65"/>
                  <a:pt x="140" y="65"/>
                  <a:pt x="140" y="65"/>
                </a:cubicBezTo>
                <a:lnTo>
                  <a:pt x="140" y="82"/>
                </a:lnTo>
                <a:close/>
                <a:moveTo>
                  <a:pt x="73" y="34"/>
                </a:moveTo>
                <a:cubicBezTo>
                  <a:pt x="51" y="34"/>
                  <a:pt x="33" y="52"/>
                  <a:pt x="33" y="74"/>
                </a:cubicBezTo>
                <a:cubicBezTo>
                  <a:pt x="33" y="96"/>
                  <a:pt x="51" y="114"/>
                  <a:pt x="73" y="114"/>
                </a:cubicBezTo>
                <a:cubicBezTo>
                  <a:pt x="96" y="114"/>
                  <a:pt x="113" y="96"/>
                  <a:pt x="113" y="74"/>
                </a:cubicBezTo>
                <a:cubicBezTo>
                  <a:pt x="113" y="52"/>
                  <a:pt x="96" y="34"/>
                  <a:pt x="73" y="34"/>
                </a:cubicBezTo>
                <a:close/>
                <a:moveTo>
                  <a:pt x="73" y="40"/>
                </a:moveTo>
                <a:cubicBezTo>
                  <a:pt x="85" y="40"/>
                  <a:pt x="95" y="46"/>
                  <a:pt x="101" y="55"/>
                </a:cubicBezTo>
                <a:cubicBezTo>
                  <a:pt x="83" y="64"/>
                  <a:pt x="83" y="64"/>
                  <a:pt x="83" y="64"/>
                </a:cubicBezTo>
                <a:cubicBezTo>
                  <a:pt x="81" y="62"/>
                  <a:pt x="77" y="60"/>
                  <a:pt x="73" y="60"/>
                </a:cubicBezTo>
                <a:cubicBezTo>
                  <a:pt x="70" y="60"/>
                  <a:pt x="66" y="62"/>
                  <a:pt x="64" y="64"/>
                </a:cubicBezTo>
                <a:cubicBezTo>
                  <a:pt x="46" y="55"/>
                  <a:pt x="46" y="55"/>
                  <a:pt x="46" y="55"/>
                </a:cubicBezTo>
                <a:cubicBezTo>
                  <a:pt x="52" y="46"/>
                  <a:pt x="62" y="40"/>
                  <a:pt x="73" y="40"/>
                </a:cubicBezTo>
                <a:close/>
                <a:moveTo>
                  <a:pt x="70" y="107"/>
                </a:moveTo>
                <a:cubicBezTo>
                  <a:pt x="53" y="105"/>
                  <a:pt x="40" y="91"/>
                  <a:pt x="40" y="74"/>
                </a:cubicBezTo>
                <a:cubicBezTo>
                  <a:pt x="40" y="69"/>
                  <a:pt x="41" y="65"/>
                  <a:pt x="43" y="60"/>
                </a:cubicBezTo>
                <a:cubicBezTo>
                  <a:pt x="61" y="70"/>
                  <a:pt x="61" y="70"/>
                  <a:pt x="61" y="70"/>
                </a:cubicBezTo>
                <a:cubicBezTo>
                  <a:pt x="60" y="71"/>
                  <a:pt x="60" y="73"/>
                  <a:pt x="60" y="74"/>
                </a:cubicBezTo>
                <a:cubicBezTo>
                  <a:pt x="60" y="80"/>
                  <a:pt x="64" y="85"/>
                  <a:pt x="70" y="87"/>
                </a:cubicBezTo>
                <a:lnTo>
                  <a:pt x="70" y="107"/>
                </a:lnTo>
                <a:close/>
                <a:moveTo>
                  <a:pt x="67" y="74"/>
                </a:moveTo>
                <a:cubicBezTo>
                  <a:pt x="67" y="70"/>
                  <a:pt x="70" y="67"/>
                  <a:pt x="73" y="67"/>
                </a:cubicBezTo>
                <a:cubicBezTo>
                  <a:pt x="77" y="67"/>
                  <a:pt x="80" y="70"/>
                  <a:pt x="80" y="74"/>
                </a:cubicBezTo>
                <a:cubicBezTo>
                  <a:pt x="80" y="77"/>
                  <a:pt x="77" y="80"/>
                  <a:pt x="73" y="80"/>
                </a:cubicBezTo>
                <a:cubicBezTo>
                  <a:pt x="70" y="80"/>
                  <a:pt x="67" y="77"/>
                  <a:pt x="67" y="74"/>
                </a:cubicBezTo>
                <a:close/>
                <a:moveTo>
                  <a:pt x="107" y="74"/>
                </a:moveTo>
                <a:cubicBezTo>
                  <a:pt x="107" y="91"/>
                  <a:pt x="94" y="105"/>
                  <a:pt x="77" y="107"/>
                </a:cubicBezTo>
                <a:cubicBezTo>
                  <a:pt x="77" y="87"/>
                  <a:pt x="77" y="87"/>
                  <a:pt x="77" y="87"/>
                </a:cubicBezTo>
                <a:cubicBezTo>
                  <a:pt x="82" y="85"/>
                  <a:pt x="87" y="80"/>
                  <a:pt x="87" y="74"/>
                </a:cubicBezTo>
                <a:cubicBezTo>
                  <a:pt x="87" y="73"/>
                  <a:pt x="87" y="71"/>
                  <a:pt x="86" y="70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6" y="65"/>
                  <a:pt x="107" y="69"/>
                  <a:pt x="107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Freeform 94"/>
          <p:cNvSpPr>
            <a:spLocks noEditPoints="1"/>
          </p:cNvSpPr>
          <p:nvPr/>
        </p:nvSpPr>
        <p:spPr bwMode="auto">
          <a:xfrm>
            <a:off x="7741207" y="5144561"/>
            <a:ext cx="397342" cy="327087"/>
          </a:xfrm>
          <a:custGeom>
            <a:avLst/>
            <a:gdLst>
              <a:gd name="T0" fmla="*/ 14 w 146"/>
              <a:gd name="T1" fmla="*/ 87 h 120"/>
              <a:gd name="T2" fmla="*/ 20 w 146"/>
              <a:gd name="T3" fmla="*/ 87 h 120"/>
              <a:gd name="T4" fmla="*/ 37 w 146"/>
              <a:gd name="T5" fmla="*/ 70 h 120"/>
              <a:gd name="T6" fmla="*/ 143 w 146"/>
              <a:gd name="T7" fmla="*/ 72 h 120"/>
              <a:gd name="T8" fmla="*/ 118 w 146"/>
              <a:gd name="T9" fmla="*/ 14 h 120"/>
              <a:gd name="T10" fmla="*/ 80 w 146"/>
              <a:gd name="T11" fmla="*/ 20 h 120"/>
              <a:gd name="T12" fmla="*/ 47 w 146"/>
              <a:gd name="T13" fmla="*/ 0 h 120"/>
              <a:gd name="T14" fmla="*/ 28 w 146"/>
              <a:gd name="T15" fmla="*/ 14 h 120"/>
              <a:gd name="T16" fmla="*/ 0 w 146"/>
              <a:gd name="T17" fmla="*/ 87 h 120"/>
              <a:gd name="T18" fmla="*/ 66 w 146"/>
              <a:gd name="T19" fmla="*/ 93 h 120"/>
              <a:gd name="T20" fmla="*/ 113 w 146"/>
              <a:gd name="T21" fmla="*/ 120 h 120"/>
              <a:gd name="T22" fmla="*/ 143 w 146"/>
              <a:gd name="T23" fmla="*/ 72 h 120"/>
              <a:gd name="T24" fmla="*/ 7 w 146"/>
              <a:gd name="T25" fmla="*/ 87 h 120"/>
              <a:gd name="T26" fmla="*/ 60 w 146"/>
              <a:gd name="T27" fmla="*/ 87 h 120"/>
              <a:gd name="T28" fmla="*/ 60 w 146"/>
              <a:gd name="T29" fmla="*/ 67 h 120"/>
              <a:gd name="T30" fmla="*/ 17 w 146"/>
              <a:gd name="T31" fmla="*/ 58 h 120"/>
              <a:gd name="T32" fmla="*/ 35 w 146"/>
              <a:gd name="T33" fmla="*/ 15 h 120"/>
              <a:gd name="T34" fmla="*/ 60 w 146"/>
              <a:gd name="T35" fmla="*/ 19 h 120"/>
              <a:gd name="T36" fmla="*/ 60 w 146"/>
              <a:gd name="T37" fmla="*/ 67 h 120"/>
              <a:gd name="T38" fmla="*/ 66 w 146"/>
              <a:gd name="T39" fmla="*/ 87 h 120"/>
              <a:gd name="T40" fmla="*/ 80 w 146"/>
              <a:gd name="T41" fmla="*/ 80 h 120"/>
              <a:gd name="T42" fmla="*/ 80 w 146"/>
              <a:gd name="T43" fmla="*/ 73 h 120"/>
              <a:gd name="T44" fmla="*/ 66 w 146"/>
              <a:gd name="T45" fmla="*/ 27 h 120"/>
              <a:gd name="T46" fmla="*/ 80 w 146"/>
              <a:gd name="T47" fmla="*/ 73 h 120"/>
              <a:gd name="T48" fmla="*/ 86 w 146"/>
              <a:gd name="T49" fmla="*/ 19 h 120"/>
              <a:gd name="T50" fmla="*/ 112 w 146"/>
              <a:gd name="T51" fmla="*/ 15 h 120"/>
              <a:gd name="T52" fmla="*/ 129 w 146"/>
              <a:gd name="T53" fmla="*/ 58 h 120"/>
              <a:gd name="T54" fmla="*/ 86 w 146"/>
              <a:gd name="T55" fmla="*/ 67 h 120"/>
              <a:gd name="T56" fmla="*/ 113 w 146"/>
              <a:gd name="T57" fmla="*/ 113 h 120"/>
              <a:gd name="T58" fmla="*/ 113 w 146"/>
              <a:gd name="T59" fmla="*/ 60 h 120"/>
              <a:gd name="T60" fmla="*/ 113 w 146"/>
              <a:gd name="T61" fmla="*/ 113 h 120"/>
              <a:gd name="T62" fmla="*/ 93 w 146"/>
              <a:gd name="T63" fmla="*/ 87 h 120"/>
              <a:gd name="T64" fmla="*/ 100 w 146"/>
              <a:gd name="T65" fmla="*/ 87 h 120"/>
              <a:gd name="T66" fmla="*/ 116 w 146"/>
              <a:gd name="T67" fmla="*/ 7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20">
                <a:moveTo>
                  <a:pt x="33" y="67"/>
                </a:moveTo>
                <a:cubicBezTo>
                  <a:pt x="22" y="67"/>
                  <a:pt x="14" y="76"/>
                  <a:pt x="14" y="87"/>
                </a:cubicBezTo>
                <a:cubicBezTo>
                  <a:pt x="14" y="88"/>
                  <a:pt x="15" y="90"/>
                  <a:pt x="17" y="90"/>
                </a:cubicBezTo>
                <a:cubicBezTo>
                  <a:pt x="19" y="90"/>
                  <a:pt x="20" y="88"/>
                  <a:pt x="20" y="87"/>
                </a:cubicBezTo>
                <a:cubicBezTo>
                  <a:pt x="20" y="79"/>
                  <a:pt x="26" y="73"/>
                  <a:pt x="33" y="73"/>
                </a:cubicBezTo>
                <a:cubicBezTo>
                  <a:pt x="35" y="73"/>
                  <a:pt x="37" y="72"/>
                  <a:pt x="37" y="70"/>
                </a:cubicBezTo>
                <a:cubicBezTo>
                  <a:pt x="37" y="68"/>
                  <a:pt x="35" y="67"/>
                  <a:pt x="33" y="67"/>
                </a:cubicBezTo>
                <a:close/>
                <a:moveTo>
                  <a:pt x="143" y="72"/>
                </a:moveTo>
                <a:cubicBezTo>
                  <a:pt x="118" y="14"/>
                  <a:pt x="118" y="14"/>
                  <a:pt x="118" y="14"/>
                </a:cubicBezTo>
                <a:cubicBezTo>
                  <a:pt x="118" y="14"/>
                  <a:pt x="118" y="14"/>
                  <a:pt x="118" y="14"/>
                </a:cubicBezTo>
                <a:cubicBezTo>
                  <a:pt x="115" y="6"/>
                  <a:pt x="108" y="0"/>
                  <a:pt x="100" y="0"/>
                </a:cubicBezTo>
                <a:cubicBezTo>
                  <a:pt x="89" y="0"/>
                  <a:pt x="80" y="9"/>
                  <a:pt x="80" y="20"/>
                </a:cubicBezTo>
                <a:cubicBezTo>
                  <a:pt x="66" y="20"/>
                  <a:pt x="66" y="20"/>
                  <a:pt x="66" y="20"/>
                </a:cubicBezTo>
                <a:cubicBezTo>
                  <a:pt x="66" y="9"/>
                  <a:pt x="58" y="0"/>
                  <a:pt x="47" y="0"/>
                </a:cubicBezTo>
                <a:cubicBezTo>
                  <a:pt x="38" y="0"/>
                  <a:pt x="31" y="6"/>
                  <a:pt x="28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4" y="72"/>
                  <a:pt x="4" y="72"/>
                  <a:pt x="4" y="72"/>
                </a:cubicBezTo>
                <a:cubicBezTo>
                  <a:pt x="2" y="76"/>
                  <a:pt x="0" y="81"/>
                  <a:pt x="0" y="87"/>
                </a:cubicBezTo>
                <a:cubicBezTo>
                  <a:pt x="0" y="105"/>
                  <a:pt x="15" y="120"/>
                  <a:pt x="33" y="120"/>
                </a:cubicBezTo>
                <a:cubicBezTo>
                  <a:pt x="49" y="120"/>
                  <a:pt x="63" y="108"/>
                  <a:pt x="66" y="93"/>
                </a:cubicBezTo>
                <a:cubicBezTo>
                  <a:pt x="80" y="93"/>
                  <a:pt x="80" y="93"/>
                  <a:pt x="80" y="93"/>
                </a:cubicBezTo>
                <a:cubicBezTo>
                  <a:pt x="83" y="108"/>
                  <a:pt x="97" y="120"/>
                  <a:pt x="113" y="120"/>
                </a:cubicBezTo>
                <a:cubicBezTo>
                  <a:pt x="131" y="120"/>
                  <a:pt x="146" y="105"/>
                  <a:pt x="146" y="87"/>
                </a:cubicBezTo>
                <a:cubicBezTo>
                  <a:pt x="146" y="81"/>
                  <a:pt x="145" y="76"/>
                  <a:pt x="143" y="72"/>
                </a:cubicBezTo>
                <a:close/>
                <a:moveTo>
                  <a:pt x="33" y="113"/>
                </a:moveTo>
                <a:cubicBezTo>
                  <a:pt x="19" y="113"/>
                  <a:pt x="7" y="101"/>
                  <a:pt x="7" y="87"/>
                </a:cubicBezTo>
                <a:cubicBezTo>
                  <a:pt x="7" y="72"/>
                  <a:pt x="19" y="60"/>
                  <a:pt x="33" y="60"/>
                </a:cubicBezTo>
                <a:cubicBezTo>
                  <a:pt x="48" y="60"/>
                  <a:pt x="60" y="72"/>
                  <a:pt x="60" y="87"/>
                </a:cubicBezTo>
                <a:cubicBezTo>
                  <a:pt x="60" y="101"/>
                  <a:pt x="48" y="113"/>
                  <a:pt x="33" y="113"/>
                </a:cubicBezTo>
                <a:close/>
                <a:moveTo>
                  <a:pt x="60" y="67"/>
                </a:moveTo>
                <a:cubicBezTo>
                  <a:pt x="54" y="59"/>
                  <a:pt x="44" y="53"/>
                  <a:pt x="33" y="53"/>
                </a:cubicBezTo>
                <a:cubicBezTo>
                  <a:pt x="27" y="53"/>
                  <a:pt x="22" y="55"/>
                  <a:pt x="17" y="58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7" y="10"/>
                  <a:pt x="41" y="7"/>
                  <a:pt x="47" y="7"/>
                </a:cubicBezTo>
                <a:cubicBezTo>
                  <a:pt x="54" y="7"/>
                  <a:pt x="59" y="12"/>
                  <a:pt x="60" y="19"/>
                </a:cubicBezTo>
                <a:cubicBezTo>
                  <a:pt x="60" y="19"/>
                  <a:pt x="60" y="19"/>
                  <a:pt x="60" y="19"/>
                </a:cubicBezTo>
                <a:lnTo>
                  <a:pt x="60" y="67"/>
                </a:lnTo>
                <a:close/>
                <a:moveTo>
                  <a:pt x="80" y="87"/>
                </a:moveTo>
                <a:cubicBezTo>
                  <a:pt x="66" y="87"/>
                  <a:pt x="66" y="87"/>
                  <a:pt x="66" y="87"/>
                </a:cubicBezTo>
                <a:cubicBezTo>
                  <a:pt x="66" y="80"/>
                  <a:pt x="66" y="80"/>
                  <a:pt x="66" y="80"/>
                </a:cubicBezTo>
                <a:cubicBezTo>
                  <a:pt x="80" y="80"/>
                  <a:pt x="80" y="80"/>
                  <a:pt x="80" y="80"/>
                </a:cubicBezTo>
                <a:lnTo>
                  <a:pt x="80" y="87"/>
                </a:lnTo>
                <a:close/>
                <a:moveTo>
                  <a:pt x="80" y="73"/>
                </a:moveTo>
                <a:cubicBezTo>
                  <a:pt x="66" y="73"/>
                  <a:pt x="66" y="73"/>
                  <a:pt x="66" y="73"/>
                </a:cubicBezTo>
                <a:cubicBezTo>
                  <a:pt x="66" y="27"/>
                  <a:pt x="66" y="27"/>
                  <a:pt x="66" y="27"/>
                </a:cubicBezTo>
                <a:cubicBezTo>
                  <a:pt x="80" y="27"/>
                  <a:pt x="80" y="27"/>
                  <a:pt x="80" y="27"/>
                </a:cubicBezTo>
                <a:lnTo>
                  <a:pt x="80" y="73"/>
                </a:lnTo>
                <a:close/>
                <a:moveTo>
                  <a:pt x="86" y="19"/>
                </a:moveTo>
                <a:cubicBezTo>
                  <a:pt x="86" y="19"/>
                  <a:pt x="86" y="19"/>
                  <a:pt x="86" y="19"/>
                </a:cubicBezTo>
                <a:cubicBezTo>
                  <a:pt x="87" y="12"/>
                  <a:pt x="93" y="7"/>
                  <a:pt x="100" y="7"/>
                </a:cubicBezTo>
                <a:cubicBezTo>
                  <a:pt x="105" y="7"/>
                  <a:pt x="110" y="10"/>
                  <a:pt x="112" y="15"/>
                </a:cubicBezTo>
                <a:cubicBezTo>
                  <a:pt x="112" y="15"/>
                  <a:pt x="112" y="15"/>
                  <a:pt x="112" y="15"/>
                </a:cubicBezTo>
                <a:cubicBezTo>
                  <a:pt x="129" y="58"/>
                  <a:pt x="129" y="58"/>
                  <a:pt x="129" y="58"/>
                </a:cubicBezTo>
                <a:cubicBezTo>
                  <a:pt x="125" y="55"/>
                  <a:pt x="119" y="53"/>
                  <a:pt x="113" y="53"/>
                </a:cubicBezTo>
                <a:cubicBezTo>
                  <a:pt x="102" y="53"/>
                  <a:pt x="92" y="59"/>
                  <a:pt x="86" y="67"/>
                </a:cubicBezTo>
                <a:lnTo>
                  <a:pt x="86" y="19"/>
                </a:lnTo>
                <a:close/>
                <a:moveTo>
                  <a:pt x="113" y="113"/>
                </a:moveTo>
                <a:cubicBezTo>
                  <a:pt x="98" y="113"/>
                  <a:pt x="86" y="101"/>
                  <a:pt x="86" y="87"/>
                </a:cubicBezTo>
                <a:cubicBezTo>
                  <a:pt x="86" y="72"/>
                  <a:pt x="98" y="60"/>
                  <a:pt x="113" y="60"/>
                </a:cubicBezTo>
                <a:cubicBezTo>
                  <a:pt x="127" y="60"/>
                  <a:pt x="139" y="72"/>
                  <a:pt x="139" y="87"/>
                </a:cubicBezTo>
                <a:cubicBezTo>
                  <a:pt x="139" y="101"/>
                  <a:pt x="127" y="113"/>
                  <a:pt x="113" y="113"/>
                </a:cubicBezTo>
                <a:close/>
                <a:moveTo>
                  <a:pt x="113" y="67"/>
                </a:moveTo>
                <a:cubicBezTo>
                  <a:pt x="102" y="67"/>
                  <a:pt x="93" y="76"/>
                  <a:pt x="93" y="87"/>
                </a:cubicBezTo>
                <a:cubicBezTo>
                  <a:pt x="93" y="88"/>
                  <a:pt x="94" y="90"/>
                  <a:pt x="96" y="90"/>
                </a:cubicBezTo>
                <a:cubicBezTo>
                  <a:pt x="98" y="90"/>
                  <a:pt x="100" y="88"/>
                  <a:pt x="100" y="87"/>
                </a:cubicBezTo>
                <a:cubicBezTo>
                  <a:pt x="100" y="79"/>
                  <a:pt x="106" y="73"/>
                  <a:pt x="113" y="73"/>
                </a:cubicBezTo>
                <a:cubicBezTo>
                  <a:pt x="115" y="73"/>
                  <a:pt x="116" y="72"/>
                  <a:pt x="116" y="70"/>
                </a:cubicBezTo>
                <a:cubicBezTo>
                  <a:pt x="116" y="68"/>
                  <a:pt x="115" y="67"/>
                  <a:pt x="113" y="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39" name="Freeform 96"/>
          <p:cNvSpPr>
            <a:spLocks noEditPoints="1"/>
          </p:cNvSpPr>
          <p:nvPr/>
        </p:nvSpPr>
        <p:spPr bwMode="auto">
          <a:xfrm>
            <a:off x="6744463" y="3157604"/>
            <a:ext cx="408859" cy="398493"/>
          </a:xfrm>
          <a:custGeom>
            <a:avLst/>
            <a:gdLst>
              <a:gd name="T0" fmla="*/ 0 w 150"/>
              <a:gd name="T1" fmla="*/ 146 h 146"/>
              <a:gd name="T2" fmla="*/ 61 w 150"/>
              <a:gd name="T3" fmla="*/ 120 h 146"/>
              <a:gd name="T4" fmla="*/ 12 w 150"/>
              <a:gd name="T5" fmla="*/ 134 h 146"/>
              <a:gd name="T6" fmla="*/ 30 w 150"/>
              <a:gd name="T7" fmla="*/ 112 h 146"/>
              <a:gd name="T8" fmla="*/ 12 w 150"/>
              <a:gd name="T9" fmla="*/ 134 h 146"/>
              <a:gd name="T10" fmla="*/ 140 w 150"/>
              <a:gd name="T11" fmla="*/ 0 h 146"/>
              <a:gd name="T12" fmla="*/ 46 w 150"/>
              <a:gd name="T13" fmla="*/ 53 h 146"/>
              <a:gd name="T14" fmla="*/ 34 w 150"/>
              <a:gd name="T15" fmla="*/ 81 h 146"/>
              <a:gd name="T16" fmla="*/ 60 w 150"/>
              <a:gd name="T17" fmla="*/ 113 h 146"/>
              <a:gd name="T18" fmla="*/ 74 w 150"/>
              <a:gd name="T19" fmla="*/ 138 h 146"/>
              <a:gd name="T20" fmla="*/ 116 w 150"/>
              <a:gd name="T21" fmla="*/ 77 h 146"/>
              <a:gd name="T22" fmla="*/ 87 w 150"/>
              <a:gd name="T23" fmla="*/ 98 h 146"/>
              <a:gd name="T24" fmla="*/ 71 w 150"/>
              <a:gd name="T25" fmla="*/ 109 h 146"/>
              <a:gd name="T26" fmla="*/ 64 w 150"/>
              <a:gd name="T27" fmla="*/ 106 h 146"/>
              <a:gd name="T28" fmla="*/ 46 w 150"/>
              <a:gd name="T29" fmla="*/ 100 h 146"/>
              <a:gd name="T30" fmla="*/ 37 w 150"/>
              <a:gd name="T31" fmla="*/ 75 h 146"/>
              <a:gd name="T32" fmla="*/ 48 w 150"/>
              <a:gd name="T33" fmla="*/ 60 h 146"/>
              <a:gd name="T34" fmla="*/ 87 w 150"/>
              <a:gd name="T35" fmla="*/ 98 h 146"/>
              <a:gd name="T36" fmla="*/ 112 w 150"/>
              <a:gd name="T37" fmla="*/ 72 h 146"/>
              <a:gd name="T38" fmla="*/ 91 w 150"/>
              <a:gd name="T39" fmla="*/ 93 h 146"/>
              <a:gd name="T40" fmla="*/ 68 w 150"/>
              <a:gd name="T41" fmla="*/ 40 h 146"/>
              <a:gd name="T42" fmla="*/ 139 w 150"/>
              <a:gd name="T43" fmla="*/ 7 h 146"/>
              <a:gd name="T44" fmla="*/ 90 w 150"/>
              <a:gd name="T45" fmla="*/ 80 h 146"/>
              <a:gd name="T46" fmla="*/ 90 w 150"/>
              <a:gd name="T47" fmla="*/ 73 h 146"/>
              <a:gd name="T48" fmla="*/ 90 w 150"/>
              <a:gd name="T49" fmla="*/ 80 h 146"/>
              <a:gd name="T50" fmla="*/ 67 w 150"/>
              <a:gd name="T51" fmla="*/ 57 h 146"/>
              <a:gd name="T52" fmla="*/ 73 w 150"/>
              <a:gd name="T53" fmla="*/ 57 h 146"/>
              <a:gd name="T54" fmla="*/ 80 w 150"/>
              <a:gd name="T55" fmla="*/ 70 h 146"/>
              <a:gd name="T56" fmla="*/ 80 w 150"/>
              <a:gd name="T57" fmla="*/ 63 h 146"/>
              <a:gd name="T58" fmla="*/ 80 w 150"/>
              <a:gd name="T59" fmla="*/ 70 h 146"/>
              <a:gd name="T60" fmla="*/ 120 w 150"/>
              <a:gd name="T61" fmla="*/ 37 h 146"/>
              <a:gd name="T62" fmla="*/ 100 w 150"/>
              <a:gd name="T63" fmla="*/ 37 h 146"/>
              <a:gd name="T64" fmla="*/ 110 w 150"/>
              <a:gd name="T65" fmla="*/ 33 h 146"/>
              <a:gd name="T66" fmla="*/ 110 w 150"/>
              <a:gd name="T67" fmla="*/ 40 h 146"/>
              <a:gd name="T68" fmla="*/ 110 w 150"/>
              <a:gd name="T69" fmla="*/ 3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46">
                <a:moveTo>
                  <a:pt x="26" y="82"/>
                </a:moveTo>
                <a:cubicBezTo>
                  <a:pt x="0" y="146"/>
                  <a:pt x="0" y="146"/>
                  <a:pt x="0" y="146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20"/>
                  <a:pt x="62" y="120"/>
                  <a:pt x="61" y="120"/>
                </a:cubicBezTo>
                <a:cubicBezTo>
                  <a:pt x="42" y="120"/>
                  <a:pt x="24" y="101"/>
                  <a:pt x="26" y="82"/>
                </a:cubicBezTo>
                <a:close/>
                <a:moveTo>
                  <a:pt x="12" y="134"/>
                </a:moveTo>
                <a:cubicBezTo>
                  <a:pt x="24" y="104"/>
                  <a:pt x="24" y="104"/>
                  <a:pt x="24" y="104"/>
                </a:cubicBezTo>
                <a:cubicBezTo>
                  <a:pt x="26" y="107"/>
                  <a:pt x="28" y="110"/>
                  <a:pt x="30" y="112"/>
                </a:cubicBezTo>
                <a:cubicBezTo>
                  <a:pt x="34" y="116"/>
                  <a:pt x="38" y="120"/>
                  <a:pt x="42" y="122"/>
                </a:cubicBezTo>
                <a:lnTo>
                  <a:pt x="12" y="134"/>
                </a:lnTo>
                <a:close/>
                <a:moveTo>
                  <a:pt x="145" y="1"/>
                </a:moveTo>
                <a:cubicBezTo>
                  <a:pt x="144" y="1"/>
                  <a:pt x="142" y="0"/>
                  <a:pt x="140" y="0"/>
                </a:cubicBezTo>
                <a:cubicBezTo>
                  <a:pt x="126" y="0"/>
                  <a:pt x="89" y="10"/>
                  <a:pt x="70" y="30"/>
                </a:cubicBezTo>
                <a:cubicBezTo>
                  <a:pt x="65" y="35"/>
                  <a:pt x="50" y="49"/>
                  <a:pt x="46" y="53"/>
                </a:cubicBezTo>
                <a:cubicBezTo>
                  <a:pt x="35" y="57"/>
                  <a:pt x="18" y="63"/>
                  <a:pt x="9" y="72"/>
                </a:cubicBezTo>
                <a:cubicBezTo>
                  <a:pt x="9" y="72"/>
                  <a:pt x="20" y="72"/>
                  <a:pt x="34" y="81"/>
                </a:cubicBezTo>
                <a:cubicBezTo>
                  <a:pt x="32" y="89"/>
                  <a:pt x="34" y="98"/>
                  <a:pt x="41" y="105"/>
                </a:cubicBezTo>
                <a:cubicBezTo>
                  <a:pt x="47" y="110"/>
                  <a:pt x="53" y="113"/>
                  <a:pt x="60" y="113"/>
                </a:cubicBezTo>
                <a:cubicBezTo>
                  <a:pt x="62" y="113"/>
                  <a:pt x="64" y="113"/>
                  <a:pt x="65" y="112"/>
                </a:cubicBezTo>
                <a:cubicBezTo>
                  <a:pt x="74" y="126"/>
                  <a:pt x="74" y="138"/>
                  <a:pt x="74" y="138"/>
                </a:cubicBezTo>
                <a:cubicBezTo>
                  <a:pt x="84" y="128"/>
                  <a:pt x="90" y="112"/>
                  <a:pt x="93" y="100"/>
                </a:cubicBezTo>
                <a:cubicBezTo>
                  <a:pt x="98" y="97"/>
                  <a:pt x="112" y="81"/>
                  <a:pt x="116" y="77"/>
                </a:cubicBezTo>
                <a:cubicBezTo>
                  <a:pt x="140" y="54"/>
                  <a:pt x="150" y="6"/>
                  <a:pt x="145" y="1"/>
                </a:cubicBezTo>
                <a:close/>
                <a:moveTo>
                  <a:pt x="87" y="98"/>
                </a:moveTo>
                <a:cubicBezTo>
                  <a:pt x="84" y="107"/>
                  <a:pt x="81" y="115"/>
                  <a:pt x="77" y="122"/>
                </a:cubicBezTo>
                <a:cubicBezTo>
                  <a:pt x="76" y="118"/>
                  <a:pt x="74" y="114"/>
                  <a:pt x="71" y="109"/>
                </a:cubicBezTo>
                <a:cubicBezTo>
                  <a:pt x="70" y="107"/>
                  <a:pt x="68" y="106"/>
                  <a:pt x="65" y="106"/>
                </a:cubicBezTo>
                <a:cubicBezTo>
                  <a:pt x="65" y="106"/>
                  <a:pt x="64" y="106"/>
                  <a:pt x="64" y="106"/>
                </a:cubicBezTo>
                <a:cubicBezTo>
                  <a:pt x="62" y="106"/>
                  <a:pt x="61" y="106"/>
                  <a:pt x="60" y="106"/>
                </a:cubicBezTo>
                <a:cubicBezTo>
                  <a:pt x="55" y="106"/>
                  <a:pt x="50" y="104"/>
                  <a:pt x="46" y="100"/>
                </a:cubicBezTo>
                <a:cubicBezTo>
                  <a:pt x="41" y="95"/>
                  <a:pt x="39" y="89"/>
                  <a:pt x="40" y="83"/>
                </a:cubicBezTo>
                <a:cubicBezTo>
                  <a:pt x="41" y="80"/>
                  <a:pt x="40" y="77"/>
                  <a:pt x="37" y="75"/>
                </a:cubicBezTo>
                <a:cubicBezTo>
                  <a:pt x="33" y="72"/>
                  <a:pt x="28" y="70"/>
                  <a:pt x="24" y="69"/>
                </a:cubicBezTo>
                <a:cubicBezTo>
                  <a:pt x="31" y="65"/>
                  <a:pt x="39" y="62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98"/>
                  <a:pt x="87" y="98"/>
                  <a:pt x="87" y="98"/>
                </a:cubicBezTo>
                <a:close/>
                <a:moveTo>
                  <a:pt x="112" y="72"/>
                </a:moveTo>
                <a:cubicBezTo>
                  <a:pt x="110" y="73"/>
                  <a:pt x="108" y="76"/>
                  <a:pt x="106" y="78"/>
                </a:cubicBezTo>
                <a:cubicBezTo>
                  <a:pt x="102" y="83"/>
                  <a:pt x="95" y="89"/>
                  <a:pt x="91" y="93"/>
                </a:cubicBezTo>
                <a:cubicBezTo>
                  <a:pt x="53" y="55"/>
                  <a:pt x="53" y="55"/>
                  <a:pt x="53" y="55"/>
                </a:cubicBezTo>
                <a:cubicBezTo>
                  <a:pt x="57" y="51"/>
                  <a:pt x="64" y="45"/>
                  <a:pt x="68" y="40"/>
                </a:cubicBezTo>
                <a:cubicBezTo>
                  <a:pt x="71" y="38"/>
                  <a:pt x="73" y="36"/>
                  <a:pt x="74" y="35"/>
                </a:cubicBezTo>
                <a:cubicBezTo>
                  <a:pt x="92" y="17"/>
                  <a:pt x="127" y="7"/>
                  <a:pt x="139" y="7"/>
                </a:cubicBezTo>
                <a:cubicBezTo>
                  <a:pt x="139" y="18"/>
                  <a:pt x="130" y="53"/>
                  <a:pt x="112" y="72"/>
                </a:cubicBezTo>
                <a:close/>
                <a:moveTo>
                  <a:pt x="90" y="80"/>
                </a:moveTo>
                <a:cubicBezTo>
                  <a:pt x="92" y="80"/>
                  <a:pt x="93" y="78"/>
                  <a:pt x="93" y="76"/>
                </a:cubicBezTo>
                <a:cubicBezTo>
                  <a:pt x="93" y="75"/>
                  <a:pt x="92" y="73"/>
                  <a:pt x="90" y="73"/>
                </a:cubicBezTo>
                <a:cubicBezTo>
                  <a:pt x="88" y="73"/>
                  <a:pt x="86" y="75"/>
                  <a:pt x="86" y="76"/>
                </a:cubicBezTo>
                <a:cubicBezTo>
                  <a:pt x="86" y="78"/>
                  <a:pt x="88" y="80"/>
                  <a:pt x="90" y="80"/>
                </a:cubicBezTo>
                <a:close/>
                <a:moveTo>
                  <a:pt x="70" y="53"/>
                </a:moveTo>
                <a:cubicBezTo>
                  <a:pt x="68" y="53"/>
                  <a:pt x="67" y="55"/>
                  <a:pt x="67" y="57"/>
                </a:cubicBezTo>
                <a:cubicBezTo>
                  <a:pt x="67" y="58"/>
                  <a:pt x="68" y="60"/>
                  <a:pt x="70" y="60"/>
                </a:cubicBezTo>
                <a:cubicBezTo>
                  <a:pt x="72" y="60"/>
                  <a:pt x="73" y="58"/>
                  <a:pt x="73" y="57"/>
                </a:cubicBezTo>
                <a:cubicBezTo>
                  <a:pt x="73" y="55"/>
                  <a:pt x="72" y="53"/>
                  <a:pt x="70" y="53"/>
                </a:cubicBezTo>
                <a:close/>
                <a:moveTo>
                  <a:pt x="80" y="70"/>
                </a:moveTo>
                <a:cubicBezTo>
                  <a:pt x="82" y="70"/>
                  <a:pt x="83" y="68"/>
                  <a:pt x="83" y="66"/>
                </a:cubicBezTo>
                <a:cubicBezTo>
                  <a:pt x="83" y="65"/>
                  <a:pt x="82" y="63"/>
                  <a:pt x="80" y="63"/>
                </a:cubicBezTo>
                <a:cubicBezTo>
                  <a:pt x="78" y="63"/>
                  <a:pt x="76" y="65"/>
                  <a:pt x="76" y="66"/>
                </a:cubicBezTo>
                <a:cubicBezTo>
                  <a:pt x="76" y="68"/>
                  <a:pt x="78" y="70"/>
                  <a:pt x="80" y="70"/>
                </a:cubicBezTo>
                <a:close/>
                <a:moveTo>
                  <a:pt x="110" y="47"/>
                </a:moveTo>
                <a:cubicBezTo>
                  <a:pt x="115" y="47"/>
                  <a:pt x="120" y="42"/>
                  <a:pt x="120" y="37"/>
                </a:cubicBezTo>
                <a:cubicBezTo>
                  <a:pt x="120" y="31"/>
                  <a:pt x="115" y="27"/>
                  <a:pt x="110" y="27"/>
                </a:cubicBezTo>
                <a:cubicBezTo>
                  <a:pt x="104" y="27"/>
                  <a:pt x="100" y="31"/>
                  <a:pt x="100" y="37"/>
                </a:cubicBezTo>
                <a:cubicBezTo>
                  <a:pt x="100" y="42"/>
                  <a:pt x="104" y="47"/>
                  <a:pt x="110" y="47"/>
                </a:cubicBezTo>
                <a:close/>
                <a:moveTo>
                  <a:pt x="110" y="33"/>
                </a:moveTo>
                <a:cubicBezTo>
                  <a:pt x="111" y="33"/>
                  <a:pt x="113" y="35"/>
                  <a:pt x="113" y="37"/>
                </a:cubicBezTo>
                <a:cubicBezTo>
                  <a:pt x="113" y="38"/>
                  <a:pt x="111" y="40"/>
                  <a:pt x="110" y="40"/>
                </a:cubicBezTo>
                <a:cubicBezTo>
                  <a:pt x="108" y="40"/>
                  <a:pt x="106" y="38"/>
                  <a:pt x="106" y="37"/>
                </a:cubicBezTo>
                <a:cubicBezTo>
                  <a:pt x="106" y="35"/>
                  <a:pt x="108" y="33"/>
                  <a:pt x="110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0" name="Freeform 67"/>
          <p:cNvSpPr>
            <a:spLocks noEditPoints="1"/>
          </p:cNvSpPr>
          <p:nvPr/>
        </p:nvSpPr>
        <p:spPr bwMode="auto">
          <a:xfrm>
            <a:off x="10096782" y="5144561"/>
            <a:ext cx="400797" cy="400797"/>
          </a:xfrm>
          <a:custGeom>
            <a:avLst/>
            <a:gdLst>
              <a:gd name="T0" fmla="*/ 133 w 147"/>
              <a:gd name="T1" fmla="*/ 43 h 147"/>
              <a:gd name="T2" fmla="*/ 133 w 147"/>
              <a:gd name="T3" fmla="*/ 10 h 147"/>
              <a:gd name="T4" fmla="*/ 123 w 147"/>
              <a:gd name="T5" fmla="*/ 0 h 147"/>
              <a:gd name="T6" fmla="*/ 113 w 147"/>
              <a:gd name="T7" fmla="*/ 10 h 147"/>
              <a:gd name="T8" fmla="*/ 113 w 147"/>
              <a:gd name="T9" fmla="*/ 12 h 147"/>
              <a:gd name="T10" fmla="*/ 16 w 147"/>
              <a:gd name="T11" fmla="*/ 41 h 147"/>
              <a:gd name="T12" fmla="*/ 13 w 147"/>
              <a:gd name="T13" fmla="*/ 40 h 147"/>
              <a:gd name="T14" fmla="*/ 6 w 147"/>
              <a:gd name="T15" fmla="*/ 40 h 147"/>
              <a:gd name="T16" fmla="*/ 0 w 147"/>
              <a:gd name="T17" fmla="*/ 47 h 147"/>
              <a:gd name="T18" fmla="*/ 0 w 147"/>
              <a:gd name="T19" fmla="*/ 80 h 147"/>
              <a:gd name="T20" fmla="*/ 6 w 147"/>
              <a:gd name="T21" fmla="*/ 87 h 147"/>
              <a:gd name="T22" fmla="*/ 13 w 147"/>
              <a:gd name="T23" fmla="*/ 87 h 147"/>
              <a:gd name="T24" fmla="*/ 16 w 147"/>
              <a:gd name="T25" fmla="*/ 86 h 147"/>
              <a:gd name="T26" fmla="*/ 20 w 147"/>
              <a:gd name="T27" fmla="*/ 87 h 147"/>
              <a:gd name="T28" fmla="*/ 33 w 147"/>
              <a:gd name="T29" fmla="*/ 144 h 147"/>
              <a:gd name="T30" fmla="*/ 33 w 147"/>
              <a:gd name="T31" fmla="*/ 144 h 147"/>
              <a:gd name="T32" fmla="*/ 36 w 147"/>
              <a:gd name="T33" fmla="*/ 147 h 147"/>
              <a:gd name="T34" fmla="*/ 63 w 147"/>
              <a:gd name="T35" fmla="*/ 147 h 147"/>
              <a:gd name="T36" fmla="*/ 66 w 147"/>
              <a:gd name="T37" fmla="*/ 143 h 147"/>
              <a:gd name="T38" fmla="*/ 66 w 147"/>
              <a:gd name="T39" fmla="*/ 143 h 147"/>
              <a:gd name="T40" fmla="*/ 66 w 147"/>
              <a:gd name="T41" fmla="*/ 143 h 147"/>
              <a:gd name="T42" fmla="*/ 56 w 147"/>
              <a:gd name="T43" fmla="*/ 97 h 147"/>
              <a:gd name="T44" fmla="*/ 113 w 147"/>
              <a:gd name="T45" fmla="*/ 114 h 147"/>
              <a:gd name="T46" fmla="*/ 113 w 147"/>
              <a:gd name="T47" fmla="*/ 117 h 147"/>
              <a:gd name="T48" fmla="*/ 123 w 147"/>
              <a:gd name="T49" fmla="*/ 127 h 147"/>
              <a:gd name="T50" fmla="*/ 133 w 147"/>
              <a:gd name="T51" fmla="*/ 117 h 147"/>
              <a:gd name="T52" fmla="*/ 133 w 147"/>
              <a:gd name="T53" fmla="*/ 83 h 147"/>
              <a:gd name="T54" fmla="*/ 147 w 147"/>
              <a:gd name="T55" fmla="*/ 70 h 147"/>
              <a:gd name="T56" fmla="*/ 147 w 147"/>
              <a:gd name="T57" fmla="*/ 57 h 147"/>
              <a:gd name="T58" fmla="*/ 133 w 147"/>
              <a:gd name="T59" fmla="*/ 43 h 147"/>
              <a:gd name="T60" fmla="*/ 13 w 147"/>
              <a:gd name="T61" fmla="*/ 80 h 147"/>
              <a:gd name="T62" fmla="*/ 6 w 147"/>
              <a:gd name="T63" fmla="*/ 80 h 147"/>
              <a:gd name="T64" fmla="*/ 6 w 147"/>
              <a:gd name="T65" fmla="*/ 47 h 147"/>
              <a:gd name="T66" fmla="*/ 13 w 147"/>
              <a:gd name="T67" fmla="*/ 47 h 147"/>
              <a:gd name="T68" fmla="*/ 13 w 147"/>
              <a:gd name="T69" fmla="*/ 80 h 147"/>
              <a:gd name="T70" fmla="*/ 59 w 147"/>
              <a:gd name="T71" fmla="*/ 140 h 147"/>
              <a:gd name="T72" fmla="*/ 39 w 147"/>
              <a:gd name="T73" fmla="*/ 140 h 147"/>
              <a:gd name="T74" fmla="*/ 37 w 147"/>
              <a:gd name="T75" fmla="*/ 133 h 147"/>
              <a:gd name="T76" fmla="*/ 57 w 147"/>
              <a:gd name="T77" fmla="*/ 133 h 147"/>
              <a:gd name="T78" fmla="*/ 59 w 147"/>
              <a:gd name="T79" fmla="*/ 140 h 147"/>
              <a:gd name="T80" fmla="*/ 56 w 147"/>
              <a:gd name="T81" fmla="*/ 127 h 147"/>
              <a:gd name="T82" fmla="*/ 36 w 147"/>
              <a:gd name="T83" fmla="*/ 127 h 147"/>
              <a:gd name="T84" fmla="*/ 28 w 147"/>
              <a:gd name="T85" fmla="*/ 89 h 147"/>
              <a:gd name="T86" fmla="*/ 48 w 147"/>
              <a:gd name="T87" fmla="*/ 95 h 147"/>
              <a:gd name="T88" fmla="*/ 56 w 147"/>
              <a:gd name="T89" fmla="*/ 127 h 147"/>
              <a:gd name="T90" fmla="*/ 113 w 147"/>
              <a:gd name="T91" fmla="*/ 107 h 147"/>
              <a:gd name="T92" fmla="*/ 20 w 147"/>
              <a:gd name="T93" fmla="*/ 80 h 147"/>
              <a:gd name="T94" fmla="*/ 20 w 147"/>
              <a:gd name="T95" fmla="*/ 47 h 147"/>
              <a:gd name="T96" fmla="*/ 113 w 147"/>
              <a:gd name="T97" fmla="*/ 19 h 147"/>
              <a:gd name="T98" fmla="*/ 113 w 147"/>
              <a:gd name="T99" fmla="*/ 107 h 147"/>
              <a:gd name="T100" fmla="*/ 126 w 147"/>
              <a:gd name="T101" fmla="*/ 117 h 147"/>
              <a:gd name="T102" fmla="*/ 123 w 147"/>
              <a:gd name="T103" fmla="*/ 120 h 147"/>
              <a:gd name="T104" fmla="*/ 120 w 147"/>
              <a:gd name="T105" fmla="*/ 117 h 147"/>
              <a:gd name="T106" fmla="*/ 120 w 147"/>
              <a:gd name="T107" fmla="*/ 10 h 147"/>
              <a:gd name="T108" fmla="*/ 123 w 147"/>
              <a:gd name="T109" fmla="*/ 6 h 147"/>
              <a:gd name="T110" fmla="*/ 126 w 147"/>
              <a:gd name="T111" fmla="*/ 10 h 147"/>
              <a:gd name="T112" fmla="*/ 126 w 147"/>
              <a:gd name="T113" fmla="*/ 117 h 147"/>
              <a:gd name="T114" fmla="*/ 140 w 147"/>
              <a:gd name="T115" fmla="*/ 70 h 147"/>
              <a:gd name="T116" fmla="*/ 133 w 147"/>
              <a:gd name="T117" fmla="*/ 77 h 147"/>
              <a:gd name="T118" fmla="*/ 133 w 147"/>
              <a:gd name="T119" fmla="*/ 50 h 147"/>
              <a:gd name="T120" fmla="*/ 140 w 147"/>
              <a:gd name="T121" fmla="*/ 57 h 147"/>
              <a:gd name="T122" fmla="*/ 140 w 147"/>
              <a:gd name="T123" fmla="*/ 7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7" h="147">
                <a:moveTo>
                  <a:pt x="133" y="43"/>
                </a:moveTo>
                <a:cubicBezTo>
                  <a:pt x="133" y="10"/>
                  <a:pt x="133" y="10"/>
                  <a:pt x="133" y="10"/>
                </a:cubicBezTo>
                <a:cubicBezTo>
                  <a:pt x="133" y="4"/>
                  <a:pt x="129" y="0"/>
                  <a:pt x="123" y="0"/>
                </a:cubicBezTo>
                <a:cubicBezTo>
                  <a:pt x="118" y="0"/>
                  <a:pt x="113" y="4"/>
                  <a:pt x="113" y="10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6" y="41"/>
                  <a:pt x="16" y="41"/>
                  <a:pt x="16" y="41"/>
                </a:cubicBezTo>
                <a:cubicBezTo>
                  <a:pt x="15" y="40"/>
                  <a:pt x="14" y="40"/>
                  <a:pt x="13" y="40"/>
                </a:cubicBezTo>
                <a:cubicBezTo>
                  <a:pt x="6" y="40"/>
                  <a:pt x="6" y="40"/>
                  <a:pt x="6" y="40"/>
                </a:cubicBezTo>
                <a:cubicBezTo>
                  <a:pt x="3" y="40"/>
                  <a:pt x="0" y="43"/>
                  <a:pt x="0" y="47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4"/>
                  <a:pt x="3" y="87"/>
                  <a:pt x="6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4" y="87"/>
                  <a:pt x="15" y="86"/>
                  <a:pt x="16" y="86"/>
                </a:cubicBezTo>
                <a:cubicBezTo>
                  <a:pt x="20" y="87"/>
                  <a:pt x="20" y="87"/>
                  <a:pt x="20" y="87"/>
                </a:cubicBezTo>
                <a:cubicBezTo>
                  <a:pt x="33" y="144"/>
                  <a:pt x="33" y="144"/>
                  <a:pt x="33" y="144"/>
                </a:cubicBezTo>
                <a:cubicBezTo>
                  <a:pt x="33" y="144"/>
                  <a:pt x="33" y="144"/>
                  <a:pt x="33" y="144"/>
                </a:cubicBezTo>
                <a:cubicBezTo>
                  <a:pt x="33" y="146"/>
                  <a:pt x="35" y="147"/>
                  <a:pt x="36" y="147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5" y="147"/>
                  <a:pt x="66" y="145"/>
                  <a:pt x="66" y="14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56" y="97"/>
                  <a:pt x="56" y="97"/>
                  <a:pt x="56" y="97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22"/>
                  <a:pt x="118" y="127"/>
                  <a:pt x="123" y="127"/>
                </a:cubicBezTo>
                <a:cubicBezTo>
                  <a:pt x="129" y="127"/>
                  <a:pt x="133" y="122"/>
                  <a:pt x="133" y="117"/>
                </a:cubicBezTo>
                <a:cubicBezTo>
                  <a:pt x="133" y="83"/>
                  <a:pt x="133" y="83"/>
                  <a:pt x="133" y="83"/>
                </a:cubicBezTo>
                <a:cubicBezTo>
                  <a:pt x="141" y="83"/>
                  <a:pt x="147" y="77"/>
                  <a:pt x="147" y="70"/>
                </a:cubicBezTo>
                <a:cubicBezTo>
                  <a:pt x="147" y="57"/>
                  <a:pt x="147" y="57"/>
                  <a:pt x="147" y="57"/>
                </a:cubicBezTo>
                <a:cubicBezTo>
                  <a:pt x="147" y="49"/>
                  <a:pt x="141" y="43"/>
                  <a:pt x="133" y="43"/>
                </a:cubicBezTo>
                <a:close/>
                <a:moveTo>
                  <a:pt x="13" y="80"/>
                </a:moveTo>
                <a:cubicBezTo>
                  <a:pt x="6" y="80"/>
                  <a:pt x="6" y="80"/>
                  <a:pt x="6" y="80"/>
                </a:cubicBezTo>
                <a:cubicBezTo>
                  <a:pt x="6" y="47"/>
                  <a:pt x="6" y="47"/>
                  <a:pt x="6" y="47"/>
                </a:cubicBezTo>
                <a:cubicBezTo>
                  <a:pt x="13" y="47"/>
                  <a:pt x="13" y="47"/>
                  <a:pt x="13" y="47"/>
                </a:cubicBezTo>
                <a:lnTo>
                  <a:pt x="13" y="80"/>
                </a:lnTo>
                <a:close/>
                <a:moveTo>
                  <a:pt x="59" y="140"/>
                </a:moveTo>
                <a:cubicBezTo>
                  <a:pt x="39" y="140"/>
                  <a:pt x="39" y="140"/>
                  <a:pt x="39" y="140"/>
                </a:cubicBezTo>
                <a:cubicBezTo>
                  <a:pt x="37" y="133"/>
                  <a:pt x="37" y="133"/>
                  <a:pt x="37" y="133"/>
                </a:cubicBezTo>
                <a:cubicBezTo>
                  <a:pt x="57" y="133"/>
                  <a:pt x="57" y="133"/>
                  <a:pt x="57" y="133"/>
                </a:cubicBezTo>
                <a:lnTo>
                  <a:pt x="59" y="140"/>
                </a:lnTo>
                <a:close/>
                <a:moveTo>
                  <a:pt x="56" y="127"/>
                </a:moveTo>
                <a:cubicBezTo>
                  <a:pt x="36" y="127"/>
                  <a:pt x="36" y="127"/>
                  <a:pt x="36" y="127"/>
                </a:cubicBezTo>
                <a:cubicBezTo>
                  <a:pt x="28" y="89"/>
                  <a:pt x="28" y="89"/>
                  <a:pt x="28" y="89"/>
                </a:cubicBezTo>
                <a:cubicBezTo>
                  <a:pt x="48" y="95"/>
                  <a:pt x="48" y="95"/>
                  <a:pt x="48" y="95"/>
                </a:cubicBezTo>
                <a:lnTo>
                  <a:pt x="56" y="127"/>
                </a:lnTo>
                <a:close/>
                <a:moveTo>
                  <a:pt x="113" y="107"/>
                </a:moveTo>
                <a:cubicBezTo>
                  <a:pt x="20" y="80"/>
                  <a:pt x="20" y="80"/>
                  <a:pt x="20" y="80"/>
                </a:cubicBezTo>
                <a:cubicBezTo>
                  <a:pt x="20" y="47"/>
                  <a:pt x="20" y="47"/>
                  <a:pt x="20" y="47"/>
                </a:cubicBezTo>
                <a:cubicBezTo>
                  <a:pt x="113" y="19"/>
                  <a:pt x="113" y="19"/>
                  <a:pt x="113" y="19"/>
                </a:cubicBezTo>
                <a:lnTo>
                  <a:pt x="113" y="107"/>
                </a:lnTo>
                <a:close/>
                <a:moveTo>
                  <a:pt x="126" y="117"/>
                </a:moveTo>
                <a:cubicBezTo>
                  <a:pt x="126" y="119"/>
                  <a:pt x="125" y="120"/>
                  <a:pt x="123" y="120"/>
                </a:cubicBezTo>
                <a:cubicBezTo>
                  <a:pt x="121" y="120"/>
                  <a:pt x="120" y="119"/>
                  <a:pt x="120" y="117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0" y="8"/>
                  <a:pt x="121" y="6"/>
                  <a:pt x="123" y="6"/>
                </a:cubicBezTo>
                <a:cubicBezTo>
                  <a:pt x="125" y="6"/>
                  <a:pt x="126" y="8"/>
                  <a:pt x="126" y="10"/>
                </a:cubicBezTo>
                <a:lnTo>
                  <a:pt x="126" y="117"/>
                </a:lnTo>
                <a:close/>
                <a:moveTo>
                  <a:pt x="140" y="70"/>
                </a:moveTo>
                <a:cubicBezTo>
                  <a:pt x="140" y="74"/>
                  <a:pt x="137" y="77"/>
                  <a:pt x="133" y="77"/>
                </a:cubicBezTo>
                <a:cubicBezTo>
                  <a:pt x="133" y="50"/>
                  <a:pt x="133" y="50"/>
                  <a:pt x="133" y="50"/>
                </a:cubicBezTo>
                <a:cubicBezTo>
                  <a:pt x="137" y="50"/>
                  <a:pt x="140" y="53"/>
                  <a:pt x="140" y="57"/>
                </a:cubicBezTo>
                <a:lnTo>
                  <a:pt x="140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48" name="Freeform 7">
            <a:extLst>
              <a:ext uri="{FF2B5EF4-FFF2-40B4-BE49-F238E27FC236}">
                <a16:creationId xmlns:a16="http://schemas.microsoft.com/office/drawing/2014/main" id="{7D8069E7-B517-4A71-A0AC-A628669E1E9D}"/>
              </a:ext>
            </a:extLst>
          </p:cNvPr>
          <p:cNvSpPr>
            <a:spLocks noEditPoints="1"/>
          </p:cNvSpPr>
          <p:nvPr/>
        </p:nvSpPr>
        <p:spPr bwMode="auto">
          <a:xfrm>
            <a:off x="8894460" y="3163366"/>
            <a:ext cx="609377" cy="497307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75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8"/>
          <p:cNvGraphicFramePr/>
          <p:nvPr>
            <p:extLst>
              <p:ext uri="{D42A27DB-BD31-4B8C-83A1-F6EECF244321}">
                <p14:modId xmlns:p14="http://schemas.microsoft.com/office/powerpoint/2010/main" val="922501264"/>
              </p:ext>
            </p:extLst>
          </p:nvPr>
        </p:nvGraphicFramePr>
        <p:xfrm>
          <a:off x="266700" y="2139989"/>
          <a:ext cx="7846786" cy="381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29"/>
          <p:cNvSpPr/>
          <p:nvPr/>
        </p:nvSpPr>
        <p:spPr>
          <a:xfrm>
            <a:off x="364737" y="2369116"/>
            <a:ext cx="193928" cy="19392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5" name="Текст 11"/>
          <p:cNvSpPr txBox="1">
            <a:spLocks/>
          </p:cNvSpPr>
          <p:nvPr/>
        </p:nvSpPr>
        <p:spPr>
          <a:xfrm>
            <a:off x="577801" y="2369180"/>
            <a:ext cx="1897315" cy="2758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ONLINE SALES </a:t>
            </a:r>
          </a:p>
        </p:txBody>
      </p:sp>
      <p:sp>
        <p:nvSpPr>
          <p:cNvPr id="6" name="Скругленный прямоугольник 31"/>
          <p:cNvSpPr/>
          <p:nvPr/>
        </p:nvSpPr>
        <p:spPr>
          <a:xfrm>
            <a:off x="364737" y="2750461"/>
            <a:ext cx="193928" cy="19392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7" name="Текст 11"/>
          <p:cNvSpPr txBox="1">
            <a:spLocks/>
          </p:cNvSpPr>
          <p:nvPr/>
        </p:nvSpPr>
        <p:spPr>
          <a:xfrm>
            <a:off x="577800" y="2750524"/>
            <a:ext cx="2963685" cy="399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SOCIAL NETWORK DYNAMIC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186" y="1410951"/>
            <a:ext cx="7453253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GOOSE, OR PRAIRIE DOGGING.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861EA-370A-4131-9DF9-EF22A62EC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1BFD45C-A71A-4145-A0D5-271926264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FF7B9DE-2D0A-4A89-8162-B1E410CB6F34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2808BBB4-D339-4218-865C-0175F994B40D}"/>
              </a:ext>
            </a:extLst>
          </p:cNvPr>
          <p:cNvSpPr txBox="1">
            <a:spLocks/>
          </p:cNvSpPr>
          <p:nvPr/>
        </p:nvSpPr>
        <p:spPr>
          <a:xfrm>
            <a:off x="8622000" y="2460257"/>
            <a:ext cx="3008036" cy="13080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55% </a:t>
            </a:r>
            <a:r>
              <a:rPr lang="en-US" sz="1200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WERE SATISFIED</a:t>
            </a:r>
          </a:p>
          <a:p>
            <a:pPr algn="just">
              <a:lnSpc>
                <a:spcPts val="18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421C51B0-A0A0-4D63-B1D8-77215661D9E5}"/>
              </a:ext>
            </a:extLst>
          </p:cNvPr>
          <p:cNvSpPr txBox="1">
            <a:spLocks/>
          </p:cNvSpPr>
          <p:nvPr/>
        </p:nvSpPr>
        <p:spPr>
          <a:xfrm>
            <a:off x="8606163" y="4542653"/>
            <a:ext cx="3008036" cy="13080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35% </a:t>
            </a:r>
            <a:r>
              <a:rPr lang="en-US" sz="1200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WOULD BUY AGAIN</a:t>
            </a:r>
          </a:p>
          <a:p>
            <a:pPr algn="just">
              <a:lnSpc>
                <a:spcPts val="18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18" name="Freeform 147">
            <a:extLst>
              <a:ext uri="{FF2B5EF4-FFF2-40B4-BE49-F238E27FC236}">
                <a16:creationId xmlns:a16="http://schemas.microsoft.com/office/drawing/2014/main" id="{849073C3-EFE7-4DBC-ABB8-6346DA331F75}"/>
              </a:ext>
            </a:extLst>
          </p:cNvPr>
          <p:cNvSpPr>
            <a:spLocks noEditPoints="1"/>
          </p:cNvSpPr>
          <p:nvPr/>
        </p:nvSpPr>
        <p:spPr bwMode="auto">
          <a:xfrm>
            <a:off x="8711005" y="4126883"/>
            <a:ext cx="265096" cy="26433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100" dirty="0"/>
          </a:p>
        </p:txBody>
      </p:sp>
      <p:sp>
        <p:nvSpPr>
          <p:cNvPr id="19" name="Freeform 147">
            <a:extLst>
              <a:ext uri="{FF2B5EF4-FFF2-40B4-BE49-F238E27FC236}">
                <a16:creationId xmlns:a16="http://schemas.microsoft.com/office/drawing/2014/main" id="{9B46692A-7ABA-4DD7-A408-151FB75DA5DF}"/>
              </a:ext>
            </a:extLst>
          </p:cNvPr>
          <p:cNvSpPr>
            <a:spLocks noEditPoints="1"/>
          </p:cNvSpPr>
          <p:nvPr/>
        </p:nvSpPr>
        <p:spPr bwMode="auto">
          <a:xfrm>
            <a:off x="8711005" y="2067419"/>
            <a:ext cx="265096" cy="26433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100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1C4A3EE1-C9A3-4377-9999-5DDB442BB6F4}"/>
              </a:ext>
            </a:extLst>
          </p:cNvPr>
          <p:cNvSpPr txBox="1">
            <a:spLocks/>
          </p:cNvSpPr>
          <p:nvPr/>
        </p:nvSpPr>
        <p:spPr>
          <a:xfrm>
            <a:off x="223158" y="724735"/>
            <a:ext cx="8372802" cy="5616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100" dirty="0">
                <a:solidFill>
                  <a:schemeClr val="accent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COLUMN </a:t>
            </a:r>
            <a:r>
              <a:rPr lang="en-US" sz="4000" b="1" spc="100" dirty="0">
                <a:solidFill>
                  <a:schemeClr val="accent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CHART ANALYSIS</a:t>
            </a:r>
          </a:p>
        </p:txBody>
      </p:sp>
    </p:spTree>
    <p:extLst>
      <p:ext uri="{BB962C8B-B14F-4D97-AF65-F5344CB8AC3E}">
        <p14:creationId xmlns:p14="http://schemas.microsoft.com/office/powerpoint/2010/main" val="22422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3158" y="724735"/>
            <a:ext cx="7034714" cy="5616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100" dirty="0">
                <a:solidFill>
                  <a:schemeClr val="accent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ROUND CHART </a:t>
            </a:r>
            <a:r>
              <a:rPr lang="en-US" sz="4000" b="1" spc="100" dirty="0">
                <a:solidFill>
                  <a:schemeClr val="accent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SLIDE</a:t>
            </a:r>
          </a:p>
        </p:txBody>
      </p:sp>
      <p:sp>
        <p:nvSpPr>
          <p:cNvPr id="17" name="Текст 11"/>
          <p:cNvSpPr txBox="1">
            <a:spLocks/>
          </p:cNvSpPr>
          <p:nvPr/>
        </p:nvSpPr>
        <p:spPr>
          <a:xfrm>
            <a:off x="8637629" y="2308881"/>
            <a:ext cx="2818497" cy="14558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55% </a:t>
            </a:r>
            <a:r>
              <a:rPr lang="en-US" sz="1200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WERE SATISFIED</a:t>
            </a:r>
          </a:p>
          <a:p>
            <a:pPr algn="just">
              <a:lnSpc>
                <a:spcPts val="18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419960" y="1969799"/>
            <a:ext cx="2522594" cy="252259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7" name="Овал 6"/>
          <p:cNvSpPr/>
          <p:nvPr/>
        </p:nvSpPr>
        <p:spPr>
          <a:xfrm>
            <a:off x="5560353" y="2675434"/>
            <a:ext cx="2264179" cy="2264179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8" name="Овал 7"/>
          <p:cNvSpPr/>
          <p:nvPr/>
        </p:nvSpPr>
        <p:spPr>
          <a:xfrm>
            <a:off x="4393931" y="3905613"/>
            <a:ext cx="1866813" cy="1866813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73924" y="3000369"/>
            <a:ext cx="1746998" cy="3379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ea typeface="Lato" panose="020F0502020204030203" pitchFamily="34" charset="0"/>
                <a:cs typeface="Simplified Arabic" panose="02020603050405020304" pitchFamily="18" charset="-78"/>
              </a:rPr>
              <a:t>55%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Linecap" pitchFamily="2" charset="0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Simplified Arabic" panose="02020603050405020304" pitchFamily="18" charset="-78"/>
                <a:ea typeface="Lato" panose="020F0502020204030203" pitchFamily="34" charset="0"/>
                <a:cs typeface="Simplified Arabic" panose="02020603050405020304" pitchFamily="18" charset="-78"/>
              </a:rPr>
              <a:t>  </a:t>
            </a:r>
            <a:endParaRPr lang="en-US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endParaRPr lang="ru-RU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5897275" y="3580500"/>
            <a:ext cx="1746998" cy="3379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ea typeface="Lato" panose="020F0502020204030203" pitchFamily="34" charset="0"/>
                <a:cs typeface="Simplified Arabic" panose="02020603050405020304" pitchFamily="18" charset="-78"/>
              </a:rPr>
              <a:t>35%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Linecap" pitchFamily="2" charset="0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Simplified Arabic" panose="02020603050405020304" pitchFamily="18" charset="-78"/>
                <a:ea typeface="Lato" panose="020F0502020204030203" pitchFamily="34" charset="0"/>
                <a:cs typeface="Simplified Arabic" panose="02020603050405020304" pitchFamily="18" charset="-78"/>
              </a:rPr>
              <a:t>  </a:t>
            </a:r>
            <a:endParaRPr lang="en-US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endParaRPr lang="ru-RU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4501716" y="4585632"/>
            <a:ext cx="1746998" cy="3379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ea typeface="Lato" panose="020F0502020204030203" pitchFamily="34" charset="0"/>
                <a:cs typeface="Simplified Arabic" panose="02020603050405020304" pitchFamily="18" charset="-78"/>
              </a:rPr>
              <a:t>10%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Linecap" pitchFamily="2" charset="0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r>
              <a:rPr lang="en-US" sz="3600" b="1" spc="100" dirty="0">
                <a:solidFill>
                  <a:schemeClr val="bg2">
                    <a:lumMod val="10000"/>
                  </a:schemeClr>
                </a:solidFill>
                <a:latin typeface="Simplified Arabic" panose="02020603050405020304" pitchFamily="18" charset="-78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endParaRPr lang="en-US" sz="3600" b="1" spc="100" dirty="0">
              <a:solidFill>
                <a:schemeClr val="bg2">
                  <a:lumMod val="10000"/>
                </a:schemeClr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3" name="Текст 11"/>
          <p:cNvSpPr txBox="1">
            <a:spLocks/>
          </p:cNvSpPr>
          <p:nvPr/>
        </p:nvSpPr>
        <p:spPr>
          <a:xfrm>
            <a:off x="8621792" y="4230271"/>
            <a:ext cx="2834482" cy="14558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b="1" spc="15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35% </a:t>
            </a:r>
            <a:r>
              <a:rPr lang="en-US" sz="1200" b="1" kern="0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USERS WOULD BUY AGAIN</a:t>
            </a:r>
          </a:p>
          <a:p>
            <a:pPr algn="just">
              <a:lnSpc>
                <a:spcPts val="18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1316" y="1852516"/>
            <a:ext cx="2245548" cy="4022011"/>
          </a:xfrm>
          <a:prstGeom prst="roundRect">
            <a:avLst>
              <a:gd name="adj" fmla="val 2653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91471" y="2434874"/>
            <a:ext cx="1985238" cy="124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806754</a:t>
            </a:r>
          </a:p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</a:rPr>
              <a:t>Compellingly innovate cutting-edge e-services and synergistic networks. Rapaciously.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Freeform 207"/>
          <p:cNvSpPr>
            <a:spLocks noEditPoints="1"/>
          </p:cNvSpPr>
          <p:nvPr/>
        </p:nvSpPr>
        <p:spPr bwMode="auto">
          <a:xfrm>
            <a:off x="1299969" y="2106147"/>
            <a:ext cx="368243" cy="368243"/>
          </a:xfrm>
          <a:custGeom>
            <a:avLst/>
            <a:gdLst>
              <a:gd name="T0" fmla="*/ 110 w 147"/>
              <a:gd name="T1" fmla="*/ 70 h 147"/>
              <a:gd name="T2" fmla="*/ 77 w 147"/>
              <a:gd name="T3" fmla="*/ 70 h 147"/>
              <a:gd name="T4" fmla="*/ 77 w 147"/>
              <a:gd name="T5" fmla="*/ 36 h 147"/>
              <a:gd name="T6" fmla="*/ 73 w 147"/>
              <a:gd name="T7" fmla="*/ 33 h 147"/>
              <a:gd name="T8" fmla="*/ 70 w 147"/>
              <a:gd name="T9" fmla="*/ 36 h 147"/>
              <a:gd name="T10" fmla="*/ 70 w 147"/>
              <a:gd name="T11" fmla="*/ 70 h 147"/>
              <a:gd name="T12" fmla="*/ 37 w 147"/>
              <a:gd name="T13" fmla="*/ 70 h 147"/>
              <a:gd name="T14" fmla="*/ 33 w 147"/>
              <a:gd name="T15" fmla="*/ 73 h 147"/>
              <a:gd name="T16" fmla="*/ 37 w 147"/>
              <a:gd name="T17" fmla="*/ 77 h 147"/>
              <a:gd name="T18" fmla="*/ 70 w 147"/>
              <a:gd name="T19" fmla="*/ 77 h 147"/>
              <a:gd name="T20" fmla="*/ 70 w 147"/>
              <a:gd name="T21" fmla="*/ 110 h 147"/>
              <a:gd name="T22" fmla="*/ 73 w 147"/>
              <a:gd name="T23" fmla="*/ 113 h 147"/>
              <a:gd name="T24" fmla="*/ 77 w 147"/>
              <a:gd name="T25" fmla="*/ 110 h 147"/>
              <a:gd name="T26" fmla="*/ 77 w 147"/>
              <a:gd name="T27" fmla="*/ 77 h 147"/>
              <a:gd name="T28" fmla="*/ 110 w 147"/>
              <a:gd name="T29" fmla="*/ 77 h 147"/>
              <a:gd name="T30" fmla="*/ 113 w 147"/>
              <a:gd name="T31" fmla="*/ 73 h 147"/>
              <a:gd name="T32" fmla="*/ 110 w 147"/>
              <a:gd name="T33" fmla="*/ 70 h 147"/>
              <a:gd name="T34" fmla="*/ 73 w 147"/>
              <a:gd name="T35" fmla="*/ 0 h 147"/>
              <a:gd name="T36" fmla="*/ 0 w 147"/>
              <a:gd name="T37" fmla="*/ 73 h 147"/>
              <a:gd name="T38" fmla="*/ 73 w 147"/>
              <a:gd name="T39" fmla="*/ 147 h 147"/>
              <a:gd name="T40" fmla="*/ 147 w 147"/>
              <a:gd name="T41" fmla="*/ 73 h 147"/>
              <a:gd name="T42" fmla="*/ 73 w 147"/>
              <a:gd name="T43" fmla="*/ 0 h 147"/>
              <a:gd name="T44" fmla="*/ 73 w 147"/>
              <a:gd name="T45" fmla="*/ 140 h 147"/>
              <a:gd name="T46" fmla="*/ 6 w 147"/>
              <a:gd name="T47" fmla="*/ 73 h 147"/>
              <a:gd name="T48" fmla="*/ 73 w 147"/>
              <a:gd name="T49" fmla="*/ 6 h 147"/>
              <a:gd name="T50" fmla="*/ 140 w 147"/>
              <a:gd name="T51" fmla="*/ 73 h 147"/>
              <a:gd name="T52" fmla="*/ 73 w 147"/>
              <a:gd name="T53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7" h="147">
                <a:moveTo>
                  <a:pt x="110" y="70"/>
                </a:moveTo>
                <a:cubicBezTo>
                  <a:pt x="77" y="70"/>
                  <a:pt x="77" y="70"/>
                  <a:pt x="77" y="70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5"/>
                  <a:pt x="75" y="33"/>
                  <a:pt x="73" y="33"/>
                </a:cubicBezTo>
                <a:cubicBezTo>
                  <a:pt x="71" y="33"/>
                  <a:pt x="70" y="35"/>
                  <a:pt x="70" y="36"/>
                </a:cubicBezTo>
                <a:cubicBezTo>
                  <a:pt x="70" y="70"/>
                  <a:pt x="70" y="70"/>
                  <a:pt x="70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5" y="70"/>
                  <a:pt x="33" y="71"/>
                  <a:pt x="33" y="73"/>
                </a:cubicBezTo>
                <a:cubicBezTo>
                  <a:pt x="33" y="75"/>
                  <a:pt x="35" y="77"/>
                  <a:pt x="37" y="77"/>
                </a:cubicBezTo>
                <a:cubicBezTo>
                  <a:pt x="70" y="77"/>
                  <a:pt x="70" y="77"/>
                  <a:pt x="70" y="77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12"/>
                  <a:pt x="71" y="113"/>
                  <a:pt x="73" y="113"/>
                </a:cubicBezTo>
                <a:cubicBezTo>
                  <a:pt x="75" y="113"/>
                  <a:pt x="77" y="112"/>
                  <a:pt x="77" y="110"/>
                </a:cubicBezTo>
                <a:cubicBezTo>
                  <a:pt x="77" y="77"/>
                  <a:pt x="77" y="77"/>
                  <a:pt x="77" y="77"/>
                </a:cubicBezTo>
                <a:cubicBezTo>
                  <a:pt x="110" y="77"/>
                  <a:pt x="110" y="77"/>
                  <a:pt x="110" y="77"/>
                </a:cubicBezTo>
                <a:cubicBezTo>
                  <a:pt x="112" y="77"/>
                  <a:pt x="113" y="75"/>
                  <a:pt x="113" y="73"/>
                </a:cubicBezTo>
                <a:cubicBezTo>
                  <a:pt x="113" y="71"/>
                  <a:pt x="112" y="70"/>
                  <a:pt x="110" y="70"/>
                </a:cubicBezTo>
                <a:close/>
                <a:moveTo>
                  <a:pt x="73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3" y="0"/>
                </a:cubicBezTo>
                <a:close/>
                <a:moveTo>
                  <a:pt x="73" y="140"/>
                </a:moveTo>
                <a:cubicBezTo>
                  <a:pt x="36" y="140"/>
                  <a:pt x="6" y="110"/>
                  <a:pt x="6" y="73"/>
                </a:cubicBezTo>
                <a:cubicBezTo>
                  <a:pt x="6" y="36"/>
                  <a:pt x="36" y="6"/>
                  <a:pt x="73" y="6"/>
                </a:cubicBezTo>
                <a:cubicBezTo>
                  <a:pt x="110" y="6"/>
                  <a:pt x="140" y="36"/>
                  <a:pt x="140" y="73"/>
                </a:cubicBezTo>
                <a:cubicBezTo>
                  <a:pt x="140" y="110"/>
                  <a:pt x="110" y="140"/>
                  <a:pt x="73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471" y="4374876"/>
            <a:ext cx="1985238" cy="124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+5400</a:t>
            </a:r>
          </a:p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</a:rPr>
              <a:t>Compellingly innovate cutting-edge e-services and synergistic networks. Rapaciously.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Freeform 207"/>
          <p:cNvSpPr>
            <a:spLocks noEditPoints="1"/>
          </p:cNvSpPr>
          <p:nvPr/>
        </p:nvSpPr>
        <p:spPr bwMode="auto">
          <a:xfrm>
            <a:off x="1299969" y="4046150"/>
            <a:ext cx="368243" cy="368243"/>
          </a:xfrm>
          <a:custGeom>
            <a:avLst/>
            <a:gdLst>
              <a:gd name="T0" fmla="*/ 110 w 147"/>
              <a:gd name="T1" fmla="*/ 70 h 147"/>
              <a:gd name="T2" fmla="*/ 77 w 147"/>
              <a:gd name="T3" fmla="*/ 70 h 147"/>
              <a:gd name="T4" fmla="*/ 77 w 147"/>
              <a:gd name="T5" fmla="*/ 36 h 147"/>
              <a:gd name="T6" fmla="*/ 73 w 147"/>
              <a:gd name="T7" fmla="*/ 33 h 147"/>
              <a:gd name="T8" fmla="*/ 70 w 147"/>
              <a:gd name="T9" fmla="*/ 36 h 147"/>
              <a:gd name="T10" fmla="*/ 70 w 147"/>
              <a:gd name="T11" fmla="*/ 70 h 147"/>
              <a:gd name="T12" fmla="*/ 37 w 147"/>
              <a:gd name="T13" fmla="*/ 70 h 147"/>
              <a:gd name="T14" fmla="*/ 33 w 147"/>
              <a:gd name="T15" fmla="*/ 73 h 147"/>
              <a:gd name="T16" fmla="*/ 37 w 147"/>
              <a:gd name="T17" fmla="*/ 77 h 147"/>
              <a:gd name="T18" fmla="*/ 70 w 147"/>
              <a:gd name="T19" fmla="*/ 77 h 147"/>
              <a:gd name="T20" fmla="*/ 70 w 147"/>
              <a:gd name="T21" fmla="*/ 110 h 147"/>
              <a:gd name="T22" fmla="*/ 73 w 147"/>
              <a:gd name="T23" fmla="*/ 113 h 147"/>
              <a:gd name="T24" fmla="*/ 77 w 147"/>
              <a:gd name="T25" fmla="*/ 110 h 147"/>
              <a:gd name="T26" fmla="*/ 77 w 147"/>
              <a:gd name="T27" fmla="*/ 77 h 147"/>
              <a:gd name="T28" fmla="*/ 110 w 147"/>
              <a:gd name="T29" fmla="*/ 77 h 147"/>
              <a:gd name="T30" fmla="*/ 113 w 147"/>
              <a:gd name="T31" fmla="*/ 73 h 147"/>
              <a:gd name="T32" fmla="*/ 110 w 147"/>
              <a:gd name="T33" fmla="*/ 70 h 147"/>
              <a:gd name="T34" fmla="*/ 73 w 147"/>
              <a:gd name="T35" fmla="*/ 0 h 147"/>
              <a:gd name="T36" fmla="*/ 0 w 147"/>
              <a:gd name="T37" fmla="*/ 73 h 147"/>
              <a:gd name="T38" fmla="*/ 73 w 147"/>
              <a:gd name="T39" fmla="*/ 147 h 147"/>
              <a:gd name="T40" fmla="*/ 147 w 147"/>
              <a:gd name="T41" fmla="*/ 73 h 147"/>
              <a:gd name="T42" fmla="*/ 73 w 147"/>
              <a:gd name="T43" fmla="*/ 0 h 147"/>
              <a:gd name="T44" fmla="*/ 73 w 147"/>
              <a:gd name="T45" fmla="*/ 140 h 147"/>
              <a:gd name="T46" fmla="*/ 6 w 147"/>
              <a:gd name="T47" fmla="*/ 73 h 147"/>
              <a:gd name="T48" fmla="*/ 73 w 147"/>
              <a:gd name="T49" fmla="*/ 6 h 147"/>
              <a:gd name="T50" fmla="*/ 140 w 147"/>
              <a:gd name="T51" fmla="*/ 73 h 147"/>
              <a:gd name="T52" fmla="*/ 73 w 147"/>
              <a:gd name="T53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7" h="147">
                <a:moveTo>
                  <a:pt x="110" y="70"/>
                </a:moveTo>
                <a:cubicBezTo>
                  <a:pt x="77" y="70"/>
                  <a:pt x="77" y="70"/>
                  <a:pt x="77" y="70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5"/>
                  <a:pt x="75" y="33"/>
                  <a:pt x="73" y="33"/>
                </a:cubicBezTo>
                <a:cubicBezTo>
                  <a:pt x="71" y="33"/>
                  <a:pt x="70" y="35"/>
                  <a:pt x="70" y="36"/>
                </a:cubicBezTo>
                <a:cubicBezTo>
                  <a:pt x="70" y="70"/>
                  <a:pt x="70" y="70"/>
                  <a:pt x="70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5" y="70"/>
                  <a:pt x="33" y="71"/>
                  <a:pt x="33" y="73"/>
                </a:cubicBezTo>
                <a:cubicBezTo>
                  <a:pt x="33" y="75"/>
                  <a:pt x="35" y="77"/>
                  <a:pt x="37" y="77"/>
                </a:cubicBezTo>
                <a:cubicBezTo>
                  <a:pt x="70" y="77"/>
                  <a:pt x="70" y="77"/>
                  <a:pt x="70" y="77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12"/>
                  <a:pt x="71" y="113"/>
                  <a:pt x="73" y="113"/>
                </a:cubicBezTo>
                <a:cubicBezTo>
                  <a:pt x="75" y="113"/>
                  <a:pt x="77" y="112"/>
                  <a:pt x="77" y="110"/>
                </a:cubicBezTo>
                <a:cubicBezTo>
                  <a:pt x="77" y="77"/>
                  <a:pt x="77" y="77"/>
                  <a:pt x="77" y="77"/>
                </a:cubicBezTo>
                <a:cubicBezTo>
                  <a:pt x="110" y="77"/>
                  <a:pt x="110" y="77"/>
                  <a:pt x="110" y="77"/>
                </a:cubicBezTo>
                <a:cubicBezTo>
                  <a:pt x="112" y="77"/>
                  <a:pt x="113" y="75"/>
                  <a:pt x="113" y="73"/>
                </a:cubicBezTo>
                <a:cubicBezTo>
                  <a:pt x="113" y="71"/>
                  <a:pt x="112" y="70"/>
                  <a:pt x="110" y="70"/>
                </a:cubicBezTo>
                <a:close/>
                <a:moveTo>
                  <a:pt x="73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3" y="0"/>
                </a:cubicBezTo>
                <a:close/>
                <a:moveTo>
                  <a:pt x="73" y="140"/>
                </a:moveTo>
                <a:cubicBezTo>
                  <a:pt x="36" y="140"/>
                  <a:pt x="6" y="110"/>
                  <a:pt x="6" y="73"/>
                </a:cubicBezTo>
                <a:cubicBezTo>
                  <a:pt x="6" y="36"/>
                  <a:pt x="36" y="6"/>
                  <a:pt x="73" y="6"/>
                </a:cubicBezTo>
                <a:cubicBezTo>
                  <a:pt x="110" y="6"/>
                  <a:pt x="140" y="36"/>
                  <a:pt x="140" y="73"/>
                </a:cubicBezTo>
                <a:cubicBezTo>
                  <a:pt x="140" y="110"/>
                  <a:pt x="110" y="140"/>
                  <a:pt x="73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530EB-0521-4273-A98B-86EEE8CA9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44E29-765A-4DF0-8EE0-4394C4F6A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9A2AD41-50EC-48A2-A8A0-295C48102BDE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453DF5-311D-479B-A16C-5FA14840F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14ABE-24D1-4C64-A966-57A4FA2C3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7FC098A5-1FBA-4F3D-B894-214DA2AC4D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7" r="20347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CF6E33-DDF1-436C-8A90-8C0D5199B390}"/>
              </a:ext>
            </a:extLst>
          </p:cNvPr>
          <p:cNvSpPr txBox="1"/>
          <p:nvPr/>
        </p:nvSpPr>
        <p:spPr>
          <a:xfrm>
            <a:off x="266701" y="1209987"/>
            <a:ext cx="4324349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80000"/>
              </a:lnSpc>
            </a:pPr>
            <a:r>
              <a:rPr lang="en-US" sz="4000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TALK </a:t>
            </a:r>
            <a:br>
              <a:rPr lang="en-US" sz="4000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4000" b="1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TO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4C916-5F44-454C-AA3B-059B44AF6F08}"/>
              </a:ext>
            </a:extLst>
          </p:cNvPr>
          <p:cNvSpPr txBox="1"/>
          <p:nvPr/>
        </p:nvSpPr>
        <p:spPr>
          <a:xfrm>
            <a:off x="266701" y="2580483"/>
            <a:ext cx="4667249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Interactively transform cutting-edge intellectual capital after sticky e-commerce. Dramatically generate user-centric portals without timely functionalities. Interactively.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47CF929-554F-401B-A0B0-3180A6047C98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5C3BF1-3366-40CF-8D2E-6E014642F32F}"/>
              </a:ext>
            </a:extLst>
          </p:cNvPr>
          <p:cNvSpPr/>
          <p:nvPr/>
        </p:nvSpPr>
        <p:spPr>
          <a:xfrm>
            <a:off x="266700" y="4030140"/>
            <a:ext cx="3325007" cy="7031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+8801824989751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youremail@gmail.com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F73C9-AE41-4C02-B561-80782AF5ED5D}"/>
              </a:ext>
            </a:extLst>
          </p:cNvPr>
          <p:cNvSpPr/>
          <p:nvPr/>
        </p:nvSpPr>
        <p:spPr>
          <a:xfrm>
            <a:off x="266699" y="5027174"/>
            <a:ext cx="3325007" cy="7031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4383 Greenridge Ln, Kannapolis, NC, 28081</a:t>
            </a:r>
          </a:p>
        </p:txBody>
      </p:sp>
    </p:spTree>
    <p:extLst>
      <p:ext uri="{BB962C8B-B14F-4D97-AF65-F5344CB8AC3E}">
        <p14:creationId xmlns:p14="http://schemas.microsoft.com/office/powerpoint/2010/main" val="157144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EC63B22-AD2D-41B4-864C-2E1BAF48B4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6" b="30846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04344-1651-4DD3-82A1-6C6B4104E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CF468-36D9-46D4-B445-54510AC70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300" y="819324"/>
            <a:ext cx="8514131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GET </a:t>
            </a:r>
            <a:r>
              <a:rPr lang="en-US" sz="4000" b="1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IN TOUCH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4E8081-F164-46FA-8786-1236FB0BD2FA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E81A56-6530-4253-88EF-E098FE2FD50F}"/>
              </a:ext>
            </a:extLst>
          </p:cNvPr>
          <p:cNvSpPr/>
          <p:nvPr/>
        </p:nvSpPr>
        <p:spPr>
          <a:xfrm>
            <a:off x="266700" y="5058962"/>
            <a:ext cx="3325007" cy="7031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+8801824989751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youremail@gmail.com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F539E-EEE3-4D56-83D6-8D9F611DB547}"/>
              </a:ext>
            </a:extLst>
          </p:cNvPr>
          <p:cNvSpPr/>
          <p:nvPr/>
        </p:nvSpPr>
        <p:spPr>
          <a:xfrm>
            <a:off x="4561694" y="5058962"/>
            <a:ext cx="3325007" cy="7031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4383 Greenridge Ln, Kannapolis, NC, 28081</a:t>
            </a:r>
          </a:p>
        </p:txBody>
      </p:sp>
    </p:spTree>
    <p:extLst>
      <p:ext uri="{BB962C8B-B14F-4D97-AF65-F5344CB8AC3E}">
        <p14:creationId xmlns:p14="http://schemas.microsoft.com/office/powerpoint/2010/main" val="5990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837130E-0177-482A-967F-C8570A8314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127" r="18127"/>
          <a:stretch>
            <a:fillRect/>
          </a:stretch>
        </p:blipFill>
        <p:spPr>
          <a:xfrm>
            <a:off x="5630863" y="0"/>
            <a:ext cx="6561137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6700" y="2416872"/>
            <a:ext cx="3477986" cy="366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Credibly productize strategic innovation and efficient methodologies. Efficiently incentivize effective metrics via state of the art benefits. Progressively synthesize focused solutions rather than principle-centered. Enthusiastically disintermediate backward-compatible applications through team driven mindshare.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8644" y="940061"/>
            <a:ext cx="3233876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400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COMPANY</a:t>
            </a:r>
            <a:r>
              <a:rPr lang="en-US" b="1" dirty="0"/>
              <a:t> SLIDE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29868B-C9AE-4E5C-8835-3F375B516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CE312-5574-48BF-AE15-55695EAF6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Скругленный прямоугольник 9"/>
          <p:cNvSpPr/>
          <p:nvPr/>
        </p:nvSpPr>
        <p:spPr>
          <a:xfrm rot="2700000">
            <a:off x="4940387" y="2703159"/>
            <a:ext cx="1382312" cy="1382312"/>
          </a:xfrm>
          <a:prstGeom prst="roundRect">
            <a:avLst>
              <a:gd name="adj" fmla="val 30113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accent1"/>
              </a:solidFill>
            </a:endParaRPr>
          </a:p>
        </p:txBody>
      </p:sp>
      <p:sp>
        <p:nvSpPr>
          <p:cNvPr id="6" name="Скругленный прямоугольник 9"/>
          <p:cNvSpPr/>
          <p:nvPr/>
        </p:nvSpPr>
        <p:spPr>
          <a:xfrm rot="2700000">
            <a:off x="4940387" y="4771594"/>
            <a:ext cx="1382312" cy="1382312"/>
          </a:xfrm>
          <a:prstGeom prst="roundRect">
            <a:avLst>
              <a:gd name="adj" fmla="val 30113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Freeform 68"/>
          <p:cNvSpPr>
            <a:spLocks noEditPoints="1"/>
          </p:cNvSpPr>
          <p:nvPr/>
        </p:nvSpPr>
        <p:spPr bwMode="auto">
          <a:xfrm>
            <a:off x="5449419" y="3064054"/>
            <a:ext cx="368243" cy="368243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5446877" y="5136816"/>
            <a:ext cx="368243" cy="300520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4996" y="3436906"/>
            <a:ext cx="837089" cy="283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b="1" dirty="0">
                <a:solidFill>
                  <a:schemeClr val="accent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Skill name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14996" y="5509249"/>
            <a:ext cx="837089" cy="283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b="1" dirty="0">
                <a:solidFill>
                  <a:schemeClr val="accent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Skill name</a:t>
            </a:r>
          </a:p>
        </p:txBody>
      </p:sp>
      <p:sp>
        <p:nvSpPr>
          <p:cNvPr id="11" name="Скругленный прямоугольник 9"/>
          <p:cNvSpPr/>
          <p:nvPr/>
        </p:nvSpPr>
        <p:spPr>
          <a:xfrm rot="2700000">
            <a:off x="4940387" y="634724"/>
            <a:ext cx="1382312" cy="1382312"/>
          </a:xfrm>
          <a:prstGeom prst="roundRect">
            <a:avLst>
              <a:gd name="adj" fmla="val 30113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14996" y="1368472"/>
            <a:ext cx="837089" cy="283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33" b="1" dirty="0">
                <a:solidFill>
                  <a:schemeClr val="accent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Skill name</a:t>
            </a:r>
          </a:p>
        </p:txBody>
      </p:sp>
      <p:sp>
        <p:nvSpPr>
          <p:cNvPr id="14" name="Freeform 213"/>
          <p:cNvSpPr>
            <a:spLocks noEditPoints="1"/>
          </p:cNvSpPr>
          <p:nvPr/>
        </p:nvSpPr>
        <p:spPr bwMode="auto">
          <a:xfrm>
            <a:off x="5446877" y="1015896"/>
            <a:ext cx="368243" cy="368243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1585C39-8599-40D2-A933-0288792F5649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39020" y="4398200"/>
            <a:ext cx="6409167" cy="12636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Овал 13"/>
          <p:cNvSpPr/>
          <p:nvPr/>
        </p:nvSpPr>
        <p:spPr>
          <a:xfrm>
            <a:off x="5782434" y="4685570"/>
            <a:ext cx="743157" cy="743157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292100" dist="127000" dir="5400000" algn="ctr" rotWithShape="0">
              <a:schemeClr val="bg1">
                <a:lumMod val="65000"/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5373706" y="967584"/>
            <a:ext cx="6017104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HARD </a:t>
            </a:r>
            <a:r>
              <a:rPr lang="en-US" sz="4000" b="1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FACTS ABOUT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3706" y="1797455"/>
            <a:ext cx="6239174" cy="3790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CAPITAL.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3706" y="2459800"/>
            <a:ext cx="6409166" cy="172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 actively procrastinate backward-compatible web services without top-line meta-services. Credibly productize strategic innovation and efficient methodologies. Efficiently incentivize effective metrics via state of the art benefits. Progressively synthesize focused solution.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1645" y="4583973"/>
            <a:ext cx="3869628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“One-sheet fire up your browser golden goose, or prairie dogging so come up with something buzzworthy.”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4160" y="1115494"/>
            <a:ext cx="2245548" cy="2245548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28E5D99-27B9-4FA6-8CF1-6AE4593319F6}"/>
              </a:ext>
            </a:extLst>
          </p:cNvPr>
          <p:cNvGrpSpPr/>
          <p:nvPr/>
        </p:nvGrpSpPr>
        <p:grpSpPr>
          <a:xfrm>
            <a:off x="452710" y="1474161"/>
            <a:ext cx="2028449" cy="1528214"/>
            <a:chOff x="452363" y="1507716"/>
            <a:chExt cx="2028449" cy="1528214"/>
          </a:xfrm>
        </p:grpSpPr>
        <p:sp>
          <p:nvSpPr>
            <p:cNvPr id="14" name="TextBox 13"/>
            <p:cNvSpPr txBox="1"/>
            <p:nvPr/>
          </p:nvSpPr>
          <p:spPr>
            <a:xfrm>
              <a:off x="932434" y="1507716"/>
              <a:ext cx="1068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Roboto Black" panose="02000000000000000000" pitchFamily="2" charset="0"/>
                  <a:cs typeface="Roboto Black" panose="02000000000000000000" pitchFamily="2" charset="0"/>
                </a:rPr>
                <a:t>45%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2363" y="2058803"/>
              <a:ext cx="2028449" cy="97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267"/>
                </a:lnSpc>
              </a:pPr>
              <a:r>
                <a:rPr lang="en-US" sz="1100" b="1" dirty="0">
                  <a:solidFill>
                    <a:schemeClr val="bg1"/>
                  </a:solidFill>
                  <a:ea typeface="Roboto Medium" panose="02000000000000000000" pitchFamily="2" charset="0"/>
                  <a:cs typeface="Roboto Medium" panose="02000000000000000000" pitchFamily="2" charset="0"/>
                </a:rPr>
                <a:t>Online transaction</a:t>
              </a:r>
            </a:p>
            <a:p>
              <a:pPr algn="ctr">
                <a:lnSpc>
                  <a:spcPct val="150000"/>
                </a:lnSpc>
                <a:spcBef>
                  <a:spcPts val="40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Proactively brand corporate technology.</a:t>
              </a:r>
              <a:r>
                <a:rPr lang="ru-RU" sz="1000" dirty="0">
                  <a:solidFill>
                    <a:schemeClr val="bg1"/>
                  </a:solidFill>
                </a:rPr>
                <a:t> </a:t>
              </a:r>
              <a:r>
                <a:rPr lang="en-US" sz="1000" dirty="0">
                  <a:solidFill>
                    <a:schemeClr val="bg1"/>
                  </a:solidFill>
                </a:rPr>
                <a:t>Dramatically incubate multimedia based.</a:t>
              </a:r>
              <a:endParaRPr lang="en-US" sz="11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22" name="Freeform 157"/>
          <p:cNvSpPr>
            <a:spLocks noEditPoints="1"/>
          </p:cNvSpPr>
          <p:nvPr/>
        </p:nvSpPr>
        <p:spPr bwMode="auto">
          <a:xfrm>
            <a:off x="5969891" y="4873027"/>
            <a:ext cx="368243" cy="368243"/>
          </a:xfrm>
          <a:custGeom>
            <a:avLst/>
            <a:gdLst>
              <a:gd name="T0" fmla="*/ 143 w 147"/>
              <a:gd name="T1" fmla="*/ 50 h 147"/>
              <a:gd name="T2" fmla="*/ 140 w 147"/>
              <a:gd name="T3" fmla="*/ 53 h 147"/>
              <a:gd name="T4" fmla="*/ 140 w 147"/>
              <a:gd name="T5" fmla="*/ 127 h 147"/>
              <a:gd name="T6" fmla="*/ 127 w 147"/>
              <a:gd name="T7" fmla="*/ 140 h 147"/>
              <a:gd name="T8" fmla="*/ 20 w 147"/>
              <a:gd name="T9" fmla="*/ 140 h 147"/>
              <a:gd name="T10" fmla="*/ 6 w 147"/>
              <a:gd name="T11" fmla="*/ 127 h 147"/>
              <a:gd name="T12" fmla="*/ 6 w 147"/>
              <a:gd name="T13" fmla="*/ 20 h 147"/>
              <a:gd name="T14" fmla="*/ 20 w 147"/>
              <a:gd name="T15" fmla="*/ 7 h 147"/>
              <a:gd name="T16" fmla="*/ 93 w 147"/>
              <a:gd name="T17" fmla="*/ 7 h 147"/>
              <a:gd name="T18" fmla="*/ 97 w 147"/>
              <a:gd name="T19" fmla="*/ 3 h 147"/>
              <a:gd name="T20" fmla="*/ 93 w 147"/>
              <a:gd name="T21" fmla="*/ 0 h 147"/>
              <a:gd name="T22" fmla="*/ 20 w 147"/>
              <a:gd name="T23" fmla="*/ 0 h 147"/>
              <a:gd name="T24" fmla="*/ 0 w 147"/>
              <a:gd name="T25" fmla="*/ 20 h 147"/>
              <a:gd name="T26" fmla="*/ 0 w 147"/>
              <a:gd name="T27" fmla="*/ 127 h 147"/>
              <a:gd name="T28" fmla="*/ 20 w 147"/>
              <a:gd name="T29" fmla="*/ 147 h 147"/>
              <a:gd name="T30" fmla="*/ 127 w 147"/>
              <a:gd name="T31" fmla="*/ 147 h 147"/>
              <a:gd name="T32" fmla="*/ 147 w 147"/>
              <a:gd name="T33" fmla="*/ 127 h 147"/>
              <a:gd name="T34" fmla="*/ 147 w 147"/>
              <a:gd name="T35" fmla="*/ 53 h 147"/>
              <a:gd name="T36" fmla="*/ 143 w 147"/>
              <a:gd name="T37" fmla="*/ 50 h 147"/>
              <a:gd name="T38" fmla="*/ 37 w 147"/>
              <a:gd name="T39" fmla="*/ 110 h 147"/>
              <a:gd name="T40" fmla="*/ 65 w 147"/>
              <a:gd name="T41" fmla="*/ 105 h 147"/>
              <a:gd name="T42" fmla="*/ 142 w 147"/>
              <a:gd name="T43" fmla="*/ 28 h 147"/>
              <a:gd name="T44" fmla="*/ 147 w 147"/>
              <a:gd name="T45" fmla="*/ 17 h 147"/>
              <a:gd name="T46" fmla="*/ 130 w 147"/>
              <a:gd name="T47" fmla="*/ 0 h 147"/>
              <a:gd name="T48" fmla="*/ 118 w 147"/>
              <a:gd name="T49" fmla="*/ 5 h 147"/>
              <a:gd name="T50" fmla="*/ 41 w 147"/>
              <a:gd name="T51" fmla="*/ 82 h 147"/>
              <a:gd name="T52" fmla="*/ 37 w 147"/>
              <a:gd name="T53" fmla="*/ 110 h 147"/>
              <a:gd name="T54" fmla="*/ 123 w 147"/>
              <a:gd name="T55" fmla="*/ 10 h 147"/>
              <a:gd name="T56" fmla="*/ 130 w 147"/>
              <a:gd name="T57" fmla="*/ 7 h 147"/>
              <a:gd name="T58" fmla="*/ 140 w 147"/>
              <a:gd name="T59" fmla="*/ 17 h 147"/>
              <a:gd name="T60" fmla="*/ 137 w 147"/>
              <a:gd name="T61" fmla="*/ 24 h 147"/>
              <a:gd name="T62" fmla="*/ 133 w 147"/>
              <a:gd name="T63" fmla="*/ 28 h 147"/>
              <a:gd name="T64" fmla="*/ 119 w 147"/>
              <a:gd name="T65" fmla="*/ 14 h 147"/>
              <a:gd name="T66" fmla="*/ 123 w 147"/>
              <a:gd name="T67" fmla="*/ 10 h 147"/>
              <a:gd name="T68" fmla="*/ 114 w 147"/>
              <a:gd name="T69" fmla="*/ 19 h 147"/>
              <a:gd name="T70" fmla="*/ 128 w 147"/>
              <a:gd name="T71" fmla="*/ 33 h 147"/>
              <a:gd name="T72" fmla="*/ 67 w 147"/>
              <a:gd name="T73" fmla="*/ 94 h 147"/>
              <a:gd name="T74" fmla="*/ 67 w 147"/>
              <a:gd name="T75" fmla="*/ 80 h 147"/>
              <a:gd name="T76" fmla="*/ 52 w 147"/>
              <a:gd name="T77" fmla="*/ 80 h 147"/>
              <a:gd name="T78" fmla="*/ 114 w 147"/>
              <a:gd name="T79" fmla="*/ 19 h 147"/>
              <a:gd name="T80" fmla="*/ 47 w 147"/>
              <a:gd name="T81" fmla="*/ 87 h 147"/>
              <a:gd name="T82" fmla="*/ 60 w 147"/>
              <a:gd name="T83" fmla="*/ 87 h 147"/>
              <a:gd name="T84" fmla="*/ 60 w 147"/>
              <a:gd name="T85" fmla="*/ 99 h 147"/>
              <a:gd name="T86" fmla="*/ 45 w 147"/>
              <a:gd name="T87" fmla="*/ 102 h 147"/>
              <a:gd name="T88" fmla="*/ 47 w 147"/>
              <a:gd name="T89" fmla="*/ 8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" h="147">
                <a:moveTo>
                  <a:pt x="143" y="50"/>
                </a:moveTo>
                <a:cubicBezTo>
                  <a:pt x="142" y="50"/>
                  <a:pt x="140" y="52"/>
                  <a:pt x="140" y="53"/>
                </a:cubicBezTo>
                <a:cubicBezTo>
                  <a:pt x="140" y="127"/>
                  <a:pt x="140" y="127"/>
                  <a:pt x="140" y="127"/>
                </a:cubicBezTo>
                <a:cubicBezTo>
                  <a:pt x="140" y="134"/>
                  <a:pt x="134" y="140"/>
                  <a:pt x="127" y="140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2" y="140"/>
                  <a:pt x="6" y="134"/>
                  <a:pt x="6" y="127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3"/>
                  <a:pt x="12" y="7"/>
                  <a:pt x="20" y="7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7"/>
                  <a:pt x="97" y="5"/>
                  <a:pt x="97" y="3"/>
                </a:cubicBezTo>
                <a:cubicBezTo>
                  <a:pt x="97" y="1"/>
                  <a:pt x="95" y="0"/>
                  <a:pt x="93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38"/>
                  <a:pt x="9" y="147"/>
                  <a:pt x="20" y="147"/>
                </a:cubicBezTo>
                <a:cubicBezTo>
                  <a:pt x="127" y="147"/>
                  <a:pt x="127" y="147"/>
                  <a:pt x="127" y="147"/>
                </a:cubicBezTo>
                <a:cubicBezTo>
                  <a:pt x="138" y="147"/>
                  <a:pt x="147" y="138"/>
                  <a:pt x="147" y="127"/>
                </a:cubicBezTo>
                <a:cubicBezTo>
                  <a:pt x="147" y="53"/>
                  <a:pt x="147" y="53"/>
                  <a:pt x="147" y="53"/>
                </a:cubicBezTo>
                <a:cubicBezTo>
                  <a:pt x="147" y="52"/>
                  <a:pt x="145" y="50"/>
                  <a:pt x="143" y="50"/>
                </a:cubicBezTo>
                <a:close/>
                <a:moveTo>
                  <a:pt x="37" y="110"/>
                </a:moveTo>
                <a:cubicBezTo>
                  <a:pt x="65" y="105"/>
                  <a:pt x="65" y="105"/>
                  <a:pt x="65" y="105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5" y="25"/>
                  <a:pt x="147" y="21"/>
                  <a:pt x="147" y="17"/>
                </a:cubicBezTo>
                <a:cubicBezTo>
                  <a:pt x="147" y="7"/>
                  <a:pt x="139" y="0"/>
                  <a:pt x="130" y="0"/>
                </a:cubicBezTo>
                <a:cubicBezTo>
                  <a:pt x="125" y="0"/>
                  <a:pt x="121" y="2"/>
                  <a:pt x="118" y="5"/>
                </a:cubicBezTo>
                <a:cubicBezTo>
                  <a:pt x="41" y="82"/>
                  <a:pt x="41" y="82"/>
                  <a:pt x="41" y="82"/>
                </a:cubicBezTo>
                <a:lnTo>
                  <a:pt x="37" y="110"/>
                </a:lnTo>
                <a:close/>
                <a:moveTo>
                  <a:pt x="123" y="10"/>
                </a:moveTo>
                <a:cubicBezTo>
                  <a:pt x="125" y="8"/>
                  <a:pt x="127" y="7"/>
                  <a:pt x="130" y="7"/>
                </a:cubicBezTo>
                <a:cubicBezTo>
                  <a:pt x="136" y="7"/>
                  <a:pt x="140" y="11"/>
                  <a:pt x="140" y="17"/>
                </a:cubicBezTo>
                <a:cubicBezTo>
                  <a:pt x="140" y="19"/>
                  <a:pt x="139" y="22"/>
                  <a:pt x="137" y="24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19" y="14"/>
                  <a:pt x="119" y="14"/>
                  <a:pt x="119" y="14"/>
                </a:cubicBezTo>
                <a:lnTo>
                  <a:pt x="123" y="10"/>
                </a:lnTo>
                <a:close/>
                <a:moveTo>
                  <a:pt x="114" y="19"/>
                </a:moveTo>
                <a:cubicBezTo>
                  <a:pt x="128" y="33"/>
                  <a:pt x="128" y="33"/>
                  <a:pt x="128" y="33"/>
                </a:cubicBezTo>
                <a:cubicBezTo>
                  <a:pt x="67" y="94"/>
                  <a:pt x="67" y="94"/>
                  <a:pt x="67" y="94"/>
                </a:cubicBezTo>
                <a:cubicBezTo>
                  <a:pt x="67" y="80"/>
                  <a:pt x="67" y="80"/>
                  <a:pt x="67" y="80"/>
                </a:cubicBezTo>
                <a:cubicBezTo>
                  <a:pt x="52" y="80"/>
                  <a:pt x="52" y="80"/>
                  <a:pt x="52" y="80"/>
                </a:cubicBezTo>
                <a:lnTo>
                  <a:pt x="114" y="19"/>
                </a:lnTo>
                <a:close/>
                <a:moveTo>
                  <a:pt x="47" y="87"/>
                </a:moveTo>
                <a:cubicBezTo>
                  <a:pt x="60" y="87"/>
                  <a:pt x="60" y="87"/>
                  <a:pt x="60" y="87"/>
                </a:cubicBezTo>
                <a:cubicBezTo>
                  <a:pt x="60" y="99"/>
                  <a:pt x="60" y="99"/>
                  <a:pt x="60" y="99"/>
                </a:cubicBezTo>
                <a:cubicBezTo>
                  <a:pt x="45" y="102"/>
                  <a:pt x="45" y="102"/>
                  <a:pt x="45" y="102"/>
                </a:cubicBezTo>
                <a:lnTo>
                  <a:pt x="47" y="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pic>
        <p:nvPicPr>
          <p:cNvPr id="53" name="Picture Placeholder 24">
            <a:extLst>
              <a:ext uri="{FF2B5EF4-FFF2-40B4-BE49-F238E27FC236}">
                <a16:creationId xmlns:a16="http://schemas.microsoft.com/office/drawing/2014/main" id="{C7BAE564-6218-4A66-8523-CF516A3272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r="18207"/>
          <a:stretch>
            <a:fillRect/>
          </a:stretch>
        </p:blipFill>
        <p:spPr/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D7A0CCFE-4658-496B-9A6E-175ADE6864C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r="16929"/>
          <a:stretch>
            <a:fillRect/>
          </a:stretch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20702FAA-78F4-4CE3-81F0-BFD1962EF56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16619"/>
          <a:stretch>
            <a:fillRect/>
          </a:stretch>
        </p:blipFill>
        <p:spPr/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719BB16-C879-494A-8926-01701961A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D266F22-A0A2-4DF1-B962-4D460E882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622ED0B-E0BA-4283-BD43-9B8B0060E8CF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/>
          <p:nvPr/>
        </p:nvSpPr>
        <p:spPr>
          <a:xfrm>
            <a:off x="362382" y="2398230"/>
            <a:ext cx="751452" cy="497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3833" y="2398230"/>
            <a:ext cx="4584177" cy="4970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66700" y="3075214"/>
            <a:ext cx="5495471" cy="815086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ea typeface="Karla" pitchFamily="2" charset="0"/>
                <a:cs typeface="Poppins Light" panose="02000000000000000000" pitchFamily="2" charset="0"/>
              </a:rPr>
              <a:t>Etiam vitae dui congue, semper quam vitae, luctus ligula. Sed posuere nunc in leo commod else. 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Karla" pitchFamily="2" charset="0"/>
                <a:cs typeface="Poppins Light" panose="02000000000000000000" pitchFamily="2" charset="0"/>
              </a:rPr>
              <a:t>Etiam vitae dui congue, semper quam vitae, luctus ligula. Vivamus ornare pharetra congue. Sed risus quam.</a:t>
            </a:r>
          </a:p>
          <a:p>
            <a:pPr marL="0" indent="0" algn="just">
              <a:lnSpc>
                <a:spcPts val="1800"/>
              </a:lnSpc>
              <a:spcBef>
                <a:spcPts val="0"/>
              </a:spcBef>
              <a:buNone/>
            </a:pPr>
            <a:endParaRPr lang="en-US" sz="1067" dirty="0">
              <a:solidFill>
                <a:schemeClr val="bg1">
                  <a:lumMod val="50000"/>
                </a:schemeClr>
              </a:solidFill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43163" y="2448837"/>
            <a:ext cx="4423856" cy="395839"/>
          </a:xfrm>
          <a:prstGeom prst="rect">
            <a:avLst/>
          </a:prstGeom>
        </p:spPr>
        <p:txBody>
          <a:bodyPr vert="horz" lIns="91426" tIns="45713" rIns="91426" bIns="45713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200" kern="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Karla" pitchFamily="2" charset="0"/>
                <a:cs typeface="Poppins SemiBold" panose="02000000000000000000" pitchFamily="2" charset="0"/>
              </a:rPr>
              <a:t>RESEARCH PRODUCT PROTOTYPING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38470" y="2448837"/>
            <a:ext cx="602621" cy="395839"/>
          </a:xfrm>
          <a:prstGeom prst="rect">
            <a:avLst/>
          </a:prstGeom>
        </p:spPr>
        <p:txBody>
          <a:bodyPr vert="horz" lIns="91426" tIns="45713" rIns="91426" bIns="45713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600" kern="0" dirty="0">
                <a:solidFill>
                  <a:schemeClr val="bg1"/>
                </a:solidFill>
                <a:latin typeface="+mj-lt"/>
                <a:ea typeface="Karla" pitchFamily="2" charset="0"/>
                <a:cs typeface="Poppins SemiBold" panose="02000000000000000000" pitchFamily="2" charset="0"/>
              </a:rPr>
              <a:t>01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2382" y="4272031"/>
            <a:ext cx="751452" cy="497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13833" y="4272031"/>
            <a:ext cx="4584177" cy="4970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266700" y="4963528"/>
            <a:ext cx="5495471" cy="815086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ea typeface="Karla" pitchFamily="2" charset="0"/>
                <a:cs typeface="Poppins Light" panose="02000000000000000000" pitchFamily="2" charset="0"/>
              </a:rPr>
              <a:t>Etiam vitae dui congue, semper quam vitae, luctus ligula. Sed posuere nunc in leo commod else. 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Karla" pitchFamily="2" charset="0"/>
                <a:cs typeface="Poppins Light" panose="02000000000000000000" pitchFamily="2" charset="0"/>
              </a:rPr>
              <a:t>Etiam vitae dui congue, semper quam vitae, luctus ligula. Vivamus ornare pharetra congue. Sed risus quam.</a:t>
            </a:r>
          </a:p>
          <a:p>
            <a:pPr marL="0" indent="0" algn="just">
              <a:lnSpc>
                <a:spcPts val="1800"/>
              </a:lnSpc>
              <a:spcBef>
                <a:spcPts val="0"/>
              </a:spcBef>
              <a:buNone/>
            </a:pPr>
            <a:endParaRPr lang="en-US" sz="1067" dirty="0">
              <a:solidFill>
                <a:schemeClr val="bg1">
                  <a:lumMod val="50000"/>
                </a:schemeClr>
              </a:solidFill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243163" y="4322638"/>
            <a:ext cx="4423856" cy="395839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200" kern="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Karla" pitchFamily="2" charset="0"/>
                <a:cs typeface="Poppins SemiBold" panose="02000000000000000000" pitchFamily="2" charset="0"/>
              </a:rPr>
              <a:t>DESIGN AND WEB DEVELOPMENT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38470" y="4322638"/>
            <a:ext cx="602621" cy="395839"/>
          </a:xfrm>
          <a:prstGeom prst="rect">
            <a:avLst/>
          </a:prstGeom>
        </p:spPr>
        <p:txBody>
          <a:bodyPr vert="horz" lIns="91426" tIns="45713" rIns="91426" bIns="45713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600" kern="0" dirty="0">
                <a:solidFill>
                  <a:schemeClr val="bg1"/>
                </a:solidFill>
                <a:latin typeface="+mj-lt"/>
                <a:ea typeface="Karla" pitchFamily="2" charset="0"/>
                <a:cs typeface="Poppins SemiBold" panose="02000000000000000000" pitchFamily="2" charset="0"/>
              </a:rPr>
              <a:t>02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48893" y="2398230"/>
            <a:ext cx="751452" cy="497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200344" y="2398230"/>
            <a:ext cx="4553185" cy="4970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6361466" y="3075214"/>
            <a:ext cx="5495471" cy="815086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ea typeface="Karla" pitchFamily="2" charset="0"/>
                <a:cs typeface="Poppins Light" panose="02000000000000000000" pitchFamily="2" charset="0"/>
              </a:rPr>
              <a:t>Etiam vitae dui congue, semper quam vitae, luctus ligula. Sed posuere nunc in leo commod else. 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Karla" pitchFamily="2" charset="0"/>
                <a:cs typeface="Poppins Light" panose="02000000000000000000" pitchFamily="2" charset="0"/>
              </a:rPr>
              <a:t>Etiam vitae dui congue, semper quam vitae, luctus ligula. Vivamus ornare pharetra congue. Sed risus quam.</a:t>
            </a:r>
          </a:p>
          <a:p>
            <a:pPr marL="0" indent="0" algn="just">
              <a:lnSpc>
                <a:spcPts val="1800"/>
              </a:lnSpc>
              <a:spcBef>
                <a:spcPts val="0"/>
              </a:spcBef>
              <a:buNone/>
            </a:pPr>
            <a:endParaRPr lang="en-US" sz="1067" dirty="0">
              <a:solidFill>
                <a:schemeClr val="bg1">
                  <a:lumMod val="50000"/>
                </a:schemeClr>
              </a:solidFill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7329674" y="2448837"/>
            <a:ext cx="4423856" cy="395839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200" kern="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Karla" pitchFamily="2" charset="0"/>
                <a:cs typeface="Poppins SemiBold" panose="02000000000000000000" pitchFamily="2" charset="0"/>
              </a:rPr>
              <a:t>APPLICATION DEVELOPMENT</a:t>
            </a: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6523309" y="2448837"/>
            <a:ext cx="602621" cy="395839"/>
          </a:xfrm>
          <a:prstGeom prst="rect">
            <a:avLst/>
          </a:prstGeom>
        </p:spPr>
        <p:txBody>
          <a:bodyPr vert="horz" lIns="91426" tIns="45713" rIns="91426" bIns="45713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600" b="1" kern="0" dirty="0">
                <a:solidFill>
                  <a:schemeClr val="bg1"/>
                </a:solidFill>
                <a:latin typeface="+mj-lt"/>
                <a:ea typeface="Karla" pitchFamily="2" charset="0"/>
                <a:cs typeface="Poppins SemiBold" panose="02000000000000000000" pitchFamily="2" charset="0"/>
              </a:rPr>
              <a:t>03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48893" y="4272031"/>
            <a:ext cx="751452" cy="497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200345" y="4272031"/>
            <a:ext cx="4553184" cy="4970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6361466" y="4963528"/>
            <a:ext cx="5495471" cy="815086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067" kern="0" dirty="0">
                <a:solidFill>
                  <a:schemeClr val="bg1">
                    <a:lumMod val="50000"/>
                  </a:schemeClr>
                </a:solidFill>
                <a:ea typeface="Karla" pitchFamily="2" charset="0"/>
                <a:cs typeface="Poppins Light" panose="02000000000000000000" pitchFamily="2" charset="0"/>
              </a:rPr>
              <a:t>Etiam vitae dui congue, semper quam vitae, luctus ligula. Sed posuere nunc in leo commod else. 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Karla" pitchFamily="2" charset="0"/>
                <a:cs typeface="Poppins Light" panose="02000000000000000000" pitchFamily="2" charset="0"/>
              </a:rPr>
              <a:t>Etiam vitae dui congue, semper quam vitae, luctus ligula. Vivamus ornare pharetra congue. Sed risus quam.</a:t>
            </a:r>
          </a:p>
          <a:p>
            <a:pPr marL="0" indent="0" algn="just">
              <a:lnSpc>
                <a:spcPts val="1800"/>
              </a:lnSpc>
              <a:spcBef>
                <a:spcPts val="0"/>
              </a:spcBef>
              <a:buNone/>
            </a:pPr>
            <a:endParaRPr lang="en-US" sz="1067" dirty="0">
              <a:solidFill>
                <a:schemeClr val="bg1">
                  <a:lumMod val="50000"/>
                </a:schemeClr>
              </a:solidFill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7329674" y="4322638"/>
            <a:ext cx="4423856" cy="395839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200" kern="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Karla" pitchFamily="2" charset="0"/>
                <a:cs typeface="Poppins SemiBold" panose="02000000000000000000" pitchFamily="2" charset="0"/>
              </a:rPr>
              <a:t>TESTING AND FIXING ALL BUGS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6523309" y="4322638"/>
            <a:ext cx="602621" cy="395839"/>
          </a:xfrm>
          <a:prstGeom prst="rect">
            <a:avLst/>
          </a:prstGeom>
        </p:spPr>
        <p:txBody>
          <a:bodyPr vert="horz" lIns="91426" tIns="45713" rIns="91426" bIns="45713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1600" b="1" kern="0" dirty="0">
                <a:solidFill>
                  <a:schemeClr val="bg1"/>
                </a:solidFill>
                <a:latin typeface="+mj-lt"/>
                <a:ea typeface="Karla" pitchFamily="2" charset="0"/>
                <a:cs typeface="Poppins SemiBold" panose="02000000000000000000" pitchFamily="2" charset="0"/>
              </a:rPr>
              <a:t>04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8644" y="851118"/>
            <a:ext cx="7205441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933"/>
              </a:lnSpc>
            </a:pPr>
            <a:r>
              <a:rPr lang="en-US" sz="4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MAIN STEPS </a:t>
            </a:r>
            <a:r>
              <a:rPr lang="en-US" sz="4000" b="1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OF STRATEGY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2186" y="1543460"/>
            <a:ext cx="9111156" cy="338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 EVISCULATE QUALITY CUSTOMER SERVICE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4CBEE-D6A0-4A82-B1F5-1AD6BF90E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F6681-8F98-46C4-97DD-A1841CB9C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23D6CA6-2BC0-4304-A245-FC3E387FA15F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2BFBF7-5949-44DD-BDDC-69926F8D86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8" b="15158"/>
          <a:stretch>
            <a:fillRect/>
          </a:stretch>
        </p:blipFill>
        <p:spPr>
          <a:xfrm flipH="1">
            <a:off x="5631543" y="0"/>
            <a:ext cx="6560457" cy="6858000"/>
          </a:xfrm>
        </p:spPr>
      </p:pic>
      <p:sp>
        <p:nvSpPr>
          <p:cNvPr id="27" name="Rectangle 26"/>
          <p:cNvSpPr/>
          <p:nvPr/>
        </p:nvSpPr>
        <p:spPr>
          <a:xfrm>
            <a:off x="5631542" y="0"/>
            <a:ext cx="26128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871977" y="1201446"/>
            <a:ext cx="2131986" cy="101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b="1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Name of opportunities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Freeform 147"/>
          <p:cNvSpPr>
            <a:spLocks noEditPoints="1"/>
          </p:cNvSpPr>
          <p:nvPr/>
        </p:nvSpPr>
        <p:spPr bwMode="auto">
          <a:xfrm>
            <a:off x="6753848" y="673345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71977" y="3302877"/>
            <a:ext cx="2131986" cy="101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b="1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Name of opportunities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Freeform 147"/>
          <p:cNvSpPr>
            <a:spLocks noEditPoints="1"/>
          </p:cNvSpPr>
          <p:nvPr/>
        </p:nvSpPr>
        <p:spPr bwMode="auto">
          <a:xfrm>
            <a:off x="6753848" y="2774776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71977" y="5404308"/>
            <a:ext cx="2131986" cy="101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7" b="1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Name of opportunities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</a:rPr>
              <a:t>Credibly administrate technically sound supply chains with effective. Quickly negotiate</a:t>
            </a:r>
            <a:endParaRPr lang="en-US" sz="266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Freeform 147"/>
          <p:cNvSpPr>
            <a:spLocks noEditPoints="1"/>
          </p:cNvSpPr>
          <p:nvPr/>
        </p:nvSpPr>
        <p:spPr bwMode="auto">
          <a:xfrm>
            <a:off x="6753848" y="4876207"/>
            <a:ext cx="368243" cy="367185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D2DC6-E691-4842-AE6C-74692583D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8BE8D-2A5F-4862-B960-91AD26DFF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2488FC-12A6-4227-A59B-C6BF3AE2BC2E}"/>
              </a:ext>
            </a:extLst>
          </p:cNvPr>
          <p:cNvSpPr txBox="1"/>
          <p:nvPr/>
        </p:nvSpPr>
        <p:spPr>
          <a:xfrm>
            <a:off x="213792" y="1044412"/>
            <a:ext cx="4769255" cy="10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LIST OF SERVICE</a:t>
            </a:r>
          </a:p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accent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SLIDE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F3E833-6FC0-4E19-9A48-BDA362FE55DA}"/>
              </a:ext>
            </a:extLst>
          </p:cNvPr>
          <p:cNvSpPr txBox="1"/>
          <p:nvPr/>
        </p:nvSpPr>
        <p:spPr>
          <a:xfrm>
            <a:off x="247650" y="2344358"/>
            <a:ext cx="4735398" cy="3790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 INTELLECTUAL</a:t>
            </a:r>
            <a:endParaRPr lang="en-US" sz="40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E2A656-DF42-4DD1-880D-E24170309B10}"/>
              </a:ext>
            </a:extLst>
          </p:cNvPr>
          <p:cNvSpPr txBox="1"/>
          <p:nvPr/>
        </p:nvSpPr>
        <p:spPr>
          <a:xfrm>
            <a:off x="247650" y="2839811"/>
            <a:ext cx="4735398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DF1511-9AE1-4E94-8CA7-124F2144734A}"/>
              </a:ext>
            </a:extLst>
          </p:cNvPr>
          <p:cNvSpPr txBox="1"/>
          <p:nvPr/>
        </p:nvSpPr>
        <p:spPr>
          <a:xfrm>
            <a:off x="946721" y="4520339"/>
            <a:ext cx="3624921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for the cutting-edge intellectual capital after sticky e-commerce.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E20AD72-6701-4E6D-A8A6-B4D5AC300F9D}"/>
              </a:ext>
            </a:extLst>
          </p:cNvPr>
          <p:cNvSpPr/>
          <p:nvPr/>
        </p:nvSpPr>
        <p:spPr>
          <a:xfrm>
            <a:off x="342505" y="4622155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03375-7054-4C56-9554-5A2B4E4E191B}"/>
              </a:ext>
            </a:extLst>
          </p:cNvPr>
          <p:cNvSpPr txBox="1"/>
          <p:nvPr/>
        </p:nvSpPr>
        <p:spPr>
          <a:xfrm>
            <a:off x="393297" y="4689392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83A4A8-CE82-4DF9-9570-23A8D5CF7DCD}"/>
              </a:ext>
            </a:extLst>
          </p:cNvPr>
          <p:cNvSpPr txBox="1"/>
          <p:nvPr/>
        </p:nvSpPr>
        <p:spPr>
          <a:xfrm>
            <a:off x="946722" y="5322447"/>
            <a:ext cx="3624920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Dramatically generate user-centric is portals without timely functionalities. 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5CFE4D3-9D2E-47F7-8C8F-3448E0B6F328}"/>
              </a:ext>
            </a:extLst>
          </p:cNvPr>
          <p:cNvSpPr/>
          <p:nvPr/>
        </p:nvSpPr>
        <p:spPr>
          <a:xfrm>
            <a:off x="342505" y="5424263"/>
            <a:ext cx="411473" cy="4114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DF8BC8-30F7-421C-972D-4E9196EF1CEE}"/>
              </a:ext>
            </a:extLst>
          </p:cNvPr>
          <p:cNvSpPr txBox="1"/>
          <p:nvPr/>
        </p:nvSpPr>
        <p:spPr>
          <a:xfrm>
            <a:off x="393297" y="5491500"/>
            <a:ext cx="31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84F9ACD-B790-428C-80C3-567AB4737A4F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8622" y="770474"/>
            <a:ext cx="9428717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COMFORTABLE </a:t>
            </a:r>
            <a:r>
              <a:rPr lang="en-US" sz="4000" b="1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PARTNERSHIP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430" y="4730927"/>
            <a:ext cx="5553201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8293" y="4730927"/>
            <a:ext cx="5553201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6E4F444E-E3BD-49AE-BCF5-4F4978D381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8" b="45754"/>
          <a:stretch/>
        </p:blipFill>
        <p:spPr>
          <a:xfrm>
            <a:off x="3512024" y="1695450"/>
            <a:ext cx="8679976" cy="26538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27BA4-F539-459E-9172-35A7E521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A82D4-DFDA-4E3E-8E1D-A0A0E7A51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442DEBF-A211-48FB-8651-A8278A7BC0B3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16D8951B-E16E-40A3-A372-F90B9A45D3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r="31823" b="20395"/>
          <a:stretch/>
        </p:blipFill>
        <p:spPr>
          <a:xfrm>
            <a:off x="0" y="1695450"/>
            <a:ext cx="3402843" cy="265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6D320212-8C02-41FC-BCEC-1CBBB66A91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4" b="31184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66700" y="819324"/>
            <a:ext cx="8514131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en-US" sz="4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ABOUT </a:t>
            </a:r>
            <a:r>
              <a:rPr lang="en-US" sz="4000" b="1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COMPANY SLIDE</a:t>
            </a:r>
          </a:p>
        </p:txBody>
      </p:sp>
      <p:sp>
        <p:nvSpPr>
          <p:cNvPr id="9" name="Rectangle 8"/>
          <p:cNvSpPr/>
          <p:nvPr/>
        </p:nvSpPr>
        <p:spPr>
          <a:xfrm>
            <a:off x="6572009" y="1828516"/>
            <a:ext cx="2633783" cy="2933981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7406" y="2684111"/>
            <a:ext cx="2142991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b="1" kern="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Happy clients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Far far away, behind the word mountains, far from the countries Vokalia and Consonantia. </a:t>
            </a:r>
            <a:r>
              <a:rPr lang="en-US" sz="933" dirty="0">
                <a:solidFill>
                  <a:schemeClr val="bg1"/>
                </a:solidFill>
              </a:rPr>
              <a:t>A small river named Duden flows by their place and supplies else. </a:t>
            </a:r>
            <a:endParaRPr lang="ru-RU" sz="933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05792" y="1828516"/>
            <a:ext cx="2633783" cy="2933981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51189" y="2684111"/>
            <a:ext cx="2142991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1067" b="1" kern="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Happy clients</a:t>
            </a:r>
          </a:p>
          <a:p>
            <a:pPr algn="ctr">
              <a:lnSpc>
                <a:spcPct val="150000"/>
              </a:lnSpc>
              <a:spcBef>
                <a:spcPts val="400"/>
              </a:spcBef>
            </a:pPr>
            <a:r>
              <a:rPr lang="en-US" sz="933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Far far away, behind the word mountains, far from the countries Vokalia and Consonantia. </a:t>
            </a:r>
            <a:r>
              <a:rPr lang="en-US" sz="933" dirty="0">
                <a:solidFill>
                  <a:schemeClr val="bg1"/>
                </a:solidFill>
              </a:rPr>
              <a:t>A small river named Duden flows by their place and supplies else. </a:t>
            </a:r>
            <a:endParaRPr lang="ru-RU" sz="933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" y="4939167"/>
            <a:ext cx="11658600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Credibly productize strategic innovation and efficient methodologies. Efficiently incentivize effective metrics via state of the art benefits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Freeform 239"/>
          <p:cNvSpPr>
            <a:spLocks noEditPoints="1"/>
          </p:cNvSpPr>
          <p:nvPr/>
        </p:nvSpPr>
        <p:spPr bwMode="auto">
          <a:xfrm>
            <a:off x="7702340" y="2208343"/>
            <a:ext cx="302637" cy="367185"/>
          </a:xfrm>
          <a:custGeom>
            <a:avLst/>
            <a:gdLst>
              <a:gd name="T0" fmla="*/ 121 w 121"/>
              <a:gd name="T1" fmla="*/ 104 h 147"/>
              <a:gd name="T2" fmla="*/ 94 w 121"/>
              <a:gd name="T3" fmla="*/ 47 h 147"/>
              <a:gd name="T4" fmla="*/ 73 w 121"/>
              <a:gd name="T5" fmla="*/ 16 h 147"/>
              <a:gd name="T6" fmla="*/ 74 w 121"/>
              <a:gd name="T7" fmla="*/ 14 h 147"/>
              <a:gd name="T8" fmla="*/ 60 w 121"/>
              <a:gd name="T9" fmla="*/ 0 h 147"/>
              <a:gd name="T10" fmla="*/ 47 w 121"/>
              <a:gd name="T11" fmla="*/ 14 h 147"/>
              <a:gd name="T12" fmla="*/ 47 w 121"/>
              <a:gd name="T13" fmla="*/ 16 h 147"/>
              <a:gd name="T14" fmla="*/ 27 w 121"/>
              <a:gd name="T15" fmla="*/ 47 h 147"/>
              <a:gd name="T16" fmla="*/ 0 w 121"/>
              <a:gd name="T17" fmla="*/ 104 h 147"/>
              <a:gd name="T18" fmla="*/ 40 w 121"/>
              <a:gd name="T19" fmla="*/ 126 h 147"/>
              <a:gd name="T20" fmla="*/ 40 w 121"/>
              <a:gd name="T21" fmla="*/ 127 h 147"/>
              <a:gd name="T22" fmla="*/ 60 w 121"/>
              <a:gd name="T23" fmla="*/ 147 h 147"/>
              <a:gd name="T24" fmla="*/ 80 w 121"/>
              <a:gd name="T25" fmla="*/ 127 h 147"/>
              <a:gd name="T26" fmla="*/ 80 w 121"/>
              <a:gd name="T27" fmla="*/ 126 h 147"/>
              <a:gd name="T28" fmla="*/ 121 w 121"/>
              <a:gd name="T29" fmla="*/ 104 h 147"/>
              <a:gd name="T30" fmla="*/ 60 w 121"/>
              <a:gd name="T31" fmla="*/ 7 h 147"/>
              <a:gd name="T32" fmla="*/ 67 w 121"/>
              <a:gd name="T33" fmla="*/ 14 h 147"/>
              <a:gd name="T34" fmla="*/ 60 w 121"/>
              <a:gd name="T35" fmla="*/ 20 h 147"/>
              <a:gd name="T36" fmla="*/ 54 w 121"/>
              <a:gd name="T37" fmla="*/ 14 h 147"/>
              <a:gd name="T38" fmla="*/ 60 w 121"/>
              <a:gd name="T39" fmla="*/ 7 h 147"/>
              <a:gd name="T40" fmla="*/ 17 w 121"/>
              <a:gd name="T41" fmla="*/ 86 h 147"/>
              <a:gd name="T42" fmla="*/ 34 w 121"/>
              <a:gd name="T43" fmla="*/ 47 h 147"/>
              <a:gd name="T44" fmla="*/ 50 w 121"/>
              <a:gd name="T45" fmla="*/ 22 h 147"/>
              <a:gd name="T46" fmla="*/ 60 w 121"/>
              <a:gd name="T47" fmla="*/ 27 h 147"/>
              <a:gd name="T48" fmla="*/ 70 w 121"/>
              <a:gd name="T49" fmla="*/ 22 h 147"/>
              <a:gd name="T50" fmla="*/ 87 w 121"/>
              <a:gd name="T51" fmla="*/ 47 h 147"/>
              <a:gd name="T52" fmla="*/ 104 w 121"/>
              <a:gd name="T53" fmla="*/ 86 h 147"/>
              <a:gd name="T54" fmla="*/ 108 w 121"/>
              <a:gd name="T55" fmla="*/ 90 h 147"/>
              <a:gd name="T56" fmla="*/ 60 w 121"/>
              <a:gd name="T57" fmla="*/ 101 h 147"/>
              <a:gd name="T58" fmla="*/ 13 w 121"/>
              <a:gd name="T59" fmla="*/ 90 h 147"/>
              <a:gd name="T60" fmla="*/ 17 w 121"/>
              <a:gd name="T61" fmla="*/ 86 h 147"/>
              <a:gd name="T62" fmla="*/ 60 w 121"/>
              <a:gd name="T63" fmla="*/ 141 h 147"/>
              <a:gd name="T64" fmla="*/ 47 w 121"/>
              <a:gd name="T65" fmla="*/ 127 h 147"/>
              <a:gd name="T66" fmla="*/ 47 w 121"/>
              <a:gd name="T67" fmla="*/ 127 h 147"/>
              <a:gd name="T68" fmla="*/ 60 w 121"/>
              <a:gd name="T69" fmla="*/ 127 h 147"/>
              <a:gd name="T70" fmla="*/ 74 w 121"/>
              <a:gd name="T71" fmla="*/ 127 h 147"/>
              <a:gd name="T72" fmla="*/ 74 w 121"/>
              <a:gd name="T73" fmla="*/ 127 h 147"/>
              <a:gd name="T74" fmla="*/ 60 w 121"/>
              <a:gd name="T75" fmla="*/ 141 h 147"/>
              <a:gd name="T76" fmla="*/ 60 w 121"/>
              <a:gd name="T77" fmla="*/ 121 h 147"/>
              <a:gd name="T78" fmla="*/ 7 w 121"/>
              <a:gd name="T79" fmla="*/ 104 h 147"/>
              <a:gd name="T80" fmla="*/ 9 w 121"/>
              <a:gd name="T81" fmla="*/ 95 h 147"/>
              <a:gd name="T82" fmla="*/ 60 w 121"/>
              <a:gd name="T83" fmla="*/ 107 h 147"/>
              <a:gd name="T84" fmla="*/ 112 w 121"/>
              <a:gd name="T85" fmla="*/ 95 h 147"/>
              <a:gd name="T86" fmla="*/ 114 w 121"/>
              <a:gd name="T87" fmla="*/ 104 h 147"/>
              <a:gd name="T88" fmla="*/ 60 w 121"/>
              <a:gd name="T89" fmla="*/ 12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1" h="147">
                <a:moveTo>
                  <a:pt x="121" y="104"/>
                </a:moveTo>
                <a:cubicBezTo>
                  <a:pt x="121" y="81"/>
                  <a:pt x="94" y="81"/>
                  <a:pt x="94" y="47"/>
                </a:cubicBezTo>
                <a:cubicBezTo>
                  <a:pt x="94" y="33"/>
                  <a:pt x="85" y="22"/>
                  <a:pt x="73" y="16"/>
                </a:cubicBezTo>
                <a:cubicBezTo>
                  <a:pt x="74" y="16"/>
                  <a:pt x="74" y="15"/>
                  <a:pt x="74" y="14"/>
                </a:cubicBezTo>
                <a:cubicBezTo>
                  <a:pt x="74" y="6"/>
                  <a:pt x="68" y="0"/>
                  <a:pt x="60" y="0"/>
                </a:cubicBezTo>
                <a:cubicBezTo>
                  <a:pt x="53" y="0"/>
                  <a:pt x="47" y="6"/>
                  <a:pt x="47" y="14"/>
                </a:cubicBezTo>
                <a:cubicBezTo>
                  <a:pt x="47" y="15"/>
                  <a:pt x="47" y="16"/>
                  <a:pt x="47" y="16"/>
                </a:cubicBezTo>
                <a:cubicBezTo>
                  <a:pt x="35" y="22"/>
                  <a:pt x="27" y="33"/>
                  <a:pt x="27" y="47"/>
                </a:cubicBezTo>
                <a:cubicBezTo>
                  <a:pt x="27" y="81"/>
                  <a:pt x="0" y="81"/>
                  <a:pt x="0" y="104"/>
                </a:cubicBezTo>
                <a:cubicBezTo>
                  <a:pt x="0" y="114"/>
                  <a:pt x="17" y="123"/>
                  <a:pt x="40" y="126"/>
                </a:cubicBezTo>
                <a:cubicBezTo>
                  <a:pt x="40" y="126"/>
                  <a:pt x="40" y="127"/>
                  <a:pt x="40" y="127"/>
                </a:cubicBezTo>
                <a:cubicBezTo>
                  <a:pt x="40" y="138"/>
                  <a:pt x="49" y="147"/>
                  <a:pt x="60" y="147"/>
                </a:cubicBezTo>
                <a:cubicBezTo>
                  <a:pt x="71" y="147"/>
                  <a:pt x="80" y="138"/>
                  <a:pt x="80" y="127"/>
                </a:cubicBezTo>
                <a:cubicBezTo>
                  <a:pt x="80" y="127"/>
                  <a:pt x="80" y="126"/>
                  <a:pt x="80" y="126"/>
                </a:cubicBezTo>
                <a:cubicBezTo>
                  <a:pt x="104" y="123"/>
                  <a:pt x="121" y="114"/>
                  <a:pt x="121" y="104"/>
                </a:cubicBezTo>
                <a:close/>
                <a:moveTo>
                  <a:pt x="60" y="7"/>
                </a:moveTo>
                <a:cubicBezTo>
                  <a:pt x="64" y="7"/>
                  <a:pt x="67" y="10"/>
                  <a:pt x="67" y="14"/>
                </a:cubicBezTo>
                <a:cubicBezTo>
                  <a:pt x="67" y="17"/>
                  <a:pt x="64" y="20"/>
                  <a:pt x="60" y="20"/>
                </a:cubicBezTo>
                <a:cubicBezTo>
                  <a:pt x="57" y="20"/>
                  <a:pt x="54" y="17"/>
                  <a:pt x="54" y="14"/>
                </a:cubicBezTo>
                <a:cubicBezTo>
                  <a:pt x="54" y="10"/>
                  <a:pt x="57" y="7"/>
                  <a:pt x="60" y="7"/>
                </a:cubicBezTo>
                <a:close/>
                <a:moveTo>
                  <a:pt x="17" y="86"/>
                </a:moveTo>
                <a:cubicBezTo>
                  <a:pt x="24" y="78"/>
                  <a:pt x="34" y="68"/>
                  <a:pt x="34" y="47"/>
                </a:cubicBezTo>
                <a:cubicBezTo>
                  <a:pt x="34" y="36"/>
                  <a:pt x="41" y="26"/>
                  <a:pt x="50" y="22"/>
                </a:cubicBezTo>
                <a:cubicBezTo>
                  <a:pt x="53" y="25"/>
                  <a:pt x="56" y="27"/>
                  <a:pt x="60" y="27"/>
                </a:cubicBezTo>
                <a:cubicBezTo>
                  <a:pt x="64" y="27"/>
                  <a:pt x="68" y="25"/>
                  <a:pt x="70" y="22"/>
                </a:cubicBezTo>
                <a:cubicBezTo>
                  <a:pt x="80" y="26"/>
                  <a:pt x="87" y="36"/>
                  <a:pt x="87" y="47"/>
                </a:cubicBezTo>
                <a:cubicBezTo>
                  <a:pt x="87" y="68"/>
                  <a:pt x="97" y="78"/>
                  <a:pt x="104" y="86"/>
                </a:cubicBezTo>
                <a:cubicBezTo>
                  <a:pt x="106" y="87"/>
                  <a:pt x="107" y="89"/>
                  <a:pt x="108" y="90"/>
                </a:cubicBezTo>
                <a:cubicBezTo>
                  <a:pt x="102" y="96"/>
                  <a:pt x="83" y="101"/>
                  <a:pt x="60" y="101"/>
                </a:cubicBezTo>
                <a:cubicBezTo>
                  <a:pt x="38" y="101"/>
                  <a:pt x="19" y="96"/>
                  <a:pt x="13" y="90"/>
                </a:cubicBezTo>
                <a:cubicBezTo>
                  <a:pt x="14" y="89"/>
                  <a:pt x="15" y="87"/>
                  <a:pt x="17" y="86"/>
                </a:cubicBezTo>
                <a:close/>
                <a:moveTo>
                  <a:pt x="60" y="141"/>
                </a:moveTo>
                <a:cubicBezTo>
                  <a:pt x="53" y="141"/>
                  <a:pt x="47" y="135"/>
                  <a:pt x="47" y="127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51" y="127"/>
                  <a:pt x="56" y="127"/>
                  <a:pt x="60" y="127"/>
                </a:cubicBezTo>
                <a:cubicBezTo>
                  <a:pt x="65" y="127"/>
                  <a:pt x="69" y="127"/>
                  <a:pt x="74" y="127"/>
                </a:cubicBezTo>
                <a:cubicBezTo>
                  <a:pt x="74" y="127"/>
                  <a:pt x="74" y="127"/>
                  <a:pt x="74" y="127"/>
                </a:cubicBezTo>
                <a:cubicBezTo>
                  <a:pt x="74" y="135"/>
                  <a:pt x="68" y="141"/>
                  <a:pt x="60" y="141"/>
                </a:cubicBezTo>
                <a:close/>
                <a:moveTo>
                  <a:pt x="60" y="121"/>
                </a:moveTo>
                <a:cubicBezTo>
                  <a:pt x="26" y="121"/>
                  <a:pt x="7" y="110"/>
                  <a:pt x="7" y="104"/>
                </a:cubicBezTo>
                <a:cubicBezTo>
                  <a:pt x="7" y="100"/>
                  <a:pt x="8" y="98"/>
                  <a:pt x="9" y="95"/>
                </a:cubicBezTo>
                <a:cubicBezTo>
                  <a:pt x="18" y="102"/>
                  <a:pt x="38" y="107"/>
                  <a:pt x="60" y="107"/>
                </a:cubicBezTo>
                <a:cubicBezTo>
                  <a:pt x="83" y="107"/>
                  <a:pt x="102" y="102"/>
                  <a:pt x="112" y="95"/>
                </a:cubicBezTo>
                <a:cubicBezTo>
                  <a:pt x="113" y="98"/>
                  <a:pt x="114" y="100"/>
                  <a:pt x="114" y="104"/>
                </a:cubicBezTo>
                <a:cubicBezTo>
                  <a:pt x="114" y="110"/>
                  <a:pt x="95" y="121"/>
                  <a:pt x="60" y="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reeform 211"/>
          <p:cNvSpPr>
            <a:spLocks noEditPoints="1"/>
          </p:cNvSpPr>
          <p:nvPr/>
        </p:nvSpPr>
        <p:spPr bwMode="auto">
          <a:xfrm>
            <a:off x="10338562" y="2241675"/>
            <a:ext cx="368243" cy="300520"/>
          </a:xfrm>
          <a:custGeom>
            <a:avLst/>
            <a:gdLst>
              <a:gd name="T0" fmla="*/ 100 w 147"/>
              <a:gd name="T1" fmla="*/ 13 h 120"/>
              <a:gd name="T2" fmla="*/ 60 w 147"/>
              <a:gd name="T3" fmla="*/ 0 h 120"/>
              <a:gd name="T4" fmla="*/ 7 w 147"/>
              <a:gd name="T5" fmla="*/ 13 h 120"/>
              <a:gd name="T6" fmla="*/ 0 w 147"/>
              <a:gd name="T7" fmla="*/ 54 h 120"/>
              <a:gd name="T8" fmla="*/ 7 w 147"/>
              <a:gd name="T9" fmla="*/ 114 h 120"/>
              <a:gd name="T10" fmla="*/ 134 w 147"/>
              <a:gd name="T11" fmla="*/ 120 h 120"/>
              <a:gd name="T12" fmla="*/ 140 w 147"/>
              <a:gd name="T13" fmla="*/ 60 h 120"/>
              <a:gd name="T14" fmla="*/ 147 w 147"/>
              <a:gd name="T15" fmla="*/ 20 h 120"/>
              <a:gd name="T16" fmla="*/ 60 w 147"/>
              <a:gd name="T17" fmla="*/ 7 h 120"/>
              <a:gd name="T18" fmla="*/ 94 w 147"/>
              <a:gd name="T19" fmla="*/ 13 h 120"/>
              <a:gd name="T20" fmla="*/ 60 w 147"/>
              <a:gd name="T21" fmla="*/ 7 h 120"/>
              <a:gd name="T22" fmla="*/ 13 w 147"/>
              <a:gd name="T23" fmla="*/ 114 h 120"/>
              <a:gd name="T24" fmla="*/ 27 w 147"/>
              <a:gd name="T25" fmla="*/ 60 h 120"/>
              <a:gd name="T26" fmla="*/ 33 w 147"/>
              <a:gd name="T27" fmla="*/ 74 h 120"/>
              <a:gd name="T28" fmla="*/ 53 w 147"/>
              <a:gd name="T29" fmla="*/ 67 h 120"/>
              <a:gd name="T30" fmla="*/ 94 w 147"/>
              <a:gd name="T31" fmla="*/ 60 h 120"/>
              <a:gd name="T32" fmla="*/ 100 w 147"/>
              <a:gd name="T33" fmla="*/ 74 h 120"/>
              <a:gd name="T34" fmla="*/ 120 w 147"/>
              <a:gd name="T35" fmla="*/ 67 h 120"/>
              <a:gd name="T36" fmla="*/ 134 w 147"/>
              <a:gd name="T37" fmla="*/ 60 h 120"/>
              <a:gd name="T38" fmla="*/ 33 w 147"/>
              <a:gd name="T39" fmla="*/ 67 h 120"/>
              <a:gd name="T40" fmla="*/ 47 w 147"/>
              <a:gd name="T41" fmla="*/ 47 h 120"/>
              <a:gd name="T42" fmla="*/ 33 w 147"/>
              <a:gd name="T43" fmla="*/ 67 h 120"/>
              <a:gd name="T44" fmla="*/ 100 w 147"/>
              <a:gd name="T45" fmla="*/ 47 h 120"/>
              <a:gd name="T46" fmla="*/ 114 w 147"/>
              <a:gd name="T47" fmla="*/ 67 h 120"/>
              <a:gd name="T48" fmla="*/ 140 w 147"/>
              <a:gd name="T49" fmla="*/ 54 h 120"/>
              <a:gd name="T50" fmla="*/ 120 w 147"/>
              <a:gd name="T51" fmla="*/ 47 h 120"/>
              <a:gd name="T52" fmla="*/ 100 w 147"/>
              <a:gd name="T53" fmla="*/ 40 h 120"/>
              <a:gd name="T54" fmla="*/ 94 w 147"/>
              <a:gd name="T55" fmla="*/ 54 h 120"/>
              <a:gd name="T56" fmla="*/ 53 w 147"/>
              <a:gd name="T57" fmla="*/ 47 h 120"/>
              <a:gd name="T58" fmla="*/ 33 w 147"/>
              <a:gd name="T59" fmla="*/ 40 h 120"/>
              <a:gd name="T60" fmla="*/ 27 w 147"/>
              <a:gd name="T61" fmla="*/ 54 h 120"/>
              <a:gd name="T62" fmla="*/ 7 w 147"/>
              <a:gd name="T63" fmla="*/ 20 h 120"/>
              <a:gd name="T64" fmla="*/ 140 w 147"/>
              <a:gd name="T65" fmla="*/ 5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20">
                <a:moveTo>
                  <a:pt x="140" y="13"/>
                </a:moveTo>
                <a:cubicBezTo>
                  <a:pt x="100" y="13"/>
                  <a:pt x="100" y="13"/>
                  <a:pt x="100" y="13"/>
                </a:cubicBezTo>
                <a:cubicBezTo>
                  <a:pt x="100" y="6"/>
                  <a:pt x="94" y="0"/>
                  <a:pt x="87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3" y="0"/>
                  <a:pt x="47" y="6"/>
                  <a:pt x="4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3" y="13"/>
                  <a:pt x="0" y="16"/>
                  <a:pt x="0" y="2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7"/>
                  <a:pt x="3" y="60"/>
                  <a:pt x="7" y="60"/>
                </a:cubicBezTo>
                <a:cubicBezTo>
                  <a:pt x="7" y="114"/>
                  <a:pt x="7" y="114"/>
                  <a:pt x="7" y="114"/>
                </a:cubicBezTo>
                <a:cubicBezTo>
                  <a:pt x="7" y="117"/>
                  <a:pt x="10" y="120"/>
                  <a:pt x="13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37" y="120"/>
                  <a:pt x="140" y="117"/>
                  <a:pt x="140" y="114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44" y="60"/>
                  <a:pt x="147" y="57"/>
                  <a:pt x="147" y="54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7" y="16"/>
                  <a:pt x="144" y="13"/>
                  <a:pt x="140" y="13"/>
                </a:cubicBezTo>
                <a:close/>
                <a:moveTo>
                  <a:pt x="60" y="7"/>
                </a:moveTo>
                <a:cubicBezTo>
                  <a:pt x="87" y="7"/>
                  <a:pt x="87" y="7"/>
                  <a:pt x="87" y="7"/>
                </a:cubicBezTo>
                <a:cubicBezTo>
                  <a:pt x="91" y="7"/>
                  <a:pt x="94" y="10"/>
                  <a:pt x="94" y="13"/>
                </a:cubicBezTo>
                <a:cubicBezTo>
                  <a:pt x="53" y="13"/>
                  <a:pt x="53" y="13"/>
                  <a:pt x="53" y="13"/>
                </a:cubicBezTo>
                <a:cubicBezTo>
                  <a:pt x="53" y="10"/>
                  <a:pt x="56" y="7"/>
                  <a:pt x="60" y="7"/>
                </a:cubicBezTo>
                <a:close/>
                <a:moveTo>
                  <a:pt x="134" y="114"/>
                </a:moveTo>
                <a:cubicBezTo>
                  <a:pt x="13" y="114"/>
                  <a:pt x="13" y="114"/>
                  <a:pt x="13" y="114"/>
                </a:cubicBezTo>
                <a:cubicBezTo>
                  <a:pt x="13" y="60"/>
                  <a:pt x="13" y="60"/>
                  <a:pt x="13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71"/>
                  <a:pt x="30" y="74"/>
                  <a:pt x="33" y="74"/>
                </a:cubicBezTo>
                <a:cubicBezTo>
                  <a:pt x="47" y="74"/>
                  <a:pt x="47" y="74"/>
                  <a:pt x="47" y="74"/>
                </a:cubicBezTo>
                <a:cubicBezTo>
                  <a:pt x="50" y="74"/>
                  <a:pt x="53" y="71"/>
                  <a:pt x="53" y="67"/>
                </a:cubicBezTo>
                <a:cubicBezTo>
                  <a:pt x="53" y="60"/>
                  <a:pt x="53" y="60"/>
                  <a:pt x="53" y="60"/>
                </a:cubicBezTo>
                <a:cubicBezTo>
                  <a:pt x="94" y="60"/>
                  <a:pt x="94" y="60"/>
                  <a:pt x="94" y="60"/>
                </a:cubicBezTo>
                <a:cubicBezTo>
                  <a:pt x="94" y="67"/>
                  <a:pt x="94" y="67"/>
                  <a:pt x="94" y="67"/>
                </a:cubicBezTo>
                <a:cubicBezTo>
                  <a:pt x="94" y="71"/>
                  <a:pt x="97" y="74"/>
                  <a:pt x="100" y="74"/>
                </a:cubicBezTo>
                <a:cubicBezTo>
                  <a:pt x="114" y="74"/>
                  <a:pt x="114" y="74"/>
                  <a:pt x="114" y="74"/>
                </a:cubicBezTo>
                <a:cubicBezTo>
                  <a:pt x="117" y="74"/>
                  <a:pt x="120" y="71"/>
                  <a:pt x="120" y="67"/>
                </a:cubicBezTo>
                <a:cubicBezTo>
                  <a:pt x="120" y="60"/>
                  <a:pt x="120" y="60"/>
                  <a:pt x="120" y="60"/>
                </a:cubicBezTo>
                <a:cubicBezTo>
                  <a:pt x="134" y="60"/>
                  <a:pt x="134" y="60"/>
                  <a:pt x="134" y="60"/>
                </a:cubicBezTo>
                <a:lnTo>
                  <a:pt x="134" y="114"/>
                </a:lnTo>
                <a:close/>
                <a:moveTo>
                  <a:pt x="33" y="67"/>
                </a:moveTo>
                <a:cubicBezTo>
                  <a:pt x="33" y="47"/>
                  <a:pt x="33" y="47"/>
                  <a:pt x="33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67"/>
                  <a:pt x="47" y="67"/>
                  <a:pt x="47" y="67"/>
                </a:cubicBezTo>
                <a:lnTo>
                  <a:pt x="33" y="67"/>
                </a:lnTo>
                <a:close/>
                <a:moveTo>
                  <a:pt x="100" y="67"/>
                </a:moveTo>
                <a:cubicBezTo>
                  <a:pt x="100" y="47"/>
                  <a:pt x="100" y="47"/>
                  <a:pt x="100" y="47"/>
                </a:cubicBezTo>
                <a:cubicBezTo>
                  <a:pt x="114" y="47"/>
                  <a:pt x="114" y="47"/>
                  <a:pt x="114" y="47"/>
                </a:cubicBezTo>
                <a:cubicBezTo>
                  <a:pt x="114" y="67"/>
                  <a:pt x="114" y="67"/>
                  <a:pt x="114" y="67"/>
                </a:cubicBezTo>
                <a:lnTo>
                  <a:pt x="100" y="67"/>
                </a:lnTo>
                <a:close/>
                <a:moveTo>
                  <a:pt x="140" y="54"/>
                </a:moveTo>
                <a:cubicBezTo>
                  <a:pt x="120" y="54"/>
                  <a:pt x="120" y="54"/>
                  <a:pt x="120" y="54"/>
                </a:cubicBezTo>
                <a:cubicBezTo>
                  <a:pt x="120" y="47"/>
                  <a:pt x="120" y="47"/>
                  <a:pt x="120" y="47"/>
                </a:cubicBezTo>
                <a:cubicBezTo>
                  <a:pt x="120" y="43"/>
                  <a:pt x="117" y="40"/>
                  <a:pt x="114" y="40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97" y="40"/>
                  <a:pt x="94" y="43"/>
                  <a:pt x="94" y="47"/>
                </a:cubicBezTo>
                <a:cubicBezTo>
                  <a:pt x="94" y="54"/>
                  <a:pt x="94" y="54"/>
                  <a:pt x="94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47"/>
                  <a:pt x="53" y="47"/>
                  <a:pt x="53" y="47"/>
                </a:cubicBezTo>
                <a:cubicBezTo>
                  <a:pt x="53" y="43"/>
                  <a:pt x="50" y="40"/>
                  <a:pt x="47" y="40"/>
                </a:cubicBezTo>
                <a:cubicBezTo>
                  <a:pt x="33" y="40"/>
                  <a:pt x="33" y="40"/>
                  <a:pt x="33" y="40"/>
                </a:cubicBezTo>
                <a:cubicBezTo>
                  <a:pt x="30" y="40"/>
                  <a:pt x="27" y="43"/>
                  <a:pt x="27" y="47"/>
                </a:cubicBezTo>
                <a:cubicBezTo>
                  <a:pt x="27" y="54"/>
                  <a:pt x="27" y="54"/>
                  <a:pt x="2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20"/>
                  <a:pt x="7" y="20"/>
                  <a:pt x="7" y="20"/>
                </a:cubicBezTo>
                <a:cubicBezTo>
                  <a:pt x="140" y="20"/>
                  <a:pt x="140" y="20"/>
                  <a:pt x="140" y="20"/>
                </a:cubicBezTo>
                <a:lnTo>
                  <a:pt x="140" y="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04344-1651-4DD3-82A1-6C6B4104E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CF468-36D9-46D4-B445-54510AC70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4E8081-F164-46FA-8786-1236FB0BD2FA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7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828" y="847457"/>
            <a:ext cx="6404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WHAT</a:t>
            </a:r>
            <a:r>
              <a:rPr lang="en-US" sz="4000" b="1" dirty="0">
                <a:solidFill>
                  <a:schemeClr val="accent1"/>
                </a:solidFill>
                <a:latin typeface="+mj-lt"/>
              </a:rPr>
              <a:t> PEOPLE SAY?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9570" y="2743200"/>
            <a:ext cx="3446303" cy="3095893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927" y="3915136"/>
            <a:ext cx="2305024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/>
                </a:solidFill>
              </a:rPr>
              <a:t>One-sheet fire up your browser golden goose, or prairie dogging, so come up with something buzzworthy.</a:t>
            </a:r>
            <a:endParaRPr lang="en-US" sz="2933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204" y="5326121"/>
            <a:ext cx="1784561" cy="283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33" spc="67" dirty="0">
                <a:solidFill>
                  <a:schemeClr val="bg1"/>
                </a:solidFill>
                <a:latin typeface="+mj-lt"/>
              </a:rPr>
              <a:t>CHRISTINE BLACK</a:t>
            </a:r>
            <a:endParaRPr lang="en-US" sz="2666" spc="67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926" y="3080954"/>
            <a:ext cx="2606382" cy="70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«</a:t>
            </a:r>
            <a:r>
              <a:rPr lang="en-US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COMPETENTLY ORCHESTRATE QUALITY</a:t>
            </a:r>
            <a:r>
              <a:rPr lang="ru-RU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!»</a:t>
            </a:r>
            <a:endParaRPr lang="en-US" sz="4000" b="1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72849" y="2743200"/>
            <a:ext cx="3446303" cy="3095893"/>
          </a:xfrm>
          <a:prstGeom prst="roundRect">
            <a:avLst>
              <a:gd name="adj" fmla="val 5238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3086" y="3915136"/>
            <a:ext cx="2241342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One-sheet fire up your browser golden goose, or prairie dogging, so come up with something buzzworthy.</a:t>
            </a:r>
            <a:endParaRPr lang="en-US" sz="29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3086" y="5326121"/>
            <a:ext cx="1784561" cy="283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33" spc="67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CHRISTINE BLACK</a:t>
            </a:r>
            <a:endParaRPr lang="en-US" sz="2666" spc="67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3086" y="3080954"/>
            <a:ext cx="2893666" cy="70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«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COMPETENTLY ORCHESTRATE QUALITY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!»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36127" y="2743200"/>
            <a:ext cx="3446303" cy="3095893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56552" y="3915136"/>
            <a:ext cx="2261682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67" dirty="0">
                <a:solidFill>
                  <a:schemeClr val="bg1"/>
                </a:solidFill>
              </a:rPr>
              <a:t>One-sheet fire up your browser golden goose, or prairie dogging, so come up with something buzzworthy.</a:t>
            </a:r>
            <a:endParaRPr lang="en-US" sz="2933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13780" y="5326121"/>
            <a:ext cx="1784561" cy="283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33" spc="67" dirty="0">
                <a:solidFill>
                  <a:schemeClr val="bg1"/>
                </a:solidFill>
                <a:latin typeface="+mj-lt"/>
              </a:rPr>
              <a:t>CHRISTINE BLACK</a:t>
            </a:r>
            <a:endParaRPr lang="en-US" sz="2666" spc="67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56553" y="3080954"/>
            <a:ext cx="2778656" cy="70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«</a:t>
            </a:r>
            <a:r>
              <a:rPr lang="en-US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COMPETENTLY ORCHESTRATE QUALITY</a:t>
            </a:r>
            <a:r>
              <a:rPr lang="ru-RU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!»</a:t>
            </a:r>
            <a:endParaRPr lang="en-US" sz="4000" b="1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828" y="1767141"/>
            <a:ext cx="7736449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goose, or prairie dogging, so come up with something buzzworthy, yet new economy but viral engagement. Dramatically productivity multidisciplinary. 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D36C2-D451-4A7D-9AFE-530BD9F11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1A8B34F-E215-47E7-8EC3-87C563F2D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40A26BE-7D95-4A26-8DEA-3845BFFAF4FA}"/>
              </a:ext>
            </a:extLst>
          </p:cNvPr>
          <p:cNvSpPr/>
          <p:nvPr/>
        </p:nvSpPr>
        <p:spPr>
          <a:xfrm>
            <a:off x="343813" y="362022"/>
            <a:ext cx="1064074" cy="180588"/>
          </a:xfrm>
          <a:custGeom>
            <a:avLst/>
            <a:gdLst/>
            <a:ahLst/>
            <a:cxnLst/>
            <a:rect l="l" t="t" r="r" b="b"/>
            <a:pathLst>
              <a:path w="2600554" h="441350">
                <a:moveTo>
                  <a:pt x="1430503" y="87782"/>
                </a:moveTo>
                <a:lnTo>
                  <a:pt x="1430503" y="235915"/>
                </a:lnTo>
                <a:lnTo>
                  <a:pt x="1510970" y="235915"/>
                </a:lnTo>
                <a:cubicBezTo>
                  <a:pt x="1540637" y="235915"/>
                  <a:pt x="1563193" y="229514"/>
                  <a:pt x="1578636" y="216713"/>
                </a:cubicBezTo>
                <a:cubicBezTo>
                  <a:pt x="1594079" y="203911"/>
                  <a:pt x="1601800" y="185725"/>
                  <a:pt x="1601800" y="162154"/>
                </a:cubicBezTo>
                <a:cubicBezTo>
                  <a:pt x="1601800" y="138176"/>
                  <a:pt x="1594079" y="119786"/>
                  <a:pt x="1578636" y="106985"/>
                </a:cubicBezTo>
                <a:cubicBezTo>
                  <a:pt x="1563193" y="94183"/>
                  <a:pt x="1540637" y="87782"/>
                  <a:pt x="1510970" y="87782"/>
                </a:cubicBezTo>
                <a:close/>
                <a:moveTo>
                  <a:pt x="573253" y="87782"/>
                </a:moveTo>
                <a:lnTo>
                  <a:pt x="573253" y="236525"/>
                </a:lnTo>
                <a:lnTo>
                  <a:pt x="653720" y="236525"/>
                </a:lnTo>
                <a:cubicBezTo>
                  <a:pt x="683387" y="236525"/>
                  <a:pt x="705942" y="230022"/>
                  <a:pt x="721386" y="217018"/>
                </a:cubicBezTo>
                <a:cubicBezTo>
                  <a:pt x="736829" y="204013"/>
                  <a:pt x="744550" y="185725"/>
                  <a:pt x="744550" y="162154"/>
                </a:cubicBezTo>
                <a:cubicBezTo>
                  <a:pt x="744550" y="138176"/>
                  <a:pt x="736829" y="119786"/>
                  <a:pt x="721386" y="106985"/>
                </a:cubicBezTo>
                <a:cubicBezTo>
                  <a:pt x="705942" y="94183"/>
                  <a:pt x="683387" y="87782"/>
                  <a:pt x="653720" y="87782"/>
                </a:cubicBezTo>
                <a:close/>
                <a:moveTo>
                  <a:pt x="2367077" y="84124"/>
                </a:moveTo>
                <a:cubicBezTo>
                  <a:pt x="2341881" y="84124"/>
                  <a:pt x="2319122" y="89916"/>
                  <a:pt x="2298802" y="101498"/>
                </a:cubicBezTo>
                <a:cubicBezTo>
                  <a:pt x="2278482" y="113081"/>
                  <a:pt x="2262531" y="129235"/>
                  <a:pt x="2250949" y="149962"/>
                </a:cubicBezTo>
                <a:cubicBezTo>
                  <a:pt x="2239366" y="170688"/>
                  <a:pt x="2233575" y="194259"/>
                  <a:pt x="2233575" y="220675"/>
                </a:cubicBezTo>
                <a:cubicBezTo>
                  <a:pt x="2233575" y="247091"/>
                  <a:pt x="2239366" y="270662"/>
                  <a:pt x="2250949" y="291389"/>
                </a:cubicBezTo>
                <a:cubicBezTo>
                  <a:pt x="2262531" y="312115"/>
                  <a:pt x="2278482" y="328270"/>
                  <a:pt x="2298802" y="339852"/>
                </a:cubicBezTo>
                <a:cubicBezTo>
                  <a:pt x="2319122" y="351434"/>
                  <a:pt x="2341881" y="357226"/>
                  <a:pt x="2367077" y="357226"/>
                </a:cubicBezTo>
                <a:cubicBezTo>
                  <a:pt x="2392274" y="357226"/>
                  <a:pt x="2415033" y="351434"/>
                  <a:pt x="2435353" y="339852"/>
                </a:cubicBezTo>
                <a:cubicBezTo>
                  <a:pt x="2455673" y="328270"/>
                  <a:pt x="2471624" y="312115"/>
                  <a:pt x="2483206" y="291389"/>
                </a:cubicBezTo>
                <a:cubicBezTo>
                  <a:pt x="2494788" y="270662"/>
                  <a:pt x="2500580" y="247091"/>
                  <a:pt x="2500580" y="220675"/>
                </a:cubicBezTo>
                <a:cubicBezTo>
                  <a:pt x="2500580" y="194259"/>
                  <a:pt x="2494788" y="170688"/>
                  <a:pt x="2483206" y="149962"/>
                </a:cubicBezTo>
                <a:cubicBezTo>
                  <a:pt x="2471624" y="129235"/>
                  <a:pt x="2455673" y="113081"/>
                  <a:pt x="2435353" y="101498"/>
                </a:cubicBezTo>
                <a:cubicBezTo>
                  <a:pt x="2415033" y="89916"/>
                  <a:pt x="2392274" y="84124"/>
                  <a:pt x="2367077" y="84124"/>
                </a:cubicBezTo>
                <a:close/>
                <a:moveTo>
                  <a:pt x="1731264" y="7315"/>
                </a:moveTo>
                <a:lnTo>
                  <a:pt x="2103121" y="7315"/>
                </a:lnTo>
                <a:lnTo>
                  <a:pt x="2103121" y="87782"/>
                </a:lnTo>
                <a:lnTo>
                  <a:pt x="1966570" y="87782"/>
                </a:lnTo>
                <a:lnTo>
                  <a:pt x="1966570" y="434035"/>
                </a:lnTo>
                <a:lnTo>
                  <a:pt x="1867815" y="434035"/>
                </a:lnTo>
                <a:lnTo>
                  <a:pt x="1867815" y="87782"/>
                </a:lnTo>
                <a:lnTo>
                  <a:pt x="1731264" y="87782"/>
                </a:lnTo>
                <a:close/>
                <a:moveTo>
                  <a:pt x="1331748" y="7315"/>
                </a:moveTo>
                <a:lnTo>
                  <a:pt x="1516456" y="7315"/>
                </a:lnTo>
                <a:cubicBezTo>
                  <a:pt x="1554252" y="7315"/>
                  <a:pt x="1587068" y="13614"/>
                  <a:pt x="1614907" y="26212"/>
                </a:cubicBezTo>
                <a:cubicBezTo>
                  <a:pt x="1642745" y="38811"/>
                  <a:pt x="1664183" y="56692"/>
                  <a:pt x="1679220" y="79857"/>
                </a:cubicBezTo>
                <a:cubicBezTo>
                  <a:pt x="1694256" y="103022"/>
                  <a:pt x="1701775" y="130454"/>
                  <a:pt x="1701775" y="162154"/>
                </a:cubicBezTo>
                <a:cubicBezTo>
                  <a:pt x="1701775" y="193446"/>
                  <a:pt x="1694256" y="220777"/>
                  <a:pt x="1679220" y="244145"/>
                </a:cubicBezTo>
                <a:cubicBezTo>
                  <a:pt x="1664183" y="267513"/>
                  <a:pt x="1642745" y="285394"/>
                  <a:pt x="1614907" y="297790"/>
                </a:cubicBezTo>
                <a:cubicBezTo>
                  <a:pt x="1587068" y="310185"/>
                  <a:pt x="1554252" y="316382"/>
                  <a:pt x="1516456" y="316382"/>
                </a:cubicBezTo>
                <a:lnTo>
                  <a:pt x="1430503" y="316382"/>
                </a:lnTo>
                <a:lnTo>
                  <a:pt x="1430503" y="434035"/>
                </a:lnTo>
                <a:lnTo>
                  <a:pt x="1331748" y="434035"/>
                </a:lnTo>
                <a:close/>
                <a:moveTo>
                  <a:pt x="863041" y="7315"/>
                </a:moveTo>
                <a:lnTo>
                  <a:pt x="967893" y="7315"/>
                </a:lnTo>
                <a:lnTo>
                  <a:pt x="1081888" y="196901"/>
                </a:lnTo>
                <a:lnTo>
                  <a:pt x="1195883" y="7315"/>
                </a:lnTo>
                <a:lnTo>
                  <a:pt x="1292809" y="7315"/>
                </a:lnTo>
                <a:lnTo>
                  <a:pt x="1126998" y="282854"/>
                </a:lnTo>
                <a:lnTo>
                  <a:pt x="1126998" y="434035"/>
                </a:lnTo>
                <a:lnTo>
                  <a:pt x="1028243" y="434035"/>
                </a:lnTo>
                <a:lnTo>
                  <a:pt x="1028243" y="281635"/>
                </a:lnTo>
                <a:close/>
                <a:moveTo>
                  <a:pt x="474498" y="7315"/>
                </a:moveTo>
                <a:lnTo>
                  <a:pt x="659206" y="7315"/>
                </a:lnTo>
                <a:cubicBezTo>
                  <a:pt x="697002" y="7315"/>
                  <a:pt x="729818" y="13614"/>
                  <a:pt x="757657" y="26212"/>
                </a:cubicBezTo>
                <a:cubicBezTo>
                  <a:pt x="785495" y="38811"/>
                  <a:pt x="806933" y="56692"/>
                  <a:pt x="821970" y="79857"/>
                </a:cubicBezTo>
                <a:cubicBezTo>
                  <a:pt x="837007" y="103022"/>
                  <a:pt x="844525" y="130454"/>
                  <a:pt x="844525" y="162154"/>
                </a:cubicBezTo>
                <a:cubicBezTo>
                  <a:pt x="844525" y="193853"/>
                  <a:pt x="836905" y="221183"/>
                  <a:pt x="821665" y="244145"/>
                </a:cubicBezTo>
                <a:cubicBezTo>
                  <a:pt x="806425" y="267106"/>
                  <a:pt x="784784" y="284683"/>
                  <a:pt x="756742" y="296875"/>
                </a:cubicBezTo>
                <a:lnTo>
                  <a:pt x="852450" y="434035"/>
                </a:lnTo>
                <a:lnTo>
                  <a:pt x="746379" y="434035"/>
                </a:lnTo>
                <a:lnTo>
                  <a:pt x="664083" y="315163"/>
                </a:lnTo>
                <a:lnTo>
                  <a:pt x="659206" y="315163"/>
                </a:lnTo>
                <a:lnTo>
                  <a:pt x="573253" y="315163"/>
                </a:lnTo>
                <a:lnTo>
                  <a:pt x="573253" y="434035"/>
                </a:lnTo>
                <a:lnTo>
                  <a:pt x="474498" y="434035"/>
                </a:lnTo>
                <a:close/>
                <a:moveTo>
                  <a:pt x="2367077" y="0"/>
                </a:moveTo>
                <a:cubicBezTo>
                  <a:pt x="2411375" y="0"/>
                  <a:pt x="2451202" y="9550"/>
                  <a:pt x="2486559" y="28651"/>
                </a:cubicBezTo>
                <a:cubicBezTo>
                  <a:pt x="2521916" y="47752"/>
                  <a:pt x="2549754" y="74066"/>
                  <a:pt x="2570074" y="107594"/>
                </a:cubicBezTo>
                <a:cubicBezTo>
                  <a:pt x="2590394" y="141122"/>
                  <a:pt x="2600554" y="178816"/>
                  <a:pt x="2600554" y="220675"/>
                </a:cubicBezTo>
                <a:cubicBezTo>
                  <a:pt x="2600554" y="262534"/>
                  <a:pt x="2590394" y="300228"/>
                  <a:pt x="2570074" y="333756"/>
                </a:cubicBezTo>
                <a:cubicBezTo>
                  <a:pt x="2549754" y="367284"/>
                  <a:pt x="2521916" y="393598"/>
                  <a:pt x="2486559" y="412699"/>
                </a:cubicBezTo>
                <a:cubicBezTo>
                  <a:pt x="2451202" y="431800"/>
                  <a:pt x="2411375" y="441350"/>
                  <a:pt x="2367077" y="441350"/>
                </a:cubicBezTo>
                <a:cubicBezTo>
                  <a:pt x="2322780" y="441350"/>
                  <a:pt x="2282851" y="431800"/>
                  <a:pt x="2247291" y="412699"/>
                </a:cubicBezTo>
                <a:cubicBezTo>
                  <a:pt x="2211731" y="393598"/>
                  <a:pt x="2183893" y="367284"/>
                  <a:pt x="2163776" y="333756"/>
                </a:cubicBezTo>
                <a:cubicBezTo>
                  <a:pt x="2143659" y="300228"/>
                  <a:pt x="2133601" y="262534"/>
                  <a:pt x="2133601" y="220675"/>
                </a:cubicBezTo>
                <a:cubicBezTo>
                  <a:pt x="2133601" y="178816"/>
                  <a:pt x="2143659" y="141122"/>
                  <a:pt x="2163776" y="107594"/>
                </a:cubicBezTo>
                <a:cubicBezTo>
                  <a:pt x="2183893" y="74066"/>
                  <a:pt x="2211731" y="47752"/>
                  <a:pt x="2247291" y="28651"/>
                </a:cubicBezTo>
                <a:cubicBezTo>
                  <a:pt x="2282851" y="9550"/>
                  <a:pt x="2322780" y="0"/>
                  <a:pt x="2367077" y="0"/>
                </a:cubicBezTo>
                <a:close/>
                <a:moveTo>
                  <a:pt x="231648" y="0"/>
                </a:moveTo>
                <a:cubicBezTo>
                  <a:pt x="268631" y="0"/>
                  <a:pt x="302057" y="6502"/>
                  <a:pt x="331927" y="19507"/>
                </a:cubicBezTo>
                <a:cubicBezTo>
                  <a:pt x="361798" y="32512"/>
                  <a:pt x="386893" y="51206"/>
                  <a:pt x="407213" y="75590"/>
                </a:cubicBezTo>
                <a:lnTo>
                  <a:pt x="343815" y="134112"/>
                </a:lnTo>
                <a:cubicBezTo>
                  <a:pt x="314960" y="100787"/>
                  <a:pt x="279197" y="84124"/>
                  <a:pt x="236525" y="84124"/>
                </a:cubicBezTo>
                <a:cubicBezTo>
                  <a:pt x="210109" y="84124"/>
                  <a:pt x="186538" y="89916"/>
                  <a:pt x="165811" y="101498"/>
                </a:cubicBezTo>
                <a:cubicBezTo>
                  <a:pt x="145085" y="113081"/>
                  <a:pt x="128931" y="129235"/>
                  <a:pt x="117348" y="149962"/>
                </a:cubicBezTo>
                <a:cubicBezTo>
                  <a:pt x="105766" y="170688"/>
                  <a:pt x="99975" y="194259"/>
                  <a:pt x="99975" y="220675"/>
                </a:cubicBezTo>
                <a:cubicBezTo>
                  <a:pt x="99975" y="247091"/>
                  <a:pt x="105766" y="270662"/>
                  <a:pt x="117348" y="291389"/>
                </a:cubicBezTo>
                <a:cubicBezTo>
                  <a:pt x="128931" y="312115"/>
                  <a:pt x="145085" y="328270"/>
                  <a:pt x="165811" y="339852"/>
                </a:cubicBezTo>
                <a:cubicBezTo>
                  <a:pt x="186538" y="351434"/>
                  <a:pt x="210109" y="357226"/>
                  <a:pt x="236525" y="357226"/>
                </a:cubicBezTo>
                <a:cubicBezTo>
                  <a:pt x="279197" y="357226"/>
                  <a:pt x="314960" y="340360"/>
                  <a:pt x="343815" y="306629"/>
                </a:cubicBezTo>
                <a:lnTo>
                  <a:pt x="407213" y="365150"/>
                </a:lnTo>
                <a:cubicBezTo>
                  <a:pt x="386893" y="389941"/>
                  <a:pt x="361696" y="408838"/>
                  <a:pt x="331623" y="421843"/>
                </a:cubicBezTo>
                <a:cubicBezTo>
                  <a:pt x="301549" y="434848"/>
                  <a:pt x="268021" y="441350"/>
                  <a:pt x="231039" y="441350"/>
                </a:cubicBezTo>
                <a:cubicBezTo>
                  <a:pt x="187554" y="441350"/>
                  <a:pt x="148235" y="431902"/>
                  <a:pt x="113081" y="413004"/>
                </a:cubicBezTo>
                <a:cubicBezTo>
                  <a:pt x="77927" y="394106"/>
                  <a:pt x="50292" y="367894"/>
                  <a:pt x="30175" y="334366"/>
                </a:cubicBezTo>
                <a:cubicBezTo>
                  <a:pt x="10059" y="300838"/>
                  <a:pt x="0" y="262941"/>
                  <a:pt x="0" y="220675"/>
                </a:cubicBezTo>
                <a:cubicBezTo>
                  <a:pt x="0" y="178410"/>
                  <a:pt x="10059" y="140513"/>
                  <a:pt x="30175" y="106985"/>
                </a:cubicBezTo>
                <a:cubicBezTo>
                  <a:pt x="50292" y="73456"/>
                  <a:pt x="77927" y="47244"/>
                  <a:pt x="113081" y="28346"/>
                </a:cubicBezTo>
                <a:cubicBezTo>
                  <a:pt x="148235" y="9448"/>
                  <a:pt x="187757" y="0"/>
                  <a:pt x="231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1892</Words>
  <Application>Microsoft Office PowerPoint</Application>
  <PresentationFormat>Widescreen</PresentationFormat>
  <Paragraphs>267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Linecap</vt:lpstr>
      <vt:lpstr>Montserrat</vt:lpstr>
      <vt:lpstr>Nixie</vt:lpstr>
      <vt:lpstr>Roboto Medium</vt:lpstr>
      <vt:lpstr>Simplified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L J</cp:lastModifiedBy>
  <cp:revision>297</cp:revision>
  <dcterms:created xsi:type="dcterms:W3CDTF">2019-03-27T13:05:22Z</dcterms:created>
  <dcterms:modified xsi:type="dcterms:W3CDTF">2021-05-05T09:52:16Z</dcterms:modified>
</cp:coreProperties>
</file>