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7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3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18018855198693E-2"/>
          <c:y val="0.12482208077703981"/>
          <c:w val="0.92385965206289455"/>
          <c:h val="0.71920169480066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pattFill prst="ltUpDiag">
              <a:fgClr>
                <a:schemeClr val="tx1">
                  <a:lumMod val="40000"/>
                  <a:lumOff val="60000"/>
                </a:schemeClr>
              </a:fgClr>
              <a:bgClr>
                <a:schemeClr val="tx1">
                  <a:lumMod val="20000"/>
                  <a:lumOff val="80000"/>
                </a:schemeClr>
              </a:bgClr>
            </a:pattFill>
          </c:spPr>
          <c:invertIfNegative val="0"/>
          <c:cat>
            <c:strRef>
              <c:f>Sheet1!$A$6:$A$13</c:f>
              <c:strCache>
                <c:ptCount val="8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</c:strCache>
            </c:strRef>
          </c:cat>
          <c:val>
            <c:numRef>
              <c:f>Sheet1!$B$6:$B$13</c:f>
              <c:numCache>
                <c:formatCode>General</c:formatCode>
                <c:ptCount val="8"/>
                <c:pt idx="0">
                  <c:v>27</c:v>
                </c:pt>
                <c:pt idx="1">
                  <c:v>75</c:v>
                </c:pt>
                <c:pt idx="2">
                  <c:v>47</c:v>
                </c:pt>
                <c:pt idx="3">
                  <c:v>71</c:v>
                </c:pt>
                <c:pt idx="4">
                  <c:v>77</c:v>
                </c:pt>
                <c:pt idx="5">
                  <c:v>70</c:v>
                </c:pt>
                <c:pt idx="6">
                  <c:v>50</c:v>
                </c:pt>
                <c:pt idx="7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2D-45A5-A813-2A7296A51B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Sheet1!$A$6:$A$13</c:f>
              <c:strCache>
                <c:ptCount val="8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</c:strCache>
            </c:strRef>
          </c:cat>
          <c:val>
            <c:numRef>
              <c:f>Sheet1!$C$6:$C$13</c:f>
              <c:numCache>
                <c:formatCode>General</c:formatCode>
                <c:ptCount val="8"/>
                <c:pt idx="0">
                  <c:v>73</c:v>
                </c:pt>
                <c:pt idx="1">
                  <c:v>111</c:v>
                </c:pt>
                <c:pt idx="2">
                  <c:v>125</c:v>
                </c:pt>
                <c:pt idx="3">
                  <c:v>137</c:v>
                </c:pt>
                <c:pt idx="4">
                  <c:v>141</c:v>
                </c:pt>
                <c:pt idx="5">
                  <c:v>157</c:v>
                </c:pt>
                <c:pt idx="6">
                  <c:v>177</c:v>
                </c:pt>
                <c:pt idx="7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A2D-45A5-A813-2A7296A51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3633280"/>
        <c:axId val="83634816"/>
      </c:barChart>
      <c:catAx>
        <c:axId val="836332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lumMod val="60000"/>
                  <a:lumOff val="40000"/>
                  <a:alpha val="50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crossAx val="83634816"/>
        <c:crosses val="autoZero"/>
        <c:auto val="1"/>
        <c:lblAlgn val="ctr"/>
        <c:lblOffset val="100"/>
        <c:noMultiLvlLbl val="0"/>
      </c:catAx>
      <c:valAx>
        <c:axId val="83634816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>
                  <a:lumMod val="60000"/>
                  <a:lumOff val="40000"/>
                  <a:alpha val="50000"/>
                </a:schemeClr>
              </a:solidFill>
            </a:ln>
          </c:spPr>
        </c:majorGridlines>
        <c:numFmt formatCode="0&quot;%&quot;" sourceLinked="0"/>
        <c:majorTickMark val="none"/>
        <c:minorTickMark val="none"/>
        <c:tickLblPos val="nextTo"/>
        <c:spPr>
          <a:ln w="19050">
            <a:noFill/>
          </a:ln>
        </c:spPr>
        <c:crossAx val="83633280"/>
        <c:crosses val="autoZero"/>
        <c:crossBetween val="between"/>
      </c:valAx>
      <c:spPr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LID4096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156" y="4595306"/>
            <a:ext cx="9144000" cy="670113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156" y="5265420"/>
            <a:ext cx="9144000" cy="4208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573-F104-4DAB-B290-04A7826767FF}" type="datetimeFigureOut">
              <a:rPr lang="id-ID" smtClean="0"/>
              <a:pPr/>
              <a:t>05/05/2021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C723-BECE-47E2-91C4-F6CDF002417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354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960" y="1066800"/>
            <a:ext cx="4912360" cy="819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097780" y="0"/>
            <a:ext cx="2340000" cy="6858000"/>
          </a:xfrm>
          <a:solidFill>
            <a:schemeClr val="accent1"/>
          </a:solidFill>
        </p:spPr>
        <p:txBody>
          <a:bodyPr/>
          <a:lstStyle/>
          <a:p>
            <a:endParaRPr lang="id-ID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472680" y="0"/>
            <a:ext cx="2340000" cy="6858000"/>
          </a:xfrm>
          <a:solidFill>
            <a:schemeClr val="accent1"/>
          </a:solidFill>
        </p:spPr>
        <p:txBody>
          <a:bodyPr/>
          <a:lstStyle/>
          <a:p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847580" y="0"/>
            <a:ext cx="2340000" cy="6858000"/>
          </a:xfrm>
          <a:solidFill>
            <a:schemeClr val="accent1"/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083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41820" y="1668684"/>
            <a:ext cx="4912360" cy="819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2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07261" cy="6858000"/>
          </a:xfrm>
          <a:solidFill>
            <a:schemeClr val="accent1"/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931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960" y="2590800"/>
            <a:ext cx="8128000" cy="819596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3577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960" y="1066800"/>
            <a:ext cx="4912360" cy="819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451600" y="0"/>
            <a:ext cx="5740400" cy="6858000"/>
          </a:xfrm>
          <a:solidFill>
            <a:schemeClr val="accent1"/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501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960" y="1219200"/>
            <a:ext cx="4912360" cy="81959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325209" y="2496474"/>
            <a:ext cx="2286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930824" y="2496474"/>
            <a:ext cx="2286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39832" y="2496474"/>
            <a:ext cx="2286000" cy="2743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7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960" y="1005840"/>
            <a:ext cx="4912360" cy="81959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893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960" y="1005840"/>
            <a:ext cx="4912360" cy="81959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608321" y="2179638"/>
            <a:ext cx="6111240" cy="37941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671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960" y="1005840"/>
            <a:ext cx="4912360" cy="81959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438400"/>
            <a:ext cx="12192000" cy="300196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587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960" y="1005840"/>
            <a:ext cx="4912360" cy="81959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222000"/>
            <a:ext cx="12192000" cy="3636000"/>
          </a:xfrm>
          <a:solidFill>
            <a:schemeClr val="accent1"/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300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60000"/>
          </a:xfrm>
          <a:solidFill>
            <a:schemeClr val="accent1"/>
          </a:solidFill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960" y="635450"/>
            <a:ext cx="4912360" cy="81959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001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Fragm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984241" y="3177"/>
            <a:ext cx="6207760" cy="6854825"/>
          </a:xfrm>
          <a:custGeom>
            <a:avLst/>
            <a:gdLst>
              <a:gd name="connsiteX0" fmla="*/ 0 w 5973763"/>
              <a:gd name="connsiteY0" fmla="*/ 4633912 h 6854825"/>
              <a:gd name="connsiteX1" fmla="*/ 5973763 w 5973763"/>
              <a:gd name="connsiteY1" fmla="*/ 4633912 h 6854825"/>
              <a:gd name="connsiteX2" fmla="*/ 5973763 w 5973763"/>
              <a:gd name="connsiteY2" fmla="*/ 6854825 h 6854825"/>
              <a:gd name="connsiteX3" fmla="*/ 0 w 5973763"/>
              <a:gd name="connsiteY3" fmla="*/ 6854825 h 6854825"/>
              <a:gd name="connsiteX4" fmla="*/ 0 w 5973763"/>
              <a:gd name="connsiteY4" fmla="*/ 2316162 h 6854825"/>
              <a:gd name="connsiteX5" fmla="*/ 5973763 w 5973763"/>
              <a:gd name="connsiteY5" fmla="*/ 2316162 h 6854825"/>
              <a:gd name="connsiteX6" fmla="*/ 5973763 w 5973763"/>
              <a:gd name="connsiteY6" fmla="*/ 4538662 h 6854825"/>
              <a:gd name="connsiteX7" fmla="*/ 0 w 5973763"/>
              <a:gd name="connsiteY7" fmla="*/ 4538662 h 6854825"/>
              <a:gd name="connsiteX8" fmla="*/ 0 w 5973763"/>
              <a:gd name="connsiteY8" fmla="*/ 0 h 6854825"/>
              <a:gd name="connsiteX9" fmla="*/ 5973763 w 5973763"/>
              <a:gd name="connsiteY9" fmla="*/ 0 h 6854825"/>
              <a:gd name="connsiteX10" fmla="*/ 5973763 w 5973763"/>
              <a:gd name="connsiteY10" fmla="*/ 2220912 h 6854825"/>
              <a:gd name="connsiteX11" fmla="*/ 0 w 5973763"/>
              <a:gd name="connsiteY11" fmla="*/ 2220912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3763" h="6854825">
                <a:moveTo>
                  <a:pt x="0" y="4633912"/>
                </a:moveTo>
                <a:lnTo>
                  <a:pt x="5973763" y="4633912"/>
                </a:lnTo>
                <a:lnTo>
                  <a:pt x="5973763" y="6854825"/>
                </a:lnTo>
                <a:lnTo>
                  <a:pt x="0" y="6854825"/>
                </a:lnTo>
                <a:close/>
                <a:moveTo>
                  <a:pt x="0" y="2316162"/>
                </a:moveTo>
                <a:lnTo>
                  <a:pt x="5973763" y="2316162"/>
                </a:lnTo>
                <a:lnTo>
                  <a:pt x="5973763" y="4538662"/>
                </a:lnTo>
                <a:lnTo>
                  <a:pt x="0" y="4538662"/>
                </a:lnTo>
                <a:close/>
                <a:moveTo>
                  <a:pt x="0" y="0"/>
                </a:moveTo>
                <a:lnTo>
                  <a:pt x="5973763" y="0"/>
                </a:lnTo>
                <a:lnTo>
                  <a:pt x="5973763" y="2220912"/>
                </a:lnTo>
                <a:lnTo>
                  <a:pt x="0" y="222091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960" y="1066800"/>
            <a:ext cx="4912360" cy="819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98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E573-F104-4DAB-B290-04A7826767FF}" type="datetimeFigureOut">
              <a:rPr lang="id-ID" smtClean="0"/>
              <a:pPr/>
              <a:t>05/05/2021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C723-BECE-47E2-91C4-F6CDF002417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95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60" r:id="rId6"/>
    <p:sldLayoutId id="2147483657" r:id="rId7"/>
    <p:sldLayoutId id="2147483659" r:id="rId8"/>
    <p:sldLayoutId id="2147483652" r:id="rId9"/>
    <p:sldLayoutId id="2147483653" r:id="rId10"/>
    <p:sldLayoutId id="2147483651" r:id="rId11"/>
    <p:sldLayoutId id="21474836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-7620" y="0"/>
            <a:ext cx="1219962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SIMPLE BITCOIN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SUBTITLE GOES HERE</a:t>
            </a:r>
            <a:endParaRPr lang="id-ID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7620" y="5686236"/>
            <a:ext cx="8839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248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r="26463"/>
          <a:stretch>
            <a:fillRect/>
          </a:stretch>
        </p:blipFill>
        <p:spPr/>
      </p:pic>
      <p:cxnSp>
        <p:nvCxnSpPr>
          <p:cNvPr id="4" name="Straight Connector 3"/>
          <p:cNvCxnSpPr/>
          <p:nvPr/>
        </p:nvCxnSpPr>
        <p:spPr>
          <a:xfrm>
            <a:off x="-7620" y="1886396"/>
            <a:ext cx="42951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960" y="2259569"/>
            <a:ext cx="36041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/>
              <a:t>Suitable for all categories business and personal presentation,</a:t>
            </a:r>
            <a:r>
              <a:rPr lang="id-ID" sz="1400" dirty="0"/>
              <a:t> eaque ipsa quae ab illo inventore veritatis et quasi architecto beatae vitae dicta sunt explicabo. Suitable for all categories business and personal presentation</a:t>
            </a:r>
            <a:r>
              <a:rPr lang="id-ID" sz="1400" b="1" dirty="0"/>
              <a:t>,</a:t>
            </a:r>
            <a:r>
              <a:rPr lang="id-ID" sz="1400" dirty="0"/>
              <a:t> eaque ipsa quae ab illo eaque ipsa quae ab illo inventore veritatis et quasi architecto beatae vitae dicta sunt explicabo. Suitable for all categories business and personal presentation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521960" y="5410836"/>
            <a:ext cx="4566920" cy="80708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521960" y="5398324"/>
            <a:ext cx="4912360" cy="819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>
                <a:solidFill>
                  <a:schemeClr val="bg2"/>
                </a:solidFill>
              </a:rPr>
              <a:t>Mr. Cliff Gerstein</a:t>
            </a:r>
          </a:p>
        </p:txBody>
      </p:sp>
    </p:spTree>
    <p:extLst>
      <p:ext uri="{BB962C8B-B14F-4D97-AF65-F5344CB8AC3E}">
        <p14:creationId xmlns:p14="http://schemas.microsoft.com/office/powerpoint/2010/main" val="27545537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About Us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2" r="2372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6941820" y="2606809"/>
            <a:ext cx="4406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/>
              <a:t>Suitable for all categories business and personal presentation,</a:t>
            </a:r>
            <a:r>
              <a:rPr lang="id-ID" sz="1400" dirty="0"/>
              <a:t> eaque ipsa quae ab illo inventore veritatis et quasi architecto beatae vitae dicta sunt explicabo. Suitable for all categories business and personal presentation</a:t>
            </a:r>
            <a:r>
              <a:rPr lang="id-ID" sz="1400" b="1" dirty="0"/>
              <a:t>,</a:t>
            </a:r>
            <a:r>
              <a:rPr lang="id-ID" sz="1400" dirty="0"/>
              <a:t> eaque ipsa quae ab illo eaque ipsa quae ab illo inventore veritatis et quasi architecto beatae vitae dicta sunt explicabo. Suitable for all categories business and personal presentation</a:t>
            </a:r>
            <a:endParaRPr lang="en-US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807200" y="2488280"/>
            <a:ext cx="538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89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r="24493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5984241" y="1"/>
            <a:ext cx="6207760" cy="22250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984240" y="2316481"/>
            <a:ext cx="6207760" cy="22250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984240" y="4636138"/>
            <a:ext cx="6207760" cy="22250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60" y="1496885"/>
            <a:ext cx="4912360" cy="819596"/>
          </a:xfrm>
        </p:spPr>
        <p:txBody>
          <a:bodyPr/>
          <a:lstStyle/>
          <a:p>
            <a:r>
              <a:rPr lang="id-ID" dirty="0"/>
              <a:t>Value Proposition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960" y="2689654"/>
            <a:ext cx="4587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/>
              <a:t>Suitable for all categories business and personal presentation,</a:t>
            </a:r>
            <a:r>
              <a:rPr lang="id-ID" sz="1400" dirty="0"/>
              <a:t> eaque ipsa quae ab illo inventore veritatis et quasi architecto beatae vitae dicta sunt explicabo. Suitable for all categories business and personal presentation</a:t>
            </a:r>
            <a:r>
              <a:rPr lang="id-ID" sz="1400" b="1" dirty="0"/>
              <a:t>,</a:t>
            </a:r>
            <a:r>
              <a:rPr lang="id-ID" sz="1400" dirty="0"/>
              <a:t> eaque ipsa quae ab illo eaque ipsa quae ab illo inventore veritatis et quasi architecto beatae vitae dicta sunt explicabo. Suitable for all categories business and personal presentation</a:t>
            </a:r>
            <a:endParaRPr lang="en-US" sz="1400" dirty="0"/>
          </a:p>
        </p:txBody>
      </p:sp>
      <p:sp>
        <p:nvSpPr>
          <p:cNvPr id="12" name="Freeform 25"/>
          <p:cNvSpPr>
            <a:spLocks noEditPoints="1"/>
          </p:cNvSpPr>
          <p:nvPr/>
        </p:nvSpPr>
        <p:spPr bwMode="auto">
          <a:xfrm>
            <a:off x="6401152" y="649029"/>
            <a:ext cx="603837" cy="926984"/>
          </a:xfrm>
          <a:custGeom>
            <a:avLst/>
            <a:gdLst>
              <a:gd name="T0" fmla="*/ 78 w 108"/>
              <a:gd name="T1" fmla="*/ 143 h 166"/>
              <a:gd name="T2" fmla="*/ 33 w 108"/>
              <a:gd name="T3" fmla="*/ 147 h 166"/>
              <a:gd name="T4" fmla="*/ 29 w 108"/>
              <a:gd name="T5" fmla="*/ 143 h 166"/>
              <a:gd name="T6" fmla="*/ 74 w 108"/>
              <a:gd name="T7" fmla="*/ 139 h 166"/>
              <a:gd name="T8" fmla="*/ 74 w 108"/>
              <a:gd name="T9" fmla="*/ 150 h 166"/>
              <a:gd name="T10" fmla="*/ 29 w 108"/>
              <a:gd name="T11" fmla="*/ 154 h 166"/>
              <a:gd name="T12" fmla="*/ 33 w 108"/>
              <a:gd name="T13" fmla="*/ 160 h 166"/>
              <a:gd name="T14" fmla="*/ 38 w 108"/>
              <a:gd name="T15" fmla="*/ 162 h 166"/>
              <a:gd name="T16" fmla="*/ 66 w 108"/>
              <a:gd name="T17" fmla="*/ 166 h 166"/>
              <a:gd name="T18" fmla="*/ 70 w 108"/>
              <a:gd name="T19" fmla="*/ 160 h 166"/>
              <a:gd name="T20" fmla="*/ 78 w 108"/>
              <a:gd name="T21" fmla="*/ 156 h 166"/>
              <a:gd name="T22" fmla="*/ 74 w 108"/>
              <a:gd name="T23" fmla="*/ 150 h 166"/>
              <a:gd name="T24" fmla="*/ 33 w 108"/>
              <a:gd name="T25" fmla="*/ 127 h 166"/>
              <a:gd name="T26" fmla="*/ 29 w 108"/>
              <a:gd name="T27" fmla="*/ 132 h 166"/>
              <a:gd name="T28" fmla="*/ 74 w 108"/>
              <a:gd name="T29" fmla="*/ 136 h 166"/>
              <a:gd name="T30" fmla="*/ 78 w 108"/>
              <a:gd name="T31" fmla="*/ 131 h 166"/>
              <a:gd name="T32" fmla="*/ 108 w 108"/>
              <a:gd name="T33" fmla="*/ 53 h 166"/>
              <a:gd name="T34" fmla="*/ 76 w 108"/>
              <a:gd name="T35" fmla="*/ 123 h 166"/>
              <a:gd name="T36" fmla="*/ 15 w 108"/>
              <a:gd name="T37" fmla="*/ 90 h 166"/>
              <a:gd name="T38" fmla="*/ 54 w 108"/>
              <a:gd name="T39" fmla="*/ 0 h 166"/>
              <a:gd name="T40" fmla="*/ 54 w 108"/>
              <a:gd name="T41" fmla="*/ 0 h 166"/>
              <a:gd name="T42" fmla="*/ 61 w 108"/>
              <a:gd name="T43" fmla="*/ 115 h 166"/>
              <a:gd name="T44" fmla="*/ 67 w 108"/>
              <a:gd name="T45" fmla="*/ 73 h 166"/>
              <a:gd name="T46" fmla="*/ 63 w 108"/>
              <a:gd name="T47" fmla="*/ 77 h 166"/>
              <a:gd name="T48" fmla="*/ 54 w 108"/>
              <a:gd name="T49" fmla="*/ 69 h 166"/>
              <a:gd name="T50" fmla="*/ 45 w 108"/>
              <a:gd name="T51" fmla="*/ 76 h 166"/>
              <a:gd name="T52" fmla="*/ 39 w 108"/>
              <a:gd name="T53" fmla="*/ 73 h 166"/>
              <a:gd name="T54" fmla="*/ 61 w 108"/>
              <a:gd name="T55" fmla="*/ 115 h 166"/>
              <a:gd name="T56" fmla="*/ 54 w 108"/>
              <a:gd name="T57" fmla="*/ 8 h 166"/>
              <a:gd name="T58" fmla="*/ 54 w 108"/>
              <a:gd name="T59" fmla="*/ 8 h 166"/>
              <a:gd name="T60" fmla="*/ 20 w 108"/>
              <a:gd name="T61" fmla="*/ 85 h 166"/>
              <a:gd name="T62" fmla="*/ 21 w 108"/>
              <a:gd name="T63" fmla="*/ 85 h 166"/>
              <a:gd name="T64" fmla="*/ 34 w 108"/>
              <a:gd name="T65" fmla="*/ 115 h 166"/>
              <a:gd name="T66" fmla="*/ 35 w 108"/>
              <a:gd name="T67" fmla="*/ 73 h 166"/>
              <a:gd name="T68" fmla="*/ 31 w 108"/>
              <a:gd name="T69" fmla="*/ 72 h 166"/>
              <a:gd name="T70" fmla="*/ 35 w 108"/>
              <a:gd name="T71" fmla="*/ 71 h 166"/>
              <a:gd name="T72" fmla="*/ 36 w 108"/>
              <a:gd name="T73" fmla="*/ 67 h 166"/>
              <a:gd name="T74" fmla="*/ 39 w 108"/>
              <a:gd name="T75" fmla="*/ 71 h 166"/>
              <a:gd name="T76" fmla="*/ 42 w 108"/>
              <a:gd name="T77" fmla="*/ 71 h 166"/>
              <a:gd name="T78" fmla="*/ 53 w 108"/>
              <a:gd name="T79" fmla="*/ 67 h 166"/>
              <a:gd name="T80" fmla="*/ 63 w 108"/>
              <a:gd name="T81" fmla="*/ 74 h 166"/>
              <a:gd name="T82" fmla="*/ 67 w 108"/>
              <a:gd name="T83" fmla="*/ 71 h 166"/>
              <a:gd name="T84" fmla="*/ 69 w 108"/>
              <a:gd name="T85" fmla="*/ 69 h 166"/>
              <a:gd name="T86" fmla="*/ 73 w 108"/>
              <a:gd name="T87" fmla="*/ 69 h 166"/>
              <a:gd name="T88" fmla="*/ 75 w 108"/>
              <a:gd name="T89" fmla="*/ 71 h 166"/>
              <a:gd name="T90" fmla="*/ 75 w 108"/>
              <a:gd name="T91" fmla="*/ 73 h 166"/>
              <a:gd name="T92" fmla="*/ 65 w 108"/>
              <a:gd name="T93" fmla="*/ 115 h 166"/>
              <a:gd name="T94" fmla="*/ 73 w 108"/>
              <a:gd name="T95" fmla="*/ 115 h 166"/>
              <a:gd name="T96" fmla="*/ 87 w 108"/>
              <a:gd name="T97" fmla="*/ 85 h 166"/>
              <a:gd name="T98" fmla="*/ 100 w 108"/>
              <a:gd name="T99" fmla="*/ 5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66">
                <a:moveTo>
                  <a:pt x="78" y="143"/>
                </a:moveTo>
                <a:cubicBezTo>
                  <a:pt x="78" y="143"/>
                  <a:pt x="78" y="143"/>
                  <a:pt x="78" y="143"/>
                </a:cubicBezTo>
                <a:cubicBezTo>
                  <a:pt x="78" y="145"/>
                  <a:pt x="76" y="147"/>
                  <a:pt x="74" y="147"/>
                </a:cubicBezTo>
                <a:cubicBezTo>
                  <a:pt x="33" y="147"/>
                  <a:pt x="33" y="147"/>
                  <a:pt x="33" y="147"/>
                </a:cubicBezTo>
                <a:cubicBezTo>
                  <a:pt x="31" y="147"/>
                  <a:pt x="29" y="145"/>
                  <a:pt x="29" y="143"/>
                </a:cubicBezTo>
                <a:cubicBezTo>
                  <a:pt x="29" y="143"/>
                  <a:pt x="29" y="143"/>
                  <a:pt x="29" y="143"/>
                </a:cubicBezTo>
                <a:cubicBezTo>
                  <a:pt x="29" y="141"/>
                  <a:pt x="31" y="139"/>
                  <a:pt x="33" y="139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6" y="139"/>
                  <a:pt x="78" y="141"/>
                  <a:pt x="78" y="143"/>
                </a:cubicBezTo>
                <a:moveTo>
                  <a:pt x="74" y="150"/>
                </a:moveTo>
                <a:cubicBezTo>
                  <a:pt x="33" y="150"/>
                  <a:pt x="33" y="150"/>
                  <a:pt x="33" y="150"/>
                </a:cubicBezTo>
                <a:cubicBezTo>
                  <a:pt x="31" y="150"/>
                  <a:pt x="29" y="152"/>
                  <a:pt x="29" y="154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29" y="159"/>
                  <a:pt x="31" y="160"/>
                  <a:pt x="33" y="160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8" y="164"/>
                  <a:pt x="39" y="166"/>
                  <a:pt x="42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68" y="166"/>
                  <a:pt x="70" y="164"/>
                  <a:pt x="70" y="162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76" y="160"/>
                  <a:pt x="78" y="159"/>
                  <a:pt x="78" y="156"/>
                </a:cubicBezTo>
                <a:cubicBezTo>
                  <a:pt x="78" y="154"/>
                  <a:pt x="78" y="154"/>
                  <a:pt x="78" y="154"/>
                </a:cubicBezTo>
                <a:cubicBezTo>
                  <a:pt x="78" y="152"/>
                  <a:pt x="76" y="150"/>
                  <a:pt x="74" y="150"/>
                </a:cubicBezTo>
                <a:moveTo>
                  <a:pt x="74" y="127"/>
                </a:moveTo>
                <a:cubicBezTo>
                  <a:pt x="33" y="127"/>
                  <a:pt x="33" y="127"/>
                  <a:pt x="33" y="127"/>
                </a:cubicBezTo>
                <a:cubicBezTo>
                  <a:pt x="31" y="127"/>
                  <a:pt x="29" y="129"/>
                  <a:pt x="29" y="131"/>
                </a:cubicBezTo>
                <a:cubicBezTo>
                  <a:pt x="29" y="132"/>
                  <a:pt x="29" y="132"/>
                  <a:pt x="29" y="132"/>
                </a:cubicBezTo>
                <a:cubicBezTo>
                  <a:pt x="29" y="134"/>
                  <a:pt x="31" y="136"/>
                  <a:pt x="33" y="13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78" y="129"/>
                  <a:pt x="76" y="127"/>
                  <a:pt x="74" y="127"/>
                </a:cubicBezTo>
                <a:moveTo>
                  <a:pt x="108" y="53"/>
                </a:moveTo>
                <a:cubicBezTo>
                  <a:pt x="108" y="68"/>
                  <a:pt x="102" y="81"/>
                  <a:pt x="93" y="90"/>
                </a:cubicBezTo>
                <a:cubicBezTo>
                  <a:pt x="75" y="111"/>
                  <a:pt x="86" y="123"/>
                  <a:pt x="76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22" y="123"/>
                  <a:pt x="32" y="111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24"/>
                  <a:pt x="2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84" y="0"/>
                  <a:pt x="108" y="24"/>
                  <a:pt x="108" y="53"/>
                </a:cubicBezTo>
                <a:moveTo>
                  <a:pt x="61" y="115"/>
                </a:moveTo>
                <a:cubicBezTo>
                  <a:pt x="68" y="73"/>
                  <a:pt x="68" y="73"/>
                  <a:pt x="68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6"/>
                  <a:pt x="63" y="77"/>
                  <a:pt x="63" y="77"/>
                </a:cubicBezTo>
                <a:cubicBezTo>
                  <a:pt x="62" y="77"/>
                  <a:pt x="62" y="76"/>
                  <a:pt x="62" y="76"/>
                </a:cubicBezTo>
                <a:cubicBezTo>
                  <a:pt x="54" y="69"/>
                  <a:pt x="54" y="69"/>
                  <a:pt x="54" y="69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77"/>
                  <a:pt x="45" y="77"/>
                  <a:pt x="45" y="76"/>
                </a:cubicBezTo>
                <a:cubicBezTo>
                  <a:pt x="41" y="73"/>
                  <a:pt x="41" y="73"/>
                  <a:pt x="41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7" y="115"/>
                  <a:pt x="47" y="115"/>
                  <a:pt x="47" y="115"/>
                </a:cubicBezTo>
                <a:lnTo>
                  <a:pt x="61" y="115"/>
                </a:lnTo>
                <a:close/>
                <a:moveTo>
                  <a:pt x="100" y="53"/>
                </a:moveTo>
                <a:cubicBezTo>
                  <a:pt x="100" y="28"/>
                  <a:pt x="79" y="8"/>
                  <a:pt x="54" y="8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8"/>
                  <a:pt x="54" y="8"/>
                  <a:pt x="54" y="8"/>
                </a:cubicBezTo>
                <a:cubicBezTo>
                  <a:pt x="29" y="8"/>
                  <a:pt x="8" y="28"/>
                  <a:pt x="8" y="53"/>
                </a:cubicBezTo>
                <a:cubicBezTo>
                  <a:pt x="8" y="65"/>
                  <a:pt x="12" y="76"/>
                  <a:pt x="20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32" y="98"/>
                  <a:pt x="34" y="109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35" y="73"/>
                  <a:pt x="35" y="73"/>
                  <a:pt x="35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1" y="72"/>
                  <a:pt x="31" y="72"/>
                </a:cubicBezTo>
                <a:cubicBezTo>
                  <a:pt x="31" y="71"/>
                  <a:pt x="32" y="71"/>
                  <a:pt x="32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7"/>
                  <a:pt x="36" y="67"/>
                </a:cubicBezTo>
                <a:cubicBezTo>
                  <a:pt x="37" y="67"/>
                  <a:pt x="39" y="68"/>
                  <a:pt x="39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6" y="74"/>
                  <a:pt x="46" y="74"/>
                  <a:pt x="46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66"/>
                  <a:pt x="54" y="66"/>
                  <a:pt x="55" y="67"/>
                </a:cubicBezTo>
                <a:cubicBezTo>
                  <a:pt x="63" y="74"/>
                  <a:pt x="63" y="74"/>
                  <a:pt x="63" y="74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1"/>
                  <a:pt x="67" y="71"/>
                  <a:pt x="67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8"/>
                  <a:pt x="70" y="67"/>
                  <a:pt x="71" y="67"/>
                </a:cubicBezTo>
                <a:cubicBezTo>
                  <a:pt x="72" y="67"/>
                  <a:pt x="73" y="68"/>
                  <a:pt x="73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5" y="71"/>
                  <a:pt x="75" y="71"/>
                  <a:pt x="75" y="71"/>
                </a:cubicBezTo>
                <a:cubicBezTo>
                  <a:pt x="76" y="71"/>
                  <a:pt x="76" y="71"/>
                  <a:pt x="76" y="72"/>
                </a:cubicBezTo>
                <a:cubicBezTo>
                  <a:pt x="76" y="72"/>
                  <a:pt x="76" y="73"/>
                  <a:pt x="7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4" y="109"/>
                  <a:pt x="76" y="98"/>
                  <a:pt x="87" y="85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7" y="85"/>
                  <a:pt x="87" y="85"/>
                </a:cubicBezTo>
                <a:cubicBezTo>
                  <a:pt x="95" y="76"/>
                  <a:pt x="100" y="65"/>
                  <a:pt x="100" y="5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4"/>
          <p:cNvSpPr>
            <a:spLocks noEditPoints="1"/>
          </p:cNvSpPr>
          <p:nvPr/>
        </p:nvSpPr>
        <p:spPr bwMode="auto">
          <a:xfrm>
            <a:off x="6401152" y="2908899"/>
            <a:ext cx="797253" cy="1040205"/>
          </a:xfrm>
          <a:custGeom>
            <a:avLst/>
            <a:gdLst>
              <a:gd name="T0" fmla="*/ 108 w 143"/>
              <a:gd name="T1" fmla="*/ 72 h 186"/>
              <a:gd name="T2" fmla="*/ 100 w 143"/>
              <a:gd name="T3" fmla="*/ 96 h 186"/>
              <a:gd name="T4" fmla="*/ 92 w 143"/>
              <a:gd name="T5" fmla="*/ 71 h 186"/>
              <a:gd name="T6" fmla="*/ 88 w 143"/>
              <a:gd name="T7" fmla="*/ 65 h 186"/>
              <a:gd name="T8" fmla="*/ 86 w 143"/>
              <a:gd name="T9" fmla="*/ 76 h 186"/>
              <a:gd name="T10" fmla="*/ 70 w 143"/>
              <a:gd name="T11" fmla="*/ 76 h 186"/>
              <a:gd name="T12" fmla="*/ 73 w 143"/>
              <a:gd name="T13" fmla="*/ 60 h 186"/>
              <a:gd name="T14" fmla="*/ 45 w 143"/>
              <a:gd name="T15" fmla="*/ 60 h 186"/>
              <a:gd name="T16" fmla="*/ 0 w 143"/>
              <a:gd name="T17" fmla="*/ 143 h 186"/>
              <a:gd name="T18" fmla="*/ 28 w 143"/>
              <a:gd name="T19" fmla="*/ 186 h 186"/>
              <a:gd name="T20" fmla="*/ 143 w 143"/>
              <a:gd name="T21" fmla="*/ 158 h 186"/>
              <a:gd name="T22" fmla="*/ 133 w 143"/>
              <a:gd name="T23" fmla="*/ 105 h 186"/>
              <a:gd name="T24" fmla="*/ 78 w 143"/>
              <a:gd name="T25" fmla="*/ 171 h 186"/>
              <a:gd name="T26" fmla="*/ 65 w 143"/>
              <a:gd name="T27" fmla="*/ 162 h 186"/>
              <a:gd name="T28" fmla="*/ 52 w 143"/>
              <a:gd name="T29" fmla="*/ 156 h 186"/>
              <a:gd name="T30" fmla="*/ 60 w 143"/>
              <a:gd name="T31" fmla="*/ 146 h 186"/>
              <a:gd name="T32" fmla="*/ 77 w 143"/>
              <a:gd name="T33" fmla="*/ 145 h 186"/>
              <a:gd name="T34" fmla="*/ 53 w 143"/>
              <a:gd name="T35" fmla="*/ 120 h 186"/>
              <a:gd name="T36" fmla="*/ 66 w 143"/>
              <a:gd name="T37" fmla="*/ 94 h 186"/>
              <a:gd name="T38" fmla="*/ 78 w 143"/>
              <a:gd name="T39" fmla="*/ 103 h 186"/>
              <a:gd name="T40" fmla="*/ 90 w 143"/>
              <a:gd name="T41" fmla="*/ 107 h 186"/>
              <a:gd name="T42" fmla="*/ 82 w 143"/>
              <a:gd name="T43" fmla="*/ 118 h 186"/>
              <a:gd name="T44" fmla="*/ 68 w 143"/>
              <a:gd name="T45" fmla="*/ 119 h 186"/>
              <a:gd name="T46" fmla="*/ 91 w 143"/>
              <a:gd name="T47" fmla="*/ 144 h 186"/>
              <a:gd name="T48" fmla="*/ 45 w 143"/>
              <a:gd name="T49" fmla="*/ 42 h 186"/>
              <a:gd name="T50" fmla="*/ 50 w 143"/>
              <a:gd name="T51" fmla="*/ 9 h 186"/>
              <a:gd name="T52" fmla="*/ 93 w 143"/>
              <a:gd name="T53" fmla="*/ 9 h 186"/>
              <a:gd name="T54" fmla="*/ 98 w 143"/>
              <a:gd name="T55" fmla="*/ 42 h 186"/>
              <a:gd name="T56" fmla="*/ 100 w 143"/>
              <a:gd name="T57" fmla="*/ 56 h 186"/>
              <a:gd name="T58" fmla="*/ 104 w 143"/>
              <a:gd name="T59" fmla="*/ 71 h 186"/>
              <a:gd name="T60" fmla="*/ 100 w 143"/>
              <a:gd name="T61" fmla="*/ 92 h 186"/>
              <a:gd name="T62" fmla="*/ 96 w 143"/>
              <a:gd name="T63" fmla="*/ 71 h 186"/>
              <a:gd name="T64" fmla="*/ 88 w 143"/>
              <a:gd name="T65" fmla="*/ 61 h 186"/>
              <a:gd name="T66" fmla="*/ 82 w 143"/>
              <a:gd name="T67" fmla="*/ 71 h 186"/>
              <a:gd name="T68" fmla="*/ 78 w 143"/>
              <a:gd name="T69" fmla="*/ 80 h 186"/>
              <a:gd name="T70" fmla="*/ 74 w 143"/>
              <a:gd name="T71" fmla="*/ 71 h 186"/>
              <a:gd name="T72" fmla="*/ 44 w 143"/>
              <a:gd name="T73" fmla="*/ 56 h 186"/>
              <a:gd name="T74" fmla="*/ 44 w 143"/>
              <a:gd name="T75" fmla="*/ 48 h 186"/>
              <a:gd name="T76" fmla="*/ 88 w 143"/>
              <a:gd name="T77" fmla="*/ 45 h 186"/>
              <a:gd name="T78" fmla="*/ 100 w 143"/>
              <a:gd name="T79" fmla="*/ 48 h 186"/>
              <a:gd name="T80" fmla="*/ 100 w 143"/>
              <a:gd name="T81" fmla="*/ 5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186">
                <a:moveTo>
                  <a:pt x="133" y="105"/>
                </a:moveTo>
                <a:cubicBezTo>
                  <a:pt x="108" y="72"/>
                  <a:pt x="108" y="72"/>
                  <a:pt x="108" y="72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8" y="92"/>
                  <a:pt x="104" y="96"/>
                  <a:pt x="100" y="96"/>
                </a:cubicBezTo>
                <a:cubicBezTo>
                  <a:pt x="95" y="96"/>
                  <a:pt x="92" y="92"/>
                  <a:pt x="92" y="88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70"/>
                  <a:pt x="91" y="67"/>
                  <a:pt x="90" y="64"/>
                </a:cubicBezTo>
                <a:cubicBezTo>
                  <a:pt x="89" y="65"/>
                  <a:pt x="89" y="65"/>
                  <a:pt x="88" y="65"/>
                </a:cubicBezTo>
                <a:cubicBezTo>
                  <a:pt x="87" y="67"/>
                  <a:pt x="86" y="70"/>
                  <a:pt x="86" y="71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3" y="84"/>
                  <a:pt x="78" y="84"/>
                </a:cubicBezTo>
                <a:cubicBezTo>
                  <a:pt x="74" y="84"/>
                  <a:pt x="70" y="81"/>
                  <a:pt x="70" y="76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68"/>
                  <a:pt x="71" y="64"/>
                  <a:pt x="73" y="60"/>
                </a:cubicBezTo>
                <a:cubicBezTo>
                  <a:pt x="65" y="60"/>
                  <a:pt x="65" y="60"/>
                  <a:pt x="65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4" y="115"/>
                  <a:pt x="0" y="132"/>
                  <a:pt x="0" y="143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9"/>
                  <a:pt x="17" y="186"/>
                  <a:pt x="28" y="186"/>
                </a:cubicBezTo>
                <a:cubicBezTo>
                  <a:pt x="115" y="186"/>
                  <a:pt x="115" y="186"/>
                  <a:pt x="115" y="186"/>
                </a:cubicBezTo>
                <a:cubicBezTo>
                  <a:pt x="126" y="186"/>
                  <a:pt x="143" y="169"/>
                  <a:pt x="143" y="158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32"/>
                  <a:pt x="139" y="115"/>
                  <a:pt x="133" y="105"/>
                </a:cubicBezTo>
                <a:close/>
                <a:moveTo>
                  <a:pt x="78" y="161"/>
                </a:moveTo>
                <a:cubicBezTo>
                  <a:pt x="78" y="171"/>
                  <a:pt x="78" y="171"/>
                  <a:pt x="78" y="171"/>
                </a:cubicBezTo>
                <a:cubicBezTo>
                  <a:pt x="65" y="171"/>
                  <a:pt x="65" y="171"/>
                  <a:pt x="65" y="171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1" y="161"/>
                  <a:pt x="57" y="160"/>
                  <a:pt x="54" y="158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63" y="148"/>
                  <a:pt x="67" y="149"/>
                  <a:pt x="70" y="149"/>
                </a:cubicBezTo>
                <a:cubicBezTo>
                  <a:pt x="74" y="149"/>
                  <a:pt x="77" y="147"/>
                  <a:pt x="77" y="145"/>
                </a:cubicBezTo>
                <a:cubicBezTo>
                  <a:pt x="77" y="143"/>
                  <a:pt x="76" y="141"/>
                  <a:pt x="69" y="138"/>
                </a:cubicBezTo>
                <a:cubicBezTo>
                  <a:pt x="61" y="135"/>
                  <a:pt x="53" y="130"/>
                  <a:pt x="53" y="120"/>
                </a:cubicBezTo>
                <a:cubicBezTo>
                  <a:pt x="53" y="112"/>
                  <a:pt x="58" y="106"/>
                  <a:pt x="66" y="103"/>
                </a:cubicBezTo>
                <a:cubicBezTo>
                  <a:pt x="66" y="94"/>
                  <a:pt x="66" y="94"/>
                  <a:pt x="66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82" y="103"/>
                  <a:pt x="85" y="104"/>
                  <a:pt x="88" y="106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2" y="118"/>
                  <a:pt x="82" y="118"/>
                  <a:pt x="82" y="118"/>
                </a:cubicBezTo>
                <a:cubicBezTo>
                  <a:pt x="81" y="117"/>
                  <a:pt x="78" y="115"/>
                  <a:pt x="73" y="115"/>
                </a:cubicBezTo>
                <a:cubicBezTo>
                  <a:pt x="70" y="115"/>
                  <a:pt x="68" y="117"/>
                  <a:pt x="68" y="119"/>
                </a:cubicBezTo>
                <a:cubicBezTo>
                  <a:pt x="68" y="121"/>
                  <a:pt x="68" y="122"/>
                  <a:pt x="76" y="125"/>
                </a:cubicBezTo>
                <a:cubicBezTo>
                  <a:pt x="83" y="128"/>
                  <a:pt x="91" y="133"/>
                  <a:pt x="91" y="144"/>
                </a:cubicBezTo>
                <a:cubicBezTo>
                  <a:pt x="91" y="152"/>
                  <a:pt x="86" y="159"/>
                  <a:pt x="78" y="161"/>
                </a:cubicBezTo>
                <a:close/>
                <a:moveTo>
                  <a:pt x="45" y="42"/>
                </a:moveTo>
                <a:cubicBezTo>
                  <a:pt x="32" y="0"/>
                  <a:pt x="32" y="0"/>
                  <a:pt x="32" y="0"/>
                </a:cubicBezTo>
                <a:cubicBezTo>
                  <a:pt x="40" y="2"/>
                  <a:pt x="41" y="9"/>
                  <a:pt x="50" y="9"/>
                </a:cubicBezTo>
                <a:cubicBezTo>
                  <a:pt x="61" y="9"/>
                  <a:pt x="61" y="0"/>
                  <a:pt x="72" y="0"/>
                </a:cubicBezTo>
                <a:cubicBezTo>
                  <a:pt x="82" y="0"/>
                  <a:pt x="82" y="9"/>
                  <a:pt x="93" y="9"/>
                </a:cubicBezTo>
                <a:cubicBezTo>
                  <a:pt x="102" y="9"/>
                  <a:pt x="103" y="2"/>
                  <a:pt x="111" y="0"/>
                </a:cubicBezTo>
                <a:cubicBezTo>
                  <a:pt x="98" y="42"/>
                  <a:pt x="98" y="42"/>
                  <a:pt x="98" y="42"/>
                </a:cubicBezTo>
                <a:lnTo>
                  <a:pt x="45" y="42"/>
                </a:lnTo>
                <a:close/>
                <a:moveTo>
                  <a:pt x="100" y="56"/>
                </a:moveTo>
                <a:cubicBezTo>
                  <a:pt x="99" y="56"/>
                  <a:pt x="99" y="56"/>
                  <a:pt x="99" y="56"/>
                </a:cubicBezTo>
                <a:cubicBezTo>
                  <a:pt x="101" y="60"/>
                  <a:pt x="104" y="66"/>
                  <a:pt x="104" y="71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4" y="90"/>
                  <a:pt x="102" y="92"/>
                  <a:pt x="100" y="92"/>
                </a:cubicBezTo>
                <a:cubicBezTo>
                  <a:pt x="97" y="92"/>
                  <a:pt x="96" y="90"/>
                  <a:pt x="96" y="88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68"/>
                  <a:pt x="94" y="63"/>
                  <a:pt x="92" y="60"/>
                </a:cubicBezTo>
                <a:cubicBezTo>
                  <a:pt x="91" y="60"/>
                  <a:pt x="89" y="61"/>
                  <a:pt x="88" y="61"/>
                </a:cubicBezTo>
                <a:cubicBezTo>
                  <a:pt x="87" y="61"/>
                  <a:pt x="86" y="60"/>
                  <a:pt x="86" y="60"/>
                </a:cubicBezTo>
                <a:cubicBezTo>
                  <a:pt x="84" y="64"/>
                  <a:pt x="82" y="68"/>
                  <a:pt x="82" y="71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9"/>
                  <a:pt x="80" y="80"/>
                  <a:pt x="78" y="80"/>
                </a:cubicBezTo>
                <a:cubicBezTo>
                  <a:pt x="76" y="80"/>
                  <a:pt x="74" y="79"/>
                  <a:pt x="74" y="76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66"/>
                  <a:pt x="77" y="60"/>
                  <a:pt x="79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1" y="56"/>
                  <a:pt x="40" y="54"/>
                  <a:pt x="40" y="52"/>
                </a:cubicBezTo>
                <a:cubicBezTo>
                  <a:pt x="40" y="49"/>
                  <a:pt x="41" y="48"/>
                  <a:pt x="44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3" y="46"/>
                  <a:pt x="85" y="45"/>
                  <a:pt x="88" y="45"/>
                </a:cubicBezTo>
                <a:cubicBezTo>
                  <a:pt x="90" y="45"/>
                  <a:pt x="92" y="46"/>
                  <a:pt x="94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49"/>
                  <a:pt x="104" y="52"/>
                </a:cubicBezTo>
                <a:cubicBezTo>
                  <a:pt x="104" y="54"/>
                  <a:pt x="102" y="56"/>
                  <a:pt x="100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5"/>
          <p:cNvSpPr>
            <a:spLocks noEditPoints="1"/>
          </p:cNvSpPr>
          <p:nvPr/>
        </p:nvSpPr>
        <p:spPr bwMode="auto">
          <a:xfrm>
            <a:off x="6401152" y="5332340"/>
            <a:ext cx="834995" cy="832636"/>
          </a:xfrm>
          <a:custGeom>
            <a:avLst/>
            <a:gdLst>
              <a:gd name="T0" fmla="*/ 131 w 150"/>
              <a:gd name="T1" fmla="*/ 19 h 149"/>
              <a:gd name="T2" fmla="*/ 62 w 150"/>
              <a:gd name="T3" fmla="*/ 19 h 149"/>
              <a:gd name="T4" fmla="*/ 49 w 150"/>
              <a:gd name="T5" fmla="*/ 65 h 149"/>
              <a:gd name="T6" fmla="*/ 36 w 150"/>
              <a:gd name="T7" fmla="*/ 78 h 149"/>
              <a:gd name="T8" fmla="*/ 40 w 150"/>
              <a:gd name="T9" fmla="*/ 81 h 149"/>
              <a:gd name="T10" fmla="*/ 37 w 150"/>
              <a:gd name="T11" fmla="*/ 84 h 149"/>
              <a:gd name="T12" fmla="*/ 41 w 150"/>
              <a:gd name="T13" fmla="*/ 88 h 149"/>
              <a:gd name="T14" fmla="*/ 34 w 150"/>
              <a:gd name="T15" fmla="*/ 95 h 149"/>
              <a:gd name="T16" fmla="*/ 30 w 150"/>
              <a:gd name="T17" fmla="*/ 91 h 149"/>
              <a:gd name="T18" fmla="*/ 16 w 150"/>
              <a:gd name="T19" fmla="*/ 105 h 149"/>
              <a:gd name="T20" fmla="*/ 20 w 150"/>
              <a:gd name="T21" fmla="*/ 109 h 149"/>
              <a:gd name="T22" fmla="*/ 13 w 150"/>
              <a:gd name="T23" fmla="*/ 116 h 149"/>
              <a:gd name="T24" fmla="*/ 9 w 150"/>
              <a:gd name="T25" fmla="*/ 112 h 149"/>
              <a:gd name="T26" fmla="*/ 2 w 150"/>
              <a:gd name="T27" fmla="*/ 119 h 149"/>
              <a:gd name="T28" fmla="*/ 0 w 150"/>
              <a:gd name="T29" fmla="*/ 143 h 149"/>
              <a:gd name="T30" fmla="*/ 6 w 150"/>
              <a:gd name="T31" fmla="*/ 149 h 149"/>
              <a:gd name="T32" fmla="*/ 30 w 150"/>
              <a:gd name="T33" fmla="*/ 147 h 149"/>
              <a:gd name="T34" fmla="*/ 44 w 150"/>
              <a:gd name="T35" fmla="*/ 133 h 149"/>
              <a:gd name="T36" fmla="*/ 40 w 150"/>
              <a:gd name="T37" fmla="*/ 129 h 149"/>
              <a:gd name="T38" fmla="*/ 54 w 150"/>
              <a:gd name="T39" fmla="*/ 115 h 149"/>
              <a:gd name="T40" fmla="*/ 58 w 150"/>
              <a:gd name="T41" fmla="*/ 119 h 149"/>
              <a:gd name="T42" fmla="*/ 68 w 150"/>
              <a:gd name="T43" fmla="*/ 109 h 149"/>
              <a:gd name="T44" fmla="*/ 71 w 150"/>
              <a:gd name="T45" fmla="*/ 113 h 149"/>
              <a:gd name="T46" fmla="*/ 84 w 150"/>
              <a:gd name="T47" fmla="*/ 100 h 149"/>
              <a:gd name="T48" fmla="*/ 131 w 150"/>
              <a:gd name="T49" fmla="*/ 87 h 149"/>
              <a:gd name="T50" fmla="*/ 131 w 150"/>
              <a:gd name="T51" fmla="*/ 19 h 149"/>
              <a:gd name="T52" fmla="*/ 17 w 150"/>
              <a:gd name="T53" fmla="*/ 134 h 149"/>
              <a:gd name="T54" fmla="*/ 15 w 150"/>
              <a:gd name="T55" fmla="*/ 132 h 149"/>
              <a:gd name="T56" fmla="*/ 53 w 150"/>
              <a:gd name="T57" fmla="*/ 94 h 149"/>
              <a:gd name="T58" fmla="*/ 55 w 150"/>
              <a:gd name="T59" fmla="*/ 97 h 149"/>
              <a:gd name="T60" fmla="*/ 17 w 150"/>
              <a:gd name="T61" fmla="*/ 134 h 149"/>
              <a:gd name="T62" fmla="*/ 117 w 150"/>
              <a:gd name="T63" fmla="*/ 48 h 149"/>
              <a:gd name="T64" fmla="*/ 101 w 150"/>
              <a:gd name="T65" fmla="*/ 48 h 149"/>
              <a:gd name="T66" fmla="*/ 101 w 150"/>
              <a:gd name="T67" fmla="*/ 32 h 149"/>
              <a:gd name="T68" fmla="*/ 117 w 150"/>
              <a:gd name="T69" fmla="*/ 32 h 149"/>
              <a:gd name="T70" fmla="*/ 117 w 150"/>
              <a:gd name="T71" fmla="*/ 4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0" h="149">
                <a:moveTo>
                  <a:pt x="131" y="19"/>
                </a:moveTo>
                <a:cubicBezTo>
                  <a:pt x="112" y="0"/>
                  <a:pt x="81" y="0"/>
                  <a:pt x="62" y="19"/>
                </a:cubicBezTo>
                <a:cubicBezTo>
                  <a:pt x="49" y="31"/>
                  <a:pt x="45" y="49"/>
                  <a:pt x="49" y="65"/>
                </a:cubicBezTo>
                <a:cubicBezTo>
                  <a:pt x="36" y="78"/>
                  <a:pt x="36" y="78"/>
                  <a:pt x="36" y="78"/>
                </a:cubicBezTo>
                <a:cubicBezTo>
                  <a:pt x="40" y="81"/>
                  <a:pt x="40" y="81"/>
                  <a:pt x="40" y="81"/>
                </a:cubicBezTo>
                <a:cubicBezTo>
                  <a:pt x="37" y="84"/>
                  <a:pt x="37" y="84"/>
                  <a:pt x="37" y="84"/>
                </a:cubicBezTo>
                <a:cubicBezTo>
                  <a:pt x="41" y="88"/>
                  <a:pt x="41" y="88"/>
                  <a:pt x="41" y="88"/>
                </a:cubicBezTo>
                <a:cubicBezTo>
                  <a:pt x="34" y="95"/>
                  <a:pt x="34" y="95"/>
                  <a:pt x="34" y="95"/>
                </a:cubicBezTo>
                <a:cubicBezTo>
                  <a:pt x="30" y="91"/>
                  <a:pt x="30" y="91"/>
                  <a:pt x="30" y="91"/>
                </a:cubicBezTo>
                <a:cubicBezTo>
                  <a:pt x="16" y="105"/>
                  <a:pt x="16" y="105"/>
                  <a:pt x="16" y="105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9" y="112"/>
                  <a:pt x="9" y="112"/>
                  <a:pt x="9" y="112"/>
                </a:cubicBezTo>
                <a:cubicBezTo>
                  <a:pt x="2" y="119"/>
                  <a:pt x="2" y="119"/>
                  <a:pt x="2" y="119"/>
                </a:cubicBezTo>
                <a:cubicBezTo>
                  <a:pt x="0" y="143"/>
                  <a:pt x="0" y="143"/>
                  <a:pt x="0" y="143"/>
                </a:cubicBezTo>
                <a:cubicBezTo>
                  <a:pt x="6" y="149"/>
                  <a:pt x="6" y="149"/>
                  <a:pt x="6" y="149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4"/>
                  <a:pt x="118" y="100"/>
                  <a:pt x="131" y="87"/>
                </a:cubicBezTo>
                <a:cubicBezTo>
                  <a:pt x="150" y="68"/>
                  <a:pt x="150" y="38"/>
                  <a:pt x="131" y="19"/>
                </a:cubicBezTo>
                <a:close/>
                <a:moveTo>
                  <a:pt x="17" y="134"/>
                </a:moveTo>
                <a:cubicBezTo>
                  <a:pt x="15" y="132"/>
                  <a:pt x="15" y="132"/>
                  <a:pt x="15" y="132"/>
                </a:cubicBezTo>
                <a:cubicBezTo>
                  <a:pt x="53" y="94"/>
                  <a:pt x="53" y="94"/>
                  <a:pt x="53" y="94"/>
                </a:cubicBezTo>
                <a:cubicBezTo>
                  <a:pt x="55" y="97"/>
                  <a:pt x="55" y="97"/>
                  <a:pt x="55" y="97"/>
                </a:cubicBezTo>
                <a:lnTo>
                  <a:pt x="17" y="134"/>
                </a:lnTo>
                <a:close/>
                <a:moveTo>
                  <a:pt x="117" y="48"/>
                </a:moveTo>
                <a:cubicBezTo>
                  <a:pt x="112" y="53"/>
                  <a:pt x="105" y="53"/>
                  <a:pt x="101" y="48"/>
                </a:cubicBezTo>
                <a:cubicBezTo>
                  <a:pt x="97" y="44"/>
                  <a:pt x="97" y="37"/>
                  <a:pt x="101" y="32"/>
                </a:cubicBezTo>
                <a:cubicBezTo>
                  <a:pt x="105" y="28"/>
                  <a:pt x="112" y="28"/>
                  <a:pt x="117" y="32"/>
                </a:cubicBezTo>
                <a:cubicBezTo>
                  <a:pt x="121" y="37"/>
                  <a:pt x="121" y="44"/>
                  <a:pt x="117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18724" y="581607"/>
            <a:ext cx="45567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2"/>
                </a:solidFill>
              </a:rPr>
              <a:t>Suitable for all categories business and personal presentation,</a:t>
            </a:r>
            <a:r>
              <a:rPr lang="id-ID" sz="1400" dirty="0">
                <a:solidFill>
                  <a:schemeClr val="bg2"/>
                </a:solidFill>
              </a:rPr>
              <a:t> eaque ipsa quae ab illo inventore veritatis et quasi architecto beatae vitae dicta sunt explicabo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1125" y="2898087"/>
            <a:ext cx="45567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2"/>
                </a:solidFill>
              </a:rPr>
              <a:t>Suitable for all categories business and personal presentation,</a:t>
            </a:r>
            <a:r>
              <a:rPr lang="id-ID" sz="1400" dirty="0">
                <a:solidFill>
                  <a:schemeClr val="bg2"/>
                </a:solidFill>
              </a:rPr>
              <a:t> eaque ipsa quae ab illo inventore veritatis et quasi architecto beatae vitae dicta sunt explicabo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1124" y="5217744"/>
            <a:ext cx="45567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2"/>
                </a:solidFill>
              </a:rPr>
              <a:t>Suitable for all categories business and personal presentation,</a:t>
            </a:r>
            <a:r>
              <a:rPr lang="id-ID" sz="1400" dirty="0">
                <a:solidFill>
                  <a:schemeClr val="bg2"/>
                </a:solidFill>
              </a:rPr>
              <a:t> eaque ipsa quae ab illo inventore veritatis et quasi architecto beatae vitae dicta sunt explicabo</a:t>
            </a:r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7620" y="2316481"/>
            <a:ext cx="529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33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/>
      <p:bldP spid="4" grpId="0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7" r="26567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6" r="26526"/>
          <a:stretch>
            <a:fillRect/>
          </a:stretch>
        </p:blipFill>
        <p:spPr/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The Team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5080" y="2038796"/>
            <a:ext cx="3708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5960" y="2496474"/>
            <a:ext cx="3195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/>
              <a:t>Suitable for all categories business and personal presentation,</a:t>
            </a:r>
            <a:r>
              <a:rPr lang="id-ID" sz="1400" dirty="0"/>
              <a:t> eaque ipsa quae ab illo inventore veritatis et quasi architecto beatae vitae dicta sunt explicabo. Suitable for all categories business and personal presentation</a:t>
            </a:r>
            <a:r>
              <a:rPr lang="id-ID" sz="1400" b="1" dirty="0"/>
              <a:t>,</a:t>
            </a:r>
            <a:r>
              <a:rPr lang="id-ID" sz="1400" dirty="0"/>
              <a:t> eaque ipsa quae ab illo eaque ipsa quae ab illo inventore veritatis et.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4540675" y="4886960"/>
            <a:ext cx="2283460" cy="35271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4540675" y="4886960"/>
            <a:ext cx="2283460" cy="35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600" dirty="0">
                <a:solidFill>
                  <a:schemeClr val="bg2"/>
                </a:solidFill>
              </a:rPr>
              <a:t>Mark Denis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32520" y="4886960"/>
            <a:ext cx="2283460" cy="35271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itle 5"/>
          <p:cNvSpPr txBox="1">
            <a:spLocks/>
          </p:cNvSpPr>
          <p:nvPr/>
        </p:nvSpPr>
        <p:spPr>
          <a:xfrm>
            <a:off x="6932520" y="4886960"/>
            <a:ext cx="2283460" cy="35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600" dirty="0">
                <a:solidFill>
                  <a:schemeClr val="bg2"/>
                </a:solidFill>
              </a:rPr>
              <a:t>Laura Takuchi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320554" y="4886960"/>
            <a:ext cx="2283460" cy="35271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itle 5"/>
          <p:cNvSpPr txBox="1">
            <a:spLocks/>
          </p:cNvSpPr>
          <p:nvPr/>
        </p:nvSpPr>
        <p:spPr>
          <a:xfrm>
            <a:off x="9320554" y="4886960"/>
            <a:ext cx="2283460" cy="35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600" dirty="0">
                <a:solidFill>
                  <a:schemeClr val="bg2"/>
                </a:solidFill>
              </a:rPr>
              <a:t>Meliana Vix</a:t>
            </a:r>
          </a:p>
        </p:txBody>
      </p:sp>
    </p:spTree>
    <p:extLst>
      <p:ext uri="{BB962C8B-B14F-4D97-AF65-F5344CB8AC3E}">
        <p14:creationId xmlns:p14="http://schemas.microsoft.com/office/powerpoint/2010/main" val="257490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Financial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840676"/>
            <a:ext cx="4003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5960" y="3042760"/>
            <a:ext cx="34188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dirty="0"/>
              <a:t>eaque ipsa quae ab illo inventore veritatis et quasi architecto beatae vitae dicta sunt explicabo. Suitable for all categories business and personal presentation</a:t>
            </a:r>
            <a:r>
              <a:rPr lang="id-ID" sz="1400" b="1" dirty="0"/>
              <a:t>,</a:t>
            </a:r>
            <a:r>
              <a:rPr lang="id-ID" sz="1400" dirty="0"/>
              <a:t> eaque ipsa quae illo eaque inventore veritatis et.</a:t>
            </a:r>
            <a:endParaRPr lang="en-US" sz="1400" dirty="0"/>
          </a:p>
        </p:txBody>
      </p:sp>
      <p:graphicFrame>
        <p:nvGraphicFramePr>
          <p:cNvPr id="3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294024"/>
              </p:ext>
            </p:extLst>
          </p:nvPr>
        </p:nvGraphicFramePr>
        <p:xfrm>
          <a:off x="4998720" y="2123440"/>
          <a:ext cx="6329680" cy="344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802640" y="4945530"/>
            <a:ext cx="200510" cy="200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ectangle 32"/>
          <p:cNvSpPr/>
          <p:nvPr/>
        </p:nvSpPr>
        <p:spPr>
          <a:xfrm>
            <a:off x="2204870" y="4945530"/>
            <a:ext cx="200510" cy="200510"/>
          </a:xfrm>
          <a:prstGeom prst="rect">
            <a:avLst/>
          </a:prstGeom>
          <a:pattFill prst="ltUpDiag">
            <a:fgClr>
              <a:schemeClr val="tx1">
                <a:lumMod val="40000"/>
                <a:lumOff val="60000"/>
              </a:schemeClr>
            </a:fgClr>
            <a:bgClr>
              <a:schemeClr val="tx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TextBox 34"/>
          <p:cNvSpPr txBox="1"/>
          <p:nvPr/>
        </p:nvSpPr>
        <p:spPr>
          <a:xfrm>
            <a:off x="1022468" y="4820334"/>
            <a:ext cx="1859629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dirty="0"/>
              <a:t>Profit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405380" y="4814698"/>
            <a:ext cx="1859629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dirty="0"/>
              <a:t>Loss statement</a:t>
            </a:r>
            <a:endParaRPr lang="en-US" sz="1400" dirty="0"/>
          </a:p>
        </p:txBody>
      </p:sp>
      <p:sp>
        <p:nvSpPr>
          <p:cNvPr id="37" name="Title 5"/>
          <p:cNvSpPr txBox="1">
            <a:spLocks/>
          </p:cNvSpPr>
          <p:nvPr/>
        </p:nvSpPr>
        <p:spPr>
          <a:xfrm>
            <a:off x="695959" y="2359580"/>
            <a:ext cx="2186137" cy="81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800" b="1" dirty="0">
                <a:solidFill>
                  <a:schemeClr val="accent1"/>
                </a:solidFill>
              </a:rPr>
              <a:t>$12M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55681" y="2366574"/>
            <a:ext cx="1659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dirty="0"/>
              <a:t>Our biggest income for this whole year.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3802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Graphic spid="32" grpId="0">
        <p:bldSub>
          <a:bldChart bld="series"/>
        </p:bldSub>
      </p:bldGraphic>
      <p:bldP spid="9" grpId="0" animBg="1"/>
      <p:bldP spid="33" grpId="0" animBg="1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60" y="2590800"/>
            <a:ext cx="10764520" cy="819596"/>
          </a:xfrm>
        </p:spPr>
        <p:txBody>
          <a:bodyPr/>
          <a:lstStyle/>
          <a:p>
            <a:r>
              <a:rPr lang="id-ID" dirty="0">
                <a:solidFill>
                  <a:schemeClr val="tx2"/>
                </a:solidFill>
              </a:rPr>
              <a:t>Thank You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5080" y="3608516"/>
            <a:ext cx="55981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4785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A05024"/>
      </a:hlink>
      <a:folHlink>
        <a:srgbClr val="FEC037"/>
      </a:folHlink>
    </a:clrScheme>
    <a:fontScheme name="Custom 15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381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SIMPLE BITCOIN</vt:lpstr>
      <vt:lpstr>Introduction</vt:lpstr>
      <vt:lpstr>About Us</vt:lpstr>
      <vt:lpstr>Value Proposition</vt:lpstr>
      <vt:lpstr>The Team</vt:lpstr>
      <vt:lpstr>Financial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</dc:title>
  <dc:creator>Hassan_Services</dc:creator>
  <cp:lastModifiedBy>L J</cp:lastModifiedBy>
  <cp:revision>5</cp:revision>
  <dcterms:created xsi:type="dcterms:W3CDTF">2016-09-29T07:20:25Z</dcterms:created>
  <dcterms:modified xsi:type="dcterms:W3CDTF">2021-05-05T09:43:31Z</dcterms:modified>
</cp:coreProperties>
</file>