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5"/>
  </p:handoutMasterIdLst>
  <p:sldIdLst>
    <p:sldId id="268" r:id="rId2"/>
    <p:sldId id="270" r:id="rId3"/>
    <p:sldId id="269" r:id="rId4"/>
    <p:sldId id="271" r:id="rId5"/>
    <p:sldId id="272" r:id="rId6"/>
    <p:sldId id="273" r:id="rId7"/>
    <p:sldId id="274" r:id="rId8"/>
    <p:sldId id="278" r:id="rId9"/>
    <p:sldId id="281" r:id="rId10"/>
    <p:sldId id="280" r:id="rId11"/>
    <p:sldId id="275" r:id="rId12"/>
    <p:sldId id="276" r:id="rId13"/>
    <p:sldId id="277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ucida Sans" panose="020B0602030504020204" pitchFamily="34" charset="0"/>
      <p:regular r:id="rId20"/>
      <p:bold r:id="rId21"/>
      <p:italic r:id="rId22"/>
      <p:boldItalic r:id="rId23"/>
    </p:embeddedFont>
    <p:embeddedFont>
      <p:font typeface="Montserrat Light" panose="020B060402020202020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40" userDrawn="1">
          <p15:clr>
            <a:srgbClr val="A4A3A4"/>
          </p15:clr>
        </p15:guide>
        <p15:guide id="4" pos="240" userDrawn="1">
          <p15:clr>
            <a:srgbClr val="A4A3A4"/>
          </p15:clr>
        </p15:guide>
        <p15:guide id="5" orient="horz" pos="216" userDrawn="1">
          <p15:clr>
            <a:srgbClr val="A4A3A4"/>
          </p15:clr>
        </p15:guide>
        <p15:guide id="6" orient="horz" pos="4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B8B"/>
    <a:srgbClr val="33C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120" y="390"/>
      </p:cViewPr>
      <p:guideLst>
        <p:guide orient="horz" pos="2160"/>
        <p:guide pos="3840"/>
        <p:guide pos="7440"/>
        <p:guide pos="240"/>
        <p:guide orient="horz" pos="216"/>
        <p:guide orient="horz" pos="41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0236DC-3E43-4192-9DAC-2259518DF6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E602B-737A-4A31-9F27-EC8CF1BB26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1A30C-8544-4E26-A85E-831C3AA84EA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79325C-15D1-45A6-99F6-7FC7F0D171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DF3FC-8B7C-4BD1-9A05-148EC19E25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12531-8990-48F8-BB56-F5647767A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5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A9D0E-0BE9-4849-8C76-C03E27FB5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2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3F905ECA-ED51-48F5-B767-31D107EF22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5695950" cy="3044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968C95D4-0186-409C-A16D-70A7A6CC29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050" y="3441121"/>
            <a:ext cx="5695950" cy="3044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4E867-B9E3-402F-A0BC-D6CBDE890C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42900"/>
            <a:ext cx="5695950" cy="3044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24E978B5-3F72-4594-8337-9357F92537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30779"/>
            <a:ext cx="5695950" cy="3044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81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10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73FF3C-EF22-4353-98E4-83653FA9EF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7950" y="3429000"/>
            <a:ext cx="94361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8082562-1E9C-4DB3-87D2-3FA88D1CD6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" y="1812925"/>
            <a:ext cx="5875338" cy="26284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2218E7C-6409-41EE-A2AC-BC230363A0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776" y="1791826"/>
            <a:ext cx="5875338" cy="262843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140BCEB-D7C8-446E-AB8E-5CADBC5B19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" y="438150"/>
            <a:ext cx="2060575" cy="3922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B7331E4-FBC2-4C00-B462-148E1FF2FD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05118" y="1064005"/>
            <a:ext cx="2079692" cy="3922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D3355FAF-D1BB-43D5-91F2-7440870B45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41960" y="1632755"/>
            <a:ext cx="2079692" cy="39227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0C33F6-4F75-4462-964B-F77BD0F52C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52400"/>
            <a:ext cx="2917825" cy="55959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C75D42-E0E0-4D63-B222-1BD9EC23A1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07738" y="479425"/>
            <a:ext cx="2917825" cy="559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3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AB33FD-5422-4D94-94FF-1BAEAC0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" y="792163"/>
            <a:ext cx="3662363" cy="5273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9FA6183-EEC3-41AB-88DE-9A02159B9F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5263" y="792163"/>
            <a:ext cx="2786062" cy="27867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08D9451C-3613-4E79-86C9-258CFD3F09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5263" y="3614058"/>
            <a:ext cx="2786062" cy="2451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72EE13-A0AD-4C3F-832A-4B288B82E1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02428" y="685801"/>
            <a:ext cx="3971925" cy="55197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3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2240B6-2B94-4D5C-9D1A-EB13DD8D9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6A6B7AD-F8A7-4D6A-BB3E-AA1357872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" y="152400"/>
            <a:ext cx="5905500" cy="6553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3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88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  <p15:guide id="5" pos="216" userDrawn="1">
          <p15:clr>
            <a:srgbClr val="F26B43"/>
          </p15:clr>
        </p15:guide>
        <p15:guide id="6" pos="74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person, table, indoor&#10;&#10;Description automatically generated">
            <a:extLst>
              <a:ext uri="{FF2B5EF4-FFF2-40B4-BE49-F238E27FC236}">
                <a16:creationId xmlns:a16="http://schemas.microsoft.com/office/drawing/2014/main" id="{69984707-468E-48F9-B825-D9779B7CAD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E10BBA-E5F7-44B2-916F-D86BFBDEBEE2}"/>
              </a:ext>
            </a:extLst>
          </p:cNvPr>
          <p:cNvSpPr/>
          <p:nvPr/>
        </p:nvSpPr>
        <p:spPr>
          <a:xfrm>
            <a:off x="342899" y="342900"/>
            <a:ext cx="11468101" cy="6172200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75000"/>
                </a:srgbClr>
              </a:gs>
              <a:gs pos="100000">
                <a:srgbClr val="E02B8B">
                  <a:alpha val="67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22B0F-DA45-423B-A0A8-BCE3D8523258}"/>
              </a:ext>
            </a:extLst>
          </p:cNvPr>
          <p:cNvSpPr txBox="1"/>
          <p:nvPr/>
        </p:nvSpPr>
        <p:spPr>
          <a:xfrm>
            <a:off x="2933700" y="2921168"/>
            <a:ext cx="6324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Lucida Sans" panose="020B0602030504020204" pitchFamily="34" charset="0"/>
              </a:rPr>
              <a:t>EASTER BUNNY</a:t>
            </a:r>
            <a:endParaRPr lang="en-US" sz="60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3154D-EA9F-4604-87FD-96E0A9057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655">
            <a:off x="1596900" y="991623"/>
            <a:ext cx="2673599" cy="195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2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2667A3F-E5B3-4243-8DFF-8224EF5B98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b="9903"/>
          <a:stretch>
            <a:fillRect/>
          </a:stretch>
        </p:blipFill>
        <p:spPr/>
      </p:pic>
      <p:pic>
        <p:nvPicPr>
          <p:cNvPr id="12" name="Picture Placeholder 11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ED1508D5-047D-4963-9E61-337D85846C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3" b="9913"/>
          <a:stretch>
            <a:fillRect/>
          </a:stretch>
        </p:blipFill>
        <p:spPr/>
      </p:pic>
      <p:pic>
        <p:nvPicPr>
          <p:cNvPr id="10" name="Picture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CA4ADD25-98B8-4A2A-8A9F-6CAA94D1B3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2" b="9902"/>
          <a:stretch>
            <a:fillRect/>
          </a:stretch>
        </p:blipFill>
        <p:spPr/>
      </p:pic>
      <p:pic>
        <p:nvPicPr>
          <p:cNvPr id="16" name="Picture Placeholder 1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AFB7632-084F-473B-BEE3-C8DDC20D98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3" b="9913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6D8134-7C53-46C9-BD81-FC9A4284F824}"/>
              </a:ext>
            </a:extLst>
          </p:cNvPr>
          <p:cNvSpPr/>
          <p:nvPr/>
        </p:nvSpPr>
        <p:spPr>
          <a:xfrm>
            <a:off x="2992582" y="1517073"/>
            <a:ext cx="6192983" cy="3865418"/>
          </a:xfrm>
          <a:prstGeom prst="rect">
            <a:avLst/>
          </a:prstGeom>
          <a:gradFill flip="none" rotWithShape="1">
            <a:gsLst>
              <a:gs pos="0">
                <a:srgbClr val="33C4B0"/>
              </a:gs>
              <a:gs pos="100000">
                <a:srgbClr val="E0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601E52-A66E-4999-8F19-0F7216BF3532}"/>
              </a:ext>
            </a:extLst>
          </p:cNvPr>
          <p:cNvSpPr txBox="1"/>
          <p:nvPr/>
        </p:nvSpPr>
        <p:spPr>
          <a:xfrm>
            <a:off x="4384963" y="3293264"/>
            <a:ext cx="3408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ucida Sans" panose="020B0602030504020204" pitchFamily="34" charset="0"/>
              </a:rPr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B64DF-3E8A-40CC-8E22-995A477A2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655">
            <a:off x="3646072" y="2231541"/>
            <a:ext cx="1477782" cy="10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3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18F3F4-5D29-4080-B930-778E79EAC2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0DD449-29EE-4383-800D-C5F40EBDCDEA}"/>
              </a:ext>
            </a:extLst>
          </p:cNvPr>
          <p:cNvSpPr/>
          <p:nvPr/>
        </p:nvSpPr>
        <p:spPr>
          <a:xfrm>
            <a:off x="6106665" y="1831975"/>
            <a:ext cx="5715223" cy="2609389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4185B8-29E9-4C2D-AAF6-5697B5CC1BF5}"/>
              </a:ext>
            </a:extLst>
          </p:cNvPr>
          <p:cNvSpPr/>
          <p:nvPr/>
        </p:nvSpPr>
        <p:spPr>
          <a:xfrm>
            <a:off x="380999" y="1834182"/>
            <a:ext cx="5684837" cy="2607182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53672-2A20-4464-9E2B-2D42EB691F2D}"/>
              </a:ext>
            </a:extLst>
          </p:cNvPr>
          <p:cNvSpPr txBox="1"/>
          <p:nvPr/>
        </p:nvSpPr>
        <p:spPr>
          <a:xfrm>
            <a:off x="3537857" y="789025"/>
            <a:ext cx="5116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dirty="0">
                <a:solidFill>
                  <a:srgbClr val="33C4B0"/>
                </a:solidFill>
                <a:latin typeface="Lucida Sans" panose="020B0602030504020204" pitchFamily="34" charset="0"/>
              </a:rPr>
              <a:t>TITLE</a:t>
            </a:r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D982F4-135E-4BEF-9964-DDE0D54769EA}"/>
              </a:ext>
            </a:extLst>
          </p:cNvPr>
          <p:cNvSpPr/>
          <p:nvPr/>
        </p:nvSpPr>
        <p:spPr>
          <a:xfrm>
            <a:off x="685812" y="4898570"/>
            <a:ext cx="805543" cy="680538"/>
          </a:xfrm>
          <a:prstGeom prst="rect">
            <a:avLst/>
          </a:prstGeom>
          <a:solidFill>
            <a:schemeClr val="tx1"/>
          </a:solidFill>
          <a:ln>
            <a:solidFill>
              <a:srgbClr val="33C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5495C-D7F7-421F-91F6-5193D470EBD0}"/>
              </a:ext>
            </a:extLst>
          </p:cNvPr>
          <p:cNvSpPr txBox="1"/>
          <p:nvPr/>
        </p:nvSpPr>
        <p:spPr>
          <a:xfrm>
            <a:off x="631383" y="501176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Sans" panose="020B0602030504020204" pitchFamily="34" charset="0"/>
              </a:rPr>
              <a:t>XX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DA9DF-FE30-47DF-82E0-9159A7FC9CFC}"/>
              </a:ext>
            </a:extLst>
          </p:cNvPr>
          <p:cNvSpPr txBox="1"/>
          <p:nvPr/>
        </p:nvSpPr>
        <p:spPr>
          <a:xfrm>
            <a:off x="1545780" y="494645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2B8B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FADD81-F674-4B7A-AFC6-748A03122FC6}"/>
              </a:ext>
            </a:extLst>
          </p:cNvPr>
          <p:cNvSpPr txBox="1"/>
          <p:nvPr/>
        </p:nvSpPr>
        <p:spPr>
          <a:xfrm>
            <a:off x="696696" y="5595256"/>
            <a:ext cx="78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Feb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7C5AD-EE1A-4A3C-A97E-3B891F07AB6C}"/>
              </a:ext>
            </a:extLst>
          </p:cNvPr>
          <p:cNvSpPr txBox="1"/>
          <p:nvPr/>
        </p:nvSpPr>
        <p:spPr>
          <a:xfrm>
            <a:off x="1545781" y="5312234"/>
            <a:ext cx="4093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posuere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1ABBA-A504-43D3-9E58-4D1FDF163874}"/>
              </a:ext>
            </a:extLst>
          </p:cNvPr>
          <p:cNvSpPr/>
          <p:nvPr/>
        </p:nvSpPr>
        <p:spPr>
          <a:xfrm>
            <a:off x="6651175" y="4898570"/>
            <a:ext cx="805543" cy="680538"/>
          </a:xfrm>
          <a:prstGeom prst="rect">
            <a:avLst/>
          </a:prstGeom>
          <a:solidFill>
            <a:schemeClr val="tx1"/>
          </a:solidFill>
          <a:ln>
            <a:solidFill>
              <a:srgbClr val="33C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8EAFB0-30D9-4D7A-9E6C-E1F4C10FB5FC}"/>
              </a:ext>
            </a:extLst>
          </p:cNvPr>
          <p:cNvSpPr txBox="1"/>
          <p:nvPr/>
        </p:nvSpPr>
        <p:spPr>
          <a:xfrm>
            <a:off x="6596746" y="503353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Sans" panose="020B0602030504020204" pitchFamily="34" charset="0"/>
              </a:rPr>
              <a:t>XX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E1AFA-56C7-4FDB-B122-6C855A1E10FD}"/>
              </a:ext>
            </a:extLst>
          </p:cNvPr>
          <p:cNvSpPr txBox="1"/>
          <p:nvPr/>
        </p:nvSpPr>
        <p:spPr>
          <a:xfrm>
            <a:off x="7511143" y="494645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02B8B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0EBB7-6701-4357-9D2F-060E3C6DC148}"/>
              </a:ext>
            </a:extLst>
          </p:cNvPr>
          <p:cNvSpPr txBox="1"/>
          <p:nvPr/>
        </p:nvSpPr>
        <p:spPr>
          <a:xfrm>
            <a:off x="6662060" y="5595256"/>
            <a:ext cx="78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Feb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BFF2E-1C17-443B-A3D3-80C204C69A5A}"/>
              </a:ext>
            </a:extLst>
          </p:cNvPr>
          <p:cNvSpPr txBox="1"/>
          <p:nvPr/>
        </p:nvSpPr>
        <p:spPr>
          <a:xfrm>
            <a:off x="7511144" y="5312234"/>
            <a:ext cx="4093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posuere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21" name="Picture Placeholder 2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D3DC2F3-CB43-47B2-99D4-AD036DAE95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7" b="15527"/>
          <a:stretch>
            <a:fillRect/>
          </a:stretch>
        </p:blipFill>
        <p:spPr>
          <a:xfrm>
            <a:off x="6096000" y="1801813"/>
            <a:ext cx="5715000" cy="2627312"/>
          </a:xfrm>
        </p:spPr>
      </p:pic>
      <p:pic>
        <p:nvPicPr>
          <p:cNvPr id="25" name="Picture Placeholder 2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0F3EAE2-DD3C-4E32-9793-2CCDAB08F6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2" b="16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835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CC6162-B5ED-4E9D-B54F-ECB509FFC1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C1E0F7-0944-4049-AE79-6BB63579E99C}"/>
              </a:ext>
            </a:extLst>
          </p:cNvPr>
          <p:cNvSpPr/>
          <p:nvPr/>
        </p:nvSpPr>
        <p:spPr>
          <a:xfrm>
            <a:off x="1519073" y="3428998"/>
            <a:ext cx="9436976" cy="3428999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food, vegetable, plastic, various&#10;&#10;Description automatically generated">
            <a:extLst>
              <a:ext uri="{FF2B5EF4-FFF2-40B4-BE49-F238E27FC236}">
                <a16:creationId xmlns:a16="http://schemas.microsoft.com/office/drawing/2014/main" id="{6191486C-B955-4EE8-BD64-2818B5D0F9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3" b="22663"/>
          <a:stretch>
            <a:fillRect/>
          </a:stretch>
        </p:blipFill>
        <p:spPr>
          <a:xfrm>
            <a:off x="1519238" y="3429000"/>
            <a:ext cx="9407525" cy="3429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A1B02-2219-48DB-8B2D-641631A4D1D6}"/>
              </a:ext>
            </a:extLst>
          </p:cNvPr>
          <p:cNvSpPr txBox="1"/>
          <p:nvPr/>
        </p:nvSpPr>
        <p:spPr>
          <a:xfrm>
            <a:off x="3787665" y="991723"/>
            <a:ext cx="4616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dirty="0">
                <a:solidFill>
                  <a:srgbClr val="33C4B0"/>
                </a:solidFill>
                <a:latin typeface="Lucida Sans" panose="020B0602030504020204" pitchFamily="34" charset="0"/>
              </a:rPr>
              <a:t>TITLE</a:t>
            </a:r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805B8-D2C1-432C-8239-62170BAB7637}"/>
              </a:ext>
            </a:extLst>
          </p:cNvPr>
          <p:cNvSpPr txBox="1"/>
          <p:nvPr/>
        </p:nvSpPr>
        <p:spPr>
          <a:xfrm>
            <a:off x="2279073" y="1899895"/>
            <a:ext cx="7633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5399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2EA7AD-F024-4197-94A6-EEA98A4C5B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E192E082-A686-415D-8DD6-4C559E9C5F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3" r="32493"/>
          <a:stretch>
            <a:fillRect/>
          </a:stretch>
        </p:blipFill>
        <p:spPr/>
      </p:pic>
      <p:pic>
        <p:nvPicPr>
          <p:cNvPr id="12" name="Picture Placeholder 11" descr="A picture containing wall, person&#10;&#10;Description automatically generated">
            <a:extLst>
              <a:ext uri="{FF2B5EF4-FFF2-40B4-BE49-F238E27FC236}">
                <a16:creationId xmlns:a16="http://schemas.microsoft.com/office/drawing/2014/main" id="{C0147356-89AD-45B6-BEA9-6460785945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r="32328"/>
          <a:stretch>
            <a:fillRect/>
          </a:stretch>
        </p:blipFill>
        <p:spPr/>
      </p:pic>
      <p:pic>
        <p:nvPicPr>
          <p:cNvPr id="14" name="Picture Placeholder 13" descr="A child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9F0DE4E-FA38-48ED-84F3-34B4D3EFD9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r="32328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F66F3B-9EF8-451F-BE31-E9756FFDE228}"/>
              </a:ext>
            </a:extLst>
          </p:cNvPr>
          <p:cNvSpPr/>
          <p:nvPr/>
        </p:nvSpPr>
        <p:spPr>
          <a:xfrm>
            <a:off x="187392" y="444086"/>
            <a:ext cx="2060575" cy="3916777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086CC-3B96-4260-A990-E18CF23FE729}"/>
              </a:ext>
            </a:extLst>
          </p:cNvPr>
          <p:cNvSpPr txBox="1"/>
          <p:nvPr/>
        </p:nvSpPr>
        <p:spPr>
          <a:xfrm>
            <a:off x="6915163" y="2695121"/>
            <a:ext cx="4593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habitant morbi tristique senectus et netus et malesuada fames ac turpis egestas. Proin pharetra nonummy pede. Mauris et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orci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habitant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morbi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tristique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senectus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netus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malesuada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fames ac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turpis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egestas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 Proin pharetra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pede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Mauris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orci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FDBA3-BC59-41F0-B90F-B658765B3B89}"/>
              </a:ext>
            </a:extLst>
          </p:cNvPr>
          <p:cNvSpPr txBox="1"/>
          <p:nvPr/>
        </p:nvSpPr>
        <p:spPr>
          <a:xfrm>
            <a:off x="6915163" y="1718650"/>
            <a:ext cx="488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dirty="0">
                <a:solidFill>
                  <a:srgbClr val="33C4B0"/>
                </a:solidFill>
                <a:latin typeface="Lucida Sans" panose="020B0602030504020204" pitchFamily="34" charset="0"/>
              </a:rPr>
              <a:t>TITLE</a:t>
            </a:r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</p:spTree>
    <p:extLst>
      <p:ext uri="{BB962C8B-B14F-4D97-AF65-F5344CB8AC3E}">
        <p14:creationId xmlns:p14="http://schemas.microsoft.com/office/powerpoint/2010/main" val="277007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E031A5-ECCC-4BA5-9DE0-17F8BD567A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5350BED1-801E-4EE5-B575-2B93D37453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r="32622"/>
          <a:stretch>
            <a:fillRect/>
          </a:stretch>
        </p:blipFill>
        <p:spPr/>
      </p:pic>
      <p:pic>
        <p:nvPicPr>
          <p:cNvPr id="15" name="Picture Placeholder 1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8D2A30B-448E-4A43-8346-07728B18E7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5" r="32605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EEB476-F177-4ED9-A9C5-2014F0A8AA08}"/>
              </a:ext>
            </a:extLst>
          </p:cNvPr>
          <p:cNvSpPr/>
          <p:nvPr/>
        </p:nvSpPr>
        <p:spPr>
          <a:xfrm>
            <a:off x="9108190" y="476182"/>
            <a:ext cx="2917373" cy="5591175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3517CE-411B-4B12-9210-92F7B2FC2212}"/>
              </a:ext>
            </a:extLst>
          </p:cNvPr>
          <p:cNvSpPr txBox="1"/>
          <p:nvPr/>
        </p:nvSpPr>
        <p:spPr>
          <a:xfrm>
            <a:off x="381000" y="788599"/>
            <a:ext cx="476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dirty="0">
                <a:solidFill>
                  <a:srgbClr val="33C4B0"/>
                </a:solidFill>
                <a:latin typeface="Lucida Sans" panose="020B0602030504020204" pitchFamily="34" charset="0"/>
              </a:rPr>
              <a:t>TITLE</a:t>
            </a:r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15A57-2B7D-470C-B34C-38ADBDEB8B62}"/>
              </a:ext>
            </a:extLst>
          </p:cNvPr>
          <p:cNvSpPr txBox="1"/>
          <p:nvPr/>
        </p:nvSpPr>
        <p:spPr>
          <a:xfrm>
            <a:off x="380999" y="1640811"/>
            <a:ext cx="54469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Nunc viverra imperdiet enim. Fusce est.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Pellentesque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habitant morbi tristique senectus et netus et malesuada fames ac turpis egestas. Proin pharetra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nonumm</a:t>
            </a:r>
            <a:endParaRPr lang="en-US" sz="1400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D9DC8-FC66-4631-B49D-47701135EBAE}"/>
              </a:ext>
            </a:extLst>
          </p:cNvPr>
          <p:cNvSpPr txBox="1"/>
          <p:nvPr/>
        </p:nvSpPr>
        <p:spPr>
          <a:xfrm>
            <a:off x="451076" y="3755733"/>
            <a:ext cx="71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02B8B"/>
                </a:solidFill>
                <a:latin typeface="Lucida Sans" panose="020B0602030504020204" pitchFamily="34" charset="0"/>
              </a:rPr>
              <a:t>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C17BD-F55F-4283-8C22-CA3CA055C763}"/>
              </a:ext>
            </a:extLst>
          </p:cNvPr>
          <p:cNvSpPr txBox="1"/>
          <p:nvPr/>
        </p:nvSpPr>
        <p:spPr>
          <a:xfrm>
            <a:off x="1146665" y="3755733"/>
            <a:ext cx="42537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 Maecenas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congue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Fusce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posuere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magna sed pulvinar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ultricies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purus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lectus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malesuada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libero, sit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magna eros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9CDF7-2528-477C-85DB-0748AF81AB85}"/>
              </a:ext>
            </a:extLst>
          </p:cNvPr>
          <p:cNvSpPr txBox="1"/>
          <p:nvPr/>
        </p:nvSpPr>
        <p:spPr>
          <a:xfrm>
            <a:off x="451075" y="5081632"/>
            <a:ext cx="71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02B8B"/>
                </a:solidFill>
                <a:latin typeface="Lucida Sans" panose="020B0602030504020204" pitchFamily="34" charset="0"/>
              </a:rPr>
              <a:t>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C5277-B4B5-4F90-9BB2-E1C42D9AFF14}"/>
              </a:ext>
            </a:extLst>
          </p:cNvPr>
          <p:cNvSpPr txBox="1"/>
          <p:nvPr/>
        </p:nvSpPr>
        <p:spPr>
          <a:xfrm>
            <a:off x="1163299" y="5126631"/>
            <a:ext cx="42537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</a:t>
            </a:r>
          </a:p>
        </p:txBody>
      </p:sp>
    </p:spTree>
    <p:extLst>
      <p:ext uri="{BB962C8B-B14F-4D97-AF65-F5344CB8AC3E}">
        <p14:creationId xmlns:p14="http://schemas.microsoft.com/office/powerpoint/2010/main" val="186585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A2664D-EFAB-4769-A7DA-D2104A5521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598064BB-8701-44A3-BEDE-B9C7BC06ED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r="16672"/>
          <a:stretch>
            <a:fillRect/>
          </a:stretch>
        </p:blipFill>
        <p:spPr/>
      </p:pic>
      <p:pic>
        <p:nvPicPr>
          <p:cNvPr id="19" name="Picture Placeholder 18" descr="A baby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32343C1-B10C-49BF-A3E2-B5DD20E5CB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r="12111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A73F67-4FF2-448F-8D46-55920B6886FD}"/>
              </a:ext>
            </a:extLst>
          </p:cNvPr>
          <p:cNvSpPr/>
          <p:nvPr/>
        </p:nvSpPr>
        <p:spPr>
          <a:xfrm>
            <a:off x="3997106" y="792163"/>
            <a:ext cx="2786063" cy="2786743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>
                  <a:alpha val="5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0A97F8-F783-45E0-A03B-C61A45F9C7A5}"/>
              </a:ext>
            </a:extLst>
          </p:cNvPr>
          <p:cNvSpPr/>
          <p:nvPr/>
        </p:nvSpPr>
        <p:spPr>
          <a:xfrm>
            <a:off x="3997106" y="3614059"/>
            <a:ext cx="2794220" cy="2486252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>
                  <a:alpha val="5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E5252-34A6-4855-89DB-A780C675B489}"/>
              </a:ext>
            </a:extLst>
          </p:cNvPr>
          <p:cNvSpPr txBox="1"/>
          <p:nvPr/>
        </p:nvSpPr>
        <p:spPr>
          <a:xfrm>
            <a:off x="7073361" y="1594845"/>
            <a:ext cx="4708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dirty="0">
                <a:solidFill>
                  <a:srgbClr val="33C4B0"/>
                </a:solidFill>
                <a:latin typeface="Lucida Sans" panose="020B0602030504020204" pitchFamily="34" charset="0"/>
              </a:rPr>
              <a:t>TITLE</a:t>
            </a:r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217091-3561-4B81-BABE-55CDAAEB3A83}"/>
              </a:ext>
            </a:extLst>
          </p:cNvPr>
          <p:cNvSpPr txBox="1"/>
          <p:nvPr/>
        </p:nvSpPr>
        <p:spPr>
          <a:xfrm>
            <a:off x="7073360" y="2444507"/>
            <a:ext cx="45175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01934-54BB-4A59-B101-44583368BD03}"/>
              </a:ext>
            </a:extLst>
          </p:cNvPr>
          <p:cNvSpPr txBox="1"/>
          <p:nvPr/>
        </p:nvSpPr>
        <p:spPr>
          <a:xfrm>
            <a:off x="8074391" y="4082146"/>
            <a:ext cx="3329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</a:t>
            </a:r>
          </a:p>
        </p:txBody>
      </p:sp>
      <p:pic>
        <p:nvPicPr>
          <p:cNvPr id="15" name="Picture Placeholder 1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8B6EF11-62D0-4C03-9E48-583ABD44BE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r="26851"/>
          <a:stretch>
            <a:fillRect/>
          </a:stretch>
        </p:blipFill>
        <p:spPr/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9DC1D64-CF9C-40F7-87D5-3F6DF0424EBD}"/>
              </a:ext>
            </a:extLst>
          </p:cNvPr>
          <p:cNvSpPr/>
          <p:nvPr/>
        </p:nvSpPr>
        <p:spPr>
          <a:xfrm>
            <a:off x="7073360" y="4132777"/>
            <a:ext cx="914400" cy="914400"/>
          </a:xfrm>
          <a:prstGeom prst="ellipse">
            <a:avLst/>
          </a:prstGeom>
          <a:solidFill>
            <a:srgbClr val="E02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4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68BA251-5D9D-431B-A29A-9AD35D0FA509}"/>
              </a:ext>
            </a:extLst>
          </p:cNvPr>
          <p:cNvSpPr/>
          <p:nvPr/>
        </p:nvSpPr>
        <p:spPr>
          <a:xfrm>
            <a:off x="7107382" y="0"/>
            <a:ext cx="5084618" cy="6858000"/>
          </a:xfrm>
          <a:prstGeom prst="rect">
            <a:avLst/>
          </a:prstGeom>
          <a:solidFill>
            <a:srgbClr val="33C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FC12A1-97EF-4F93-805F-986FE3C7E93D}"/>
              </a:ext>
            </a:extLst>
          </p:cNvPr>
          <p:cNvSpPr/>
          <p:nvPr/>
        </p:nvSpPr>
        <p:spPr>
          <a:xfrm>
            <a:off x="0" y="0"/>
            <a:ext cx="710738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6E3CB32-435D-4F1A-99EF-E105BBAF8E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6018"/>
          <a:stretch/>
        </p:blipFill>
        <p:spPr>
          <a:xfrm>
            <a:off x="5702428" y="685801"/>
            <a:ext cx="3971925" cy="5519738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C0710B7-94FB-451C-A809-56CEC1363B5E}"/>
              </a:ext>
            </a:extLst>
          </p:cNvPr>
          <p:cNvSpPr/>
          <p:nvPr/>
        </p:nvSpPr>
        <p:spPr>
          <a:xfrm>
            <a:off x="5702300" y="685801"/>
            <a:ext cx="3971925" cy="5519738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50000"/>
                </a:srgbClr>
              </a:gs>
              <a:gs pos="100000">
                <a:srgbClr val="E02B8B">
                  <a:alpha val="5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A5CDDC-1A80-4F0F-9671-74116D8F6CAA}"/>
              </a:ext>
            </a:extLst>
          </p:cNvPr>
          <p:cNvSpPr txBox="1"/>
          <p:nvPr/>
        </p:nvSpPr>
        <p:spPr>
          <a:xfrm>
            <a:off x="488746" y="2164017"/>
            <a:ext cx="471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dirty="0">
                <a:solidFill>
                  <a:srgbClr val="33C4B0"/>
                </a:solidFill>
                <a:latin typeface="Lucida Sans" panose="020B0602030504020204" pitchFamily="34" charset="0"/>
              </a:rPr>
              <a:t>TITLE</a:t>
            </a:r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2AAA10-8D65-4D42-A331-26D39545BB12}"/>
              </a:ext>
            </a:extLst>
          </p:cNvPr>
          <p:cNvSpPr txBox="1"/>
          <p:nvPr/>
        </p:nvSpPr>
        <p:spPr>
          <a:xfrm>
            <a:off x="488745" y="3031531"/>
            <a:ext cx="47162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85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982ECC-107E-438F-965A-EC952A7608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Placeholder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081821C-E4A6-4F4C-BC3D-03C5992A9E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2" r="20042"/>
          <a:stretch/>
        </p:blipFill>
        <p:spPr/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CC2F096-EB13-4A81-9044-322533C9AACC}"/>
              </a:ext>
            </a:extLst>
          </p:cNvPr>
          <p:cNvSpPr/>
          <p:nvPr/>
        </p:nvSpPr>
        <p:spPr>
          <a:xfrm>
            <a:off x="190500" y="152400"/>
            <a:ext cx="5905500" cy="6553200"/>
          </a:xfrm>
          <a:custGeom>
            <a:avLst/>
            <a:gdLst>
              <a:gd name="connsiteX0" fmla="*/ 0 w 5905500"/>
              <a:gd name="connsiteY0" fmla="*/ 0 h 6402070"/>
              <a:gd name="connsiteX1" fmla="*/ 5905500 w 5905500"/>
              <a:gd name="connsiteY1" fmla="*/ 0 h 6402070"/>
              <a:gd name="connsiteX2" fmla="*/ 5905500 w 5905500"/>
              <a:gd name="connsiteY2" fmla="*/ 112401 h 6402070"/>
              <a:gd name="connsiteX3" fmla="*/ 5816072 w 5905500"/>
              <a:gd name="connsiteY3" fmla="*/ 105601 h 6402070"/>
              <a:gd name="connsiteX4" fmla="*/ 5657850 w 5905500"/>
              <a:gd name="connsiteY4" fmla="*/ 101600 h 6402070"/>
              <a:gd name="connsiteX5" fmla="*/ 2583180 w 5905500"/>
              <a:gd name="connsiteY5" fmla="*/ 3176270 h 6402070"/>
              <a:gd name="connsiteX6" fmla="*/ 5657850 w 5905500"/>
              <a:gd name="connsiteY6" fmla="*/ 6250940 h 6402070"/>
              <a:gd name="connsiteX7" fmla="*/ 5816072 w 5905500"/>
              <a:gd name="connsiteY7" fmla="*/ 6246940 h 6402070"/>
              <a:gd name="connsiteX8" fmla="*/ 5905500 w 5905500"/>
              <a:gd name="connsiteY8" fmla="*/ 6240139 h 6402070"/>
              <a:gd name="connsiteX9" fmla="*/ 5905500 w 5905500"/>
              <a:gd name="connsiteY9" fmla="*/ 6402070 h 6402070"/>
              <a:gd name="connsiteX10" fmla="*/ 0 w 5905500"/>
              <a:gd name="connsiteY10" fmla="*/ 6402070 h 640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05500" h="6402070">
                <a:moveTo>
                  <a:pt x="0" y="0"/>
                </a:moveTo>
                <a:lnTo>
                  <a:pt x="5905500" y="0"/>
                </a:lnTo>
                <a:lnTo>
                  <a:pt x="5905500" y="112401"/>
                </a:lnTo>
                <a:lnTo>
                  <a:pt x="5816072" y="105601"/>
                </a:lnTo>
                <a:cubicBezTo>
                  <a:pt x="5763667" y="102944"/>
                  <a:pt x="5710916" y="101600"/>
                  <a:pt x="5657850" y="101600"/>
                </a:cubicBezTo>
                <a:cubicBezTo>
                  <a:pt x="3959757" y="101600"/>
                  <a:pt x="2583180" y="1478177"/>
                  <a:pt x="2583180" y="3176270"/>
                </a:cubicBezTo>
                <a:cubicBezTo>
                  <a:pt x="2583180" y="4874363"/>
                  <a:pt x="3959757" y="6250940"/>
                  <a:pt x="5657850" y="6250940"/>
                </a:cubicBezTo>
                <a:cubicBezTo>
                  <a:pt x="5710916" y="6250940"/>
                  <a:pt x="5763667" y="6249596"/>
                  <a:pt x="5816072" y="6246940"/>
                </a:cubicBezTo>
                <a:lnTo>
                  <a:pt x="5905500" y="6240139"/>
                </a:lnTo>
                <a:lnTo>
                  <a:pt x="5905500" y="6402070"/>
                </a:lnTo>
                <a:lnTo>
                  <a:pt x="0" y="6402070"/>
                </a:lnTo>
                <a:close/>
              </a:path>
            </a:pathLst>
          </a:custGeom>
          <a:gradFill flip="none" rotWithShape="1">
            <a:gsLst>
              <a:gs pos="0">
                <a:srgbClr val="33C4B0">
                  <a:alpha val="75000"/>
                </a:srgbClr>
              </a:gs>
              <a:gs pos="100000">
                <a:srgbClr val="E02B8B">
                  <a:alpha val="7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9D058-B930-49B5-AFBF-62B0D113594E}"/>
              </a:ext>
            </a:extLst>
          </p:cNvPr>
          <p:cNvSpPr txBox="1"/>
          <p:nvPr/>
        </p:nvSpPr>
        <p:spPr>
          <a:xfrm>
            <a:off x="6593267" y="1556355"/>
            <a:ext cx="4868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dirty="0">
                <a:solidFill>
                  <a:srgbClr val="33C4B0"/>
                </a:solidFill>
                <a:latin typeface="Lucida Sans" panose="020B0602030504020204" pitchFamily="34" charset="0"/>
              </a:rPr>
              <a:t>TITLE</a:t>
            </a:r>
            <a:r>
              <a:rPr lang="en-US" sz="4000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86174-5AAE-4827-8687-835C92DA34F5}"/>
              </a:ext>
            </a:extLst>
          </p:cNvPr>
          <p:cNvSpPr txBox="1"/>
          <p:nvPr/>
        </p:nvSpPr>
        <p:spPr>
          <a:xfrm>
            <a:off x="6609652" y="2474893"/>
            <a:ext cx="5085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E2519C-31C1-4CC4-BD27-BB2FF4AFB71A}"/>
              </a:ext>
            </a:extLst>
          </p:cNvPr>
          <p:cNvSpPr/>
          <p:nvPr/>
        </p:nvSpPr>
        <p:spPr>
          <a:xfrm>
            <a:off x="6593267" y="3599137"/>
            <a:ext cx="759208" cy="759208"/>
          </a:xfrm>
          <a:prstGeom prst="ellipse">
            <a:avLst/>
          </a:prstGeom>
          <a:solidFill>
            <a:srgbClr val="E02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3CFBAC-5F31-4A6E-9D22-7BAB72F726FD}"/>
              </a:ext>
            </a:extLst>
          </p:cNvPr>
          <p:cNvSpPr/>
          <p:nvPr/>
        </p:nvSpPr>
        <p:spPr>
          <a:xfrm>
            <a:off x="6593267" y="4527976"/>
            <a:ext cx="759208" cy="759208"/>
          </a:xfrm>
          <a:prstGeom prst="ellipse">
            <a:avLst/>
          </a:prstGeom>
          <a:solidFill>
            <a:srgbClr val="E02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733C85-5137-41D8-9E39-0039AE2E1781}"/>
              </a:ext>
            </a:extLst>
          </p:cNvPr>
          <p:cNvSpPr/>
          <p:nvPr/>
        </p:nvSpPr>
        <p:spPr>
          <a:xfrm>
            <a:off x="6593267" y="5456815"/>
            <a:ext cx="759208" cy="759208"/>
          </a:xfrm>
          <a:prstGeom prst="ellipse">
            <a:avLst/>
          </a:prstGeom>
          <a:solidFill>
            <a:srgbClr val="E02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0AE43F-E58A-46DE-B560-E666AF56C3CE}"/>
              </a:ext>
            </a:extLst>
          </p:cNvPr>
          <p:cNvSpPr txBox="1"/>
          <p:nvPr/>
        </p:nvSpPr>
        <p:spPr>
          <a:xfrm>
            <a:off x="7440105" y="3718283"/>
            <a:ext cx="381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0A1360-3363-4FA4-8085-09848D8FE59B}"/>
              </a:ext>
            </a:extLst>
          </p:cNvPr>
          <p:cNvSpPr txBox="1"/>
          <p:nvPr/>
        </p:nvSpPr>
        <p:spPr>
          <a:xfrm>
            <a:off x="7440104" y="4645970"/>
            <a:ext cx="381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FDDC5A-A15D-4A6D-B18C-E7D688FE52E9}"/>
              </a:ext>
            </a:extLst>
          </p:cNvPr>
          <p:cNvSpPr txBox="1"/>
          <p:nvPr/>
        </p:nvSpPr>
        <p:spPr>
          <a:xfrm>
            <a:off x="7440103" y="5573657"/>
            <a:ext cx="38184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49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0135E18-55FE-4ACC-B8CA-E370CC9A05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b="44282"/>
          <a:stretch/>
        </p:blipFill>
        <p:spPr>
          <a:xfrm>
            <a:off x="0" y="0"/>
            <a:ext cx="12192000" cy="3429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875DA4-27CC-446C-92D8-9E399BCAA829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gradFill flip="none" rotWithShape="1">
            <a:gsLst>
              <a:gs pos="0">
                <a:srgbClr val="33C4B0">
                  <a:alpha val="72000"/>
                </a:srgbClr>
              </a:gs>
              <a:gs pos="100000">
                <a:srgbClr val="E02B8B">
                  <a:alpha val="63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CFFB504-40A7-4C66-B5C5-9D31883E9C5C}"/>
              </a:ext>
            </a:extLst>
          </p:cNvPr>
          <p:cNvSpPr/>
          <p:nvPr/>
        </p:nvSpPr>
        <p:spPr>
          <a:xfrm>
            <a:off x="558800" y="2580640"/>
            <a:ext cx="1696720" cy="1696720"/>
          </a:xfrm>
          <a:prstGeom prst="ellipse">
            <a:avLst/>
          </a:prstGeom>
          <a:solidFill>
            <a:srgbClr val="33C4B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2C0BD-3E19-4C67-8BDA-CD7B0C02C372}"/>
              </a:ext>
            </a:extLst>
          </p:cNvPr>
          <p:cNvSpPr/>
          <p:nvPr/>
        </p:nvSpPr>
        <p:spPr>
          <a:xfrm>
            <a:off x="3684693" y="2580640"/>
            <a:ext cx="1696720" cy="1696720"/>
          </a:xfrm>
          <a:prstGeom prst="ellipse">
            <a:avLst/>
          </a:prstGeom>
          <a:solidFill>
            <a:srgbClr val="33C4B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8B3F7B-7069-4322-882F-ADD22FBAFCF8}"/>
              </a:ext>
            </a:extLst>
          </p:cNvPr>
          <p:cNvSpPr/>
          <p:nvPr/>
        </p:nvSpPr>
        <p:spPr>
          <a:xfrm>
            <a:off x="6810586" y="2580640"/>
            <a:ext cx="1696720" cy="1696720"/>
          </a:xfrm>
          <a:prstGeom prst="ellipse">
            <a:avLst/>
          </a:prstGeom>
          <a:solidFill>
            <a:srgbClr val="33C4B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E26176-6364-442E-A9CC-FB2198E27730}"/>
              </a:ext>
            </a:extLst>
          </p:cNvPr>
          <p:cNvSpPr/>
          <p:nvPr/>
        </p:nvSpPr>
        <p:spPr>
          <a:xfrm>
            <a:off x="9936480" y="2580640"/>
            <a:ext cx="1696720" cy="1696720"/>
          </a:xfrm>
          <a:prstGeom prst="ellipse">
            <a:avLst/>
          </a:prstGeom>
          <a:solidFill>
            <a:srgbClr val="33C4B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694CF-8D33-44A8-BEA7-C3C3CDEFCC4F}"/>
              </a:ext>
            </a:extLst>
          </p:cNvPr>
          <p:cNvSpPr txBox="1"/>
          <p:nvPr/>
        </p:nvSpPr>
        <p:spPr>
          <a:xfrm>
            <a:off x="2529839" y="1088777"/>
            <a:ext cx="7132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ucida Sans" panose="020B0602030504020204" pitchFamily="34" charset="0"/>
              </a:rPr>
              <a:t>YOUR </a:t>
            </a:r>
            <a:r>
              <a:rPr lang="en-US" sz="4000" b="1" dirty="0">
                <a:solidFill>
                  <a:srgbClr val="E02B8B"/>
                </a:solidFill>
                <a:latin typeface="Lucida Sans" panose="020B0602030504020204" pitchFamily="34" charset="0"/>
              </a:rPr>
              <a:t>TITLE</a:t>
            </a:r>
            <a:r>
              <a:rPr lang="en-US" sz="4000" b="1" dirty="0">
                <a:solidFill>
                  <a:schemeClr val="bg1"/>
                </a:solidFill>
                <a:latin typeface="Lucida Sans" panose="020B0602030504020204" pitchFamily="34" charset="0"/>
              </a:rPr>
              <a:t>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F3AB8-1FDF-459D-B25D-6AD2BBCFE460}"/>
              </a:ext>
            </a:extLst>
          </p:cNvPr>
          <p:cNvSpPr txBox="1"/>
          <p:nvPr/>
        </p:nvSpPr>
        <p:spPr>
          <a:xfrm>
            <a:off x="349250" y="4510763"/>
            <a:ext cx="21158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B829A-DDA1-42F7-8DD1-071815C0AA33}"/>
              </a:ext>
            </a:extLst>
          </p:cNvPr>
          <p:cNvSpPr txBox="1"/>
          <p:nvPr/>
        </p:nvSpPr>
        <p:spPr>
          <a:xfrm>
            <a:off x="3475143" y="4510762"/>
            <a:ext cx="21158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C6FB2-2A30-4AF4-9A02-22B9705545F4}"/>
              </a:ext>
            </a:extLst>
          </p:cNvPr>
          <p:cNvSpPr txBox="1"/>
          <p:nvPr/>
        </p:nvSpPr>
        <p:spPr>
          <a:xfrm>
            <a:off x="6601036" y="4510761"/>
            <a:ext cx="21158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9F23F-15CF-4E06-B33C-EB38B0E924DD}"/>
              </a:ext>
            </a:extLst>
          </p:cNvPr>
          <p:cNvSpPr txBox="1"/>
          <p:nvPr/>
        </p:nvSpPr>
        <p:spPr>
          <a:xfrm>
            <a:off x="9726929" y="4510760"/>
            <a:ext cx="21158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" panose="020B0602030504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646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551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Lucida Sans</vt:lpstr>
      <vt:lpstr>Montserrat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35</cp:revision>
  <dcterms:created xsi:type="dcterms:W3CDTF">2021-02-17T12:27:14Z</dcterms:created>
  <dcterms:modified xsi:type="dcterms:W3CDTF">2021-03-05T13:23:01Z</dcterms:modified>
</cp:coreProperties>
</file>