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6" r:id="rId2"/>
    <p:sldId id="256" r:id="rId3"/>
    <p:sldId id="257" r:id="rId4"/>
    <p:sldId id="260" r:id="rId5"/>
    <p:sldId id="279" r:id="rId6"/>
    <p:sldId id="275" r:id="rId7"/>
    <p:sldId id="294" r:id="rId8"/>
    <p:sldId id="295" r:id="rId9"/>
    <p:sldId id="284" r:id="rId10"/>
    <p:sldId id="297" r:id="rId11"/>
    <p:sldId id="298" r:id="rId12"/>
    <p:sldId id="276" r:id="rId13"/>
    <p:sldId id="277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50" charset="0"/>
      <p:regular r:id="rId19"/>
      <p:bold r:id="rId20"/>
      <p:italic r:id="rId21"/>
      <p:boldItalic r:id="rId22"/>
    </p:embeddedFont>
    <p:embeddedFont>
      <p:font typeface="Montserrat Light" panose="020B0604020202020204" charset="0"/>
      <p:regular r:id="rId23"/>
      <p:italic r:id="rId24"/>
    </p:embeddedFont>
    <p:embeddedFont>
      <p:font typeface="Montserrat SemiBold" panose="020B0604020202020204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536" userDrawn="1">
          <p15:clr>
            <a:srgbClr val="A4A3A4"/>
          </p15:clr>
        </p15:guide>
        <p15:guide id="4" pos="144" userDrawn="1">
          <p15:clr>
            <a:srgbClr val="A4A3A4"/>
          </p15:clr>
        </p15:guide>
        <p15:guide id="6" orient="horz" pos="144" userDrawn="1">
          <p15:clr>
            <a:srgbClr val="A4A3A4"/>
          </p15:clr>
        </p15:guide>
        <p15:guide id="7" orient="horz" pos="4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5B5"/>
    <a:srgbClr val="FFC225"/>
    <a:srgbClr val="82E4CD"/>
    <a:srgbClr val="005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144" y="582"/>
      </p:cViewPr>
      <p:guideLst>
        <p:guide orient="horz" pos="2160"/>
        <p:guide pos="3840"/>
        <p:guide pos="7536"/>
        <p:guide pos="144"/>
        <p:guide orient="horz" pos="144"/>
        <p:guide orient="horz" pos="4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18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DC24C4-A0D6-4096-9F86-8A27ED6AD1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83598" y="682752"/>
            <a:ext cx="1985962" cy="198424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4369FF-9082-4B8D-9E00-1456878B11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32812" y="2436876"/>
            <a:ext cx="1985962" cy="198424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F5A3F60-335D-4E46-AC7B-1C4B60A15C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3598" y="4191000"/>
            <a:ext cx="1985962" cy="198424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0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187C5A-4335-4CC8-81A9-490F9B4C04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4989" y="1443037"/>
            <a:ext cx="3441700" cy="3971925"/>
          </a:xfrm>
          <a:prstGeom prst="round2Diag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59773B-5822-43E3-BD3E-9404762CC9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5098" y="586738"/>
            <a:ext cx="3766109" cy="5684523"/>
          </a:xfrm>
          <a:prstGeom prst="round2Diag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2ADBE9-E878-477F-A92B-2BE6C95CEB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116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7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D0DDD1-05B0-44F2-8644-ACF2B1F4E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2737" y="2226469"/>
            <a:ext cx="2390775" cy="24050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D77560-EA0D-462F-B899-D09236341E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0612" y="2226469"/>
            <a:ext cx="2390775" cy="24050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7A58F76-9464-423E-A901-0ED58830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58487" y="2226469"/>
            <a:ext cx="2390775" cy="24050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9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A4E7E16-4FDF-47A8-9199-2F726DFD5A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2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42824-80B5-40CF-A846-58F0F8E592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7904E1-F6B4-4BB6-B5FA-1E4E53BE1C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0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79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50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44" userDrawn="1">
          <p15:clr>
            <a:srgbClr val="F26B43"/>
          </p15:clr>
        </p15:guide>
        <p15:guide id="3" pos="144" userDrawn="1">
          <p15:clr>
            <a:srgbClr val="F26B43"/>
          </p15:clr>
        </p15:guide>
        <p15:guide id="4" orient="horz" pos="4176" userDrawn="1">
          <p15:clr>
            <a:srgbClr val="F26B43"/>
          </p15:clr>
        </p15:guide>
        <p15:guide id="5" pos="7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several, arranged&#10;&#10;Description automatically generated">
            <a:extLst>
              <a:ext uri="{FF2B5EF4-FFF2-40B4-BE49-F238E27FC236}">
                <a16:creationId xmlns:a16="http://schemas.microsoft.com/office/drawing/2014/main" id="{9DE37782-93D3-4D48-A427-CA812F7124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BDDE75-A240-440B-8D20-B634669046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032BB4FE-B8CD-4417-9B39-930D6BFF9E97}"/>
              </a:ext>
            </a:extLst>
          </p:cNvPr>
          <p:cNvSpPr/>
          <p:nvPr/>
        </p:nvSpPr>
        <p:spPr>
          <a:xfrm rot="16200000">
            <a:off x="3316076" y="5419737"/>
            <a:ext cx="1257534" cy="1618992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BFB31F-B028-42C0-9DA2-A127E6F66E30}"/>
              </a:ext>
            </a:extLst>
          </p:cNvPr>
          <p:cNvSpPr/>
          <p:nvPr/>
        </p:nvSpPr>
        <p:spPr>
          <a:xfrm>
            <a:off x="10904276" y="5574632"/>
            <a:ext cx="1206062" cy="1206062"/>
          </a:xfrm>
          <a:prstGeom prst="ellipse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89EB476-E965-40E2-89CF-CD13A34A9CC9}"/>
              </a:ext>
            </a:extLst>
          </p:cNvPr>
          <p:cNvSpPr/>
          <p:nvPr/>
        </p:nvSpPr>
        <p:spPr>
          <a:xfrm>
            <a:off x="-15932" y="4132951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9823158-30DF-4874-80FC-60AF60203238}"/>
              </a:ext>
            </a:extLst>
          </p:cNvPr>
          <p:cNvSpPr/>
          <p:nvPr/>
        </p:nvSpPr>
        <p:spPr>
          <a:xfrm rot="16200000">
            <a:off x="8150560" y="5406102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1D93722-E8E1-45D9-A257-E9316C4A505E}"/>
              </a:ext>
            </a:extLst>
          </p:cNvPr>
          <p:cNvSpPr/>
          <p:nvPr/>
        </p:nvSpPr>
        <p:spPr>
          <a:xfrm rot="5400000">
            <a:off x="8701776" y="-258886"/>
            <a:ext cx="1801365" cy="2319138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3F8480C-4BF1-4211-8EAC-2E4F16A58E41}"/>
              </a:ext>
            </a:extLst>
          </p:cNvPr>
          <p:cNvSpPr/>
          <p:nvPr/>
        </p:nvSpPr>
        <p:spPr>
          <a:xfrm rot="10800000">
            <a:off x="11240000" y="556292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630453-4A74-4785-BE58-6FAC4C25E51D}"/>
              </a:ext>
            </a:extLst>
          </p:cNvPr>
          <p:cNvSpPr/>
          <p:nvPr/>
        </p:nvSpPr>
        <p:spPr>
          <a:xfrm>
            <a:off x="-1229658" y="-901966"/>
            <a:ext cx="2916516" cy="2916516"/>
          </a:xfrm>
          <a:prstGeom prst="ellipse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20030D-354B-4E5F-B1A7-C16BE71BA7B7}"/>
              </a:ext>
            </a:extLst>
          </p:cNvPr>
          <p:cNvSpPr txBox="1"/>
          <p:nvPr/>
        </p:nvSpPr>
        <p:spPr>
          <a:xfrm>
            <a:off x="2507673" y="2875002"/>
            <a:ext cx="71766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" panose="00000500000000000000" pitchFamily="2" charset="0"/>
              </a:rPr>
              <a:t>EASTER DECORATIONS</a:t>
            </a:r>
            <a:endParaRPr lang="en-US" sz="6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48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0E03502-32D1-4BF2-9DA1-C6D57B4194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BDDE75-A240-440B-8D20-B634669046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032BB4FE-B8CD-4417-9B39-930D6BFF9E97}"/>
              </a:ext>
            </a:extLst>
          </p:cNvPr>
          <p:cNvSpPr/>
          <p:nvPr/>
        </p:nvSpPr>
        <p:spPr>
          <a:xfrm rot="16200000">
            <a:off x="3316076" y="5419737"/>
            <a:ext cx="1257534" cy="1618992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BFB31F-B028-42C0-9DA2-A127E6F66E30}"/>
              </a:ext>
            </a:extLst>
          </p:cNvPr>
          <p:cNvSpPr/>
          <p:nvPr/>
        </p:nvSpPr>
        <p:spPr>
          <a:xfrm>
            <a:off x="10904276" y="5574632"/>
            <a:ext cx="1206062" cy="1206062"/>
          </a:xfrm>
          <a:prstGeom prst="ellipse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89EB476-E965-40E2-89CF-CD13A34A9CC9}"/>
              </a:ext>
            </a:extLst>
          </p:cNvPr>
          <p:cNvSpPr/>
          <p:nvPr/>
        </p:nvSpPr>
        <p:spPr>
          <a:xfrm>
            <a:off x="-15932" y="4132951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9823158-30DF-4874-80FC-60AF60203238}"/>
              </a:ext>
            </a:extLst>
          </p:cNvPr>
          <p:cNvSpPr/>
          <p:nvPr/>
        </p:nvSpPr>
        <p:spPr>
          <a:xfrm rot="16200000">
            <a:off x="8150560" y="5406102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1D93722-E8E1-45D9-A257-E9316C4A505E}"/>
              </a:ext>
            </a:extLst>
          </p:cNvPr>
          <p:cNvSpPr/>
          <p:nvPr/>
        </p:nvSpPr>
        <p:spPr>
          <a:xfrm rot="5400000">
            <a:off x="8701776" y="-258886"/>
            <a:ext cx="1801365" cy="2319138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3F8480C-4BF1-4211-8EAC-2E4F16A58E41}"/>
              </a:ext>
            </a:extLst>
          </p:cNvPr>
          <p:cNvSpPr/>
          <p:nvPr/>
        </p:nvSpPr>
        <p:spPr>
          <a:xfrm rot="10800000">
            <a:off x="11240000" y="556292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630453-4A74-4785-BE58-6FAC4C25E51D}"/>
              </a:ext>
            </a:extLst>
          </p:cNvPr>
          <p:cNvSpPr/>
          <p:nvPr/>
        </p:nvSpPr>
        <p:spPr>
          <a:xfrm>
            <a:off x="-1229658" y="-901966"/>
            <a:ext cx="2916516" cy="2916516"/>
          </a:xfrm>
          <a:prstGeom prst="ellipse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20030D-354B-4E5F-B1A7-C16BE71BA7B7}"/>
              </a:ext>
            </a:extLst>
          </p:cNvPr>
          <p:cNvSpPr txBox="1"/>
          <p:nvPr/>
        </p:nvSpPr>
        <p:spPr>
          <a:xfrm>
            <a:off x="3325091" y="2875002"/>
            <a:ext cx="5541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6587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40F7F13-4ADF-4293-9053-7BE1D6DBEBA0}"/>
              </a:ext>
            </a:extLst>
          </p:cNvPr>
          <p:cNvSpPr/>
          <p:nvPr/>
        </p:nvSpPr>
        <p:spPr>
          <a:xfrm>
            <a:off x="6096000" y="228600"/>
            <a:ext cx="5867400" cy="6400800"/>
          </a:xfrm>
          <a:prstGeom prst="round2DiagRect">
            <a:avLst>
              <a:gd name="adj1" fmla="val 20966"/>
              <a:gd name="adj2" fmla="val 0"/>
            </a:avLst>
          </a:prstGeom>
          <a:solidFill>
            <a:srgbClr val="00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88A8103F-1FCA-4BBF-9A29-B151DD8A94AA}"/>
              </a:ext>
            </a:extLst>
          </p:cNvPr>
          <p:cNvSpPr/>
          <p:nvPr/>
        </p:nvSpPr>
        <p:spPr>
          <a:xfrm rot="16200000">
            <a:off x="7292082" y="4160669"/>
            <a:ext cx="2617628" cy="2319138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Delay 32">
            <a:extLst>
              <a:ext uri="{FF2B5EF4-FFF2-40B4-BE49-F238E27FC236}">
                <a16:creationId xmlns:a16="http://schemas.microsoft.com/office/drawing/2014/main" id="{9EE853A6-7169-42F2-BF65-BB7B18FC48F4}"/>
              </a:ext>
            </a:extLst>
          </p:cNvPr>
          <p:cNvSpPr/>
          <p:nvPr/>
        </p:nvSpPr>
        <p:spPr>
          <a:xfrm rot="5400000">
            <a:off x="7226502" y="380612"/>
            <a:ext cx="2617625" cy="2319138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644E52-0DB5-4BB2-BB24-221ADA4A02D7}"/>
              </a:ext>
            </a:extLst>
          </p:cNvPr>
          <p:cNvSpPr txBox="1"/>
          <p:nvPr/>
        </p:nvSpPr>
        <p:spPr>
          <a:xfrm>
            <a:off x="380324" y="1962135"/>
            <a:ext cx="41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 SemiBold" panose="00000700000000000000" pitchFamily="2" charset="0"/>
              </a:rPr>
              <a:t>YOUR </a:t>
            </a:r>
            <a:r>
              <a:rPr lang="en-US" sz="3200" dirty="0">
                <a:solidFill>
                  <a:srgbClr val="FFB5B5"/>
                </a:solidFill>
                <a:latin typeface="Montserrat SemiBold" panose="00000700000000000000" pitchFamily="2" charset="0"/>
              </a:rPr>
              <a:t>TITLE</a:t>
            </a:r>
            <a:r>
              <a:rPr lang="en-US" sz="3200" dirty="0">
                <a:latin typeface="Montserrat SemiBold" panose="00000700000000000000" pitchFamily="2" charset="0"/>
              </a:rPr>
              <a:t> 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E13E93-F5EC-4A61-879C-C26202AA3608}"/>
              </a:ext>
            </a:extLst>
          </p:cNvPr>
          <p:cNvSpPr txBox="1"/>
          <p:nvPr/>
        </p:nvSpPr>
        <p:spPr>
          <a:xfrm>
            <a:off x="380325" y="2752597"/>
            <a:ext cx="5056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" panose="00000500000000000000" pitchFamily="2" charset="0"/>
              </a:rPr>
              <a:t>urna</a:t>
            </a:r>
            <a:r>
              <a:rPr lang="en-US" sz="1400" dirty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E6E2F03-C0C9-4775-A117-D3A5F45DF3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83488" y="682625"/>
            <a:ext cx="1985962" cy="1984375"/>
          </a:xfrm>
        </p:spPr>
      </p:pic>
      <p:pic>
        <p:nvPicPr>
          <p:cNvPr id="6" name="Picture Placeholder 5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1BE9D7F5-EC36-45FC-9E30-A66A9F2AA0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/>
        </p:blipFill>
        <p:spPr>
          <a:xfrm>
            <a:off x="9569450" y="2414109"/>
            <a:ext cx="1985963" cy="1984375"/>
          </a:xfrm>
        </p:spPr>
      </p:pic>
      <p:pic>
        <p:nvPicPr>
          <p:cNvPr id="8" name="Picture Placeholder 7" descr="A picture containing floor, indoor, board, plastic&#10;&#10;Description automatically generated">
            <a:extLst>
              <a:ext uri="{FF2B5EF4-FFF2-40B4-BE49-F238E27FC236}">
                <a16:creationId xmlns:a16="http://schemas.microsoft.com/office/drawing/2014/main" id="{691C815C-810A-4FBF-B2C7-4794014EC1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r="9966"/>
          <a:stretch/>
        </p:blipFill>
        <p:spPr>
          <a:xfrm>
            <a:off x="7607915" y="4191000"/>
            <a:ext cx="1985962" cy="1984375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5C30706-DFFD-4A3B-BF38-B9C2ED59D329}"/>
              </a:ext>
            </a:extLst>
          </p:cNvPr>
          <p:cNvSpPr txBox="1"/>
          <p:nvPr/>
        </p:nvSpPr>
        <p:spPr>
          <a:xfrm>
            <a:off x="380324" y="3767423"/>
            <a:ext cx="5056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" panose="00000500000000000000" pitchFamily="2" charset="0"/>
              </a:rPr>
              <a:t>urna</a:t>
            </a:r>
            <a:r>
              <a:rPr lang="en-US" sz="14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41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60C613-0482-4809-A170-62E127C4FE23}"/>
              </a:ext>
            </a:extLst>
          </p:cNvPr>
          <p:cNvSpPr/>
          <p:nvPr/>
        </p:nvSpPr>
        <p:spPr>
          <a:xfrm>
            <a:off x="228600" y="2165942"/>
            <a:ext cx="8206388" cy="2758966"/>
          </a:xfrm>
          <a:prstGeom prst="rect">
            <a:avLst/>
          </a:prstGeom>
          <a:solidFill>
            <a:srgbClr val="00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823DFE-1F7E-42AB-B7D7-3808AB02DDFE}"/>
              </a:ext>
            </a:extLst>
          </p:cNvPr>
          <p:cNvSpPr txBox="1"/>
          <p:nvPr/>
        </p:nvSpPr>
        <p:spPr>
          <a:xfrm>
            <a:off x="523429" y="2745206"/>
            <a:ext cx="71737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  <a:p>
            <a:endParaRPr lang="en-U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. Maecenas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Fusce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posuere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, magna sed pulvinar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ultricies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purus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malesuada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libero,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magna eros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4" name="Picture Placeholder 3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A3EB9B9D-4382-4826-8BEC-EBC2BD2825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r="19052"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01A281-083F-43E4-A94D-07F98089BB97}"/>
              </a:ext>
            </a:extLst>
          </p:cNvPr>
          <p:cNvSpPr txBox="1"/>
          <p:nvPr/>
        </p:nvSpPr>
        <p:spPr>
          <a:xfrm>
            <a:off x="523429" y="1219714"/>
            <a:ext cx="41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 SemiBold" panose="00000700000000000000" pitchFamily="2" charset="0"/>
              </a:rPr>
              <a:t>YOUR </a:t>
            </a:r>
            <a:r>
              <a:rPr lang="en-US" sz="3200" dirty="0">
                <a:solidFill>
                  <a:srgbClr val="FFB5B5"/>
                </a:solidFill>
                <a:latin typeface="Montserrat SemiBold" panose="00000700000000000000" pitchFamily="2" charset="0"/>
              </a:rPr>
              <a:t>TITLE</a:t>
            </a:r>
            <a:r>
              <a:rPr lang="en-US" sz="3200" dirty="0">
                <a:latin typeface="Montserrat SemiBold" panose="00000700000000000000" pitchFamily="2" charset="0"/>
              </a:rPr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398257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E1A128-3EDB-4411-96C3-DEA3A6ED55B1}"/>
              </a:ext>
            </a:extLst>
          </p:cNvPr>
          <p:cNvSpPr/>
          <p:nvPr/>
        </p:nvSpPr>
        <p:spPr>
          <a:xfrm>
            <a:off x="250042" y="251460"/>
            <a:ext cx="5832103" cy="6377940"/>
          </a:xfrm>
          <a:prstGeom prst="rect">
            <a:avLst/>
          </a:prstGeom>
          <a:solidFill>
            <a:srgbClr val="00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234AE-212C-4BD8-9FD3-402BAB999139}"/>
              </a:ext>
            </a:extLst>
          </p:cNvPr>
          <p:cNvSpPr txBox="1"/>
          <p:nvPr/>
        </p:nvSpPr>
        <p:spPr>
          <a:xfrm>
            <a:off x="6521426" y="1955806"/>
            <a:ext cx="5041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" panose="00000500000000000000" pitchFamily="2" charset="0"/>
              </a:rPr>
              <a:t>urna</a:t>
            </a:r>
            <a:r>
              <a:rPr lang="en-US" sz="14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6D954-3D7E-495F-906C-6DEF08725B0F}"/>
              </a:ext>
            </a:extLst>
          </p:cNvPr>
          <p:cNvSpPr txBox="1"/>
          <p:nvPr/>
        </p:nvSpPr>
        <p:spPr>
          <a:xfrm>
            <a:off x="7291138" y="3225165"/>
            <a:ext cx="4271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20C728-DA01-4C2D-B827-FDD39A505C07}"/>
              </a:ext>
            </a:extLst>
          </p:cNvPr>
          <p:cNvSpPr/>
          <p:nvPr/>
        </p:nvSpPr>
        <p:spPr>
          <a:xfrm>
            <a:off x="346203" y="5552877"/>
            <a:ext cx="868385" cy="868385"/>
          </a:xfrm>
          <a:prstGeom prst="ellipse">
            <a:avLst/>
          </a:prstGeom>
          <a:solidFill>
            <a:srgbClr val="FFC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44740D-B1C4-4CB4-924A-5F9B904F4CE0}"/>
              </a:ext>
            </a:extLst>
          </p:cNvPr>
          <p:cNvSpPr/>
          <p:nvPr/>
        </p:nvSpPr>
        <p:spPr>
          <a:xfrm>
            <a:off x="246656" y="251460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1CAF14-CCDE-4BEF-9B52-D85C735AB761}"/>
              </a:ext>
            </a:extLst>
          </p:cNvPr>
          <p:cNvSpPr/>
          <p:nvPr/>
        </p:nvSpPr>
        <p:spPr>
          <a:xfrm>
            <a:off x="5449145" y="4404485"/>
            <a:ext cx="246857" cy="246857"/>
          </a:xfrm>
          <a:prstGeom prst="ellipse">
            <a:avLst/>
          </a:prstGeom>
          <a:solidFill>
            <a:srgbClr val="FFC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7F479-5E2A-43E6-8087-29025AB26E53}"/>
              </a:ext>
            </a:extLst>
          </p:cNvPr>
          <p:cNvSpPr txBox="1"/>
          <p:nvPr/>
        </p:nvSpPr>
        <p:spPr>
          <a:xfrm>
            <a:off x="6521425" y="1371031"/>
            <a:ext cx="411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 SemiBold" panose="00000700000000000000" pitchFamily="2" charset="0"/>
              </a:rPr>
              <a:t>YOUR </a:t>
            </a:r>
            <a:r>
              <a:rPr lang="en-US" sz="3200" dirty="0">
                <a:solidFill>
                  <a:srgbClr val="FFB5B5"/>
                </a:solidFill>
                <a:latin typeface="Montserrat SemiBold" panose="00000700000000000000" pitchFamily="2" charset="0"/>
              </a:rPr>
              <a:t>TITLE</a:t>
            </a:r>
            <a:r>
              <a:rPr lang="en-US" sz="3200" dirty="0">
                <a:latin typeface="Montserrat SemiBold" panose="00000700000000000000" pitchFamily="2" charset="0"/>
              </a:rPr>
              <a:t>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A2A5F-22D0-44F2-A3FC-6467D3BBEB80}"/>
              </a:ext>
            </a:extLst>
          </p:cNvPr>
          <p:cNvSpPr txBox="1"/>
          <p:nvPr/>
        </p:nvSpPr>
        <p:spPr>
          <a:xfrm>
            <a:off x="7291138" y="4158581"/>
            <a:ext cx="4271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5C7D0-CB25-40CA-810E-51E943ADF996}"/>
              </a:ext>
            </a:extLst>
          </p:cNvPr>
          <p:cNvSpPr txBox="1"/>
          <p:nvPr/>
        </p:nvSpPr>
        <p:spPr>
          <a:xfrm>
            <a:off x="7291138" y="5091997"/>
            <a:ext cx="4271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2321F049-D864-4D91-A43F-7AC66B996935}"/>
              </a:ext>
            </a:extLst>
          </p:cNvPr>
          <p:cNvSpPr/>
          <p:nvPr/>
        </p:nvSpPr>
        <p:spPr>
          <a:xfrm>
            <a:off x="6588315" y="3299344"/>
            <a:ext cx="590306" cy="590306"/>
          </a:xfrm>
          <a:prstGeom prst="round2DiagRect">
            <a:avLst>
              <a:gd name="adj1" fmla="val 12794"/>
              <a:gd name="adj2" fmla="val 0"/>
            </a:avLst>
          </a:prstGeom>
          <a:solidFill>
            <a:srgbClr val="00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E39BB1A8-C346-429A-B356-2F89B36E31BE}"/>
              </a:ext>
            </a:extLst>
          </p:cNvPr>
          <p:cNvSpPr/>
          <p:nvPr/>
        </p:nvSpPr>
        <p:spPr>
          <a:xfrm>
            <a:off x="6588315" y="4232760"/>
            <a:ext cx="590306" cy="590306"/>
          </a:xfrm>
          <a:prstGeom prst="round2DiagRect">
            <a:avLst>
              <a:gd name="adj1" fmla="val 12794"/>
              <a:gd name="adj2" fmla="val 0"/>
            </a:avLst>
          </a:pr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58BD603-02F3-4DDE-942A-073B80916ED5}"/>
              </a:ext>
            </a:extLst>
          </p:cNvPr>
          <p:cNvSpPr/>
          <p:nvPr/>
        </p:nvSpPr>
        <p:spPr>
          <a:xfrm>
            <a:off x="6588315" y="5166176"/>
            <a:ext cx="590306" cy="590306"/>
          </a:xfrm>
          <a:prstGeom prst="round2DiagRect">
            <a:avLst>
              <a:gd name="adj1" fmla="val 12794"/>
              <a:gd name="adj2" fmla="val 0"/>
            </a:avLst>
          </a:prstGeom>
          <a:solidFill>
            <a:srgbClr val="FFC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Placeholder 21" descr="A picture containing person, table, indoor&#10;&#10;Description automatically generated">
            <a:extLst>
              <a:ext uri="{FF2B5EF4-FFF2-40B4-BE49-F238E27FC236}">
                <a16:creationId xmlns:a16="http://schemas.microsoft.com/office/drawing/2014/main" id="{5D5ADC4C-05C4-4EBF-81E2-ABF72EAC6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2" r="27902"/>
          <a:stretch/>
        </p:blipFill>
        <p:spPr>
          <a:xfrm>
            <a:off x="1275098" y="586738"/>
            <a:ext cx="3766109" cy="5684523"/>
          </a:xfrm>
        </p:spPr>
      </p:pic>
    </p:spTree>
    <p:extLst>
      <p:ext uri="{BB962C8B-B14F-4D97-AF65-F5344CB8AC3E}">
        <p14:creationId xmlns:p14="http://schemas.microsoft.com/office/powerpoint/2010/main" val="229166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everal, arranged&#10;&#10;Description automatically generated">
            <a:extLst>
              <a:ext uri="{FF2B5EF4-FFF2-40B4-BE49-F238E27FC236}">
                <a16:creationId xmlns:a16="http://schemas.microsoft.com/office/drawing/2014/main" id="{F619A79B-0A9E-431A-9C68-3319A8B25C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4" b="22864"/>
          <a:stretch>
            <a:fillRect/>
          </a:stretch>
        </p:blipFill>
        <p:spPr>
          <a:xfrm>
            <a:off x="0" y="-26988"/>
            <a:ext cx="12192000" cy="44116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3BEF04-5043-4A15-A86F-92DA8DFD7F39}"/>
              </a:ext>
            </a:extLst>
          </p:cNvPr>
          <p:cNvSpPr/>
          <p:nvPr/>
        </p:nvSpPr>
        <p:spPr>
          <a:xfrm>
            <a:off x="0" y="-26708"/>
            <a:ext cx="12192000" cy="4411663"/>
          </a:xfrm>
          <a:prstGeom prst="rect">
            <a:avLst/>
          </a:prstGeom>
          <a:solidFill>
            <a:srgbClr val="005295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5EF91-B715-44C0-8461-6D2B2FB65E84}"/>
              </a:ext>
            </a:extLst>
          </p:cNvPr>
          <p:cNvSpPr txBox="1"/>
          <p:nvPr/>
        </p:nvSpPr>
        <p:spPr>
          <a:xfrm>
            <a:off x="3801979" y="1701156"/>
            <a:ext cx="458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YOUR </a:t>
            </a:r>
            <a:r>
              <a:rPr lang="en-US" sz="3600" b="1" dirty="0">
                <a:solidFill>
                  <a:srgbClr val="FFB5B5"/>
                </a:solidFill>
                <a:latin typeface="Montserrat" panose="00000500000000000000" pitchFamily="2" charset="0"/>
              </a:rPr>
              <a:t>TITLE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F41A1-265B-44FE-849D-25E70D0AAC71}"/>
              </a:ext>
            </a:extLst>
          </p:cNvPr>
          <p:cNvSpPr txBox="1"/>
          <p:nvPr/>
        </p:nvSpPr>
        <p:spPr>
          <a:xfrm>
            <a:off x="2347924" y="2426849"/>
            <a:ext cx="7496152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buClr>
                <a:srgbClr val="15243E"/>
              </a:buClr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endParaRPr lang="en-US" sz="1400" dirty="0">
              <a:solidFill>
                <a:schemeClr val="bg1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8476E2-AC14-4FB5-91E7-4442EDEE93E3}"/>
              </a:ext>
            </a:extLst>
          </p:cNvPr>
          <p:cNvSpPr txBox="1"/>
          <p:nvPr/>
        </p:nvSpPr>
        <p:spPr>
          <a:xfrm>
            <a:off x="1763506" y="4846450"/>
            <a:ext cx="2342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YOUR TITLE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38589-4C28-4DDD-A1A0-2D75EABF775C}"/>
              </a:ext>
            </a:extLst>
          </p:cNvPr>
          <p:cNvSpPr txBox="1"/>
          <p:nvPr/>
        </p:nvSpPr>
        <p:spPr>
          <a:xfrm>
            <a:off x="1061103" y="5284070"/>
            <a:ext cx="3746954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buClr>
                <a:srgbClr val="15243E"/>
              </a:buClr>
            </a:pPr>
            <a:r>
              <a:rPr lang="en-US" sz="1100" dirty="0"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endParaRPr lang="en-US" sz="1100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6976A-DB11-481C-8C72-CE5CD72F5C20}"/>
              </a:ext>
            </a:extLst>
          </p:cNvPr>
          <p:cNvSpPr txBox="1"/>
          <p:nvPr/>
        </p:nvSpPr>
        <p:spPr>
          <a:xfrm>
            <a:off x="7501928" y="4846450"/>
            <a:ext cx="2342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YOUR TITLE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5510A-6490-43DB-BA1C-2E6C3F014751}"/>
              </a:ext>
            </a:extLst>
          </p:cNvPr>
          <p:cNvSpPr txBox="1"/>
          <p:nvPr/>
        </p:nvSpPr>
        <p:spPr>
          <a:xfrm>
            <a:off x="6799525" y="5275074"/>
            <a:ext cx="3746954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buClr>
                <a:srgbClr val="15243E"/>
              </a:buClr>
            </a:pPr>
            <a:r>
              <a:rPr lang="en-US" sz="1100" dirty="0"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endParaRPr lang="en-US" sz="1100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06974D-3024-40A3-90BC-D4686914F5A3}"/>
              </a:ext>
            </a:extLst>
          </p:cNvPr>
          <p:cNvSpPr/>
          <p:nvPr/>
        </p:nvSpPr>
        <p:spPr>
          <a:xfrm rot="10800000">
            <a:off x="11224068" y="544515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A74A48-1476-4E87-8BDB-A8FDD18BCA16}"/>
              </a:ext>
            </a:extLst>
          </p:cNvPr>
          <p:cNvSpPr/>
          <p:nvPr/>
        </p:nvSpPr>
        <p:spPr>
          <a:xfrm>
            <a:off x="510825" y="3002603"/>
            <a:ext cx="1206062" cy="1206062"/>
          </a:xfrm>
          <a:prstGeom prst="ellipse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elay 20">
            <a:extLst>
              <a:ext uri="{FF2B5EF4-FFF2-40B4-BE49-F238E27FC236}">
                <a16:creationId xmlns:a16="http://schemas.microsoft.com/office/drawing/2014/main" id="{B005EC96-DC5B-4C6C-9D41-7EB0565F6558}"/>
              </a:ext>
            </a:extLst>
          </p:cNvPr>
          <p:cNvSpPr/>
          <p:nvPr/>
        </p:nvSpPr>
        <p:spPr>
          <a:xfrm rot="5400000">
            <a:off x="1612198" y="-285595"/>
            <a:ext cx="1801365" cy="2319138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4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995856-33BA-43F3-9D55-821D804D97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9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970022C-422A-402A-B9DC-199E477391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16865"/>
          <a:stretch>
            <a:fillRect/>
          </a:stretch>
        </p:blipFill>
        <p:spPr>
          <a:xfrm>
            <a:off x="1042988" y="2082800"/>
            <a:ext cx="2390775" cy="2405063"/>
          </a:xfrm>
          <a:ln w="28575">
            <a:solidFill>
              <a:srgbClr val="FFB5B5"/>
            </a:solidFill>
          </a:ln>
        </p:spPr>
      </p:pic>
      <p:pic>
        <p:nvPicPr>
          <p:cNvPr id="10" name="Picture Placeholder 9" descr="A picture containing several, arranged&#10;&#10;Description automatically generated">
            <a:extLst>
              <a:ext uri="{FF2B5EF4-FFF2-40B4-BE49-F238E27FC236}">
                <a16:creationId xmlns:a16="http://schemas.microsoft.com/office/drawing/2014/main" id="{F92C9508-020B-435B-A0AB-2BE0B1806D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r="16861"/>
          <a:stretch>
            <a:fillRect/>
          </a:stretch>
        </p:blipFill>
        <p:spPr>
          <a:xfrm>
            <a:off x="4900613" y="2082800"/>
            <a:ext cx="2390775" cy="2405063"/>
          </a:xfrm>
          <a:ln w="28575">
            <a:solidFill>
              <a:srgbClr val="82E4CD"/>
            </a:solidFill>
          </a:ln>
        </p:spPr>
      </p:pic>
      <p:pic>
        <p:nvPicPr>
          <p:cNvPr id="12" name="Picture Placeholder 11" descr="A picture containing floor, indoor, board, plastic&#10;&#10;Description automatically generated">
            <a:extLst>
              <a:ext uri="{FF2B5EF4-FFF2-40B4-BE49-F238E27FC236}">
                <a16:creationId xmlns:a16="http://schemas.microsoft.com/office/drawing/2014/main" id="{CE7B4885-485F-4A6F-8D6C-77000C232A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r="10235"/>
          <a:stretch>
            <a:fillRect/>
          </a:stretch>
        </p:blipFill>
        <p:spPr>
          <a:xfrm>
            <a:off x="8758238" y="2082800"/>
            <a:ext cx="2390775" cy="2405063"/>
          </a:xfrm>
          <a:ln w="28575">
            <a:solidFill>
              <a:srgbClr val="FFC22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10AE26-2F99-424B-8446-513A0B8102AE}"/>
              </a:ext>
            </a:extLst>
          </p:cNvPr>
          <p:cNvSpPr txBox="1"/>
          <p:nvPr/>
        </p:nvSpPr>
        <p:spPr>
          <a:xfrm>
            <a:off x="3801977" y="764610"/>
            <a:ext cx="458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YOUR </a:t>
            </a:r>
            <a:r>
              <a:rPr lang="en-US" sz="3600" b="1" dirty="0">
                <a:solidFill>
                  <a:srgbClr val="FFB5B5"/>
                </a:solidFill>
                <a:latin typeface="Montserrat" panose="00000500000000000000" pitchFamily="2" charset="0"/>
              </a:rPr>
              <a:t>TITLE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FA487-2B2C-4ACF-9D3A-8A277FDD1045}"/>
              </a:ext>
            </a:extLst>
          </p:cNvPr>
          <p:cNvSpPr txBox="1"/>
          <p:nvPr/>
        </p:nvSpPr>
        <p:spPr>
          <a:xfrm>
            <a:off x="5432438" y="4620127"/>
            <a:ext cx="132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YOUR TITLE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63F761-B2F0-436D-B74A-CFCBAFC0B495}"/>
              </a:ext>
            </a:extLst>
          </p:cNvPr>
          <p:cNvSpPr txBox="1"/>
          <p:nvPr/>
        </p:nvSpPr>
        <p:spPr>
          <a:xfrm>
            <a:off x="952000" y="4918361"/>
            <a:ext cx="23907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buClr>
                <a:srgbClr val="15243E"/>
              </a:buClr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endParaRPr lang="en-US" sz="1100" dirty="0">
              <a:solidFill>
                <a:schemeClr val="bg1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FFD05A-7BB3-4F14-BA6C-823DFE75EE79}"/>
              </a:ext>
            </a:extLst>
          </p:cNvPr>
          <p:cNvSpPr txBox="1"/>
          <p:nvPr/>
        </p:nvSpPr>
        <p:spPr>
          <a:xfrm>
            <a:off x="4900611" y="4918361"/>
            <a:ext cx="23907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buClr>
                <a:srgbClr val="15243E"/>
              </a:buClr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endParaRPr lang="en-US" sz="1100" dirty="0">
              <a:solidFill>
                <a:schemeClr val="bg1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4437A8-2BA1-43C0-B7E7-63825860AFBA}"/>
              </a:ext>
            </a:extLst>
          </p:cNvPr>
          <p:cNvSpPr txBox="1"/>
          <p:nvPr/>
        </p:nvSpPr>
        <p:spPr>
          <a:xfrm>
            <a:off x="8758487" y="4918361"/>
            <a:ext cx="23907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buClr>
                <a:srgbClr val="15243E"/>
              </a:buClr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endParaRPr lang="en-US" sz="1100" dirty="0">
              <a:solidFill>
                <a:schemeClr val="bg1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CB51A375-E9E4-4A3E-BA16-5AAB65EBB5A0}"/>
              </a:ext>
            </a:extLst>
          </p:cNvPr>
          <p:cNvSpPr/>
          <p:nvPr/>
        </p:nvSpPr>
        <p:spPr>
          <a:xfrm rot="16200000">
            <a:off x="5467233" y="6114636"/>
            <a:ext cx="1257534" cy="1618992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B435912-F576-4685-8B05-07834AA40560}"/>
              </a:ext>
            </a:extLst>
          </p:cNvPr>
          <p:cNvSpPr/>
          <p:nvPr/>
        </p:nvSpPr>
        <p:spPr>
          <a:xfrm>
            <a:off x="-15932" y="4132951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C555F2-0AA6-4058-89B5-1F7E6693373E}"/>
              </a:ext>
            </a:extLst>
          </p:cNvPr>
          <p:cNvSpPr/>
          <p:nvPr/>
        </p:nvSpPr>
        <p:spPr>
          <a:xfrm rot="10800000">
            <a:off x="11240000" y="556292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32E336-FBD5-42E1-93B5-8B955EEF350B}"/>
              </a:ext>
            </a:extLst>
          </p:cNvPr>
          <p:cNvSpPr txBox="1"/>
          <p:nvPr/>
        </p:nvSpPr>
        <p:spPr>
          <a:xfrm>
            <a:off x="1483827" y="4620127"/>
            <a:ext cx="132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YOUR TITLE 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0777C5-D0AC-48A0-89EF-F71436250B06}"/>
              </a:ext>
            </a:extLst>
          </p:cNvPr>
          <p:cNvSpPr txBox="1"/>
          <p:nvPr/>
        </p:nvSpPr>
        <p:spPr>
          <a:xfrm>
            <a:off x="9381049" y="4620127"/>
            <a:ext cx="132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77478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34026B34-3332-4EC0-AEFF-4C17AD8BA2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>
            <a:fillRect/>
          </a:stretch>
        </p:blipFill>
        <p:spPr/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A5DC4C7A-B290-4B98-8369-82F9BB43E90A}"/>
              </a:ext>
            </a:extLst>
          </p:cNvPr>
          <p:cNvSpPr/>
          <p:nvPr/>
        </p:nvSpPr>
        <p:spPr>
          <a:xfrm flipH="1">
            <a:off x="419098" y="-766724"/>
            <a:ext cx="5260341" cy="6161941"/>
          </a:xfrm>
          <a:prstGeom prst="round2DiagRect">
            <a:avLst>
              <a:gd name="adj1" fmla="val 14667"/>
              <a:gd name="adj2" fmla="val 0"/>
            </a:avLst>
          </a:prstGeom>
          <a:solidFill>
            <a:srgbClr val="00529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6666C-0E14-4627-8431-29886F8EEC7F}"/>
              </a:ext>
            </a:extLst>
          </p:cNvPr>
          <p:cNvSpPr txBox="1"/>
          <p:nvPr/>
        </p:nvSpPr>
        <p:spPr>
          <a:xfrm>
            <a:off x="1518437" y="1865302"/>
            <a:ext cx="3743261" cy="160043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buClr>
                <a:srgbClr val="15243E"/>
              </a:buClr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endParaRPr lang="en-US" sz="1400" dirty="0">
              <a:solidFill>
                <a:schemeClr val="bg1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C5360-6FF8-43C7-A7E2-5DC54C554EE1}"/>
              </a:ext>
            </a:extLst>
          </p:cNvPr>
          <p:cNvSpPr txBox="1"/>
          <p:nvPr/>
        </p:nvSpPr>
        <p:spPr>
          <a:xfrm>
            <a:off x="1518437" y="642306"/>
            <a:ext cx="2973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YOUR </a:t>
            </a:r>
            <a:r>
              <a:rPr lang="en-US" sz="3600" b="1" dirty="0">
                <a:solidFill>
                  <a:srgbClr val="FFB5B5"/>
                </a:solidFill>
                <a:latin typeface="Montserrat" panose="00000500000000000000" pitchFamily="2" charset="0"/>
              </a:rPr>
              <a:t>TITLE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HERE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449385-C719-4EE5-8003-9126DD8C18CB}"/>
              </a:ext>
            </a:extLst>
          </p:cNvPr>
          <p:cNvSpPr/>
          <p:nvPr/>
        </p:nvSpPr>
        <p:spPr>
          <a:xfrm>
            <a:off x="432953" y="1462783"/>
            <a:ext cx="667744" cy="1335488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5D6E25-02C1-431E-AB9E-EC0BA14FB8E5}"/>
              </a:ext>
            </a:extLst>
          </p:cNvPr>
          <p:cNvSpPr/>
          <p:nvPr/>
        </p:nvSpPr>
        <p:spPr>
          <a:xfrm>
            <a:off x="3804662" y="3975936"/>
            <a:ext cx="1206062" cy="1206062"/>
          </a:xfrm>
          <a:prstGeom prst="ellipse">
            <a:avLst/>
          </a:prstGeom>
          <a:solidFill>
            <a:srgbClr val="FFC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85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floor, indoor, board, plastic&#10;&#10;Description automatically generated">
            <a:extLst>
              <a:ext uri="{FF2B5EF4-FFF2-40B4-BE49-F238E27FC236}">
                <a16:creationId xmlns:a16="http://schemas.microsoft.com/office/drawing/2014/main" id="{173C880A-E79E-4ABB-964B-71DF8F7E54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r="14443"/>
          <a:stretch>
            <a:fillRect/>
          </a:stretch>
        </p:blipFill>
        <p:spPr/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A76DFF66-186B-4ACE-8C5B-DFE1D076F246}"/>
              </a:ext>
            </a:extLst>
          </p:cNvPr>
          <p:cNvSpPr/>
          <p:nvPr/>
        </p:nvSpPr>
        <p:spPr>
          <a:xfrm>
            <a:off x="7066131" y="1632556"/>
            <a:ext cx="3714164" cy="3974530"/>
          </a:xfrm>
          <a:prstGeom prst="round2DiagRect">
            <a:avLst/>
          </a:prstGeom>
          <a:solidFill>
            <a:srgbClr val="00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A2EA9-F6D3-4683-97E1-CCC8BFFBD354}"/>
              </a:ext>
            </a:extLst>
          </p:cNvPr>
          <p:cNvSpPr txBox="1"/>
          <p:nvPr/>
        </p:nvSpPr>
        <p:spPr>
          <a:xfrm>
            <a:off x="561763" y="2143234"/>
            <a:ext cx="458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YOUR </a:t>
            </a:r>
            <a:r>
              <a:rPr lang="en-US" sz="3600" b="1" dirty="0">
                <a:solidFill>
                  <a:srgbClr val="FFB5B5"/>
                </a:solidFill>
                <a:latin typeface="Montserrat" panose="00000500000000000000" pitchFamily="2" charset="0"/>
              </a:rPr>
              <a:t>TITLE</a:t>
            </a:r>
            <a:r>
              <a:rPr lang="en-US" sz="3600" b="1" dirty="0">
                <a:latin typeface="Montserrat" panose="00000500000000000000" pitchFamily="2" charset="0"/>
              </a:rPr>
              <a:t>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18E72-D65C-426C-B397-1CBEEB148EC6}"/>
              </a:ext>
            </a:extLst>
          </p:cNvPr>
          <p:cNvSpPr txBox="1"/>
          <p:nvPr/>
        </p:nvSpPr>
        <p:spPr>
          <a:xfrm>
            <a:off x="1200104" y="3040233"/>
            <a:ext cx="3949700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100" dirty="0"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endParaRPr lang="en-US" sz="1100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F2F29-FAA4-4CBA-978E-842AE1E875F8}"/>
              </a:ext>
            </a:extLst>
          </p:cNvPr>
          <p:cNvSpPr txBox="1"/>
          <p:nvPr/>
        </p:nvSpPr>
        <p:spPr>
          <a:xfrm>
            <a:off x="1200104" y="4150324"/>
            <a:ext cx="3949700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100" dirty="0"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endParaRPr lang="en-US" sz="1100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F1789-8E3F-4A45-9AC1-03AA9ADE7762}"/>
              </a:ext>
            </a:extLst>
          </p:cNvPr>
          <p:cNvSpPr txBox="1"/>
          <p:nvPr/>
        </p:nvSpPr>
        <p:spPr>
          <a:xfrm>
            <a:off x="7365436" y="3142153"/>
            <a:ext cx="3115555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laoreet</a:t>
            </a:r>
            <a:endParaRPr lang="en-US" sz="1100" dirty="0">
              <a:solidFill>
                <a:schemeClr val="bg1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4755CA-53CD-46A7-AF88-D3FDD9B5B9C0}"/>
              </a:ext>
            </a:extLst>
          </p:cNvPr>
          <p:cNvSpPr txBox="1"/>
          <p:nvPr/>
        </p:nvSpPr>
        <p:spPr>
          <a:xfrm>
            <a:off x="7365435" y="2735626"/>
            <a:ext cx="3115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YOUR TITLE HERE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1EA696C7-27DF-4EB8-87A3-B604BD2D0D0D}"/>
              </a:ext>
            </a:extLst>
          </p:cNvPr>
          <p:cNvSpPr/>
          <p:nvPr/>
        </p:nvSpPr>
        <p:spPr>
          <a:xfrm>
            <a:off x="7066131" y="4248135"/>
            <a:ext cx="653166" cy="840908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3B9B31-6F60-4A98-A30D-2297293EB615}"/>
              </a:ext>
            </a:extLst>
          </p:cNvPr>
          <p:cNvSpPr/>
          <p:nvPr/>
        </p:nvSpPr>
        <p:spPr>
          <a:xfrm>
            <a:off x="9916687" y="1653207"/>
            <a:ext cx="788960" cy="788960"/>
          </a:xfrm>
          <a:prstGeom prst="ellipse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10AAE11-C029-4DAD-B081-BD8CE358BAF7}"/>
              </a:ext>
            </a:extLst>
          </p:cNvPr>
          <p:cNvSpPr/>
          <p:nvPr/>
        </p:nvSpPr>
        <p:spPr>
          <a:xfrm rot="16200000">
            <a:off x="8621698" y="4702538"/>
            <a:ext cx="603032" cy="1206063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EC5144-EDC5-4A1D-8F14-42177E86A927}"/>
              </a:ext>
            </a:extLst>
          </p:cNvPr>
          <p:cNvSpPr/>
          <p:nvPr/>
        </p:nvSpPr>
        <p:spPr>
          <a:xfrm>
            <a:off x="561763" y="3220078"/>
            <a:ext cx="579028" cy="579028"/>
          </a:xfrm>
          <a:prstGeom prst="round2DiagRect">
            <a:avLst/>
          </a:pr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9FA4ABA9-929F-4EA6-98F4-174861350090}"/>
              </a:ext>
            </a:extLst>
          </p:cNvPr>
          <p:cNvSpPr/>
          <p:nvPr/>
        </p:nvSpPr>
        <p:spPr>
          <a:xfrm>
            <a:off x="561763" y="4330169"/>
            <a:ext cx="579028" cy="579028"/>
          </a:xfrm>
          <a:prstGeom prst="round2DiagRect">
            <a:avLst/>
          </a:prstGeom>
          <a:solidFill>
            <a:srgbClr val="FFC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06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food, vegetable, plastic, various&#10;&#10;Description automatically generated">
            <a:extLst>
              <a:ext uri="{FF2B5EF4-FFF2-40B4-BE49-F238E27FC236}">
                <a16:creationId xmlns:a16="http://schemas.microsoft.com/office/drawing/2014/main" id="{8063C5FB-F7FE-4105-BBC1-E4D610C41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563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05BE4-7B97-419C-AF5F-84CDCC4113E9}"/>
              </a:ext>
            </a:extLst>
          </p:cNvPr>
          <p:cNvSpPr txBox="1"/>
          <p:nvPr/>
        </p:nvSpPr>
        <p:spPr>
          <a:xfrm>
            <a:off x="750749" y="2168990"/>
            <a:ext cx="458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YOUR </a:t>
            </a:r>
            <a:r>
              <a:rPr lang="en-US" sz="3600" b="1" dirty="0">
                <a:solidFill>
                  <a:srgbClr val="FFB5B5"/>
                </a:solidFill>
                <a:latin typeface="Montserrat" panose="00000500000000000000" pitchFamily="2" charset="0"/>
              </a:rPr>
              <a:t>TITLE</a:t>
            </a:r>
            <a:r>
              <a:rPr lang="en-US" sz="3600" b="1" dirty="0">
                <a:latin typeface="Montserrat" panose="00000500000000000000" pitchFamily="2" charset="0"/>
              </a:rPr>
              <a:t> HERE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59B0B698-CBC2-4D84-8DAE-B461EC37B061}"/>
              </a:ext>
            </a:extLst>
          </p:cNvPr>
          <p:cNvSpPr/>
          <p:nvPr/>
        </p:nvSpPr>
        <p:spPr>
          <a:xfrm rot="10800000">
            <a:off x="6304547" y="-1"/>
            <a:ext cx="5887453" cy="5887453"/>
          </a:xfrm>
          <a:prstGeom prst="rtTriangle">
            <a:avLst/>
          </a:prstGeom>
          <a:solidFill>
            <a:srgbClr val="0052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B4B09AC-E4CC-4BE2-A108-612B42FF5F97}"/>
              </a:ext>
            </a:extLst>
          </p:cNvPr>
          <p:cNvSpPr/>
          <p:nvPr/>
        </p:nvSpPr>
        <p:spPr>
          <a:xfrm>
            <a:off x="0" y="5759116"/>
            <a:ext cx="1427747" cy="1098884"/>
          </a:xfrm>
          <a:prstGeom prst="rtTriangle">
            <a:avLst/>
          </a:prstGeom>
          <a:solidFill>
            <a:srgbClr val="0052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32E7A-7F61-46E4-806B-2EDCDA1C2F9C}"/>
              </a:ext>
            </a:extLst>
          </p:cNvPr>
          <p:cNvSpPr txBox="1"/>
          <p:nvPr/>
        </p:nvSpPr>
        <p:spPr>
          <a:xfrm>
            <a:off x="750749" y="2889247"/>
            <a:ext cx="45880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5243E"/>
              </a:buClr>
            </a:pPr>
            <a:r>
              <a:rPr lang="en-US" sz="1100" dirty="0">
                <a:latin typeface="Montserrat" panose="00000500000000000000" pitchFamily="2" charset="0"/>
                <a:cs typeface="Calibri"/>
              </a:rPr>
              <a:t>Lorem ipsum dolor sit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amet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consectetuer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adipiscing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elit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, sed diam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nonummy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nibh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euismod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tincidunt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ut</a:t>
            </a:r>
            <a:r>
              <a:rPr lang="en-US" sz="1100" dirty="0">
                <a:latin typeface="Montserrat" panose="00000500000000000000" pitchFamily="2" charset="0"/>
                <a:cs typeface="Calibri"/>
              </a:rPr>
              <a:t> </a:t>
            </a:r>
            <a:r>
              <a:rPr lang="en-US" sz="1100" dirty="0" err="1">
                <a:latin typeface="Montserrat" panose="00000500000000000000" pitchFamily="2" charset="0"/>
                <a:cs typeface="Calibri"/>
              </a:rPr>
              <a:t>laoreet</a:t>
            </a:r>
            <a:endParaRPr lang="en-US" sz="1100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041EAAEB-CDF6-4F4A-A448-23F2D55A1CE0}"/>
              </a:ext>
            </a:extLst>
          </p:cNvPr>
          <p:cNvSpPr/>
          <p:nvPr/>
        </p:nvSpPr>
        <p:spPr>
          <a:xfrm rot="5400000">
            <a:off x="8701776" y="-258886"/>
            <a:ext cx="1801365" cy="2319138"/>
          </a:xfrm>
          <a:prstGeom prst="flowChartDelay">
            <a:avLst/>
          </a:prstGeom>
          <a:solidFill>
            <a:srgbClr val="FF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7F5A28D-620C-48A1-BCA3-D8C55BCE5488}"/>
              </a:ext>
            </a:extLst>
          </p:cNvPr>
          <p:cNvSpPr/>
          <p:nvPr/>
        </p:nvSpPr>
        <p:spPr>
          <a:xfrm rot="10800000">
            <a:off x="11240000" y="556292"/>
            <a:ext cx="967932" cy="1935864"/>
          </a:xfrm>
          <a:custGeom>
            <a:avLst/>
            <a:gdLst>
              <a:gd name="connsiteX0" fmla="*/ 0 w 967932"/>
              <a:gd name="connsiteY0" fmla="*/ 0 h 1935864"/>
              <a:gd name="connsiteX1" fmla="*/ 967932 w 967932"/>
              <a:gd name="connsiteY1" fmla="*/ 967932 h 1935864"/>
              <a:gd name="connsiteX2" fmla="*/ 0 w 967932"/>
              <a:gd name="connsiteY2" fmla="*/ 1935864 h 19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32" h="1935864">
                <a:moveTo>
                  <a:pt x="0" y="0"/>
                </a:moveTo>
                <a:cubicBezTo>
                  <a:pt x="534574" y="0"/>
                  <a:pt x="967932" y="433358"/>
                  <a:pt x="967932" y="967932"/>
                </a:cubicBezTo>
                <a:cubicBezTo>
                  <a:pt x="967932" y="1502506"/>
                  <a:pt x="534574" y="1935864"/>
                  <a:pt x="0" y="1935864"/>
                </a:cubicBezTo>
                <a:close/>
              </a:path>
            </a:pathLst>
          </a:custGeom>
          <a:solidFill>
            <a:srgbClr val="82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61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595</Words>
  <Application>Microsoft Office PowerPoint</Application>
  <PresentationFormat>Widescreen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Montserrat SemiBold</vt:lpstr>
      <vt:lpstr>Montserrat Light</vt:lpstr>
      <vt:lpstr>Calibri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21</cp:revision>
  <dcterms:created xsi:type="dcterms:W3CDTF">2021-02-19T16:26:20Z</dcterms:created>
  <dcterms:modified xsi:type="dcterms:W3CDTF">2021-03-05T13:24:38Z</dcterms:modified>
</cp:coreProperties>
</file>