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3" r:id="rId3"/>
    <p:sldId id="327" r:id="rId4"/>
    <p:sldId id="324" r:id="rId5"/>
    <p:sldId id="325" r:id="rId6"/>
    <p:sldId id="326" r:id="rId7"/>
    <p:sldId id="328" r:id="rId8"/>
    <p:sldId id="257" r:id="rId9"/>
    <p:sldId id="258" r:id="rId10"/>
    <p:sldId id="259" r:id="rId11"/>
    <p:sldId id="310" r:id="rId12"/>
    <p:sldId id="329" r:id="rId13"/>
    <p:sldId id="260" r:id="rId14"/>
    <p:sldId id="261" r:id="rId15"/>
    <p:sldId id="263" r:id="rId16"/>
    <p:sldId id="264" r:id="rId17"/>
    <p:sldId id="265" r:id="rId18"/>
    <p:sldId id="348" r:id="rId19"/>
    <p:sldId id="267" r:id="rId20"/>
    <p:sldId id="306" r:id="rId21"/>
    <p:sldId id="307" r:id="rId22"/>
    <p:sldId id="309" r:id="rId23"/>
    <p:sldId id="316" r:id="rId24"/>
    <p:sldId id="315" r:id="rId25"/>
    <p:sldId id="34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D5D"/>
    <a:srgbClr val="8F6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65F81-4621-4064-A78B-8101E5DBF6BE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BDC-8314-4138-B4F9-647D580B3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7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BDC-8314-4138-B4F9-647D580B3F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9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BDC-8314-4138-B4F9-647D580B3F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1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BDC-8314-4138-B4F9-647D580B3F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5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BDC-8314-4138-B4F9-647D580B3F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7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BDC-8314-4138-B4F9-647D580B3F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1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BDC-8314-4138-B4F9-647D580B3F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9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BDC-8314-4138-B4F9-647D580B3F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4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BDC-8314-4138-B4F9-647D580B3F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7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3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2677" y="0"/>
            <a:ext cx="6574979" cy="5162843"/>
          </a:xfrm>
          <a:custGeom>
            <a:avLst/>
            <a:gdLst>
              <a:gd name="connsiteX0" fmla="*/ 0 w 6574979"/>
              <a:gd name="connsiteY0" fmla="*/ 0 h 5162843"/>
              <a:gd name="connsiteX1" fmla="*/ 6574979 w 6574979"/>
              <a:gd name="connsiteY1" fmla="*/ 0 h 5162843"/>
              <a:gd name="connsiteX2" fmla="*/ 3287489 w 6574979"/>
              <a:gd name="connsiteY2" fmla="*/ 5162843 h 516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4979" h="5162843">
                <a:moveTo>
                  <a:pt x="0" y="0"/>
                </a:moveTo>
                <a:lnTo>
                  <a:pt x="6574979" y="0"/>
                </a:lnTo>
                <a:lnTo>
                  <a:pt x="3287489" y="51628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624687" y="3485442"/>
            <a:ext cx="4206242" cy="3372558"/>
          </a:xfrm>
          <a:prstGeom prst="triangle">
            <a:avLst>
              <a:gd name="adj" fmla="val 5066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6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500191" cy="6858000"/>
          </a:xfrm>
          <a:prstGeom prst="homePlate">
            <a:avLst>
              <a:gd name="adj" fmla="val 9021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3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 flipH="1">
            <a:off x="0" y="0"/>
            <a:ext cx="7498080" cy="6858000"/>
          </a:xfrm>
          <a:custGeom>
            <a:avLst/>
            <a:gdLst>
              <a:gd name="connsiteX0" fmla="*/ 0 w 6269502"/>
              <a:gd name="connsiteY0" fmla="*/ 0 h 6858000"/>
              <a:gd name="connsiteX1" fmla="*/ 6269502 w 6269502"/>
              <a:gd name="connsiteY1" fmla="*/ 0 h 6858000"/>
              <a:gd name="connsiteX2" fmla="*/ 6269502 w 6269502"/>
              <a:gd name="connsiteY2" fmla="*/ 6858000 h 6858000"/>
              <a:gd name="connsiteX3" fmla="*/ 0 w 6269502"/>
              <a:gd name="connsiteY3" fmla="*/ 6858000 h 6858000"/>
              <a:gd name="connsiteX0" fmla="*/ 0 w 6269502"/>
              <a:gd name="connsiteY0" fmla="*/ 0 h 6858000"/>
              <a:gd name="connsiteX1" fmla="*/ 6269502 w 6269502"/>
              <a:gd name="connsiteY1" fmla="*/ 0 h 6858000"/>
              <a:gd name="connsiteX2" fmla="*/ 6269502 w 6269502"/>
              <a:gd name="connsiteY2" fmla="*/ 6858000 h 6858000"/>
              <a:gd name="connsiteX3" fmla="*/ 2954215 w 6269502"/>
              <a:gd name="connsiteY3" fmla="*/ 6858000 h 6858000"/>
              <a:gd name="connsiteX4" fmla="*/ 0 w 6269502"/>
              <a:gd name="connsiteY4" fmla="*/ 0 h 6858000"/>
              <a:gd name="connsiteX0" fmla="*/ 0 w 6269502"/>
              <a:gd name="connsiteY0" fmla="*/ 0 h 6858000"/>
              <a:gd name="connsiteX1" fmla="*/ 6269502 w 6269502"/>
              <a:gd name="connsiteY1" fmla="*/ 0 h 6858000"/>
              <a:gd name="connsiteX2" fmla="*/ 6269502 w 6269502"/>
              <a:gd name="connsiteY2" fmla="*/ 6858000 h 6858000"/>
              <a:gd name="connsiteX3" fmla="*/ 2954215 w 6269502"/>
              <a:gd name="connsiteY3" fmla="*/ 6858000 h 6858000"/>
              <a:gd name="connsiteX4" fmla="*/ 0 w 6269502"/>
              <a:gd name="connsiteY4" fmla="*/ 0 h 6858000"/>
              <a:gd name="connsiteX0" fmla="*/ 0 w 6269502"/>
              <a:gd name="connsiteY0" fmla="*/ 0 h 6858000"/>
              <a:gd name="connsiteX1" fmla="*/ 6269502 w 6269502"/>
              <a:gd name="connsiteY1" fmla="*/ 0 h 6858000"/>
              <a:gd name="connsiteX2" fmla="*/ 6269502 w 6269502"/>
              <a:gd name="connsiteY2" fmla="*/ 6858000 h 6858000"/>
              <a:gd name="connsiteX3" fmla="*/ 2954215 w 6269502"/>
              <a:gd name="connsiteY3" fmla="*/ 6858000 h 6858000"/>
              <a:gd name="connsiteX4" fmla="*/ 0 w 6269502"/>
              <a:gd name="connsiteY4" fmla="*/ 0 h 6858000"/>
              <a:gd name="connsiteX0" fmla="*/ 0 w 6269502"/>
              <a:gd name="connsiteY0" fmla="*/ 0 h 6858000"/>
              <a:gd name="connsiteX1" fmla="*/ 6269502 w 6269502"/>
              <a:gd name="connsiteY1" fmla="*/ 0 h 6858000"/>
              <a:gd name="connsiteX2" fmla="*/ 6269502 w 6269502"/>
              <a:gd name="connsiteY2" fmla="*/ 6858000 h 6858000"/>
              <a:gd name="connsiteX3" fmla="*/ 2954215 w 6269502"/>
              <a:gd name="connsiteY3" fmla="*/ 6858000 h 6858000"/>
              <a:gd name="connsiteX4" fmla="*/ 0 w 626950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9502" h="6858000">
                <a:moveTo>
                  <a:pt x="0" y="0"/>
                </a:moveTo>
                <a:lnTo>
                  <a:pt x="6269502" y="0"/>
                </a:lnTo>
                <a:lnTo>
                  <a:pt x="6269502" y="6858000"/>
                </a:lnTo>
                <a:lnTo>
                  <a:pt x="2954215" y="6858000"/>
                </a:lnTo>
                <a:cubicBezTo>
                  <a:pt x="42203" y="70338"/>
                  <a:pt x="2869810" y="6703255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1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9861" y="604856"/>
            <a:ext cx="6051269" cy="5648288"/>
          </a:xfrm>
          <a:custGeom>
            <a:avLst/>
            <a:gdLst>
              <a:gd name="connsiteX0" fmla="*/ 5049938 w 6051269"/>
              <a:gd name="connsiteY0" fmla="*/ 0 h 5648288"/>
              <a:gd name="connsiteX1" fmla="*/ 4760247 w 6051269"/>
              <a:gd name="connsiteY1" fmla="*/ 710575 h 5648288"/>
              <a:gd name="connsiteX2" fmla="*/ 6051269 w 6051269"/>
              <a:gd name="connsiteY2" fmla="*/ 372124 h 5648288"/>
              <a:gd name="connsiteX3" fmla="*/ 5614813 w 6051269"/>
              <a:gd name="connsiteY3" fmla="*/ 1442696 h 5648288"/>
              <a:gd name="connsiteX4" fmla="*/ 5851815 w 6051269"/>
              <a:gd name="connsiteY4" fmla="*/ 1380564 h 5648288"/>
              <a:gd name="connsiteX5" fmla="*/ 5219252 w 6051269"/>
              <a:gd name="connsiteY5" fmla="*/ 2932161 h 5648288"/>
              <a:gd name="connsiteX6" fmla="*/ 4572235 w 6051269"/>
              <a:gd name="connsiteY6" fmla="*/ 3101781 h 5648288"/>
              <a:gd name="connsiteX7" fmla="*/ 4340018 w 6051269"/>
              <a:gd name="connsiteY7" fmla="*/ 3671380 h 5648288"/>
              <a:gd name="connsiteX8" fmla="*/ 5426375 w 6051269"/>
              <a:gd name="connsiteY8" fmla="*/ 3386584 h 5648288"/>
              <a:gd name="connsiteX9" fmla="*/ 4977333 w 6051269"/>
              <a:gd name="connsiteY9" fmla="*/ 4488027 h 5648288"/>
              <a:gd name="connsiteX10" fmla="*/ 551507 w 6051269"/>
              <a:gd name="connsiteY10" fmla="*/ 5648288 h 5648288"/>
              <a:gd name="connsiteX11" fmla="*/ 804215 w 6051269"/>
              <a:gd name="connsiteY11" fmla="*/ 5028427 h 5648288"/>
              <a:gd name="connsiteX12" fmla="*/ 0 w 6051269"/>
              <a:gd name="connsiteY12" fmla="*/ 5239258 h 5648288"/>
              <a:gd name="connsiteX13" fmla="*/ 632563 w 6051269"/>
              <a:gd name="connsiteY13" fmla="*/ 3687661 h 5648288"/>
              <a:gd name="connsiteX14" fmla="*/ 1279580 w 6051269"/>
              <a:gd name="connsiteY14" fmla="*/ 3518041 h 5648288"/>
              <a:gd name="connsiteX15" fmla="*/ 1285737 w 6051269"/>
              <a:gd name="connsiteY15" fmla="*/ 3502939 h 5648288"/>
              <a:gd name="connsiteX16" fmla="*/ 412600 w 6051269"/>
              <a:gd name="connsiteY16" fmla="*/ 3731838 h 5648288"/>
              <a:gd name="connsiteX17" fmla="*/ 928577 w 6051269"/>
              <a:gd name="connsiteY17" fmla="*/ 2466210 h 5648288"/>
              <a:gd name="connsiteX18" fmla="*/ 273691 w 6051269"/>
              <a:gd name="connsiteY18" fmla="*/ 2637893 h 5648288"/>
              <a:gd name="connsiteX19" fmla="*/ 906254 w 6051269"/>
              <a:gd name="connsiteY19" fmla="*/ 1086296 h 564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51269" h="5648288">
                <a:moveTo>
                  <a:pt x="5049938" y="0"/>
                </a:moveTo>
                <a:lnTo>
                  <a:pt x="4760247" y="710575"/>
                </a:lnTo>
                <a:lnTo>
                  <a:pt x="6051269" y="372124"/>
                </a:lnTo>
                <a:lnTo>
                  <a:pt x="5614813" y="1442696"/>
                </a:lnTo>
                <a:lnTo>
                  <a:pt x="5851815" y="1380564"/>
                </a:lnTo>
                <a:lnTo>
                  <a:pt x="5219252" y="2932161"/>
                </a:lnTo>
                <a:lnTo>
                  <a:pt x="4572235" y="3101781"/>
                </a:lnTo>
                <a:lnTo>
                  <a:pt x="4340018" y="3671380"/>
                </a:lnTo>
                <a:lnTo>
                  <a:pt x="5426375" y="3386584"/>
                </a:lnTo>
                <a:lnTo>
                  <a:pt x="4977333" y="4488027"/>
                </a:lnTo>
                <a:lnTo>
                  <a:pt x="551507" y="5648288"/>
                </a:lnTo>
                <a:lnTo>
                  <a:pt x="804215" y="5028427"/>
                </a:lnTo>
                <a:lnTo>
                  <a:pt x="0" y="5239258"/>
                </a:lnTo>
                <a:lnTo>
                  <a:pt x="632563" y="3687661"/>
                </a:lnTo>
                <a:lnTo>
                  <a:pt x="1279580" y="3518041"/>
                </a:lnTo>
                <a:lnTo>
                  <a:pt x="1285737" y="3502939"/>
                </a:lnTo>
                <a:lnTo>
                  <a:pt x="412600" y="3731838"/>
                </a:lnTo>
                <a:lnTo>
                  <a:pt x="928577" y="2466210"/>
                </a:lnTo>
                <a:lnTo>
                  <a:pt x="273691" y="2637893"/>
                </a:lnTo>
                <a:lnTo>
                  <a:pt x="906254" y="10862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4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462982" y="273711"/>
            <a:ext cx="5410150" cy="6116855"/>
          </a:xfrm>
          <a:custGeom>
            <a:avLst/>
            <a:gdLst>
              <a:gd name="connsiteX0" fmla="*/ 1335667 w 5022369"/>
              <a:gd name="connsiteY0" fmla="*/ 0 h 5678420"/>
              <a:gd name="connsiteX1" fmla="*/ 2537996 w 5022369"/>
              <a:gd name="connsiteY1" fmla="*/ 0 h 5678420"/>
              <a:gd name="connsiteX2" fmla="*/ 2523693 w 5022369"/>
              <a:gd name="connsiteY2" fmla="*/ 187807 h 5678420"/>
              <a:gd name="connsiteX3" fmla="*/ 3339548 w 5022369"/>
              <a:gd name="connsiteY3" fmla="*/ 187807 h 5678420"/>
              <a:gd name="connsiteX4" fmla="*/ 3322181 w 5022369"/>
              <a:gd name="connsiteY4" fmla="*/ 415858 h 5678420"/>
              <a:gd name="connsiteX5" fmla="*/ 3811940 w 5022369"/>
              <a:gd name="connsiteY5" fmla="*/ 415858 h 5678420"/>
              <a:gd name="connsiteX6" fmla="*/ 3820040 w 5022369"/>
              <a:gd name="connsiteY6" fmla="*/ 309502 h 5678420"/>
              <a:gd name="connsiteX7" fmla="*/ 5022369 w 5022369"/>
              <a:gd name="connsiteY7" fmla="*/ 309502 h 5678420"/>
              <a:gd name="connsiteX8" fmla="*/ 4621593 w 5022369"/>
              <a:gd name="connsiteY8" fmla="*/ 5572064 h 5678420"/>
              <a:gd name="connsiteX9" fmla="*/ 3615086 w 5022369"/>
              <a:gd name="connsiteY9" fmla="*/ 5572064 h 5678420"/>
              <a:gd name="connsiteX10" fmla="*/ 3606986 w 5022369"/>
              <a:gd name="connsiteY10" fmla="*/ 5678420 h 5678420"/>
              <a:gd name="connsiteX11" fmla="*/ 2404657 w 5022369"/>
              <a:gd name="connsiteY11" fmla="*/ 5678420 h 5678420"/>
              <a:gd name="connsiteX12" fmla="*/ 2422025 w 5022369"/>
              <a:gd name="connsiteY12" fmla="*/ 5450369 h 5678420"/>
              <a:gd name="connsiteX13" fmla="*/ 1736443 w 5022369"/>
              <a:gd name="connsiteY13" fmla="*/ 5450369 h 5678420"/>
              <a:gd name="connsiteX14" fmla="*/ 1750745 w 5022369"/>
              <a:gd name="connsiteY14" fmla="*/ 5262562 h 5678420"/>
              <a:gd name="connsiteX15" fmla="*/ 1219668 w 5022369"/>
              <a:gd name="connsiteY15" fmla="*/ 5262562 h 5678420"/>
              <a:gd name="connsiteX16" fmla="*/ 1202329 w 5022369"/>
              <a:gd name="connsiteY16" fmla="*/ 5490240 h 5678420"/>
              <a:gd name="connsiteX17" fmla="*/ 0 w 5022369"/>
              <a:gd name="connsiteY17" fmla="*/ 5490240 h 5678420"/>
              <a:gd name="connsiteX18" fmla="*/ 400776 w 5022369"/>
              <a:gd name="connsiteY18" fmla="*/ 227678 h 5678420"/>
              <a:gd name="connsiteX19" fmla="*/ 1318328 w 5022369"/>
              <a:gd name="connsiteY19" fmla="*/ 227678 h 56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22369" h="5678420">
                <a:moveTo>
                  <a:pt x="1335667" y="0"/>
                </a:moveTo>
                <a:lnTo>
                  <a:pt x="2537996" y="0"/>
                </a:lnTo>
                <a:lnTo>
                  <a:pt x="2523693" y="187807"/>
                </a:lnTo>
                <a:lnTo>
                  <a:pt x="3339548" y="187807"/>
                </a:lnTo>
                <a:lnTo>
                  <a:pt x="3322181" y="415858"/>
                </a:lnTo>
                <a:lnTo>
                  <a:pt x="3811940" y="415858"/>
                </a:lnTo>
                <a:lnTo>
                  <a:pt x="3820040" y="309502"/>
                </a:lnTo>
                <a:lnTo>
                  <a:pt x="5022369" y="309502"/>
                </a:lnTo>
                <a:lnTo>
                  <a:pt x="4621593" y="5572064"/>
                </a:lnTo>
                <a:lnTo>
                  <a:pt x="3615086" y="5572064"/>
                </a:lnTo>
                <a:lnTo>
                  <a:pt x="3606986" y="5678420"/>
                </a:lnTo>
                <a:lnTo>
                  <a:pt x="2404657" y="5678420"/>
                </a:lnTo>
                <a:lnTo>
                  <a:pt x="2422025" y="5450369"/>
                </a:lnTo>
                <a:lnTo>
                  <a:pt x="1736443" y="5450369"/>
                </a:lnTo>
                <a:lnTo>
                  <a:pt x="1750745" y="5262562"/>
                </a:lnTo>
                <a:lnTo>
                  <a:pt x="1219668" y="5262562"/>
                </a:lnTo>
                <a:lnTo>
                  <a:pt x="1202329" y="5490240"/>
                </a:lnTo>
                <a:lnTo>
                  <a:pt x="0" y="5490240"/>
                </a:lnTo>
                <a:lnTo>
                  <a:pt x="400776" y="227678"/>
                </a:lnTo>
                <a:lnTo>
                  <a:pt x="1318328" y="227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2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633046" y="425216"/>
            <a:ext cx="5584873" cy="5863042"/>
          </a:xfrm>
          <a:custGeom>
            <a:avLst/>
            <a:gdLst>
              <a:gd name="connsiteX0" fmla="*/ 1664713 w 3428498"/>
              <a:gd name="connsiteY0" fmla="*/ 3197369 h 3599263"/>
              <a:gd name="connsiteX1" fmla="*/ 1844878 w 3428498"/>
              <a:gd name="connsiteY1" fmla="*/ 3359921 h 3599263"/>
              <a:gd name="connsiteX2" fmla="*/ 1844878 w 3428498"/>
              <a:gd name="connsiteY2" fmla="*/ 3197369 h 3599263"/>
              <a:gd name="connsiteX3" fmla="*/ 184714 w 3428498"/>
              <a:gd name="connsiteY3" fmla="*/ 1935222 h 3599263"/>
              <a:gd name="connsiteX4" fmla="*/ 418011 w 3428498"/>
              <a:gd name="connsiteY4" fmla="*/ 2145712 h 3599263"/>
              <a:gd name="connsiteX5" fmla="*/ 418011 w 3428498"/>
              <a:gd name="connsiteY5" fmla="*/ 1935222 h 3599263"/>
              <a:gd name="connsiteX6" fmla="*/ 1488216 w 3428498"/>
              <a:gd name="connsiteY6" fmla="*/ 1734275 h 3599263"/>
              <a:gd name="connsiteX7" fmla="*/ 1711235 w 3428498"/>
              <a:gd name="connsiteY7" fmla="*/ 1935491 h 3599263"/>
              <a:gd name="connsiteX8" fmla="*/ 1711235 w 3428498"/>
              <a:gd name="connsiteY8" fmla="*/ 1734275 h 3599263"/>
              <a:gd name="connsiteX9" fmla="*/ 1602712 w 3428498"/>
              <a:gd name="connsiteY9" fmla="*/ 0 h 3599263"/>
              <a:gd name="connsiteX10" fmla="*/ 3186332 w 3428498"/>
              <a:gd name="connsiteY10" fmla="*/ 1428803 h 3599263"/>
              <a:gd name="connsiteX11" fmla="*/ 2510843 w 3428498"/>
              <a:gd name="connsiteY11" fmla="*/ 1428803 h 3599263"/>
              <a:gd name="connsiteX12" fmla="*/ 3294855 w 3428498"/>
              <a:gd name="connsiteY12" fmla="*/ 2136169 h 3599263"/>
              <a:gd name="connsiteX13" fmla="*/ 2482361 w 3428498"/>
              <a:gd name="connsiteY13" fmla="*/ 2136169 h 3599263"/>
              <a:gd name="connsiteX14" fmla="*/ 3319975 w 3428498"/>
              <a:gd name="connsiteY14" fmla="*/ 2891897 h 3599263"/>
              <a:gd name="connsiteX15" fmla="*/ 2644486 w 3428498"/>
              <a:gd name="connsiteY15" fmla="*/ 2891897 h 3599263"/>
              <a:gd name="connsiteX16" fmla="*/ 3428498 w 3428498"/>
              <a:gd name="connsiteY16" fmla="*/ 3599263 h 3599263"/>
              <a:gd name="connsiteX17" fmla="*/ 2110154 w 3428498"/>
              <a:gd name="connsiteY17" fmla="*/ 3599263 h 3599263"/>
              <a:gd name="connsiteX18" fmla="*/ 1844878 w 3428498"/>
              <a:gd name="connsiteY18" fmla="*/ 3599263 h 3599263"/>
              <a:gd name="connsiteX19" fmla="*/ 526534 w 3428498"/>
              <a:gd name="connsiteY19" fmla="*/ 3599263 h 3599263"/>
              <a:gd name="connsiteX20" fmla="*/ 526534 w 3428498"/>
              <a:gd name="connsiteY20" fmla="*/ 3197369 h 3599263"/>
              <a:gd name="connsiteX21" fmla="*/ 0 w 3428498"/>
              <a:gd name="connsiteY21" fmla="*/ 3197369 h 3599263"/>
              <a:gd name="connsiteX22" fmla="*/ 0 w 3428498"/>
              <a:gd name="connsiteY22" fmla="*/ 1768566 h 3599263"/>
              <a:gd name="connsiteX23" fmla="*/ 46224 w 3428498"/>
              <a:gd name="connsiteY23" fmla="*/ 1810271 h 3599263"/>
              <a:gd name="connsiteX24" fmla="*/ 46224 w 3428498"/>
              <a:gd name="connsiteY24" fmla="*/ 506419 h 3599263"/>
              <a:gd name="connsiteX25" fmla="*/ 464235 w 3428498"/>
              <a:gd name="connsiteY25" fmla="*/ 883565 h 3599263"/>
              <a:gd name="connsiteX26" fmla="*/ 464235 w 3428498"/>
              <a:gd name="connsiteY26" fmla="*/ 200947 h 3599263"/>
              <a:gd name="connsiteX27" fmla="*/ 1184701 w 3428498"/>
              <a:gd name="connsiteY27" fmla="*/ 850980 h 3599263"/>
              <a:gd name="connsiteX28" fmla="*/ 1184701 w 3428498"/>
              <a:gd name="connsiteY28" fmla="*/ 305472 h 3599263"/>
              <a:gd name="connsiteX29" fmla="*/ 1602712 w 3428498"/>
              <a:gd name="connsiteY29" fmla="*/ 682618 h 359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28498" h="3599263">
                <a:moveTo>
                  <a:pt x="1664713" y="3197369"/>
                </a:moveTo>
                <a:lnTo>
                  <a:pt x="1844878" y="3359921"/>
                </a:lnTo>
                <a:lnTo>
                  <a:pt x="1844878" y="3197369"/>
                </a:lnTo>
                <a:close/>
                <a:moveTo>
                  <a:pt x="184714" y="1935222"/>
                </a:moveTo>
                <a:lnTo>
                  <a:pt x="418011" y="2145712"/>
                </a:lnTo>
                <a:lnTo>
                  <a:pt x="418011" y="1935222"/>
                </a:lnTo>
                <a:close/>
                <a:moveTo>
                  <a:pt x="1488216" y="1734275"/>
                </a:moveTo>
                <a:lnTo>
                  <a:pt x="1711235" y="1935491"/>
                </a:lnTo>
                <a:lnTo>
                  <a:pt x="1711235" y="1734275"/>
                </a:lnTo>
                <a:close/>
                <a:moveTo>
                  <a:pt x="1602712" y="0"/>
                </a:moveTo>
                <a:lnTo>
                  <a:pt x="3186332" y="1428803"/>
                </a:lnTo>
                <a:lnTo>
                  <a:pt x="2510843" y="1428803"/>
                </a:lnTo>
                <a:lnTo>
                  <a:pt x="3294855" y="2136169"/>
                </a:lnTo>
                <a:lnTo>
                  <a:pt x="2482361" y="2136169"/>
                </a:lnTo>
                <a:lnTo>
                  <a:pt x="3319975" y="2891897"/>
                </a:lnTo>
                <a:lnTo>
                  <a:pt x="2644486" y="2891897"/>
                </a:lnTo>
                <a:lnTo>
                  <a:pt x="3428498" y="3599263"/>
                </a:lnTo>
                <a:lnTo>
                  <a:pt x="2110154" y="3599263"/>
                </a:lnTo>
                <a:lnTo>
                  <a:pt x="1844878" y="3599263"/>
                </a:lnTo>
                <a:lnTo>
                  <a:pt x="526534" y="3599263"/>
                </a:lnTo>
                <a:lnTo>
                  <a:pt x="526534" y="3197369"/>
                </a:lnTo>
                <a:lnTo>
                  <a:pt x="0" y="3197369"/>
                </a:lnTo>
                <a:lnTo>
                  <a:pt x="0" y="1768566"/>
                </a:lnTo>
                <a:lnTo>
                  <a:pt x="46224" y="1810271"/>
                </a:lnTo>
                <a:lnTo>
                  <a:pt x="46224" y="506419"/>
                </a:lnTo>
                <a:lnTo>
                  <a:pt x="464235" y="883565"/>
                </a:lnTo>
                <a:lnTo>
                  <a:pt x="464235" y="200947"/>
                </a:lnTo>
                <a:lnTo>
                  <a:pt x="1184701" y="850980"/>
                </a:lnTo>
                <a:lnTo>
                  <a:pt x="1184701" y="305472"/>
                </a:lnTo>
                <a:lnTo>
                  <a:pt x="1602712" y="682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65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31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12"/>
          </p:nvPr>
        </p:nvSpPr>
        <p:spPr>
          <a:xfrm>
            <a:off x="2891665" y="2350706"/>
            <a:ext cx="6408671" cy="4222422"/>
          </a:xfrm>
          <a:custGeom>
            <a:avLst/>
            <a:gdLst>
              <a:gd name="connsiteX0" fmla="*/ 5380445 w 6408671"/>
              <a:gd name="connsiteY0" fmla="*/ 2165969 h 4222422"/>
              <a:gd name="connsiteX1" fmla="*/ 6408671 w 6408671"/>
              <a:gd name="connsiteY1" fmla="*/ 3194196 h 4222422"/>
              <a:gd name="connsiteX2" fmla="*/ 5380445 w 6408671"/>
              <a:gd name="connsiteY2" fmla="*/ 4222422 h 4222422"/>
              <a:gd name="connsiteX3" fmla="*/ 4352218 w 6408671"/>
              <a:gd name="connsiteY3" fmla="*/ 3194196 h 4222422"/>
              <a:gd name="connsiteX4" fmla="*/ 3204336 w 6408671"/>
              <a:gd name="connsiteY4" fmla="*/ 2165969 h 4222422"/>
              <a:gd name="connsiteX5" fmla="*/ 4232562 w 6408671"/>
              <a:gd name="connsiteY5" fmla="*/ 3194196 h 4222422"/>
              <a:gd name="connsiteX6" fmla="*/ 3204336 w 6408671"/>
              <a:gd name="connsiteY6" fmla="*/ 4222422 h 4222422"/>
              <a:gd name="connsiteX7" fmla="*/ 2176109 w 6408671"/>
              <a:gd name="connsiteY7" fmla="*/ 3194196 h 4222422"/>
              <a:gd name="connsiteX8" fmla="*/ 1028227 w 6408671"/>
              <a:gd name="connsiteY8" fmla="*/ 2134230 h 4222422"/>
              <a:gd name="connsiteX9" fmla="*/ 2056453 w 6408671"/>
              <a:gd name="connsiteY9" fmla="*/ 3162457 h 4222422"/>
              <a:gd name="connsiteX10" fmla="*/ 1028227 w 6408671"/>
              <a:gd name="connsiteY10" fmla="*/ 4190683 h 4222422"/>
              <a:gd name="connsiteX11" fmla="*/ 0 w 6408671"/>
              <a:gd name="connsiteY11" fmla="*/ 3162457 h 4222422"/>
              <a:gd name="connsiteX12" fmla="*/ 4292391 w 6408671"/>
              <a:gd name="connsiteY12" fmla="*/ 1082984 h 4222422"/>
              <a:gd name="connsiteX13" fmla="*/ 5320617 w 6408671"/>
              <a:gd name="connsiteY13" fmla="*/ 2111211 h 4222422"/>
              <a:gd name="connsiteX14" fmla="*/ 4292391 w 6408671"/>
              <a:gd name="connsiteY14" fmla="*/ 3139437 h 4222422"/>
              <a:gd name="connsiteX15" fmla="*/ 3264164 w 6408671"/>
              <a:gd name="connsiteY15" fmla="*/ 2111211 h 4222422"/>
              <a:gd name="connsiteX16" fmla="*/ 2116282 w 6408671"/>
              <a:gd name="connsiteY16" fmla="*/ 1067115 h 4222422"/>
              <a:gd name="connsiteX17" fmla="*/ 3144508 w 6408671"/>
              <a:gd name="connsiteY17" fmla="*/ 2095342 h 4222422"/>
              <a:gd name="connsiteX18" fmla="*/ 2116282 w 6408671"/>
              <a:gd name="connsiteY18" fmla="*/ 3123568 h 4222422"/>
              <a:gd name="connsiteX19" fmla="*/ 1088055 w 6408671"/>
              <a:gd name="connsiteY19" fmla="*/ 2095342 h 4222422"/>
              <a:gd name="connsiteX20" fmla="*/ 3204336 w 6408671"/>
              <a:gd name="connsiteY20" fmla="*/ 0 h 4222422"/>
              <a:gd name="connsiteX21" fmla="*/ 4232562 w 6408671"/>
              <a:gd name="connsiteY21" fmla="*/ 1028227 h 4222422"/>
              <a:gd name="connsiteX22" fmla="*/ 3204336 w 6408671"/>
              <a:gd name="connsiteY22" fmla="*/ 2056453 h 4222422"/>
              <a:gd name="connsiteX23" fmla="*/ 2176109 w 6408671"/>
              <a:gd name="connsiteY23" fmla="*/ 1028227 h 422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08671" h="4222422">
                <a:moveTo>
                  <a:pt x="5380445" y="2165969"/>
                </a:moveTo>
                <a:lnTo>
                  <a:pt x="6408671" y="3194196"/>
                </a:lnTo>
                <a:lnTo>
                  <a:pt x="5380445" y="4222422"/>
                </a:lnTo>
                <a:lnTo>
                  <a:pt x="4352218" y="3194196"/>
                </a:lnTo>
                <a:close/>
                <a:moveTo>
                  <a:pt x="3204336" y="2165969"/>
                </a:moveTo>
                <a:lnTo>
                  <a:pt x="4232562" y="3194196"/>
                </a:lnTo>
                <a:lnTo>
                  <a:pt x="3204336" y="4222422"/>
                </a:lnTo>
                <a:lnTo>
                  <a:pt x="2176109" y="3194196"/>
                </a:lnTo>
                <a:close/>
                <a:moveTo>
                  <a:pt x="1028227" y="2134230"/>
                </a:moveTo>
                <a:lnTo>
                  <a:pt x="2056453" y="3162457"/>
                </a:lnTo>
                <a:lnTo>
                  <a:pt x="1028227" y="4190683"/>
                </a:lnTo>
                <a:lnTo>
                  <a:pt x="0" y="3162457"/>
                </a:lnTo>
                <a:close/>
                <a:moveTo>
                  <a:pt x="4292391" y="1082984"/>
                </a:moveTo>
                <a:lnTo>
                  <a:pt x="5320617" y="2111211"/>
                </a:lnTo>
                <a:lnTo>
                  <a:pt x="4292391" y="3139437"/>
                </a:lnTo>
                <a:lnTo>
                  <a:pt x="3264164" y="2111211"/>
                </a:lnTo>
                <a:close/>
                <a:moveTo>
                  <a:pt x="2116282" y="1067115"/>
                </a:moveTo>
                <a:lnTo>
                  <a:pt x="3144508" y="2095342"/>
                </a:lnTo>
                <a:lnTo>
                  <a:pt x="2116282" y="3123568"/>
                </a:lnTo>
                <a:lnTo>
                  <a:pt x="1088055" y="2095342"/>
                </a:lnTo>
                <a:close/>
                <a:moveTo>
                  <a:pt x="3204336" y="0"/>
                </a:moveTo>
                <a:lnTo>
                  <a:pt x="4232562" y="1028227"/>
                </a:lnTo>
                <a:lnTo>
                  <a:pt x="3204336" y="2056453"/>
                </a:lnTo>
                <a:lnTo>
                  <a:pt x="2176109" y="102822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1629507" y="1938325"/>
            <a:ext cx="8932986" cy="4349933"/>
          </a:xfrm>
          <a:custGeom>
            <a:avLst/>
            <a:gdLst>
              <a:gd name="connsiteX0" fmla="*/ 6816803 w 8932986"/>
              <a:gd name="connsiteY0" fmla="*/ 2233750 h 4349933"/>
              <a:gd name="connsiteX1" fmla="*/ 8932986 w 8932986"/>
              <a:gd name="connsiteY1" fmla="*/ 2233750 h 4349933"/>
              <a:gd name="connsiteX2" fmla="*/ 8932986 w 8932986"/>
              <a:gd name="connsiteY2" fmla="*/ 4349933 h 4349933"/>
              <a:gd name="connsiteX3" fmla="*/ 6816803 w 8932986"/>
              <a:gd name="connsiteY3" fmla="*/ 4349933 h 4349933"/>
              <a:gd name="connsiteX4" fmla="*/ 4544534 w 8932986"/>
              <a:gd name="connsiteY4" fmla="*/ 2233750 h 4349933"/>
              <a:gd name="connsiteX5" fmla="*/ 6660717 w 8932986"/>
              <a:gd name="connsiteY5" fmla="*/ 2233750 h 4349933"/>
              <a:gd name="connsiteX6" fmla="*/ 6660717 w 8932986"/>
              <a:gd name="connsiteY6" fmla="*/ 4349933 h 4349933"/>
              <a:gd name="connsiteX7" fmla="*/ 4544534 w 8932986"/>
              <a:gd name="connsiteY7" fmla="*/ 4349933 h 4349933"/>
              <a:gd name="connsiteX8" fmla="*/ 2272269 w 8932986"/>
              <a:gd name="connsiteY8" fmla="*/ 2233750 h 4349933"/>
              <a:gd name="connsiteX9" fmla="*/ 4388451 w 8932986"/>
              <a:gd name="connsiteY9" fmla="*/ 2233750 h 4349933"/>
              <a:gd name="connsiteX10" fmla="*/ 4388451 w 8932986"/>
              <a:gd name="connsiteY10" fmla="*/ 4349933 h 4349933"/>
              <a:gd name="connsiteX11" fmla="*/ 2272269 w 8932986"/>
              <a:gd name="connsiteY11" fmla="*/ 4349933 h 4349933"/>
              <a:gd name="connsiteX12" fmla="*/ 0 w 8932986"/>
              <a:gd name="connsiteY12" fmla="*/ 2233750 h 4349933"/>
              <a:gd name="connsiteX13" fmla="*/ 2116182 w 8932986"/>
              <a:gd name="connsiteY13" fmla="*/ 2233750 h 4349933"/>
              <a:gd name="connsiteX14" fmla="*/ 2116182 w 8932986"/>
              <a:gd name="connsiteY14" fmla="*/ 4349933 h 4349933"/>
              <a:gd name="connsiteX15" fmla="*/ 0 w 8932986"/>
              <a:gd name="connsiteY15" fmla="*/ 4349933 h 4349933"/>
              <a:gd name="connsiteX16" fmla="*/ 6816802 w 8932986"/>
              <a:gd name="connsiteY16" fmla="*/ 0 h 4349933"/>
              <a:gd name="connsiteX17" fmla="*/ 8932985 w 8932986"/>
              <a:gd name="connsiteY17" fmla="*/ 0 h 4349933"/>
              <a:gd name="connsiteX18" fmla="*/ 8932985 w 8932986"/>
              <a:gd name="connsiteY18" fmla="*/ 2116183 h 4349933"/>
              <a:gd name="connsiteX19" fmla="*/ 6816802 w 8932986"/>
              <a:gd name="connsiteY19" fmla="*/ 2116183 h 4349933"/>
              <a:gd name="connsiteX20" fmla="*/ 4544535 w 8932986"/>
              <a:gd name="connsiteY20" fmla="*/ 0 h 4349933"/>
              <a:gd name="connsiteX21" fmla="*/ 6660718 w 8932986"/>
              <a:gd name="connsiteY21" fmla="*/ 0 h 4349933"/>
              <a:gd name="connsiteX22" fmla="*/ 6660718 w 8932986"/>
              <a:gd name="connsiteY22" fmla="*/ 2116183 h 4349933"/>
              <a:gd name="connsiteX23" fmla="*/ 4544535 w 8932986"/>
              <a:gd name="connsiteY23" fmla="*/ 2116183 h 4349933"/>
              <a:gd name="connsiteX24" fmla="*/ 2272267 w 8932986"/>
              <a:gd name="connsiteY24" fmla="*/ 0 h 4349933"/>
              <a:gd name="connsiteX25" fmla="*/ 4388450 w 8932986"/>
              <a:gd name="connsiteY25" fmla="*/ 0 h 4349933"/>
              <a:gd name="connsiteX26" fmla="*/ 4388450 w 8932986"/>
              <a:gd name="connsiteY26" fmla="*/ 2116183 h 4349933"/>
              <a:gd name="connsiteX27" fmla="*/ 2272267 w 8932986"/>
              <a:gd name="connsiteY27" fmla="*/ 2116183 h 4349933"/>
              <a:gd name="connsiteX28" fmla="*/ 1 w 8932986"/>
              <a:gd name="connsiteY28" fmla="*/ 0 h 4349933"/>
              <a:gd name="connsiteX29" fmla="*/ 2116184 w 8932986"/>
              <a:gd name="connsiteY29" fmla="*/ 0 h 4349933"/>
              <a:gd name="connsiteX30" fmla="*/ 2116184 w 8932986"/>
              <a:gd name="connsiteY30" fmla="*/ 2116183 h 4349933"/>
              <a:gd name="connsiteX31" fmla="*/ 1 w 8932986"/>
              <a:gd name="connsiteY31" fmla="*/ 2116183 h 434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932986" h="4349933">
                <a:moveTo>
                  <a:pt x="6816803" y="2233750"/>
                </a:moveTo>
                <a:lnTo>
                  <a:pt x="8932986" y="2233750"/>
                </a:lnTo>
                <a:lnTo>
                  <a:pt x="8932986" y="4349933"/>
                </a:lnTo>
                <a:lnTo>
                  <a:pt x="6816803" y="4349933"/>
                </a:lnTo>
                <a:close/>
                <a:moveTo>
                  <a:pt x="4544534" y="2233750"/>
                </a:moveTo>
                <a:lnTo>
                  <a:pt x="6660717" y="2233750"/>
                </a:lnTo>
                <a:lnTo>
                  <a:pt x="6660717" y="4349933"/>
                </a:lnTo>
                <a:lnTo>
                  <a:pt x="4544534" y="4349933"/>
                </a:lnTo>
                <a:close/>
                <a:moveTo>
                  <a:pt x="2272269" y="2233750"/>
                </a:moveTo>
                <a:lnTo>
                  <a:pt x="4388451" y="2233750"/>
                </a:lnTo>
                <a:lnTo>
                  <a:pt x="4388451" y="4349933"/>
                </a:lnTo>
                <a:lnTo>
                  <a:pt x="2272269" y="4349933"/>
                </a:lnTo>
                <a:close/>
                <a:moveTo>
                  <a:pt x="0" y="2233750"/>
                </a:moveTo>
                <a:lnTo>
                  <a:pt x="2116182" y="2233750"/>
                </a:lnTo>
                <a:lnTo>
                  <a:pt x="2116182" y="4349933"/>
                </a:lnTo>
                <a:lnTo>
                  <a:pt x="0" y="4349933"/>
                </a:lnTo>
                <a:close/>
                <a:moveTo>
                  <a:pt x="6816802" y="0"/>
                </a:moveTo>
                <a:lnTo>
                  <a:pt x="8932985" y="0"/>
                </a:lnTo>
                <a:lnTo>
                  <a:pt x="8932985" y="2116183"/>
                </a:lnTo>
                <a:lnTo>
                  <a:pt x="6816802" y="2116183"/>
                </a:lnTo>
                <a:close/>
                <a:moveTo>
                  <a:pt x="4544535" y="0"/>
                </a:moveTo>
                <a:lnTo>
                  <a:pt x="6660718" y="0"/>
                </a:lnTo>
                <a:lnTo>
                  <a:pt x="6660718" y="2116183"/>
                </a:lnTo>
                <a:lnTo>
                  <a:pt x="4544535" y="2116183"/>
                </a:lnTo>
                <a:close/>
                <a:moveTo>
                  <a:pt x="2272267" y="0"/>
                </a:moveTo>
                <a:lnTo>
                  <a:pt x="4388450" y="0"/>
                </a:lnTo>
                <a:lnTo>
                  <a:pt x="4388450" y="2116183"/>
                </a:lnTo>
                <a:lnTo>
                  <a:pt x="2272267" y="2116183"/>
                </a:lnTo>
                <a:close/>
                <a:moveTo>
                  <a:pt x="1" y="0"/>
                </a:moveTo>
                <a:lnTo>
                  <a:pt x="2116184" y="0"/>
                </a:lnTo>
                <a:lnTo>
                  <a:pt x="2116184" y="2116183"/>
                </a:lnTo>
                <a:lnTo>
                  <a:pt x="1" y="21161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64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550822" y="-1059877"/>
            <a:ext cx="10152113" cy="7121464"/>
          </a:xfrm>
          <a:custGeom>
            <a:avLst/>
            <a:gdLst>
              <a:gd name="connsiteX0" fmla="*/ 2807149 w 10152113"/>
              <a:gd name="connsiteY0" fmla="*/ 1270128 h 7121464"/>
              <a:gd name="connsiteX1" fmla="*/ 3023584 w 10152113"/>
              <a:gd name="connsiteY1" fmla="*/ 1334604 h 7121464"/>
              <a:gd name="connsiteX2" fmla="*/ 3131803 w 10152113"/>
              <a:gd name="connsiteY2" fmla="*/ 1870086 h 7121464"/>
              <a:gd name="connsiteX3" fmla="*/ 708190 w 10152113"/>
              <a:gd name="connsiteY3" fmla="*/ 5521430 h 7121464"/>
              <a:gd name="connsiteX4" fmla="*/ 172708 w 10152113"/>
              <a:gd name="connsiteY4" fmla="*/ 5629649 h 7121464"/>
              <a:gd name="connsiteX5" fmla="*/ 64489 w 10152113"/>
              <a:gd name="connsiteY5" fmla="*/ 5094167 h 7121464"/>
              <a:gd name="connsiteX6" fmla="*/ 2488102 w 10152113"/>
              <a:gd name="connsiteY6" fmla="*/ 1442824 h 7121464"/>
              <a:gd name="connsiteX7" fmla="*/ 2807149 w 10152113"/>
              <a:gd name="connsiteY7" fmla="*/ 1270128 h 7121464"/>
              <a:gd name="connsiteX8" fmla="*/ 5014912 w 10152113"/>
              <a:gd name="connsiteY8" fmla="*/ 84333 h 7121464"/>
              <a:gd name="connsiteX9" fmla="*/ 5519099 w 10152113"/>
              <a:gd name="connsiteY9" fmla="*/ 234532 h 7121464"/>
              <a:gd name="connsiteX10" fmla="*/ 5771197 w 10152113"/>
              <a:gd name="connsiteY10" fmla="*/ 1481943 h 7121464"/>
              <a:gd name="connsiteX11" fmla="*/ 2294959 w 10152113"/>
              <a:gd name="connsiteY11" fmla="*/ 6719138 h 7121464"/>
              <a:gd name="connsiteX12" fmla="*/ 1047547 w 10152113"/>
              <a:gd name="connsiteY12" fmla="*/ 6971237 h 7121464"/>
              <a:gd name="connsiteX13" fmla="*/ 1047549 w 10152113"/>
              <a:gd name="connsiteY13" fmla="*/ 6971236 h 7121464"/>
              <a:gd name="connsiteX14" fmla="*/ 795451 w 10152113"/>
              <a:gd name="connsiteY14" fmla="*/ 5723824 h 7121464"/>
              <a:gd name="connsiteX15" fmla="*/ 4271687 w 10152113"/>
              <a:gd name="connsiteY15" fmla="*/ 486630 h 7121464"/>
              <a:gd name="connsiteX16" fmla="*/ 5014912 w 10152113"/>
              <a:gd name="connsiteY16" fmla="*/ 84333 h 7121464"/>
              <a:gd name="connsiteX17" fmla="*/ 9245600 w 10152113"/>
              <a:gd name="connsiteY17" fmla="*/ 84333 h 7121464"/>
              <a:gd name="connsiteX18" fmla="*/ 9749787 w 10152113"/>
              <a:gd name="connsiteY18" fmla="*/ 234531 h 7121464"/>
              <a:gd name="connsiteX19" fmla="*/ 10001885 w 10152113"/>
              <a:gd name="connsiteY19" fmla="*/ 1481943 h 7121464"/>
              <a:gd name="connsiteX20" fmla="*/ 6525648 w 10152113"/>
              <a:gd name="connsiteY20" fmla="*/ 6719138 h 7121464"/>
              <a:gd name="connsiteX21" fmla="*/ 5278236 w 10152113"/>
              <a:gd name="connsiteY21" fmla="*/ 6971237 h 7121464"/>
              <a:gd name="connsiteX22" fmla="*/ 5278237 w 10152113"/>
              <a:gd name="connsiteY22" fmla="*/ 6971236 h 7121464"/>
              <a:gd name="connsiteX23" fmla="*/ 5026139 w 10152113"/>
              <a:gd name="connsiteY23" fmla="*/ 5723824 h 7121464"/>
              <a:gd name="connsiteX24" fmla="*/ 8502375 w 10152113"/>
              <a:gd name="connsiteY24" fmla="*/ 486630 h 7121464"/>
              <a:gd name="connsiteX25" fmla="*/ 9245600 w 10152113"/>
              <a:gd name="connsiteY25" fmla="*/ 84333 h 7121464"/>
              <a:gd name="connsiteX26" fmla="*/ 7321422 w 10152113"/>
              <a:gd name="connsiteY26" fmla="*/ 22 h 7121464"/>
              <a:gd name="connsiteX27" fmla="*/ 7703269 w 10152113"/>
              <a:gd name="connsiteY27" fmla="*/ 113776 h 7121464"/>
              <a:gd name="connsiteX28" fmla="*/ 7894196 w 10152113"/>
              <a:gd name="connsiteY28" fmla="*/ 1058504 h 7121464"/>
              <a:gd name="connsiteX29" fmla="*/ 4176448 w 10152113"/>
              <a:gd name="connsiteY29" fmla="*/ 6659553 h 7121464"/>
              <a:gd name="connsiteX30" fmla="*/ 3231719 w 10152113"/>
              <a:gd name="connsiteY30" fmla="*/ 6850480 h 7121464"/>
              <a:gd name="connsiteX31" fmla="*/ 3040792 w 10152113"/>
              <a:gd name="connsiteY31" fmla="*/ 5905751 h 7121464"/>
              <a:gd name="connsiteX32" fmla="*/ 6758540 w 10152113"/>
              <a:gd name="connsiteY32" fmla="*/ 304702 h 7121464"/>
              <a:gd name="connsiteX33" fmla="*/ 7321422 w 10152113"/>
              <a:gd name="connsiteY33" fmla="*/ 22 h 71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152113" h="7121464">
                <a:moveTo>
                  <a:pt x="2807149" y="1270128"/>
                </a:moveTo>
                <a:cubicBezTo>
                  <a:pt x="2881552" y="1269521"/>
                  <a:pt x="2956927" y="1290360"/>
                  <a:pt x="3023584" y="1334604"/>
                </a:cubicBezTo>
                <a:cubicBezTo>
                  <a:pt x="3201336" y="1452589"/>
                  <a:pt x="3249788" y="1692333"/>
                  <a:pt x="3131803" y="1870086"/>
                </a:cubicBezTo>
                <a:lnTo>
                  <a:pt x="708190" y="5521430"/>
                </a:lnTo>
                <a:cubicBezTo>
                  <a:pt x="590205" y="5699183"/>
                  <a:pt x="350461" y="5747634"/>
                  <a:pt x="172708" y="5629649"/>
                </a:cubicBezTo>
                <a:cubicBezTo>
                  <a:pt x="-5045" y="5511664"/>
                  <a:pt x="-53496" y="5271920"/>
                  <a:pt x="64489" y="5094167"/>
                </a:cubicBezTo>
                <a:lnTo>
                  <a:pt x="2488102" y="1442824"/>
                </a:lnTo>
                <a:cubicBezTo>
                  <a:pt x="2561843" y="1331728"/>
                  <a:pt x="2683146" y="1271141"/>
                  <a:pt x="2807149" y="1270128"/>
                </a:cubicBezTo>
                <a:close/>
                <a:moveTo>
                  <a:pt x="5014912" y="84333"/>
                </a:moveTo>
                <a:cubicBezTo>
                  <a:pt x="5188233" y="82918"/>
                  <a:pt x="5363820" y="131463"/>
                  <a:pt x="5519099" y="234532"/>
                </a:cubicBezTo>
                <a:cubicBezTo>
                  <a:pt x="5933177" y="509380"/>
                  <a:pt x="6046045" y="1067865"/>
                  <a:pt x="5771197" y="1481943"/>
                </a:cubicBezTo>
                <a:cubicBezTo>
                  <a:pt x="4612452" y="3227675"/>
                  <a:pt x="3453705" y="4973407"/>
                  <a:pt x="2294959" y="6719138"/>
                </a:cubicBezTo>
                <a:cubicBezTo>
                  <a:pt x="2020111" y="7133216"/>
                  <a:pt x="1461625" y="7246085"/>
                  <a:pt x="1047547" y="6971237"/>
                </a:cubicBezTo>
                <a:lnTo>
                  <a:pt x="1047549" y="6971236"/>
                </a:lnTo>
                <a:cubicBezTo>
                  <a:pt x="633471" y="6696388"/>
                  <a:pt x="520603" y="6137902"/>
                  <a:pt x="795451" y="5723824"/>
                </a:cubicBezTo>
                <a:lnTo>
                  <a:pt x="4271687" y="486630"/>
                </a:lnTo>
                <a:cubicBezTo>
                  <a:pt x="4443467" y="227831"/>
                  <a:pt x="4726043" y="86692"/>
                  <a:pt x="5014912" y="84333"/>
                </a:cubicBezTo>
                <a:close/>
                <a:moveTo>
                  <a:pt x="9245600" y="84333"/>
                </a:moveTo>
                <a:cubicBezTo>
                  <a:pt x="9418921" y="82918"/>
                  <a:pt x="9594508" y="131463"/>
                  <a:pt x="9749787" y="234531"/>
                </a:cubicBezTo>
                <a:cubicBezTo>
                  <a:pt x="10163865" y="509379"/>
                  <a:pt x="10276733" y="1067865"/>
                  <a:pt x="10001885" y="1481943"/>
                </a:cubicBezTo>
                <a:cubicBezTo>
                  <a:pt x="8843140" y="3227675"/>
                  <a:pt x="7684393" y="4973407"/>
                  <a:pt x="6525648" y="6719138"/>
                </a:cubicBezTo>
                <a:cubicBezTo>
                  <a:pt x="6250799" y="7133216"/>
                  <a:pt x="5692314" y="7246085"/>
                  <a:pt x="5278236" y="6971237"/>
                </a:cubicBezTo>
                <a:lnTo>
                  <a:pt x="5278237" y="6971236"/>
                </a:lnTo>
                <a:cubicBezTo>
                  <a:pt x="4864159" y="6696388"/>
                  <a:pt x="4751291" y="6137902"/>
                  <a:pt x="5026139" y="5723824"/>
                </a:cubicBezTo>
                <a:lnTo>
                  <a:pt x="8502375" y="486630"/>
                </a:lnTo>
                <a:cubicBezTo>
                  <a:pt x="8674155" y="227831"/>
                  <a:pt x="8956731" y="86692"/>
                  <a:pt x="9245600" y="84333"/>
                </a:cubicBezTo>
                <a:close/>
                <a:moveTo>
                  <a:pt x="7321422" y="22"/>
                </a:moveTo>
                <a:cubicBezTo>
                  <a:pt x="7452687" y="-1050"/>
                  <a:pt x="7585668" y="35717"/>
                  <a:pt x="7703269" y="113776"/>
                </a:cubicBezTo>
                <a:cubicBezTo>
                  <a:pt x="8016872" y="321932"/>
                  <a:pt x="8102353" y="744901"/>
                  <a:pt x="7894196" y="1058504"/>
                </a:cubicBezTo>
                <a:lnTo>
                  <a:pt x="4176448" y="6659553"/>
                </a:lnTo>
                <a:cubicBezTo>
                  <a:pt x="3968291" y="6973156"/>
                  <a:pt x="3545322" y="7058637"/>
                  <a:pt x="3231719" y="6850480"/>
                </a:cubicBezTo>
                <a:cubicBezTo>
                  <a:pt x="2918116" y="6642323"/>
                  <a:pt x="2832636" y="6219354"/>
                  <a:pt x="3040792" y="5905751"/>
                </a:cubicBezTo>
                <a:lnTo>
                  <a:pt x="6758540" y="304702"/>
                </a:lnTo>
                <a:cubicBezTo>
                  <a:pt x="6888638" y="108700"/>
                  <a:pt x="7102647" y="1809"/>
                  <a:pt x="7321422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6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0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5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7906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2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51900" cy="30567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46700" y="0"/>
            <a:ext cx="3046700" cy="30567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3400" y="0"/>
            <a:ext cx="3046700" cy="30567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140100" y="0"/>
            <a:ext cx="3051900" cy="30567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2933" y="0"/>
            <a:ext cx="607906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87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770143" y="-14068"/>
            <a:ext cx="8421858" cy="6872068"/>
          </a:xfrm>
          <a:custGeom>
            <a:avLst/>
            <a:gdLst>
              <a:gd name="connsiteX0" fmla="*/ 0 w 6079067"/>
              <a:gd name="connsiteY0" fmla="*/ 0 h 6858000"/>
              <a:gd name="connsiteX1" fmla="*/ 6079067 w 6079067"/>
              <a:gd name="connsiteY1" fmla="*/ 0 h 6858000"/>
              <a:gd name="connsiteX2" fmla="*/ 6079067 w 6079067"/>
              <a:gd name="connsiteY2" fmla="*/ 6858000 h 6858000"/>
              <a:gd name="connsiteX3" fmla="*/ 0 w 6079067"/>
              <a:gd name="connsiteY3" fmla="*/ 6858000 h 6858000"/>
              <a:gd name="connsiteX4" fmla="*/ 0 w 6079067"/>
              <a:gd name="connsiteY4" fmla="*/ 0 h 6858000"/>
              <a:gd name="connsiteX0" fmla="*/ 2377440 w 6079067"/>
              <a:gd name="connsiteY0" fmla="*/ 0 h 6872068"/>
              <a:gd name="connsiteX1" fmla="*/ 6079067 w 6079067"/>
              <a:gd name="connsiteY1" fmla="*/ 14068 h 6872068"/>
              <a:gd name="connsiteX2" fmla="*/ 6079067 w 6079067"/>
              <a:gd name="connsiteY2" fmla="*/ 6872068 h 6872068"/>
              <a:gd name="connsiteX3" fmla="*/ 0 w 6079067"/>
              <a:gd name="connsiteY3" fmla="*/ 6872068 h 6872068"/>
              <a:gd name="connsiteX4" fmla="*/ 2377440 w 6079067"/>
              <a:gd name="connsiteY4" fmla="*/ 0 h 687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9067" h="6872068">
                <a:moveTo>
                  <a:pt x="2377440" y="0"/>
                </a:moveTo>
                <a:lnTo>
                  <a:pt x="6079067" y="14068"/>
                </a:lnTo>
                <a:lnTo>
                  <a:pt x="6079067" y="6872068"/>
                </a:lnTo>
                <a:lnTo>
                  <a:pt x="0" y="6872068"/>
                </a:lnTo>
                <a:lnTo>
                  <a:pt x="23774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7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 flipH="1">
            <a:off x="0" y="0"/>
            <a:ext cx="8421858" cy="6858000"/>
          </a:xfrm>
          <a:custGeom>
            <a:avLst/>
            <a:gdLst>
              <a:gd name="connsiteX0" fmla="*/ 0 w 6079067"/>
              <a:gd name="connsiteY0" fmla="*/ 0 h 6858000"/>
              <a:gd name="connsiteX1" fmla="*/ 6079067 w 6079067"/>
              <a:gd name="connsiteY1" fmla="*/ 0 h 6858000"/>
              <a:gd name="connsiteX2" fmla="*/ 6079067 w 6079067"/>
              <a:gd name="connsiteY2" fmla="*/ 6858000 h 6858000"/>
              <a:gd name="connsiteX3" fmla="*/ 0 w 6079067"/>
              <a:gd name="connsiteY3" fmla="*/ 6858000 h 6858000"/>
              <a:gd name="connsiteX4" fmla="*/ 0 w 6079067"/>
              <a:gd name="connsiteY4" fmla="*/ 0 h 6858000"/>
              <a:gd name="connsiteX0" fmla="*/ 2377440 w 6079067"/>
              <a:gd name="connsiteY0" fmla="*/ 0 h 6872068"/>
              <a:gd name="connsiteX1" fmla="*/ 6079067 w 6079067"/>
              <a:gd name="connsiteY1" fmla="*/ 14068 h 6872068"/>
              <a:gd name="connsiteX2" fmla="*/ 6079067 w 6079067"/>
              <a:gd name="connsiteY2" fmla="*/ 6872068 h 6872068"/>
              <a:gd name="connsiteX3" fmla="*/ 0 w 6079067"/>
              <a:gd name="connsiteY3" fmla="*/ 6872068 h 6872068"/>
              <a:gd name="connsiteX4" fmla="*/ 2377440 w 6079067"/>
              <a:gd name="connsiteY4" fmla="*/ 0 h 687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9067" h="6872068">
                <a:moveTo>
                  <a:pt x="2377440" y="0"/>
                </a:moveTo>
                <a:lnTo>
                  <a:pt x="6079067" y="14068"/>
                </a:lnTo>
                <a:lnTo>
                  <a:pt x="6079067" y="6872068"/>
                </a:lnTo>
                <a:lnTo>
                  <a:pt x="0" y="6872068"/>
                </a:lnTo>
                <a:lnTo>
                  <a:pt x="23774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2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866228" y="0"/>
            <a:ext cx="6325772" cy="6858000"/>
          </a:xfrm>
          <a:prstGeom prst="parallelogram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23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35038" y="-766689"/>
            <a:ext cx="7792053" cy="7624689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2258" y="196946"/>
            <a:ext cx="4948159" cy="497996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9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2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4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3" r:id="rId12"/>
    <p:sldLayoutId id="2147483670" r:id="rId13"/>
    <p:sldLayoutId id="2147483671" r:id="rId14"/>
    <p:sldLayoutId id="2147483673" r:id="rId15"/>
    <p:sldLayoutId id="2147483653" r:id="rId16"/>
    <p:sldLayoutId id="2147483679" r:id="rId17"/>
    <p:sldLayoutId id="2147483680" r:id="rId18"/>
    <p:sldLayoutId id="2147483694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9A9A341-80B2-45D6-954A-1890040DBD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1" b="12973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Picture Placeholder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1B5C9-3B07-4F90-841F-28B7D314B556}"/>
              </a:ext>
            </a:extLst>
          </p:cNvPr>
          <p:cNvSpPr txBox="1"/>
          <p:nvPr/>
        </p:nvSpPr>
        <p:spPr>
          <a:xfrm>
            <a:off x="4289474" y="2367171"/>
            <a:ext cx="36130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0" dirty="0">
                <a:solidFill>
                  <a:schemeClr val="bg1"/>
                </a:solidFill>
                <a:effectLst/>
              </a:rPr>
              <a:t>PASCHA</a:t>
            </a:r>
          </a:p>
          <a:p>
            <a:pPr algn="ctr"/>
            <a:r>
              <a:rPr lang="en-US" sz="2400" i="0" dirty="0">
                <a:solidFill>
                  <a:schemeClr val="bg1"/>
                </a:solidFill>
                <a:effectLst/>
              </a:rPr>
              <a:t>easter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effectLst/>
              </a:rPr>
              <a:t>powerpoint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FC9F8DE-5D8F-4763-AFB9-D2CD06A475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r="20455"/>
          <a:stretch>
            <a:fillRect/>
          </a:stretch>
        </p:blipFill>
        <p:spPr/>
      </p:pic>
      <p:sp>
        <p:nvSpPr>
          <p:cNvPr id="7" name="Text Placeholder 10"/>
          <p:cNvSpPr txBox="1">
            <a:spLocks/>
          </p:cNvSpPr>
          <p:nvPr/>
        </p:nvSpPr>
        <p:spPr>
          <a:xfrm>
            <a:off x="442858" y="2045420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3AD86-625A-47DF-87DD-8ED17A9856AB}"/>
              </a:ext>
            </a:extLst>
          </p:cNvPr>
          <p:cNvSpPr txBox="1"/>
          <p:nvPr/>
        </p:nvSpPr>
        <p:spPr>
          <a:xfrm>
            <a:off x="442858" y="1243953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330339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57F871D-61EA-4E83-9983-146174FFEB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2" r="2692"/>
          <a:stretch/>
        </p:blipFill>
        <p:spPr>
          <a:xfrm>
            <a:off x="3046700" y="0"/>
            <a:ext cx="3046700" cy="3056709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956B927-473C-424E-9F80-57940345CD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29358"/>
          <a:stretch/>
        </p:blipFill>
        <p:spPr>
          <a:xfrm>
            <a:off x="6093400" y="0"/>
            <a:ext cx="3046700" cy="3056709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D37F992-4668-491C-AC5F-FBAE4F4892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46A1428-B35B-444C-B3CE-A643558F26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390017-26AA-4A9D-B5A3-855EFD3AC2C9}"/>
              </a:ext>
            </a:extLst>
          </p:cNvPr>
          <p:cNvSpPr txBox="1"/>
          <p:nvPr/>
        </p:nvSpPr>
        <p:spPr>
          <a:xfrm>
            <a:off x="1493531" y="4137132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9AA0215-F7CA-4964-8E4D-F1777E1D312B}"/>
              </a:ext>
            </a:extLst>
          </p:cNvPr>
          <p:cNvSpPr txBox="1">
            <a:spLocks/>
          </p:cNvSpPr>
          <p:nvPr/>
        </p:nvSpPr>
        <p:spPr>
          <a:xfrm>
            <a:off x="4127337" y="3539966"/>
            <a:ext cx="7501444" cy="24869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dolor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ligula,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volutpat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a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ullamcorper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quis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pellentesque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tincidunt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nisl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dolor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ligula.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dolr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ligula,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volutpat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a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ullamcorper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quis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pellentesque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tincidunt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nisl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C62A33-AA21-4E17-8D52-32D5CEF39658}"/>
              </a:ext>
            </a:extLst>
          </p:cNvPr>
          <p:cNvCxnSpPr/>
          <p:nvPr/>
        </p:nvCxnSpPr>
        <p:spPr>
          <a:xfrm>
            <a:off x="3897056" y="3670598"/>
            <a:ext cx="0" cy="190831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5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993CC6-D605-4317-8ACF-6AE05D0FAD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487"/>
          <a:stretch>
            <a:fillRect/>
          </a:stretch>
        </p:blipFill>
        <p:spPr/>
      </p:pic>
      <p:sp>
        <p:nvSpPr>
          <p:cNvPr id="3" name="Picture Placeholder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</p:sp>
      <p:sp>
        <p:nvSpPr>
          <p:cNvPr id="7" name="TextBox 6"/>
          <p:cNvSpPr txBox="1"/>
          <p:nvPr/>
        </p:nvSpPr>
        <p:spPr>
          <a:xfrm>
            <a:off x="7756658" y="3099692"/>
            <a:ext cx="2623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800" spc="600" dirty="0">
                <a:solidFill>
                  <a:schemeClr val="bg1"/>
                </a:solidFill>
              </a:rPr>
              <a:t>PASCHA</a:t>
            </a: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972050" y="3930689"/>
            <a:ext cx="5408532" cy="20480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dolor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ligula,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volutpat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ullamcorper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quis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pellentesque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tincidunt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nisl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. 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dolor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ligula,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volutpat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ullamcorper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quis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pellentesque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tincidunt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nisl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82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D6AAD87-E48F-44CB-89B7-37F6FFA471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32766"/>
          <a:stretch/>
        </p:blipFill>
        <p:spPr>
          <a:xfrm>
            <a:off x="3770143" y="-14068"/>
            <a:ext cx="8421858" cy="6872068"/>
          </a:xfr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2E8EDD3-2100-45E2-AC49-141C1065B465}"/>
              </a:ext>
            </a:extLst>
          </p:cNvPr>
          <p:cNvSpPr txBox="1">
            <a:spLocks/>
          </p:cNvSpPr>
          <p:nvPr/>
        </p:nvSpPr>
        <p:spPr>
          <a:xfrm>
            <a:off x="245910" y="1018478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60A40-4273-4DF4-9002-587BD6C4800C}"/>
              </a:ext>
            </a:extLst>
          </p:cNvPr>
          <p:cNvSpPr txBox="1"/>
          <p:nvPr/>
        </p:nvSpPr>
        <p:spPr>
          <a:xfrm>
            <a:off x="245910" y="217011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268264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903B7E7-B578-4CA7-B87B-BFF7EC3DCB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r="9197"/>
          <a:stretch>
            <a:fillRect/>
          </a:stretch>
        </p:blipFill>
        <p:spPr/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E0EFDC7-2B44-4266-9CC9-263C679F2F1A}"/>
              </a:ext>
            </a:extLst>
          </p:cNvPr>
          <p:cNvSpPr txBox="1">
            <a:spLocks/>
          </p:cNvSpPr>
          <p:nvPr/>
        </p:nvSpPr>
        <p:spPr>
          <a:xfrm>
            <a:off x="7209418" y="1088817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55BF17-1A3E-47EB-A94C-B8D99AF7C9F6}"/>
              </a:ext>
            </a:extLst>
          </p:cNvPr>
          <p:cNvSpPr txBox="1"/>
          <p:nvPr/>
        </p:nvSpPr>
        <p:spPr>
          <a:xfrm>
            <a:off x="9924082" y="442486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274509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A6AABE8-ECE6-40A7-8A17-81AA8FEE7D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4" b="13864"/>
          <a:stretch>
            <a:fillRect/>
          </a:stretch>
        </p:blipFill>
        <p:spPr/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1C7C09D-18C8-4D71-8809-81867EDFA891}"/>
              </a:ext>
            </a:extLst>
          </p:cNvPr>
          <p:cNvSpPr txBox="1">
            <a:spLocks/>
          </p:cNvSpPr>
          <p:nvPr/>
        </p:nvSpPr>
        <p:spPr>
          <a:xfrm>
            <a:off x="442858" y="2045420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AD3DC-B6AE-4C5B-B7F9-EE84805AFE27}"/>
              </a:ext>
            </a:extLst>
          </p:cNvPr>
          <p:cNvSpPr txBox="1"/>
          <p:nvPr/>
        </p:nvSpPr>
        <p:spPr>
          <a:xfrm>
            <a:off x="442858" y="1243953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2566593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601F63A-3DE4-4F3E-8DFA-FD7317A580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r="15938"/>
          <a:stretch>
            <a:fillRect/>
          </a:stretch>
        </p:blipFill>
        <p:spPr/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61E8B47-4BA8-472C-9DD5-65CC6696B1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7" t="-1412" r="8115" b="1412"/>
          <a:stretch/>
        </p:blipFill>
        <p:spPr>
          <a:xfrm>
            <a:off x="4812258" y="196946"/>
            <a:ext cx="4948159" cy="4979963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965B9FF-D027-454D-AC8E-AB353B4023E2}"/>
              </a:ext>
            </a:extLst>
          </p:cNvPr>
          <p:cNvSpPr txBox="1">
            <a:spLocks/>
          </p:cNvSpPr>
          <p:nvPr/>
        </p:nvSpPr>
        <p:spPr>
          <a:xfrm>
            <a:off x="302181" y="1313900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06EBA-6ECB-4E50-B1AE-09985A5E65A8}"/>
              </a:ext>
            </a:extLst>
          </p:cNvPr>
          <p:cNvSpPr txBox="1"/>
          <p:nvPr/>
        </p:nvSpPr>
        <p:spPr>
          <a:xfrm>
            <a:off x="302181" y="512433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182160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376B7F1-CE76-47D6-A3DE-1352C1EFB7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-172" r="4467" b="172"/>
          <a:stretch/>
        </p:blipFill>
        <p:spPr>
          <a:xfrm>
            <a:off x="4712677" y="0"/>
            <a:ext cx="6574979" cy="5162843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B574620-675F-49F6-B7BD-0A8AA75D22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r="-450"/>
          <a:stretch/>
        </p:blipFill>
        <p:spPr>
          <a:xfrm>
            <a:off x="7624687" y="3485442"/>
            <a:ext cx="4206242" cy="3372558"/>
          </a:xfrm>
        </p:spPr>
      </p:pic>
      <p:sp>
        <p:nvSpPr>
          <p:cNvPr id="8" name="Isosceles Triangle 7"/>
          <p:cNvSpPr/>
          <p:nvPr/>
        </p:nvSpPr>
        <p:spPr>
          <a:xfrm>
            <a:off x="6596773" y="532900"/>
            <a:ext cx="2806786" cy="2419643"/>
          </a:xfrm>
          <a:prstGeom prst="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0FA6F8D-D205-4BF5-8A16-03507B3B59D1}"/>
              </a:ext>
            </a:extLst>
          </p:cNvPr>
          <p:cNvSpPr txBox="1">
            <a:spLocks/>
          </p:cNvSpPr>
          <p:nvPr/>
        </p:nvSpPr>
        <p:spPr>
          <a:xfrm>
            <a:off x="442858" y="2045420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68996-08A9-4077-86BE-7CC89A31805D}"/>
              </a:ext>
            </a:extLst>
          </p:cNvPr>
          <p:cNvSpPr txBox="1"/>
          <p:nvPr/>
        </p:nvSpPr>
        <p:spPr>
          <a:xfrm>
            <a:off x="442858" y="1243953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120118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D66C562-5BC5-42F5-904E-D1EE599176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r="2482"/>
          <a:stretch/>
        </p:blipFill>
        <p:spPr>
          <a:xfrm>
            <a:off x="5550822" y="-1059877"/>
            <a:ext cx="10152113" cy="7121464"/>
          </a:xfr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90E3950-6770-48FF-9955-ED3A5E95F951}"/>
              </a:ext>
            </a:extLst>
          </p:cNvPr>
          <p:cNvSpPr txBox="1">
            <a:spLocks/>
          </p:cNvSpPr>
          <p:nvPr/>
        </p:nvSpPr>
        <p:spPr>
          <a:xfrm>
            <a:off x="442858" y="2045420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F78C8-458C-4EDF-8C71-251F13A9ACB1}"/>
              </a:ext>
            </a:extLst>
          </p:cNvPr>
          <p:cNvSpPr txBox="1"/>
          <p:nvPr/>
        </p:nvSpPr>
        <p:spPr>
          <a:xfrm>
            <a:off x="442858" y="1243953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157712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A98464A-3F39-4B48-9BD5-D85539C7A6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2604"/>
          <a:stretch>
            <a:fillRect/>
          </a:stretch>
        </p:blipFill>
        <p:spPr/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341AE80-1271-44A5-B223-24D266AD8138}"/>
              </a:ext>
            </a:extLst>
          </p:cNvPr>
          <p:cNvSpPr txBox="1">
            <a:spLocks/>
          </p:cNvSpPr>
          <p:nvPr/>
        </p:nvSpPr>
        <p:spPr>
          <a:xfrm>
            <a:off x="6702981" y="2003216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113B3-66C8-42D3-A699-EF972E111DAB}"/>
              </a:ext>
            </a:extLst>
          </p:cNvPr>
          <p:cNvSpPr txBox="1"/>
          <p:nvPr/>
        </p:nvSpPr>
        <p:spPr>
          <a:xfrm>
            <a:off x="6702981" y="1201749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370062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2E64CB9-E9A8-4D9B-981A-E28EBF2350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C9EB0A0D-14ED-488A-90A8-41687675C0A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noFill/>
          </a:ln>
        </p:spPr>
      </p:sp>
      <p:cxnSp>
        <p:nvCxnSpPr>
          <p:cNvPr id="4" name="Straight Connector 3"/>
          <p:cNvCxnSpPr/>
          <p:nvPr/>
        </p:nvCxnSpPr>
        <p:spPr>
          <a:xfrm flipH="1">
            <a:off x="4673590" y="740350"/>
            <a:ext cx="3162300" cy="3162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24450" y="4888808"/>
            <a:ext cx="1969192" cy="1969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55623" y="1432897"/>
            <a:ext cx="4356110" cy="4356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24300" y="5259368"/>
            <a:ext cx="1059278" cy="10592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85682" y="2975758"/>
            <a:ext cx="1500993" cy="15009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029700" y="-840800"/>
            <a:ext cx="3162300" cy="3162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34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D6A1F5-0F4A-4177-9B7E-2F0AC0D3D0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" t="-105" r="465" b="6743"/>
          <a:stretch/>
        </p:blipFill>
        <p:spPr>
          <a:xfrm>
            <a:off x="459861" y="604856"/>
            <a:ext cx="6051269" cy="5648288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E6BF4C3-DBC5-42D9-839B-ED1C1895AE08}"/>
              </a:ext>
            </a:extLst>
          </p:cNvPr>
          <p:cNvSpPr txBox="1">
            <a:spLocks/>
          </p:cNvSpPr>
          <p:nvPr/>
        </p:nvSpPr>
        <p:spPr>
          <a:xfrm>
            <a:off x="6885546" y="3030158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1A9EC-E80B-42A2-9799-CB833D8E624F}"/>
              </a:ext>
            </a:extLst>
          </p:cNvPr>
          <p:cNvSpPr txBox="1"/>
          <p:nvPr/>
        </p:nvSpPr>
        <p:spPr>
          <a:xfrm>
            <a:off x="6885546" y="2228691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389902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5BE9E65-1E2D-4305-B6A4-25CBA996824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230" r="50480" b="-230"/>
          <a:stretch/>
        </p:blipFill>
        <p:spPr>
          <a:xfrm>
            <a:off x="6462982" y="273711"/>
            <a:ext cx="5410150" cy="6116855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F9714AD-E2C4-4842-B5F3-053612F6A55C}"/>
              </a:ext>
            </a:extLst>
          </p:cNvPr>
          <p:cNvSpPr txBox="1">
            <a:spLocks/>
          </p:cNvSpPr>
          <p:nvPr/>
        </p:nvSpPr>
        <p:spPr>
          <a:xfrm>
            <a:off x="442858" y="2045420"/>
            <a:ext cx="4846593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11FB6-C90E-4D61-B00C-9621051E8FB7}"/>
              </a:ext>
            </a:extLst>
          </p:cNvPr>
          <p:cNvSpPr txBox="1"/>
          <p:nvPr/>
        </p:nvSpPr>
        <p:spPr>
          <a:xfrm>
            <a:off x="442858" y="1243953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371326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5FE301E-17AA-407F-A766-7DA63150C52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r="18272"/>
          <a:stretch>
            <a:fillRect/>
          </a:stretch>
        </p:blipFill>
        <p:spPr/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0BE74BD-A34B-4641-8CB3-C9B0F988634A}"/>
              </a:ext>
            </a:extLst>
          </p:cNvPr>
          <p:cNvSpPr txBox="1">
            <a:spLocks/>
          </p:cNvSpPr>
          <p:nvPr/>
        </p:nvSpPr>
        <p:spPr>
          <a:xfrm>
            <a:off x="6590439" y="2017285"/>
            <a:ext cx="5071678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66B6F-9373-4A43-A6CF-5364AD059007}"/>
              </a:ext>
            </a:extLst>
          </p:cNvPr>
          <p:cNvSpPr txBox="1"/>
          <p:nvPr/>
        </p:nvSpPr>
        <p:spPr>
          <a:xfrm>
            <a:off x="6463829" y="1370954"/>
            <a:ext cx="223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53141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7A5B922-D857-42F7-9D5D-8B22910460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13486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83B04D-049A-4BFE-9071-7EBB0772B206}"/>
              </a:ext>
            </a:extLst>
          </p:cNvPr>
          <p:cNvSpPr txBox="1"/>
          <p:nvPr/>
        </p:nvSpPr>
        <p:spPr>
          <a:xfrm>
            <a:off x="1191087" y="639875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013EA97-829C-4B73-8F66-27B69DE47925}"/>
              </a:ext>
            </a:extLst>
          </p:cNvPr>
          <p:cNvSpPr txBox="1">
            <a:spLocks/>
          </p:cNvSpPr>
          <p:nvPr/>
        </p:nvSpPr>
        <p:spPr>
          <a:xfrm>
            <a:off x="3739577" y="42709"/>
            <a:ext cx="7501444" cy="24869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Lorem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ipsum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dolor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sit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amet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consectetur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adipiscing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elit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Donec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diam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ligula,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volutpat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a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ullamcorper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quis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pellentesque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tincidunt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nisl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Lorem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ipsum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dolor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sit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amet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consectetur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adipiscing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elit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Donec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diam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ligula.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Lorem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ipsum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dolr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sit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amet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consectetur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adipiscing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elit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Donec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diam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ligula,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volutpat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a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ullamcorper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quis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pellentesque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tincidunt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nisl</a:t>
            </a:r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242385-3866-4534-AB8A-FAD32E20BECA}"/>
              </a:ext>
            </a:extLst>
          </p:cNvPr>
          <p:cNvCxnSpPr>
            <a:cxnSpLocks/>
          </p:cNvCxnSpPr>
          <p:nvPr/>
        </p:nvCxnSpPr>
        <p:spPr>
          <a:xfrm>
            <a:off x="3531296" y="211016"/>
            <a:ext cx="0" cy="157256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6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67C9107-B90B-4A1E-BED0-7D58184E10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2" b="2261"/>
          <a:stretch/>
        </p:blipFill>
        <p:spPr>
          <a:xfrm>
            <a:off x="2891665" y="2350706"/>
            <a:ext cx="6408671" cy="422242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A7EEA-AA29-4254-AD41-9894BEDC87AD}"/>
              </a:ext>
            </a:extLst>
          </p:cNvPr>
          <p:cNvSpPr txBox="1"/>
          <p:nvPr/>
        </p:nvSpPr>
        <p:spPr>
          <a:xfrm>
            <a:off x="1282516" y="882038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PASCHA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F75254B-35A8-48F8-9DA9-9B53A188DB8C}"/>
              </a:ext>
            </a:extLst>
          </p:cNvPr>
          <p:cNvSpPr txBox="1">
            <a:spLocks/>
          </p:cNvSpPr>
          <p:nvPr/>
        </p:nvSpPr>
        <p:spPr>
          <a:xfrm>
            <a:off x="3916322" y="284872"/>
            <a:ext cx="7501444" cy="24869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dolor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ligula,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volutpat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a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ullamcorper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quis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pellentesque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tincidunt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nisl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dolor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ligula.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dolr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ligula,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volutpat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a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ullamcorper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quis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pellentesque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tincidunt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nisl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DA1DB5-764B-4ABA-B7F2-DDC6FCF551EF}"/>
              </a:ext>
            </a:extLst>
          </p:cNvPr>
          <p:cNvCxnSpPr/>
          <p:nvPr/>
        </p:nvCxnSpPr>
        <p:spPr>
          <a:xfrm>
            <a:off x="3686041" y="415504"/>
            <a:ext cx="0" cy="190831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8002" y="2653883"/>
            <a:ext cx="45759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39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55E274-46B2-4213-A69E-ED31DF4296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Picture Placeholder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33D5D">
                  <a:alpha val="49804"/>
                </a:srgbClr>
              </a:gs>
              <a:gs pos="100000">
                <a:srgbClr val="733D5D">
                  <a:alpha val="91000"/>
                </a:srgbClr>
              </a:gs>
            </a:gsLst>
            <a:lin ang="2700000" scaled="1"/>
            <a:tileRect/>
          </a:grad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4A9BE7-621C-4E5D-9B17-3F8664662DFE}"/>
              </a:ext>
            </a:extLst>
          </p:cNvPr>
          <p:cNvGrpSpPr/>
          <p:nvPr/>
        </p:nvGrpSpPr>
        <p:grpSpPr>
          <a:xfrm>
            <a:off x="3229708" y="1798885"/>
            <a:ext cx="6098344" cy="3260230"/>
            <a:chOff x="3229708" y="1798885"/>
            <a:chExt cx="6098344" cy="3260230"/>
          </a:xfrm>
        </p:grpSpPr>
        <p:sp>
          <p:nvSpPr>
            <p:cNvPr id="8" name="Pentagon 7"/>
            <p:cNvSpPr/>
            <p:nvPr/>
          </p:nvSpPr>
          <p:spPr>
            <a:xfrm>
              <a:off x="4762919" y="1798885"/>
              <a:ext cx="3031922" cy="3260230"/>
            </a:xfrm>
            <a:prstGeom prst="homePlate">
              <a:avLst>
                <a:gd name="adj" fmla="val 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F7279D-9A0A-4CF7-B22C-75D9FA5D282E}"/>
                </a:ext>
              </a:extLst>
            </p:cNvPr>
            <p:cNvSpPr txBox="1"/>
            <p:nvPr/>
          </p:nvSpPr>
          <p:spPr>
            <a:xfrm>
              <a:off x="3229708" y="2967335"/>
              <a:ext cx="60983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i="0" dirty="0">
                  <a:solidFill>
                    <a:schemeClr val="bg1"/>
                  </a:solidFill>
                  <a:effectLst/>
                </a:rPr>
                <a:t>PASCHA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43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F36D12-738D-4146-99CF-706E443112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3" name="Picture Placeholder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rgbClr val="FF0000">
                  <a:alpha val="50000"/>
                </a:srgbClr>
              </a:gs>
            </a:gsLst>
            <a:lin ang="5400000" scaled="1"/>
          </a:grad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4B8A2-4B5F-4B70-8C92-CC46C28CB885}"/>
              </a:ext>
            </a:extLst>
          </p:cNvPr>
          <p:cNvSpPr txBox="1"/>
          <p:nvPr/>
        </p:nvSpPr>
        <p:spPr>
          <a:xfrm>
            <a:off x="-512298" y="4725797"/>
            <a:ext cx="60983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i="0" dirty="0">
                <a:solidFill>
                  <a:schemeClr val="bg1"/>
                </a:solidFill>
                <a:effectLst/>
              </a:rPr>
              <a:t>PASCHA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Powerpoint</a:t>
            </a:r>
            <a:r>
              <a:rPr lang="en-US" sz="2400" b="1" dirty="0">
                <a:solidFill>
                  <a:schemeClr val="bg1"/>
                </a:solidFill>
              </a:rPr>
              <a:t> presentation template</a:t>
            </a:r>
            <a:endParaRPr lang="en-US" sz="24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568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5D9773-7DB6-454A-8DCF-CCD3C2F0BB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3" name="Picture Placeholder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54000"/>
                </a:srgbClr>
              </a:gs>
              <a:gs pos="69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rot="10800000" flipV="1">
            <a:off x="4902403" y="1682111"/>
            <a:ext cx="4068616" cy="2985139"/>
          </a:xfrm>
          <a:prstGeom prst="triangle">
            <a:avLst>
              <a:gd name="adj" fmla="val 489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86650" y="1682111"/>
            <a:ext cx="1638300" cy="2153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467600" y="2068379"/>
            <a:ext cx="838200" cy="10928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D57ECF-5A4C-42F6-8A05-107B10E0A55A}"/>
              </a:ext>
            </a:extLst>
          </p:cNvPr>
          <p:cNvSpPr txBox="1"/>
          <p:nvPr/>
        </p:nvSpPr>
        <p:spPr>
          <a:xfrm>
            <a:off x="3887539" y="3696790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chemeClr val="bg1"/>
                </a:solidFill>
                <a:effectLst/>
              </a:rPr>
              <a:t>PASCHA</a:t>
            </a:r>
          </a:p>
        </p:txBody>
      </p:sp>
    </p:spTree>
    <p:extLst>
      <p:ext uri="{BB962C8B-B14F-4D97-AF65-F5344CB8AC3E}">
        <p14:creationId xmlns:p14="http://schemas.microsoft.com/office/powerpoint/2010/main" val="384272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68365B8-B866-4955-B6B8-98100223FD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5" b="7925"/>
          <a:stretch>
            <a:fillRect/>
          </a:stretch>
        </p:blipFill>
        <p:spPr/>
      </p:pic>
      <p:sp>
        <p:nvSpPr>
          <p:cNvPr id="3" name="Picture Placeholder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2000">
                <a:schemeClr val="accent6"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749108-F550-4025-B844-35691BCB9E83}"/>
              </a:ext>
            </a:extLst>
          </p:cNvPr>
          <p:cNvGrpSpPr/>
          <p:nvPr/>
        </p:nvGrpSpPr>
        <p:grpSpPr>
          <a:xfrm>
            <a:off x="1714926" y="1139483"/>
            <a:ext cx="8565200" cy="4579034"/>
            <a:chOff x="3229708" y="1798885"/>
            <a:chExt cx="6098344" cy="3260230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7114C6E5-5C43-49C3-8826-06BB754485D5}"/>
                </a:ext>
              </a:extLst>
            </p:cNvPr>
            <p:cNvSpPr/>
            <p:nvPr/>
          </p:nvSpPr>
          <p:spPr>
            <a:xfrm>
              <a:off x="4762919" y="1798885"/>
              <a:ext cx="3031922" cy="3260230"/>
            </a:xfrm>
            <a:prstGeom prst="homePlate">
              <a:avLst>
                <a:gd name="adj" fmla="val 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126CB6-0934-444A-A4C5-EBAC9AA0DF70}"/>
                </a:ext>
              </a:extLst>
            </p:cNvPr>
            <p:cNvSpPr txBox="1"/>
            <p:nvPr/>
          </p:nvSpPr>
          <p:spPr>
            <a:xfrm>
              <a:off x="3229708" y="2967335"/>
              <a:ext cx="60983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i="0" dirty="0">
                  <a:solidFill>
                    <a:schemeClr val="bg1"/>
                  </a:solidFill>
                  <a:effectLst/>
                </a:rPr>
                <a:t>PASCHA</a:t>
              </a:r>
            </a:p>
          </p:txBody>
        </p:sp>
      </p:grpSp>
      <p:sp>
        <p:nvSpPr>
          <p:cNvPr id="2" name="Diamond 1"/>
          <p:cNvSpPr/>
          <p:nvPr/>
        </p:nvSpPr>
        <p:spPr>
          <a:xfrm>
            <a:off x="2876550" y="-1019175"/>
            <a:ext cx="6438900" cy="889635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6AC63B-12BC-4A1D-BD7A-3AE98E0E8B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Picture Placeholder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</p:sp>
      <p:sp>
        <p:nvSpPr>
          <p:cNvPr id="7" name="TextBox 6"/>
          <p:cNvSpPr txBox="1"/>
          <p:nvPr/>
        </p:nvSpPr>
        <p:spPr>
          <a:xfrm>
            <a:off x="1577937" y="2941378"/>
            <a:ext cx="21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spc="600" dirty="0">
                <a:solidFill>
                  <a:schemeClr val="bg1"/>
                </a:solidFill>
              </a:rPr>
              <a:t>PASCHA</a:t>
            </a: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211743" y="2344212"/>
            <a:ext cx="7501444" cy="24869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600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dolor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ligula,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volutpat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ullamcorper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quis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pellentesque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tincidunt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nisl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. 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dolor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ligula.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ipsum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dolr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amet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consectetur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adipiscing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elit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Donec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diam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ligula,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volutpat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ullamcorper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quis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pellentesque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tincidunt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n-lt"/>
              </a:rPr>
              <a:t>nisl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81462" y="2474844"/>
            <a:ext cx="0" cy="1908313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95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8CDE0E7-EE7A-4572-9334-2640CD8C4D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 b="7991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468229" y="3220006"/>
            <a:ext cx="5255541" cy="104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MESSAGE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796086" y="4136878"/>
            <a:ext cx="10599828" cy="152041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 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dolor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ligula. </a:t>
            </a:r>
            <a:r>
              <a:rPr lang="en-GB" sz="1600" dirty="0" err="1">
                <a:latin typeface="+mn-lt"/>
              </a:rPr>
              <a:t>Lorem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ipsum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dolr</a:t>
            </a:r>
            <a:r>
              <a:rPr lang="en-GB" sz="1600" dirty="0">
                <a:latin typeface="+mn-lt"/>
              </a:rPr>
              <a:t> sit </a:t>
            </a:r>
            <a:r>
              <a:rPr lang="en-GB" sz="1600" dirty="0" err="1">
                <a:latin typeface="+mn-lt"/>
              </a:rPr>
              <a:t>amet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consectetur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adipiscing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elit</a:t>
            </a:r>
            <a:r>
              <a:rPr lang="en-GB" sz="1600" dirty="0">
                <a:latin typeface="+mn-lt"/>
              </a:rPr>
              <a:t>. </a:t>
            </a:r>
            <a:r>
              <a:rPr lang="en-GB" sz="1600" dirty="0" err="1">
                <a:latin typeface="+mn-lt"/>
              </a:rPr>
              <a:t>Donec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diam</a:t>
            </a:r>
            <a:r>
              <a:rPr lang="en-GB" sz="1600" dirty="0">
                <a:latin typeface="+mn-lt"/>
              </a:rPr>
              <a:t> ligula, </a:t>
            </a:r>
            <a:r>
              <a:rPr lang="en-GB" sz="1600" dirty="0" err="1">
                <a:latin typeface="+mn-lt"/>
              </a:rPr>
              <a:t>volutpat</a:t>
            </a:r>
            <a:r>
              <a:rPr lang="en-GB" sz="1600" dirty="0">
                <a:latin typeface="+mn-lt"/>
              </a:rPr>
              <a:t> a </a:t>
            </a:r>
            <a:r>
              <a:rPr lang="en-GB" sz="1600" dirty="0" err="1">
                <a:latin typeface="+mn-lt"/>
              </a:rPr>
              <a:t>ullamcorper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quis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 err="1">
                <a:latin typeface="+mn-lt"/>
              </a:rPr>
              <a:t>pellentesque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tincidunt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nisl</a:t>
            </a:r>
            <a:r>
              <a:rPr lang="en-GB" sz="16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595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595EDFC-DE68-4FC7-8367-5759DDC2BC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r="5683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151955" y="1297583"/>
            <a:ext cx="2497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3200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WELCOME</a:t>
            </a:r>
            <a:br>
              <a:rPr lang="en-GB" sz="3200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200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7151955" y="2374801"/>
            <a:ext cx="3641262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GB" sz="1400" dirty="0" err="1">
                <a:latin typeface="+mn-lt"/>
              </a:rPr>
              <a:t>Lorem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ipsum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dolor</a:t>
            </a:r>
            <a:r>
              <a:rPr lang="en-GB" sz="1400" dirty="0">
                <a:latin typeface="+mn-lt"/>
              </a:rPr>
              <a:t> sit </a:t>
            </a:r>
            <a:r>
              <a:rPr lang="en-GB" sz="1400" dirty="0" err="1">
                <a:latin typeface="+mn-lt"/>
              </a:rPr>
              <a:t>amet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consectetur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adipiscing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elit</a:t>
            </a:r>
            <a:r>
              <a:rPr lang="en-GB" sz="1400" dirty="0">
                <a:latin typeface="+mn-lt"/>
              </a:rPr>
              <a:t>. </a:t>
            </a:r>
            <a:r>
              <a:rPr lang="en-GB" sz="1400" dirty="0" err="1">
                <a:latin typeface="+mn-lt"/>
              </a:rPr>
              <a:t>Donec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diam</a:t>
            </a:r>
            <a:r>
              <a:rPr lang="en-GB" sz="1400" dirty="0">
                <a:latin typeface="+mn-lt"/>
              </a:rPr>
              <a:t> ligula, </a:t>
            </a:r>
            <a:r>
              <a:rPr lang="en-GB" sz="1400" dirty="0" err="1">
                <a:latin typeface="+mn-lt"/>
              </a:rPr>
              <a:t>volutpat</a:t>
            </a:r>
            <a:r>
              <a:rPr lang="en-GB" sz="1400" dirty="0">
                <a:latin typeface="+mn-lt"/>
              </a:rPr>
              <a:t> a </a:t>
            </a:r>
            <a:r>
              <a:rPr lang="en-GB" sz="1400" dirty="0" err="1">
                <a:latin typeface="+mn-lt"/>
              </a:rPr>
              <a:t>ullamcorper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quis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pellentesque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tincidunt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nisl</a:t>
            </a:r>
            <a:r>
              <a:rPr lang="en-GB" sz="1400" dirty="0">
                <a:latin typeface="+mn-lt"/>
              </a:rPr>
              <a:t>.  </a:t>
            </a:r>
            <a:r>
              <a:rPr lang="en-GB" sz="1400" dirty="0" err="1">
                <a:latin typeface="+mn-lt"/>
              </a:rPr>
              <a:t>Lorem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ipsum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dolor</a:t>
            </a:r>
            <a:r>
              <a:rPr lang="en-GB" sz="1400" dirty="0">
                <a:latin typeface="+mn-lt"/>
              </a:rPr>
              <a:t> sit </a:t>
            </a:r>
            <a:r>
              <a:rPr lang="en-GB" sz="1400" dirty="0" err="1">
                <a:latin typeface="+mn-lt"/>
              </a:rPr>
              <a:t>amet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consectetur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adipiscing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elit</a:t>
            </a:r>
            <a:r>
              <a:rPr lang="en-GB" sz="1400" dirty="0">
                <a:latin typeface="+mn-lt"/>
              </a:rPr>
              <a:t>. </a:t>
            </a:r>
            <a:r>
              <a:rPr lang="en-GB" sz="1400" dirty="0" err="1">
                <a:latin typeface="+mn-lt"/>
              </a:rPr>
              <a:t>Donec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diam</a:t>
            </a:r>
            <a:r>
              <a:rPr lang="en-GB" sz="1400" dirty="0">
                <a:latin typeface="+mn-lt"/>
              </a:rPr>
              <a:t> ligula. </a:t>
            </a:r>
            <a:r>
              <a:rPr lang="en-GB" sz="1400" dirty="0" err="1">
                <a:latin typeface="+mn-lt"/>
              </a:rPr>
              <a:t>Lorem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ipsum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dolr</a:t>
            </a:r>
            <a:r>
              <a:rPr lang="en-GB" sz="1400" dirty="0">
                <a:latin typeface="+mn-lt"/>
              </a:rPr>
              <a:t> sit </a:t>
            </a:r>
            <a:r>
              <a:rPr lang="en-GB" sz="1400" dirty="0" err="1">
                <a:latin typeface="+mn-lt"/>
              </a:rPr>
              <a:t>amet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consectetur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adipiscing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elit</a:t>
            </a:r>
            <a:r>
              <a:rPr lang="en-GB" sz="1400" dirty="0">
                <a:latin typeface="+mn-lt"/>
              </a:rPr>
              <a:t>. </a:t>
            </a:r>
            <a:r>
              <a:rPr lang="en-GB" sz="1400" dirty="0" err="1">
                <a:latin typeface="+mn-lt"/>
              </a:rPr>
              <a:t>Donec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diam</a:t>
            </a:r>
            <a:r>
              <a:rPr lang="en-GB" sz="1400" dirty="0">
                <a:latin typeface="+mn-lt"/>
              </a:rPr>
              <a:t> ligula, </a:t>
            </a:r>
            <a:r>
              <a:rPr lang="en-GB" sz="1400" dirty="0" err="1">
                <a:latin typeface="+mn-lt"/>
              </a:rPr>
              <a:t>volutpat</a:t>
            </a:r>
            <a:r>
              <a:rPr lang="en-GB" sz="1400" dirty="0">
                <a:latin typeface="+mn-lt"/>
              </a:rPr>
              <a:t> a </a:t>
            </a:r>
            <a:r>
              <a:rPr lang="en-GB" sz="1400" dirty="0" err="1">
                <a:latin typeface="+mn-lt"/>
              </a:rPr>
              <a:t>ullamcorper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quis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err="1">
                <a:latin typeface="+mn-lt"/>
              </a:rPr>
              <a:t>pellentesque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tincidunt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nisl</a:t>
            </a:r>
            <a:r>
              <a:rPr lang="en-GB" sz="14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37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 Powerpoint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2F82FD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Custom 80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1106</Words>
  <Application>Microsoft Office PowerPoint</Application>
  <PresentationFormat>Widescreen</PresentationFormat>
  <Paragraphs>52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42</cp:revision>
  <dcterms:created xsi:type="dcterms:W3CDTF">2016-08-21T12:27:08Z</dcterms:created>
  <dcterms:modified xsi:type="dcterms:W3CDTF">2021-02-10T18:03:59Z</dcterms:modified>
</cp:coreProperties>
</file>