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58" r:id="rId5"/>
    <p:sldId id="271" r:id="rId6"/>
    <p:sldId id="266" r:id="rId7"/>
    <p:sldId id="305" r:id="rId8"/>
    <p:sldId id="310" r:id="rId9"/>
    <p:sldId id="270" r:id="rId10"/>
    <p:sldId id="273" r:id="rId11"/>
    <p:sldId id="300" r:id="rId12"/>
    <p:sldId id="299" r:id="rId13"/>
    <p:sldId id="307" r:id="rId14"/>
    <p:sldId id="317" r:id="rId15"/>
    <p:sldId id="328" r:id="rId16"/>
    <p:sldId id="521" r:id="rId17"/>
    <p:sldId id="531" r:id="rId18"/>
    <p:sldId id="537" r:id="rId19"/>
    <p:sldId id="540" r:id="rId20"/>
    <p:sldId id="553" r:id="rId21"/>
    <p:sldId id="607" r:id="rId22"/>
    <p:sldId id="627" r:id="rId23"/>
    <p:sldId id="636" r:id="rId24"/>
    <p:sldId id="646"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3" autoAdjust="0"/>
    <p:restoredTop sz="94660"/>
  </p:normalViewPr>
  <p:slideViewPr>
    <p:cSldViewPr snapToGrid="0">
      <p:cViewPr varScale="1">
        <p:scale>
          <a:sx n="128" d="100"/>
          <a:sy n="128" d="100"/>
        </p:scale>
        <p:origin x="13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7976-4879-4BC0-A905-97A9F903F1DF}"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98EAE-CD9F-4992-9143-31DA5382F38B}" type="slidenum">
              <a:rPr lang="en-US" smtClean="0"/>
              <a:t>‹#›</a:t>
            </a:fld>
            <a:endParaRPr lang="en-US"/>
          </a:p>
        </p:txBody>
      </p:sp>
    </p:spTree>
    <p:extLst>
      <p:ext uri="{BB962C8B-B14F-4D97-AF65-F5344CB8AC3E}">
        <p14:creationId xmlns:p14="http://schemas.microsoft.com/office/powerpoint/2010/main" val="208725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2946B4F-2876-4713-96EB-03029B7D5013}" type="slidenum">
              <a:rPr lang="en-US" smtClean="0"/>
              <a:t>4</a:t>
            </a:fld>
            <a:endParaRPr lang="en-US"/>
          </a:p>
        </p:txBody>
      </p:sp>
    </p:spTree>
    <p:extLst>
      <p:ext uri="{BB962C8B-B14F-4D97-AF65-F5344CB8AC3E}">
        <p14:creationId xmlns:p14="http://schemas.microsoft.com/office/powerpoint/2010/main" val="8135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19</a:t>
            </a:fld>
            <a:endParaRPr lang="en-US"/>
          </a:p>
        </p:txBody>
      </p:sp>
    </p:spTree>
    <p:extLst>
      <p:ext uri="{BB962C8B-B14F-4D97-AF65-F5344CB8AC3E}">
        <p14:creationId xmlns:p14="http://schemas.microsoft.com/office/powerpoint/2010/main" val="300185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Tree>
    <p:extLst>
      <p:ext uri="{BB962C8B-B14F-4D97-AF65-F5344CB8AC3E}">
        <p14:creationId xmlns:p14="http://schemas.microsoft.com/office/powerpoint/2010/main" val="165941774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1133423"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98401549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2336350-E2EF-4B6E-8299-5B157040C023}"/>
              </a:ext>
            </a:extLst>
          </p:cNvPr>
          <p:cNvSpPr>
            <a:spLocks noGrp="1"/>
          </p:cNvSpPr>
          <p:nvPr>
            <p:ph type="pic" sz="quarter" idx="10"/>
          </p:nvPr>
        </p:nvSpPr>
        <p:spPr>
          <a:xfrm>
            <a:off x="-1" y="-1"/>
            <a:ext cx="4866969" cy="3429000"/>
          </a:xfrm>
          <a:custGeom>
            <a:avLst/>
            <a:gdLst>
              <a:gd name="connsiteX0" fmla="*/ 0 w 4866969"/>
              <a:gd name="connsiteY0" fmla="*/ 0 h 3429000"/>
              <a:gd name="connsiteX1" fmla="*/ 4866969 w 4866969"/>
              <a:gd name="connsiteY1" fmla="*/ 0 h 3429000"/>
              <a:gd name="connsiteX2" fmla="*/ 4866969 w 4866969"/>
              <a:gd name="connsiteY2" fmla="*/ 3429000 h 3429000"/>
              <a:gd name="connsiteX3" fmla="*/ 0 w 48669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866969" h="3429000">
                <a:moveTo>
                  <a:pt x="0" y="0"/>
                </a:moveTo>
                <a:lnTo>
                  <a:pt x="4866969" y="0"/>
                </a:lnTo>
                <a:lnTo>
                  <a:pt x="4866969" y="3429000"/>
                </a:lnTo>
                <a:lnTo>
                  <a:pt x="0" y="3429000"/>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95541491-60A0-457A-A1F3-34EAA778F56F}"/>
              </a:ext>
            </a:extLst>
          </p:cNvPr>
          <p:cNvSpPr>
            <a:spLocks noGrp="1"/>
          </p:cNvSpPr>
          <p:nvPr>
            <p:ph type="pic" sz="quarter" idx="12"/>
          </p:nvPr>
        </p:nvSpPr>
        <p:spPr>
          <a:xfrm>
            <a:off x="4866968" y="-2"/>
            <a:ext cx="7325032" cy="6858001"/>
          </a:xfrm>
          <a:custGeom>
            <a:avLst/>
            <a:gdLst>
              <a:gd name="connsiteX0" fmla="*/ 0 w 7325032"/>
              <a:gd name="connsiteY0" fmla="*/ 0 h 6858000"/>
              <a:gd name="connsiteX1" fmla="*/ 7325032 w 7325032"/>
              <a:gd name="connsiteY1" fmla="*/ 0 h 6858000"/>
              <a:gd name="connsiteX2" fmla="*/ 7325032 w 7325032"/>
              <a:gd name="connsiteY2" fmla="*/ 6858000 h 6858000"/>
              <a:gd name="connsiteX3" fmla="*/ 0 w 73250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25032" h="6858000">
                <a:moveTo>
                  <a:pt x="0" y="0"/>
                </a:moveTo>
                <a:lnTo>
                  <a:pt x="7325032" y="0"/>
                </a:lnTo>
                <a:lnTo>
                  <a:pt x="732503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68595681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8C7C32-9756-4D4E-9559-A54F989414E3}"/>
              </a:ext>
            </a:extLst>
          </p:cNvPr>
          <p:cNvSpPr>
            <a:spLocks noGrp="1"/>
          </p:cNvSpPr>
          <p:nvPr>
            <p:ph type="pic" sz="quarter" idx="10"/>
          </p:nvPr>
        </p:nvSpPr>
        <p:spPr>
          <a:xfrm>
            <a:off x="5127525" y="1818967"/>
            <a:ext cx="3392128" cy="2182761"/>
          </a:xfrm>
          <a:custGeom>
            <a:avLst/>
            <a:gdLst>
              <a:gd name="connsiteX0" fmla="*/ 0 w 3392128"/>
              <a:gd name="connsiteY0" fmla="*/ 0 h 2182761"/>
              <a:gd name="connsiteX1" fmla="*/ 3392128 w 3392128"/>
              <a:gd name="connsiteY1" fmla="*/ 0 h 2182761"/>
              <a:gd name="connsiteX2" fmla="*/ 3392128 w 3392128"/>
              <a:gd name="connsiteY2" fmla="*/ 2182761 h 2182761"/>
              <a:gd name="connsiteX3" fmla="*/ 0 w 3392128"/>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3392128" h="2182761">
                <a:moveTo>
                  <a:pt x="0" y="0"/>
                </a:moveTo>
                <a:lnTo>
                  <a:pt x="3392128" y="0"/>
                </a:lnTo>
                <a:lnTo>
                  <a:pt x="3392128" y="2182761"/>
                </a:lnTo>
                <a:lnTo>
                  <a:pt x="0" y="2182761"/>
                </a:lnTo>
                <a:close/>
              </a:path>
            </a:pathLst>
          </a:custGeom>
          <a:solidFill>
            <a:schemeClr val="bg1"/>
          </a:solidFill>
          <a:effectLst>
            <a:outerShdw blurRad="901700" dist="393700" dir="2700000" algn="tl" rotWithShape="0">
              <a:prstClr val="black">
                <a:alpha val="59000"/>
              </a:prstClr>
            </a:outerShdw>
          </a:effectLst>
        </p:spPr>
        <p:txBody>
          <a:bodyPr wrap="square">
            <a:noAutofit/>
          </a:bodyPr>
          <a:lstStyle/>
          <a:p>
            <a:endParaRPr lang="en-US"/>
          </a:p>
        </p:txBody>
      </p:sp>
      <p:sp>
        <p:nvSpPr>
          <p:cNvPr id="15" name="Picture Placeholder 14">
            <a:extLst>
              <a:ext uri="{FF2B5EF4-FFF2-40B4-BE49-F238E27FC236}">
                <a16:creationId xmlns:a16="http://schemas.microsoft.com/office/drawing/2014/main" id="{92A93226-2BEB-4B68-AE10-04065B0956F9}"/>
              </a:ext>
            </a:extLst>
          </p:cNvPr>
          <p:cNvSpPr>
            <a:spLocks noGrp="1"/>
          </p:cNvSpPr>
          <p:nvPr>
            <p:ph type="pic" sz="quarter" idx="11"/>
          </p:nvPr>
        </p:nvSpPr>
        <p:spPr>
          <a:xfrm>
            <a:off x="7143136" y="727586"/>
            <a:ext cx="3392128" cy="2182761"/>
          </a:xfrm>
          <a:custGeom>
            <a:avLst/>
            <a:gdLst>
              <a:gd name="connsiteX0" fmla="*/ 0 w 3392128"/>
              <a:gd name="connsiteY0" fmla="*/ 0 h 2182761"/>
              <a:gd name="connsiteX1" fmla="*/ 3392128 w 3392128"/>
              <a:gd name="connsiteY1" fmla="*/ 0 h 2182761"/>
              <a:gd name="connsiteX2" fmla="*/ 3392128 w 3392128"/>
              <a:gd name="connsiteY2" fmla="*/ 2182761 h 2182761"/>
              <a:gd name="connsiteX3" fmla="*/ 0 w 3392128"/>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3392128" h="2182761">
                <a:moveTo>
                  <a:pt x="0" y="0"/>
                </a:moveTo>
                <a:lnTo>
                  <a:pt x="3392128" y="0"/>
                </a:lnTo>
                <a:lnTo>
                  <a:pt x="3392128" y="2182761"/>
                </a:lnTo>
                <a:lnTo>
                  <a:pt x="0" y="2182761"/>
                </a:lnTo>
                <a:close/>
              </a:path>
            </a:pathLst>
          </a:custGeom>
          <a:solidFill>
            <a:schemeClr val="bg1"/>
          </a:solidFill>
          <a:effectLst>
            <a:outerShdw blurRad="901700" dist="393700" dir="2700000" algn="tl" rotWithShape="0">
              <a:prstClr val="black">
                <a:alpha val="59000"/>
              </a:prstClr>
            </a:outerShdw>
          </a:effectLst>
        </p:spPr>
        <p:txBody>
          <a:bodyPr wrap="square">
            <a:noAutofit/>
          </a:bodyPr>
          <a:lstStyle/>
          <a:p>
            <a:endParaRPr lang="en-US"/>
          </a:p>
        </p:txBody>
      </p:sp>
      <p:sp>
        <p:nvSpPr>
          <p:cNvPr id="18" name="Picture Placeholder 17">
            <a:extLst>
              <a:ext uri="{FF2B5EF4-FFF2-40B4-BE49-F238E27FC236}">
                <a16:creationId xmlns:a16="http://schemas.microsoft.com/office/drawing/2014/main" id="{99C1952B-DB8F-4247-8FF7-8F34D62DC183}"/>
              </a:ext>
            </a:extLst>
          </p:cNvPr>
          <p:cNvSpPr>
            <a:spLocks noGrp="1"/>
          </p:cNvSpPr>
          <p:nvPr>
            <p:ph type="pic" sz="quarter" idx="12"/>
          </p:nvPr>
        </p:nvSpPr>
        <p:spPr>
          <a:xfrm>
            <a:off x="7740445" y="2540410"/>
            <a:ext cx="3392128" cy="2182761"/>
          </a:xfrm>
          <a:custGeom>
            <a:avLst/>
            <a:gdLst>
              <a:gd name="connsiteX0" fmla="*/ 0 w 3392128"/>
              <a:gd name="connsiteY0" fmla="*/ 0 h 2182761"/>
              <a:gd name="connsiteX1" fmla="*/ 3392128 w 3392128"/>
              <a:gd name="connsiteY1" fmla="*/ 0 h 2182761"/>
              <a:gd name="connsiteX2" fmla="*/ 3392128 w 3392128"/>
              <a:gd name="connsiteY2" fmla="*/ 2182761 h 2182761"/>
              <a:gd name="connsiteX3" fmla="*/ 0 w 3392128"/>
              <a:gd name="connsiteY3" fmla="*/ 2182761 h 2182761"/>
            </a:gdLst>
            <a:ahLst/>
            <a:cxnLst>
              <a:cxn ang="0">
                <a:pos x="connsiteX0" y="connsiteY0"/>
              </a:cxn>
              <a:cxn ang="0">
                <a:pos x="connsiteX1" y="connsiteY1"/>
              </a:cxn>
              <a:cxn ang="0">
                <a:pos x="connsiteX2" y="connsiteY2"/>
              </a:cxn>
              <a:cxn ang="0">
                <a:pos x="connsiteX3" y="connsiteY3"/>
              </a:cxn>
            </a:cxnLst>
            <a:rect l="l" t="t" r="r" b="b"/>
            <a:pathLst>
              <a:path w="3392128" h="2182761">
                <a:moveTo>
                  <a:pt x="0" y="0"/>
                </a:moveTo>
                <a:lnTo>
                  <a:pt x="3392128" y="0"/>
                </a:lnTo>
                <a:lnTo>
                  <a:pt x="3392128" y="2182761"/>
                </a:lnTo>
                <a:lnTo>
                  <a:pt x="0" y="2182761"/>
                </a:lnTo>
                <a:close/>
              </a:path>
            </a:pathLst>
          </a:custGeom>
          <a:solidFill>
            <a:schemeClr val="bg1"/>
          </a:solidFill>
          <a:effectLst>
            <a:outerShdw blurRad="901700" dist="393700" dir="2700000" algn="tl" rotWithShape="0">
              <a:prstClr val="black">
                <a:alpha val="59000"/>
              </a:prstClr>
            </a:outerShdw>
          </a:effectLst>
        </p:spPr>
        <p:txBody>
          <a:bodyPr wrap="square">
            <a:noAutofit/>
          </a:bodyPr>
          <a:lstStyle/>
          <a:p>
            <a:endParaRPr lang="en-US"/>
          </a:p>
        </p:txBody>
      </p:sp>
      <p:sp>
        <p:nvSpPr>
          <p:cNvPr id="21" name="Picture Placeholder 20">
            <a:extLst>
              <a:ext uri="{FF2B5EF4-FFF2-40B4-BE49-F238E27FC236}">
                <a16:creationId xmlns:a16="http://schemas.microsoft.com/office/drawing/2014/main" id="{BDBE1596-F9CA-40B0-8368-DDB38684580A}"/>
              </a:ext>
            </a:extLst>
          </p:cNvPr>
          <p:cNvSpPr>
            <a:spLocks noGrp="1"/>
          </p:cNvSpPr>
          <p:nvPr>
            <p:ph type="pic" sz="quarter" idx="13"/>
          </p:nvPr>
        </p:nvSpPr>
        <p:spPr>
          <a:xfrm>
            <a:off x="6913995" y="5186804"/>
            <a:ext cx="1951105" cy="1255494"/>
          </a:xfrm>
          <a:custGeom>
            <a:avLst/>
            <a:gdLst>
              <a:gd name="connsiteX0" fmla="*/ 0 w 1951105"/>
              <a:gd name="connsiteY0" fmla="*/ 0 h 1255494"/>
              <a:gd name="connsiteX1" fmla="*/ 1951105 w 1951105"/>
              <a:gd name="connsiteY1" fmla="*/ 0 h 1255494"/>
              <a:gd name="connsiteX2" fmla="*/ 1951105 w 1951105"/>
              <a:gd name="connsiteY2" fmla="*/ 1255494 h 1255494"/>
              <a:gd name="connsiteX3" fmla="*/ 0 w 1951105"/>
              <a:gd name="connsiteY3" fmla="*/ 1255494 h 1255494"/>
            </a:gdLst>
            <a:ahLst/>
            <a:cxnLst>
              <a:cxn ang="0">
                <a:pos x="connsiteX0" y="connsiteY0"/>
              </a:cxn>
              <a:cxn ang="0">
                <a:pos x="connsiteX1" y="connsiteY1"/>
              </a:cxn>
              <a:cxn ang="0">
                <a:pos x="connsiteX2" y="connsiteY2"/>
              </a:cxn>
              <a:cxn ang="0">
                <a:pos x="connsiteX3" y="connsiteY3"/>
              </a:cxn>
            </a:cxnLst>
            <a:rect l="l" t="t" r="r" b="b"/>
            <a:pathLst>
              <a:path w="1951105" h="1255494">
                <a:moveTo>
                  <a:pt x="0" y="0"/>
                </a:moveTo>
                <a:lnTo>
                  <a:pt x="1951105" y="0"/>
                </a:lnTo>
                <a:lnTo>
                  <a:pt x="1951105" y="1255494"/>
                </a:lnTo>
                <a:lnTo>
                  <a:pt x="0" y="1255494"/>
                </a:lnTo>
                <a:close/>
              </a:path>
            </a:pathLst>
          </a:custGeom>
          <a:solidFill>
            <a:schemeClr val="bg1"/>
          </a:solidFill>
          <a:effectLst>
            <a:outerShdw blurRad="901700" dist="393700" dir="2700000" algn="tl" rotWithShape="0">
              <a:prstClr val="black">
                <a:alpha val="59000"/>
              </a:prstClr>
            </a:outerShdw>
          </a:effectLst>
        </p:spPr>
        <p:txBody>
          <a:bodyPr wrap="square">
            <a:noAutofit/>
          </a:bodyPr>
          <a:lstStyle/>
          <a:p>
            <a:endParaRPr lang="en-US"/>
          </a:p>
        </p:txBody>
      </p:sp>
      <p:sp>
        <p:nvSpPr>
          <p:cNvPr id="24" name="Picture Placeholder 23">
            <a:extLst>
              <a:ext uri="{FF2B5EF4-FFF2-40B4-BE49-F238E27FC236}">
                <a16:creationId xmlns:a16="http://schemas.microsoft.com/office/drawing/2014/main" id="{5CF686C1-B1A0-4C89-A314-E1976293D460}"/>
              </a:ext>
            </a:extLst>
          </p:cNvPr>
          <p:cNvSpPr>
            <a:spLocks noGrp="1"/>
          </p:cNvSpPr>
          <p:nvPr>
            <p:ph type="pic" sz="quarter" idx="14"/>
          </p:nvPr>
        </p:nvSpPr>
        <p:spPr>
          <a:xfrm>
            <a:off x="10279564" y="5444614"/>
            <a:ext cx="2343794" cy="1508181"/>
          </a:xfrm>
          <a:custGeom>
            <a:avLst/>
            <a:gdLst>
              <a:gd name="connsiteX0" fmla="*/ 0 w 2343794"/>
              <a:gd name="connsiteY0" fmla="*/ 0 h 1508181"/>
              <a:gd name="connsiteX1" fmla="*/ 2343794 w 2343794"/>
              <a:gd name="connsiteY1" fmla="*/ 0 h 1508181"/>
              <a:gd name="connsiteX2" fmla="*/ 2343794 w 2343794"/>
              <a:gd name="connsiteY2" fmla="*/ 1508181 h 1508181"/>
              <a:gd name="connsiteX3" fmla="*/ 0 w 2343794"/>
              <a:gd name="connsiteY3" fmla="*/ 1508181 h 1508181"/>
            </a:gdLst>
            <a:ahLst/>
            <a:cxnLst>
              <a:cxn ang="0">
                <a:pos x="connsiteX0" y="connsiteY0"/>
              </a:cxn>
              <a:cxn ang="0">
                <a:pos x="connsiteX1" y="connsiteY1"/>
              </a:cxn>
              <a:cxn ang="0">
                <a:pos x="connsiteX2" y="connsiteY2"/>
              </a:cxn>
              <a:cxn ang="0">
                <a:pos x="connsiteX3" y="connsiteY3"/>
              </a:cxn>
            </a:cxnLst>
            <a:rect l="l" t="t" r="r" b="b"/>
            <a:pathLst>
              <a:path w="2343794" h="1508181">
                <a:moveTo>
                  <a:pt x="0" y="0"/>
                </a:moveTo>
                <a:lnTo>
                  <a:pt x="2343794" y="0"/>
                </a:lnTo>
                <a:lnTo>
                  <a:pt x="2343794" y="1508181"/>
                </a:lnTo>
                <a:lnTo>
                  <a:pt x="0" y="1508181"/>
                </a:lnTo>
                <a:close/>
              </a:path>
            </a:pathLst>
          </a:custGeom>
          <a:solidFill>
            <a:schemeClr val="bg1"/>
          </a:solidFill>
          <a:effectLst>
            <a:outerShdw blurRad="901700" dist="393700" dir="2700000" algn="tl" rotWithShape="0">
              <a:prstClr val="black">
                <a:alpha val="59000"/>
              </a:prstClr>
            </a:outerShdw>
          </a:effectLst>
        </p:spPr>
        <p:txBody>
          <a:bodyPr wrap="square">
            <a:noAutofit/>
          </a:bodyPr>
          <a:lstStyle/>
          <a:p>
            <a:endParaRPr lang="en-US"/>
          </a:p>
        </p:txBody>
      </p:sp>
    </p:spTree>
    <p:extLst>
      <p:ext uri="{BB962C8B-B14F-4D97-AF65-F5344CB8AC3E}">
        <p14:creationId xmlns:p14="http://schemas.microsoft.com/office/powerpoint/2010/main" val="32194220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6" name="Picture Placeholder 12"/>
          <p:cNvSpPr>
            <a:spLocks noGrp="1"/>
          </p:cNvSpPr>
          <p:nvPr>
            <p:ph type="pic" sz="quarter" idx="12"/>
          </p:nvPr>
        </p:nvSpPr>
        <p:spPr>
          <a:xfrm>
            <a:off x="6578895" y="5239989"/>
            <a:ext cx="1253140" cy="1253140"/>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bg1">
                <a:lumMod val="50000"/>
                <a:alpha val="40000"/>
              </a:schemeClr>
            </a:outerShdw>
          </a:effectLst>
        </p:spPr>
        <p:txBody>
          <a:bodyPr wrap="square">
            <a:noAutofit/>
          </a:bodyPr>
          <a:lstStyle>
            <a:lvl1pPr marL="0" indent="0">
              <a:buNone/>
              <a:defRPr sz="100"/>
            </a:lvl1pPr>
          </a:lstStyle>
          <a:p>
            <a:endParaRPr lang="id-ID"/>
          </a:p>
        </p:txBody>
      </p:sp>
      <p:sp>
        <p:nvSpPr>
          <p:cNvPr id="4" name="Picture Placeholder 3"/>
          <p:cNvSpPr>
            <a:spLocks noGrp="1"/>
          </p:cNvSpPr>
          <p:nvPr>
            <p:ph type="pic" sz="quarter" idx="10"/>
          </p:nvPr>
        </p:nvSpPr>
        <p:spPr>
          <a:xfrm>
            <a:off x="0" y="0"/>
            <a:ext cx="6002338" cy="6858000"/>
          </a:xfrm>
          <a:prstGeom prst="rect">
            <a:avLst/>
          </a:prstGeom>
        </p:spPr>
        <p:txBody>
          <a:bodyPr/>
          <a:lstStyle/>
          <a:p>
            <a:endParaRPr lang="id-ID"/>
          </a:p>
        </p:txBody>
      </p:sp>
      <p:sp>
        <p:nvSpPr>
          <p:cNvPr id="7" name="Picture Placeholder 12">
            <a:extLst>
              <a:ext uri="{FF2B5EF4-FFF2-40B4-BE49-F238E27FC236}">
                <a16:creationId xmlns:a16="http://schemas.microsoft.com/office/drawing/2014/main" id="{F55FDBF7-8F52-4606-B75A-C708600E452F}"/>
              </a:ext>
            </a:extLst>
          </p:cNvPr>
          <p:cNvSpPr>
            <a:spLocks noGrp="1"/>
          </p:cNvSpPr>
          <p:nvPr>
            <p:ph type="pic" sz="quarter" idx="13"/>
          </p:nvPr>
        </p:nvSpPr>
        <p:spPr>
          <a:xfrm>
            <a:off x="6578895" y="2009770"/>
            <a:ext cx="1253140" cy="1253140"/>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effectLst>
            <a:outerShdw blurRad="127000" dist="38100" dir="5400000" algn="t" rotWithShape="0">
              <a:schemeClr val="bg1">
                <a:lumMod val="50000"/>
                <a:alpha val="40000"/>
              </a:schemeClr>
            </a:outerShdw>
          </a:effectLst>
        </p:spPr>
        <p:txBody>
          <a:bodyPr wrap="square">
            <a:noAutofit/>
          </a:bodyPr>
          <a:lstStyle>
            <a:lvl1pPr marL="0" indent="0">
              <a:buNone/>
              <a:defRPr sz="100"/>
            </a:lvl1pPr>
          </a:lstStyle>
          <a:p>
            <a:endParaRPr lang="id-ID"/>
          </a:p>
        </p:txBody>
      </p:sp>
    </p:spTree>
    <p:extLst>
      <p:ext uri="{BB962C8B-B14F-4D97-AF65-F5344CB8AC3E}">
        <p14:creationId xmlns:p14="http://schemas.microsoft.com/office/powerpoint/2010/main" val="8859447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3429000"/>
            <a:ext cx="3048000" cy="3429000"/>
          </a:xfrm>
          <a:prstGeom prst="rect">
            <a:avLst/>
          </a:prstGeom>
        </p:spPr>
        <p:txBody>
          <a:bodyPr/>
          <a:lstStyle/>
          <a:p>
            <a:endParaRPr lang="id-ID"/>
          </a:p>
        </p:txBody>
      </p:sp>
      <p:sp>
        <p:nvSpPr>
          <p:cNvPr id="9" name="Picture Placeholder 7"/>
          <p:cNvSpPr>
            <a:spLocks noGrp="1"/>
          </p:cNvSpPr>
          <p:nvPr>
            <p:ph type="pic" sz="quarter" idx="11"/>
          </p:nvPr>
        </p:nvSpPr>
        <p:spPr>
          <a:xfrm>
            <a:off x="3048000" y="3429000"/>
            <a:ext cx="3048000" cy="3429000"/>
          </a:xfrm>
          <a:prstGeom prst="rect">
            <a:avLst/>
          </a:prstGeom>
        </p:spPr>
        <p:txBody>
          <a:bodyPr/>
          <a:lstStyle/>
          <a:p>
            <a:endParaRPr lang="id-ID"/>
          </a:p>
        </p:txBody>
      </p:sp>
      <p:sp>
        <p:nvSpPr>
          <p:cNvPr id="10" name="Picture Placeholder 7"/>
          <p:cNvSpPr>
            <a:spLocks noGrp="1"/>
          </p:cNvSpPr>
          <p:nvPr>
            <p:ph type="pic" sz="quarter" idx="12"/>
          </p:nvPr>
        </p:nvSpPr>
        <p:spPr>
          <a:xfrm>
            <a:off x="6096000" y="3429000"/>
            <a:ext cx="3048000" cy="3429000"/>
          </a:xfrm>
          <a:prstGeom prst="rect">
            <a:avLst/>
          </a:prstGeom>
        </p:spPr>
        <p:txBody>
          <a:bodyPr/>
          <a:lstStyle/>
          <a:p>
            <a:endParaRPr lang="id-ID"/>
          </a:p>
        </p:txBody>
      </p:sp>
      <p:sp>
        <p:nvSpPr>
          <p:cNvPr id="11" name="Picture Placeholder 7"/>
          <p:cNvSpPr>
            <a:spLocks noGrp="1"/>
          </p:cNvSpPr>
          <p:nvPr>
            <p:ph type="pic" sz="quarter" idx="13"/>
          </p:nvPr>
        </p:nvSpPr>
        <p:spPr>
          <a:xfrm>
            <a:off x="6096000" y="0"/>
            <a:ext cx="3048000" cy="3429000"/>
          </a:xfrm>
          <a:prstGeom prst="rect">
            <a:avLst/>
          </a:prstGeom>
        </p:spPr>
        <p:txBody>
          <a:bodyPr/>
          <a:lstStyle/>
          <a:p>
            <a:endParaRPr lang="id-ID"/>
          </a:p>
        </p:txBody>
      </p:sp>
      <p:sp>
        <p:nvSpPr>
          <p:cNvPr id="12" name="Picture Placeholder 7"/>
          <p:cNvSpPr>
            <a:spLocks noGrp="1"/>
          </p:cNvSpPr>
          <p:nvPr>
            <p:ph type="pic" sz="quarter" idx="14"/>
          </p:nvPr>
        </p:nvSpPr>
        <p:spPr>
          <a:xfrm>
            <a:off x="9144000" y="0"/>
            <a:ext cx="3048000" cy="3429000"/>
          </a:xfrm>
          <a:prstGeom prst="rect">
            <a:avLst/>
          </a:prstGeom>
        </p:spPr>
        <p:txBody>
          <a:bodyPr/>
          <a:lstStyle/>
          <a:p>
            <a:endParaRPr lang="id-ID"/>
          </a:p>
        </p:txBody>
      </p:sp>
    </p:spTree>
    <p:extLst>
      <p:ext uri="{BB962C8B-B14F-4D97-AF65-F5344CB8AC3E}">
        <p14:creationId xmlns:p14="http://schemas.microsoft.com/office/powerpoint/2010/main" val="259100685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tebook mockup slide (1)">
    <p:spTree>
      <p:nvGrpSpPr>
        <p:cNvPr id="1" name=""/>
        <p:cNvGrpSpPr/>
        <p:nvPr/>
      </p:nvGrpSpPr>
      <p:grpSpPr>
        <a:xfrm>
          <a:off x="0" y="0"/>
          <a:ext cx="0" cy="0"/>
          <a:chOff x="0" y="0"/>
          <a:chExt cx="0" cy="0"/>
        </a:xfrm>
      </p:grpSpPr>
      <p:pic>
        <p:nvPicPr>
          <p:cNvPr id="18" name="Notebook_1.png" descr="Notebook_1.png"/>
          <p:cNvPicPr>
            <a:picLocks noChangeAspect="1"/>
          </p:cNvPicPr>
          <p:nvPr userDrawn="1"/>
        </p:nvPicPr>
        <p:blipFill>
          <a:blip r:embed="rId2"/>
          <a:stretch>
            <a:fillRect/>
          </a:stretch>
        </p:blipFill>
        <p:spPr>
          <a:xfrm>
            <a:off x="6451389" y="1226908"/>
            <a:ext cx="7121543" cy="4085791"/>
          </a:xfrm>
          <a:prstGeom prst="rect">
            <a:avLst/>
          </a:prstGeom>
          <a:ln w="12700">
            <a:miter lim="400000"/>
          </a:ln>
        </p:spPr>
      </p:pic>
      <p:sp>
        <p:nvSpPr>
          <p:cNvPr id="19" name="Drop Image Here.png"/>
          <p:cNvSpPr>
            <a:spLocks noGrp="1"/>
          </p:cNvSpPr>
          <p:nvPr>
            <p:ph type="pic" sz="half" idx="20"/>
          </p:nvPr>
        </p:nvSpPr>
        <p:spPr>
          <a:xfrm>
            <a:off x="7278485" y="1411289"/>
            <a:ext cx="5492751" cy="3477144"/>
          </a:xfrm>
          <a:prstGeom prst="rect">
            <a:avLst/>
          </a:prstGeom>
        </p:spPr>
        <p:txBody>
          <a:bodyPr lIns="91439" tIns="45719" rIns="91439" bIns="45719" anchor="t">
            <a:noAutofit/>
          </a:bodyPr>
          <a:lstStyle/>
          <a:p>
            <a:endParaRPr/>
          </a:p>
        </p:txBody>
      </p:sp>
    </p:spTree>
    <p:extLst>
      <p:ext uri="{BB962C8B-B14F-4D97-AF65-F5344CB8AC3E}">
        <p14:creationId xmlns:p14="http://schemas.microsoft.com/office/powerpoint/2010/main" val="14285476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7502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92675" y="0"/>
            <a:ext cx="7299325"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32430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12207766" cy="6090823"/>
          </a:xfrm>
          <a:custGeom>
            <a:avLst/>
            <a:gdLst>
              <a:gd name="connsiteX0" fmla="*/ 15766 w 12207766"/>
              <a:gd name="connsiteY0" fmla="*/ 0 h 6090823"/>
              <a:gd name="connsiteX1" fmla="*/ 12207766 w 12207766"/>
              <a:gd name="connsiteY1" fmla="*/ 0 h 6090823"/>
              <a:gd name="connsiteX2" fmla="*/ 12207766 w 12207766"/>
              <a:gd name="connsiteY2" fmla="*/ 4745171 h 6090823"/>
              <a:gd name="connsiteX3" fmla="*/ 8963823 w 12207766"/>
              <a:gd name="connsiteY3" fmla="*/ 6088742 h 6090823"/>
              <a:gd name="connsiteX4" fmla="*/ 0 w 12207766"/>
              <a:gd name="connsiteY4" fmla="*/ 2995448 h 6090823"/>
              <a:gd name="connsiteX5" fmla="*/ 15766 w 12207766"/>
              <a:gd name="connsiteY5" fmla="*/ 0 h 609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766" h="6090823">
                <a:moveTo>
                  <a:pt x="15766" y="0"/>
                </a:moveTo>
                <a:lnTo>
                  <a:pt x="12207766" y="0"/>
                </a:lnTo>
                <a:lnTo>
                  <a:pt x="12207766" y="4745171"/>
                </a:lnTo>
                <a:cubicBezTo>
                  <a:pt x="12186494" y="4761437"/>
                  <a:pt x="8927037" y="6151803"/>
                  <a:pt x="8963823" y="6088742"/>
                </a:cubicBezTo>
                <a:cubicBezTo>
                  <a:pt x="8962072" y="6115018"/>
                  <a:pt x="1751" y="2969172"/>
                  <a:pt x="0" y="2995448"/>
                </a:cubicBezTo>
                <a:cubicBezTo>
                  <a:pt x="5255" y="1996965"/>
                  <a:pt x="10511" y="998483"/>
                  <a:pt x="15766"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703861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FB90F0E-D22F-4999-8517-24A5F052A554}"/>
              </a:ext>
            </a:extLst>
          </p:cNvPr>
          <p:cNvSpPr>
            <a:spLocks noGrp="1"/>
          </p:cNvSpPr>
          <p:nvPr>
            <p:ph type="pic" sz="quarter" idx="10"/>
          </p:nvPr>
        </p:nvSpPr>
        <p:spPr>
          <a:xfrm>
            <a:off x="2050040" y="679450"/>
            <a:ext cx="3200400" cy="5360987"/>
          </a:xfrm>
          <a:prstGeom prst="rect">
            <a:avLst/>
          </a:prstGeom>
        </p:spPr>
        <p:txBody>
          <a:bodyPr/>
          <a:lstStyle/>
          <a:p>
            <a:endParaRPr lang="en-US"/>
          </a:p>
        </p:txBody>
      </p:sp>
    </p:spTree>
    <p:extLst>
      <p:ext uri="{BB962C8B-B14F-4D97-AF65-F5344CB8AC3E}">
        <p14:creationId xmlns:p14="http://schemas.microsoft.com/office/powerpoint/2010/main" val="243079062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16413" y="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8"/>
          <p:cNvSpPr>
            <a:spLocks noGrp="1"/>
          </p:cNvSpPr>
          <p:nvPr>
            <p:ph type="pic" sz="quarter" idx="11"/>
          </p:nvPr>
        </p:nvSpPr>
        <p:spPr>
          <a:xfrm>
            <a:off x="8139112" y="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9287041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17600" y="1002777"/>
            <a:ext cx="4804229" cy="4852446"/>
          </a:xfrm>
          <a:custGeom>
            <a:avLst/>
            <a:gdLst>
              <a:gd name="connsiteX0" fmla="*/ 76291 w 4804229"/>
              <a:gd name="connsiteY0" fmla="*/ 0 h 4852446"/>
              <a:gd name="connsiteX1" fmla="*/ 4727938 w 4804229"/>
              <a:gd name="connsiteY1" fmla="*/ 0 h 4852446"/>
              <a:gd name="connsiteX2" fmla="*/ 4804229 w 4804229"/>
              <a:gd name="connsiteY2" fmla="*/ 76291 h 4852446"/>
              <a:gd name="connsiteX3" fmla="*/ 4804229 w 4804229"/>
              <a:gd name="connsiteY3" fmla="*/ 4776155 h 4852446"/>
              <a:gd name="connsiteX4" fmla="*/ 4727938 w 4804229"/>
              <a:gd name="connsiteY4" fmla="*/ 4852446 h 4852446"/>
              <a:gd name="connsiteX5" fmla="*/ 76291 w 4804229"/>
              <a:gd name="connsiteY5" fmla="*/ 4852446 h 4852446"/>
              <a:gd name="connsiteX6" fmla="*/ 0 w 4804229"/>
              <a:gd name="connsiteY6" fmla="*/ 4776155 h 4852446"/>
              <a:gd name="connsiteX7" fmla="*/ 0 w 4804229"/>
              <a:gd name="connsiteY7" fmla="*/ 76291 h 4852446"/>
              <a:gd name="connsiteX8" fmla="*/ 76291 w 4804229"/>
              <a:gd name="connsiteY8" fmla="*/ 0 h 485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4852446">
                <a:moveTo>
                  <a:pt x="76291" y="0"/>
                </a:moveTo>
                <a:lnTo>
                  <a:pt x="4727938" y="0"/>
                </a:lnTo>
                <a:cubicBezTo>
                  <a:pt x="4770072" y="0"/>
                  <a:pt x="4804229" y="34157"/>
                  <a:pt x="4804229" y="76291"/>
                </a:cubicBezTo>
                <a:lnTo>
                  <a:pt x="4804229" y="4776155"/>
                </a:lnTo>
                <a:cubicBezTo>
                  <a:pt x="4804229" y="4818289"/>
                  <a:pt x="4770072" y="4852446"/>
                  <a:pt x="4727938" y="4852446"/>
                </a:cubicBezTo>
                <a:lnTo>
                  <a:pt x="76291" y="4852446"/>
                </a:lnTo>
                <a:cubicBezTo>
                  <a:pt x="34157" y="4852446"/>
                  <a:pt x="0" y="4818289"/>
                  <a:pt x="0" y="4776155"/>
                </a:cubicBezTo>
                <a:lnTo>
                  <a:pt x="0" y="76291"/>
                </a:lnTo>
                <a:cubicBezTo>
                  <a:pt x="0" y="34157"/>
                  <a:pt x="34157" y="0"/>
                  <a:pt x="76291" y="0"/>
                </a:cubicBezTo>
                <a:close/>
              </a:path>
            </a:pathLst>
          </a:custGeom>
          <a:effectLst>
            <a:outerShdw blurRad="190500" algn="ctr" rotWithShape="0">
              <a:schemeClr val="bg1">
                <a:lumMod val="8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0126678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7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47738" y="0"/>
            <a:ext cx="4119562"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7984634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0" y="0"/>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5" name="Picture Placeholder 6"/>
          <p:cNvSpPr>
            <a:spLocks noGrp="1"/>
          </p:cNvSpPr>
          <p:nvPr>
            <p:ph type="pic" sz="quarter" idx="11"/>
          </p:nvPr>
        </p:nvSpPr>
        <p:spPr>
          <a:xfrm>
            <a:off x="6134100" y="0"/>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408125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22505" y="20218"/>
            <a:ext cx="6481446" cy="5772526"/>
          </a:xfrm>
          <a:custGeom>
            <a:avLst/>
            <a:gdLst>
              <a:gd name="connsiteX0" fmla="*/ 0 w 5813426"/>
              <a:gd name="connsiteY0" fmla="*/ 0 h 3943351"/>
              <a:gd name="connsiteX1" fmla="*/ 5813426 w 5813426"/>
              <a:gd name="connsiteY1" fmla="*/ 0 h 3943351"/>
              <a:gd name="connsiteX2" fmla="*/ 5813426 w 5813426"/>
              <a:gd name="connsiteY2" fmla="*/ 3943351 h 3943351"/>
              <a:gd name="connsiteX3" fmla="*/ 0 w 5813426"/>
              <a:gd name="connsiteY3" fmla="*/ 3943351 h 3943351"/>
              <a:gd name="connsiteX4" fmla="*/ 0 w 5813426"/>
              <a:gd name="connsiteY4" fmla="*/ 0 h 3943351"/>
              <a:gd name="connsiteX0" fmla="*/ 0 w 5813426"/>
              <a:gd name="connsiteY0" fmla="*/ 152400 h 4095751"/>
              <a:gd name="connsiteX1" fmla="*/ 5800726 w 5813426"/>
              <a:gd name="connsiteY1" fmla="*/ 0 h 4095751"/>
              <a:gd name="connsiteX2" fmla="*/ 5813426 w 5813426"/>
              <a:gd name="connsiteY2" fmla="*/ 4095751 h 4095751"/>
              <a:gd name="connsiteX3" fmla="*/ 0 w 5813426"/>
              <a:gd name="connsiteY3" fmla="*/ 4095751 h 4095751"/>
              <a:gd name="connsiteX4" fmla="*/ 0 w 5813426"/>
              <a:gd name="connsiteY4" fmla="*/ 152400 h 4095751"/>
              <a:gd name="connsiteX0" fmla="*/ 0 w 5813426"/>
              <a:gd name="connsiteY0" fmla="*/ 241300 h 4184651"/>
              <a:gd name="connsiteX1" fmla="*/ 5584826 w 5813426"/>
              <a:gd name="connsiteY1" fmla="*/ 0 h 4184651"/>
              <a:gd name="connsiteX2" fmla="*/ 5813426 w 5813426"/>
              <a:gd name="connsiteY2" fmla="*/ 4184651 h 4184651"/>
              <a:gd name="connsiteX3" fmla="*/ 0 w 5813426"/>
              <a:gd name="connsiteY3" fmla="*/ 4184651 h 4184651"/>
              <a:gd name="connsiteX4" fmla="*/ 0 w 5813426"/>
              <a:gd name="connsiteY4" fmla="*/ 241300 h 4184651"/>
              <a:gd name="connsiteX0" fmla="*/ 0 w 5813426"/>
              <a:gd name="connsiteY0" fmla="*/ 304800 h 4248151"/>
              <a:gd name="connsiteX1" fmla="*/ 5584826 w 5813426"/>
              <a:gd name="connsiteY1" fmla="*/ 0 h 4248151"/>
              <a:gd name="connsiteX2" fmla="*/ 5813426 w 5813426"/>
              <a:gd name="connsiteY2" fmla="*/ 4248151 h 4248151"/>
              <a:gd name="connsiteX3" fmla="*/ 0 w 5813426"/>
              <a:gd name="connsiteY3" fmla="*/ 4248151 h 4248151"/>
              <a:gd name="connsiteX4" fmla="*/ 0 w 5813426"/>
              <a:gd name="connsiteY4" fmla="*/ 304800 h 4248151"/>
              <a:gd name="connsiteX0" fmla="*/ 0 w 5724526"/>
              <a:gd name="connsiteY0" fmla="*/ 304800 h 4540251"/>
              <a:gd name="connsiteX1" fmla="*/ 5584826 w 5724526"/>
              <a:gd name="connsiteY1" fmla="*/ 0 h 4540251"/>
              <a:gd name="connsiteX2" fmla="*/ 5724526 w 5724526"/>
              <a:gd name="connsiteY2" fmla="*/ 4540251 h 4540251"/>
              <a:gd name="connsiteX3" fmla="*/ 0 w 5724526"/>
              <a:gd name="connsiteY3" fmla="*/ 4248151 h 4540251"/>
              <a:gd name="connsiteX4" fmla="*/ 0 w 5724526"/>
              <a:gd name="connsiteY4" fmla="*/ 304800 h 4540251"/>
              <a:gd name="connsiteX0" fmla="*/ 0 w 5711826"/>
              <a:gd name="connsiteY0" fmla="*/ 304800 h 4756151"/>
              <a:gd name="connsiteX1" fmla="*/ 5584826 w 5711826"/>
              <a:gd name="connsiteY1" fmla="*/ 0 h 4756151"/>
              <a:gd name="connsiteX2" fmla="*/ 5711826 w 5711826"/>
              <a:gd name="connsiteY2" fmla="*/ 4756151 h 4756151"/>
              <a:gd name="connsiteX3" fmla="*/ 0 w 5711826"/>
              <a:gd name="connsiteY3" fmla="*/ 4248151 h 4756151"/>
              <a:gd name="connsiteX4" fmla="*/ 0 w 5711826"/>
              <a:gd name="connsiteY4" fmla="*/ 304800 h 4756151"/>
              <a:gd name="connsiteX0" fmla="*/ 0 w 5724526"/>
              <a:gd name="connsiteY0" fmla="*/ 304800 h 4756151"/>
              <a:gd name="connsiteX1" fmla="*/ 5584826 w 5724526"/>
              <a:gd name="connsiteY1" fmla="*/ 0 h 4756151"/>
              <a:gd name="connsiteX2" fmla="*/ 5724526 w 5724526"/>
              <a:gd name="connsiteY2" fmla="*/ 4756151 h 4756151"/>
              <a:gd name="connsiteX3" fmla="*/ 0 w 5724526"/>
              <a:gd name="connsiteY3" fmla="*/ 4248151 h 4756151"/>
              <a:gd name="connsiteX4" fmla="*/ 0 w 57245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0 w 5762626"/>
              <a:gd name="connsiteY3" fmla="*/ 4248151 h 4756151"/>
              <a:gd name="connsiteX4" fmla="*/ 0 w 5762626"/>
              <a:gd name="connsiteY4" fmla="*/ 304800 h 4756151"/>
              <a:gd name="connsiteX0" fmla="*/ 0 w 5686426"/>
              <a:gd name="connsiteY0" fmla="*/ 304800 h 4705351"/>
              <a:gd name="connsiteX1" fmla="*/ 5584826 w 5686426"/>
              <a:gd name="connsiteY1" fmla="*/ 0 h 4705351"/>
              <a:gd name="connsiteX2" fmla="*/ 5686426 w 5686426"/>
              <a:gd name="connsiteY2" fmla="*/ 4705351 h 4705351"/>
              <a:gd name="connsiteX3" fmla="*/ 0 w 5686426"/>
              <a:gd name="connsiteY3" fmla="*/ 4248151 h 4705351"/>
              <a:gd name="connsiteX4" fmla="*/ 0 w 5686426"/>
              <a:gd name="connsiteY4" fmla="*/ 304800 h 4705351"/>
              <a:gd name="connsiteX0" fmla="*/ 0 w 5737226"/>
              <a:gd name="connsiteY0" fmla="*/ 304800 h 4730751"/>
              <a:gd name="connsiteX1" fmla="*/ 5584826 w 5737226"/>
              <a:gd name="connsiteY1" fmla="*/ 0 h 4730751"/>
              <a:gd name="connsiteX2" fmla="*/ 5737226 w 5737226"/>
              <a:gd name="connsiteY2" fmla="*/ 4730751 h 4730751"/>
              <a:gd name="connsiteX3" fmla="*/ 0 w 5737226"/>
              <a:gd name="connsiteY3" fmla="*/ 4248151 h 4730751"/>
              <a:gd name="connsiteX4" fmla="*/ 0 w 5737226"/>
              <a:gd name="connsiteY4" fmla="*/ 304800 h 4730751"/>
              <a:gd name="connsiteX0" fmla="*/ 0 w 5762626"/>
              <a:gd name="connsiteY0" fmla="*/ 304800 h 4756151"/>
              <a:gd name="connsiteX1" fmla="*/ 5584826 w 5762626"/>
              <a:gd name="connsiteY1" fmla="*/ 0 h 4756151"/>
              <a:gd name="connsiteX2" fmla="*/ 5762626 w 5762626"/>
              <a:gd name="connsiteY2" fmla="*/ 4756151 h 4756151"/>
              <a:gd name="connsiteX3" fmla="*/ 0 w 5762626"/>
              <a:gd name="connsiteY3" fmla="*/ 4248151 h 4756151"/>
              <a:gd name="connsiteX4" fmla="*/ 0 w 57626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152400 w 5762626"/>
              <a:gd name="connsiteY3" fmla="*/ 4489451 h 4756151"/>
              <a:gd name="connsiteX4" fmla="*/ 0 w 57626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177800 w 5762626"/>
              <a:gd name="connsiteY3" fmla="*/ 4603751 h 4756151"/>
              <a:gd name="connsiteX4" fmla="*/ 0 w 57626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254000 w 5762626"/>
              <a:gd name="connsiteY3" fmla="*/ 4603751 h 4756151"/>
              <a:gd name="connsiteX4" fmla="*/ 0 w 57626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292100 w 5762626"/>
              <a:gd name="connsiteY3" fmla="*/ 4527551 h 4756151"/>
              <a:gd name="connsiteX4" fmla="*/ 0 w 5762626"/>
              <a:gd name="connsiteY4" fmla="*/ 304800 h 4756151"/>
              <a:gd name="connsiteX0" fmla="*/ 0 w 5762626"/>
              <a:gd name="connsiteY0" fmla="*/ 304800 h 4756151"/>
              <a:gd name="connsiteX1" fmla="*/ 5584826 w 5762626"/>
              <a:gd name="connsiteY1" fmla="*/ 0 h 4756151"/>
              <a:gd name="connsiteX2" fmla="*/ 5762626 w 5762626"/>
              <a:gd name="connsiteY2" fmla="*/ 4756151 h 4756151"/>
              <a:gd name="connsiteX3" fmla="*/ 215900 w 5762626"/>
              <a:gd name="connsiteY3" fmla="*/ 4565651 h 4756151"/>
              <a:gd name="connsiteX4" fmla="*/ 0 w 5762626"/>
              <a:gd name="connsiteY4" fmla="*/ 304800 h 4756151"/>
              <a:gd name="connsiteX0" fmla="*/ 127000 w 5546726"/>
              <a:gd name="connsiteY0" fmla="*/ 673100 h 4756151"/>
              <a:gd name="connsiteX1" fmla="*/ 5368926 w 5546726"/>
              <a:gd name="connsiteY1" fmla="*/ 0 h 4756151"/>
              <a:gd name="connsiteX2" fmla="*/ 5546726 w 5546726"/>
              <a:gd name="connsiteY2" fmla="*/ 4756151 h 4756151"/>
              <a:gd name="connsiteX3" fmla="*/ 0 w 5546726"/>
              <a:gd name="connsiteY3" fmla="*/ 4565651 h 4756151"/>
              <a:gd name="connsiteX4" fmla="*/ 127000 w 5546726"/>
              <a:gd name="connsiteY4" fmla="*/ 673100 h 4756151"/>
              <a:gd name="connsiteX0" fmla="*/ 127000 w 5546726"/>
              <a:gd name="connsiteY0" fmla="*/ 603250 h 4756151"/>
              <a:gd name="connsiteX1" fmla="*/ 5368926 w 5546726"/>
              <a:gd name="connsiteY1" fmla="*/ 0 h 4756151"/>
              <a:gd name="connsiteX2" fmla="*/ 5546726 w 5546726"/>
              <a:gd name="connsiteY2" fmla="*/ 4756151 h 4756151"/>
              <a:gd name="connsiteX3" fmla="*/ 0 w 5546726"/>
              <a:gd name="connsiteY3" fmla="*/ 4565651 h 4756151"/>
              <a:gd name="connsiteX4" fmla="*/ 127000 w 5546726"/>
              <a:gd name="connsiteY4" fmla="*/ 603250 h 4756151"/>
              <a:gd name="connsiteX0" fmla="*/ 82550 w 5546726"/>
              <a:gd name="connsiteY0" fmla="*/ 520700 h 4756151"/>
              <a:gd name="connsiteX1" fmla="*/ 5368926 w 5546726"/>
              <a:gd name="connsiteY1" fmla="*/ 0 h 4756151"/>
              <a:gd name="connsiteX2" fmla="*/ 5546726 w 5546726"/>
              <a:gd name="connsiteY2" fmla="*/ 4756151 h 4756151"/>
              <a:gd name="connsiteX3" fmla="*/ 0 w 5546726"/>
              <a:gd name="connsiteY3" fmla="*/ 4565651 h 4756151"/>
              <a:gd name="connsiteX4" fmla="*/ 82550 w 5546726"/>
              <a:gd name="connsiteY4" fmla="*/ 520700 h 4756151"/>
              <a:gd name="connsiteX0" fmla="*/ 25400 w 5546726"/>
              <a:gd name="connsiteY0" fmla="*/ 552450 h 4756151"/>
              <a:gd name="connsiteX1" fmla="*/ 5368926 w 5546726"/>
              <a:gd name="connsiteY1" fmla="*/ 0 h 4756151"/>
              <a:gd name="connsiteX2" fmla="*/ 5546726 w 5546726"/>
              <a:gd name="connsiteY2" fmla="*/ 4756151 h 4756151"/>
              <a:gd name="connsiteX3" fmla="*/ 0 w 5546726"/>
              <a:gd name="connsiteY3" fmla="*/ 4565651 h 4756151"/>
              <a:gd name="connsiteX4" fmla="*/ 25400 w 5546726"/>
              <a:gd name="connsiteY4" fmla="*/ 552450 h 4756151"/>
              <a:gd name="connsiteX0" fmla="*/ 31750 w 5546726"/>
              <a:gd name="connsiteY0" fmla="*/ 603250 h 4756151"/>
              <a:gd name="connsiteX1" fmla="*/ 5368926 w 5546726"/>
              <a:gd name="connsiteY1" fmla="*/ 0 h 4756151"/>
              <a:gd name="connsiteX2" fmla="*/ 5546726 w 5546726"/>
              <a:gd name="connsiteY2" fmla="*/ 4756151 h 4756151"/>
              <a:gd name="connsiteX3" fmla="*/ 0 w 5546726"/>
              <a:gd name="connsiteY3" fmla="*/ 4565651 h 4756151"/>
              <a:gd name="connsiteX4" fmla="*/ 31750 w 5546726"/>
              <a:gd name="connsiteY4" fmla="*/ 603250 h 4756151"/>
              <a:gd name="connsiteX0" fmla="*/ 31750 w 5546726"/>
              <a:gd name="connsiteY0" fmla="*/ 656590 h 4809491"/>
              <a:gd name="connsiteX1" fmla="*/ 5399406 w 5546726"/>
              <a:gd name="connsiteY1" fmla="*/ 0 h 4809491"/>
              <a:gd name="connsiteX2" fmla="*/ 5546726 w 5546726"/>
              <a:gd name="connsiteY2" fmla="*/ 4809491 h 4809491"/>
              <a:gd name="connsiteX3" fmla="*/ 0 w 5546726"/>
              <a:gd name="connsiteY3" fmla="*/ 4618991 h 4809491"/>
              <a:gd name="connsiteX4" fmla="*/ 31750 w 5546726"/>
              <a:gd name="connsiteY4" fmla="*/ 656590 h 4809491"/>
              <a:gd name="connsiteX0" fmla="*/ 31750 w 5546726"/>
              <a:gd name="connsiteY0" fmla="*/ 664210 h 4817111"/>
              <a:gd name="connsiteX1" fmla="*/ 5338446 w 5546726"/>
              <a:gd name="connsiteY1" fmla="*/ 0 h 4817111"/>
              <a:gd name="connsiteX2" fmla="*/ 5546726 w 5546726"/>
              <a:gd name="connsiteY2" fmla="*/ 4817111 h 4817111"/>
              <a:gd name="connsiteX3" fmla="*/ 0 w 5546726"/>
              <a:gd name="connsiteY3" fmla="*/ 4626611 h 4817111"/>
              <a:gd name="connsiteX4" fmla="*/ 31750 w 5546726"/>
              <a:gd name="connsiteY4" fmla="*/ 664210 h 4817111"/>
              <a:gd name="connsiteX0" fmla="*/ 31750 w 5546726"/>
              <a:gd name="connsiteY0" fmla="*/ 679450 h 4832351"/>
              <a:gd name="connsiteX1" fmla="*/ 5292726 w 5546726"/>
              <a:gd name="connsiteY1" fmla="*/ 0 h 4832351"/>
              <a:gd name="connsiteX2" fmla="*/ 5546726 w 5546726"/>
              <a:gd name="connsiteY2" fmla="*/ 4832351 h 4832351"/>
              <a:gd name="connsiteX3" fmla="*/ 0 w 5546726"/>
              <a:gd name="connsiteY3" fmla="*/ 4641851 h 4832351"/>
              <a:gd name="connsiteX4" fmla="*/ 31750 w 5546726"/>
              <a:gd name="connsiteY4" fmla="*/ 679450 h 4832351"/>
              <a:gd name="connsiteX0" fmla="*/ 31750 w 5546726"/>
              <a:gd name="connsiteY0" fmla="*/ 679450 h 4832351"/>
              <a:gd name="connsiteX1" fmla="*/ 5315586 w 5546726"/>
              <a:gd name="connsiteY1" fmla="*/ 0 h 4832351"/>
              <a:gd name="connsiteX2" fmla="*/ 5546726 w 5546726"/>
              <a:gd name="connsiteY2" fmla="*/ 4832351 h 4832351"/>
              <a:gd name="connsiteX3" fmla="*/ 0 w 5546726"/>
              <a:gd name="connsiteY3" fmla="*/ 4641851 h 4832351"/>
              <a:gd name="connsiteX4" fmla="*/ 31750 w 5546726"/>
              <a:gd name="connsiteY4" fmla="*/ 679450 h 4832351"/>
              <a:gd name="connsiteX0" fmla="*/ 31750 w 5485766"/>
              <a:gd name="connsiteY0" fmla="*/ 679450 h 4756151"/>
              <a:gd name="connsiteX1" fmla="*/ 5315586 w 5485766"/>
              <a:gd name="connsiteY1" fmla="*/ 0 h 4756151"/>
              <a:gd name="connsiteX2" fmla="*/ 5485766 w 5485766"/>
              <a:gd name="connsiteY2" fmla="*/ 4756151 h 4756151"/>
              <a:gd name="connsiteX3" fmla="*/ 0 w 5485766"/>
              <a:gd name="connsiteY3" fmla="*/ 4641851 h 4756151"/>
              <a:gd name="connsiteX4" fmla="*/ 31750 w 5485766"/>
              <a:gd name="connsiteY4" fmla="*/ 679450 h 4756151"/>
              <a:gd name="connsiteX0" fmla="*/ 31750 w 5508626"/>
              <a:gd name="connsiteY0" fmla="*/ 679450 h 4794251"/>
              <a:gd name="connsiteX1" fmla="*/ 5315586 w 5508626"/>
              <a:gd name="connsiteY1" fmla="*/ 0 h 4794251"/>
              <a:gd name="connsiteX2" fmla="*/ 5508626 w 5508626"/>
              <a:gd name="connsiteY2" fmla="*/ 4794251 h 4794251"/>
              <a:gd name="connsiteX3" fmla="*/ 0 w 5508626"/>
              <a:gd name="connsiteY3" fmla="*/ 4641851 h 4794251"/>
              <a:gd name="connsiteX4" fmla="*/ 31750 w 5508626"/>
              <a:gd name="connsiteY4" fmla="*/ 679450 h 4794251"/>
              <a:gd name="connsiteX0" fmla="*/ 31750 w 5539106"/>
              <a:gd name="connsiteY0" fmla="*/ 679450 h 4824731"/>
              <a:gd name="connsiteX1" fmla="*/ 5315586 w 5539106"/>
              <a:gd name="connsiteY1" fmla="*/ 0 h 4824731"/>
              <a:gd name="connsiteX2" fmla="*/ 5539106 w 5539106"/>
              <a:gd name="connsiteY2" fmla="*/ 4824731 h 4824731"/>
              <a:gd name="connsiteX3" fmla="*/ 0 w 5539106"/>
              <a:gd name="connsiteY3" fmla="*/ 4641851 h 4824731"/>
              <a:gd name="connsiteX4" fmla="*/ 31750 w 5539106"/>
              <a:gd name="connsiteY4" fmla="*/ 679450 h 4824731"/>
              <a:gd name="connsiteX0" fmla="*/ 31750 w 5546726"/>
              <a:gd name="connsiteY0" fmla="*/ 679450 h 4786631"/>
              <a:gd name="connsiteX1" fmla="*/ 5315586 w 5546726"/>
              <a:gd name="connsiteY1" fmla="*/ 0 h 4786631"/>
              <a:gd name="connsiteX2" fmla="*/ 5546726 w 5546726"/>
              <a:gd name="connsiteY2" fmla="*/ 4786631 h 4786631"/>
              <a:gd name="connsiteX3" fmla="*/ 0 w 5546726"/>
              <a:gd name="connsiteY3" fmla="*/ 4641851 h 4786631"/>
              <a:gd name="connsiteX4" fmla="*/ 31750 w 5546726"/>
              <a:gd name="connsiteY4" fmla="*/ 679450 h 4786631"/>
              <a:gd name="connsiteX0" fmla="*/ 31750 w 5546726"/>
              <a:gd name="connsiteY0" fmla="*/ 679450 h 4809491"/>
              <a:gd name="connsiteX1" fmla="*/ 5315586 w 5546726"/>
              <a:gd name="connsiteY1" fmla="*/ 0 h 4809491"/>
              <a:gd name="connsiteX2" fmla="*/ 5546726 w 5546726"/>
              <a:gd name="connsiteY2" fmla="*/ 4809491 h 4809491"/>
              <a:gd name="connsiteX3" fmla="*/ 0 w 5546726"/>
              <a:gd name="connsiteY3" fmla="*/ 4641851 h 4809491"/>
              <a:gd name="connsiteX4" fmla="*/ 31750 w 5546726"/>
              <a:gd name="connsiteY4" fmla="*/ 679450 h 4809491"/>
              <a:gd name="connsiteX0" fmla="*/ 8890 w 5523866"/>
              <a:gd name="connsiteY0" fmla="*/ 679450 h 4809491"/>
              <a:gd name="connsiteX1" fmla="*/ 5292726 w 5523866"/>
              <a:gd name="connsiteY1" fmla="*/ 0 h 4809491"/>
              <a:gd name="connsiteX2" fmla="*/ 5523866 w 5523866"/>
              <a:gd name="connsiteY2" fmla="*/ 4809491 h 4809491"/>
              <a:gd name="connsiteX3" fmla="*/ 0 w 5523866"/>
              <a:gd name="connsiteY3" fmla="*/ 4695191 h 4809491"/>
              <a:gd name="connsiteX4" fmla="*/ 8890 w 5523866"/>
              <a:gd name="connsiteY4" fmla="*/ 679450 h 4809491"/>
              <a:gd name="connsiteX0" fmla="*/ 183061 w 5523866"/>
              <a:gd name="connsiteY0" fmla="*/ 273050 h 4809491"/>
              <a:gd name="connsiteX1" fmla="*/ 5292726 w 5523866"/>
              <a:gd name="connsiteY1" fmla="*/ 0 h 4809491"/>
              <a:gd name="connsiteX2" fmla="*/ 5523866 w 5523866"/>
              <a:gd name="connsiteY2" fmla="*/ 4809491 h 4809491"/>
              <a:gd name="connsiteX3" fmla="*/ 0 w 5523866"/>
              <a:gd name="connsiteY3" fmla="*/ 4695191 h 4809491"/>
              <a:gd name="connsiteX4" fmla="*/ 183061 w 5523866"/>
              <a:gd name="connsiteY4" fmla="*/ 273050 h 4809491"/>
              <a:gd name="connsiteX0" fmla="*/ 84001 w 5523866"/>
              <a:gd name="connsiteY0" fmla="*/ 0 h 4986021"/>
              <a:gd name="connsiteX1" fmla="*/ 5292726 w 5523866"/>
              <a:gd name="connsiteY1" fmla="*/ 176530 h 4986021"/>
              <a:gd name="connsiteX2" fmla="*/ 5523866 w 5523866"/>
              <a:gd name="connsiteY2" fmla="*/ 4986021 h 4986021"/>
              <a:gd name="connsiteX3" fmla="*/ 0 w 5523866"/>
              <a:gd name="connsiteY3" fmla="*/ 4871721 h 4986021"/>
              <a:gd name="connsiteX4" fmla="*/ 84001 w 5523866"/>
              <a:gd name="connsiteY4" fmla="*/ 0 h 4986021"/>
              <a:gd name="connsiteX0" fmla="*/ 66 w 5615191"/>
              <a:gd name="connsiteY0" fmla="*/ 0 h 5184141"/>
              <a:gd name="connsiteX1" fmla="*/ 5384051 w 5615191"/>
              <a:gd name="connsiteY1" fmla="*/ 374650 h 5184141"/>
              <a:gd name="connsiteX2" fmla="*/ 5615191 w 5615191"/>
              <a:gd name="connsiteY2" fmla="*/ 5184141 h 5184141"/>
              <a:gd name="connsiteX3" fmla="*/ 91325 w 5615191"/>
              <a:gd name="connsiteY3" fmla="*/ 5069841 h 5184141"/>
              <a:gd name="connsiteX4" fmla="*/ 66 w 5615191"/>
              <a:gd name="connsiteY4" fmla="*/ 0 h 5184141"/>
              <a:gd name="connsiteX0" fmla="*/ 72 w 5607577"/>
              <a:gd name="connsiteY0" fmla="*/ 0 h 4993641"/>
              <a:gd name="connsiteX1" fmla="*/ 5376437 w 5607577"/>
              <a:gd name="connsiteY1" fmla="*/ 184150 h 4993641"/>
              <a:gd name="connsiteX2" fmla="*/ 5607577 w 5607577"/>
              <a:gd name="connsiteY2" fmla="*/ 4993641 h 4993641"/>
              <a:gd name="connsiteX3" fmla="*/ 83711 w 5607577"/>
              <a:gd name="connsiteY3" fmla="*/ 4879341 h 4993641"/>
              <a:gd name="connsiteX4" fmla="*/ 72 w 5607577"/>
              <a:gd name="connsiteY4" fmla="*/ 0 h 4993641"/>
              <a:gd name="connsiteX0" fmla="*/ 45 w 5660890"/>
              <a:gd name="connsiteY0" fmla="*/ 0 h 4986021"/>
              <a:gd name="connsiteX1" fmla="*/ 5429750 w 5660890"/>
              <a:gd name="connsiteY1" fmla="*/ 176530 h 4986021"/>
              <a:gd name="connsiteX2" fmla="*/ 5660890 w 5660890"/>
              <a:gd name="connsiteY2" fmla="*/ 4986021 h 4986021"/>
              <a:gd name="connsiteX3" fmla="*/ 137024 w 5660890"/>
              <a:gd name="connsiteY3" fmla="*/ 4871721 h 4986021"/>
              <a:gd name="connsiteX4" fmla="*/ 45 w 5660890"/>
              <a:gd name="connsiteY4" fmla="*/ 0 h 4986021"/>
              <a:gd name="connsiteX0" fmla="*/ 45 w 5660890"/>
              <a:gd name="connsiteY0" fmla="*/ 0 h 4986021"/>
              <a:gd name="connsiteX1" fmla="*/ 5475470 w 5660890"/>
              <a:gd name="connsiteY1" fmla="*/ 100330 h 4986021"/>
              <a:gd name="connsiteX2" fmla="*/ 5660890 w 5660890"/>
              <a:gd name="connsiteY2" fmla="*/ 4986021 h 4986021"/>
              <a:gd name="connsiteX3" fmla="*/ 137024 w 5660890"/>
              <a:gd name="connsiteY3" fmla="*/ 4871721 h 4986021"/>
              <a:gd name="connsiteX4" fmla="*/ 45 w 5660890"/>
              <a:gd name="connsiteY4" fmla="*/ 0 h 4986021"/>
              <a:gd name="connsiteX0" fmla="*/ 45 w 5660890"/>
              <a:gd name="connsiteY0" fmla="*/ 0 h 4986021"/>
              <a:gd name="connsiteX1" fmla="*/ 5422130 w 5660890"/>
              <a:gd name="connsiteY1" fmla="*/ 16510 h 4986021"/>
              <a:gd name="connsiteX2" fmla="*/ 5660890 w 5660890"/>
              <a:gd name="connsiteY2" fmla="*/ 4986021 h 4986021"/>
              <a:gd name="connsiteX3" fmla="*/ 137024 w 5660890"/>
              <a:gd name="connsiteY3" fmla="*/ 4871721 h 4986021"/>
              <a:gd name="connsiteX4" fmla="*/ 45 w 5660890"/>
              <a:gd name="connsiteY4" fmla="*/ 0 h 4986021"/>
              <a:gd name="connsiteX0" fmla="*/ 45 w 5660890"/>
              <a:gd name="connsiteY0" fmla="*/ 6350 h 4992371"/>
              <a:gd name="connsiteX1" fmla="*/ 5422130 w 5660890"/>
              <a:gd name="connsiteY1" fmla="*/ 0 h 4992371"/>
              <a:gd name="connsiteX2" fmla="*/ 5660890 w 5660890"/>
              <a:gd name="connsiteY2" fmla="*/ 4992371 h 4992371"/>
              <a:gd name="connsiteX3" fmla="*/ 137024 w 5660890"/>
              <a:gd name="connsiteY3" fmla="*/ 4878071 h 4992371"/>
              <a:gd name="connsiteX4" fmla="*/ 45 w 5660890"/>
              <a:gd name="connsiteY4" fmla="*/ 6350 h 4992371"/>
              <a:gd name="connsiteX0" fmla="*/ 45 w 5653270"/>
              <a:gd name="connsiteY0" fmla="*/ 6350 h 5266691"/>
              <a:gd name="connsiteX1" fmla="*/ 5422130 w 5653270"/>
              <a:gd name="connsiteY1" fmla="*/ 0 h 5266691"/>
              <a:gd name="connsiteX2" fmla="*/ 5653270 w 5653270"/>
              <a:gd name="connsiteY2" fmla="*/ 5266691 h 5266691"/>
              <a:gd name="connsiteX3" fmla="*/ 137024 w 5653270"/>
              <a:gd name="connsiteY3" fmla="*/ 4878071 h 5266691"/>
              <a:gd name="connsiteX4" fmla="*/ 45 w 5653270"/>
              <a:gd name="connsiteY4" fmla="*/ 6350 h 5266691"/>
              <a:gd name="connsiteX0" fmla="*/ 45 w 5729470"/>
              <a:gd name="connsiteY0" fmla="*/ 6350 h 5676266"/>
              <a:gd name="connsiteX1" fmla="*/ 5422130 w 5729470"/>
              <a:gd name="connsiteY1" fmla="*/ 0 h 5676266"/>
              <a:gd name="connsiteX2" fmla="*/ 5729470 w 5729470"/>
              <a:gd name="connsiteY2" fmla="*/ 5676266 h 5676266"/>
              <a:gd name="connsiteX3" fmla="*/ 137024 w 5729470"/>
              <a:gd name="connsiteY3" fmla="*/ 4878071 h 5676266"/>
              <a:gd name="connsiteX4" fmla="*/ 45 w 5729470"/>
              <a:gd name="connsiteY4" fmla="*/ 6350 h 5676266"/>
              <a:gd name="connsiteX0" fmla="*/ 45 w 5685927"/>
              <a:gd name="connsiteY0" fmla="*/ 6350 h 5923009"/>
              <a:gd name="connsiteX1" fmla="*/ 5422130 w 5685927"/>
              <a:gd name="connsiteY1" fmla="*/ 0 h 5923009"/>
              <a:gd name="connsiteX2" fmla="*/ 5685927 w 5685927"/>
              <a:gd name="connsiteY2" fmla="*/ 5923009 h 5923009"/>
              <a:gd name="connsiteX3" fmla="*/ 137024 w 5685927"/>
              <a:gd name="connsiteY3" fmla="*/ 4878071 h 5923009"/>
              <a:gd name="connsiteX4" fmla="*/ 45 w 5685927"/>
              <a:gd name="connsiteY4" fmla="*/ 6350 h 5923009"/>
              <a:gd name="connsiteX0" fmla="*/ 45 w 5689489"/>
              <a:gd name="connsiteY0" fmla="*/ 6350 h 5923303"/>
              <a:gd name="connsiteX1" fmla="*/ 5422130 w 5689489"/>
              <a:gd name="connsiteY1" fmla="*/ 0 h 5923303"/>
              <a:gd name="connsiteX2" fmla="*/ 5685927 w 5689489"/>
              <a:gd name="connsiteY2" fmla="*/ 5923009 h 5923303"/>
              <a:gd name="connsiteX3" fmla="*/ 137024 w 5689489"/>
              <a:gd name="connsiteY3" fmla="*/ 4878071 h 5923303"/>
              <a:gd name="connsiteX4" fmla="*/ 45 w 5689489"/>
              <a:gd name="connsiteY4" fmla="*/ 6350 h 5923303"/>
              <a:gd name="connsiteX0" fmla="*/ 45 w 5689651"/>
              <a:gd name="connsiteY0" fmla="*/ 6448 h 5923333"/>
              <a:gd name="connsiteX1" fmla="*/ 5422130 w 5689651"/>
              <a:gd name="connsiteY1" fmla="*/ 98 h 5923333"/>
              <a:gd name="connsiteX2" fmla="*/ 5685927 w 5689651"/>
              <a:gd name="connsiteY2" fmla="*/ 5923107 h 5923333"/>
              <a:gd name="connsiteX3" fmla="*/ 137024 w 5689651"/>
              <a:gd name="connsiteY3" fmla="*/ 4878169 h 5923333"/>
              <a:gd name="connsiteX4" fmla="*/ 45 w 5689651"/>
              <a:gd name="connsiteY4" fmla="*/ 6448 h 5923333"/>
              <a:gd name="connsiteX0" fmla="*/ 45 w 5804754"/>
              <a:gd name="connsiteY0" fmla="*/ 6450 h 5836252"/>
              <a:gd name="connsiteX1" fmla="*/ 5422130 w 5804754"/>
              <a:gd name="connsiteY1" fmla="*/ 100 h 5836252"/>
              <a:gd name="connsiteX2" fmla="*/ 5802041 w 5804754"/>
              <a:gd name="connsiteY2" fmla="*/ 5836023 h 5836252"/>
              <a:gd name="connsiteX3" fmla="*/ 137024 w 5804754"/>
              <a:gd name="connsiteY3" fmla="*/ 4878171 h 5836252"/>
              <a:gd name="connsiteX4" fmla="*/ 45 w 5804754"/>
              <a:gd name="connsiteY4" fmla="*/ 6450 h 5836252"/>
              <a:gd name="connsiteX0" fmla="*/ 45 w 5779526"/>
              <a:gd name="connsiteY0" fmla="*/ 6450 h 5887050"/>
              <a:gd name="connsiteX1" fmla="*/ 5422130 w 5779526"/>
              <a:gd name="connsiteY1" fmla="*/ 100 h 5887050"/>
              <a:gd name="connsiteX2" fmla="*/ 5776641 w 5779526"/>
              <a:gd name="connsiteY2" fmla="*/ 5886823 h 5887050"/>
              <a:gd name="connsiteX3" fmla="*/ 137024 w 5779526"/>
              <a:gd name="connsiteY3" fmla="*/ 4878171 h 5887050"/>
              <a:gd name="connsiteX4" fmla="*/ 45 w 5779526"/>
              <a:gd name="connsiteY4" fmla="*/ 6450 h 5887050"/>
              <a:gd name="connsiteX0" fmla="*/ 40821 w 5820302"/>
              <a:gd name="connsiteY0" fmla="*/ 6450 h 5887050"/>
              <a:gd name="connsiteX1" fmla="*/ 5462906 w 5820302"/>
              <a:gd name="connsiteY1" fmla="*/ 100 h 5887050"/>
              <a:gd name="connsiteX2" fmla="*/ 5817417 w 5820302"/>
              <a:gd name="connsiteY2" fmla="*/ 5886823 h 5887050"/>
              <a:gd name="connsiteX3" fmla="*/ 0 w 5820302"/>
              <a:gd name="connsiteY3" fmla="*/ 4840071 h 5887050"/>
              <a:gd name="connsiteX4" fmla="*/ 40821 w 5820302"/>
              <a:gd name="connsiteY4" fmla="*/ 6450 h 5887050"/>
              <a:gd name="connsiteX0" fmla="*/ 215 w 5843196"/>
              <a:gd name="connsiteY0" fmla="*/ 0 h 6045700"/>
              <a:gd name="connsiteX1" fmla="*/ 5485800 w 5843196"/>
              <a:gd name="connsiteY1" fmla="*/ 158750 h 6045700"/>
              <a:gd name="connsiteX2" fmla="*/ 5840311 w 5843196"/>
              <a:gd name="connsiteY2" fmla="*/ 6045473 h 6045700"/>
              <a:gd name="connsiteX3" fmla="*/ 22894 w 5843196"/>
              <a:gd name="connsiteY3" fmla="*/ 4998721 h 6045700"/>
              <a:gd name="connsiteX4" fmla="*/ 215 w 5843196"/>
              <a:gd name="connsiteY4" fmla="*/ 0 h 6045700"/>
              <a:gd name="connsiteX0" fmla="*/ 215 w 5843196"/>
              <a:gd name="connsiteY0" fmla="*/ 0 h 6147300"/>
              <a:gd name="connsiteX1" fmla="*/ 5485800 w 5843196"/>
              <a:gd name="connsiteY1" fmla="*/ 260350 h 6147300"/>
              <a:gd name="connsiteX2" fmla="*/ 5840311 w 5843196"/>
              <a:gd name="connsiteY2" fmla="*/ 6147073 h 6147300"/>
              <a:gd name="connsiteX3" fmla="*/ 22894 w 5843196"/>
              <a:gd name="connsiteY3" fmla="*/ 5100321 h 6147300"/>
              <a:gd name="connsiteX4" fmla="*/ 215 w 5843196"/>
              <a:gd name="connsiteY4" fmla="*/ 0 h 6147300"/>
              <a:gd name="connsiteX0" fmla="*/ 80 w 5893861"/>
              <a:gd name="connsiteY0" fmla="*/ 0 h 6248900"/>
              <a:gd name="connsiteX1" fmla="*/ 5536465 w 5893861"/>
              <a:gd name="connsiteY1" fmla="*/ 361950 h 6248900"/>
              <a:gd name="connsiteX2" fmla="*/ 5890976 w 5893861"/>
              <a:gd name="connsiteY2" fmla="*/ 6248673 h 6248900"/>
              <a:gd name="connsiteX3" fmla="*/ 73559 w 5893861"/>
              <a:gd name="connsiteY3" fmla="*/ 5201921 h 6248900"/>
              <a:gd name="connsiteX4" fmla="*/ 80 w 5893861"/>
              <a:gd name="connsiteY4" fmla="*/ 0 h 6248900"/>
              <a:gd name="connsiteX0" fmla="*/ 80 w 5893861"/>
              <a:gd name="connsiteY0" fmla="*/ 0 h 6185400"/>
              <a:gd name="connsiteX1" fmla="*/ 5536465 w 5893861"/>
              <a:gd name="connsiteY1" fmla="*/ 298450 h 6185400"/>
              <a:gd name="connsiteX2" fmla="*/ 5890976 w 5893861"/>
              <a:gd name="connsiteY2" fmla="*/ 6185173 h 6185400"/>
              <a:gd name="connsiteX3" fmla="*/ 73559 w 5893861"/>
              <a:gd name="connsiteY3" fmla="*/ 5138421 h 6185400"/>
              <a:gd name="connsiteX4" fmla="*/ 80 w 5893861"/>
              <a:gd name="connsiteY4" fmla="*/ 0 h 6185400"/>
              <a:gd name="connsiteX0" fmla="*/ 80 w 5893537"/>
              <a:gd name="connsiteY0" fmla="*/ 0 h 6185397"/>
              <a:gd name="connsiteX1" fmla="*/ 5485665 w 5893537"/>
              <a:gd name="connsiteY1" fmla="*/ 222250 h 6185397"/>
              <a:gd name="connsiteX2" fmla="*/ 5890976 w 5893537"/>
              <a:gd name="connsiteY2" fmla="*/ 6185173 h 6185397"/>
              <a:gd name="connsiteX3" fmla="*/ 73559 w 5893537"/>
              <a:gd name="connsiteY3" fmla="*/ 5138421 h 6185397"/>
              <a:gd name="connsiteX4" fmla="*/ 80 w 5893537"/>
              <a:gd name="connsiteY4" fmla="*/ 0 h 6185397"/>
              <a:gd name="connsiteX0" fmla="*/ 80 w 5893537"/>
              <a:gd name="connsiteY0" fmla="*/ 0 h 6185393"/>
              <a:gd name="connsiteX1" fmla="*/ 5485665 w 5893537"/>
              <a:gd name="connsiteY1" fmla="*/ 95250 h 6185393"/>
              <a:gd name="connsiteX2" fmla="*/ 5890976 w 5893537"/>
              <a:gd name="connsiteY2" fmla="*/ 6185173 h 6185393"/>
              <a:gd name="connsiteX3" fmla="*/ 73559 w 5893537"/>
              <a:gd name="connsiteY3" fmla="*/ 5138421 h 6185393"/>
              <a:gd name="connsiteX4" fmla="*/ 80 w 5893537"/>
              <a:gd name="connsiteY4" fmla="*/ 0 h 6185393"/>
              <a:gd name="connsiteX0" fmla="*/ 80 w 5893279"/>
              <a:gd name="connsiteY0" fmla="*/ 0 h 6185393"/>
              <a:gd name="connsiteX1" fmla="*/ 5434865 w 5893279"/>
              <a:gd name="connsiteY1" fmla="*/ 95250 h 6185393"/>
              <a:gd name="connsiteX2" fmla="*/ 5890976 w 5893279"/>
              <a:gd name="connsiteY2" fmla="*/ 6185173 h 6185393"/>
              <a:gd name="connsiteX3" fmla="*/ 73559 w 5893279"/>
              <a:gd name="connsiteY3" fmla="*/ 5138421 h 6185393"/>
              <a:gd name="connsiteX4" fmla="*/ 80 w 5893279"/>
              <a:gd name="connsiteY4" fmla="*/ 0 h 6185393"/>
              <a:gd name="connsiteX0" fmla="*/ 50 w 5893249"/>
              <a:gd name="connsiteY0" fmla="*/ 0 h 6185393"/>
              <a:gd name="connsiteX1" fmla="*/ 5434835 w 5893249"/>
              <a:gd name="connsiteY1" fmla="*/ 95250 h 6185393"/>
              <a:gd name="connsiteX2" fmla="*/ 5890946 w 5893249"/>
              <a:gd name="connsiteY2" fmla="*/ 6185173 h 6185393"/>
              <a:gd name="connsiteX3" fmla="*/ 124329 w 5893249"/>
              <a:gd name="connsiteY3" fmla="*/ 5176521 h 6185393"/>
              <a:gd name="connsiteX4" fmla="*/ 50 w 5893249"/>
              <a:gd name="connsiteY4" fmla="*/ 0 h 6185393"/>
              <a:gd name="connsiteX0" fmla="*/ 39 w 5893238"/>
              <a:gd name="connsiteY0" fmla="*/ 0 h 6185393"/>
              <a:gd name="connsiteX1" fmla="*/ 5434824 w 5893238"/>
              <a:gd name="connsiteY1" fmla="*/ 95250 h 6185393"/>
              <a:gd name="connsiteX2" fmla="*/ 5890935 w 5893238"/>
              <a:gd name="connsiteY2" fmla="*/ 6185173 h 6185393"/>
              <a:gd name="connsiteX3" fmla="*/ 162418 w 5893238"/>
              <a:gd name="connsiteY3" fmla="*/ 5278121 h 6185393"/>
              <a:gd name="connsiteX4" fmla="*/ 39 w 5893238"/>
              <a:gd name="connsiteY4" fmla="*/ 0 h 6185393"/>
              <a:gd name="connsiteX0" fmla="*/ 32 w 5893231"/>
              <a:gd name="connsiteY0" fmla="*/ 0 h 6185393"/>
              <a:gd name="connsiteX1" fmla="*/ 5434817 w 5893231"/>
              <a:gd name="connsiteY1" fmla="*/ 95250 h 6185393"/>
              <a:gd name="connsiteX2" fmla="*/ 5890928 w 5893231"/>
              <a:gd name="connsiteY2" fmla="*/ 6185173 h 6185393"/>
              <a:gd name="connsiteX3" fmla="*/ 200511 w 5893231"/>
              <a:gd name="connsiteY3" fmla="*/ 5265421 h 6185393"/>
              <a:gd name="connsiteX4" fmla="*/ 32 w 5893231"/>
              <a:gd name="connsiteY4" fmla="*/ 0 h 6185393"/>
              <a:gd name="connsiteX0" fmla="*/ 32 w 5893231"/>
              <a:gd name="connsiteY0" fmla="*/ 0 h 6248891"/>
              <a:gd name="connsiteX1" fmla="*/ 5434817 w 5893231"/>
              <a:gd name="connsiteY1" fmla="*/ 95250 h 6248891"/>
              <a:gd name="connsiteX2" fmla="*/ 5890928 w 5893231"/>
              <a:gd name="connsiteY2" fmla="*/ 6248673 h 6248891"/>
              <a:gd name="connsiteX3" fmla="*/ 200511 w 5893231"/>
              <a:gd name="connsiteY3" fmla="*/ 5265421 h 6248891"/>
              <a:gd name="connsiteX4" fmla="*/ 32 w 5893231"/>
              <a:gd name="connsiteY4" fmla="*/ 0 h 6248891"/>
              <a:gd name="connsiteX0" fmla="*/ 32 w 5943820"/>
              <a:gd name="connsiteY0" fmla="*/ 0 h 6261590"/>
              <a:gd name="connsiteX1" fmla="*/ 5434817 w 5943820"/>
              <a:gd name="connsiteY1" fmla="*/ 95250 h 6261590"/>
              <a:gd name="connsiteX2" fmla="*/ 5941728 w 5943820"/>
              <a:gd name="connsiteY2" fmla="*/ 6261373 h 6261590"/>
              <a:gd name="connsiteX3" fmla="*/ 200511 w 5943820"/>
              <a:gd name="connsiteY3" fmla="*/ 5265421 h 6261590"/>
              <a:gd name="connsiteX4" fmla="*/ 32 w 5943820"/>
              <a:gd name="connsiteY4" fmla="*/ 0 h 6261590"/>
              <a:gd name="connsiteX0" fmla="*/ 38 w 5943826"/>
              <a:gd name="connsiteY0" fmla="*/ 0 h 6261590"/>
              <a:gd name="connsiteX1" fmla="*/ 5434823 w 5943826"/>
              <a:gd name="connsiteY1" fmla="*/ 95250 h 6261590"/>
              <a:gd name="connsiteX2" fmla="*/ 5941734 w 5943826"/>
              <a:gd name="connsiteY2" fmla="*/ 6261373 h 6261590"/>
              <a:gd name="connsiteX3" fmla="*/ 200517 w 5943826"/>
              <a:gd name="connsiteY3" fmla="*/ 5265421 h 6261590"/>
              <a:gd name="connsiteX4" fmla="*/ 38 w 5943826"/>
              <a:gd name="connsiteY4" fmla="*/ 0 h 6261590"/>
              <a:gd name="connsiteX0" fmla="*/ 34 w 5943822"/>
              <a:gd name="connsiteY0" fmla="*/ 0 h 6261590"/>
              <a:gd name="connsiteX1" fmla="*/ 5434819 w 5943822"/>
              <a:gd name="connsiteY1" fmla="*/ 95250 h 6261590"/>
              <a:gd name="connsiteX2" fmla="*/ 5941730 w 5943822"/>
              <a:gd name="connsiteY2" fmla="*/ 6261373 h 6261590"/>
              <a:gd name="connsiteX3" fmla="*/ 200513 w 5943822"/>
              <a:gd name="connsiteY3" fmla="*/ 5265421 h 6261590"/>
              <a:gd name="connsiteX4" fmla="*/ 34 w 5943822"/>
              <a:gd name="connsiteY4" fmla="*/ 0 h 6261590"/>
              <a:gd name="connsiteX0" fmla="*/ 0 w 5943788"/>
              <a:gd name="connsiteY0" fmla="*/ 8 h 6261598"/>
              <a:gd name="connsiteX1" fmla="*/ 5434785 w 5943788"/>
              <a:gd name="connsiteY1" fmla="*/ 95258 h 6261598"/>
              <a:gd name="connsiteX2" fmla="*/ 5941696 w 5943788"/>
              <a:gd name="connsiteY2" fmla="*/ 6261381 h 6261598"/>
              <a:gd name="connsiteX3" fmla="*/ 200479 w 5943788"/>
              <a:gd name="connsiteY3" fmla="*/ 5265429 h 6261598"/>
              <a:gd name="connsiteX4" fmla="*/ 0 w 5943788"/>
              <a:gd name="connsiteY4" fmla="*/ 8 h 6261598"/>
              <a:gd name="connsiteX0" fmla="*/ 0 w 5981888"/>
              <a:gd name="connsiteY0" fmla="*/ 8 h 6274298"/>
              <a:gd name="connsiteX1" fmla="*/ 5472885 w 5981888"/>
              <a:gd name="connsiteY1" fmla="*/ 107958 h 6274298"/>
              <a:gd name="connsiteX2" fmla="*/ 5979796 w 5981888"/>
              <a:gd name="connsiteY2" fmla="*/ 6274081 h 6274298"/>
              <a:gd name="connsiteX3" fmla="*/ 238579 w 5981888"/>
              <a:gd name="connsiteY3" fmla="*/ 5278129 h 6274298"/>
              <a:gd name="connsiteX4" fmla="*/ 0 w 5981888"/>
              <a:gd name="connsiteY4" fmla="*/ 8 h 6274298"/>
              <a:gd name="connsiteX0" fmla="*/ 0 w 5969188"/>
              <a:gd name="connsiteY0" fmla="*/ 9 h 6248899"/>
              <a:gd name="connsiteX1" fmla="*/ 5460185 w 5969188"/>
              <a:gd name="connsiteY1" fmla="*/ 82559 h 6248899"/>
              <a:gd name="connsiteX2" fmla="*/ 5967096 w 5969188"/>
              <a:gd name="connsiteY2" fmla="*/ 6248682 h 6248899"/>
              <a:gd name="connsiteX3" fmla="*/ 225879 w 5969188"/>
              <a:gd name="connsiteY3" fmla="*/ 5252730 h 6248899"/>
              <a:gd name="connsiteX4" fmla="*/ 0 w 5969188"/>
              <a:gd name="connsiteY4" fmla="*/ 9 h 6248899"/>
              <a:gd name="connsiteX0" fmla="*/ 0 w 5943788"/>
              <a:gd name="connsiteY0" fmla="*/ 285845 h 6166435"/>
              <a:gd name="connsiteX1" fmla="*/ 5434785 w 5943788"/>
              <a:gd name="connsiteY1" fmla="*/ 95 h 6166435"/>
              <a:gd name="connsiteX2" fmla="*/ 5941696 w 5943788"/>
              <a:gd name="connsiteY2" fmla="*/ 6166218 h 6166435"/>
              <a:gd name="connsiteX3" fmla="*/ 200479 w 5943788"/>
              <a:gd name="connsiteY3" fmla="*/ 5170266 h 6166435"/>
              <a:gd name="connsiteX4" fmla="*/ 0 w 5943788"/>
              <a:gd name="connsiteY4" fmla="*/ 285845 h 6166435"/>
              <a:gd name="connsiteX0" fmla="*/ 0 w 6146988"/>
              <a:gd name="connsiteY0" fmla="*/ 273145 h 6166435"/>
              <a:gd name="connsiteX1" fmla="*/ 5637985 w 6146988"/>
              <a:gd name="connsiteY1" fmla="*/ 95 h 6166435"/>
              <a:gd name="connsiteX2" fmla="*/ 6144896 w 6146988"/>
              <a:gd name="connsiteY2" fmla="*/ 6166218 h 6166435"/>
              <a:gd name="connsiteX3" fmla="*/ 403679 w 6146988"/>
              <a:gd name="connsiteY3" fmla="*/ 5170266 h 6166435"/>
              <a:gd name="connsiteX4" fmla="*/ 0 w 6146988"/>
              <a:gd name="connsiteY4" fmla="*/ 273145 h 6166435"/>
              <a:gd name="connsiteX0" fmla="*/ 0 w 6210488"/>
              <a:gd name="connsiteY0" fmla="*/ 349345 h 6166435"/>
              <a:gd name="connsiteX1" fmla="*/ 5701485 w 6210488"/>
              <a:gd name="connsiteY1" fmla="*/ 95 h 6166435"/>
              <a:gd name="connsiteX2" fmla="*/ 6208396 w 6210488"/>
              <a:gd name="connsiteY2" fmla="*/ 6166218 h 6166435"/>
              <a:gd name="connsiteX3" fmla="*/ 467179 w 6210488"/>
              <a:gd name="connsiteY3" fmla="*/ 5170266 h 6166435"/>
              <a:gd name="connsiteX4" fmla="*/ 0 w 6210488"/>
              <a:gd name="connsiteY4" fmla="*/ 349345 h 6166435"/>
              <a:gd name="connsiteX0" fmla="*/ 0 w 6261112"/>
              <a:gd name="connsiteY0" fmla="*/ 349353 h 5633063"/>
              <a:gd name="connsiteX1" fmla="*/ 5701485 w 6261112"/>
              <a:gd name="connsiteY1" fmla="*/ 103 h 5633063"/>
              <a:gd name="connsiteX2" fmla="*/ 6259196 w 6261112"/>
              <a:gd name="connsiteY2" fmla="*/ 5632826 h 5633063"/>
              <a:gd name="connsiteX3" fmla="*/ 467179 w 6261112"/>
              <a:gd name="connsiteY3" fmla="*/ 5170274 h 5633063"/>
              <a:gd name="connsiteX4" fmla="*/ 0 w 6261112"/>
              <a:gd name="connsiteY4" fmla="*/ 349353 h 5633063"/>
              <a:gd name="connsiteX0" fmla="*/ 0 w 6400452"/>
              <a:gd name="connsiteY0" fmla="*/ 349351 h 5785455"/>
              <a:gd name="connsiteX1" fmla="*/ 5701485 w 6400452"/>
              <a:gd name="connsiteY1" fmla="*/ 101 h 5785455"/>
              <a:gd name="connsiteX2" fmla="*/ 6398896 w 6400452"/>
              <a:gd name="connsiteY2" fmla="*/ 5785224 h 5785455"/>
              <a:gd name="connsiteX3" fmla="*/ 467179 w 6400452"/>
              <a:gd name="connsiteY3" fmla="*/ 5170272 h 5785455"/>
              <a:gd name="connsiteX4" fmla="*/ 0 w 6400452"/>
              <a:gd name="connsiteY4" fmla="*/ 349351 h 5785455"/>
              <a:gd name="connsiteX0" fmla="*/ 0 w 6463830"/>
              <a:gd name="connsiteY0" fmla="*/ 349350 h 5848952"/>
              <a:gd name="connsiteX1" fmla="*/ 5701485 w 6463830"/>
              <a:gd name="connsiteY1" fmla="*/ 100 h 5848952"/>
              <a:gd name="connsiteX2" fmla="*/ 6462396 w 6463830"/>
              <a:gd name="connsiteY2" fmla="*/ 5848723 h 5848952"/>
              <a:gd name="connsiteX3" fmla="*/ 467179 w 6463830"/>
              <a:gd name="connsiteY3" fmla="*/ 5170271 h 5848952"/>
              <a:gd name="connsiteX4" fmla="*/ 0 w 6463830"/>
              <a:gd name="connsiteY4" fmla="*/ 349350 h 5848952"/>
              <a:gd name="connsiteX0" fmla="*/ 0 w 6406789"/>
              <a:gd name="connsiteY0" fmla="*/ 349350 h 5887050"/>
              <a:gd name="connsiteX1" fmla="*/ 5701485 w 6406789"/>
              <a:gd name="connsiteY1" fmla="*/ 100 h 5887050"/>
              <a:gd name="connsiteX2" fmla="*/ 6405246 w 6406789"/>
              <a:gd name="connsiteY2" fmla="*/ 5886823 h 5887050"/>
              <a:gd name="connsiteX3" fmla="*/ 467179 w 6406789"/>
              <a:gd name="connsiteY3" fmla="*/ 5170271 h 5887050"/>
              <a:gd name="connsiteX4" fmla="*/ 0 w 6406789"/>
              <a:gd name="connsiteY4" fmla="*/ 349350 h 5887050"/>
              <a:gd name="connsiteX0" fmla="*/ 0 w 6454322"/>
              <a:gd name="connsiteY0" fmla="*/ 349350 h 5858476"/>
              <a:gd name="connsiteX1" fmla="*/ 5701485 w 6454322"/>
              <a:gd name="connsiteY1" fmla="*/ 100 h 5858476"/>
              <a:gd name="connsiteX2" fmla="*/ 6452871 w 6454322"/>
              <a:gd name="connsiteY2" fmla="*/ 5858248 h 5858476"/>
              <a:gd name="connsiteX3" fmla="*/ 467179 w 6454322"/>
              <a:gd name="connsiteY3" fmla="*/ 5170271 h 5858476"/>
              <a:gd name="connsiteX4" fmla="*/ 0 w 6454322"/>
              <a:gd name="connsiteY4" fmla="*/ 349350 h 5858476"/>
              <a:gd name="connsiteX0" fmla="*/ 0 w 6482847"/>
              <a:gd name="connsiteY0" fmla="*/ 349350 h 5848952"/>
              <a:gd name="connsiteX1" fmla="*/ 5701485 w 6482847"/>
              <a:gd name="connsiteY1" fmla="*/ 100 h 5848952"/>
              <a:gd name="connsiteX2" fmla="*/ 6481446 w 6482847"/>
              <a:gd name="connsiteY2" fmla="*/ 5848723 h 5848952"/>
              <a:gd name="connsiteX3" fmla="*/ 467179 w 6482847"/>
              <a:gd name="connsiteY3" fmla="*/ 5170271 h 5848952"/>
              <a:gd name="connsiteX4" fmla="*/ 0 w 6482847"/>
              <a:gd name="connsiteY4" fmla="*/ 349350 h 5848952"/>
              <a:gd name="connsiteX0" fmla="*/ 0 w 6481446"/>
              <a:gd name="connsiteY0" fmla="*/ 349351 h 5848724"/>
              <a:gd name="connsiteX1" fmla="*/ 5701485 w 6481446"/>
              <a:gd name="connsiteY1" fmla="*/ 101 h 5848724"/>
              <a:gd name="connsiteX2" fmla="*/ 6481446 w 6481446"/>
              <a:gd name="connsiteY2" fmla="*/ 5848724 h 5848724"/>
              <a:gd name="connsiteX3" fmla="*/ 467179 w 6481446"/>
              <a:gd name="connsiteY3" fmla="*/ 5170272 h 5848724"/>
              <a:gd name="connsiteX4" fmla="*/ 0 w 6481446"/>
              <a:gd name="connsiteY4" fmla="*/ 349351 h 5848724"/>
              <a:gd name="connsiteX0" fmla="*/ 0 w 6481446"/>
              <a:gd name="connsiteY0" fmla="*/ 349351 h 5886824"/>
              <a:gd name="connsiteX1" fmla="*/ 5701485 w 6481446"/>
              <a:gd name="connsiteY1" fmla="*/ 101 h 5886824"/>
              <a:gd name="connsiteX2" fmla="*/ 6481446 w 6481446"/>
              <a:gd name="connsiteY2" fmla="*/ 5886824 h 5886824"/>
              <a:gd name="connsiteX3" fmla="*/ 467179 w 6481446"/>
              <a:gd name="connsiteY3" fmla="*/ 5170272 h 5886824"/>
              <a:gd name="connsiteX4" fmla="*/ 0 w 6481446"/>
              <a:gd name="connsiteY4" fmla="*/ 349351 h 5886824"/>
              <a:gd name="connsiteX0" fmla="*/ 0 w 6481446"/>
              <a:gd name="connsiteY0" fmla="*/ 247753 h 5785226"/>
              <a:gd name="connsiteX1" fmla="*/ 5663385 w 6481446"/>
              <a:gd name="connsiteY1" fmla="*/ 103 h 5785226"/>
              <a:gd name="connsiteX2" fmla="*/ 6481446 w 6481446"/>
              <a:gd name="connsiteY2" fmla="*/ 5785226 h 5785226"/>
              <a:gd name="connsiteX3" fmla="*/ 467179 w 6481446"/>
              <a:gd name="connsiteY3" fmla="*/ 5068674 h 5785226"/>
              <a:gd name="connsiteX4" fmla="*/ 0 w 6481446"/>
              <a:gd name="connsiteY4" fmla="*/ 247753 h 5785226"/>
              <a:gd name="connsiteX0" fmla="*/ 0 w 6481446"/>
              <a:gd name="connsiteY0" fmla="*/ 235053 h 5772526"/>
              <a:gd name="connsiteX1" fmla="*/ 5612585 w 6481446"/>
              <a:gd name="connsiteY1" fmla="*/ 103 h 5772526"/>
              <a:gd name="connsiteX2" fmla="*/ 6481446 w 6481446"/>
              <a:gd name="connsiteY2" fmla="*/ 5772526 h 5772526"/>
              <a:gd name="connsiteX3" fmla="*/ 467179 w 6481446"/>
              <a:gd name="connsiteY3" fmla="*/ 5055974 h 5772526"/>
              <a:gd name="connsiteX4" fmla="*/ 0 w 6481446"/>
              <a:gd name="connsiteY4" fmla="*/ 235053 h 5772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446" h="5772526">
                <a:moveTo>
                  <a:pt x="0" y="235053"/>
                </a:moveTo>
                <a:lnTo>
                  <a:pt x="5612585" y="103"/>
                </a:lnTo>
                <a:cubicBezTo>
                  <a:pt x="5631332" y="-28019"/>
                  <a:pt x="6463606" y="5748487"/>
                  <a:pt x="6481446" y="5772526"/>
                </a:cubicBezTo>
                <a:lnTo>
                  <a:pt x="467179" y="5055974"/>
                </a:lnTo>
                <a:cubicBezTo>
                  <a:pt x="457442" y="5063594"/>
                  <a:pt x="22437" y="227433"/>
                  <a:pt x="0" y="235053"/>
                </a:cubicBezTo>
                <a:close/>
              </a:path>
            </a:pathLst>
          </a:custGeom>
          <a:solidFill>
            <a:schemeClr val="tx1">
              <a:lumMod val="50000"/>
              <a:lumOff val="50000"/>
            </a:schemeClr>
          </a:solidFill>
          <a:effectLst>
            <a:innerShdw blurRad="114300">
              <a:prstClr val="black"/>
            </a:innerShdw>
          </a:effectLst>
          <a:scene3d>
            <a:camera prst="orthographicFront">
              <a:rot lat="19092000" lon="2268000" rev="20346000"/>
            </a:camera>
            <a:lightRig rig="threePt" dir="t"/>
          </a:scene3d>
        </p:spPr>
        <p:txBody>
          <a:bodyPr/>
          <a:lstStyle>
            <a:lvl1pPr marL="0" indent="0" algn="ctr">
              <a:buNone/>
              <a:defRPr sz="2000">
                <a:solidFill>
                  <a:schemeClr val="tx1">
                    <a:lumMod val="50000"/>
                    <a:lumOff val="50000"/>
                  </a:schemeClr>
                </a:solidFill>
              </a:defRPr>
            </a:lvl1pPr>
          </a:lstStyle>
          <a:p>
            <a:endParaRPr lang="id-ID"/>
          </a:p>
        </p:txBody>
      </p:sp>
      <p:sp>
        <p:nvSpPr>
          <p:cNvPr id="7" name="Picture Placeholder 6"/>
          <p:cNvSpPr>
            <a:spLocks noGrp="1"/>
          </p:cNvSpPr>
          <p:nvPr>
            <p:ph type="pic" sz="quarter" idx="12"/>
          </p:nvPr>
        </p:nvSpPr>
        <p:spPr>
          <a:xfrm>
            <a:off x="0" y="0"/>
            <a:ext cx="5105400" cy="6858000"/>
          </a:xfrm>
          <a:prstGeom prst="rect">
            <a:avLst/>
          </a:prstGeom>
        </p:spPr>
        <p:txBody>
          <a:bodyPr/>
          <a:lstStyle/>
          <a:p>
            <a:endParaRPr lang="en-US"/>
          </a:p>
        </p:txBody>
      </p:sp>
    </p:spTree>
    <p:extLst>
      <p:ext uri="{BB962C8B-B14F-4D97-AF65-F5344CB8AC3E}">
        <p14:creationId xmlns:p14="http://schemas.microsoft.com/office/powerpoint/2010/main" val="8857679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676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70" r:id="rId5"/>
    <p:sldLayoutId id="2147483674" r:id="rId6"/>
    <p:sldLayoutId id="2147483675" r:id="rId7"/>
    <p:sldLayoutId id="2147483677" r:id="rId8"/>
    <p:sldLayoutId id="2147483702" r:id="rId9"/>
    <p:sldLayoutId id="2147483703" r:id="rId10"/>
    <p:sldLayoutId id="2147483709" r:id="rId11"/>
    <p:sldLayoutId id="2147483711" r:id="rId12"/>
    <p:sldLayoutId id="2147483714" r:id="rId13"/>
    <p:sldLayoutId id="2147483719" r:id="rId14"/>
    <p:sldLayoutId id="2147483730" r:id="rId15"/>
    <p:sldLayoutId id="2147483742" r:id="rId1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6.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7595BB0-1FB8-4B25-A307-8C1A091E78D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19" name="Freeform: Shape 40"/>
          <p:cNvSpPr/>
          <p:nvPr/>
        </p:nvSpPr>
        <p:spPr>
          <a:xfrm>
            <a:off x="6096000" y="0"/>
            <a:ext cx="6096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45" name="Rectangle 6144"/>
          <p:cNvSpPr/>
          <p:nvPr/>
        </p:nvSpPr>
        <p:spPr>
          <a:xfrm>
            <a:off x="0" y="0"/>
            <a:ext cx="6096000" cy="68580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Freeform: Shape 40"/>
          <p:cNvSpPr/>
          <p:nvPr/>
        </p:nvSpPr>
        <p:spPr>
          <a:xfrm>
            <a:off x="0" y="0"/>
            <a:ext cx="6096000" cy="6858000"/>
          </a:xfrm>
          <a:prstGeom prst="rect">
            <a:avLst/>
          </a:prstGeom>
          <a:gradFill>
            <a:gsLst>
              <a:gs pos="0">
                <a:schemeClr val="accent1">
                  <a:alpha val="70000"/>
                </a:schemeClr>
              </a:gs>
              <a:gs pos="100000">
                <a:schemeClr val="accent5">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0" name="Straight Connector 29"/>
          <p:cNvCxnSpPr/>
          <p:nvPr/>
        </p:nvCxnSpPr>
        <p:spPr>
          <a:xfrm>
            <a:off x="3048000" y="5503656"/>
            <a:ext cx="0" cy="81280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8000" y="541544"/>
            <a:ext cx="0" cy="812800"/>
          </a:xfrm>
          <a:prstGeom prst="line">
            <a:avLst/>
          </a:prstGeom>
          <a:ln>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079998" y="2413000"/>
            <a:ext cx="2032000" cy="2032000"/>
          </a:xfrm>
          <a:prstGeom prst="ellipse">
            <a:avLst/>
          </a:prstGeom>
          <a:gradFill>
            <a:gsLst>
              <a:gs pos="0">
                <a:schemeClr val="accent1"/>
              </a:gs>
              <a:gs pos="100000">
                <a:schemeClr val="accent5"/>
              </a:gs>
            </a:gsLst>
            <a:lin ang="3600000" scaled="0"/>
          </a:gradFill>
          <a:ln w="168275">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35672" y="3869049"/>
            <a:ext cx="6920653" cy="369332"/>
          </a:xfrm>
          <a:prstGeom prst="rect">
            <a:avLst/>
          </a:prstGeom>
          <a:noFill/>
        </p:spPr>
        <p:txBody>
          <a:bodyPr wrap="square" rtlCol="0">
            <a:spAutoFit/>
          </a:bodyPr>
          <a:lstStyle/>
          <a:p>
            <a:pPr algn="ctr"/>
            <a:r>
              <a:rPr lang="en-US" dirty="0">
                <a:solidFill>
                  <a:schemeClr val="bg1"/>
                </a:solidFill>
              </a:rPr>
              <a:t>POWERPOINT PRESENTATION TEMPLATE</a:t>
            </a:r>
          </a:p>
        </p:txBody>
      </p:sp>
      <p:grpSp>
        <p:nvGrpSpPr>
          <p:cNvPr id="11" name="Group 10"/>
          <p:cNvGrpSpPr/>
          <p:nvPr/>
        </p:nvGrpSpPr>
        <p:grpSpPr>
          <a:xfrm>
            <a:off x="8077200" y="778933"/>
            <a:ext cx="3123876" cy="5130800"/>
            <a:chOff x="8077200" y="778933"/>
            <a:chExt cx="3123876" cy="5130800"/>
          </a:xfrm>
          <a:solidFill>
            <a:schemeClr val="bg1">
              <a:alpha val="13000"/>
            </a:schemeClr>
          </a:solidFill>
        </p:grpSpPr>
        <p:sp>
          <p:nvSpPr>
            <p:cNvPr id="9" name="Oval 8"/>
            <p:cNvSpPr/>
            <p:nvPr/>
          </p:nvSpPr>
          <p:spPr>
            <a:xfrm>
              <a:off x="8077200" y="7789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888132" y="5749189"/>
              <a:ext cx="160544" cy="1605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040532" y="2379457"/>
              <a:ext cx="160544" cy="1605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542449" y="2603774"/>
            <a:ext cx="5107104" cy="1446550"/>
          </a:xfrm>
          <a:prstGeom prst="rect">
            <a:avLst/>
          </a:prstGeom>
          <a:noFill/>
        </p:spPr>
        <p:txBody>
          <a:bodyPr wrap="none" rtlCol="0">
            <a:spAutoFit/>
          </a:bodyPr>
          <a:lstStyle/>
          <a:p>
            <a:pPr algn="ctr"/>
            <a:r>
              <a:rPr lang="en-US" sz="8800">
                <a:solidFill>
                  <a:schemeClr val="bg1"/>
                </a:solidFill>
                <a:cs typeface="Aharoni" panose="02010803020104030203" pitchFamily="2" charset="-79"/>
              </a:rPr>
              <a:t>EGG HUNT</a:t>
            </a:r>
            <a:endParaRPr lang="en-US" sz="8800" dirty="0">
              <a:solidFill>
                <a:schemeClr val="bg1"/>
              </a:solidFill>
              <a:cs typeface="Aharoni" panose="02010803020104030203" pitchFamily="2" charset="-79"/>
            </a:endParaRPr>
          </a:p>
        </p:txBody>
      </p:sp>
    </p:spTree>
    <p:extLst>
      <p:ext uri="{BB962C8B-B14F-4D97-AF65-F5344CB8AC3E}">
        <p14:creationId xmlns:p14="http://schemas.microsoft.com/office/powerpoint/2010/main" val="397804252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B1864E4-65DF-4867-BDA5-2D1AEE32A05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168" b="8168"/>
          <a:stretch>
            <a:fillRect/>
          </a:stretch>
        </p:blipFill>
        <p:spPr/>
      </p:pic>
      <p:pic>
        <p:nvPicPr>
          <p:cNvPr id="5" name="Picture Placeholder 4">
            <a:extLst>
              <a:ext uri="{FF2B5EF4-FFF2-40B4-BE49-F238E27FC236}">
                <a16:creationId xmlns:a16="http://schemas.microsoft.com/office/drawing/2014/main" id="{A2F4F209-5B51-4D95-AA9B-6C9CB56780B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6" b="46"/>
          <a:stretch>
            <a:fillRect/>
          </a:stretch>
        </p:blipFill>
        <p:spPr/>
      </p:pic>
      <p:sp>
        <p:nvSpPr>
          <p:cNvPr id="11" name="Rectangle: Rounded Corners 10"/>
          <p:cNvSpPr/>
          <p:nvPr/>
        </p:nvSpPr>
        <p:spPr>
          <a:xfrm>
            <a:off x="4063036" y="762000"/>
            <a:ext cx="4065928" cy="2681514"/>
          </a:xfrm>
          <a:prstGeom prst="roundRect">
            <a:avLst>
              <a:gd name="adj" fmla="val 1755"/>
            </a:avLst>
          </a:prstGeom>
          <a:gradFill>
            <a:gsLst>
              <a:gs pos="0">
                <a:schemeClr val="accent1"/>
              </a:gs>
              <a:gs pos="100000">
                <a:schemeClr val="accent5"/>
              </a:gs>
            </a:gsLst>
            <a:lin ang="3000000" scaled="0"/>
          </a:gradFill>
          <a:ln>
            <a:noFill/>
          </a:ln>
          <a:effectLst>
            <a:outerShdw blurRad="381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20" name="Rectangle 19"/>
          <p:cNvSpPr/>
          <p:nvPr/>
        </p:nvSpPr>
        <p:spPr>
          <a:xfrm>
            <a:off x="4381499" y="1130503"/>
            <a:ext cx="3505202" cy="1517980"/>
          </a:xfrm>
          <a:prstGeom prst="rect">
            <a:avLst/>
          </a:prstGeom>
        </p:spPr>
        <p:txBody>
          <a:bodyPr wrap="square">
            <a:spAutoFit/>
          </a:bodyPr>
          <a:lstStyle/>
          <a:p>
            <a:pPr algn="ctr">
              <a:lnSpc>
                <a:spcPct val="200000"/>
              </a:lnSpc>
            </a:pPr>
            <a:r>
              <a:rPr lang="id-ID" sz="1200" b="1" dirty="0">
                <a:solidFill>
                  <a:schemeClr val="bg1"/>
                </a:solidFill>
                <a:latin typeface="+mj-lt"/>
                <a:cs typeface="Segoe UI Light" panose="020B0502040204020203" pitchFamily="34" charset="0"/>
              </a:rPr>
              <a:t>Ut wisi enim ad minim veniam</a:t>
            </a:r>
            <a:r>
              <a:rPr lang="id-ID" sz="1200" dirty="0">
                <a:solidFill>
                  <a:schemeClr val="bg1"/>
                </a:solidFill>
                <a:latin typeface="+mj-lt"/>
                <a:cs typeface="Segoe UI Light" panose="020B0502040204020203" pitchFamily="34" charset="0"/>
              </a:rPr>
              <a:t>, quis nostrud exerci tation ullamcorper suscipit lobortis nisl ut aliquip ex ea commodo consequat. Lorem ipsum dolor sit amet, consectetuer adipiscing</a:t>
            </a:r>
            <a:endParaRPr lang="en-US" sz="1200" dirty="0">
              <a:solidFill>
                <a:schemeClr val="bg1"/>
              </a:solidFill>
              <a:latin typeface="+mj-lt"/>
              <a:cs typeface="Segoe UI Light" panose="020B0502040204020203" pitchFamily="34" charset="0"/>
            </a:endParaRPr>
          </a:p>
        </p:txBody>
      </p:sp>
      <p:sp>
        <p:nvSpPr>
          <p:cNvPr id="21" name="Text Placeholder 4"/>
          <p:cNvSpPr txBox="1">
            <a:spLocks/>
          </p:cNvSpPr>
          <p:nvPr/>
        </p:nvSpPr>
        <p:spPr>
          <a:xfrm>
            <a:off x="4063036" y="2525015"/>
            <a:ext cx="4065928" cy="37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buNone/>
              <a:defRPr/>
            </a:pPr>
            <a:r>
              <a:rPr lang="en-US" sz="1400" i="1" dirty="0">
                <a:solidFill>
                  <a:schemeClr val="bg1"/>
                </a:solidFill>
                <a:latin typeface="+mj-lt"/>
                <a:cs typeface="Segoe UI Light" panose="020B0502040204020203" pitchFamily="34" charset="0"/>
              </a:rPr>
              <a:t>“</a:t>
            </a:r>
            <a:r>
              <a:rPr lang="id-ID" sz="1400" i="1" dirty="0">
                <a:solidFill>
                  <a:schemeClr val="bg1"/>
                </a:solidFill>
                <a:latin typeface="+mj-lt"/>
                <a:cs typeface="Segoe UI Light" panose="020B0502040204020203" pitchFamily="34" charset="0"/>
              </a:rPr>
              <a:t>Ut wisi enim ad minim veniam</a:t>
            </a:r>
          </a:p>
        </p:txBody>
      </p:sp>
      <p:sp>
        <p:nvSpPr>
          <p:cNvPr id="10" name="Rectangle 9"/>
          <p:cNvSpPr/>
          <p:nvPr/>
        </p:nvSpPr>
        <p:spPr>
          <a:xfrm>
            <a:off x="2039007" y="5494797"/>
            <a:ext cx="8113986" cy="779316"/>
          </a:xfrm>
          <a:prstGeom prst="rect">
            <a:avLst/>
          </a:prstGeom>
        </p:spPr>
        <p:txBody>
          <a:bodyPr wrap="square">
            <a:spAutoFit/>
          </a:bodyPr>
          <a:lstStyle/>
          <a:p>
            <a:pPr algn="ctr">
              <a:lnSpc>
                <a:spcPct val="200000"/>
              </a:lnSpc>
            </a:pPr>
            <a:r>
              <a:rPr lang="id-ID" sz="1200" b="1" dirty="0">
                <a:solidFill>
                  <a:schemeClr val="tx1">
                    <a:lumMod val="95000"/>
                    <a:lumOff val="5000"/>
                  </a:schemeClr>
                </a:solidFill>
                <a:latin typeface="+mj-lt"/>
                <a:cs typeface="Segoe UI Light" panose="020B0502040204020203" pitchFamily="34" charset="0"/>
              </a:rPr>
              <a:t>Ut wisi enim ad minim veniam</a:t>
            </a:r>
            <a:r>
              <a:rPr lang="id-ID" sz="1200" dirty="0">
                <a:solidFill>
                  <a:schemeClr val="tx1">
                    <a:lumMod val="95000"/>
                    <a:lumOff val="5000"/>
                  </a:schemeClr>
                </a:solidFill>
                <a:latin typeface="+mj-lt"/>
                <a:cs typeface="Segoe UI Light" panose="020B0502040204020203" pitchFamily="34" charset="0"/>
              </a:rPr>
              <a:t>, quis nostrud exerci tation ullamcorper suscipit lobortis nisl ut aliquip ex ea commodo consequat. Lorem ipsum dolor sit amet, consectetuer adipiscing</a:t>
            </a:r>
            <a:endParaRPr lang="en-US" sz="1200" dirty="0">
              <a:solidFill>
                <a:schemeClr val="tx1">
                  <a:lumMod val="95000"/>
                  <a:lumOff val="5000"/>
                </a:schemeClr>
              </a:solidFill>
              <a:latin typeface="+mj-lt"/>
              <a:cs typeface="Segoe UI Light" panose="020B0502040204020203" pitchFamily="34" charset="0"/>
            </a:endParaRPr>
          </a:p>
        </p:txBody>
      </p:sp>
      <p:sp>
        <p:nvSpPr>
          <p:cNvPr id="12" name="Rectangle 11"/>
          <p:cNvSpPr/>
          <p:nvPr/>
        </p:nvSpPr>
        <p:spPr>
          <a:xfrm>
            <a:off x="2362202" y="4616048"/>
            <a:ext cx="7467598" cy="646331"/>
          </a:xfrm>
          <a:prstGeom prst="rect">
            <a:avLst/>
          </a:prstGeom>
        </p:spPr>
        <p:txBody>
          <a:bodyPr wrap="square">
            <a:spAutoFit/>
          </a:bodyPr>
          <a:lstStyle/>
          <a:p>
            <a:pPr algn="ctr"/>
            <a:r>
              <a:rPr lang="en-US" sz="3600" dirty="0">
                <a:solidFill>
                  <a:schemeClr val="tx1">
                    <a:lumMod val="65000"/>
                    <a:lumOff val="35000"/>
                  </a:schemeClr>
                </a:solidFill>
                <a:latin typeface="+mj-lt"/>
                <a:cs typeface="Segoe UI" panose="020B0502040204020203" pitchFamily="34" charset="0"/>
              </a:rPr>
              <a:t>CHRIST PRESENTATION</a:t>
            </a:r>
          </a:p>
        </p:txBody>
      </p:sp>
    </p:spTree>
    <p:extLst>
      <p:ext uri="{BB962C8B-B14F-4D97-AF65-F5344CB8AC3E}">
        <p14:creationId xmlns:p14="http://schemas.microsoft.com/office/powerpoint/2010/main" val="209461110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8FC9CF-FBA3-4FE8-B00D-DEDCF59D11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591" b="14591"/>
          <a:stretch>
            <a:fillRect/>
          </a:stretch>
        </p:blipFill>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759" y="1102028"/>
            <a:ext cx="11134287" cy="6229350"/>
          </a:xfrm>
          <a:prstGeom prst="rect">
            <a:avLst/>
          </a:prstGeom>
        </p:spPr>
      </p:pic>
      <p:sp>
        <p:nvSpPr>
          <p:cNvPr id="9" name="Rectangle 8"/>
          <p:cNvSpPr/>
          <p:nvPr/>
        </p:nvSpPr>
        <p:spPr>
          <a:xfrm>
            <a:off x="-1" y="-1"/>
            <a:ext cx="12192000" cy="575187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9" name="Rectangle 38"/>
          <p:cNvSpPr/>
          <p:nvPr/>
        </p:nvSpPr>
        <p:spPr>
          <a:xfrm>
            <a:off x="7726136" y="2687109"/>
            <a:ext cx="3767167" cy="1755545"/>
          </a:xfrm>
          <a:prstGeom prst="rect">
            <a:avLst/>
          </a:prstGeom>
        </p:spPr>
        <p:txBody>
          <a:bodyPr wrap="square">
            <a:spAutoFit/>
          </a:bodyPr>
          <a:lstStyle/>
          <a:p>
            <a:pPr algn="just">
              <a:lnSpc>
                <a:spcPct val="200000"/>
              </a:lnSpc>
            </a:pPr>
            <a:r>
              <a:rPr lang="id-ID" sz="1400" b="1" dirty="0">
                <a:solidFill>
                  <a:schemeClr val="bg1"/>
                </a:solidFill>
                <a:latin typeface="+mj-lt"/>
                <a:cs typeface="Segoe UI Light" panose="020B0502040204020203" pitchFamily="34" charset="0"/>
              </a:rPr>
              <a:t>Ut wisi enim ad minim veniam</a:t>
            </a:r>
            <a:r>
              <a:rPr lang="id-ID" sz="1400" dirty="0">
                <a:solidFill>
                  <a:schemeClr val="bg1"/>
                </a:solidFill>
                <a:latin typeface="+mj-lt"/>
                <a:cs typeface="Segoe UI Light" panose="020B0502040204020203" pitchFamily="34" charset="0"/>
              </a:rPr>
              <a:t>, quis nostrud exerci tation ullamcorper suscipit lobortis nisl ut aliquip ex ea commodo consequat. Lorem ipsum dolor sit amet, consectetuer</a:t>
            </a:r>
            <a:endParaRPr lang="en-US" sz="1400" dirty="0">
              <a:solidFill>
                <a:schemeClr val="bg1"/>
              </a:solidFill>
              <a:latin typeface="+mj-lt"/>
              <a:cs typeface="Segoe UI Light" panose="020B0502040204020203" pitchFamily="34" charset="0"/>
            </a:endParaRPr>
          </a:p>
        </p:txBody>
      </p:sp>
      <p:pic>
        <p:nvPicPr>
          <p:cNvPr id="11" name="Picture Placeholder 10">
            <a:extLst>
              <a:ext uri="{FF2B5EF4-FFF2-40B4-BE49-F238E27FC236}">
                <a16:creationId xmlns:a16="http://schemas.microsoft.com/office/drawing/2014/main" id="{ED556DFE-ADEA-475C-8DC9-3A838DD0A618}"/>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670" b="2670"/>
          <a:stretch>
            <a:fillRect/>
          </a:stretch>
        </p:blipFill>
        <p:spPr/>
      </p:pic>
      <p:grpSp>
        <p:nvGrpSpPr>
          <p:cNvPr id="2" name="Group 1"/>
          <p:cNvGrpSpPr/>
          <p:nvPr/>
        </p:nvGrpSpPr>
        <p:grpSpPr>
          <a:xfrm>
            <a:off x="4919889" y="2920178"/>
            <a:ext cx="2352221" cy="2674170"/>
            <a:chOff x="5277063" y="2210250"/>
            <a:chExt cx="2352221" cy="2674170"/>
          </a:xfrm>
        </p:grpSpPr>
        <p:sp>
          <p:nvSpPr>
            <p:cNvPr id="4" name="Rectangle: Rounded Corners 3"/>
            <p:cNvSpPr/>
            <p:nvPr/>
          </p:nvSpPr>
          <p:spPr>
            <a:xfrm>
              <a:off x="5277063" y="2210250"/>
              <a:ext cx="2352221" cy="2674170"/>
            </a:xfrm>
            <a:prstGeom prst="roundRect">
              <a:avLst>
                <a:gd name="adj" fmla="val 1755"/>
              </a:avLst>
            </a:prstGeom>
            <a:gradFill>
              <a:gsLst>
                <a:gs pos="0">
                  <a:schemeClr val="accent1"/>
                </a:gs>
                <a:gs pos="100000">
                  <a:schemeClr val="accent5"/>
                </a:gs>
              </a:gsLst>
              <a:lin ang="3000000" scaled="0"/>
            </a:gradFill>
            <a:ln>
              <a:noFill/>
            </a:ln>
            <a:effectLst>
              <a:outerShdw blurRad="381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2" name="Rectangle 31"/>
            <p:cNvSpPr/>
            <p:nvPr/>
          </p:nvSpPr>
          <p:spPr>
            <a:xfrm>
              <a:off x="5417532" y="3085061"/>
              <a:ext cx="2071282" cy="924548"/>
            </a:xfrm>
            <a:prstGeom prst="rect">
              <a:avLst/>
            </a:prstGeom>
          </p:spPr>
          <p:txBody>
            <a:bodyPr wrap="square">
              <a:spAutoFit/>
            </a:bodyPr>
            <a:lstStyle/>
            <a:p>
              <a:pPr algn="ctr">
                <a:lnSpc>
                  <a:spcPct val="120000"/>
                </a:lnSpc>
              </a:pPr>
              <a:r>
                <a:rPr lang="en-US" sz="1600" dirty="0">
                  <a:solidFill>
                    <a:schemeClr val="bg1"/>
                  </a:solidFill>
                  <a:latin typeface="+mj-lt"/>
                  <a:cs typeface="Calibri"/>
                </a:rPr>
                <a:t>“</a:t>
              </a:r>
              <a:r>
                <a:rPr lang="id-ID" sz="1600" dirty="0">
                  <a:solidFill>
                    <a:schemeClr val="bg1"/>
                  </a:solidFill>
                  <a:latin typeface="+mj-lt"/>
                  <a:cs typeface="Calibri"/>
                </a:rPr>
                <a:t>Ut wisi enim ad minim veniam</a:t>
              </a:r>
              <a:r>
                <a:rPr lang="id-ID" sz="1400" dirty="0">
                  <a:solidFill>
                    <a:schemeClr val="bg1"/>
                  </a:solidFill>
                  <a:latin typeface="+mj-lt"/>
                  <a:cs typeface="Calibri"/>
                </a:rPr>
                <a:t>, quis nostrud exerci tation</a:t>
              </a:r>
              <a:r>
                <a:rPr lang="en-US" sz="1400" dirty="0">
                  <a:solidFill>
                    <a:schemeClr val="bg1"/>
                  </a:solidFill>
                  <a:latin typeface="+mj-lt"/>
                  <a:cs typeface="Calibri"/>
                </a:rPr>
                <a:t>”</a:t>
              </a:r>
            </a:p>
          </p:txBody>
        </p:sp>
      </p:grpSp>
      <p:sp>
        <p:nvSpPr>
          <p:cNvPr id="22" name="Rectangle 21">
            <a:extLst>
              <a:ext uri="{FF2B5EF4-FFF2-40B4-BE49-F238E27FC236}">
                <a16:creationId xmlns:a16="http://schemas.microsoft.com/office/drawing/2014/main" id="{3A8AE3C5-563A-4F73-B6C4-24D9C3F080D6}"/>
              </a:ext>
            </a:extLst>
          </p:cNvPr>
          <p:cNvSpPr/>
          <p:nvPr/>
        </p:nvSpPr>
        <p:spPr>
          <a:xfrm>
            <a:off x="7307651" y="1843707"/>
            <a:ext cx="4604135" cy="584775"/>
          </a:xfrm>
          <a:prstGeom prst="rect">
            <a:avLst/>
          </a:prstGeom>
        </p:spPr>
        <p:txBody>
          <a:bodyPr wrap="square">
            <a:spAutoFit/>
          </a:bodyPr>
          <a:lstStyle/>
          <a:p>
            <a:pPr algn="ctr"/>
            <a:r>
              <a:rPr lang="en-US" sz="3200" dirty="0">
                <a:solidFill>
                  <a:schemeClr val="bg1"/>
                </a:solidFill>
                <a:latin typeface="+mj-lt"/>
                <a:cs typeface="Segoe UI" panose="020B0502040204020203" pitchFamily="34" charset="0"/>
              </a:rPr>
              <a:t>CHRIST PRESENTATION</a:t>
            </a:r>
          </a:p>
        </p:txBody>
      </p:sp>
    </p:spTree>
    <p:extLst>
      <p:ext uri="{BB962C8B-B14F-4D97-AF65-F5344CB8AC3E}">
        <p14:creationId xmlns:p14="http://schemas.microsoft.com/office/powerpoint/2010/main" val="2323421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8AE9496-063E-4CC2-BFE3-0772E8B44CC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195" b="12195"/>
          <a:stretch>
            <a:fillRect/>
          </a:stretch>
        </p:blipFill>
        <p:spPr/>
      </p:pic>
      <p:sp>
        <p:nvSpPr>
          <p:cNvPr id="26" name="Rectangle 25"/>
          <p:cNvSpPr/>
          <p:nvPr/>
        </p:nvSpPr>
        <p:spPr>
          <a:xfrm>
            <a:off x="0" y="0"/>
            <a:ext cx="5105400" cy="6858000"/>
          </a:xfrm>
          <a:prstGeom prst="rect">
            <a:avLst/>
          </a:prstGeom>
          <a:gradFill>
            <a:gsLst>
              <a:gs pos="0">
                <a:schemeClr val="accent1">
                  <a:alpha val="80000"/>
                </a:schemeClr>
              </a:gs>
              <a:gs pos="100000">
                <a:schemeClr val="accent5">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pic>
        <p:nvPicPr>
          <p:cNvPr id="47" name="Picture 46"/>
          <p:cNvPicPr>
            <a:picLocks noChangeAspect="1"/>
          </p:cNvPicPr>
          <p:nvPr/>
        </p:nvPicPr>
        <p:blipFill>
          <a:blip r:embed="rId3"/>
          <a:stretch>
            <a:fillRect/>
          </a:stretch>
        </p:blipFill>
        <p:spPr>
          <a:xfrm>
            <a:off x="487826" y="-28466"/>
            <a:ext cx="6883398" cy="6883398"/>
          </a:xfrm>
          <a:prstGeom prst="rect">
            <a:avLst/>
          </a:prstGeom>
        </p:spPr>
      </p:pic>
      <p:sp>
        <p:nvSpPr>
          <p:cNvPr id="28" name="Rectangle 27"/>
          <p:cNvSpPr/>
          <p:nvPr/>
        </p:nvSpPr>
        <p:spPr>
          <a:xfrm>
            <a:off x="7533761" y="2733296"/>
            <a:ext cx="3676551" cy="1148648"/>
          </a:xfrm>
          <a:prstGeom prst="rect">
            <a:avLst/>
          </a:prstGeom>
        </p:spPr>
        <p:txBody>
          <a:bodyPr wrap="square">
            <a:spAutoFit/>
          </a:bodyPr>
          <a:lstStyle/>
          <a:p>
            <a:pPr algn="just">
              <a:lnSpc>
                <a:spcPct val="200000"/>
              </a:lnSpc>
            </a:pPr>
            <a:r>
              <a:rPr lang="id-ID" sz="1200" b="1" dirty="0">
                <a:solidFill>
                  <a:schemeClr val="tx1">
                    <a:lumMod val="95000"/>
                    <a:lumOff val="5000"/>
                  </a:schemeClr>
                </a:solidFill>
                <a:latin typeface="+mj-lt"/>
                <a:cs typeface="Segoe UI Light" panose="020B0502040204020203" pitchFamily="34" charset="0"/>
              </a:rPr>
              <a:t>Ut wisi enim ad minim veniam</a:t>
            </a:r>
            <a:r>
              <a:rPr lang="id-ID" sz="1200" dirty="0">
                <a:solidFill>
                  <a:schemeClr val="tx1">
                    <a:lumMod val="95000"/>
                    <a:lumOff val="5000"/>
                  </a:schemeClr>
                </a:solidFill>
                <a:latin typeface="+mj-lt"/>
                <a:cs typeface="Segoe UI Light" panose="020B0502040204020203" pitchFamily="34" charset="0"/>
              </a:rPr>
              <a:t>, quis nostrud exerci tation ullamcorper suscipit lobortis nisl ut aliquip ex ea commodo consequat. Lorem ipsum</a:t>
            </a:r>
            <a:endParaRPr lang="en-US" sz="1200" dirty="0">
              <a:solidFill>
                <a:schemeClr val="tx1">
                  <a:lumMod val="95000"/>
                  <a:lumOff val="5000"/>
                </a:schemeClr>
              </a:solidFill>
              <a:latin typeface="+mj-lt"/>
              <a:cs typeface="Segoe UI Light" panose="020B0502040204020203" pitchFamily="34" charset="0"/>
            </a:endParaRPr>
          </a:p>
        </p:txBody>
      </p:sp>
      <p:sp>
        <p:nvSpPr>
          <p:cNvPr id="31" name="Text Placeholder 4"/>
          <p:cNvSpPr txBox="1">
            <a:spLocks/>
          </p:cNvSpPr>
          <p:nvPr/>
        </p:nvSpPr>
        <p:spPr>
          <a:xfrm>
            <a:off x="7536848" y="4906644"/>
            <a:ext cx="3832647" cy="935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spcBef>
                <a:spcPts val="0"/>
              </a:spcBef>
              <a:buNone/>
              <a:defRPr/>
            </a:pPr>
            <a:r>
              <a:rPr lang="en-US" sz="1400" dirty="0">
                <a:solidFill>
                  <a:schemeClr val="tx1">
                    <a:lumMod val="95000"/>
                    <a:lumOff val="5000"/>
                  </a:schemeClr>
                </a:solidFill>
                <a:latin typeface="+mj-lt"/>
                <a:cs typeface="Segoe UI Light" panose="020B0502040204020203" pitchFamily="34" charset="0"/>
              </a:rPr>
              <a:t>“</a:t>
            </a:r>
            <a:r>
              <a:rPr lang="id-ID" sz="1400" dirty="0">
                <a:solidFill>
                  <a:schemeClr val="tx1">
                    <a:lumMod val="95000"/>
                    <a:lumOff val="5000"/>
                  </a:schemeClr>
                </a:solidFill>
                <a:latin typeface="+mj-lt"/>
                <a:cs typeface="Segoe UI Light" panose="020B0502040204020203" pitchFamily="34" charset="0"/>
              </a:rPr>
              <a:t>Ut wisi enim ad minim veniam,</a:t>
            </a:r>
            <a:r>
              <a:rPr lang="en-US" sz="1400" dirty="0">
                <a:solidFill>
                  <a:schemeClr val="tx1">
                    <a:lumMod val="95000"/>
                    <a:lumOff val="5000"/>
                  </a:schemeClr>
                </a:solidFill>
                <a:latin typeface="+mj-lt"/>
                <a:cs typeface="Segoe UI Light" panose="020B0502040204020203" pitchFamily="34" charset="0"/>
              </a:rPr>
              <a:t> </a:t>
            </a:r>
            <a:r>
              <a:rPr lang="id-ID" sz="1400" dirty="0">
                <a:solidFill>
                  <a:schemeClr val="tx1">
                    <a:lumMod val="95000"/>
                    <a:lumOff val="5000"/>
                  </a:schemeClr>
                </a:solidFill>
                <a:latin typeface="+mj-lt"/>
                <a:cs typeface="Segoe UI Light" panose="020B0502040204020203" pitchFamily="34" charset="0"/>
              </a:rPr>
              <a:t>quisnostrud exerci</a:t>
            </a:r>
            <a:r>
              <a:rPr lang="en-US" sz="1400" dirty="0">
                <a:solidFill>
                  <a:schemeClr val="tx1">
                    <a:lumMod val="95000"/>
                    <a:lumOff val="5000"/>
                  </a:schemeClr>
                </a:solidFill>
                <a:latin typeface="+mj-lt"/>
                <a:cs typeface="Segoe UI Light" panose="020B0502040204020203" pitchFamily="34" charset="0"/>
              </a:rPr>
              <a:t> </a:t>
            </a:r>
            <a:r>
              <a:rPr lang="id-ID" sz="1400" dirty="0">
                <a:solidFill>
                  <a:schemeClr val="tx1">
                    <a:lumMod val="95000"/>
                    <a:lumOff val="5000"/>
                  </a:schemeClr>
                </a:solidFill>
                <a:latin typeface="+mj-lt"/>
                <a:cs typeface="Segoe UI Light" panose="020B0502040204020203" pitchFamily="34" charset="0"/>
              </a:rPr>
              <a:t>tation ullamcorperwisi enim ad minim</a:t>
            </a:r>
          </a:p>
        </p:txBody>
      </p:sp>
      <p:sp>
        <p:nvSpPr>
          <p:cNvPr id="32" name="TextBox 31"/>
          <p:cNvSpPr txBox="1"/>
          <p:nvPr/>
        </p:nvSpPr>
        <p:spPr>
          <a:xfrm>
            <a:off x="7533762" y="4004187"/>
            <a:ext cx="912429" cy="523220"/>
          </a:xfrm>
          <a:prstGeom prst="rect">
            <a:avLst/>
          </a:prstGeom>
          <a:noFill/>
        </p:spPr>
        <p:txBody>
          <a:bodyPr wrap="none" rtlCol="0">
            <a:spAutoFit/>
          </a:bodyPr>
          <a:lstStyle/>
          <a:p>
            <a:r>
              <a:rPr lang="en-US" sz="2800" b="1" dirty="0">
                <a:solidFill>
                  <a:schemeClr val="tx1">
                    <a:lumMod val="95000"/>
                    <a:lumOff val="5000"/>
                  </a:schemeClr>
                </a:solidFill>
                <a:latin typeface="+mj-lt"/>
              </a:rPr>
              <a:t>134+</a:t>
            </a:r>
            <a:endParaRPr lang="id-ID" sz="2800" b="1" dirty="0">
              <a:solidFill>
                <a:schemeClr val="tx1">
                  <a:lumMod val="95000"/>
                  <a:lumOff val="5000"/>
                </a:schemeClr>
              </a:solidFill>
              <a:latin typeface="+mj-lt"/>
            </a:endParaRPr>
          </a:p>
        </p:txBody>
      </p:sp>
      <p:sp>
        <p:nvSpPr>
          <p:cNvPr id="33" name="Rectangle 32"/>
          <p:cNvSpPr/>
          <p:nvPr/>
        </p:nvSpPr>
        <p:spPr>
          <a:xfrm>
            <a:off x="7533762" y="4563137"/>
            <a:ext cx="1378775" cy="307777"/>
          </a:xfrm>
          <a:prstGeom prst="rect">
            <a:avLst/>
          </a:prstGeom>
        </p:spPr>
        <p:txBody>
          <a:bodyPr wrap="none">
            <a:spAutoFit/>
          </a:bodyPr>
          <a:lstStyle/>
          <a:p>
            <a:r>
              <a:rPr lang="en-US" sz="1400" dirty="0">
                <a:solidFill>
                  <a:schemeClr val="tx1">
                    <a:lumMod val="95000"/>
                    <a:lumOff val="5000"/>
                  </a:schemeClr>
                </a:solidFill>
                <a:latin typeface="+mj-lt"/>
                <a:cs typeface="Segoe UI Light" panose="020B0502040204020203" pitchFamily="34" charset="0"/>
              </a:rPr>
              <a:t>This is great text</a:t>
            </a:r>
            <a:endParaRPr lang="id-ID" sz="1400" dirty="0">
              <a:solidFill>
                <a:schemeClr val="tx1">
                  <a:lumMod val="95000"/>
                  <a:lumOff val="5000"/>
                </a:schemeClr>
              </a:solidFill>
              <a:latin typeface="+mj-lt"/>
            </a:endParaRPr>
          </a:p>
        </p:txBody>
      </p:sp>
      <p:sp>
        <p:nvSpPr>
          <p:cNvPr id="34" name="TextBox 33"/>
          <p:cNvSpPr txBox="1"/>
          <p:nvPr/>
        </p:nvSpPr>
        <p:spPr>
          <a:xfrm>
            <a:off x="9309115" y="4004187"/>
            <a:ext cx="912429" cy="523220"/>
          </a:xfrm>
          <a:prstGeom prst="rect">
            <a:avLst/>
          </a:prstGeom>
          <a:noFill/>
        </p:spPr>
        <p:txBody>
          <a:bodyPr wrap="none" rtlCol="0">
            <a:spAutoFit/>
          </a:bodyPr>
          <a:lstStyle/>
          <a:p>
            <a:r>
              <a:rPr lang="en-US" sz="2800" b="1" dirty="0">
                <a:solidFill>
                  <a:schemeClr val="tx1">
                    <a:lumMod val="95000"/>
                    <a:lumOff val="5000"/>
                  </a:schemeClr>
                </a:solidFill>
                <a:latin typeface="+mj-lt"/>
              </a:rPr>
              <a:t>264+</a:t>
            </a:r>
            <a:endParaRPr lang="id-ID" sz="2800" b="1" dirty="0">
              <a:solidFill>
                <a:schemeClr val="tx1">
                  <a:lumMod val="95000"/>
                  <a:lumOff val="5000"/>
                </a:schemeClr>
              </a:solidFill>
              <a:latin typeface="+mj-lt"/>
            </a:endParaRPr>
          </a:p>
        </p:txBody>
      </p:sp>
      <p:sp>
        <p:nvSpPr>
          <p:cNvPr id="35" name="Rectangle 34"/>
          <p:cNvSpPr/>
          <p:nvPr/>
        </p:nvSpPr>
        <p:spPr>
          <a:xfrm>
            <a:off x="9309115" y="4563137"/>
            <a:ext cx="1378775" cy="307777"/>
          </a:xfrm>
          <a:prstGeom prst="rect">
            <a:avLst/>
          </a:prstGeom>
        </p:spPr>
        <p:txBody>
          <a:bodyPr wrap="none">
            <a:spAutoFit/>
          </a:bodyPr>
          <a:lstStyle/>
          <a:p>
            <a:r>
              <a:rPr lang="en-US" sz="1400" dirty="0">
                <a:solidFill>
                  <a:schemeClr val="tx1">
                    <a:lumMod val="95000"/>
                    <a:lumOff val="5000"/>
                  </a:schemeClr>
                </a:solidFill>
                <a:latin typeface="+mj-lt"/>
                <a:cs typeface="Segoe UI Light" panose="020B0502040204020203" pitchFamily="34" charset="0"/>
              </a:rPr>
              <a:t>This is great text</a:t>
            </a:r>
            <a:endParaRPr lang="id-ID" sz="1400" dirty="0">
              <a:solidFill>
                <a:schemeClr val="tx1">
                  <a:lumMod val="95000"/>
                  <a:lumOff val="5000"/>
                </a:schemeClr>
              </a:solidFill>
              <a:latin typeface="+mj-lt"/>
            </a:endParaRPr>
          </a:p>
        </p:txBody>
      </p:sp>
      <p:pic>
        <p:nvPicPr>
          <p:cNvPr id="7" name="Picture Placeholder 6">
            <a:extLst>
              <a:ext uri="{FF2B5EF4-FFF2-40B4-BE49-F238E27FC236}">
                <a16:creationId xmlns:a16="http://schemas.microsoft.com/office/drawing/2014/main" id="{E7E36FF0-94C6-4D0E-99C4-B1CA1C995BB9}"/>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2569" r="12569"/>
          <a:stretch>
            <a:fillRect/>
          </a:stretch>
        </p:blipFill>
        <p:spPr/>
      </p:pic>
      <p:sp>
        <p:nvSpPr>
          <p:cNvPr id="19" name="Subtitle 2">
            <a:extLst>
              <a:ext uri="{FF2B5EF4-FFF2-40B4-BE49-F238E27FC236}">
                <a16:creationId xmlns:a16="http://schemas.microsoft.com/office/drawing/2014/main" id="{34ECBE00-07CE-43B2-9533-D28A18942259}"/>
              </a:ext>
            </a:extLst>
          </p:cNvPr>
          <p:cNvSpPr txBox="1">
            <a:spLocks/>
          </p:cNvSpPr>
          <p:nvPr/>
        </p:nvSpPr>
        <p:spPr>
          <a:xfrm>
            <a:off x="7533761" y="1584246"/>
            <a:ext cx="4346038" cy="935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95000"/>
                    <a:lumOff val="5000"/>
                  </a:schemeClr>
                </a:solidFill>
                <a:ea typeface="Lato Black" panose="020F0502020204030203" pitchFamily="34" charset="0"/>
                <a:cs typeface="Lato Black" panose="020F0502020204030203" pitchFamily="34" charset="0"/>
              </a:rPr>
              <a:t>WHEN WAS JESUS ACTUALLY BORN?</a:t>
            </a:r>
            <a:endParaRPr lang="id-ID" sz="3200" b="1" dirty="0">
              <a:solidFill>
                <a:schemeClr val="tx1">
                  <a:lumMod val="95000"/>
                  <a:lumOff val="5000"/>
                </a:schemeClr>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6330988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9DF769-3BAE-472E-916B-3BAC37216C88}"/>
              </a:ext>
            </a:extLst>
          </p:cNvPr>
          <p:cNvSpPr/>
          <p:nvPr/>
        </p:nvSpPr>
        <p:spPr>
          <a:xfrm>
            <a:off x="0" y="-86071"/>
            <a:ext cx="5724833" cy="6858000"/>
          </a:xfrm>
          <a:prstGeom prst="rect">
            <a:avLst/>
          </a:prstGeom>
          <a:gradFill>
            <a:gsLst>
              <a:gs pos="1000">
                <a:schemeClr val="accent1"/>
              </a:gs>
              <a:gs pos="100000">
                <a:schemeClr val="accent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99FC314-69FD-402C-931F-4D7A94E7EC60}"/>
              </a:ext>
            </a:extLst>
          </p:cNvPr>
          <p:cNvSpPr/>
          <p:nvPr/>
        </p:nvSpPr>
        <p:spPr>
          <a:xfrm>
            <a:off x="272742" y="5988267"/>
            <a:ext cx="1335450"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Segoe UI" panose="020B0502040204020203" pitchFamily="34" charset="0"/>
              </a:rPr>
              <a:t>Learn More</a:t>
            </a:r>
            <a:endParaRPr lang="id-ID" sz="1100" dirty="0">
              <a:cs typeface="Segoe UI" panose="020B0502040204020203" pitchFamily="34" charset="0"/>
            </a:endParaRPr>
          </a:p>
        </p:txBody>
      </p:sp>
      <p:sp>
        <p:nvSpPr>
          <p:cNvPr id="13" name="Text Placeholder 4">
            <a:extLst>
              <a:ext uri="{FF2B5EF4-FFF2-40B4-BE49-F238E27FC236}">
                <a16:creationId xmlns:a16="http://schemas.microsoft.com/office/drawing/2014/main" id="{1324E283-3162-44DA-8886-572896F03AE9}"/>
              </a:ext>
            </a:extLst>
          </p:cNvPr>
          <p:cNvSpPr txBox="1">
            <a:spLocks/>
          </p:cNvSpPr>
          <p:nvPr/>
        </p:nvSpPr>
        <p:spPr>
          <a:xfrm>
            <a:off x="158545" y="3836048"/>
            <a:ext cx="5566288" cy="23499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id-ID" sz="1600" b="1" dirty="0">
                <a:solidFill>
                  <a:schemeClr val="bg1">
                    <a:lumMod val="95000"/>
                  </a:schemeClr>
                </a:solidFill>
                <a:cs typeface="Calibri"/>
              </a:rPr>
              <a:t>Ut wisi enim </a:t>
            </a:r>
            <a:r>
              <a:rPr lang="id-ID" sz="1600" dirty="0">
                <a:solidFill>
                  <a:schemeClr val="bg1">
                    <a:lumMod val="95000"/>
                  </a:schemeClr>
                </a:solidFill>
                <a:cs typeface="Calibri"/>
              </a:rPr>
              <a:t>ad minim veniam, quis nostrud exerci tation ullamcorper nibh euismod tincidunt ut laoreet dolore magna aliquam erat volutpat. Ut wisi enim ad minim veniam, quis nostrud exerci. </a:t>
            </a:r>
          </a:p>
        </p:txBody>
      </p:sp>
      <p:pic>
        <p:nvPicPr>
          <p:cNvPr id="16" name="Picture Placeholder 15">
            <a:extLst>
              <a:ext uri="{FF2B5EF4-FFF2-40B4-BE49-F238E27FC236}">
                <a16:creationId xmlns:a16="http://schemas.microsoft.com/office/drawing/2014/main" id="{4DC9E79D-FB2B-4D54-907C-7DF955AE8E5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4" t="7377" r="-134" b="28251"/>
          <a:stretch/>
        </p:blipFill>
        <p:spPr>
          <a:xfrm>
            <a:off x="7143136" y="727586"/>
            <a:ext cx="3392128" cy="2182761"/>
          </a:xfrm>
        </p:spPr>
      </p:pic>
      <p:pic>
        <p:nvPicPr>
          <p:cNvPr id="18" name="Picture Placeholder 17">
            <a:extLst>
              <a:ext uri="{FF2B5EF4-FFF2-40B4-BE49-F238E27FC236}">
                <a16:creationId xmlns:a16="http://schemas.microsoft.com/office/drawing/2014/main" id="{B69C2601-479F-4333-B6FC-C54F9816197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705" b="1705"/>
          <a:stretch>
            <a:fillRect/>
          </a:stretch>
        </p:blipFill>
        <p:spPr/>
      </p:pic>
      <p:pic>
        <p:nvPicPr>
          <p:cNvPr id="22" name="Picture Placeholder 21">
            <a:extLst>
              <a:ext uri="{FF2B5EF4-FFF2-40B4-BE49-F238E27FC236}">
                <a16:creationId xmlns:a16="http://schemas.microsoft.com/office/drawing/2014/main" id="{CB98359E-E30D-43BA-B3D9-B498ACF99CB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4832" b="4832"/>
          <a:stretch>
            <a:fillRect/>
          </a:stretch>
        </p:blipFill>
        <p:spPr/>
      </p:pic>
      <p:pic>
        <p:nvPicPr>
          <p:cNvPr id="20" name="Picture Placeholder 19">
            <a:extLst>
              <a:ext uri="{FF2B5EF4-FFF2-40B4-BE49-F238E27FC236}">
                <a16:creationId xmlns:a16="http://schemas.microsoft.com/office/drawing/2014/main" id="{368C2BE5-8188-4B6B-BCAF-F3419DCFAFF8}"/>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1722" b="1722"/>
          <a:stretch>
            <a:fillRect/>
          </a:stretch>
        </p:blipFill>
        <p:spPr/>
      </p:pic>
      <p:sp>
        <p:nvSpPr>
          <p:cNvPr id="23" name="Subtitle 2">
            <a:extLst>
              <a:ext uri="{FF2B5EF4-FFF2-40B4-BE49-F238E27FC236}">
                <a16:creationId xmlns:a16="http://schemas.microsoft.com/office/drawing/2014/main" id="{9FE2FE56-1AE0-4541-995A-3CCBD1F25AB1}"/>
              </a:ext>
            </a:extLst>
          </p:cNvPr>
          <p:cNvSpPr txBox="1">
            <a:spLocks/>
          </p:cNvSpPr>
          <p:nvPr/>
        </p:nvSpPr>
        <p:spPr>
          <a:xfrm>
            <a:off x="197073" y="3250102"/>
            <a:ext cx="4867553"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bg1"/>
                </a:solidFill>
                <a:ea typeface="Lato Black" panose="020F0502020204030203" pitchFamily="34" charset="0"/>
                <a:cs typeface="Lato Black" panose="020F0502020204030203" pitchFamily="34" charset="0"/>
              </a:rPr>
              <a:t>WHAT ZODIAC IS JESUS?</a:t>
            </a:r>
            <a:endParaRPr lang="id-ID" sz="3200" b="1" dirty="0">
              <a:solidFill>
                <a:schemeClr val="bg1"/>
              </a:solidFill>
              <a:ea typeface="Lato Black" panose="020F0502020204030203" pitchFamily="34" charset="0"/>
              <a:cs typeface="Lato Black" panose="020F0502020204030203" pitchFamily="34" charset="0"/>
            </a:endParaRPr>
          </a:p>
        </p:txBody>
      </p:sp>
      <p:pic>
        <p:nvPicPr>
          <p:cNvPr id="14" name="Picture Placeholder 13">
            <a:extLst>
              <a:ext uri="{FF2B5EF4-FFF2-40B4-BE49-F238E27FC236}">
                <a16:creationId xmlns:a16="http://schemas.microsoft.com/office/drawing/2014/main" id="{8839D3F6-D894-45AA-ADBB-57C573953732}"/>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1705" b="1705"/>
          <a:stretch>
            <a:fillRect/>
          </a:stretch>
        </p:blipFill>
        <p:spPr/>
      </p:pic>
    </p:spTree>
    <p:extLst>
      <p:ext uri="{BB962C8B-B14F-4D97-AF65-F5344CB8AC3E}">
        <p14:creationId xmlns:p14="http://schemas.microsoft.com/office/powerpoint/2010/main" val="9919745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0"/>
            <a:ext cx="3048000" cy="3429000"/>
          </a:xfrm>
          <a:prstGeom prst="rect">
            <a:avLst/>
          </a:prstGeom>
          <a:gradFill>
            <a:gsLst>
              <a:gs pos="1000">
                <a:schemeClr val="accent1"/>
              </a:gs>
              <a:gs pos="100000">
                <a:schemeClr val="accent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Rectangle: Rounded Corners 23"/>
          <p:cNvSpPr/>
          <p:nvPr/>
        </p:nvSpPr>
        <p:spPr>
          <a:xfrm>
            <a:off x="3453423" y="2546620"/>
            <a:ext cx="1335454" cy="351080"/>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100" dirty="0">
                <a:solidFill>
                  <a:schemeClr val="tx1">
                    <a:lumMod val="95000"/>
                    <a:lumOff val="5000"/>
                  </a:schemeClr>
                </a:solidFill>
                <a:cs typeface="Segoe UI" panose="020B0502040204020203" pitchFamily="34" charset="0"/>
              </a:rPr>
              <a:t>Learn More</a:t>
            </a:r>
            <a:endParaRPr lang="id-ID" sz="1100" dirty="0">
              <a:solidFill>
                <a:schemeClr val="tx1">
                  <a:lumMod val="95000"/>
                  <a:lumOff val="5000"/>
                </a:schemeClr>
              </a:solidFill>
              <a:cs typeface="Segoe UI" panose="020B0502040204020203" pitchFamily="34" charset="0"/>
            </a:endParaRPr>
          </a:p>
        </p:txBody>
      </p:sp>
      <p:sp>
        <p:nvSpPr>
          <p:cNvPr id="29" name="Text Placeholder 4"/>
          <p:cNvSpPr txBox="1">
            <a:spLocks/>
          </p:cNvSpPr>
          <p:nvPr/>
        </p:nvSpPr>
        <p:spPr>
          <a:xfrm>
            <a:off x="3356523" y="1681226"/>
            <a:ext cx="2430954" cy="59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id-ID" sz="1200" b="1" dirty="0">
                <a:solidFill>
                  <a:schemeClr val="tx1">
                    <a:lumMod val="95000"/>
                    <a:lumOff val="5000"/>
                  </a:schemeClr>
                </a:solidFill>
                <a:cs typeface="Calibri"/>
              </a:rPr>
              <a:t>Ut wisi enim </a:t>
            </a:r>
            <a:r>
              <a:rPr lang="id-ID" sz="1200" dirty="0">
                <a:solidFill>
                  <a:schemeClr val="tx1">
                    <a:lumMod val="95000"/>
                    <a:lumOff val="5000"/>
                  </a:schemeClr>
                </a:solidFill>
                <a:cs typeface="Calibri"/>
              </a:rPr>
              <a:t>ad minim veniam, quis nostrud exerci tation </a:t>
            </a:r>
          </a:p>
        </p:txBody>
      </p:sp>
      <p:sp>
        <p:nvSpPr>
          <p:cNvPr id="28" name="Text Placeholder 4">
            <a:extLst>
              <a:ext uri="{FF2B5EF4-FFF2-40B4-BE49-F238E27FC236}">
                <a16:creationId xmlns:a16="http://schemas.microsoft.com/office/drawing/2014/main" id="{6A45FFEF-7574-414C-BC23-FA2C1482BBC5}"/>
              </a:ext>
            </a:extLst>
          </p:cNvPr>
          <p:cNvSpPr txBox="1">
            <a:spLocks/>
          </p:cNvSpPr>
          <p:nvPr/>
        </p:nvSpPr>
        <p:spPr>
          <a:xfrm>
            <a:off x="567578" y="1230375"/>
            <a:ext cx="1954945" cy="1055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id-ID" sz="1100" b="1" dirty="0">
                <a:solidFill>
                  <a:schemeClr val="tx1">
                    <a:lumMod val="95000"/>
                    <a:lumOff val="5000"/>
                  </a:schemeClr>
                </a:solidFill>
                <a:cs typeface="Calibri"/>
              </a:rPr>
              <a:t>Ut wisi enim </a:t>
            </a:r>
            <a:r>
              <a:rPr lang="id-ID" sz="1100" dirty="0">
                <a:solidFill>
                  <a:schemeClr val="tx1">
                    <a:lumMod val="95000"/>
                    <a:lumOff val="5000"/>
                  </a:schemeClr>
                </a:solidFill>
                <a:cs typeface="Calibri"/>
              </a:rPr>
              <a:t>ad minim veniam, quis nostrud exerci tation</a:t>
            </a:r>
            <a:r>
              <a:rPr lang="en-US" sz="1100" dirty="0">
                <a:solidFill>
                  <a:schemeClr val="tx1">
                    <a:lumMod val="95000"/>
                    <a:lumOff val="5000"/>
                  </a:schemeClr>
                </a:solidFill>
                <a:cs typeface="Calibri"/>
              </a:rPr>
              <a:t> </a:t>
            </a:r>
            <a:r>
              <a:rPr lang="id-ID" sz="1100" dirty="0">
                <a:solidFill>
                  <a:schemeClr val="tx1">
                    <a:lumMod val="95000"/>
                    <a:lumOff val="5000"/>
                  </a:schemeClr>
                </a:solidFill>
                <a:cs typeface="Calibri"/>
              </a:rPr>
              <a:t>veniam, quis nostrud exerci tation</a:t>
            </a:r>
          </a:p>
        </p:txBody>
      </p:sp>
      <p:sp>
        <p:nvSpPr>
          <p:cNvPr id="31" name="Rectangle: Rounded Corners 30">
            <a:extLst>
              <a:ext uri="{FF2B5EF4-FFF2-40B4-BE49-F238E27FC236}">
                <a16:creationId xmlns:a16="http://schemas.microsoft.com/office/drawing/2014/main" id="{2EDEBB4C-BB6A-4058-A98D-D3B3AB44D51A}"/>
              </a:ext>
            </a:extLst>
          </p:cNvPr>
          <p:cNvSpPr/>
          <p:nvPr/>
        </p:nvSpPr>
        <p:spPr>
          <a:xfrm>
            <a:off x="640630" y="773994"/>
            <a:ext cx="1016000" cy="292100"/>
          </a:xfrm>
          <a:prstGeom prst="roundRect">
            <a:avLst>
              <a:gd name="adj" fmla="val 50000"/>
            </a:avLst>
          </a:prstGeom>
          <a:solidFill>
            <a:schemeClr val="accent1"/>
          </a:solidFill>
          <a:ln>
            <a:noFill/>
          </a:ln>
          <a:effectLst>
            <a:outerShdw blurRad="1270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200" dirty="0">
                <a:solidFill>
                  <a:schemeClr val="tx1">
                    <a:lumMod val="95000"/>
                    <a:lumOff val="5000"/>
                  </a:schemeClr>
                </a:solidFill>
                <a:cs typeface="Segoe UI Light" panose="020B0502040204020203" pitchFamily="34" charset="0"/>
              </a:rPr>
              <a:t>Service 4</a:t>
            </a:r>
            <a:endParaRPr lang="id-ID" sz="1200" dirty="0">
              <a:solidFill>
                <a:schemeClr val="tx1">
                  <a:lumMod val="95000"/>
                  <a:lumOff val="5000"/>
                </a:schemeClr>
              </a:solidFill>
              <a:cs typeface="Segoe UI Light" panose="020B0502040204020203" pitchFamily="34" charset="0"/>
            </a:endParaRPr>
          </a:p>
        </p:txBody>
      </p:sp>
      <p:sp>
        <p:nvSpPr>
          <p:cNvPr id="35" name="Text Placeholder 4">
            <a:extLst>
              <a:ext uri="{FF2B5EF4-FFF2-40B4-BE49-F238E27FC236}">
                <a16:creationId xmlns:a16="http://schemas.microsoft.com/office/drawing/2014/main" id="{5509F2FE-F7C5-4B54-8A84-26FF4EBD7501}"/>
              </a:ext>
            </a:extLst>
          </p:cNvPr>
          <p:cNvSpPr txBox="1">
            <a:spLocks/>
          </p:cNvSpPr>
          <p:nvPr/>
        </p:nvSpPr>
        <p:spPr>
          <a:xfrm>
            <a:off x="9680858" y="4642810"/>
            <a:ext cx="1954945" cy="1055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id-ID" sz="1100" b="1" dirty="0">
                <a:solidFill>
                  <a:schemeClr val="tx1">
                    <a:lumMod val="95000"/>
                    <a:lumOff val="5000"/>
                  </a:schemeClr>
                </a:solidFill>
                <a:cs typeface="Calibri"/>
              </a:rPr>
              <a:t>Ut wisi enim </a:t>
            </a:r>
            <a:r>
              <a:rPr lang="id-ID" sz="1100" dirty="0">
                <a:solidFill>
                  <a:schemeClr val="tx1">
                    <a:lumMod val="95000"/>
                    <a:lumOff val="5000"/>
                  </a:schemeClr>
                </a:solidFill>
                <a:cs typeface="Calibri"/>
              </a:rPr>
              <a:t>ad minim veniam, quis nostrud exerci tation</a:t>
            </a:r>
            <a:r>
              <a:rPr lang="en-US" sz="1100" dirty="0">
                <a:solidFill>
                  <a:schemeClr val="tx1">
                    <a:lumMod val="95000"/>
                    <a:lumOff val="5000"/>
                  </a:schemeClr>
                </a:solidFill>
                <a:cs typeface="Calibri"/>
              </a:rPr>
              <a:t> </a:t>
            </a:r>
            <a:r>
              <a:rPr lang="id-ID" sz="1100" dirty="0">
                <a:solidFill>
                  <a:schemeClr val="tx1">
                    <a:lumMod val="95000"/>
                    <a:lumOff val="5000"/>
                  </a:schemeClr>
                </a:solidFill>
                <a:cs typeface="Calibri"/>
              </a:rPr>
              <a:t>veniam, quis nostrud exerci tation</a:t>
            </a:r>
          </a:p>
        </p:txBody>
      </p:sp>
      <p:sp>
        <p:nvSpPr>
          <p:cNvPr id="37" name="Rectangle: Rounded Corners 36">
            <a:extLst>
              <a:ext uri="{FF2B5EF4-FFF2-40B4-BE49-F238E27FC236}">
                <a16:creationId xmlns:a16="http://schemas.microsoft.com/office/drawing/2014/main" id="{688CF85B-1117-4566-8E39-31D2311A7C96}"/>
              </a:ext>
            </a:extLst>
          </p:cNvPr>
          <p:cNvSpPr/>
          <p:nvPr/>
        </p:nvSpPr>
        <p:spPr>
          <a:xfrm>
            <a:off x="9753910" y="4186429"/>
            <a:ext cx="1016000" cy="292100"/>
          </a:xfrm>
          <a:prstGeom prst="roundRect">
            <a:avLst>
              <a:gd name="adj" fmla="val 50000"/>
            </a:avLst>
          </a:prstGeom>
          <a:solidFill>
            <a:schemeClr val="accent1"/>
          </a:solidFill>
          <a:ln>
            <a:noFill/>
          </a:ln>
          <a:effectLst>
            <a:outerShdw blurRad="1270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200" dirty="0">
                <a:solidFill>
                  <a:schemeClr val="tx1">
                    <a:lumMod val="95000"/>
                    <a:lumOff val="5000"/>
                  </a:schemeClr>
                </a:solidFill>
                <a:cs typeface="Segoe UI Light" panose="020B0502040204020203" pitchFamily="34" charset="0"/>
              </a:rPr>
              <a:t>Service 4</a:t>
            </a:r>
            <a:endParaRPr lang="id-ID" sz="1200" dirty="0">
              <a:solidFill>
                <a:schemeClr val="tx1">
                  <a:lumMod val="95000"/>
                  <a:lumOff val="5000"/>
                </a:schemeClr>
              </a:solidFill>
              <a:cs typeface="Segoe UI Light" panose="020B0502040204020203" pitchFamily="34" charset="0"/>
            </a:endParaRPr>
          </a:p>
        </p:txBody>
      </p:sp>
      <p:pic>
        <p:nvPicPr>
          <p:cNvPr id="18" name="Picture Placeholder 17">
            <a:extLst>
              <a:ext uri="{FF2B5EF4-FFF2-40B4-BE49-F238E27FC236}">
                <a16:creationId xmlns:a16="http://schemas.microsoft.com/office/drawing/2014/main" id="{5D2E7D13-5F39-451F-A7B4-2306FB2E35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49" r="20449"/>
          <a:stretch>
            <a:fillRect/>
          </a:stretch>
        </p:blipFill>
        <p:spPr/>
      </p:pic>
      <p:pic>
        <p:nvPicPr>
          <p:cNvPr id="15" name="Picture Placeholder 14">
            <a:extLst>
              <a:ext uri="{FF2B5EF4-FFF2-40B4-BE49-F238E27FC236}">
                <a16:creationId xmlns:a16="http://schemas.microsoft.com/office/drawing/2014/main" id="{03A44F25-5EC1-49DE-B7BF-3BC1623B151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291" r="20291"/>
          <a:stretch>
            <a:fillRect/>
          </a:stretch>
        </p:blipFill>
        <p:spPr/>
      </p:pic>
      <p:pic>
        <p:nvPicPr>
          <p:cNvPr id="13" name="Picture Placeholder 12">
            <a:extLst>
              <a:ext uri="{FF2B5EF4-FFF2-40B4-BE49-F238E27FC236}">
                <a16:creationId xmlns:a16="http://schemas.microsoft.com/office/drawing/2014/main" id="{5A73BDA9-49BF-47ED-97B5-5CD6EC906B88}"/>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0465" r="20465"/>
          <a:stretch>
            <a:fillRect/>
          </a:stretch>
        </p:blipFill>
        <p:spPr/>
      </p:pic>
      <p:pic>
        <p:nvPicPr>
          <p:cNvPr id="11" name="Picture Placeholder 10">
            <a:extLst>
              <a:ext uri="{FF2B5EF4-FFF2-40B4-BE49-F238E27FC236}">
                <a16:creationId xmlns:a16="http://schemas.microsoft.com/office/drawing/2014/main" id="{35497055-168A-4C83-9E51-749B5CF7A28C}"/>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0394" r="20394"/>
          <a:stretch>
            <a:fillRect/>
          </a:stretch>
        </p:blipFill>
        <p:spPr/>
      </p:pic>
      <p:pic>
        <p:nvPicPr>
          <p:cNvPr id="9" name="Picture Placeholder 8">
            <a:extLst>
              <a:ext uri="{FF2B5EF4-FFF2-40B4-BE49-F238E27FC236}">
                <a16:creationId xmlns:a16="http://schemas.microsoft.com/office/drawing/2014/main" id="{66B0334A-380F-40EF-B296-73D5C36D4AEF}"/>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577742256"/>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007B0D4-0606-4F09-A861-65EBB76C6CFA}"/>
              </a:ext>
            </a:extLst>
          </p:cNvPr>
          <p:cNvPicPr>
            <a:picLocks noGrp="1" noChangeAspect="1"/>
          </p:cNvPicPr>
          <p:nvPr>
            <p:ph type="pic" sz="half" idx="20"/>
          </p:nvPr>
        </p:nvPicPr>
        <p:blipFill>
          <a:blip r:embed="rId2">
            <a:extLst>
              <a:ext uri="{28A0092B-C50C-407E-A947-70E740481C1C}">
                <a14:useLocalDpi xmlns:a14="http://schemas.microsoft.com/office/drawing/2010/main" val="0"/>
              </a:ext>
            </a:extLst>
          </a:blip>
          <a:srcRect t="2529" b="2529"/>
          <a:stretch>
            <a:fillRect/>
          </a:stretch>
        </p:blipFill>
        <p:spPr/>
      </p:pic>
      <p:sp>
        <p:nvSpPr>
          <p:cNvPr id="24" name="Oval 23">
            <a:extLst>
              <a:ext uri="{FF2B5EF4-FFF2-40B4-BE49-F238E27FC236}">
                <a16:creationId xmlns:a16="http://schemas.microsoft.com/office/drawing/2014/main" id="{2D32E9F6-CD7E-4390-8658-417B49F06219}"/>
              </a:ext>
            </a:extLst>
          </p:cNvPr>
          <p:cNvSpPr/>
          <p:nvPr/>
        </p:nvSpPr>
        <p:spPr>
          <a:xfrm flipV="1">
            <a:off x="-345447" y="-331057"/>
            <a:ext cx="1598514" cy="1598514"/>
          </a:xfrm>
          <a:prstGeom prst="ellipse">
            <a:avLst/>
          </a:prstGeom>
          <a:gradFill>
            <a:gsLst>
              <a:gs pos="0">
                <a:schemeClr val="accent2"/>
              </a:gs>
              <a:gs pos="100000">
                <a:schemeClr val="accent4">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F007205-06E4-46E7-AE96-1A81BC1647BB}"/>
              </a:ext>
            </a:extLst>
          </p:cNvPr>
          <p:cNvSpPr/>
          <p:nvPr/>
        </p:nvSpPr>
        <p:spPr>
          <a:xfrm flipV="1">
            <a:off x="-345447" y="5612543"/>
            <a:ext cx="1598514" cy="1598514"/>
          </a:xfrm>
          <a:prstGeom prst="ellipse">
            <a:avLst/>
          </a:prstGeom>
          <a:gradFill>
            <a:gsLst>
              <a:gs pos="0">
                <a:schemeClr val="accent2"/>
              </a:gs>
              <a:gs pos="100000">
                <a:schemeClr val="accent4">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D6ED6B2-DADE-4AF6-B5B5-14911FF5DFB3}"/>
              </a:ext>
            </a:extLst>
          </p:cNvPr>
          <p:cNvSpPr/>
          <p:nvPr/>
        </p:nvSpPr>
        <p:spPr>
          <a:xfrm>
            <a:off x="1909173" y="4967228"/>
            <a:ext cx="1335450"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cs typeface="Segoe UI" panose="020B0502040204020203" pitchFamily="34" charset="0"/>
              </a:rPr>
              <a:t>Learn More</a:t>
            </a:r>
            <a:endParaRPr lang="id-ID" sz="1100" dirty="0">
              <a:cs typeface="Segoe UI" panose="020B0502040204020203" pitchFamily="34" charset="0"/>
            </a:endParaRPr>
          </a:p>
        </p:txBody>
      </p:sp>
      <p:sp>
        <p:nvSpPr>
          <p:cNvPr id="23" name="TextBox 22">
            <a:extLst>
              <a:ext uri="{FF2B5EF4-FFF2-40B4-BE49-F238E27FC236}">
                <a16:creationId xmlns:a16="http://schemas.microsoft.com/office/drawing/2014/main" id="{91A7012E-F2D3-4FE0-AE5A-0301D5C6C3B1}"/>
              </a:ext>
            </a:extLst>
          </p:cNvPr>
          <p:cNvSpPr txBox="1"/>
          <p:nvPr/>
        </p:nvSpPr>
        <p:spPr>
          <a:xfrm>
            <a:off x="1824083" y="2116467"/>
            <a:ext cx="4014009" cy="707886"/>
          </a:xfrm>
          <a:prstGeom prst="rect">
            <a:avLst/>
          </a:prstGeom>
          <a:noFill/>
        </p:spPr>
        <p:txBody>
          <a:bodyPr wrap="square" rtlCol="0">
            <a:spAutoFit/>
          </a:bodyPr>
          <a:lstStyle/>
          <a:p>
            <a:r>
              <a:rPr lang="en-US" sz="4000" dirty="0">
                <a:solidFill>
                  <a:schemeClr val="tx1">
                    <a:lumMod val="65000"/>
                    <a:lumOff val="35000"/>
                  </a:schemeClr>
                </a:solidFill>
                <a:ea typeface="Lato" panose="020F0502020204030203" pitchFamily="34" charset="0"/>
                <a:cs typeface="Segoe UI Light" panose="020B0502040204020203" pitchFamily="34" charset="0"/>
              </a:rPr>
              <a:t>THE FINEST THING</a:t>
            </a:r>
            <a:endParaRPr lang="id-ID" sz="4000" dirty="0">
              <a:solidFill>
                <a:schemeClr val="tx1">
                  <a:lumMod val="65000"/>
                  <a:lumOff val="35000"/>
                </a:schemeClr>
              </a:solidFill>
              <a:ea typeface="Lato" panose="020F0502020204030203" pitchFamily="34" charset="0"/>
              <a:cs typeface="Segoe UI Light" panose="020B0502040204020203" pitchFamily="34" charset="0"/>
            </a:endParaRPr>
          </a:p>
        </p:txBody>
      </p:sp>
      <p:sp>
        <p:nvSpPr>
          <p:cNvPr id="27" name="Text Placeholder 4">
            <a:extLst>
              <a:ext uri="{FF2B5EF4-FFF2-40B4-BE49-F238E27FC236}">
                <a16:creationId xmlns:a16="http://schemas.microsoft.com/office/drawing/2014/main" id="{AA580C13-1228-44D1-AB10-277ECA343D00}"/>
              </a:ext>
            </a:extLst>
          </p:cNvPr>
          <p:cNvSpPr txBox="1">
            <a:spLocks/>
          </p:cNvSpPr>
          <p:nvPr/>
        </p:nvSpPr>
        <p:spPr>
          <a:xfrm>
            <a:off x="1824083" y="2973230"/>
            <a:ext cx="4612510" cy="1323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id-ID" sz="1400" b="1" dirty="0">
                <a:solidFill>
                  <a:schemeClr val="tx1">
                    <a:lumMod val="95000"/>
                    <a:lumOff val="5000"/>
                  </a:schemeClr>
                </a:solidFill>
                <a:cs typeface="Calibri"/>
              </a:rPr>
              <a:t>Ut wisi enim </a:t>
            </a:r>
            <a:r>
              <a:rPr lang="id-ID" sz="1400" dirty="0">
                <a:solidFill>
                  <a:schemeClr val="tx1">
                    <a:lumMod val="95000"/>
                    <a:lumOff val="5000"/>
                  </a:schemeClr>
                </a:solidFill>
                <a:cs typeface="Calibri"/>
              </a:rPr>
              <a:t>ad minim veniam, quis nostrud exerci tation ullamcorper nibh euismod tincidunt ut laoreet dolore magna aliquam erat volutpat. Ut wisi enim ad minim veniam, quis nostrud exerci. </a:t>
            </a:r>
          </a:p>
        </p:txBody>
      </p:sp>
      <p:sp>
        <p:nvSpPr>
          <p:cNvPr id="2" name="Rectangle 1">
            <a:extLst>
              <a:ext uri="{FF2B5EF4-FFF2-40B4-BE49-F238E27FC236}">
                <a16:creationId xmlns:a16="http://schemas.microsoft.com/office/drawing/2014/main" id="{CD7E10AF-070D-4990-B6D1-95F2F06A31DF}"/>
              </a:ext>
            </a:extLst>
          </p:cNvPr>
          <p:cNvSpPr/>
          <p:nvPr/>
        </p:nvSpPr>
        <p:spPr>
          <a:xfrm>
            <a:off x="7278485" y="4053016"/>
            <a:ext cx="4913515" cy="853815"/>
          </a:xfrm>
          <a:prstGeom prst="rect">
            <a:avLst/>
          </a:prstGeom>
          <a:gradFill>
            <a:gsLst>
              <a:gs pos="0">
                <a:schemeClr val="accent2"/>
              </a:gs>
              <a:gs pos="100000">
                <a:schemeClr val="accent4">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D08104-EA02-4AB3-983E-242F6D57834A}"/>
              </a:ext>
            </a:extLst>
          </p:cNvPr>
          <p:cNvSpPr txBox="1"/>
          <p:nvPr/>
        </p:nvSpPr>
        <p:spPr>
          <a:xfrm>
            <a:off x="9123953" y="4218313"/>
            <a:ext cx="1222579" cy="523220"/>
          </a:xfrm>
          <a:prstGeom prst="rect">
            <a:avLst/>
          </a:prstGeom>
          <a:noFill/>
        </p:spPr>
        <p:txBody>
          <a:bodyPr wrap="none" rtlCol="0">
            <a:spAutoFit/>
          </a:bodyPr>
          <a:lstStyle/>
          <a:p>
            <a:pPr algn="ctr"/>
            <a:r>
              <a:rPr lang="en-US" sz="2800" dirty="0">
                <a:solidFill>
                  <a:schemeClr val="bg1"/>
                </a:solidFill>
              </a:rPr>
              <a:t>CHRIST</a:t>
            </a:r>
          </a:p>
        </p:txBody>
      </p:sp>
    </p:spTree>
    <p:extLst>
      <p:ext uri="{BB962C8B-B14F-4D97-AF65-F5344CB8AC3E}">
        <p14:creationId xmlns:p14="http://schemas.microsoft.com/office/powerpoint/2010/main" val="756997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a:cxnSpLocks/>
          </p:cNvCxnSpPr>
          <p:nvPr/>
        </p:nvCxnSpPr>
        <p:spPr>
          <a:xfrm>
            <a:off x="10310733" y="4752033"/>
            <a:ext cx="0" cy="99339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a:off x="10312918" y="2152026"/>
            <a:ext cx="0" cy="99339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4198678" y="2987039"/>
            <a:ext cx="0" cy="208445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232145" y="2171008"/>
            <a:ext cx="0" cy="357442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7207809" y="1770719"/>
            <a:ext cx="0" cy="9820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7238542" y="5223664"/>
            <a:ext cx="0" cy="9820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279450" y="5229534"/>
            <a:ext cx="0" cy="9820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9279451" y="1756372"/>
            <a:ext cx="0" cy="9820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p:cNvCxnSpPr>
          <p:nvPr/>
        </p:nvCxnSpPr>
        <p:spPr>
          <a:xfrm flipH="1">
            <a:off x="4706628" y="3943579"/>
            <a:ext cx="31600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3067283" y="3484343"/>
            <a:ext cx="0" cy="9820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7" name="Rounded Rectangle 54"/>
          <p:cNvSpPr/>
          <p:nvPr/>
        </p:nvSpPr>
        <p:spPr>
          <a:xfrm>
            <a:off x="1072579" y="3660054"/>
            <a:ext cx="1795635" cy="65735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Rounded Rectangle 22"/>
          <p:cNvSpPr/>
          <p:nvPr/>
        </p:nvSpPr>
        <p:spPr>
          <a:xfrm>
            <a:off x="3445246" y="2849939"/>
            <a:ext cx="1463876"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9" name="Rounded Rectangle 23"/>
          <p:cNvSpPr/>
          <p:nvPr/>
        </p:nvSpPr>
        <p:spPr>
          <a:xfrm>
            <a:off x="3445246" y="3714232"/>
            <a:ext cx="1463876" cy="5222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0" name="Rounded Rectangle 24"/>
          <p:cNvSpPr/>
          <p:nvPr/>
        </p:nvSpPr>
        <p:spPr>
          <a:xfrm>
            <a:off x="3445245" y="4573016"/>
            <a:ext cx="1463875" cy="5222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Rounded Rectangle 27"/>
          <p:cNvSpPr/>
          <p:nvPr/>
        </p:nvSpPr>
        <p:spPr>
          <a:xfrm>
            <a:off x="5486153" y="2849939"/>
            <a:ext cx="1463876"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2" name="Rounded Rectangle 28"/>
          <p:cNvSpPr/>
          <p:nvPr/>
        </p:nvSpPr>
        <p:spPr>
          <a:xfrm>
            <a:off x="5486154" y="3714232"/>
            <a:ext cx="1463876" cy="5222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3" name="Rounded Rectangle 29"/>
          <p:cNvSpPr/>
          <p:nvPr/>
        </p:nvSpPr>
        <p:spPr>
          <a:xfrm>
            <a:off x="5486153" y="4573016"/>
            <a:ext cx="1463875"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4" name="Rounded Rectangle 36"/>
          <p:cNvSpPr/>
          <p:nvPr/>
        </p:nvSpPr>
        <p:spPr>
          <a:xfrm>
            <a:off x="5486152" y="1985645"/>
            <a:ext cx="1463876" cy="5222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5" name="Rounded Rectangle 37"/>
          <p:cNvSpPr/>
          <p:nvPr/>
        </p:nvSpPr>
        <p:spPr>
          <a:xfrm>
            <a:off x="5486152" y="5433133"/>
            <a:ext cx="1463876" cy="5222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6" name="Rounded Rectangle 38"/>
          <p:cNvSpPr/>
          <p:nvPr/>
        </p:nvSpPr>
        <p:spPr>
          <a:xfrm>
            <a:off x="7527060" y="5433133"/>
            <a:ext cx="1463876" cy="5222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7" name="Rounded Rectangle 39"/>
          <p:cNvSpPr/>
          <p:nvPr/>
        </p:nvSpPr>
        <p:spPr>
          <a:xfrm>
            <a:off x="7527060" y="1985095"/>
            <a:ext cx="1463876"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8" name="Rounded Rectangle 40"/>
          <p:cNvSpPr/>
          <p:nvPr/>
        </p:nvSpPr>
        <p:spPr>
          <a:xfrm>
            <a:off x="9567969" y="5433132"/>
            <a:ext cx="1463876" cy="5222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Rounded Rectangle 41"/>
          <p:cNvSpPr/>
          <p:nvPr/>
        </p:nvSpPr>
        <p:spPr>
          <a:xfrm>
            <a:off x="9567969" y="4573014"/>
            <a:ext cx="1463876"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Rounded Rectangle 42"/>
          <p:cNvSpPr/>
          <p:nvPr/>
        </p:nvSpPr>
        <p:spPr>
          <a:xfrm>
            <a:off x="9567969" y="2849939"/>
            <a:ext cx="1463876" cy="5222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Rounded Rectangle 43"/>
          <p:cNvSpPr/>
          <p:nvPr/>
        </p:nvSpPr>
        <p:spPr>
          <a:xfrm>
            <a:off x="9567969" y="1989821"/>
            <a:ext cx="1463876" cy="5222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Rounded Rectangle 48"/>
          <p:cNvSpPr/>
          <p:nvPr/>
        </p:nvSpPr>
        <p:spPr>
          <a:xfrm>
            <a:off x="7527060" y="3714232"/>
            <a:ext cx="1463876" cy="5222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TextBox 122"/>
          <p:cNvSpPr txBox="1"/>
          <p:nvPr/>
        </p:nvSpPr>
        <p:spPr>
          <a:xfrm>
            <a:off x="5571650" y="3780421"/>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24" name="TextBox 123"/>
          <p:cNvSpPr txBox="1"/>
          <p:nvPr/>
        </p:nvSpPr>
        <p:spPr>
          <a:xfrm>
            <a:off x="5571650" y="4635059"/>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25" name="TextBox 124"/>
          <p:cNvSpPr txBox="1"/>
          <p:nvPr/>
        </p:nvSpPr>
        <p:spPr>
          <a:xfrm>
            <a:off x="5628427" y="2906472"/>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26" name="TextBox 125"/>
          <p:cNvSpPr txBox="1"/>
          <p:nvPr/>
        </p:nvSpPr>
        <p:spPr>
          <a:xfrm>
            <a:off x="3522798" y="3818406"/>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27" name="TextBox 126"/>
          <p:cNvSpPr txBox="1"/>
          <p:nvPr/>
        </p:nvSpPr>
        <p:spPr>
          <a:xfrm>
            <a:off x="3522798" y="4673044"/>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28" name="TextBox 127"/>
          <p:cNvSpPr txBox="1"/>
          <p:nvPr/>
        </p:nvSpPr>
        <p:spPr>
          <a:xfrm>
            <a:off x="3579575" y="2944457"/>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29" name="TextBox 128"/>
          <p:cNvSpPr txBox="1"/>
          <p:nvPr/>
        </p:nvSpPr>
        <p:spPr>
          <a:xfrm>
            <a:off x="5612507" y="2054534"/>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0" name="TextBox 129"/>
          <p:cNvSpPr txBox="1"/>
          <p:nvPr/>
        </p:nvSpPr>
        <p:spPr>
          <a:xfrm>
            <a:off x="5592169" y="5500427"/>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1" name="TextBox 130"/>
          <p:cNvSpPr txBox="1"/>
          <p:nvPr/>
        </p:nvSpPr>
        <p:spPr>
          <a:xfrm>
            <a:off x="7629322" y="3773430"/>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32" name="TextBox 131"/>
          <p:cNvSpPr txBox="1"/>
          <p:nvPr/>
        </p:nvSpPr>
        <p:spPr>
          <a:xfrm>
            <a:off x="7670179" y="2047544"/>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3" name="TextBox 132"/>
          <p:cNvSpPr txBox="1"/>
          <p:nvPr/>
        </p:nvSpPr>
        <p:spPr>
          <a:xfrm>
            <a:off x="7649841" y="5493436"/>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4" name="TextBox 133"/>
          <p:cNvSpPr txBox="1"/>
          <p:nvPr/>
        </p:nvSpPr>
        <p:spPr>
          <a:xfrm>
            <a:off x="9657039" y="2944457"/>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35" name="TextBox 134"/>
          <p:cNvSpPr txBox="1"/>
          <p:nvPr/>
        </p:nvSpPr>
        <p:spPr>
          <a:xfrm>
            <a:off x="9697896" y="2061984"/>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6" name="TextBox 135"/>
          <p:cNvSpPr txBox="1"/>
          <p:nvPr/>
        </p:nvSpPr>
        <p:spPr>
          <a:xfrm>
            <a:off x="9677558" y="5507877"/>
            <a:ext cx="1211165" cy="369332"/>
          </a:xfrm>
          <a:prstGeom prst="rect">
            <a:avLst/>
          </a:prstGeom>
          <a:noFill/>
        </p:spPr>
        <p:txBody>
          <a:bodyPr wrap="none" rtlCol="0">
            <a:spAutoFit/>
          </a:bodyPr>
          <a:lstStyle/>
          <a:p>
            <a:pPr algn="ctr"/>
            <a:r>
              <a:rPr lang="en-US" dirty="0">
                <a:solidFill>
                  <a:schemeClr val="bg1"/>
                </a:solidFill>
              </a:rPr>
              <a:t>Write Here</a:t>
            </a:r>
            <a:endParaRPr lang="en-US" i="1" dirty="0">
              <a:solidFill>
                <a:schemeClr val="bg1"/>
              </a:solidFill>
            </a:endParaRPr>
          </a:p>
        </p:txBody>
      </p:sp>
      <p:sp>
        <p:nvSpPr>
          <p:cNvPr id="137" name="TextBox 136"/>
          <p:cNvSpPr txBox="1"/>
          <p:nvPr/>
        </p:nvSpPr>
        <p:spPr>
          <a:xfrm>
            <a:off x="9641118" y="4645867"/>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138" name="TextBox 137"/>
          <p:cNvSpPr txBox="1"/>
          <p:nvPr/>
        </p:nvSpPr>
        <p:spPr>
          <a:xfrm>
            <a:off x="1321997" y="3767446"/>
            <a:ext cx="1324721" cy="369332"/>
          </a:xfrm>
          <a:prstGeom prst="rect">
            <a:avLst/>
          </a:prstGeom>
          <a:noFill/>
        </p:spPr>
        <p:txBody>
          <a:bodyPr wrap="square" rtlCol="0">
            <a:spAutoFit/>
          </a:bodyPr>
          <a:lstStyle/>
          <a:p>
            <a:pPr algn="ctr"/>
            <a:r>
              <a:rPr lang="en-US" dirty="0">
                <a:solidFill>
                  <a:schemeClr val="bg1"/>
                </a:solidFill>
              </a:rPr>
              <a:t>Write Here</a:t>
            </a:r>
            <a:endParaRPr lang="en-US" i="1" dirty="0">
              <a:solidFill>
                <a:schemeClr val="bg1"/>
              </a:solidFill>
            </a:endParaRPr>
          </a:p>
        </p:txBody>
      </p:sp>
      <p:sp>
        <p:nvSpPr>
          <p:cNvPr id="46" name="Text Placeholder 1">
            <a:extLst>
              <a:ext uri="{FF2B5EF4-FFF2-40B4-BE49-F238E27FC236}">
                <a16:creationId xmlns:a16="http://schemas.microsoft.com/office/drawing/2014/main" id="{239CEA9B-910B-4D34-AB40-B550468F161D}"/>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47" name="Title 2">
            <a:extLst>
              <a:ext uri="{FF2B5EF4-FFF2-40B4-BE49-F238E27FC236}">
                <a16:creationId xmlns:a16="http://schemas.microsoft.com/office/drawing/2014/main" id="{983617A7-80C0-4A17-B7AE-043BD4019139}"/>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35253246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6F838001-E1F4-48B0-993C-5F97885EF9A2}"/>
              </a:ext>
            </a:extLst>
          </p:cNvPr>
          <p:cNvSpPr txBox="1"/>
          <p:nvPr/>
        </p:nvSpPr>
        <p:spPr>
          <a:xfrm>
            <a:off x="1518106" y="2796792"/>
            <a:ext cx="1475597" cy="338234"/>
          </a:xfrm>
          <a:prstGeom prst="rect">
            <a:avLst/>
          </a:prstGeom>
          <a:noFill/>
        </p:spPr>
        <p:txBody>
          <a:bodyPr wrap="none" rtlCol="0">
            <a:spAutoFit/>
          </a:bodyPr>
          <a:lstStyle/>
          <a:p>
            <a:pPr algn="ctr"/>
            <a:r>
              <a:rPr lang="en-US" sz="1598" dirty="0">
                <a:solidFill>
                  <a:schemeClr val="bg1">
                    <a:lumMod val="50000"/>
                  </a:schemeClr>
                </a:solidFill>
              </a:rPr>
              <a:t>Insert title here</a:t>
            </a:r>
          </a:p>
        </p:txBody>
      </p:sp>
      <p:sp>
        <p:nvSpPr>
          <p:cNvPr id="93" name="TextBox 92">
            <a:extLst>
              <a:ext uri="{FF2B5EF4-FFF2-40B4-BE49-F238E27FC236}">
                <a16:creationId xmlns:a16="http://schemas.microsoft.com/office/drawing/2014/main" id="{2F8FD6E0-3335-4C24-A169-2DB4CA782A50}"/>
              </a:ext>
            </a:extLst>
          </p:cNvPr>
          <p:cNvSpPr txBox="1"/>
          <p:nvPr/>
        </p:nvSpPr>
        <p:spPr>
          <a:xfrm>
            <a:off x="1081696" y="3157682"/>
            <a:ext cx="2348418" cy="497957"/>
          </a:xfrm>
          <a:prstGeom prst="rect">
            <a:avLst/>
          </a:prstGeom>
          <a:noFill/>
        </p:spPr>
        <p:txBody>
          <a:bodyPr wrap="square" rtlCol="0">
            <a:spAutoFit/>
          </a:bodyPr>
          <a:lstStyle/>
          <a:p>
            <a:pPr algn="ctr">
              <a:lnSpc>
                <a:spcPct val="110000"/>
              </a:lnSpc>
            </a:pPr>
            <a:r>
              <a:rPr lang="en-US" sz="1198" dirty="0">
                <a:solidFill>
                  <a:schemeClr val="bg1">
                    <a:lumMod val="50000"/>
                  </a:schemeClr>
                </a:solidFill>
              </a:rPr>
              <a:t>Sed perspiciatis unde omnis iste natus voluptatem fringilla.</a:t>
            </a:r>
          </a:p>
        </p:txBody>
      </p:sp>
      <p:sp>
        <p:nvSpPr>
          <p:cNvPr id="94" name="Oval 93">
            <a:extLst>
              <a:ext uri="{FF2B5EF4-FFF2-40B4-BE49-F238E27FC236}">
                <a16:creationId xmlns:a16="http://schemas.microsoft.com/office/drawing/2014/main" id="{15C83D99-164F-425A-838C-C2A24E469D19}"/>
              </a:ext>
            </a:extLst>
          </p:cNvPr>
          <p:cNvSpPr/>
          <p:nvPr/>
        </p:nvSpPr>
        <p:spPr>
          <a:xfrm>
            <a:off x="1822963" y="1800323"/>
            <a:ext cx="865885" cy="86588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8"/>
          </a:p>
        </p:txBody>
      </p:sp>
      <p:sp>
        <p:nvSpPr>
          <p:cNvPr id="96" name="TextBox 95">
            <a:extLst>
              <a:ext uri="{FF2B5EF4-FFF2-40B4-BE49-F238E27FC236}">
                <a16:creationId xmlns:a16="http://schemas.microsoft.com/office/drawing/2014/main" id="{98D0D0C3-647A-41F5-8D9D-BC62526EE4B1}"/>
              </a:ext>
            </a:extLst>
          </p:cNvPr>
          <p:cNvSpPr txBox="1"/>
          <p:nvPr/>
        </p:nvSpPr>
        <p:spPr>
          <a:xfrm>
            <a:off x="1518106" y="5071355"/>
            <a:ext cx="1475597" cy="338234"/>
          </a:xfrm>
          <a:prstGeom prst="rect">
            <a:avLst/>
          </a:prstGeom>
          <a:noFill/>
        </p:spPr>
        <p:txBody>
          <a:bodyPr wrap="none" rtlCol="0">
            <a:spAutoFit/>
          </a:bodyPr>
          <a:lstStyle/>
          <a:p>
            <a:pPr algn="ctr"/>
            <a:r>
              <a:rPr lang="en-US" sz="1598" dirty="0">
                <a:solidFill>
                  <a:schemeClr val="bg1">
                    <a:lumMod val="50000"/>
                  </a:schemeClr>
                </a:solidFill>
              </a:rPr>
              <a:t>Insert title here</a:t>
            </a:r>
          </a:p>
        </p:txBody>
      </p:sp>
      <p:sp>
        <p:nvSpPr>
          <p:cNvPr id="102" name="TextBox 101">
            <a:extLst>
              <a:ext uri="{FF2B5EF4-FFF2-40B4-BE49-F238E27FC236}">
                <a16:creationId xmlns:a16="http://schemas.microsoft.com/office/drawing/2014/main" id="{3225A688-7C3A-423A-A2FB-A83AF38F2594}"/>
              </a:ext>
            </a:extLst>
          </p:cNvPr>
          <p:cNvSpPr txBox="1"/>
          <p:nvPr/>
        </p:nvSpPr>
        <p:spPr>
          <a:xfrm>
            <a:off x="1081696" y="5432245"/>
            <a:ext cx="2348418" cy="497957"/>
          </a:xfrm>
          <a:prstGeom prst="rect">
            <a:avLst/>
          </a:prstGeom>
          <a:noFill/>
        </p:spPr>
        <p:txBody>
          <a:bodyPr wrap="square" rtlCol="0">
            <a:spAutoFit/>
          </a:bodyPr>
          <a:lstStyle/>
          <a:p>
            <a:pPr algn="ctr">
              <a:lnSpc>
                <a:spcPct val="110000"/>
              </a:lnSpc>
            </a:pPr>
            <a:r>
              <a:rPr lang="en-US" sz="1198" dirty="0">
                <a:solidFill>
                  <a:schemeClr val="bg1">
                    <a:lumMod val="50000"/>
                  </a:schemeClr>
                </a:solidFill>
              </a:rPr>
              <a:t>Sed perspiciatis unde omnis iste natus voluptatem fringilla.</a:t>
            </a:r>
          </a:p>
        </p:txBody>
      </p:sp>
      <p:sp>
        <p:nvSpPr>
          <p:cNvPr id="103" name="Oval 102">
            <a:extLst>
              <a:ext uri="{FF2B5EF4-FFF2-40B4-BE49-F238E27FC236}">
                <a16:creationId xmlns:a16="http://schemas.microsoft.com/office/drawing/2014/main" id="{3A9AC5AA-144C-4D33-8961-DDE94F4D1C33}"/>
              </a:ext>
            </a:extLst>
          </p:cNvPr>
          <p:cNvSpPr/>
          <p:nvPr/>
        </p:nvSpPr>
        <p:spPr>
          <a:xfrm>
            <a:off x="1822963" y="4074886"/>
            <a:ext cx="865885" cy="86588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8">
              <a:solidFill>
                <a:schemeClr val="bg1">
                  <a:lumMod val="50000"/>
                </a:schemeClr>
              </a:solidFill>
            </a:endParaRPr>
          </a:p>
        </p:txBody>
      </p:sp>
      <p:sp>
        <p:nvSpPr>
          <p:cNvPr id="106" name="TextBox 105">
            <a:extLst>
              <a:ext uri="{FF2B5EF4-FFF2-40B4-BE49-F238E27FC236}">
                <a16:creationId xmlns:a16="http://schemas.microsoft.com/office/drawing/2014/main" id="{7CC316E3-8415-4F7F-8DF6-3100B07C2A74}"/>
              </a:ext>
            </a:extLst>
          </p:cNvPr>
          <p:cNvSpPr txBox="1"/>
          <p:nvPr/>
        </p:nvSpPr>
        <p:spPr>
          <a:xfrm>
            <a:off x="9198297" y="2796792"/>
            <a:ext cx="1475597" cy="338234"/>
          </a:xfrm>
          <a:prstGeom prst="rect">
            <a:avLst/>
          </a:prstGeom>
          <a:noFill/>
        </p:spPr>
        <p:txBody>
          <a:bodyPr wrap="none" rtlCol="0">
            <a:spAutoFit/>
          </a:bodyPr>
          <a:lstStyle/>
          <a:p>
            <a:pPr algn="ctr"/>
            <a:r>
              <a:rPr lang="en-US" sz="1598" dirty="0">
                <a:solidFill>
                  <a:schemeClr val="bg1">
                    <a:lumMod val="50000"/>
                  </a:schemeClr>
                </a:solidFill>
              </a:rPr>
              <a:t>Insert title here</a:t>
            </a:r>
          </a:p>
        </p:txBody>
      </p:sp>
      <p:sp>
        <p:nvSpPr>
          <p:cNvPr id="107" name="TextBox 106">
            <a:extLst>
              <a:ext uri="{FF2B5EF4-FFF2-40B4-BE49-F238E27FC236}">
                <a16:creationId xmlns:a16="http://schemas.microsoft.com/office/drawing/2014/main" id="{EFBB5E59-8365-42B8-B35D-1AF4E461FB0A}"/>
              </a:ext>
            </a:extLst>
          </p:cNvPr>
          <p:cNvSpPr txBox="1"/>
          <p:nvPr/>
        </p:nvSpPr>
        <p:spPr>
          <a:xfrm>
            <a:off x="8761887" y="3157682"/>
            <a:ext cx="2348418" cy="497957"/>
          </a:xfrm>
          <a:prstGeom prst="rect">
            <a:avLst/>
          </a:prstGeom>
          <a:noFill/>
        </p:spPr>
        <p:txBody>
          <a:bodyPr wrap="square" rtlCol="0">
            <a:spAutoFit/>
          </a:bodyPr>
          <a:lstStyle/>
          <a:p>
            <a:pPr algn="ctr">
              <a:lnSpc>
                <a:spcPct val="110000"/>
              </a:lnSpc>
            </a:pPr>
            <a:r>
              <a:rPr lang="en-US" sz="1198" dirty="0">
                <a:solidFill>
                  <a:schemeClr val="bg1">
                    <a:lumMod val="50000"/>
                  </a:schemeClr>
                </a:solidFill>
              </a:rPr>
              <a:t>Sed perspiciatis unde omnis iste natus voluptatem fringilla.</a:t>
            </a:r>
          </a:p>
        </p:txBody>
      </p:sp>
      <p:sp>
        <p:nvSpPr>
          <p:cNvPr id="108" name="Oval 107">
            <a:extLst>
              <a:ext uri="{FF2B5EF4-FFF2-40B4-BE49-F238E27FC236}">
                <a16:creationId xmlns:a16="http://schemas.microsoft.com/office/drawing/2014/main" id="{68E3F755-3AE3-431F-BBCF-7CEBF0E1FBD0}"/>
              </a:ext>
            </a:extLst>
          </p:cNvPr>
          <p:cNvSpPr/>
          <p:nvPr/>
        </p:nvSpPr>
        <p:spPr>
          <a:xfrm>
            <a:off x="9503154" y="1800323"/>
            <a:ext cx="865885" cy="865885"/>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8"/>
          </a:p>
        </p:txBody>
      </p:sp>
      <p:sp>
        <p:nvSpPr>
          <p:cNvPr id="110" name="TextBox 109">
            <a:extLst>
              <a:ext uri="{FF2B5EF4-FFF2-40B4-BE49-F238E27FC236}">
                <a16:creationId xmlns:a16="http://schemas.microsoft.com/office/drawing/2014/main" id="{D50B0BD7-990A-4002-AD51-8AEA7F699389}"/>
              </a:ext>
            </a:extLst>
          </p:cNvPr>
          <p:cNvSpPr txBox="1"/>
          <p:nvPr/>
        </p:nvSpPr>
        <p:spPr>
          <a:xfrm>
            <a:off x="9198297" y="5071355"/>
            <a:ext cx="1475597" cy="338234"/>
          </a:xfrm>
          <a:prstGeom prst="rect">
            <a:avLst/>
          </a:prstGeom>
          <a:noFill/>
        </p:spPr>
        <p:txBody>
          <a:bodyPr wrap="none" rtlCol="0">
            <a:spAutoFit/>
          </a:bodyPr>
          <a:lstStyle/>
          <a:p>
            <a:pPr algn="ctr"/>
            <a:r>
              <a:rPr lang="en-US" sz="1598" dirty="0">
                <a:solidFill>
                  <a:schemeClr val="bg1">
                    <a:lumMod val="50000"/>
                  </a:schemeClr>
                </a:solidFill>
              </a:rPr>
              <a:t>Insert title here</a:t>
            </a:r>
          </a:p>
        </p:txBody>
      </p:sp>
      <p:sp>
        <p:nvSpPr>
          <p:cNvPr id="111" name="TextBox 110">
            <a:extLst>
              <a:ext uri="{FF2B5EF4-FFF2-40B4-BE49-F238E27FC236}">
                <a16:creationId xmlns:a16="http://schemas.microsoft.com/office/drawing/2014/main" id="{CCDA08EB-9312-4050-8A42-F2B90F53C70F}"/>
              </a:ext>
            </a:extLst>
          </p:cNvPr>
          <p:cNvSpPr txBox="1"/>
          <p:nvPr/>
        </p:nvSpPr>
        <p:spPr>
          <a:xfrm>
            <a:off x="8761887" y="5432245"/>
            <a:ext cx="2348418" cy="497957"/>
          </a:xfrm>
          <a:prstGeom prst="rect">
            <a:avLst/>
          </a:prstGeom>
          <a:noFill/>
        </p:spPr>
        <p:txBody>
          <a:bodyPr wrap="square" rtlCol="0">
            <a:spAutoFit/>
          </a:bodyPr>
          <a:lstStyle/>
          <a:p>
            <a:pPr algn="ctr">
              <a:lnSpc>
                <a:spcPct val="110000"/>
              </a:lnSpc>
            </a:pPr>
            <a:r>
              <a:rPr lang="en-US" sz="1198" dirty="0">
                <a:solidFill>
                  <a:schemeClr val="bg1">
                    <a:lumMod val="50000"/>
                  </a:schemeClr>
                </a:solidFill>
              </a:rPr>
              <a:t>Sed perspiciatis unde omnis iste natus voluptatem fringilla.</a:t>
            </a:r>
          </a:p>
        </p:txBody>
      </p:sp>
      <p:sp>
        <p:nvSpPr>
          <p:cNvPr id="112" name="Oval 111">
            <a:extLst>
              <a:ext uri="{FF2B5EF4-FFF2-40B4-BE49-F238E27FC236}">
                <a16:creationId xmlns:a16="http://schemas.microsoft.com/office/drawing/2014/main" id="{CF7B4902-2EC7-493B-AF9A-DF680EE74933}"/>
              </a:ext>
            </a:extLst>
          </p:cNvPr>
          <p:cNvSpPr/>
          <p:nvPr/>
        </p:nvSpPr>
        <p:spPr>
          <a:xfrm>
            <a:off x="9503154" y="4074886"/>
            <a:ext cx="865885" cy="865885"/>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98">
              <a:solidFill>
                <a:schemeClr val="bg1">
                  <a:lumMod val="50000"/>
                </a:schemeClr>
              </a:solidFill>
            </a:endParaRPr>
          </a:p>
        </p:txBody>
      </p:sp>
      <p:grpSp>
        <p:nvGrpSpPr>
          <p:cNvPr id="114" name="Group 113">
            <a:extLst>
              <a:ext uri="{FF2B5EF4-FFF2-40B4-BE49-F238E27FC236}">
                <a16:creationId xmlns:a16="http://schemas.microsoft.com/office/drawing/2014/main" id="{DCBE5AB0-B126-4288-AC1F-FA7D27B8E823}"/>
              </a:ext>
            </a:extLst>
          </p:cNvPr>
          <p:cNvGrpSpPr/>
          <p:nvPr/>
        </p:nvGrpSpPr>
        <p:grpSpPr>
          <a:xfrm>
            <a:off x="4408096" y="1892396"/>
            <a:ext cx="3458751" cy="4078769"/>
            <a:chOff x="4405482" y="1890016"/>
            <a:chExt cx="3464107" cy="4085085"/>
          </a:xfrm>
        </p:grpSpPr>
        <p:sp>
          <p:nvSpPr>
            <p:cNvPr id="115" name="Freeform 74">
              <a:extLst>
                <a:ext uri="{FF2B5EF4-FFF2-40B4-BE49-F238E27FC236}">
                  <a16:creationId xmlns:a16="http://schemas.microsoft.com/office/drawing/2014/main" id="{449C8DE2-4380-4270-9AFB-1FCF57ED88DA}"/>
                </a:ext>
              </a:extLst>
            </p:cNvPr>
            <p:cNvSpPr>
              <a:spLocks/>
            </p:cNvSpPr>
            <p:nvPr/>
          </p:nvSpPr>
          <p:spPr bwMode="auto">
            <a:xfrm>
              <a:off x="5235309" y="4870986"/>
              <a:ext cx="601485" cy="1104115"/>
            </a:xfrm>
            <a:custGeom>
              <a:avLst/>
              <a:gdLst>
                <a:gd name="T0" fmla="*/ 46 w 252"/>
                <a:gd name="T1" fmla="*/ 465 h 465"/>
                <a:gd name="T2" fmla="*/ 30 w 252"/>
                <a:gd name="T3" fmla="*/ 462 h 465"/>
                <a:gd name="T4" fmla="*/ 9 w 252"/>
                <a:gd name="T5" fmla="*/ 409 h 465"/>
                <a:gd name="T6" fmla="*/ 169 w 252"/>
                <a:gd name="T7" fmla="*/ 30 h 465"/>
                <a:gd name="T8" fmla="*/ 222 w 252"/>
                <a:gd name="T9" fmla="*/ 8 h 465"/>
                <a:gd name="T10" fmla="*/ 243 w 252"/>
                <a:gd name="T11" fmla="*/ 61 h 465"/>
                <a:gd name="T12" fmla="*/ 83 w 252"/>
                <a:gd name="T13" fmla="*/ 441 h 465"/>
                <a:gd name="T14" fmla="*/ 46 w 252"/>
                <a:gd name="T15" fmla="*/ 465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465">
                  <a:moveTo>
                    <a:pt x="46" y="465"/>
                  </a:moveTo>
                  <a:cubicBezTo>
                    <a:pt x="41" y="465"/>
                    <a:pt x="35" y="464"/>
                    <a:pt x="30" y="462"/>
                  </a:cubicBezTo>
                  <a:cubicBezTo>
                    <a:pt x="10" y="453"/>
                    <a:pt x="0" y="430"/>
                    <a:pt x="9" y="409"/>
                  </a:cubicBezTo>
                  <a:cubicBezTo>
                    <a:pt x="169" y="30"/>
                    <a:pt x="169" y="30"/>
                    <a:pt x="169" y="30"/>
                  </a:cubicBezTo>
                  <a:cubicBezTo>
                    <a:pt x="178" y="9"/>
                    <a:pt x="202" y="0"/>
                    <a:pt x="222" y="8"/>
                  </a:cubicBezTo>
                  <a:cubicBezTo>
                    <a:pt x="242" y="17"/>
                    <a:pt x="252" y="40"/>
                    <a:pt x="243" y="61"/>
                  </a:cubicBezTo>
                  <a:cubicBezTo>
                    <a:pt x="83" y="441"/>
                    <a:pt x="83" y="441"/>
                    <a:pt x="83" y="441"/>
                  </a:cubicBezTo>
                  <a:cubicBezTo>
                    <a:pt x="76" y="456"/>
                    <a:pt x="61" y="465"/>
                    <a:pt x="46" y="465"/>
                  </a:cubicBezTo>
                  <a:close/>
                </a:path>
              </a:pathLst>
            </a:custGeom>
            <a:solidFill>
              <a:srgbClr val="3F5659"/>
            </a:solidFill>
            <a:ln>
              <a:noFill/>
            </a:ln>
          </p:spPr>
          <p:txBody>
            <a:bodyPr vert="horz" wrap="square" lIns="91299" tIns="45649" rIns="91299" bIns="45649" numCol="1" anchor="t" anchorCtr="0" compatLnSpc="1">
              <a:prstTxWarp prst="textNoShape">
                <a:avLst/>
              </a:prstTxWarp>
            </a:bodyPr>
            <a:lstStyle/>
            <a:p>
              <a:endParaRPr lang="en-US" sz="1798" kern="0">
                <a:solidFill>
                  <a:srgbClr val="9EACB4"/>
                </a:solidFill>
              </a:endParaRPr>
            </a:p>
          </p:txBody>
        </p:sp>
        <p:sp>
          <p:nvSpPr>
            <p:cNvPr id="116" name="Freeform 75">
              <a:extLst>
                <a:ext uri="{FF2B5EF4-FFF2-40B4-BE49-F238E27FC236}">
                  <a16:creationId xmlns:a16="http://schemas.microsoft.com/office/drawing/2014/main" id="{8326A0E8-3415-46B4-A5E1-CEE91B0C526B}"/>
                </a:ext>
              </a:extLst>
            </p:cNvPr>
            <p:cNvSpPr>
              <a:spLocks/>
            </p:cNvSpPr>
            <p:nvPr/>
          </p:nvSpPr>
          <p:spPr bwMode="auto">
            <a:xfrm>
              <a:off x="6438277" y="4870986"/>
              <a:ext cx="600092" cy="1104115"/>
            </a:xfrm>
            <a:custGeom>
              <a:avLst/>
              <a:gdLst>
                <a:gd name="T0" fmla="*/ 206 w 252"/>
                <a:gd name="T1" fmla="*/ 465 h 465"/>
                <a:gd name="T2" fmla="*/ 169 w 252"/>
                <a:gd name="T3" fmla="*/ 441 h 465"/>
                <a:gd name="T4" fmla="*/ 9 w 252"/>
                <a:gd name="T5" fmla="*/ 61 h 465"/>
                <a:gd name="T6" fmla="*/ 30 w 252"/>
                <a:gd name="T7" fmla="*/ 8 h 465"/>
                <a:gd name="T8" fmla="*/ 83 w 252"/>
                <a:gd name="T9" fmla="*/ 30 h 465"/>
                <a:gd name="T10" fmla="*/ 243 w 252"/>
                <a:gd name="T11" fmla="*/ 409 h 465"/>
                <a:gd name="T12" fmla="*/ 222 w 252"/>
                <a:gd name="T13" fmla="*/ 462 h 465"/>
                <a:gd name="T14" fmla="*/ 206 w 252"/>
                <a:gd name="T15" fmla="*/ 465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465">
                  <a:moveTo>
                    <a:pt x="206" y="465"/>
                  </a:moveTo>
                  <a:cubicBezTo>
                    <a:pt x="191" y="465"/>
                    <a:pt x="176" y="456"/>
                    <a:pt x="169" y="441"/>
                  </a:cubicBezTo>
                  <a:cubicBezTo>
                    <a:pt x="9" y="61"/>
                    <a:pt x="9" y="61"/>
                    <a:pt x="9" y="61"/>
                  </a:cubicBezTo>
                  <a:cubicBezTo>
                    <a:pt x="0" y="40"/>
                    <a:pt x="10" y="17"/>
                    <a:pt x="30" y="8"/>
                  </a:cubicBezTo>
                  <a:cubicBezTo>
                    <a:pt x="51" y="0"/>
                    <a:pt x="74" y="9"/>
                    <a:pt x="83" y="30"/>
                  </a:cubicBezTo>
                  <a:cubicBezTo>
                    <a:pt x="243" y="409"/>
                    <a:pt x="243" y="409"/>
                    <a:pt x="243" y="409"/>
                  </a:cubicBezTo>
                  <a:cubicBezTo>
                    <a:pt x="252" y="430"/>
                    <a:pt x="242" y="453"/>
                    <a:pt x="222" y="462"/>
                  </a:cubicBezTo>
                  <a:cubicBezTo>
                    <a:pt x="217" y="464"/>
                    <a:pt x="212" y="465"/>
                    <a:pt x="206" y="465"/>
                  </a:cubicBezTo>
                  <a:close/>
                </a:path>
              </a:pathLst>
            </a:custGeom>
            <a:solidFill>
              <a:srgbClr val="3F5659"/>
            </a:solidFill>
            <a:ln>
              <a:noFill/>
            </a:ln>
          </p:spPr>
          <p:txBody>
            <a:bodyPr vert="horz" wrap="square" lIns="91299" tIns="45649" rIns="91299" bIns="45649" numCol="1" anchor="t" anchorCtr="0" compatLnSpc="1">
              <a:prstTxWarp prst="textNoShape">
                <a:avLst/>
              </a:prstTxWarp>
            </a:bodyPr>
            <a:lstStyle/>
            <a:p>
              <a:endParaRPr lang="en-US" sz="1798" kern="0">
                <a:solidFill>
                  <a:srgbClr val="9EACB4"/>
                </a:solidFill>
              </a:endParaRPr>
            </a:p>
          </p:txBody>
        </p:sp>
        <p:sp>
          <p:nvSpPr>
            <p:cNvPr id="117" name="Freeform 76">
              <a:extLst>
                <a:ext uri="{FF2B5EF4-FFF2-40B4-BE49-F238E27FC236}">
                  <a16:creationId xmlns:a16="http://schemas.microsoft.com/office/drawing/2014/main" id="{AFC508B1-2DB5-4D2B-B4F9-D80C69CA9B95}"/>
                </a:ext>
              </a:extLst>
            </p:cNvPr>
            <p:cNvSpPr>
              <a:spLocks/>
            </p:cNvSpPr>
            <p:nvPr/>
          </p:nvSpPr>
          <p:spPr bwMode="auto">
            <a:xfrm>
              <a:off x="6041465" y="4941995"/>
              <a:ext cx="190748" cy="861849"/>
            </a:xfrm>
            <a:custGeom>
              <a:avLst/>
              <a:gdLst>
                <a:gd name="T0" fmla="*/ 40 w 80"/>
                <a:gd name="T1" fmla="*/ 363 h 363"/>
                <a:gd name="T2" fmla="*/ 0 w 80"/>
                <a:gd name="T3" fmla="*/ 323 h 363"/>
                <a:gd name="T4" fmla="*/ 0 w 80"/>
                <a:gd name="T5" fmla="*/ 40 h 363"/>
                <a:gd name="T6" fmla="*/ 40 w 80"/>
                <a:gd name="T7" fmla="*/ 0 h 363"/>
                <a:gd name="T8" fmla="*/ 80 w 80"/>
                <a:gd name="T9" fmla="*/ 40 h 363"/>
                <a:gd name="T10" fmla="*/ 80 w 80"/>
                <a:gd name="T11" fmla="*/ 323 h 363"/>
                <a:gd name="T12" fmla="*/ 40 w 80"/>
                <a:gd name="T13" fmla="*/ 363 h 363"/>
              </a:gdLst>
              <a:ahLst/>
              <a:cxnLst>
                <a:cxn ang="0">
                  <a:pos x="T0" y="T1"/>
                </a:cxn>
                <a:cxn ang="0">
                  <a:pos x="T2" y="T3"/>
                </a:cxn>
                <a:cxn ang="0">
                  <a:pos x="T4" y="T5"/>
                </a:cxn>
                <a:cxn ang="0">
                  <a:pos x="T6" y="T7"/>
                </a:cxn>
                <a:cxn ang="0">
                  <a:pos x="T8" y="T9"/>
                </a:cxn>
                <a:cxn ang="0">
                  <a:pos x="T10" y="T11"/>
                </a:cxn>
                <a:cxn ang="0">
                  <a:pos x="T12" y="T13"/>
                </a:cxn>
              </a:cxnLst>
              <a:rect l="0" t="0" r="r" b="b"/>
              <a:pathLst>
                <a:path w="80" h="363">
                  <a:moveTo>
                    <a:pt x="40" y="363"/>
                  </a:moveTo>
                  <a:cubicBezTo>
                    <a:pt x="18" y="363"/>
                    <a:pt x="0" y="345"/>
                    <a:pt x="0" y="323"/>
                  </a:cubicBezTo>
                  <a:cubicBezTo>
                    <a:pt x="0" y="40"/>
                    <a:pt x="0" y="40"/>
                    <a:pt x="0" y="40"/>
                  </a:cubicBezTo>
                  <a:cubicBezTo>
                    <a:pt x="0" y="18"/>
                    <a:pt x="18" y="0"/>
                    <a:pt x="40" y="0"/>
                  </a:cubicBezTo>
                  <a:cubicBezTo>
                    <a:pt x="62" y="0"/>
                    <a:pt x="80" y="18"/>
                    <a:pt x="80" y="40"/>
                  </a:cubicBezTo>
                  <a:cubicBezTo>
                    <a:pt x="80" y="323"/>
                    <a:pt x="80" y="323"/>
                    <a:pt x="80" y="323"/>
                  </a:cubicBezTo>
                  <a:cubicBezTo>
                    <a:pt x="80" y="345"/>
                    <a:pt x="62" y="363"/>
                    <a:pt x="40" y="363"/>
                  </a:cubicBezTo>
                  <a:close/>
                </a:path>
              </a:pathLst>
            </a:custGeom>
            <a:solidFill>
              <a:srgbClr val="3F5659"/>
            </a:solidFill>
            <a:ln>
              <a:noFill/>
            </a:ln>
          </p:spPr>
          <p:txBody>
            <a:bodyPr vert="horz" wrap="square" lIns="91299" tIns="45649" rIns="91299" bIns="45649" numCol="1" anchor="t" anchorCtr="0" compatLnSpc="1">
              <a:prstTxWarp prst="textNoShape">
                <a:avLst/>
              </a:prstTxWarp>
            </a:bodyPr>
            <a:lstStyle/>
            <a:p>
              <a:endParaRPr lang="en-US" sz="1798" kern="0">
                <a:solidFill>
                  <a:srgbClr val="9EACB4"/>
                </a:solidFill>
              </a:endParaRPr>
            </a:p>
          </p:txBody>
        </p:sp>
        <p:sp>
          <p:nvSpPr>
            <p:cNvPr id="124" name="Freeform 77">
              <a:extLst>
                <a:ext uri="{FF2B5EF4-FFF2-40B4-BE49-F238E27FC236}">
                  <a16:creationId xmlns:a16="http://schemas.microsoft.com/office/drawing/2014/main" id="{24C0AC1F-EACF-4050-B15C-3C247A454F12}"/>
                </a:ext>
              </a:extLst>
            </p:cNvPr>
            <p:cNvSpPr>
              <a:spLocks/>
            </p:cNvSpPr>
            <p:nvPr/>
          </p:nvSpPr>
          <p:spPr bwMode="auto">
            <a:xfrm>
              <a:off x="6041465" y="4941995"/>
              <a:ext cx="190748" cy="679455"/>
            </a:xfrm>
            <a:custGeom>
              <a:avLst/>
              <a:gdLst>
                <a:gd name="T0" fmla="*/ 40 w 80"/>
                <a:gd name="T1" fmla="*/ 286 h 286"/>
                <a:gd name="T2" fmla="*/ 0 w 80"/>
                <a:gd name="T3" fmla="*/ 246 h 286"/>
                <a:gd name="T4" fmla="*/ 0 w 80"/>
                <a:gd name="T5" fmla="*/ 40 h 286"/>
                <a:gd name="T6" fmla="*/ 40 w 80"/>
                <a:gd name="T7" fmla="*/ 0 h 286"/>
                <a:gd name="T8" fmla="*/ 80 w 80"/>
                <a:gd name="T9" fmla="*/ 40 h 286"/>
                <a:gd name="T10" fmla="*/ 80 w 80"/>
                <a:gd name="T11" fmla="*/ 246 h 286"/>
                <a:gd name="T12" fmla="*/ 40 w 80"/>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80" h="286">
                  <a:moveTo>
                    <a:pt x="40" y="286"/>
                  </a:moveTo>
                  <a:cubicBezTo>
                    <a:pt x="18" y="286"/>
                    <a:pt x="0" y="268"/>
                    <a:pt x="0" y="246"/>
                  </a:cubicBezTo>
                  <a:cubicBezTo>
                    <a:pt x="0" y="40"/>
                    <a:pt x="0" y="40"/>
                    <a:pt x="0" y="40"/>
                  </a:cubicBezTo>
                  <a:cubicBezTo>
                    <a:pt x="0" y="18"/>
                    <a:pt x="18" y="0"/>
                    <a:pt x="40" y="0"/>
                  </a:cubicBezTo>
                  <a:cubicBezTo>
                    <a:pt x="62" y="0"/>
                    <a:pt x="80" y="18"/>
                    <a:pt x="80" y="40"/>
                  </a:cubicBezTo>
                  <a:cubicBezTo>
                    <a:pt x="80" y="246"/>
                    <a:pt x="80" y="246"/>
                    <a:pt x="80" y="246"/>
                  </a:cubicBezTo>
                  <a:cubicBezTo>
                    <a:pt x="80" y="268"/>
                    <a:pt x="62" y="286"/>
                    <a:pt x="40" y="286"/>
                  </a:cubicBezTo>
                  <a:close/>
                </a:path>
              </a:pathLst>
            </a:custGeom>
            <a:solidFill>
              <a:srgbClr val="2E4042"/>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25" name="Freeform 78">
              <a:extLst>
                <a:ext uri="{FF2B5EF4-FFF2-40B4-BE49-F238E27FC236}">
                  <a16:creationId xmlns:a16="http://schemas.microsoft.com/office/drawing/2014/main" id="{79DAD782-3264-4BD1-A18D-6FB53BABE372}"/>
                </a:ext>
              </a:extLst>
            </p:cNvPr>
            <p:cNvSpPr>
              <a:spLocks/>
            </p:cNvSpPr>
            <p:nvPr/>
          </p:nvSpPr>
          <p:spPr bwMode="auto">
            <a:xfrm>
              <a:off x="5392641" y="4870986"/>
              <a:ext cx="444152" cy="736541"/>
            </a:xfrm>
            <a:custGeom>
              <a:avLst/>
              <a:gdLst>
                <a:gd name="T0" fmla="*/ 45 w 186"/>
                <a:gd name="T1" fmla="*/ 310 h 310"/>
                <a:gd name="T2" fmla="*/ 30 w 186"/>
                <a:gd name="T3" fmla="*/ 307 h 310"/>
                <a:gd name="T4" fmla="*/ 8 w 186"/>
                <a:gd name="T5" fmla="*/ 255 h 310"/>
                <a:gd name="T6" fmla="*/ 103 w 186"/>
                <a:gd name="T7" fmla="*/ 30 h 310"/>
                <a:gd name="T8" fmla="*/ 156 w 186"/>
                <a:gd name="T9" fmla="*/ 8 h 310"/>
                <a:gd name="T10" fmla="*/ 177 w 186"/>
                <a:gd name="T11" fmla="*/ 61 h 310"/>
                <a:gd name="T12" fmla="*/ 82 w 186"/>
                <a:gd name="T13" fmla="*/ 286 h 310"/>
                <a:gd name="T14" fmla="*/ 45 w 186"/>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10">
                  <a:moveTo>
                    <a:pt x="45" y="310"/>
                  </a:moveTo>
                  <a:cubicBezTo>
                    <a:pt x="40" y="310"/>
                    <a:pt x="35" y="309"/>
                    <a:pt x="30" y="307"/>
                  </a:cubicBezTo>
                  <a:cubicBezTo>
                    <a:pt x="9" y="299"/>
                    <a:pt x="0" y="275"/>
                    <a:pt x="8" y="255"/>
                  </a:cubicBezTo>
                  <a:cubicBezTo>
                    <a:pt x="103" y="30"/>
                    <a:pt x="103" y="30"/>
                    <a:pt x="103" y="30"/>
                  </a:cubicBezTo>
                  <a:cubicBezTo>
                    <a:pt x="112" y="9"/>
                    <a:pt x="136" y="0"/>
                    <a:pt x="156" y="8"/>
                  </a:cubicBezTo>
                  <a:cubicBezTo>
                    <a:pt x="176" y="17"/>
                    <a:pt x="186" y="40"/>
                    <a:pt x="177" y="61"/>
                  </a:cubicBezTo>
                  <a:cubicBezTo>
                    <a:pt x="82" y="286"/>
                    <a:pt x="82" y="286"/>
                    <a:pt x="82" y="286"/>
                  </a:cubicBezTo>
                  <a:cubicBezTo>
                    <a:pt x="76" y="301"/>
                    <a:pt x="61" y="310"/>
                    <a:pt x="45" y="310"/>
                  </a:cubicBezTo>
                  <a:close/>
                </a:path>
              </a:pathLst>
            </a:custGeom>
            <a:solidFill>
              <a:srgbClr val="2E4042"/>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26" name="Freeform 79">
              <a:extLst>
                <a:ext uri="{FF2B5EF4-FFF2-40B4-BE49-F238E27FC236}">
                  <a16:creationId xmlns:a16="http://schemas.microsoft.com/office/drawing/2014/main" id="{0BE500D4-1719-4C7E-9B45-E688E6325A5E}"/>
                </a:ext>
              </a:extLst>
            </p:cNvPr>
            <p:cNvSpPr>
              <a:spLocks/>
            </p:cNvSpPr>
            <p:nvPr/>
          </p:nvSpPr>
          <p:spPr bwMode="auto">
            <a:xfrm>
              <a:off x="6438277" y="4870986"/>
              <a:ext cx="442760" cy="736541"/>
            </a:xfrm>
            <a:custGeom>
              <a:avLst/>
              <a:gdLst>
                <a:gd name="T0" fmla="*/ 141 w 186"/>
                <a:gd name="T1" fmla="*/ 310 h 310"/>
                <a:gd name="T2" fmla="*/ 104 w 186"/>
                <a:gd name="T3" fmla="*/ 286 h 310"/>
                <a:gd name="T4" fmla="*/ 9 w 186"/>
                <a:gd name="T5" fmla="*/ 61 h 310"/>
                <a:gd name="T6" fmla="*/ 30 w 186"/>
                <a:gd name="T7" fmla="*/ 8 h 310"/>
                <a:gd name="T8" fmla="*/ 83 w 186"/>
                <a:gd name="T9" fmla="*/ 30 h 310"/>
                <a:gd name="T10" fmla="*/ 178 w 186"/>
                <a:gd name="T11" fmla="*/ 255 h 310"/>
                <a:gd name="T12" fmla="*/ 157 w 186"/>
                <a:gd name="T13" fmla="*/ 307 h 310"/>
                <a:gd name="T14" fmla="*/ 141 w 186"/>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10">
                  <a:moveTo>
                    <a:pt x="141" y="310"/>
                  </a:moveTo>
                  <a:cubicBezTo>
                    <a:pt x="125" y="310"/>
                    <a:pt x="111" y="301"/>
                    <a:pt x="104" y="286"/>
                  </a:cubicBezTo>
                  <a:cubicBezTo>
                    <a:pt x="9" y="61"/>
                    <a:pt x="9" y="61"/>
                    <a:pt x="9" y="61"/>
                  </a:cubicBezTo>
                  <a:cubicBezTo>
                    <a:pt x="0" y="40"/>
                    <a:pt x="10" y="17"/>
                    <a:pt x="30" y="8"/>
                  </a:cubicBezTo>
                  <a:cubicBezTo>
                    <a:pt x="51" y="0"/>
                    <a:pt x="74" y="9"/>
                    <a:pt x="83" y="30"/>
                  </a:cubicBezTo>
                  <a:cubicBezTo>
                    <a:pt x="178" y="255"/>
                    <a:pt x="178" y="255"/>
                    <a:pt x="178" y="255"/>
                  </a:cubicBezTo>
                  <a:cubicBezTo>
                    <a:pt x="186" y="275"/>
                    <a:pt x="177" y="299"/>
                    <a:pt x="157" y="307"/>
                  </a:cubicBezTo>
                  <a:cubicBezTo>
                    <a:pt x="151" y="309"/>
                    <a:pt x="146" y="310"/>
                    <a:pt x="141" y="310"/>
                  </a:cubicBezTo>
                  <a:close/>
                </a:path>
              </a:pathLst>
            </a:custGeom>
            <a:solidFill>
              <a:srgbClr val="2E4042"/>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27" name="Oval 126">
              <a:extLst>
                <a:ext uri="{FF2B5EF4-FFF2-40B4-BE49-F238E27FC236}">
                  <a16:creationId xmlns:a16="http://schemas.microsoft.com/office/drawing/2014/main" id="{27CF047F-1CB0-4604-BE17-42E5336E5D89}"/>
                </a:ext>
              </a:extLst>
            </p:cNvPr>
            <p:cNvSpPr>
              <a:spLocks noChangeArrowheads="1"/>
            </p:cNvSpPr>
            <p:nvPr/>
          </p:nvSpPr>
          <p:spPr bwMode="auto">
            <a:xfrm>
              <a:off x="4405482" y="1890016"/>
              <a:ext cx="3464107" cy="3448791"/>
            </a:xfrm>
            <a:prstGeom prst="ellipse">
              <a:avLst/>
            </a:prstGeom>
            <a:solidFill>
              <a:schemeClr val="accent2"/>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28" name="Oval 127">
              <a:extLst>
                <a:ext uri="{FF2B5EF4-FFF2-40B4-BE49-F238E27FC236}">
                  <a16:creationId xmlns:a16="http://schemas.microsoft.com/office/drawing/2014/main" id="{D0028BFB-EC6A-4864-8BF3-1AFDBFB9B9F1}"/>
                </a:ext>
              </a:extLst>
            </p:cNvPr>
            <p:cNvSpPr>
              <a:spLocks noChangeArrowheads="1"/>
            </p:cNvSpPr>
            <p:nvPr/>
          </p:nvSpPr>
          <p:spPr bwMode="auto">
            <a:xfrm>
              <a:off x="4707616" y="2192150"/>
              <a:ext cx="2858445" cy="2844523"/>
            </a:xfrm>
            <a:prstGeom prst="ellipse">
              <a:avLst/>
            </a:prstGeom>
            <a:solidFill>
              <a:srgbClr val="F0F2F4"/>
            </a:solidFill>
            <a:ln>
              <a:noFill/>
            </a:ln>
          </p:spPr>
          <p:txBody>
            <a:bodyPr vert="horz" wrap="square" lIns="91299" tIns="45649" rIns="91299" bIns="45649" numCol="1" anchor="t" anchorCtr="0" compatLnSpc="1">
              <a:prstTxWarp prst="textNoShape">
                <a:avLst/>
              </a:prstTxWarp>
            </a:bodyPr>
            <a:lstStyle/>
            <a:p>
              <a:endParaRPr lang="en-US" sz="1798" kern="0">
                <a:solidFill>
                  <a:srgbClr val="0A0A0A"/>
                </a:solidFill>
              </a:endParaRPr>
            </a:p>
          </p:txBody>
        </p:sp>
        <p:sp>
          <p:nvSpPr>
            <p:cNvPr id="129" name="Oval 128">
              <a:extLst>
                <a:ext uri="{FF2B5EF4-FFF2-40B4-BE49-F238E27FC236}">
                  <a16:creationId xmlns:a16="http://schemas.microsoft.com/office/drawing/2014/main" id="{B2B725E9-209F-4258-BA6D-565B92353134}"/>
                </a:ext>
              </a:extLst>
            </p:cNvPr>
            <p:cNvSpPr>
              <a:spLocks noChangeArrowheads="1"/>
            </p:cNvSpPr>
            <p:nvPr/>
          </p:nvSpPr>
          <p:spPr bwMode="auto">
            <a:xfrm>
              <a:off x="5011144" y="2494286"/>
              <a:ext cx="2251391" cy="2241645"/>
            </a:xfrm>
            <a:prstGeom prst="ellipse">
              <a:avLst/>
            </a:prstGeom>
            <a:solidFill>
              <a:schemeClr val="accent3"/>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30" name="Oval 129">
              <a:extLst>
                <a:ext uri="{FF2B5EF4-FFF2-40B4-BE49-F238E27FC236}">
                  <a16:creationId xmlns:a16="http://schemas.microsoft.com/office/drawing/2014/main" id="{37D81AD6-7E12-4692-A22A-59EEC513A033}"/>
                </a:ext>
              </a:extLst>
            </p:cNvPr>
            <p:cNvSpPr>
              <a:spLocks noChangeArrowheads="1"/>
            </p:cNvSpPr>
            <p:nvPr/>
          </p:nvSpPr>
          <p:spPr bwMode="auto">
            <a:xfrm>
              <a:off x="5314671" y="2795028"/>
              <a:ext cx="1645729" cy="1638768"/>
            </a:xfrm>
            <a:prstGeom prst="ellipse">
              <a:avLst/>
            </a:prstGeom>
            <a:solidFill>
              <a:srgbClr val="F0F2F4"/>
            </a:solidFill>
            <a:ln>
              <a:noFill/>
            </a:ln>
          </p:spPr>
          <p:txBody>
            <a:bodyPr vert="horz" wrap="square" lIns="91299" tIns="45649" rIns="91299" bIns="45649" numCol="1" anchor="t" anchorCtr="0" compatLnSpc="1">
              <a:prstTxWarp prst="textNoShape">
                <a:avLst/>
              </a:prstTxWarp>
            </a:bodyPr>
            <a:lstStyle/>
            <a:p>
              <a:endParaRPr lang="en-US" sz="1798" kern="0">
                <a:solidFill>
                  <a:srgbClr val="0A0A0A"/>
                </a:solidFill>
              </a:endParaRPr>
            </a:p>
          </p:txBody>
        </p:sp>
        <p:sp>
          <p:nvSpPr>
            <p:cNvPr id="149" name="Oval 148">
              <a:extLst>
                <a:ext uri="{FF2B5EF4-FFF2-40B4-BE49-F238E27FC236}">
                  <a16:creationId xmlns:a16="http://schemas.microsoft.com/office/drawing/2014/main" id="{2DF1E8C9-54AD-4610-BC62-45E1E121F8BB}"/>
                </a:ext>
              </a:extLst>
            </p:cNvPr>
            <p:cNvSpPr>
              <a:spLocks noChangeArrowheads="1"/>
            </p:cNvSpPr>
            <p:nvPr/>
          </p:nvSpPr>
          <p:spPr bwMode="auto">
            <a:xfrm>
              <a:off x="5616805" y="3097163"/>
              <a:ext cx="1040068" cy="1034498"/>
            </a:xfrm>
            <a:prstGeom prst="ellipse">
              <a:avLst/>
            </a:prstGeom>
            <a:solidFill>
              <a:schemeClr val="accent4"/>
            </a:solidFill>
            <a:ln>
              <a:noFill/>
            </a:ln>
          </p:spPr>
          <p:txBody>
            <a:bodyPr vert="horz" wrap="square" lIns="91299" tIns="45649" rIns="91299" bIns="45649" numCol="1" anchor="t" anchorCtr="0" compatLnSpc="1">
              <a:prstTxWarp prst="textNoShape">
                <a:avLst/>
              </a:prstTxWarp>
            </a:bodyPr>
            <a:lstStyle/>
            <a:p>
              <a:pPr defTabSz="912971">
                <a:defRPr/>
              </a:pPr>
              <a:endParaRPr lang="en-US" sz="1798" kern="0">
                <a:solidFill>
                  <a:srgbClr val="9EACB4"/>
                </a:solidFill>
              </a:endParaRPr>
            </a:p>
          </p:txBody>
        </p:sp>
        <p:sp>
          <p:nvSpPr>
            <p:cNvPr id="150" name="Oval 149">
              <a:extLst>
                <a:ext uri="{FF2B5EF4-FFF2-40B4-BE49-F238E27FC236}">
                  <a16:creationId xmlns:a16="http://schemas.microsoft.com/office/drawing/2014/main" id="{560FB563-945D-480C-B2C2-243C99223BD6}"/>
                </a:ext>
              </a:extLst>
            </p:cNvPr>
            <p:cNvSpPr>
              <a:spLocks noChangeArrowheads="1"/>
            </p:cNvSpPr>
            <p:nvPr/>
          </p:nvSpPr>
          <p:spPr bwMode="auto">
            <a:xfrm>
              <a:off x="5920332" y="3397905"/>
              <a:ext cx="434405" cy="433013"/>
            </a:xfrm>
            <a:prstGeom prst="ellipse">
              <a:avLst/>
            </a:prstGeom>
            <a:solidFill>
              <a:srgbClr val="F0F2F4"/>
            </a:solidFill>
            <a:ln>
              <a:noFill/>
            </a:ln>
          </p:spPr>
          <p:txBody>
            <a:bodyPr vert="horz" wrap="square" lIns="91299" tIns="45649" rIns="91299" bIns="45649" numCol="1" anchor="t" anchorCtr="0" compatLnSpc="1">
              <a:prstTxWarp prst="textNoShape">
                <a:avLst/>
              </a:prstTxWarp>
            </a:bodyPr>
            <a:lstStyle/>
            <a:p>
              <a:endParaRPr lang="en-US" sz="1798" kern="0">
                <a:solidFill>
                  <a:srgbClr val="0A0A0A"/>
                </a:solidFill>
              </a:endParaRPr>
            </a:p>
          </p:txBody>
        </p:sp>
      </p:grpSp>
      <p:sp>
        <p:nvSpPr>
          <p:cNvPr id="151" name="TextBox 150">
            <a:extLst>
              <a:ext uri="{FF2B5EF4-FFF2-40B4-BE49-F238E27FC236}">
                <a16:creationId xmlns:a16="http://schemas.microsoft.com/office/drawing/2014/main" id="{449128ED-CF54-49B5-9F64-35C541DCD31D}"/>
              </a:ext>
            </a:extLst>
          </p:cNvPr>
          <p:cNvSpPr txBox="1"/>
          <p:nvPr/>
        </p:nvSpPr>
        <p:spPr>
          <a:xfrm>
            <a:off x="1827874" y="2002020"/>
            <a:ext cx="856325" cy="461024"/>
          </a:xfrm>
          <a:prstGeom prst="rect">
            <a:avLst/>
          </a:prstGeom>
          <a:noFill/>
        </p:spPr>
        <p:txBody>
          <a:bodyPr wrap="none" rtlCol="0">
            <a:spAutoFit/>
          </a:bodyPr>
          <a:lstStyle/>
          <a:p>
            <a:pPr algn="ctr"/>
            <a:r>
              <a:rPr lang="en-US" sz="1198" dirty="0">
                <a:solidFill>
                  <a:schemeClr val="bg1"/>
                </a:solidFill>
                <a:ea typeface="Adobe Fan Heiti Std B" panose="020B0700000000000000" pitchFamily="34" charset="-128"/>
              </a:rPr>
              <a:t>Write </a:t>
            </a:r>
          </a:p>
          <a:p>
            <a:pPr algn="ctr"/>
            <a:r>
              <a:rPr lang="en-US" sz="1198" dirty="0">
                <a:solidFill>
                  <a:schemeClr val="bg1"/>
                </a:solidFill>
                <a:ea typeface="Adobe Fan Heiti Std B" panose="020B0700000000000000" pitchFamily="34" charset="-128"/>
              </a:rPr>
              <a:t>Something</a:t>
            </a:r>
          </a:p>
        </p:txBody>
      </p:sp>
      <p:sp>
        <p:nvSpPr>
          <p:cNvPr id="152" name="TextBox 151">
            <a:extLst>
              <a:ext uri="{FF2B5EF4-FFF2-40B4-BE49-F238E27FC236}">
                <a16:creationId xmlns:a16="http://schemas.microsoft.com/office/drawing/2014/main" id="{18F93A46-EDA7-4780-8D8D-642A951D3617}"/>
              </a:ext>
            </a:extLst>
          </p:cNvPr>
          <p:cNvSpPr txBox="1"/>
          <p:nvPr/>
        </p:nvSpPr>
        <p:spPr>
          <a:xfrm>
            <a:off x="1827873" y="4266254"/>
            <a:ext cx="856325" cy="461024"/>
          </a:xfrm>
          <a:prstGeom prst="rect">
            <a:avLst/>
          </a:prstGeom>
          <a:noFill/>
        </p:spPr>
        <p:txBody>
          <a:bodyPr wrap="none" rtlCol="0">
            <a:spAutoFit/>
          </a:bodyPr>
          <a:lstStyle/>
          <a:p>
            <a:pPr algn="ctr"/>
            <a:r>
              <a:rPr lang="en-US" sz="1198" dirty="0">
                <a:solidFill>
                  <a:schemeClr val="bg1"/>
                </a:solidFill>
                <a:ea typeface="Adobe Fan Heiti Std B" panose="020B0700000000000000" pitchFamily="34" charset="-128"/>
              </a:rPr>
              <a:t>Write </a:t>
            </a:r>
          </a:p>
          <a:p>
            <a:pPr algn="ctr"/>
            <a:r>
              <a:rPr lang="en-US" sz="1198" dirty="0">
                <a:solidFill>
                  <a:schemeClr val="bg1"/>
                </a:solidFill>
                <a:ea typeface="Adobe Fan Heiti Std B" panose="020B0700000000000000" pitchFamily="34" charset="-128"/>
              </a:rPr>
              <a:t>Something</a:t>
            </a:r>
          </a:p>
        </p:txBody>
      </p:sp>
      <p:sp>
        <p:nvSpPr>
          <p:cNvPr id="153" name="TextBox 152">
            <a:extLst>
              <a:ext uri="{FF2B5EF4-FFF2-40B4-BE49-F238E27FC236}">
                <a16:creationId xmlns:a16="http://schemas.microsoft.com/office/drawing/2014/main" id="{5C23B51E-EF03-4BE6-9224-F4693C027422}"/>
              </a:ext>
            </a:extLst>
          </p:cNvPr>
          <p:cNvSpPr txBox="1"/>
          <p:nvPr/>
        </p:nvSpPr>
        <p:spPr>
          <a:xfrm>
            <a:off x="9505968" y="2002020"/>
            <a:ext cx="856325" cy="461024"/>
          </a:xfrm>
          <a:prstGeom prst="rect">
            <a:avLst/>
          </a:prstGeom>
          <a:noFill/>
        </p:spPr>
        <p:txBody>
          <a:bodyPr wrap="none" rtlCol="0">
            <a:spAutoFit/>
          </a:bodyPr>
          <a:lstStyle/>
          <a:p>
            <a:pPr algn="ctr"/>
            <a:r>
              <a:rPr lang="en-US" sz="1198" dirty="0">
                <a:solidFill>
                  <a:schemeClr val="bg1"/>
                </a:solidFill>
                <a:ea typeface="Adobe Fan Heiti Std B" panose="020B0700000000000000" pitchFamily="34" charset="-128"/>
              </a:rPr>
              <a:t>Write </a:t>
            </a:r>
          </a:p>
          <a:p>
            <a:pPr algn="ctr"/>
            <a:r>
              <a:rPr lang="en-US" sz="1198" dirty="0">
                <a:solidFill>
                  <a:schemeClr val="bg1"/>
                </a:solidFill>
                <a:ea typeface="Adobe Fan Heiti Std B" panose="020B0700000000000000" pitchFamily="34" charset="-128"/>
              </a:rPr>
              <a:t>Something</a:t>
            </a:r>
          </a:p>
        </p:txBody>
      </p:sp>
      <p:sp>
        <p:nvSpPr>
          <p:cNvPr id="154" name="TextBox 153">
            <a:extLst>
              <a:ext uri="{FF2B5EF4-FFF2-40B4-BE49-F238E27FC236}">
                <a16:creationId xmlns:a16="http://schemas.microsoft.com/office/drawing/2014/main" id="{8DE37F0C-447E-4739-B44B-69F0FA00F028}"/>
              </a:ext>
            </a:extLst>
          </p:cNvPr>
          <p:cNvSpPr txBox="1"/>
          <p:nvPr/>
        </p:nvSpPr>
        <p:spPr>
          <a:xfrm>
            <a:off x="9505966" y="4266254"/>
            <a:ext cx="856325" cy="461024"/>
          </a:xfrm>
          <a:prstGeom prst="rect">
            <a:avLst/>
          </a:prstGeom>
          <a:noFill/>
        </p:spPr>
        <p:txBody>
          <a:bodyPr wrap="none" rtlCol="0">
            <a:spAutoFit/>
          </a:bodyPr>
          <a:lstStyle/>
          <a:p>
            <a:pPr algn="ctr"/>
            <a:r>
              <a:rPr lang="en-US" sz="1198" dirty="0">
                <a:solidFill>
                  <a:schemeClr val="bg1"/>
                </a:solidFill>
                <a:ea typeface="Adobe Fan Heiti Std B" panose="020B0700000000000000" pitchFamily="34" charset="-128"/>
              </a:rPr>
              <a:t>Write </a:t>
            </a:r>
          </a:p>
          <a:p>
            <a:pPr algn="ctr"/>
            <a:r>
              <a:rPr lang="en-US" sz="1198" dirty="0">
                <a:solidFill>
                  <a:schemeClr val="bg1"/>
                </a:solidFill>
                <a:ea typeface="Adobe Fan Heiti Std B" panose="020B0700000000000000" pitchFamily="34" charset="-128"/>
              </a:rPr>
              <a:t>Something</a:t>
            </a:r>
          </a:p>
        </p:txBody>
      </p:sp>
      <p:sp>
        <p:nvSpPr>
          <p:cNvPr id="33" name="Text Placeholder 1">
            <a:extLst>
              <a:ext uri="{FF2B5EF4-FFF2-40B4-BE49-F238E27FC236}">
                <a16:creationId xmlns:a16="http://schemas.microsoft.com/office/drawing/2014/main" id="{82AEA503-7734-4F00-8BE4-59E38615D080}"/>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34" name="Title 2">
            <a:extLst>
              <a:ext uri="{FF2B5EF4-FFF2-40B4-BE49-F238E27FC236}">
                <a16:creationId xmlns:a16="http://schemas.microsoft.com/office/drawing/2014/main" id="{EAF82E5E-739A-4A73-BC99-15BB99DD8554}"/>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370327249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7570A6FF-678B-463D-A158-9AC2AED21D3C}"/>
              </a:ext>
            </a:extLst>
          </p:cNvPr>
          <p:cNvGrpSpPr/>
          <p:nvPr/>
        </p:nvGrpSpPr>
        <p:grpSpPr>
          <a:xfrm>
            <a:off x="2124205" y="5015855"/>
            <a:ext cx="1114936" cy="908249"/>
            <a:chOff x="1743075" y="4987925"/>
            <a:chExt cx="1173163" cy="955683"/>
          </a:xfrm>
          <a:solidFill>
            <a:schemeClr val="tx1">
              <a:lumMod val="75000"/>
              <a:lumOff val="25000"/>
            </a:schemeClr>
          </a:solidFill>
        </p:grpSpPr>
        <p:sp>
          <p:nvSpPr>
            <p:cNvPr id="117" name="Freeform 1600">
              <a:extLst>
                <a:ext uri="{FF2B5EF4-FFF2-40B4-BE49-F238E27FC236}">
                  <a16:creationId xmlns:a16="http://schemas.microsoft.com/office/drawing/2014/main" id="{AFC8852C-85B6-4630-A56E-7948E42FF260}"/>
                </a:ext>
              </a:extLst>
            </p:cNvPr>
            <p:cNvSpPr>
              <a:spLocks/>
            </p:cNvSpPr>
            <p:nvPr/>
          </p:nvSpPr>
          <p:spPr bwMode="auto">
            <a:xfrm>
              <a:off x="1963738" y="5753108"/>
              <a:ext cx="727075" cy="190500"/>
            </a:xfrm>
            <a:custGeom>
              <a:avLst/>
              <a:gdLst>
                <a:gd name="T0" fmla="*/ 64 w 458"/>
                <a:gd name="T1" fmla="*/ 0 h 120"/>
                <a:gd name="T2" fmla="*/ 393 w 458"/>
                <a:gd name="T3" fmla="*/ 0 h 120"/>
                <a:gd name="T4" fmla="*/ 414 w 458"/>
                <a:gd name="T5" fmla="*/ 3 h 120"/>
                <a:gd name="T6" fmla="*/ 431 w 458"/>
                <a:gd name="T7" fmla="*/ 12 h 120"/>
                <a:gd name="T8" fmla="*/ 445 w 458"/>
                <a:gd name="T9" fmla="*/ 25 h 120"/>
                <a:gd name="T10" fmla="*/ 454 w 458"/>
                <a:gd name="T11" fmla="*/ 41 h 120"/>
                <a:gd name="T12" fmla="*/ 458 w 458"/>
                <a:gd name="T13" fmla="*/ 60 h 120"/>
                <a:gd name="T14" fmla="*/ 454 w 458"/>
                <a:gd name="T15" fmla="*/ 79 h 120"/>
                <a:gd name="T16" fmla="*/ 445 w 458"/>
                <a:gd name="T17" fmla="*/ 96 h 120"/>
                <a:gd name="T18" fmla="*/ 431 w 458"/>
                <a:gd name="T19" fmla="*/ 109 h 120"/>
                <a:gd name="T20" fmla="*/ 414 w 458"/>
                <a:gd name="T21" fmla="*/ 118 h 120"/>
                <a:gd name="T22" fmla="*/ 393 w 458"/>
                <a:gd name="T23" fmla="*/ 120 h 120"/>
                <a:gd name="T24" fmla="*/ 64 w 458"/>
                <a:gd name="T25" fmla="*/ 120 h 120"/>
                <a:gd name="T26" fmla="*/ 43 w 458"/>
                <a:gd name="T27" fmla="*/ 118 h 120"/>
                <a:gd name="T28" fmla="*/ 26 w 458"/>
                <a:gd name="T29" fmla="*/ 109 h 120"/>
                <a:gd name="T30" fmla="*/ 12 w 458"/>
                <a:gd name="T31" fmla="*/ 96 h 120"/>
                <a:gd name="T32" fmla="*/ 3 w 458"/>
                <a:gd name="T33" fmla="*/ 79 h 120"/>
                <a:gd name="T34" fmla="*/ 0 w 458"/>
                <a:gd name="T35" fmla="*/ 60 h 120"/>
                <a:gd name="T36" fmla="*/ 3 w 458"/>
                <a:gd name="T37" fmla="*/ 41 h 120"/>
                <a:gd name="T38" fmla="*/ 12 w 458"/>
                <a:gd name="T39" fmla="*/ 25 h 120"/>
                <a:gd name="T40" fmla="*/ 26 w 458"/>
                <a:gd name="T41" fmla="*/ 12 h 120"/>
                <a:gd name="T42" fmla="*/ 43 w 458"/>
                <a:gd name="T43" fmla="*/ 3 h 120"/>
                <a:gd name="T44" fmla="*/ 64 w 458"/>
                <a:gd name="T4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8" h="120">
                  <a:moveTo>
                    <a:pt x="64" y="0"/>
                  </a:moveTo>
                  <a:lnTo>
                    <a:pt x="393" y="0"/>
                  </a:lnTo>
                  <a:lnTo>
                    <a:pt x="414" y="3"/>
                  </a:lnTo>
                  <a:lnTo>
                    <a:pt x="431" y="12"/>
                  </a:lnTo>
                  <a:lnTo>
                    <a:pt x="445" y="25"/>
                  </a:lnTo>
                  <a:lnTo>
                    <a:pt x="454" y="41"/>
                  </a:lnTo>
                  <a:lnTo>
                    <a:pt x="458" y="60"/>
                  </a:lnTo>
                  <a:lnTo>
                    <a:pt x="454" y="79"/>
                  </a:lnTo>
                  <a:lnTo>
                    <a:pt x="445" y="96"/>
                  </a:lnTo>
                  <a:lnTo>
                    <a:pt x="431" y="109"/>
                  </a:lnTo>
                  <a:lnTo>
                    <a:pt x="414" y="118"/>
                  </a:lnTo>
                  <a:lnTo>
                    <a:pt x="393" y="120"/>
                  </a:lnTo>
                  <a:lnTo>
                    <a:pt x="64" y="120"/>
                  </a:lnTo>
                  <a:lnTo>
                    <a:pt x="43" y="118"/>
                  </a:lnTo>
                  <a:lnTo>
                    <a:pt x="26" y="109"/>
                  </a:lnTo>
                  <a:lnTo>
                    <a:pt x="12" y="96"/>
                  </a:lnTo>
                  <a:lnTo>
                    <a:pt x="3" y="79"/>
                  </a:lnTo>
                  <a:lnTo>
                    <a:pt x="0" y="60"/>
                  </a:lnTo>
                  <a:lnTo>
                    <a:pt x="3" y="41"/>
                  </a:lnTo>
                  <a:lnTo>
                    <a:pt x="12" y="25"/>
                  </a:lnTo>
                  <a:lnTo>
                    <a:pt x="26" y="12"/>
                  </a:lnTo>
                  <a:lnTo>
                    <a:pt x="43" y="3"/>
                  </a:lnTo>
                  <a:lnTo>
                    <a:pt x="64"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69" name="Freeform 1601">
              <a:extLst>
                <a:ext uri="{FF2B5EF4-FFF2-40B4-BE49-F238E27FC236}">
                  <a16:creationId xmlns:a16="http://schemas.microsoft.com/office/drawing/2014/main" id="{1CA49606-12EB-4A8D-8485-7FA3B19500B6}"/>
                </a:ext>
              </a:extLst>
            </p:cNvPr>
            <p:cNvSpPr>
              <a:spLocks/>
            </p:cNvSpPr>
            <p:nvPr/>
          </p:nvSpPr>
          <p:spPr bwMode="auto">
            <a:xfrm>
              <a:off x="1787525" y="5680083"/>
              <a:ext cx="1077913" cy="160338"/>
            </a:xfrm>
            <a:custGeom>
              <a:avLst/>
              <a:gdLst>
                <a:gd name="T0" fmla="*/ 0 w 679"/>
                <a:gd name="T1" fmla="*/ 0 h 101"/>
                <a:gd name="T2" fmla="*/ 679 w 679"/>
                <a:gd name="T3" fmla="*/ 0 h 101"/>
                <a:gd name="T4" fmla="*/ 671 w 679"/>
                <a:gd name="T5" fmla="*/ 11 h 101"/>
                <a:gd name="T6" fmla="*/ 661 w 679"/>
                <a:gd name="T7" fmla="*/ 25 h 101"/>
                <a:gd name="T8" fmla="*/ 645 w 679"/>
                <a:gd name="T9" fmla="*/ 41 h 101"/>
                <a:gd name="T10" fmla="*/ 627 w 679"/>
                <a:gd name="T11" fmla="*/ 60 h 101"/>
                <a:gd name="T12" fmla="*/ 613 w 679"/>
                <a:gd name="T13" fmla="*/ 75 h 101"/>
                <a:gd name="T14" fmla="*/ 602 w 679"/>
                <a:gd name="T15" fmla="*/ 85 h 101"/>
                <a:gd name="T16" fmla="*/ 593 w 679"/>
                <a:gd name="T17" fmla="*/ 94 h 101"/>
                <a:gd name="T18" fmla="*/ 586 w 679"/>
                <a:gd name="T19" fmla="*/ 101 h 101"/>
                <a:gd name="T20" fmla="*/ 92 w 679"/>
                <a:gd name="T21" fmla="*/ 101 h 101"/>
                <a:gd name="T22" fmla="*/ 85 w 679"/>
                <a:gd name="T23" fmla="*/ 93 h 101"/>
                <a:gd name="T24" fmla="*/ 76 w 679"/>
                <a:gd name="T25" fmla="*/ 83 h 101"/>
                <a:gd name="T26" fmla="*/ 64 w 679"/>
                <a:gd name="T27" fmla="*/ 71 h 101"/>
                <a:gd name="T28" fmla="*/ 51 w 679"/>
                <a:gd name="T29" fmla="*/ 58 h 101"/>
                <a:gd name="T30" fmla="*/ 39 w 679"/>
                <a:gd name="T31" fmla="*/ 45 h 101"/>
                <a:gd name="T32" fmla="*/ 27 w 679"/>
                <a:gd name="T33" fmla="*/ 33 h 101"/>
                <a:gd name="T34" fmla="*/ 17 w 679"/>
                <a:gd name="T35" fmla="*/ 21 h 101"/>
                <a:gd name="T36" fmla="*/ 9 w 679"/>
                <a:gd name="T37" fmla="*/ 13 h 101"/>
                <a:gd name="T38" fmla="*/ 4 w 679"/>
                <a:gd name="T39" fmla="*/ 8 h 101"/>
                <a:gd name="T40" fmla="*/ 3 w 679"/>
                <a:gd name="T41" fmla="*/ 4 h 101"/>
                <a:gd name="T42" fmla="*/ 0 w 679"/>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9" h="101">
                  <a:moveTo>
                    <a:pt x="0" y="0"/>
                  </a:moveTo>
                  <a:lnTo>
                    <a:pt x="679" y="0"/>
                  </a:lnTo>
                  <a:lnTo>
                    <a:pt x="671" y="11"/>
                  </a:lnTo>
                  <a:lnTo>
                    <a:pt x="661" y="25"/>
                  </a:lnTo>
                  <a:lnTo>
                    <a:pt x="645" y="41"/>
                  </a:lnTo>
                  <a:lnTo>
                    <a:pt x="627" y="60"/>
                  </a:lnTo>
                  <a:lnTo>
                    <a:pt x="613" y="75"/>
                  </a:lnTo>
                  <a:lnTo>
                    <a:pt x="602" y="85"/>
                  </a:lnTo>
                  <a:lnTo>
                    <a:pt x="593" y="94"/>
                  </a:lnTo>
                  <a:lnTo>
                    <a:pt x="586" y="101"/>
                  </a:lnTo>
                  <a:lnTo>
                    <a:pt x="92" y="101"/>
                  </a:lnTo>
                  <a:lnTo>
                    <a:pt x="85" y="93"/>
                  </a:lnTo>
                  <a:lnTo>
                    <a:pt x="76" y="83"/>
                  </a:lnTo>
                  <a:lnTo>
                    <a:pt x="64" y="71"/>
                  </a:lnTo>
                  <a:lnTo>
                    <a:pt x="51" y="58"/>
                  </a:lnTo>
                  <a:lnTo>
                    <a:pt x="39" y="45"/>
                  </a:lnTo>
                  <a:lnTo>
                    <a:pt x="27" y="33"/>
                  </a:lnTo>
                  <a:lnTo>
                    <a:pt x="17" y="21"/>
                  </a:lnTo>
                  <a:lnTo>
                    <a:pt x="9" y="13"/>
                  </a:lnTo>
                  <a:lnTo>
                    <a:pt x="4" y="8"/>
                  </a:lnTo>
                  <a:lnTo>
                    <a:pt x="3" y="4"/>
                  </a:lnTo>
                  <a:lnTo>
                    <a:pt x="0"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0" name="Freeform 1602">
              <a:extLst>
                <a:ext uri="{FF2B5EF4-FFF2-40B4-BE49-F238E27FC236}">
                  <a16:creationId xmlns:a16="http://schemas.microsoft.com/office/drawing/2014/main" id="{7A864742-7D93-448B-9C79-B3670A0E0BF8}"/>
                </a:ext>
              </a:extLst>
            </p:cNvPr>
            <p:cNvSpPr>
              <a:spLocks/>
            </p:cNvSpPr>
            <p:nvPr/>
          </p:nvSpPr>
          <p:spPr bwMode="auto">
            <a:xfrm>
              <a:off x="1752600" y="5149857"/>
              <a:ext cx="1154113" cy="111125"/>
            </a:xfrm>
            <a:custGeom>
              <a:avLst/>
              <a:gdLst>
                <a:gd name="T0" fmla="*/ 30 w 727"/>
                <a:gd name="T1" fmla="*/ 0 h 70"/>
                <a:gd name="T2" fmla="*/ 697 w 727"/>
                <a:gd name="T3" fmla="*/ 0 h 70"/>
                <a:gd name="T4" fmla="*/ 709 w 727"/>
                <a:gd name="T5" fmla="*/ 3 h 70"/>
                <a:gd name="T6" fmla="*/ 718 w 727"/>
                <a:gd name="T7" fmla="*/ 11 h 70"/>
                <a:gd name="T8" fmla="*/ 725 w 727"/>
                <a:gd name="T9" fmla="*/ 21 h 70"/>
                <a:gd name="T10" fmla="*/ 727 w 727"/>
                <a:gd name="T11" fmla="*/ 34 h 70"/>
                <a:gd name="T12" fmla="*/ 725 w 727"/>
                <a:gd name="T13" fmla="*/ 49 h 70"/>
                <a:gd name="T14" fmla="*/ 718 w 727"/>
                <a:gd name="T15" fmla="*/ 59 h 70"/>
                <a:gd name="T16" fmla="*/ 709 w 727"/>
                <a:gd name="T17" fmla="*/ 67 h 70"/>
                <a:gd name="T18" fmla="*/ 697 w 727"/>
                <a:gd name="T19" fmla="*/ 70 h 70"/>
                <a:gd name="T20" fmla="*/ 30 w 727"/>
                <a:gd name="T21" fmla="*/ 70 h 70"/>
                <a:gd name="T22" fmla="*/ 18 w 727"/>
                <a:gd name="T23" fmla="*/ 67 h 70"/>
                <a:gd name="T24" fmla="*/ 9 w 727"/>
                <a:gd name="T25" fmla="*/ 59 h 70"/>
                <a:gd name="T26" fmla="*/ 2 w 727"/>
                <a:gd name="T27" fmla="*/ 49 h 70"/>
                <a:gd name="T28" fmla="*/ 0 w 727"/>
                <a:gd name="T29" fmla="*/ 34 h 70"/>
                <a:gd name="T30" fmla="*/ 2 w 727"/>
                <a:gd name="T31" fmla="*/ 21 h 70"/>
                <a:gd name="T32" fmla="*/ 9 w 727"/>
                <a:gd name="T33" fmla="*/ 11 h 70"/>
                <a:gd name="T34" fmla="*/ 18 w 727"/>
                <a:gd name="T35" fmla="*/ 3 h 70"/>
                <a:gd name="T36" fmla="*/ 30 w 727"/>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7" h="70">
                  <a:moveTo>
                    <a:pt x="30" y="0"/>
                  </a:moveTo>
                  <a:lnTo>
                    <a:pt x="697" y="0"/>
                  </a:lnTo>
                  <a:lnTo>
                    <a:pt x="709" y="3"/>
                  </a:lnTo>
                  <a:lnTo>
                    <a:pt x="718" y="11"/>
                  </a:lnTo>
                  <a:lnTo>
                    <a:pt x="725" y="21"/>
                  </a:lnTo>
                  <a:lnTo>
                    <a:pt x="727" y="34"/>
                  </a:lnTo>
                  <a:lnTo>
                    <a:pt x="725" y="49"/>
                  </a:lnTo>
                  <a:lnTo>
                    <a:pt x="718" y="59"/>
                  </a:lnTo>
                  <a:lnTo>
                    <a:pt x="709" y="67"/>
                  </a:lnTo>
                  <a:lnTo>
                    <a:pt x="697" y="70"/>
                  </a:lnTo>
                  <a:lnTo>
                    <a:pt x="30" y="70"/>
                  </a:lnTo>
                  <a:lnTo>
                    <a:pt x="18" y="67"/>
                  </a:lnTo>
                  <a:lnTo>
                    <a:pt x="9" y="59"/>
                  </a:lnTo>
                  <a:lnTo>
                    <a:pt x="2" y="49"/>
                  </a:lnTo>
                  <a:lnTo>
                    <a:pt x="0" y="34"/>
                  </a:lnTo>
                  <a:lnTo>
                    <a:pt x="2" y="21"/>
                  </a:lnTo>
                  <a:lnTo>
                    <a:pt x="9" y="11"/>
                  </a:lnTo>
                  <a:lnTo>
                    <a:pt x="18" y="3"/>
                  </a:lnTo>
                  <a:lnTo>
                    <a:pt x="30"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1" name="Freeform 1603">
              <a:extLst>
                <a:ext uri="{FF2B5EF4-FFF2-40B4-BE49-F238E27FC236}">
                  <a16:creationId xmlns:a16="http://schemas.microsoft.com/office/drawing/2014/main" id="{7598B679-4209-4213-AE57-6BD64E04C6C9}"/>
                </a:ext>
              </a:extLst>
            </p:cNvPr>
            <p:cNvSpPr>
              <a:spLocks/>
            </p:cNvSpPr>
            <p:nvPr/>
          </p:nvSpPr>
          <p:spPr bwMode="auto">
            <a:xfrm>
              <a:off x="1752600" y="5313370"/>
              <a:ext cx="1154113" cy="109539"/>
            </a:xfrm>
            <a:custGeom>
              <a:avLst/>
              <a:gdLst>
                <a:gd name="T0" fmla="*/ 30 w 727"/>
                <a:gd name="T1" fmla="*/ 0 h 69"/>
                <a:gd name="T2" fmla="*/ 697 w 727"/>
                <a:gd name="T3" fmla="*/ 0 h 69"/>
                <a:gd name="T4" fmla="*/ 709 w 727"/>
                <a:gd name="T5" fmla="*/ 2 h 69"/>
                <a:gd name="T6" fmla="*/ 718 w 727"/>
                <a:gd name="T7" fmla="*/ 10 h 69"/>
                <a:gd name="T8" fmla="*/ 725 w 727"/>
                <a:gd name="T9" fmla="*/ 20 h 69"/>
                <a:gd name="T10" fmla="*/ 727 w 727"/>
                <a:gd name="T11" fmla="*/ 34 h 69"/>
                <a:gd name="T12" fmla="*/ 725 w 727"/>
                <a:gd name="T13" fmla="*/ 48 h 69"/>
                <a:gd name="T14" fmla="*/ 718 w 727"/>
                <a:gd name="T15" fmla="*/ 58 h 69"/>
                <a:gd name="T16" fmla="*/ 709 w 727"/>
                <a:gd name="T17" fmla="*/ 66 h 69"/>
                <a:gd name="T18" fmla="*/ 697 w 727"/>
                <a:gd name="T19" fmla="*/ 69 h 69"/>
                <a:gd name="T20" fmla="*/ 30 w 727"/>
                <a:gd name="T21" fmla="*/ 69 h 69"/>
                <a:gd name="T22" fmla="*/ 18 w 727"/>
                <a:gd name="T23" fmla="*/ 66 h 69"/>
                <a:gd name="T24" fmla="*/ 9 w 727"/>
                <a:gd name="T25" fmla="*/ 58 h 69"/>
                <a:gd name="T26" fmla="*/ 2 w 727"/>
                <a:gd name="T27" fmla="*/ 48 h 69"/>
                <a:gd name="T28" fmla="*/ 0 w 727"/>
                <a:gd name="T29" fmla="*/ 34 h 69"/>
                <a:gd name="T30" fmla="*/ 2 w 727"/>
                <a:gd name="T31" fmla="*/ 20 h 69"/>
                <a:gd name="T32" fmla="*/ 9 w 727"/>
                <a:gd name="T33" fmla="*/ 10 h 69"/>
                <a:gd name="T34" fmla="*/ 18 w 727"/>
                <a:gd name="T35" fmla="*/ 2 h 69"/>
                <a:gd name="T36" fmla="*/ 30 w 727"/>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7" h="69">
                  <a:moveTo>
                    <a:pt x="30" y="0"/>
                  </a:moveTo>
                  <a:lnTo>
                    <a:pt x="697" y="0"/>
                  </a:lnTo>
                  <a:lnTo>
                    <a:pt x="709" y="2"/>
                  </a:lnTo>
                  <a:lnTo>
                    <a:pt x="718" y="10"/>
                  </a:lnTo>
                  <a:lnTo>
                    <a:pt x="725" y="20"/>
                  </a:lnTo>
                  <a:lnTo>
                    <a:pt x="727" y="34"/>
                  </a:lnTo>
                  <a:lnTo>
                    <a:pt x="725" y="48"/>
                  </a:lnTo>
                  <a:lnTo>
                    <a:pt x="718" y="58"/>
                  </a:lnTo>
                  <a:lnTo>
                    <a:pt x="709" y="66"/>
                  </a:lnTo>
                  <a:lnTo>
                    <a:pt x="697" y="69"/>
                  </a:lnTo>
                  <a:lnTo>
                    <a:pt x="30" y="69"/>
                  </a:lnTo>
                  <a:lnTo>
                    <a:pt x="18" y="66"/>
                  </a:lnTo>
                  <a:lnTo>
                    <a:pt x="9" y="58"/>
                  </a:lnTo>
                  <a:lnTo>
                    <a:pt x="2" y="48"/>
                  </a:lnTo>
                  <a:lnTo>
                    <a:pt x="0" y="34"/>
                  </a:lnTo>
                  <a:lnTo>
                    <a:pt x="2" y="20"/>
                  </a:lnTo>
                  <a:lnTo>
                    <a:pt x="9" y="10"/>
                  </a:lnTo>
                  <a:lnTo>
                    <a:pt x="18" y="2"/>
                  </a:lnTo>
                  <a:lnTo>
                    <a:pt x="30"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2" name="Freeform 1604">
              <a:extLst>
                <a:ext uri="{FF2B5EF4-FFF2-40B4-BE49-F238E27FC236}">
                  <a16:creationId xmlns:a16="http://schemas.microsoft.com/office/drawing/2014/main" id="{CBCB2280-9EEA-4761-B723-800A89BEA14E}"/>
                </a:ext>
              </a:extLst>
            </p:cNvPr>
            <p:cNvSpPr>
              <a:spLocks/>
            </p:cNvSpPr>
            <p:nvPr/>
          </p:nvSpPr>
          <p:spPr bwMode="auto">
            <a:xfrm>
              <a:off x="1752600" y="5475295"/>
              <a:ext cx="1154113" cy="109539"/>
            </a:xfrm>
            <a:custGeom>
              <a:avLst/>
              <a:gdLst>
                <a:gd name="T0" fmla="*/ 30 w 727"/>
                <a:gd name="T1" fmla="*/ 0 h 69"/>
                <a:gd name="T2" fmla="*/ 697 w 727"/>
                <a:gd name="T3" fmla="*/ 0 h 69"/>
                <a:gd name="T4" fmla="*/ 709 w 727"/>
                <a:gd name="T5" fmla="*/ 2 h 69"/>
                <a:gd name="T6" fmla="*/ 718 w 727"/>
                <a:gd name="T7" fmla="*/ 10 h 69"/>
                <a:gd name="T8" fmla="*/ 725 w 727"/>
                <a:gd name="T9" fmla="*/ 21 h 69"/>
                <a:gd name="T10" fmla="*/ 727 w 727"/>
                <a:gd name="T11" fmla="*/ 34 h 69"/>
                <a:gd name="T12" fmla="*/ 725 w 727"/>
                <a:gd name="T13" fmla="*/ 48 h 69"/>
                <a:gd name="T14" fmla="*/ 718 w 727"/>
                <a:gd name="T15" fmla="*/ 59 h 69"/>
                <a:gd name="T16" fmla="*/ 709 w 727"/>
                <a:gd name="T17" fmla="*/ 66 h 69"/>
                <a:gd name="T18" fmla="*/ 697 w 727"/>
                <a:gd name="T19" fmla="*/ 69 h 69"/>
                <a:gd name="T20" fmla="*/ 30 w 727"/>
                <a:gd name="T21" fmla="*/ 69 h 69"/>
                <a:gd name="T22" fmla="*/ 18 w 727"/>
                <a:gd name="T23" fmla="*/ 66 h 69"/>
                <a:gd name="T24" fmla="*/ 9 w 727"/>
                <a:gd name="T25" fmla="*/ 59 h 69"/>
                <a:gd name="T26" fmla="*/ 2 w 727"/>
                <a:gd name="T27" fmla="*/ 48 h 69"/>
                <a:gd name="T28" fmla="*/ 0 w 727"/>
                <a:gd name="T29" fmla="*/ 34 h 69"/>
                <a:gd name="T30" fmla="*/ 2 w 727"/>
                <a:gd name="T31" fmla="*/ 21 h 69"/>
                <a:gd name="T32" fmla="*/ 9 w 727"/>
                <a:gd name="T33" fmla="*/ 10 h 69"/>
                <a:gd name="T34" fmla="*/ 18 w 727"/>
                <a:gd name="T35" fmla="*/ 2 h 69"/>
                <a:gd name="T36" fmla="*/ 30 w 727"/>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7" h="69">
                  <a:moveTo>
                    <a:pt x="30" y="0"/>
                  </a:moveTo>
                  <a:lnTo>
                    <a:pt x="697" y="0"/>
                  </a:lnTo>
                  <a:lnTo>
                    <a:pt x="709" y="2"/>
                  </a:lnTo>
                  <a:lnTo>
                    <a:pt x="718" y="10"/>
                  </a:lnTo>
                  <a:lnTo>
                    <a:pt x="725" y="21"/>
                  </a:lnTo>
                  <a:lnTo>
                    <a:pt x="727" y="34"/>
                  </a:lnTo>
                  <a:lnTo>
                    <a:pt x="725" y="48"/>
                  </a:lnTo>
                  <a:lnTo>
                    <a:pt x="718" y="59"/>
                  </a:lnTo>
                  <a:lnTo>
                    <a:pt x="709" y="66"/>
                  </a:lnTo>
                  <a:lnTo>
                    <a:pt x="697" y="69"/>
                  </a:lnTo>
                  <a:lnTo>
                    <a:pt x="30" y="69"/>
                  </a:lnTo>
                  <a:lnTo>
                    <a:pt x="18" y="66"/>
                  </a:lnTo>
                  <a:lnTo>
                    <a:pt x="9" y="59"/>
                  </a:lnTo>
                  <a:lnTo>
                    <a:pt x="2" y="48"/>
                  </a:lnTo>
                  <a:lnTo>
                    <a:pt x="0" y="34"/>
                  </a:lnTo>
                  <a:lnTo>
                    <a:pt x="2" y="21"/>
                  </a:lnTo>
                  <a:lnTo>
                    <a:pt x="9" y="10"/>
                  </a:lnTo>
                  <a:lnTo>
                    <a:pt x="18" y="2"/>
                  </a:lnTo>
                  <a:lnTo>
                    <a:pt x="30"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3" name="Freeform 1605">
              <a:extLst>
                <a:ext uri="{FF2B5EF4-FFF2-40B4-BE49-F238E27FC236}">
                  <a16:creationId xmlns:a16="http://schemas.microsoft.com/office/drawing/2014/main" id="{D12351A3-198B-40C7-82B9-A6363A2BB3C6}"/>
                </a:ext>
              </a:extLst>
            </p:cNvPr>
            <p:cNvSpPr>
              <a:spLocks/>
            </p:cNvSpPr>
            <p:nvPr/>
          </p:nvSpPr>
          <p:spPr bwMode="auto">
            <a:xfrm>
              <a:off x="1752600" y="5619757"/>
              <a:ext cx="1146175" cy="68263"/>
            </a:xfrm>
            <a:custGeom>
              <a:avLst/>
              <a:gdLst>
                <a:gd name="T0" fmla="*/ 30 w 722"/>
                <a:gd name="T1" fmla="*/ 0 h 43"/>
                <a:gd name="T2" fmla="*/ 691 w 722"/>
                <a:gd name="T3" fmla="*/ 0 h 43"/>
                <a:gd name="T4" fmla="*/ 704 w 722"/>
                <a:gd name="T5" fmla="*/ 2 h 43"/>
                <a:gd name="T6" fmla="*/ 713 w 722"/>
                <a:gd name="T7" fmla="*/ 5 h 43"/>
                <a:gd name="T8" fmla="*/ 720 w 722"/>
                <a:gd name="T9" fmla="*/ 13 h 43"/>
                <a:gd name="T10" fmla="*/ 722 w 722"/>
                <a:gd name="T11" fmla="*/ 21 h 43"/>
                <a:gd name="T12" fmla="*/ 720 w 722"/>
                <a:gd name="T13" fmla="*/ 30 h 43"/>
                <a:gd name="T14" fmla="*/ 713 w 722"/>
                <a:gd name="T15" fmla="*/ 37 h 43"/>
                <a:gd name="T16" fmla="*/ 704 w 722"/>
                <a:gd name="T17" fmla="*/ 42 h 43"/>
                <a:gd name="T18" fmla="*/ 691 w 722"/>
                <a:gd name="T19" fmla="*/ 43 h 43"/>
                <a:gd name="T20" fmla="*/ 30 w 722"/>
                <a:gd name="T21" fmla="*/ 43 h 43"/>
                <a:gd name="T22" fmla="*/ 18 w 722"/>
                <a:gd name="T23" fmla="*/ 42 h 43"/>
                <a:gd name="T24" fmla="*/ 9 w 722"/>
                <a:gd name="T25" fmla="*/ 37 h 43"/>
                <a:gd name="T26" fmla="*/ 2 w 722"/>
                <a:gd name="T27" fmla="*/ 30 h 43"/>
                <a:gd name="T28" fmla="*/ 0 w 722"/>
                <a:gd name="T29" fmla="*/ 21 h 43"/>
                <a:gd name="T30" fmla="*/ 2 w 722"/>
                <a:gd name="T31" fmla="*/ 13 h 43"/>
                <a:gd name="T32" fmla="*/ 9 w 722"/>
                <a:gd name="T33" fmla="*/ 5 h 43"/>
                <a:gd name="T34" fmla="*/ 18 w 722"/>
                <a:gd name="T35" fmla="*/ 2 h 43"/>
                <a:gd name="T36" fmla="*/ 30 w 722"/>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2" h="43">
                  <a:moveTo>
                    <a:pt x="30" y="0"/>
                  </a:moveTo>
                  <a:lnTo>
                    <a:pt x="691" y="0"/>
                  </a:lnTo>
                  <a:lnTo>
                    <a:pt x="704" y="2"/>
                  </a:lnTo>
                  <a:lnTo>
                    <a:pt x="713" y="5"/>
                  </a:lnTo>
                  <a:lnTo>
                    <a:pt x="720" y="13"/>
                  </a:lnTo>
                  <a:lnTo>
                    <a:pt x="722" y="21"/>
                  </a:lnTo>
                  <a:lnTo>
                    <a:pt x="720" y="30"/>
                  </a:lnTo>
                  <a:lnTo>
                    <a:pt x="713" y="37"/>
                  </a:lnTo>
                  <a:lnTo>
                    <a:pt x="704" y="42"/>
                  </a:lnTo>
                  <a:lnTo>
                    <a:pt x="691" y="43"/>
                  </a:lnTo>
                  <a:lnTo>
                    <a:pt x="30" y="43"/>
                  </a:lnTo>
                  <a:lnTo>
                    <a:pt x="18" y="42"/>
                  </a:lnTo>
                  <a:lnTo>
                    <a:pt x="9" y="37"/>
                  </a:lnTo>
                  <a:lnTo>
                    <a:pt x="2" y="30"/>
                  </a:lnTo>
                  <a:lnTo>
                    <a:pt x="0" y="21"/>
                  </a:lnTo>
                  <a:lnTo>
                    <a:pt x="2" y="13"/>
                  </a:lnTo>
                  <a:lnTo>
                    <a:pt x="9" y="5"/>
                  </a:lnTo>
                  <a:lnTo>
                    <a:pt x="18" y="2"/>
                  </a:lnTo>
                  <a:lnTo>
                    <a:pt x="30"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4" name="Freeform 1606">
              <a:extLst>
                <a:ext uri="{FF2B5EF4-FFF2-40B4-BE49-F238E27FC236}">
                  <a16:creationId xmlns:a16="http://schemas.microsoft.com/office/drawing/2014/main" id="{AAE56299-E3F7-4809-8E53-88F3C1D95B49}"/>
                </a:ext>
              </a:extLst>
            </p:cNvPr>
            <p:cNvSpPr>
              <a:spLocks/>
            </p:cNvSpPr>
            <p:nvPr/>
          </p:nvSpPr>
          <p:spPr bwMode="auto">
            <a:xfrm>
              <a:off x="1743075" y="4987925"/>
              <a:ext cx="1173163" cy="111125"/>
            </a:xfrm>
            <a:custGeom>
              <a:avLst/>
              <a:gdLst>
                <a:gd name="T0" fmla="*/ 32 w 739"/>
                <a:gd name="T1" fmla="*/ 0 h 70"/>
                <a:gd name="T2" fmla="*/ 707 w 739"/>
                <a:gd name="T3" fmla="*/ 0 h 70"/>
                <a:gd name="T4" fmla="*/ 720 w 739"/>
                <a:gd name="T5" fmla="*/ 3 h 70"/>
                <a:gd name="T6" fmla="*/ 730 w 739"/>
                <a:gd name="T7" fmla="*/ 9 h 70"/>
                <a:gd name="T8" fmla="*/ 736 w 739"/>
                <a:gd name="T9" fmla="*/ 21 h 70"/>
                <a:gd name="T10" fmla="*/ 739 w 739"/>
                <a:gd name="T11" fmla="*/ 34 h 70"/>
                <a:gd name="T12" fmla="*/ 736 w 739"/>
                <a:gd name="T13" fmla="*/ 47 h 70"/>
                <a:gd name="T14" fmla="*/ 730 w 739"/>
                <a:gd name="T15" fmla="*/ 59 h 70"/>
                <a:gd name="T16" fmla="*/ 720 w 739"/>
                <a:gd name="T17" fmla="*/ 67 h 70"/>
                <a:gd name="T18" fmla="*/ 707 w 739"/>
                <a:gd name="T19" fmla="*/ 70 h 70"/>
                <a:gd name="T20" fmla="*/ 32 w 739"/>
                <a:gd name="T21" fmla="*/ 70 h 70"/>
                <a:gd name="T22" fmla="*/ 19 w 739"/>
                <a:gd name="T23" fmla="*/ 67 h 70"/>
                <a:gd name="T24" fmla="*/ 10 w 739"/>
                <a:gd name="T25" fmla="*/ 59 h 70"/>
                <a:gd name="T26" fmla="*/ 3 w 739"/>
                <a:gd name="T27" fmla="*/ 47 h 70"/>
                <a:gd name="T28" fmla="*/ 0 w 739"/>
                <a:gd name="T29" fmla="*/ 34 h 70"/>
                <a:gd name="T30" fmla="*/ 3 w 739"/>
                <a:gd name="T31" fmla="*/ 21 h 70"/>
                <a:gd name="T32" fmla="*/ 10 w 739"/>
                <a:gd name="T33" fmla="*/ 9 h 70"/>
                <a:gd name="T34" fmla="*/ 19 w 739"/>
                <a:gd name="T35" fmla="*/ 3 h 70"/>
                <a:gd name="T36" fmla="*/ 32 w 739"/>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9" h="70">
                  <a:moveTo>
                    <a:pt x="32" y="0"/>
                  </a:moveTo>
                  <a:lnTo>
                    <a:pt x="707" y="0"/>
                  </a:lnTo>
                  <a:lnTo>
                    <a:pt x="720" y="3"/>
                  </a:lnTo>
                  <a:lnTo>
                    <a:pt x="730" y="9"/>
                  </a:lnTo>
                  <a:lnTo>
                    <a:pt x="736" y="21"/>
                  </a:lnTo>
                  <a:lnTo>
                    <a:pt x="739" y="34"/>
                  </a:lnTo>
                  <a:lnTo>
                    <a:pt x="736" y="47"/>
                  </a:lnTo>
                  <a:lnTo>
                    <a:pt x="730" y="59"/>
                  </a:lnTo>
                  <a:lnTo>
                    <a:pt x="720" y="67"/>
                  </a:lnTo>
                  <a:lnTo>
                    <a:pt x="707" y="70"/>
                  </a:lnTo>
                  <a:lnTo>
                    <a:pt x="32" y="70"/>
                  </a:lnTo>
                  <a:lnTo>
                    <a:pt x="19" y="67"/>
                  </a:lnTo>
                  <a:lnTo>
                    <a:pt x="10" y="59"/>
                  </a:lnTo>
                  <a:lnTo>
                    <a:pt x="3" y="47"/>
                  </a:lnTo>
                  <a:lnTo>
                    <a:pt x="0" y="34"/>
                  </a:lnTo>
                  <a:lnTo>
                    <a:pt x="3" y="21"/>
                  </a:lnTo>
                  <a:lnTo>
                    <a:pt x="10" y="9"/>
                  </a:lnTo>
                  <a:lnTo>
                    <a:pt x="19" y="3"/>
                  </a:lnTo>
                  <a:lnTo>
                    <a:pt x="32" y="0"/>
                  </a:lnTo>
                  <a:close/>
                </a:path>
              </a:pathLst>
            </a:custGeom>
            <a:grpFill/>
            <a:ln w="0">
              <a:solidFill>
                <a:schemeClr val="tx1">
                  <a:lumMod val="75000"/>
                  <a:lumOff val="2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dirty="0"/>
            </a:p>
          </p:txBody>
        </p:sp>
      </p:grpSp>
      <p:sp>
        <p:nvSpPr>
          <p:cNvPr id="175" name="Freeform 1607">
            <a:extLst>
              <a:ext uri="{FF2B5EF4-FFF2-40B4-BE49-F238E27FC236}">
                <a16:creationId xmlns:a16="http://schemas.microsoft.com/office/drawing/2014/main" id="{06DE9988-40EA-48CE-9B98-0362BEC2A52C}"/>
              </a:ext>
            </a:extLst>
          </p:cNvPr>
          <p:cNvSpPr>
            <a:spLocks/>
          </p:cNvSpPr>
          <p:nvPr/>
        </p:nvSpPr>
        <p:spPr bwMode="auto">
          <a:xfrm>
            <a:off x="2279602" y="1684632"/>
            <a:ext cx="1695789" cy="1072693"/>
          </a:xfrm>
          <a:custGeom>
            <a:avLst/>
            <a:gdLst>
              <a:gd name="T0" fmla="*/ 0 w 1124"/>
              <a:gd name="T1" fmla="*/ 0 h 711"/>
              <a:gd name="T2" fmla="*/ 418 w 1124"/>
              <a:gd name="T3" fmla="*/ 0 h 711"/>
              <a:gd name="T4" fmla="*/ 909 w 1124"/>
              <a:gd name="T5" fmla="*/ 249 h 711"/>
              <a:gd name="T6" fmla="*/ 1124 w 1124"/>
              <a:gd name="T7" fmla="*/ 711 h 711"/>
              <a:gd name="T8" fmla="*/ 0 w 1124"/>
              <a:gd name="T9" fmla="*/ 0 h 711"/>
            </a:gdLst>
            <a:ahLst/>
            <a:cxnLst>
              <a:cxn ang="0">
                <a:pos x="T0" y="T1"/>
              </a:cxn>
              <a:cxn ang="0">
                <a:pos x="T2" y="T3"/>
              </a:cxn>
              <a:cxn ang="0">
                <a:pos x="T4" y="T5"/>
              </a:cxn>
              <a:cxn ang="0">
                <a:pos x="T6" y="T7"/>
              </a:cxn>
              <a:cxn ang="0">
                <a:pos x="T8" y="T9"/>
              </a:cxn>
            </a:cxnLst>
            <a:rect l="0" t="0" r="r" b="b"/>
            <a:pathLst>
              <a:path w="1124" h="711">
                <a:moveTo>
                  <a:pt x="0" y="0"/>
                </a:moveTo>
                <a:lnTo>
                  <a:pt x="418" y="0"/>
                </a:lnTo>
                <a:lnTo>
                  <a:pt x="909" y="249"/>
                </a:lnTo>
                <a:lnTo>
                  <a:pt x="1124" y="711"/>
                </a:lnTo>
                <a:lnTo>
                  <a:pt x="0" y="0"/>
                </a:lnTo>
                <a:close/>
              </a:path>
            </a:pathLst>
          </a:custGeom>
          <a:solidFill>
            <a:schemeClr val="accent4"/>
          </a:solidFill>
          <a:ln w="0">
            <a:solidFill>
              <a:schemeClr val="accent4"/>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6" name="Freeform 1608">
            <a:extLst>
              <a:ext uri="{FF2B5EF4-FFF2-40B4-BE49-F238E27FC236}">
                <a16:creationId xmlns:a16="http://schemas.microsoft.com/office/drawing/2014/main" id="{6450FBA4-D1C1-4DD0-BB9F-9702B3536411}"/>
              </a:ext>
            </a:extLst>
          </p:cNvPr>
          <p:cNvSpPr>
            <a:spLocks/>
          </p:cNvSpPr>
          <p:nvPr/>
        </p:nvSpPr>
        <p:spPr bwMode="auto">
          <a:xfrm>
            <a:off x="1404551" y="2559684"/>
            <a:ext cx="2570841" cy="757372"/>
          </a:xfrm>
          <a:custGeom>
            <a:avLst/>
            <a:gdLst>
              <a:gd name="T0" fmla="*/ 0 w 1704"/>
              <a:gd name="T1" fmla="*/ 0 h 502"/>
              <a:gd name="T2" fmla="*/ 1704 w 1704"/>
              <a:gd name="T3" fmla="*/ 214 h 502"/>
              <a:gd name="T4" fmla="*/ 1686 w 1704"/>
              <a:gd name="T5" fmla="*/ 446 h 502"/>
              <a:gd name="T6" fmla="*/ 1 w 1704"/>
              <a:gd name="T7" fmla="*/ 502 h 502"/>
              <a:gd name="T8" fmla="*/ 0 w 1704"/>
              <a:gd name="T9" fmla="*/ 0 h 502"/>
            </a:gdLst>
            <a:ahLst/>
            <a:cxnLst>
              <a:cxn ang="0">
                <a:pos x="T0" y="T1"/>
              </a:cxn>
              <a:cxn ang="0">
                <a:pos x="T2" y="T3"/>
              </a:cxn>
              <a:cxn ang="0">
                <a:pos x="T4" y="T5"/>
              </a:cxn>
              <a:cxn ang="0">
                <a:pos x="T6" y="T7"/>
              </a:cxn>
              <a:cxn ang="0">
                <a:pos x="T8" y="T9"/>
              </a:cxn>
            </a:cxnLst>
            <a:rect l="0" t="0" r="r" b="b"/>
            <a:pathLst>
              <a:path w="1704" h="502">
                <a:moveTo>
                  <a:pt x="0" y="0"/>
                </a:moveTo>
                <a:lnTo>
                  <a:pt x="1704" y="214"/>
                </a:lnTo>
                <a:lnTo>
                  <a:pt x="1686" y="446"/>
                </a:lnTo>
                <a:lnTo>
                  <a:pt x="1" y="502"/>
                </a:lnTo>
                <a:lnTo>
                  <a:pt x="0" y="0"/>
                </a:lnTo>
                <a:close/>
              </a:path>
            </a:pathLst>
          </a:custGeom>
          <a:solidFill>
            <a:schemeClr val="accent4"/>
          </a:solidFill>
          <a:ln w="0">
            <a:solidFill>
              <a:schemeClr val="accent4"/>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7" name="Freeform 1609">
            <a:extLst>
              <a:ext uri="{FF2B5EF4-FFF2-40B4-BE49-F238E27FC236}">
                <a16:creationId xmlns:a16="http://schemas.microsoft.com/office/drawing/2014/main" id="{B49006E2-FCC5-4803-84D9-D4B2F9D4772E}"/>
              </a:ext>
            </a:extLst>
          </p:cNvPr>
          <p:cNvSpPr>
            <a:spLocks/>
          </p:cNvSpPr>
          <p:nvPr/>
        </p:nvSpPr>
        <p:spPr bwMode="auto">
          <a:xfrm>
            <a:off x="1600682" y="2060302"/>
            <a:ext cx="2374709" cy="1867781"/>
          </a:xfrm>
          <a:custGeom>
            <a:avLst/>
            <a:gdLst>
              <a:gd name="T0" fmla="*/ 1359 w 1574"/>
              <a:gd name="T1" fmla="*/ 0 h 1238"/>
              <a:gd name="T2" fmla="*/ 1574 w 1574"/>
              <a:gd name="T3" fmla="*/ 462 h 1238"/>
              <a:gd name="T4" fmla="*/ 61 w 1574"/>
              <a:gd name="T5" fmla="*/ 1238 h 1238"/>
              <a:gd name="T6" fmla="*/ 0 w 1574"/>
              <a:gd name="T7" fmla="*/ 1131 h 1238"/>
              <a:gd name="T8" fmla="*/ 1359 w 1574"/>
              <a:gd name="T9" fmla="*/ 0 h 1238"/>
            </a:gdLst>
            <a:ahLst/>
            <a:cxnLst>
              <a:cxn ang="0">
                <a:pos x="T0" y="T1"/>
              </a:cxn>
              <a:cxn ang="0">
                <a:pos x="T2" y="T3"/>
              </a:cxn>
              <a:cxn ang="0">
                <a:pos x="T4" y="T5"/>
              </a:cxn>
              <a:cxn ang="0">
                <a:pos x="T6" y="T7"/>
              </a:cxn>
              <a:cxn ang="0">
                <a:pos x="T8" y="T9"/>
              </a:cxn>
            </a:cxnLst>
            <a:rect l="0" t="0" r="r" b="b"/>
            <a:pathLst>
              <a:path w="1574" h="1238">
                <a:moveTo>
                  <a:pt x="1359" y="0"/>
                </a:moveTo>
                <a:lnTo>
                  <a:pt x="1574" y="462"/>
                </a:lnTo>
                <a:lnTo>
                  <a:pt x="61" y="1238"/>
                </a:lnTo>
                <a:lnTo>
                  <a:pt x="0" y="1131"/>
                </a:lnTo>
                <a:lnTo>
                  <a:pt x="1359" y="0"/>
                </a:lnTo>
                <a:close/>
              </a:path>
            </a:pathLst>
          </a:custGeom>
          <a:solidFill>
            <a:schemeClr val="accent3"/>
          </a:solidFill>
          <a:ln w="0">
            <a:solidFill>
              <a:schemeClr val="accent3"/>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8" name="Freeform 1610">
            <a:extLst>
              <a:ext uri="{FF2B5EF4-FFF2-40B4-BE49-F238E27FC236}">
                <a16:creationId xmlns:a16="http://schemas.microsoft.com/office/drawing/2014/main" id="{F1FFE5FC-6EFF-4E37-8A08-35B118EFE51C}"/>
              </a:ext>
            </a:extLst>
          </p:cNvPr>
          <p:cNvSpPr>
            <a:spLocks/>
          </p:cNvSpPr>
          <p:nvPr/>
        </p:nvSpPr>
        <p:spPr bwMode="auto">
          <a:xfrm>
            <a:off x="1600683" y="3766652"/>
            <a:ext cx="1913043" cy="761898"/>
          </a:xfrm>
          <a:custGeom>
            <a:avLst/>
            <a:gdLst>
              <a:gd name="T0" fmla="*/ 0 w 1268"/>
              <a:gd name="T1" fmla="*/ 0 h 505"/>
              <a:gd name="T2" fmla="*/ 1268 w 1268"/>
              <a:gd name="T3" fmla="*/ 269 h 505"/>
              <a:gd name="T4" fmla="*/ 1194 w 1268"/>
              <a:gd name="T5" fmla="*/ 505 h 505"/>
              <a:gd name="T6" fmla="*/ 61 w 1268"/>
              <a:gd name="T7" fmla="*/ 107 h 505"/>
              <a:gd name="T8" fmla="*/ 0 w 1268"/>
              <a:gd name="T9" fmla="*/ 0 h 505"/>
            </a:gdLst>
            <a:ahLst/>
            <a:cxnLst>
              <a:cxn ang="0">
                <a:pos x="T0" y="T1"/>
              </a:cxn>
              <a:cxn ang="0">
                <a:pos x="T2" y="T3"/>
              </a:cxn>
              <a:cxn ang="0">
                <a:pos x="T4" y="T5"/>
              </a:cxn>
              <a:cxn ang="0">
                <a:pos x="T6" y="T7"/>
              </a:cxn>
              <a:cxn ang="0">
                <a:pos x="T8" y="T9"/>
              </a:cxn>
            </a:cxnLst>
            <a:rect l="0" t="0" r="r" b="b"/>
            <a:pathLst>
              <a:path w="1268" h="505">
                <a:moveTo>
                  <a:pt x="0" y="0"/>
                </a:moveTo>
                <a:lnTo>
                  <a:pt x="1268" y="269"/>
                </a:lnTo>
                <a:lnTo>
                  <a:pt x="1194" y="505"/>
                </a:lnTo>
                <a:lnTo>
                  <a:pt x="61" y="107"/>
                </a:lnTo>
                <a:lnTo>
                  <a:pt x="0" y="0"/>
                </a:lnTo>
                <a:close/>
              </a:path>
            </a:pathLst>
          </a:custGeom>
          <a:solidFill>
            <a:schemeClr val="accent2"/>
          </a:solidFill>
          <a:ln w="0">
            <a:solidFill>
              <a:schemeClr val="accent2"/>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79" name="Freeform 1611">
            <a:extLst>
              <a:ext uri="{FF2B5EF4-FFF2-40B4-BE49-F238E27FC236}">
                <a16:creationId xmlns:a16="http://schemas.microsoft.com/office/drawing/2014/main" id="{6802FAE7-4CAD-40E4-A49D-90B04D2C2CE5}"/>
              </a:ext>
            </a:extLst>
          </p:cNvPr>
          <p:cNvSpPr>
            <a:spLocks/>
          </p:cNvSpPr>
          <p:nvPr/>
        </p:nvSpPr>
        <p:spPr bwMode="auto">
          <a:xfrm>
            <a:off x="1866216" y="2882547"/>
            <a:ext cx="2109176" cy="1538883"/>
          </a:xfrm>
          <a:custGeom>
            <a:avLst/>
            <a:gdLst>
              <a:gd name="T0" fmla="*/ 1398 w 1398"/>
              <a:gd name="T1" fmla="*/ 0 h 1020"/>
              <a:gd name="T2" fmla="*/ 1380 w 1398"/>
              <a:gd name="T3" fmla="*/ 232 h 1020"/>
              <a:gd name="T4" fmla="*/ 33 w 1398"/>
              <a:gd name="T5" fmla="*/ 1020 h 1020"/>
              <a:gd name="T6" fmla="*/ 0 w 1398"/>
              <a:gd name="T7" fmla="*/ 902 h 1020"/>
              <a:gd name="T8" fmla="*/ 1398 w 1398"/>
              <a:gd name="T9" fmla="*/ 0 h 1020"/>
            </a:gdLst>
            <a:ahLst/>
            <a:cxnLst>
              <a:cxn ang="0">
                <a:pos x="T0" y="T1"/>
              </a:cxn>
              <a:cxn ang="0">
                <a:pos x="T2" y="T3"/>
              </a:cxn>
              <a:cxn ang="0">
                <a:pos x="T4" y="T5"/>
              </a:cxn>
              <a:cxn ang="0">
                <a:pos x="T6" y="T7"/>
              </a:cxn>
              <a:cxn ang="0">
                <a:pos x="T8" y="T9"/>
              </a:cxn>
            </a:cxnLst>
            <a:rect l="0" t="0" r="r" b="b"/>
            <a:pathLst>
              <a:path w="1398" h="1020">
                <a:moveTo>
                  <a:pt x="1398" y="0"/>
                </a:moveTo>
                <a:lnTo>
                  <a:pt x="1380" y="232"/>
                </a:lnTo>
                <a:lnTo>
                  <a:pt x="33" y="1020"/>
                </a:lnTo>
                <a:lnTo>
                  <a:pt x="0" y="902"/>
                </a:lnTo>
                <a:lnTo>
                  <a:pt x="1398" y="0"/>
                </a:lnTo>
                <a:close/>
              </a:path>
            </a:pathLst>
          </a:custGeom>
          <a:solidFill>
            <a:schemeClr val="accent3"/>
          </a:solidFill>
          <a:ln w="0">
            <a:solidFill>
              <a:schemeClr val="accent3"/>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80" name="Freeform 1612">
            <a:extLst>
              <a:ext uri="{FF2B5EF4-FFF2-40B4-BE49-F238E27FC236}">
                <a16:creationId xmlns:a16="http://schemas.microsoft.com/office/drawing/2014/main" id="{238A3881-5F85-4E0C-AE6C-6EB116B858D6}"/>
              </a:ext>
            </a:extLst>
          </p:cNvPr>
          <p:cNvSpPr>
            <a:spLocks/>
          </p:cNvSpPr>
          <p:nvPr/>
        </p:nvSpPr>
        <p:spPr bwMode="auto">
          <a:xfrm>
            <a:off x="1866216" y="4243402"/>
            <a:ext cx="1443835" cy="674394"/>
          </a:xfrm>
          <a:custGeom>
            <a:avLst/>
            <a:gdLst>
              <a:gd name="T0" fmla="*/ 0 w 957"/>
              <a:gd name="T1" fmla="*/ 0 h 447"/>
              <a:gd name="T2" fmla="*/ 957 w 957"/>
              <a:gd name="T3" fmla="*/ 380 h 447"/>
              <a:gd name="T4" fmla="*/ 904 w 957"/>
              <a:gd name="T5" fmla="*/ 447 h 447"/>
              <a:gd name="T6" fmla="*/ 33 w 957"/>
              <a:gd name="T7" fmla="*/ 118 h 447"/>
              <a:gd name="T8" fmla="*/ 0 w 957"/>
              <a:gd name="T9" fmla="*/ 0 h 447"/>
            </a:gdLst>
            <a:ahLst/>
            <a:cxnLst>
              <a:cxn ang="0">
                <a:pos x="T0" y="T1"/>
              </a:cxn>
              <a:cxn ang="0">
                <a:pos x="T2" y="T3"/>
              </a:cxn>
              <a:cxn ang="0">
                <a:pos x="T4" y="T5"/>
              </a:cxn>
              <a:cxn ang="0">
                <a:pos x="T6" y="T7"/>
              </a:cxn>
              <a:cxn ang="0">
                <a:pos x="T8" y="T9"/>
              </a:cxn>
            </a:cxnLst>
            <a:rect l="0" t="0" r="r" b="b"/>
            <a:pathLst>
              <a:path w="957" h="447">
                <a:moveTo>
                  <a:pt x="0" y="0"/>
                </a:moveTo>
                <a:lnTo>
                  <a:pt x="957" y="380"/>
                </a:lnTo>
                <a:lnTo>
                  <a:pt x="904" y="447"/>
                </a:lnTo>
                <a:lnTo>
                  <a:pt x="33" y="118"/>
                </a:lnTo>
                <a:lnTo>
                  <a:pt x="0" y="0"/>
                </a:lnTo>
                <a:close/>
              </a:path>
            </a:pathLst>
          </a:custGeom>
          <a:solidFill>
            <a:schemeClr val="accent2"/>
          </a:solidFill>
          <a:ln w="0">
            <a:solidFill>
              <a:schemeClr val="accent2"/>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81" name="Freeform 1613">
            <a:extLst>
              <a:ext uri="{FF2B5EF4-FFF2-40B4-BE49-F238E27FC236}">
                <a16:creationId xmlns:a16="http://schemas.microsoft.com/office/drawing/2014/main" id="{9A197499-FE03-422F-A2A7-CAE41DB6DB9F}"/>
              </a:ext>
            </a:extLst>
          </p:cNvPr>
          <p:cNvSpPr>
            <a:spLocks/>
          </p:cNvSpPr>
          <p:nvPr/>
        </p:nvSpPr>
        <p:spPr bwMode="auto">
          <a:xfrm>
            <a:off x="1404550" y="1684633"/>
            <a:ext cx="1505693" cy="1632423"/>
          </a:xfrm>
          <a:custGeom>
            <a:avLst/>
            <a:gdLst>
              <a:gd name="T0" fmla="*/ 580 w 998"/>
              <a:gd name="T1" fmla="*/ 0 h 1082"/>
              <a:gd name="T2" fmla="*/ 998 w 998"/>
              <a:gd name="T3" fmla="*/ 0 h 1082"/>
              <a:gd name="T4" fmla="*/ 1 w 998"/>
              <a:gd name="T5" fmla="*/ 1082 h 1082"/>
              <a:gd name="T6" fmla="*/ 0 w 998"/>
              <a:gd name="T7" fmla="*/ 580 h 1082"/>
              <a:gd name="T8" fmla="*/ 580 w 998"/>
              <a:gd name="T9" fmla="*/ 0 h 1082"/>
            </a:gdLst>
            <a:ahLst/>
            <a:cxnLst>
              <a:cxn ang="0">
                <a:pos x="T0" y="T1"/>
              </a:cxn>
              <a:cxn ang="0">
                <a:pos x="T2" y="T3"/>
              </a:cxn>
              <a:cxn ang="0">
                <a:pos x="T4" y="T5"/>
              </a:cxn>
              <a:cxn ang="0">
                <a:pos x="T6" y="T7"/>
              </a:cxn>
              <a:cxn ang="0">
                <a:pos x="T8" y="T9"/>
              </a:cxn>
            </a:cxnLst>
            <a:rect l="0" t="0" r="r" b="b"/>
            <a:pathLst>
              <a:path w="998" h="1082">
                <a:moveTo>
                  <a:pt x="580" y="0"/>
                </a:moveTo>
                <a:lnTo>
                  <a:pt x="998" y="0"/>
                </a:lnTo>
                <a:lnTo>
                  <a:pt x="1" y="1082"/>
                </a:lnTo>
                <a:lnTo>
                  <a:pt x="0" y="580"/>
                </a:lnTo>
                <a:lnTo>
                  <a:pt x="580" y="0"/>
                </a:lnTo>
                <a:close/>
              </a:path>
            </a:pathLst>
          </a:custGeom>
          <a:solidFill>
            <a:schemeClr val="accent5"/>
          </a:solidFill>
          <a:ln w="0">
            <a:solidFill>
              <a:schemeClr val="accent4">
                <a:lumMod val="75000"/>
              </a:schemeClr>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82" name="Freeform 1614">
            <a:extLst>
              <a:ext uri="{FF2B5EF4-FFF2-40B4-BE49-F238E27FC236}">
                <a16:creationId xmlns:a16="http://schemas.microsoft.com/office/drawing/2014/main" id="{ED1C8184-2DBD-4C26-AFFE-968910FFFAED}"/>
              </a:ext>
            </a:extLst>
          </p:cNvPr>
          <p:cNvSpPr>
            <a:spLocks/>
          </p:cNvSpPr>
          <p:nvPr/>
        </p:nvSpPr>
        <p:spPr bwMode="auto">
          <a:xfrm>
            <a:off x="2057821" y="4172495"/>
            <a:ext cx="1455906" cy="745303"/>
          </a:xfrm>
          <a:custGeom>
            <a:avLst/>
            <a:gdLst>
              <a:gd name="T0" fmla="*/ 965 w 965"/>
              <a:gd name="T1" fmla="*/ 0 h 494"/>
              <a:gd name="T2" fmla="*/ 891 w 965"/>
              <a:gd name="T3" fmla="*/ 236 h 494"/>
              <a:gd name="T4" fmla="*/ 60 w 965"/>
              <a:gd name="T5" fmla="*/ 494 h 494"/>
              <a:gd name="T6" fmla="*/ 0 w 965"/>
              <a:gd name="T7" fmla="*/ 436 h 494"/>
              <a:gd name="T8" fmla="*/ 965 w 965"/>
              <a:gd name="T9" fmla="*/ 0 h 494"/>
            </a:gdLst>
            <a:ahLst/>
            <a:cxnLst>
              <a:cxn ang="0">
                <a:pos x="T0" y="T1"/>
              </a:cxn>
              <a:cxn ang="0">
                <a:pos x="T2" y="T3"/>
              </a:cxn>
              <a:cxn ang="0">
                <a:pos x="T4" y="T5"/>
              </a:cxn>
              <a:cxn ang="0">
                <a:pos x="T6" y="T7"/>
              </a:cxn>
              <a:cxn ang="0">
                <a:pos x="T8" y="T9"/>
              </a:cxn>
            </a:cxnLst>
            <a:rect l="0" t="0" r="r" b="b"/>
            <a:pathLst>
              <a:path w="965" h="494">
                <a:moveTo>
                  <a:pt x="965" y="0"/>
                </a:moveTo>
                <a:lnTo>
                  <a:pt x="891" y="236"/>
                </a:lnTo>
                <a:lnTo>
                  <a:pt x="60" y="494"/>
                </a:lnTo>
                <a:lnTo>
                  <a:pt x="0" y="436"/>
                </a:lnTo>
                <a:lnTo>
                  <a:pt x="965" y="0"/>
                </a:lnTo>
                <a:close/>
              </a:path>
            </a:pathLst>
          </a:custGeom>
          <a:solidFill>
            <a:schemeClr val="accent1"/>
          </a:solidFill>
          <a:ln w="0">
            <a:solidFill>
              <a:schemeClr val="accent1"/>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183" name="Freeform 1615">
            <a:extLst>
              <a:ext uri="{FF2B5EF4-FFF2-40B4-BE49-F238E27FC236}">
                <a16:creationId xmlns:a16="http://schemas.microsoft.com/office/drawing/2014/main" id="{A6E891AC-3F7D-44D0-B387-ECBEBAD49678}"/>
              </a:ext>
            </a:extLst>
          </p:cNvPr>
          <p:cNvSpPr>
            <a:spLocks/>
          </p:cNvSpPr>
          <p:nvPr/>
        </p:nvSpPr>
        <p:spPr bwMode="auto">
          <a:xfrm>
            <a:off x="2057821" y="4816714"/>
            <a:ext cx="1252229" cy="101084"/>
          </a:xfrm>
          <a:custGeom>
            <a:avLst/>
            <a:gdLst>
              <a:gd name="T0" fmla="*/ 830 w 830"/>
              <a:gd name="T1" fmla="*/ 0 h 67"/>
              <a:gd name="T2" fmla="*/ 777 w 830"/>
              <a:gd name="T3" fmla="*/ 67 h 67"/>
              <a:gd name="T4" fmla="*/ 60 w 830"/>
              <a:gd name="T5" fmla="*/ 67 h 67"/>
              <a:gd name="T6" fmla="*/ 0 w 830"/>
              <a:gd name="T7" fmla="*/ 9 h 67"/>
              <a:gd name="T8" fmla="*/ 830 w 830"/>
              <a:gd name="T9" fmla="*/ 0 h 67"/>
            </a:gdLst>
            <a:ahLst/>
            <a:cxnLst>
              <a:cxn ang="0">
                <a:pos x="T0" y="T1"/>
              </a:cxn>
              <a:cxn ang="0">
                <a:pos x="T2" y="T3"/>
              </a:cxn>
              <a:cxn ang="0">
                <a:pos x="T4" y="T5"/>
              </a:cxn>
              <a:cxn ang="0">
                <a:pos x="T6" y="T7"/>
              </a:cxn>
              <a:cxn ang="0">
                <a:pos x="T8" y="T9"/>
              </a:cxn>
            </a:cxnLst>
            <a:rect l="0" t="0" r="r" b="b"/>
            <a:pathLst>
              <a:path w="830" h="67">
                <a:moveTo>
                  <a:pt x="830" y="0"/>
                </a:moveTo>
                <a:lnTo>
                  <a:pt x="777" y="67"/>
                </a:lnTo>
                <a:lnTo>
                  <a:pt x="60" y="67"/>
                </a:lnTo>
                <a:lnTo>
                  <a:pt x="0" y="9"/>
                </a:lnTo>
                <a:lnTo>
                  <a:pt x="830" y="0"/>
                </a:lnTo>
                <a:close/>
              </a:path>
            </a:pathLst>
          </a:custGeom>
          <a:solidFill>
            <a:schemeClr val="accent1"/>
          </a:solidFill>
          <a:ln w="0">
            <a:solidFill>
              <a:schemeClr val="accent1"/>
            </a:solid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15" name="TextBox 214">
            <a:extLst>
              <a:ext uri="{FF2B5EF4-FFF2-40B4-BE49-F238E27FC236}">
                <a16:creationId xmlns:a16="http://schemas.microsoft.com/office/drawing/2014/main" id="{8EA81F20-23BD-413E-8CF3-73528349D846}"/>
              </a:ext>
            </a:extLst>
          </p:cNvPr>
          <p:cNvSpPr txBox="1"/>
          <p:nvPr/>
        </p:nvSpPr>
        <p:spPr>
          <a:xfrm>
            <a:off x="4850443" y="3058530"/>
            <a:ext cx="2801282" cy="645433"/>
          </a:xfrm>
          <a:prstGeom prst="rect">
            <a:avLst/>
          </a:prstGeom>
          <a:noFill/>
        </p:spPr>
        <p:txBody>
          <a:bodyPr wrap="square" rtlCol="0">
            <a:spAutoFit/>
          </a:bodyPr>
          <a:lstStyle/>
          <a:p>
            <a:pPr algn="ctr">
              <a:lnSpc>
                <a:spcPct val="150000"/>
              </a:lnSpc>
            </a:pPr>
            <a:r>
              <a:rPr lang="en-US" sz="1198" dirty="0">
                <a:solidFill>
                  <a:schemeClr val="bg1">
                    <a:lumMod val="50000"/>
                  </a:schemeClr>
                </a:solidFill>
              </a:rPr>
              <a:t>Lorem ipsum dolor sit </a:t>
            </a:r>
            <a:r>
              <a:rPr lang="en-US" sz="1198" dirty="0" err="1">
                <a:solidFill>
                  <a:schemeClr val="bg1">
                    <a:lumMod val="50000"/>
                  </a:schemeClr>
                </a:solidFill>
              </a:rPr>
              <a:t>amet</a:t>
            </a:r>
            <a:r>
              <a:rPr lang="en-US" sz="1198" dirty="0">
                <a:solidFill>
                  <a:schemeClr val="bg1">
                    <a:lumMod val="50000"/>
                  </a:schemeClr>
                </a:solidFill>
              </a:rPr>
              <a:t>, </a:t>
            </a:r>
            <a:r>
              <a:rPr lang="en-US" sz="1198" dirty="0" err="1">
                <a:solidFill>
                  <a:schemeClr val="bg1">
                    <a:lumMod val="50000"/>
                  </a:schemeClr>
                </a:solidFill>
              </a:rPr>
              <a:t>consectetur</a:t>
            </a:r>
            <a:r>
              <a:rPr lang="en-US" sz="1198" dirty="0">
                <a:solidFill>
                  <a:schemeClr val="bg1">
                    <a:lumMod val="50000"/>
                  </a:schemeClr>
                </a:solidFill>
              </a:rPr>
              <a:t> </a:t>
            </a:r>
            <a:r>
              <a:rPr lang="en-US" sz="1198" dirty="0" err="1">
                <a:solidFill>
                  <a:schemeClr val="bg1">
                    <a:lumMod val="50000"/>
                  </a:schemeClr>
                </a:solidFill>
              </a:rPr>
              <a:t>adipiscing</a:t>
            </a:r>
            <a:r>
              <a:rPr lang="en-US" sz="1198" dirty="0">
                <a:solidFill>
                  <a:schemeClr val="bg1">
                    <a:lumMod val="50000"/>
                  </a:schemeClr>
                </a:solidFill>
              </a:rPr>
              <a:t> </a:t>
            </a:r>
            <a:r>
              <a:rPr lang="en-US" sz="1198" dirty="0" err="1">
                <a:solidFill>
                  <a:schemeClr val="bg1">
                    <a:lumMod val="50000"/>
                  </a:schemeClr>
                </a:solidFill>
              </a:rPr>
              <a:t>elit</a:t>
            </a:r>
            <a:r>
              <a:rPr lang="en-US" sz="1198" dirty="0">
                <a:solidFill>
                  <a:schemeClr val="bg1">
                    <a:lumMod val="50000"/>
                  </a:schemeClr>
                </a:solidFill>
              </a:rPr>
              <a:t>, </a:t>
            </a:r>
            <a:r>
              <a:rPr lang="en-US" sz="1198" dirty="0" err="1">
                <a:solidFill>
                  <a:schemeClr val="bg1">
                    <a:lumMod val="50000"/>
                  </a:schemeClr>
                </a:solidFill>
              </a:rPr>
              <a:t>sed</a:t>
            </a:r>
            <a:r>
              <a:rPr lang="en-US" sz="1198" dirty="0">
                <a:solidFill>
                  <a:schemeClr val="bg1">
                    <a:lumMod val="50000"/>
                  </a:schemeClr>
                </a:solidFill>
              </a:rPr>
              <a:t> do </a:t>
            </a:r>
            <a:r>
              <a:rPr lang="en-US" sz="1198" dirty="0" err="1">
                <a:solidFill>
                  <a:schemeClr val="bg1">
                    <a:lumMod val="50000"/>
                  </a:schemeClr>
                </a:solidFill>
              </a:rPr>
              <a:t>eiusmod</a:t>
            </a:r>
            <a:r>
              <a:rPr lang="en-US" sz="1198" dirty="0">
                <a:solidFill>
                  <a:schemeClr val="bg1">
                    <a:lumMod val="50000"/>
                  </a:schemeClr>
                </a:solidFill>
              </a:rPr>
              <a:t> </a:t>
            </a:r>
            <a:r>
              <a:rPr lang="en-US" sz="1198" dirty="0" err="1">
                <a:solidFill>
                  <a:schemeClr val="bg1">
                    <a:lumMod val="50000"/>
                  </a:schemeClr>
                </a:solidFill>
              </a:rPr>
              <a:t>quis</a:t>
            </a:r>
            <a:r>
              <a:rPr lang="en-US" sz="1198" dirty="0">
                <a:solidFill>
                  <a:schemeClr val="bg1">
                    <a:lumMod val="50000"/>
                  </a:schemeClr>
                </a:solidFill>
              </a:rPr>
              <a:t>.</a:t>
            </a:r>
          </a:p>
        </p:txBody>
      </p:sp>
      <p:sp>
        <p:nvSpPr>
          <p:cNvPr id="216" name="TextBox 215">
            <a:extLst>
              <a:ext uri="{FF2B5EF4-FFF2-40B4-BE49-F238E27FC236}">
                <a16:creationId xmlns:a16="http://schemas.microsoft.com/office/drawing/2014/main" id="{6E2BDA7C-91C8-4E3F-860F-7DE9371D9B1E}"/>
              </a:ext>
            </a:extLst>
          </p:cNvPr>
          <p:cNvSpPr txBox="1"/>
          <p:nvPr/>
        </p:nvSpPr>
        <p:spPr>
          <a:xfrm>
            <a:off x="4850443" y="5125223"/>
            <a:ext cx="2801282" cy="645433"/>
          </a:xfrm>
          <a:prstGeom prst="rect">
            <a:avLst/>
          </a:prstGeom>
          <a:noFill/>
        </p:spPr>
        <p:txBody>
          <a:bodyPr wrap="square" rtlCol="0">
            <a:spAutoFit/>
          </a:bodyPr>
          <a:lstStyle/>
          <a:p>
            <a:pPr algn="ctr">
              <a:lnSpc>
                <a:spcPct val="150000"/>
              </a:lnSpc>
            </a:pPr>
            <a:r>
              <a:rPr lang="en-US" sz="1198" dirty="0">
                <a:solidFill>
                  <a:schemeClr val="bg1">
                    <a:lumMod val="50000"/>
                  </a:schemeClr>
                </a:solidFill>
              </a:rPr>
              <a:t>Lorem ipsum dolor sit </a:t>
            </a:r>
            <a:r>
              <a:rPr lang="en-US" sz="1198" dirty="0" err="1">
                <a:solidFill>
                  <a:schemeClr val="bg1">
                    <a:lumMod val="50000"/>
                  </a:schemeClr>
                </a:solidFill>
              </a:rPr>
              <a:t>amet</a:t>
            </a:r>
            <a:r>
              <a:rPr lang="en-US" sz="1198" dirty="0">
                <a:solidFill>
                  <a:schemeClr val="bg1">
                    <a:lumMod val="50000"/>
                  </a:schemeClr>
                </a:solidFill>
              </a:rPr>
              <a:t>, </a:t>
            </a:r>
            <a:r>
              <a:rPr lang="en-US" sz="1198" dirty="0" err="1">
                <a:solidFill>
                  <a:schemeClr val="bg1">
                    <a:lumMod val="50000"/>
                  </a:schemeClr>
                </a:solidFill>
              </a:rPr>
              <a:t>consectetur</a:t>
            </a:r>
            <a:r>
              <a:rPr lang="en-US" sz="1198" dirty="0">
                <a:solidFill>
                  <a:schemeClr val="bg1">
                    <a:lumMod val="50000"/>
                  </a:schemeClr>
                </a:solidFill>
              </a:rPr>
              <a:t> </a:t>
            </a:r>
            <a:r>
              <a:rPr lang="en-US" sz="1198" dirty="0" err="1">
                <a:solidFill>
                  <a:schemeClr val="bg1">
                    <a:lumMod val="50000"/>
                  </a:schemeClr>
                </a:solidFill>
              </a:rPr>
              <a:t>adipiscing</a:t>
            </a:r>
            <a:r>
              <a:rPr lang="en-US" sz="1198" dirty="0">
                <a:solidFill>
                  <a:schemeClr val="bg1">
                    <a:lumMod val="50000"/>
                  </a:schemeClr>
                </a:solidFill>
              </a:rPr>
              <a:t> </a:t>
            </a:r>
            <a:r>
              <a:rPr lang="en-US" sz="1198" dirty="0" err="1">
                <a:solidFill>
                  <a:schemeClr val="bg1">
                    <a:lumMod val="50000"/>
                  </a:schemeClr>
                </a:solidFill>
              </a:rPr>
              <a:t>elit</a:t>
            </a:r>
            <a:r>
              <a:rPr lang="en-US" sz="1198" dirty="0">
                <a:solidFill>
                  <a:schemeClr val="bg1">
                    <a:lumMod val="50000"/>
                  </a:schemeClr>
                </a:solidFill>
              </a:rPr>
              <a:t>, </a:t>
            </a:r>
            <a:r>
              <a:rPr lang="en-US" sz="1198" dirty="0" err="1">
                <a:solidFill>
                  <a:schemeClr val="bg1">
                    <a:lumMod val="50000"/>
                  </a:schemeClr>
                </a:solidFill>
              </a:rPr>
              <a:t>sed</a:t>
            </a:r>
            <a:r>
              <a:rPr lang="en-US" sz="1198" dirty="0">
                <a:solidFill>
                  <a:schemeClr val="bg1">
                    <a:lumMod val="50000"/>
                  </a:schemeClr>
                </a:solidFill>
              </a:rPr>
              <a:t> do </a:t>
            </a:r>
            <a:r>
              <a:rPr lang="en-US" sz="1198" dirty="0" err="1">
                <a:solidFill>
                  <a:schemeClr val="bg1">
                    <a:lumMod val="50000"/>
                  </a:schemeClr>
                </a:solidFill>
              </a:rPr>
              <a:t>eiusmod</a:t>
            </a:r>
            <a:r>
              <a:rPr lang="en-US" sz="1198" dirty="0">
                <a:solidFill>
                  <a:schemeClr val="bg1">
                    <a:lumMod val="50000"/>
                  </a:schemeClr>
                </a:solidFill>
              </a:rPr>
              <a:t> </a:t>
            </a:r>
            <a:r>
              <a:rPr lang="en-US" sz="1198" dirty="0" err="1">
                <a:solidFill>
                  <a:schemeClr val="bg1">
                    <a:lumMod val="50000"/>
                  </a:schemeClr>
                </a:solidFill>
              </a:rPr>
              <a:t>quis</a:t>
            </a:r>
            <a:endParaRPr lang="en-US" sz="1198" dirty="0">
              <a:solidFill>
                <a:schemeClr val="bg1">
                  <a:lumMod val="50000"/>
                </a:schemeClr>
              </a:solidFill>
            </a:endParaRPr>
          </a:p>
        </p:txBody>
      </p:sp>
      <p:sp>
        <p:nvSpPr>
          <p:cNvPr id="217" name="TextBox 216">
            <a:extLst>
              <a:ext uri="{FF2B5EF4-FFF2-40B4-BE49-F238E27FC236}">
                <a16:creationId xmlns:a16="http://schemas.microsoft.com/office/drawing/2014/main" id="{67FBDCEF-5B2C-4720-B517-579753692BB5}"/>
              </a:ext>
            </a:extLst>
          </p:cNvPr>
          <p:cNvSpPr txBox="1"/>
          <p:nvPr/>
        </p:nvSpPr>
        <p:spPr>
          <a:xfrm>
            <a:off x="8109970" y="3058530"/>
            <a:ext cx="2801282" cy="645433"/>
          </a:xfrm>
          <a:prstGeom prst="rect">
            <a:avLst/>
          </a:prstGeom>
          <a:noFill/>
        </p:spPr>
        <p:txBody>
          <a:bodyPr wrap="square" rtlCol="0">
            <a:spAutoFit/>
          </a:bodyPr>
          <a:lstStyle/>
          <a:p>
            <a:pPr algn="ctr">
              <a:lnSpc>
                <a:spcPct val="150000"/>
              </a:lnSpc>
            </a:pPr>
            <a:r>
              <a:rPr lang="en-US" sz="1198" dirty="0">
                <a:solidFill>
                  <a:schemeClr val="bg1">
                    <a:lumMod val="50000"/>
                  </a:schemeClr>
                </a:solidFill>
              </a:rPr>
              <a:t>Lorem ipsum dolor sit </a:t>
            </a:r>
            <a:r>
              <a:rPr lang="en-US" sz="1198" dirty="0" err="1">
                <a:solidFill>
                  <a:schemeClr val="bg1">
                    <a:lumMod val="50000"/>
                  </a:schemeClr>
                </a:solidFill>
              </a:rPr>
              <a:t>amet</a:t>
            </a:r>
            <a:r>
              <a:rPr lang="en-US" sz="1198" dirty="0">
                <a:solidFill>
                  <a:schemeClr val="bg1">
                    <a:lumMod val="50000"/>
                  </a:schemeClr>
                </a:solidFill>
              </a:rPr>
              <a:t>, </a:t>
            </a:r>
            <a:r>
              <a:rPr lang="en-US" sz="1198" dirty="0" err="1">
                <a:solidFill>
                  <a:schemeClr val="bg1">
                    <a:lumMod val="50000"/>
                  </a:schemeClr>
                </a:solidFill>
              </a:rPr>
              <a:t>consectetur</a:t>
            </a:r>
            <a:r>
              <a:rPr lang="en-US" sz="1198" dirty="0">
                <a:solidFill>
                  <a:schemeClr val="bg1">
                    <a:lumMod val="50000"/>
                  </a:schemeClr>
                </a:solidFill>
              </a:rPr>
              <a:t> </a:t>
            </a:r>
            <a:r>
              <a:rPr lang="en-US" sz="1198" dirty="0" err="1">
                <a:solidFill>
                  <a:schemeClr val="bg1">
                    <a:lumMod val="50000"/>
                  </a:schemeClr>
                </a:solidFill>
              </a:rPr>
              <a:t>adipiscing</a:t>
            </a:r>
            <a:r>
              <a:rPr lang="en-US" sz="1198" dirty="0">
                <a:solidFill>
                  <a:schemeClr val="bg1">
                    <a:lumMod val="50000"/>
                  </a:schemeClr>
                </a:solidFill>
              </a:rPr>
              <a:t> </a:t>
            </a:r>
            <a:r>
              <a:rPr lang="en-US" sz="1198" dirty="0" err="1">
                <a:solidFill>
                  <a:schemeClr val="bg1">
                    <a:lumMod val="50000"/>
                  </a:schemeClr>
                </a:solidFill>
              </a:rPr>
              <a:t>elit</a:t>
            </a:r>
            <a:r>
              <a:rPr lang="en-US" sz="1198" dirty="0">
                <a:solidFill>
                  <a:schemeClr val="bg1">
                    <a:lumMod val="50000"/>
                  </a:schemeClr>
                </a:solidFill>
              </a:rPr>
              <a:t>, </a:t>
            </a:r>
            <a:r>
              <a:rPr lang="en-US" sz="1198" dirty="0" err="1">
                <a:solidFill>
                  <a:schemeClr val="bg1">
                    <a:lumMod val="50000"/>
                  </a:schemeClr>
                </a:solidFill>
              </a:rPr>
              <a:t>sed</a:t>
            </a:r>
            <a:r>
              <a:rPr lang="en-US" sz="1198" dirty="0">
                <a:solidFill>
                  <a:schemeClr val="bg1">
                    <a:lumMod val="50000"/>
                  </a:schemeClr>
                </a:solidFill>
              </a:rPr>
              <a:t> do </a:t>
            </a:r>
            <a:r>
              <a:rPr lang="en-US" sz="1198" dirty="0" err="1">
                <a:solidFill>
                  <a:schemeClr val="bg1">
                    <a:lumMod val="50000"/>
                  </a:schemeClr>
                </a:solidFill>
              </a:rPr>
              <a:t>eiusmod</a:t>
            </a:r>
            <a:r>
              <a:rPr lang="en-US" sz="1198" dirty="0">
                <a:solidFill>
                  <a:schemeClr val="bg1">
                    <a:lumMod val="50000"/>
                  </a:schemeClr>
                </a:solidFill>
              </a:rPr>
              <a:t> </a:t>
            </a:r>
            <a:r>
              <a:rPr lang="en-US" sz="1198" dirty="0" err="1">
                <a:solidFill>
                  <a:schemeClr val="bg1">
                    <a:lumMod val="50000"/>
                  </a:schemeClr>
                </a:solidFill>
              </a:rPr>
              <a:t>quis</a:t>
            </a:r>
            <a:r>
              <a:rPr lang="en-US" sz="1198" dirty="0">
                <a:solidFill>
                  <a:schemeClr val="bg1">
                    <a:lumMod val="50000"/>
                  </a:schemeClr>
                </a:solidFill>
              </a:rPr>
              <a:t>.</a:t>
            </a:r>
          </a:p>
        </p:txBody>
      </p:sp>
      <p:sp>
        <p:nvSpPr>
          <p:cNvPr id="218" name="TextBox 217">
            <a:extLst>
              <a:ext uri="{FF2B5EF4-FFF2-40B4-BE49-F238E27FC236}">
                <a16:creationId xmlns:a16="http://schemas.microsoft.com/office/drawing/2014/main" id="{DF92CBFA-BC38-44E0-ADE4-2964615B20E9}"/>
              </a:ext>
            </a:extLst>
          </p:cNvPr>
          <p:cNvSpPr txBox="1"/>
          <p:nvPr/>
        </p:nvSpPr>
        <p:spPr>
          <a:xfrm>
            <a:off x="8109970" y="5125223"/>
            <a:ext cx="2801282" cy="645433"/>
          </a:xfrm>
          <a:prstGeom prst="rect">
            <a:avLst/>
          </a:prstGeom>
          <a:noFill/>
        </p:spPr>
        <p:txBody>
          <a:bodyPr wrap="square" rtlCol="0">
            <a:spAutoFit/>
          </a:bodyPr>
          <a:lstStyle/>
          <a:p>
            <a:pPr algn="ctr">
              <a:lnSpc>
                <a:spcPct val="150000"/>
              </a:lnSpc>
            </a:pPr>
            <a:r>
              <a:rPr lang="en-US" sz="1198" dirty="0">
                <a:solidFill>
                  <a:schemeClr val="bg1">
                    <a:lumMod val="50000"/>
                  </a:schemeClr>
                </a:solidFill>
              </a:rPr>
              <a:t>Lorem ipsum dolor sit </a:t>
            </a:r>
            <a:r>
              <a:rPr lang="en-US" sz="1198" dirty="0" err="1">
                <a:solidFill>
                  <a:schemeClr val="bg1">
                    <a:lumMod val="50000"/>
                  </a:schemeClr>
                </a:solidFill>
              </a:rPr>
              <a:t>amet</a:t>
            </a:r>
            <a:r>
              <a:rPr lang="en-US" sz="1198" dirty="0">
                <a:solidFill>
                  <a:schemeClr val="bg1">
                    <a:lumMod val="50000"/>
                  </a:schemeClr>
                </a:solidFill>
              </a:rPr>
              <a:t>, </a:t>
            </a:r>
            <a:r>
              <a:rPr lang="en-US" sz="1198" dirty="0" err="1">
                <a:solidFill>
                  <a:schemeClr val="bg1">
                    <a:lumMod val="50000"/>
                  </a:schemeClr>
                </a:solidFill>
              </a:rPr>
              <a:t>consectetur</a:t>
            </a:r>
            <a:r>
              <a:rPr lang="en-US" sz="1198" dirty="0">
                <a:solidFill>
                  <a:schemeClr val="bg1">
                    <a:lumMod val="50000"/>
                  </a:schemeClr>
                </a:solidFill>
              </a:rPr>
              <a:t> </a:t>
            </a:r>
            <a:r>
              <a:rPr lang="en-US" sz="1198" dirty="0" err="1">
                <a:solidFill>
                  <a:schemeClr val="bg1">
                    <a:lumMod val="50000"/>
                  </a:schemeClr>
                </a:solidFill>
              </a:rPr>
              <a:t>adipiscing</a:t>
            </a:r>
            <a:r>
              <a:rPr lang="en-US" sz="1198" dirty="0">
                <a:solidFill>
                  <a:schemeClr val="bg1">
                    <a:lumMod val="50000"/>
                  </a:schemeClr>
                </a:solidFill>
              </a:rPr>
              <a:t> </a:t>
            </a:r>
            <a:r>
              <a:rPr lang="en-US" sz="1198" dirty="0" err="1">
                <a:solidFill>
                  <a:schemeClr val="bg1">
                    <a:lumMod val="50000"/>
                  </a:schemeClr>
                </a:solidFill>
              </a:rPr>
              <a:t>elit</a:t>
            </a:r>
            <a:r>
              <a:rPr lang="en-US" sz="1198" dirty="0">
                <a:solidFill>
                  <a:schemeClr val="bg1">
                    <a:lumMod val="50000"/>
                  </a:schemeClr>
                </a:solidFill>
              </a:rPr>
              <a:t>, </a:t>
            </a:r>
            <a:r>
              <a:rPr lang="en-US" sz="1198" dirty="0" err="1">
                <a:solidFill>
                  <a:schemeClr val="bg1">
                    <a:lumMod val="50000"/>
                  </a:schemeClr>
                </a:solidFill>
              </a:rPr>
              <a:t>sed</a:t>
            </a:r>
            <a:r>
              <a:rPr lang="en-US" sz="1198" dirty="0">
                <a:solidFill>
                  <a:schemeClr val="bg1">
                    <a:lumMod val="50000"/>
                  </a:schemeClr>
                </a:solidFill>
              </a:rPr>
              <a:t> do </a:t>
            </a:r>
            <a:r>
              <a:rPr lang="en-US" sz="1198" dirty="0" err="1">
                <a:solidFill>
                  <a:schemeClr val="bg1">
                    <a:lumMod val="50000"/>
                  </a:schemeClr>
                </a:solidFill>
              </a:rPr>
              <a:t>eiusmod</a:t>
            </a:r>
            <a:r>
              <a:rPr lang="en-US" sz="1198" dirty="0">
                <a:solidFill>
                  <a:schemeClr val="bg1">
                    <a:lumMod val="50000"/>
                  </a:schemeClr>
                </a:solidFill>
              </a:rPr>
              <a:t> </a:t>
            </a:r>
            <a:r>
              <a:rPr lang="en-US" sz="1198" dirty="0" err="1">
                <a:solidFill>
                  <a:schemeClr val="bg1">
                    <a:lumMod val="50000"/>
                  </a:schemeClr>
                </a:solidFill>
              </a:rPr>
              <a:t>quis</a:t>
            </a:r>
            <a:endParaRPr lang="en-US" sz="1198" dirty="0">
              <a:solidFill>
                <a:schemeClr val="bg1">
                  <a:lumMod val="50000"/>
                </a:schemeClr>
              </a:solidFill>
            </a:endParaRPr>
          </a:p>
        </p:txBody>
      </p:sp>
      <p:sp>
        <p:nvSpPr>
          <p:cNvPr id="219" name="Oval 218">
            <a:extLst>
              <a:ext uri="{FF2B5EF4-FFF2-40B4-BE49-F238E27FC236}">
                <a16:creationId xmlns:a16="http://schemas.microsoft.com/office/drawing/2014/main" id="{9B622B24-E8A7-4CD2-A5DC-368057675265}"/>
              </a:ext>
            </a:extLst>
          </p:cNvPr>
          <p:cNvSpPr/>
          <p:nvPr/>
        </p:nvSpPr>
        <p:spPr>
          <a:xfrm>
            <a:off x="9030907" y="2021402"/>
            <a:ext cx="959406" cy="9594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nvGrpSpPr>
          <p:cNvPr id="220" name="Group 533">
            <a:extLst>
              <a:ext uri="{FF2B5EF4-FFF2-40B4-BE49-F238E27FC236}">
                <a16:creationId xmlns:a16="http://schemas.microsoft.com/office/drawing/2014/main" id="{E11C46C7-AE8F-44C7-B8BE-FB572940FED1}"/>
              </a:ext>
            </a:extLst>
          </p:cNvPr>
          <p:cNvGrpSpPr>
            <a:grpSpLocks noChangeAspect="1"/>
          </p:cNvGrpSpPr>
          <p:nvPr/>
        </p:nvGrpSpPr>
        <p:grpSpPr bwMode="auto">
          <a:xfrm>
            <a:off x="9241143" y="2271167"/>
            <a:ext cx="583531" cy="528064"/>
            <a:chOff x="559" y="1410"/>
            <a:chExt cx="2062" cy="1866"/>
          </a:xfrm>
          <a:solidFill>
            <a:schemeClr val="bg1"/>
          </a:solidFill>
        </p:grpSpPr>
        <p:sp>
          <p:nvSpPr>
            <p:cNvPr id="221" name="Freeform 535">
              <a:extLst>
                <a:ext uri="{FF2B5EF4-FFF2-40B4-BE49-F238E27FC236}">
                  <a16:creationId xmlns:a16="http://schemas.microsoft.com/office/drawing/2014/main" id="{98B58972-2C0F-45A2-9F62-E787A5C9909F}"/>
                </a:ext>
              </a:extLst>
            </p:cNvPr>
            <p:cNvSpPr>
              <a:spLocks/>
            </p:cNvSpPr>
            <p:nvPr/>
          </p:nvSpPr>
          <p:spPr bwMode="auto">
            <a:xfrm>
              <a:off x="707" y="1410"/>
              <a:ext cx="1553" cy="1102"/>
            </a:xfrm>
            <a:custGeom>
              <a:avLst/>
              <a:gdLst>
                <a:gd name="T0" fmla="*/ 269 w 3106"/>
                <a:gd name="T1" fmla="*/ 0 h 2204"/>
                <a:gd name="T2" fmla="*/ 2837 w 3106"/>
                <a:gd name="T3" fmla="*/ 0 h 2204"/>
                <a:gd name="T4" fmla="*/ 2881 w 3106"/>
                <a:gd name="T5" fmla="*/ 3 h 2204"/>
                <a:gd name="T6" fmla="*/ 2922 w 3106"/>
                <a:gd name="T7" fmla="*/ 14 h 2204"/>
                <a:gd name="T8" fmla="*/ 2961 w 3106"/>
                <a:gd name="T9" fmla="*/ 30 h 2204"/>
                <a:gd name="T10" fmla="*/ 2996 w 3106"/>
                <a:gd name="T11" fmla="*/ 51 h 2204"/>
                <a:gd name="T12" fmla="*/ 3027 w 3106"/>
                <a:gd name="T13" fmla="*/ 79 h 2204"/>
                <a:gd name="T14" fmla="*/ 3053 w 3106"/>
                <a:gd name="T15" fmla="*/ 110 h 2204"/>
                <a:gd name="T16" fmla="*/ 3076 w 3106"/>
                <a:gd name="T17" fmla="*/ 145 h 2204"/>
                <a:gd name="T18" fmla="*/ 3092 w 3106"/>
                <a:gd name="T19" fmla="*/ 183 h 2204"/>
                <a:gd name="T20" fmla="*/ 3102 w 3106"/>
                <a:gd name="T21" fmla="*/ 224 h 2204"/>
                <a:gd name="T22" fmla="*/ 3106 w 3106"/>
                <a:gd name="T23" fmla="*/ 268 h 2204"/>
                <a:gd name="T24" fmla="*/ 3106 w 3106"/>
                <a:gd name="T25" fmla="*/ 1187 h 2204"/>
                <a:gd name="T26" fmla="*/ 3052 w 3106"/>
                <a:gd name="T27" fmla="*/ 1161 h 2204"/>
                <a:gd name="T28" fmla="*/ 2998 w 3106"/>
                <a:gd name="T29" fmla="*/ 1138 h 2204"/>
                <a:gd name="T30" fmla="*/ 2943 w 3106"/>
                <a:gd name="T31" fmla="*/ 1122 h 2204"/>
                <a:gd name="T32" fmla="*/ 2887 w 3106"/>
                <a:gd name="T33" fmla="*/ 1113 h 2204"/>
                <a:gd name="T34" fmla="*/ 2829 w 3106"/>
                <a:gd name="T35" fmla="*/ 1110 h 2204"/>
                <a:gd name="T36" fmla="*/ 2829 w 3106"/>
                <a:gd name="T37" fmla="*/ 268 h 2204"/>
                <a:gd name="T38" fmla="*/ 269 w 3106"/>
                <a:gd name="T39" fmla="*/ 275 h 2204"/>
                <a:gd name="T40" fmla="*/ 276 w 3106"/>
                <a:gd name="T41" fmla="*/ 1935 h 2204"/>
                <a:gd name="T42" fmla="*/ 1726 w 3106"/>
                <a:gd name="T43" fmla="*/ 1931 h 2204"/>
                <a:gd name="T44" fmla="*/ 1726 w 3106"/>
                <a:gd name="T45" fmla="*/ 1950 h 2204"/>
                <a:gd name="T46" fmla="*/ 1727 w 3106"/>
                <a:gd name="T47" fmla="*/ 1969 h 2204"/>
                <a:gd name="T48" fmla="*/ 1754 w 3106"/>
                <a:gd name="T49" fmla="*/ 2204 h 2204"/>
                <a:gd name="T50" fmla="*/ 269 w 3106"/>
                <a:gd name="T51" fmla="*/ 2204 h 2204"/>
                <a:gd name="T52" fmla="*/ 225 w 3106"/>
                <a:gd name="T53" fmla="*/ 2200 h 2204"/>
                <a:gd name="T54" fmla="*/ 184 w 3106"/>
                <a:gd name="T55" fmla="*/ 2190 h 2204"/>
                <a:gd name="T56" fmla="*/ 145 w 3106"/>
                <a:gd name="T57" fmla="*/ 2174 h 2204"/>
                <a:gd name="T58" fmla="*/ 110 w 3106"/>
                <a:gd name="T59" fmla="*/ 2152 h 2204"/>
                <a:gd name="T60" fmla="*/ 78 w 3106"/>
                <a:gd name="T61" fmla="*/ 2125 h 2204"/>
                <a:gd name="T62" fmla="*/ 52 w 3106"/>
                <a:gd name="T63" fmla="*/ 2094 h 2204"/>
                <a:gd name="T64" fmla="*/ 30 w 3106"/>
                <a:gd name="T65" fmla="*/ 2059 h 2204"/>
                <a:gd name="T66" fmla="*/ 13 w 3106"/>
                <a:gd name="T67" fmla="*/ 2020 h 2204"/>
                <a:gd name="T68" fmla="*/ 3 w 3106"/>
                <a:gd name="T69" fmla="*/ 1979 h 2204"/>
                <a:gd name="T70" fmla="*/ 0 w 3106"/>
                <a:gd name="T71" fmla="*/ 1935 h 2204"/>
                <a:gd name="T72" fmla="*/ 0 w 3106"/>
                <a:gd name="T73" fmla="*/ 268 h 2204"/>
                <a:gd name="T74" fmla="*/ 3 w 3106"/>
                <a:gd name="T75" fmla="*/ 224 h 2204"/>
                <a:gd name="T76" fmla="*/ 13 w 3106"/>
                <a:gd name="T77" fmla="*/ 183 h 2204"/>
                <a:gd name="T78" fmla="*/ 30 w 3106"/>
                <a:gd name="T79" fmla="*/ 145 h 2204"/>
                <a:gd name="T80" fmla="*/ 52 w 3106"/>
                <a:gd name="T81" fmla="*/ 110 h 2204"/>
                <a:gd name="T82" fmla="*/ 78 w 3106"/>
                <a:gd name="T83" fmla="*/ 79 h 2204"/>
                <a:gd name="T84" fmla="*/ 110 w 3106"/>
                <a:gd name="T85" fmla="*/ 51 h 2204"/>
                <a:gd name="T86" fmla="*/ 145 w 3106"/>
                <a:gd name="T87" fmla="*/ 30 h 2204"/>
                <a:gd name="T88" fmla="*/ 184 w 3106"/>
                <a:gd name="T89" fmla="*/ 14 h 2204"/>
                <a:gd name="T90" fmla="*/ 225 w 3106"/>
                <a:gd name="T91" fmla="*/ 3 h 2204"/>
                <a:gd name="T92" fmla="*/ 269 w 3106"/>
                <a:gd name="T93"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6" h="2204">
                  <a:moveTo>
                    <a:pt x="269" y="0"/>
                  </a:moveTo>
                  <a:lnTo>
                    <a:pt x="2837" y="0"/>
                  </a:lnTo>
                  <a:lnTo>
                    <a:pt x="2881" y="3"/>
                  </a:lnTo>
                  <a:lnTo>
                    <a:pt x="2922" y="14"/>
                  </a:lnTo>
                  <a:lnTo>
                    <a:pt x="2961" y="30"/>
                  </a:lnTo>
                  <a:lnTo>
                    <a:pt x="2996" y="51"/>
                  </a:lnTo>
                  <a:lnTo>
                    <a:pt x="3027" y="79"/>
                  </a:lnTo>
                  <a:lnTo>
                    <a:pt x="3053" y="110"/>
                  </a:lnTo>
                  <a:lnTo>
                    <a:pt x="3076" y="145"/>
                  </a:lnTo>
                  <a:lnTo>
                    <a:pt x="3092" y="183"/>
                  </a:lnTo>
                  <a:lnTo>
                    <a:pt x="3102" y="224"/>
                  </a:lnTo>
                  <a:lnTo>
                    <a:pt x="3106" y="268"/>
                  </a:lnTo>
                  <a:lnTo>
                    <a:pt x="3106" y="1187"/>
                  </a:lnTo>
                  <a:lnTo>
                    <a:pt x="3052" y="1161"/>
                  </a:lnTo>
                  <a:lnTo>
                    <a:pt x="2998" y="1138"/>
                  </a:lnTo>
                  <a:lnTo>
                    <a:pt x="2943" y="1122"/>
                  </a:lnTo>
                  <a:lnTo>
                    <a:pt x="2887" y="1113"/>
                  </a:lnTo>
                  <a:lnTo>
                    <a:pt x="2829" y="1110"/>
                  </a:lnTo>
                  <a:lnTo>
                    <a:pt x="2829" y="268"/>
                  </a:lnTo>
                  <a:lnTo>
                    <a:pt x="269" y="275"/>
                  </a:lnTo>
                  <a:lnTo>
                    <a:pt x="276" y="1935"/>
                  </a:lnTo>
                  <a:lnTo>
                    <a:pt x="1726" y="1931"/>
                  </a:lnTo>
                  <a:lnTo>
                    <a:pt x="1726" y="1950"/>
                  </a:lnTo>
                  <a:lnTo>
                    <a:pt x="1727" y="1969"/>
                  </a:lnTo>
                  <a:lnTo>
                    <a:pt x="1754" y="2204"/>
                  </a:lnTo>
                  <a:lnTo>
                    <a:pt x="269" y="2204"/>
                  </a:lnTo>
                  <a:lnTo>
                    <a:pt x="225" y="2200"/>
                  </a:lnTo>
                  <a:lnTo>
                    <a:pt x="184" y="2190"/>
                  </a:lnTo>
                  <a:lnTo>
                    <a:pt x="145" y="2174"/>
                  </a:lnTo>
                  <a:lnTo>
                    <a:pt x="110" y="2152"/>
                  </a:lnTo>
                  <a:lnTo>
                    <a:pt x="78" y="2125"/>
                  </a:lnTo>
                  <a:lnTo>
                    <a:pt x="52" y="2094"/>
                  </a:lnTo>
                  <a:lnTo>
                    <a:pt x="30" y="2059"/>
                  </a:lnTo>
                  <a:lnTo>
                    <a:pt x="13" y="2020"/>
                  </a:lnTo>
                  <a:lnTo>
                    <a:pt x="3" y="1979"/>
                  </a:lnTo>
                  <a:lnTo>
                    <a:pt x="0" y="1935"/>
                  </a:lnTo>
                  <a:lnTo>
                    <a:pt x="0" y="268"/>
                  </a:lnTo>
                  <a:lnTo>
                    <a:pt x="3" y="224"/>
                  </a:lnTo>
                  <a:lnTo>
                    <a:pt x="13" y="183"/>
                  </a:lnTo>
                  <a:lnTo>
                    <a:pt x="30" y="145"/>
                  </a:lnTo>
                  <a:lnTo>
                    <a:pt x="52" y="110"/>
                  </a:lnTo>
                  <a:lnTo>
                    <a:pt x="78" y="79"/>
                  </a:lnTo>
                  <a:lnTo>
                    <a:pt x="110" y="51"/>
                  </a:lnTo>
                  <a:lnTo>
                    <a:pt x="145" y="30"/>
                  </a:lnTo>
                  <a:lnTo>
                    <a:pt x="184" y="14"/>
                  </a:lnTo>
                  <a:lnTo>
                    <a:pt x="225" y="3"/>
                  </a:lnTo>
                  <a:lnTo>
                    <a:pt x="26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22" name="Freeform 536">
              <a:extLst>
                <a:ext uri="{FF2B5EF4-FFF2-40B4-BE49-F238E27FC236}">
                  <a16:creationId xmlns:a16="http://schemas.microsoft.com/office/drawing/2014/main" id="{2C639C8B-A47D-4977-AF5B-E2336559E23A}"/>
                </a:ext>
              </a:extLst>
            </p:cNvPr>
            <p:cNvSpPr>
              <a:spLocks/>
            </p:cNvSpPr>
            <p:nvPr/>
          </p:nvSpPr>
          <p:spPr bwMode="auto">
            <a:xfrm>
              <a:off x="559" y="2627"/>
              <a:ext cx="1063" cy="207"/>
            </a:xfrm>
            <a:custGeom>
              <a:avLst/>
              <a:gdLst>
                <a:gd name="T0" fmla="*/ 208 w 2126"/>
                <a:gd name="T1" fmla="*/ 0 h 414"/>
                <a:gd name="T2" fmla="*/ 2076 w 2126"/>
                <a:gd name="T3" fmla="*/ 0 h 414"/>
                <a:gd name="T4" fmla="*/ 2121 w 2126"/>
                <a:gd name="T5" fmla="*/ 387 h 414"/>
                <a:gd name="T6" fmla="*/ 2124 w 2126"/>
                <a:gd name="T7" fmla="*/ 400 h 414"/>
                <a:gd name="T8" fmla="*/ 2126 w 2126"/>
                <a:gd name="T9" fmla="*/ 414 h 414"/>
                <a:gd name="T10" fmla="*/ 208 w 2126"/>
                <a:gd name="T11" fmla="*/ 414 h 414"/>
                <a:gd name="T12" fmla="*/ 170 w 2126"/>
                <a:gd name="T13" fmla="*/ 412 h 414"/>
                <a:gd name="T14" fmla="*/ 135 w 2126"/>
                <a:gd name="T15" fmla="*/ 402 h 414"/>
                <a:gd name="T16" fmla="*/ 103 w 2126"/>
                <a:gd name="T17" fmla="*/ 387 h 414"/>
                <a:gd name="T18" fmla="*/ 74 w 2126"/>
                <a:gd name="T19" fmla="*/ 367 h 414"/>
                <a:gd name="T20" fmla="*/ 49 w 2126"/>
                <a:gd name="T21" fmla="*/ 342 h 414"/>
                <a:gd name="T22" fmla="*/ 29 w 2126"/>
                <a:gd name="T23" fmla="*/ 312 h 414"/>
                <a:gd name="T24" fmla="*/ 13 w 2126"/>
                <a:gd name="T25" fmla="*/ 280 h 414"/>
                <a:gd name="T26" fmla="*/ 4 w 2126"/>
                <a:gd name="T27" fmla="*/ 245 h 414"/>
                <a:gd name="T28" fmla="*/ 0 w 2126"/>
                <a:gd name="T29" fmla="*/ 208 h 414"/>
                <a:gd name="T30" fmla="*/ 4 w 2126"/>
                <a:gd name="T31" fmla="*/ 170 h 414"/>
                <a:gd name="T32" fmla="*/ 13 w 2126"/>
                <a:gd name="T33" fmla="*/ 135 h 414"/>
                <a:gd name="T34" fmla="*/ 29 w 2126"/>
                <a:gd name="T35" fmla="*/ 103 h 414"/>
                <a:gd name="T36" fmla="*/ 49 w 2126"/>
                <a:gd name="T37" fmla="*/ 74 h 414"/>
                <a:gd name="T38" fmla="*/ 74 w 2126"/>
                <a:gd name="T39" fmla="*/ 49 h 414"/>
                <a:gd name="T40" fmla="*/ 103 w 2126"/>
                <a:gd name="T41" fmla="*/ 29 h 414"/>
                <a:gd name="T42" fmla="*/ 135 w 2126"/>
                <a:gd name="T43" fmla="*/ 14 h 414"/>
                <a:gd name="T44" fmla="*/ 170 w 2126"/>
                <a:gd name="T45" fmla="*/ 4 h 414"/>
                <a:gd name="T46" fmla="*/ 208 w 2126"/>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6" h="414">
                  <a:moveTo>
                    <a:pt x="208" y="0"/>
                  </a:moveTo>
                  <a:lnTo>
                    <a:pt x="2076" y="0"/>
                  </a:lnTo>
                  <a:lnTo>
                    <a:pt x="2121" y="387"/>
                  </a:lnTo>
                  <a:lnTo>
                    <a:pt x="2124" y="400"/>
                  </a:lnTo>
                  <a:lnTo>
                    <a:pt x="2126" y="414"/>
                  </a:lnTo>
                  <a:lnTo>
                    <a:pt x="208" y="414"/>
                  </a:lnTo>
                  <a:lnTo>
                    <a:pt x="170" y="412"/>
                  </a:lnTo>
                  <a:lnTo>
                    <a:pt x="135" y="402"/>
                  </a:lnTo>
                  <a:lnTo>
                    <a:pt x="103" y="387"/>
                  </a:lnTo>
                  <a:lnTo>
                    <a:pt x="74" y="367"/>
                  </a:lnTo>
                  <a:lnTo>
                    <a:pt x="49" y="342"/>
                  </a:lnTo>
                  <a:lnTo>
                    <a:pt x="29" y="312"/>
                  </a:lnTo>
                  <a:lnTo>
                    <a:pt x="13" y="280"/>
                  </a:lnTo>
                  <a:lnTo>
                    <a:pt x="4" y="245"/>
                  </a:lnTo>
                  <a:lnTo>
                    <a:pt x="0" y="208"/>
                  </a:lnTo>
                  <a:lnTo>
                    <a:pt x="4" y="170"/>
                  </a:lnTo>
                  <a:lnTo>
                    <a:pt x="13" y="135"/>
                  </a:lnTo>
                  <a:lnTo>
                    <a:pt x="29" y="103"/>
                  </a:lnTo>
                  <a:lnTo>
                    <a:pt x="49" y="74"/>
                  </a:lnTo>
                  <a:lnTo>
                    <a:pt x="74" y="49"/>
                  </a:lnTo>
                  <a:lnTo>
                    <a:pt x="103" y="29"/>
                  </a:lnTo>
                  <a:lnTo>
                    <a:pt x="135" y="14"/>
                  </a:lnTo>
                  <a:lnTo>
                    <a:pt x="170" y="4"/>
                  </a:lnTo>
                  <a:lnTo>
                    <a:pt x="20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23" name="Freeform 537">
              <a:extLst>
                <a:ext uri="{FF2B5EF4-FFF2-40B4-BE49-F238E27FC236}">
                  <a16:creationId xmlns:a16="http://schemas.microsoft.com/office/drawing/2014/main" id="{3F14CEB0-3A5C-4C13-B2B2-4FE5300D68B2}"/>
                </a:ext>
              </a:extLst>
            </p:cNvPr>
            <p:cNvSpPr>
              <a:spLocks/>
            </p:cNvSpPr>
            <p:nvPr/>
          </p:nvSpPr>
          <p:spPr bwMode="auto">
            <a:xfrm>
              <a:off x="1770" y="2166"/>
              <a:ext cx="667" cy="958"/>
            </a:xfrm>
            <a:custGeom>
              <a:avLst/>
              <a:gdLst>
                <a:gd name="T0" fmla="*/ 699 w 1333"/>
                <a:gd name="T1" fmla="*/ 0 h 1918"/>
                <a:gd name="T2" fmla="*/ 699 w 1333"/>
                <a:gd name="T3" fmla="*/ 960 h 1918"/>
                <a:gd name="T4" fmla="*/ 1333 w 1333"/>
                <a:gd name="T5" fmla="*/ 960 h 1918"/>
                <a:gd name="T6" fmla="*/ 1298 w 1333"/>
                <a:gd name="T7" fmla="*/ 1262 h 1918"/>
                <a:gd name="T8" fmla="*/ 1295 w 1333"/>
                <a:gd name="T9" fmla="*/ 1285 h 1918"/>
                <a:gd name="T10" fmla="*/ 1286 w 1333"/>
                <a:gd name="T11" fmla="*/ 1305 h 1918"/>
                <a:gd name="T12" fmla="*/ 1272 w 1333"/>
                <a:gd name="T13" fmla="*/ 1322 h 1918"/>
                <a:gd name="T14" fmla="*/ 781 w 1333"/>
                <a:gd name="T15" fmla="*/ 1883 h 1918"/>
                <a:gd name="T16" fmla="*/ 764 w 1333"/>
                <a:gd name="T17" fmla="*/ 1898 h 1918"/>
                <a:gd name="T18" fmla="*/ 744 w 1333"/>
                <a:gd name="T19" fmla="*/ 1909 h 1918"/>
                <a:gd name="T20" fmla="*/ 722 w 1333"/>
                <a:gd name="T21" fmla="*/ 1917 h 1918"/>
                <a:gd name="T22" fmla="*/ 699 w 1333"/>
                <a:gd name="T23" fmla="*/ 1918 h 1918"/>
                <a:gd name="T24" fmla="*/ 699 w 1333"/>
                <a:gd name="T25" fmla="*/ 960 h 1918"/>
                <a:gd name="T26" fmla="*/ 64 w 1333"/>
                <a:gd name="T27" fmla="*/ 960 h 1918"/>
                <a:gd name="T28" fmla="*/ 0 w 1333"/>
                <a:gd name="T29" fmla="*/ 412 h 1918"/>
                <a:gd name="T30" fmla="*/ 1 w 1333"/>
                <a:gd name="T31" fmla="*/ 384 h 1918"/>
                <a:gd name="T32" fmla="*/ 7 w 1333"/>
                <a:gd name="T33" fmla="*/ 358 h 1918"/>
                <a:gd name="T34" fmla="*/ 20 w 1333"/>
                <a:gd name="T35" fmla="*/ 335 h 1918"/>
                <a:gd name="T36" fmla="*/ 39 w 1333"/>
                <a:gd name="T37" fmla="*/ 315 h 1918"/>
                <a:gd name="T38" fmla="*/ 61 w 1333"/>
                <a:gd name="T39" fmla="*/ 300 h 1918"/>
                <a:gd name="T40" fmla="*/ 650 w 1333"/>
                <a:gd name="T41" fmla="*/ 11 h 1918"/>
                <a:gd name="T42" fmla="*/ 673 w 1333"/>
                <a:gd name="T43" fmla="*/ 3 h 1918"/>
                <a:gd name="T44" fmla="*/ 699 w 1333"/>
                <a:gd name="T4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3" h="1918">
                  <a:moveTo>
                    <a:pt x="699" y="0"/>
                  </a:moveTo>
                  <a:lnTo>
                    <a:pt x="699" y="960"/>
                  </a:lnTo>
                  <a:lnTo>
                    <a:pt x="1333" y="960"/>
                  </a:lnTo>
                  <a:lnTo>
                    <a:pt x="1298" y="1262"/>
                  </a:lnTo>
                  <a:lnTo>
                    <a:pt x="1295" y="1285"/>
                  </a:lnTo>
                  <a:lnTo>
                    <a:pt x="1286" y="1305"/>
                  </a:lnTo>
                  <a:lnTo>
                    <a:pt x="1272" y="1322"/>
                  </a:lnTo>
                  <a:lnTo>
                    <a:pt x="781" y="1883"/>
                  </a:lnTo>
                  <a:lnTo>
                    <a:pt x="764" y="1898"/>
                  </a:lnTo>
                  <a:lnTo>
                    <a:pt x="744" y="1909"/>
                  </a:lnTo>
                  <a:lnTo>
                    <a:pt x="722" y="1917"/>
                  </a:lnTo>
                  <a:lnTo>
                    <a:pt x="699" y="1918"/>
                  </a:lnTo>
                  <a:lnTo>
                    <a:pt x="699" y="960"/>
                  </a:lnTo>
                  <a:lnTo>
                    <a:pt x="64" y="960"/>
                  </a:lnTo>
                  <a:lnTo>
                    <a:pt x="0" y="412"/>
                  </a:lnTo>
                  <a:lnTo>
                    <a:pt x="1" y="384"/>
                  </a:lnTo>
                  <a:lnTo>
                    <a:pt x="7" y="358"/>
                  </a:lnTo>
                  <a:lnTo>
                    <a:pt x="20" y="335"/>
                  </a:lnTo>
                  <a:lnTo>
                    <a:pt x="39" y="315"/>
                  </a:lnTo>
                  <a:lnTo>
                    <a:pt x="61" y="300"/>
                  </a:lnTo>
                  <a:lnTo>
                    <a:pt x="650" y="11"/>
                  </a:lnTo>
                  <a:lnTo>
                    <a:pt x="673" y="3"/>
                  </a:lnTo>
                  <a:lnTo>
                    <a:pt x="69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24" name="Freeform 538">
              <a:extLst>
                <a:ext uri="{FF2B5EF4-FFF2-40B4-BE49-F238E27FC236}">
                  <a16:creationId xmlns:a16="http://schemas.microsoft.com/office/drawing/2014/main" id="{03A637A3-97EE-4AF3-A40D-A3E478CF372D}"/>
                </a:ext>
              </a:extLst>
            </p:cNvPr>
            <p:cNvSpPr>
              <a:spLocks noEditPoints="1"/>
            </p:cNvSpPr>
            <p:nvPr/>
          </p:nvSpPr>
          <p:spPr bwMode="auto">
            <a:xfrm>
              <a:off x="1619" y="2015"/>
              <a:ext cx="1002" cy="1261"/>
            </a:xfrm>
            <a:custGeom>
              <a:avLst/>
              <a:gdLst>
                <a:gd name="T0" fmla="*/ 970 w 2003"/>
                <a:gd name="T1" fmla="*/ 202 h 2523"/>
                <a:gd name="T2" fmla="*/ 909 w 2003"/>
                <a:gd name="T3" fmla="*/ 221 h 2523"/>
                <a:gd name="T4" fmla="*/ 288 w 2003"/>
                <a:gd name="T5" fmla="*/ 530 h 2523"/>
                <a:gd name="T6" fmla="*/ 238 w 2003"/>
                <a:gd name="T7" fmla="*/ 584 h 2523"/>
                <a:gd name="T8" fmla="*/ 208 w 2003"/>
                <a:gd name="T9" fmla="*/ 650 h 2523"/>
                <a:gd name="T10" fmla="*/ 203 w 2003"/>
                <a:gd name="T11" fmla="*/ 724 h 2523"/>
                <a:gd name="T12" fmla="*/ 308 w 2003"/>
                <a:gd name="T13" fmla="*/ 1607 h 2523"/>
                <a:gd name="T14" fmla="*/ 333 w 2003"/>
                <a:gd name="T15" fmla="*/ 1665 h 2523"/>
                <a:gd name="T16" fmla="*/ 843 w 2003"/>
                <a:gd name="T17" fmla="*/ 2250 h 2523"/>
                <a:gd name="T18" fmla="*/ 893 w 2003"/>
                <a:gd name="T19" fmla="*/ 2290 h 2523"/>
                <a:gd name="T20" fmla="*/ 953 w 2003"/>
                <a:gd name="T21" fmla="*/ 2313 h 2523"/>
                <a:gd name="T22" fmla="*/ 1018 w 2003"/>
                <a:gd name="T23" fmla="*/ 2318 h 2523"/>
                <a:gd name="T24" fmla="*/ 1080 w 2003"/>
                <a:gd name="T25" fmla="*/ 2304 h 2523"/>
                <a:gd name="T26" fmla="*/ 1137 w 2003"/>
                <a:gd name="T27" fmla="*/ 2273 h 2523"/>
                <a:gd name="T28" fmla="*/ 1651 w 2003"/>
                <a:gd name="T29" fmla="*/ 1690 h 2523"/>
                <a:gd name="T30" fmla="*/ 1685 w 2003"/>
                <a:gd name="T31" fmla="*/ 1636 h 2523"/>
                <a:gd name="T32" fmla="*/ 1701 w 2003"/>
                <a:gd name="T33" fmla="*/ 1576 h 2523"/>
                <a:gd name="T34" fmla="*/ 1800 w 2003"/>
                <a:gd name="T35" fmla="*/ 686 h 2523"/>
                <a:gd name="T36" fmla="*/ 1784 w 2003"/>
                <a:gd name="T37" fmla="*/ 615 h 2523"/>
                <a:gd name="T38" fmla="*/ 1743 w 2003"/>
                <a:gd name="T39" fmla="*/ 555 h 2523"/>
                <a:gd name="T40" fmla="*/ 1684 w 2003"/>
                <a:gd name="T41" fmla="*/ 510 h 2523"/>
                <a:gd name="T42" fmla="*/ 1065 w 2003"/>
                <a:gd name="T43" fmla="*/ 210 h 2523"/>
                <a:gd name="T44" fmla="*/ 1002 w 2003"/>
                <a:gd name="T45" fmla="*/ 200 h 2523"/>
                <a:gd name="T46" fmla="*/ 1049 w 2003"/>
                <a:gd name="T47" fmla="*/ 2 h 2523"/>
                <a:gd name="T48" fmla="*/ 1141 w 2003"/>
                <a:gd name="T49" fmla="*/ 23 h 2523"/>
                <a:gd name="T50" fmla="*/ 1772 w 2003"/>
                <a:gd name="T51" fmla="*/ 330 h 2523"/>
                <a:gd name="T52" fmla="*/ 1858 w 2003"/>
                <a:gd name="T53" fmla="*/ 386 h 2523"/>
                <a:gd name="T54" fmla="*/ 1926 w 2003"/>
                <a:gd name="T55" fmla="*/ 460 h 2523"/>
                <a:gd name="T56" fmla="*/ 1973 w 2003"/>
                <a:gd name="T57" fmla="*/ 548 h 2523"/>
                <a:gd name="T58" fmla="*/ 1999 w 2003"/>
                <a:gd name="T59" fmla="*/ 645 h 2523"/>
                <a:gd name="T60" fmla="*/ 2001 w 2003"/>
                <a:gd name="T61" fmla="*/ 746 h 2523"/>
                <a:gd name="T62" fmla="*/ 1893 w 2003"/>
                <a:gd name="T63" fmla="*/ 1647 h 2523"/>
                <a:gd name="T64" fmla="*/ 1859 w 2003"/>
                <a:gd name="T65" fmla="*/ 1740 h 2523"/>
                <a:gd name="T66" fmla="*/ 1803 w 2003"/>
                <a:gd name="T67" fmla="*/ 1822 h 2523"/>
                <a:gd name="T68" fmla="*/ 1277 w 2003"/>
                <a:gd name="T69" fmla="*/ 2419 h 2523"/>
                <a:gd name="T70" fmla="*/ 1194 w 2003"/>
                <a:gd name="T71" fmla="*/ 2475 h 2523"/>
                <a:gd name="T72" fmla="*/ 1102 w 2003"/>
                <a:gd name="T73" fmla="*/ 2511 h 2523"/>
                <a:gd name="T74" fmla="*/ 1002 w 2003"/>
                <a:gd name="T75" fmla="*/ 2523 h 2523"/>
                <a:gd name="T76" fmla="*/ 901 w 2003"/>
                <a:gd name="T77" fmla="*/ 2511 h 2523"/>
                <a:gd name="T78" fmla="*/ 809 w 2003"/>
                <a:gd name="T79" fmla="*/ 2475 h 2523"/>
                <a:gd name="T80" fmla="*/ 727 w 2003"/>
                <a:gd name="T81" fmla="*/ 2419 h 2523"/>
                <a:gd name="T82" fmla="*/ 200 w 2003"/>
                <a:gd name="T83" fmla="*/ 1822 h 2523"/>
                <a:gd name="T84" fmla="*/ 144 w 2003"/>
                <a:gd name="T85" fmla="*/ 1740 h 2523"/>
                <a:gd name="T86" fmla="*/ 110 w 2003"/>
                <a:gd name="T87" fmla="*/ 1647 h 2523"/>
                <a:gd name="T88" fmla="*/ 4 w 2003"/>
                <a:gd name="T89" fmla="*/ 746 h 2523"/>
                <a:gd name="T90" fmla="*/ 4 w 2003"/>
                <a:gd name="T91" fmla="*/ 645 h 2523"/>
                <a:gd name="T92" fmla="*/ 30 w 2003"/>
                <a:gd name="T93" fmla="*/ 548 h 2523"/>
                <a:gd name="T94" fmla="*/ 77 w 2003"/>
                <a:gd name="T95" fmla="*/ 460 h 2523"/>
                <a:gd name="T96" fmla="*/ 145 w 2003"/>
                <a:gd name="T97" fmla="*/ 386 h 2523"/>
                <a:gd name="T98" fmla="*/ 230 w 2003"/>
                <a:gd name="T99" fmla="*/ 330 h 2523"/>
                <a:gd name="T100" fmla="*/ 864 w 2003"/>
                <a:gd name="T101" fmla="*/ 23 h 2523"/>
                <a:gd name="T102" fmla="*/ 955 w 2003"/>
                <a:gd name="T103" fmla="*/ 2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3" h="2523">
                  <a:moveTo>
                    <a:pt x="1002" y="200"/>
                  </a:moveTo>
                  <a:lnTo>
                    <a:pt x="970" y="202"/>
                  </a:lnTo>
                  <a:lnTo>
                    <a:pt x="939" y="210"/>
                  </a:lnTo>
                  <a:lnTo>
                    <a:pt x="909" y="221"/>
                  </a:lnTo>
                  <a:lnTo>
                    <a:pt x="320" y="510"/>
                  </a:lnTo>
                  <a:lnTo>
                    <a:pt x="288" y="530"/>
                  </a:lnTo>
                  <a:lnTo>
                    <a:pt x="260" y="555"/>
                  </a:lnTo>
                  <a:lnTo>
                    <a:pt x="238" y="584"/>
                  </a:lnTo>
                  <a:lnTo>
                    <a:pt x="220" y="615"/>
                  </a:lnTo>
                  <a:lnTo>
                    <a:pt x="208" y="650"/>
                  </a:lnTo>
                  <a:lnTo>
                    <a:pt x="203" y="686"/>
                  </a:lnTo>
                  <a:lnTo>
                    <a:pt x="203" y="724"/>
                  </a:lnTo>
                  <a:lnTo>
                    <a:pt x="302" y="1576"/>
                  </a:lnTo>
                  <a:lnTo>
                    <a:pt x="308" y="1607"/>
                  </a:lnTo>
                  <a:lnTo>
                    <a:pt x="318" y="1636"/>
                  </a:lnTo>
                  <a:lnTo>
                    <a:pt x="333" y="1665"/>
                  </a:lnTo>
                  <a:lnTo>
                    <a:pt x="352" y="1690"/>
                  </a:lnTo>
                  <a:lnTo>
                    <a:pt x="843" y="2250"/>
                  </a:lnTo>
                  <a:lnTo>
                    <a:pt x="866" y="2273"/>
                  </a:lnTo>
                  <a:lnTo>
                    <a:pt x="893" y="2290"/>
                  </a:lnTo>
                  <a:lnTo>
                    <a:pt x="923" y="2304"/>
                  </a:lnTo>
                  <a:lnTo>
                    <a:pt x="953" y="2313"/>
                  </a:lnTo>
                  <a:lnTo>
                    <a:pt x="985" y="2318"/>
                  </a:lnTo>
                  <a:lnTo>
                    <a:pt x="1018" y="2318"/>
                  </a:lnTo>
                  <a:lnTo>
                    <a:pt x="1049" y="2314"/>
                  </a:lnTo>
                  <a:lnTo>
                    <a:pt x="1080" y="2304"/>
                  </a:lnTo>
                  <a:lnTo>
                    <a:pt x="1110" y="2290"/>
                  </a:lnTo>
                  <a:lnTo>
                    <a:pt x="1137" y="2273"/>
                  </a:lnTo>
                  <a:lnTo>
                    <a:pt x="1161" y="2250"/>
                  </a:lnTo>
                  <a:lnTo>
                    <a:pt x="1651" y="1690"/>
                  </a:lnTo>
                  <a:lnTo>
                    <a:pt x="1670" y="1665"/>
                  </a:lnTo>
                  <a:lnTo>
                    <a:pt x="1685" y="1636"/>
                  </a:lnTo>
                  <a:lnTo>
                    <a:pt x="1696" y="1607"/>
                  </a:lnTo>
                  <a:lnTo>
                    <a:pt x="1701" y="1576"/>
                  </a:lnTo>
                  <a:lnTo>
                    <a:pt x="1800" y="724"/>
                  </a:lnTo>
                  <a:lnTo>
                    <a:pt x="1800" y="686"/>
                  </a:lnTo>
                  <a:lnTo>
                    <a:pt x="1795" y="650"/>
                  </a:lnTo>
                  <a:lnTo>
                    <a:pt x="1784" y="615"/>
                  </a:lnTo>
                  <a:lnTo>
                    <a:pt x="1767" y="584"/>
                  </a:lnTo>
                  <a:lnTo>
                    <a:pt x="1743" y="555"/>
                  </a:lnTo>
                  <a:lnTo>
                    <a:pt x="1715" y="530"/>
                  </a:lnTo>
                  <a:lnTo>
                    <a:pt x="1684" y="510"/>
                  </a:lnTo>
                  <a:lnTo>
                    <a:pt x="1094" y="221"/>
                  </a:lnTo>
                  <a:lnTo>
                    <a:pt x="1065" y="210"/>
                  </a:lnTo>
                  <a:lnTo>
                    <a:pt x="1034" y="202"/>
                  </a:lnTo>
                  <a:lnTo>
                    <a:pt x="1002" y="200"/>
                  </a:lnTo>
                  <a:close/>
                  <a:moveTo>
                    <a:pt x="1002" y="0"/>
                  </a:moveTo>
                  <a:lnTo>
                    <a:pt x="1049" y="2"/>
                  </a:lnTo>
                  <a:lnTo>
                    <a:pt x="1095" y="10"/>
                  </a:lnTo>
                  <a:lnTo>
                    <a:pt x="1141" y="23"/>
                  </a:lnTo>
                  <a:lnTo>
                    <a:pt x="1183" y="41"/>
                  </a:lnTo>
                  <a:lnTo>
                    <a:pt x="1772" y="330"/>
                  </a:lnTo>
                  <a:lnTo>
                    <a:pt x="1817" y="355"/>
                  </a:lnTo>
                  <a:lnTo>
                    <a:pt x="1858" y="386"/>
                  </a:lnTo>
                  <a:lnTo>
                    <a:pt x="1894" y="421"/>
                  </a:lnTo>
                  <a:lnTo>
                    <a:pt x="1926" y="460"/>
                  </a:lnTo>
                  <a:lnTo>
                    <a:pt x="1952" y="503"/>
                  </a:lnTo>
                  <a:lnTo>
                    <a:pt x="1973" y="548"/>
                  </a:lnTo>
                  <a:lnTo>
                    <a:pt x="1989" y="595"/>
                  </a:lnTo>
                  <a:lnTo>
                    <a:pt x="1999" y="645"/>
                  </a:lnTo>
                  <a:lnTo>
                    <a:pt x="2003" y="695"/>
                  </a:lnTo>
                  <a:lnTo>
                    <a:pt x="2001" y="746"/>
                  </a:lnTo>
                  <a:lnTo>
                    <a:pt x="1902" y="1598"/>
                  </a:lnTo>
                  <a:lnTo>
                    <a:pt x="1893" y="1647"/>
                  </a:lnTo>
                  <a:lnTo>
                    <a:pt x="1879" y="1695"/>
                  </a:lnTo>
                  <a:lnTo>
                    <a:pt x="1859" y="1740"/>
                  </a:lnTo>
                  <a:lnTo>
                    <a:pt x="1833" y="1782"/>
                  </a:lnTo>
                  <a:lnTo>
                    <a:pt x="1803" y="1822"/>
                  </a:lnTo>
                  <a:lnTo>
                    <a:pt x="1312" y="2383"/>
                  </a:lnTo>
                  <a:lnTo>
                    <a:pt x="1277" y="2419"/>
                  </a:lnTo>
                  <a:lnTo>
                    <a:pt x="1237" y="2449"/>
                  </a:lnTo>
                  <a:lnTo>
                    <a:pt x="1194" y="2475"/>
                  </a:lnTo>
                  <a:lnTo>
                    <a:pt x="1149" y="2496"/>
                  </a:lnTo>
                  <a:lnTo>
                    <a:pt x="1102" y="2511"/>
                  </a:lnTo>
                  <a:lnTo>
                    <a:pt x="1052" y="2520"/>
                  </a:lnTo>
                  <a:lnTo>
                    <a:pt x="1002" y="2523"/>
                  </a:lnTo>
                  <a:lnTo>
                    <a:pt x="951" y="2520"/>
                  </a:lnTo>
                  <a:lnTo>
                    <a:pt x="901" y="2511"/>
                  </a:lnTo>
                  <a:lnTo>
                    <a:pt x="854" y="2496"/>
                  </a:lnTo>
                  <a:lnTo>
                    <a:pt x="809" y="2475"/>
                  </a:lnTo>
                  <a:lnTo>
                    <a:pt x="766" y="2449"/>
                  </a:lnTo>
                  <a:lnTo>
                    <a:pt x="727" y="2419"/>
                  </a:lnTo>
                  <a:lnTo>
                    <a:pt x="691" y="2383"/>
                  </a:lnTo>
                  <a:lnTo>
                    <a:pt x="200" y="1822"/>
                  </a:lnTo>
                  <a:lnTo>
                    <a:pt x="170" y="1782"/>
                  </a:lnTo>
                  <a:lnTo>
                    <a:pt x="144" y="1740"/>
                  </a:lnTo>
                  <a:lnTo>
                    <a:pt x="124" y="1695"/>
                  </a:lnTo>
                  <a:lnTo>
                    <a:pt x="110" y="1647"/>
                  </a:lnTo>
                  <a:lnTo>
                    <a:pt x="101" y="1598"/>
                  </a:lnTo>
                  <a:lnTo>
                    <a:pt x="4" y="746"/>
                  </a:lnTo>
                  <a:lnTo>
                    <a:pt x="0" y="695"/>
                  </a:lnTo>
                  <a:lnTo>
                    <a:pt x="4" y="645"/>
                  </a:lnTo>
                  <a:lnTo>
                    <a:pt x="14" y="595"/>
                  </a:lnTo>
                  <a:lnTo>
                    <a:pt x="30" y="548"/>
                  </a:lnTo>
                  <a:lnTo>
                    <a:pt x="51" y="503"/>
                  </a:lnTo>
                  <a:lnTo>
                    <a:pt x="77" y="460"/>
                  </a:lnTo>
                  <a:lnTo>
                    <a:pt x="109" y="421"/>
                  </a:lnTo>
                  <a:lnTo>
                    <a:pt x="145" y="386"/>
                  </a:lnTo>
                  <a:lnTo>
                    <a:pt x="186" y="355"/>
                  </a:lnTo>
                  <a:lnTo>
                    <a:pt x="230" y="330"/>
                  </a:lnTo>
                  <a:lnTo>
                    <a:pt x="820" y="41"/>
                  </a:lnTo>
                  <a:lnTo>
                    <a:pt x="864" y="23"/>
                  </a:lnTo>
                  <a:lnTo>
                    <a:pt x="909" y="10"/>
                  </a:lnTo>
                  <a:lnTo>
                    <a:pt x="955" y="2"/>
                  </a:lnTo>
                  <a:lnTo>
                    <a:pt x="1002"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225" name="Oval 224">
            <a:extLst>
              <a:ext uri="{FF2B5EF4-FFF2-40B4-BE49-F238E27FC236}">
                <a16:creationId xmlns:a16="http://schemas.microsoft.com/office/drawing/2014/main" id="{59519D53-7BD5-4793-AF2B-73E3CBD91673}"/>
              </a:ext>
            </a:extLst>
          </p:cNvPr>
          <p:cNvSpPr/>
          <p:nvPr/>
        </p:nvSpPr>
        <p:spPr>
          <a:xfrm>
            <a:off x="9018086" y="4186981"/>
            <a:ext cx="959406" cy="9594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nvGrpSpPr>
          <p:cNvPr id="226" name="Group 657">
            <a:extLst>
              <a:ext uri="{FF2B5EF4-FFF2-40B4-BE49-F238E27FC236}">
                <a16:creationId xmlns:a16="http://schemas.microsoft.com/office/drawing/2014/main" id="{32FB4915-5F76-4B34-888C-BA2F91A09265}"/>
              </a:ext>
            </a:extLst>
          </p:cNvPr>
          <p:cNvGrpSpPr>
            <a:grpSpLocks noChangeAspect="1"/>
          </p:cNvGrpSpPr>
          <p:nvPr/>
        </p:nvGrpSpPr>
        <p:grpSpPr bwMode="auto">
          <a:xfrm>
            <a:off x="9206024" y="4375240"/>
            <a:ext cx="583531" cy="582889"/>
            <a:chOff x="1197" y="2299"/>
            <a:chExt cx="913" cy="912"/>
          </a:xfrm>
          <a:solidFill>
            <a:schemeClr val="bg1"/>
          </a:solidFill>
        </p:grpSpPr>
        <p:sp>
          <p:nvSpPr>
            <p:cNvPr id="227" name="Freeform 659">
              <a:extLst>
                <a:ext uri="{FF2B5EF4-FFF2-40B4-BE49-F238E27FC236}">
                  <a16:creationId xmlns:a16="http://schemas.microsoft.com/office/drawing/2014/main" id="{06BF6579-9C82-4F97-A84E-5E50819F37A6}"/>
                </a:ext>
              </a:extLst>
            </p:cNvPr>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28" name="Freeform 660">
              <a:extLst>
                <a:ext uri="{FF2B5EF4-FFF2-40B4-BE49-F238E27FC236}">
                  <a16:creationId xmlns:a16="http://schemas.microsoft.com/office/drawing/2014/main" id="{8524152A-7F09-45C8-B4C7-782B36346631}"/>
                </a:ext>
              </a:extLst>
            </p:cNvPr>
            <p:cNvSpPr>
              <a:spLocks/>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229" name="Oval 228">
            <a:extLst>
              <a:ext uri="{FF2B5EF4-FFF2-40B4-BE49-F238E27FC236}">
                <a16:creationId xmlns:a16="http://schemas.microsoft.com/office/drawing/2014/main" id="{94B18FB8-3C5F-4B41-846C-4667931BABC9}"/>
              </a:ext>
            </a:extLst>
          </p:cNvPr>
          <p:cNvSpPr/>
          <p:nvPr/>
        </p:nvSpPr>
        <p:spPr>
          <a:xfrm>
            <a:off x="5804360" y="2021402"/>
            <a:ext cx="959406" cy="9594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grpSp>
        <p:nvGrpSpPr>
          <p:cNvPr id="230" name="Group 556">
            <a:extLst>
              <a:ext uri="{FF2B5EF4-FFF2-40B4-BE49-F238E27FC236}">
                <a16:creationId xmlns:a16="http://schemas.microsoft.com/office/drawing/2014/main" id="{8D4B0A49-1E5D-4848-AC48-FCC6161B2EAA}"/>
              </a:ext>
            </a:extLst>
          </p:cNvPr>
          <p:cNvGrpSpPr>
            <a:grpSpLocks noChangeAspect="1"/>
          </p:cNvGrpSpPr>
          <p:nvPr/>
        </p:nvGrpSpPr>
        <p:grpSpPr bwMode="auto">
          <a:xfrm>
            <a:off x="6052140" y="2274865"/>
            <a:ext cx="532813" cy="469778"/>
            <a:chOff x="-145" y="1651"/>
            <a:chExt cx="2054" cy="1811"/>
          </a:xfrm>
          <a:solidFill>
            <a:schemeClr val="bg1"/>
          </a:solidFill>
        </p:grpSpPr>
        <p:sp>
          <p:nvSpPr>
            <p:cNvPr id="231" name="Freeform 558">
              <a:extLst>
                <a:ext uri="{FF2B5EF4-FFF2-40B4-BE49-F238E27FC236}">
                  <a16:creationId xmlns:a16="http://schemas.microsoft.com/office/drawing/2014/main" id="{90B93CEC-8386-4226-9687-478BC53A8666}"/>
                </a:ext>
              </a:extLst>
            </p:cNvPr>
            <p:cNvSpPr>
              <a:spLocks/>
            </p:cNvSpPr>
            <p:nvPr/>
          </p:nvSpPr>
          <p:spPr bwMode="auto">
            <a:xfrm>
              <a:off x="825" y="2371"/>
              <a:ext cx="329" cy="521"/>
            </a:xfrm>
            <a:custGeom>
              <a:avLst/>
              <a:gdLst>
                <a:gd name="T0" fmla="*/ 76 w 657"/>
                <a:gd name="T1" fmla="*/ 0 h 1041"/>
                <a:gd name="T2" fmla="*/ 581 w 657"/>
                <a:gd name="T3" fmla="*/ 0 h 1041"/>
                <a:gd name="T4" fmla="*/ 601 w 657"/>
                <a:gd name="T5" fmla="*/ 3 h 1041"/>
                <a:gd name="T6" fmla="*/ 620 w 657"/>
                <a:gd name="T7" fmla="*/ 10 h 1041"/>
                <a:gd name="T8" fmla="*/ 635 w 657"/>
                <a:gd name="T9" fmla="*/ 22 h 1041"/>
                <a:gd name="T10" fmla="*/ 647 w 657"/>
                <a:gd name="T11" fmla="*/ 37 h 1041"/>
                <a:gd name="T12" fmla="*/ 655 w 657"/>
                <a:gd name="T13" fmla="*/ 56 h 1041"/>
                <a:gd name="T14" fmla="*/ 657 w 657"/>
                <a:gd name="T15" fmla="*/ 76 h 1041"/>
                <a:gd name="T16" fmla="*/ 657 w 657"/>
                <a:gd name="T17" fmla="*/ 127 h 1041"/>
                <a:gd name="T18" fmla="*/ 578 w 657"/>
                <a:gd name="T19" fmla="*/ 171 h 1041"/>
                <a:gd name="T20" fmla="*/ 503 w 657"/>
                <a:gd name="T21" fmla="*/ 218 h 1041"/>
                <a:gd name="T22" fmla="*/ 431 w 657"/>
                <a:gd name="T23" fmla="*/ 272 h 1041"/>
                <a:gd name="T24" fmla="*/ 363 w 657"/>
                <a:gd name="T25" fmla="*/ 331 h 1041"/>
                <a:gd name="T26" fmla="*/ 301 w 657"/>
                <a:gd name="T27" fmla="*/ 395 h 1041"/>
                <a:gd name="T28" fmla="*/ 244 w 657"/>
                <a:gd name="T29" fmla="*/ 462 h 1041"/>
                <a:gd name="T30" fmla="*/ 190 w 657"/>
                <a:gd name="T31" fmla="*/ 534 h 1041"/>
                <a:gd name="T32" fmla="*/ 144 w 657"/>
                <a:gd name="T33" fmla="*/ 611 h 1041"/>
                <a:gd name="T34" fmla="*/ 102 w 657"/>
                <a:gd name="T35" fmla="*/ 691 h 1041"/>
                <a:gd name="T36" fmla="*/ 67 w 657"/>
                <a:gd name="T37" fmla="*/ 775 h 1041"/>
                <a:gd name="T38" fmla="*/ 38 w 657"/>
                <a:gd name="T39" fmla="*/ 860 h 1041"/>
                <a:gd name="T40" fmla="*/ 14 w 657"/>
                <a:gd name="T41" fmla="*/ 950 h 1041"/>
                <a:gd name="T42" fmla="*/ 0 w 657"/>
                <a:gd name="T43" fmla="*/ 1041 h 1041"/>
                <a:gd name="T44" fmla="*/ 0 w 657"/>
                <a:gd name="T45" fmla="*/ 76 h 1041"/>
                <a:gd name="T46" fmla="*/ 2 w 657"/>
                <a:gd name="T47" fmla="*/ 56 h 1041"/>
                <a:gd name="T48" fmla="*/ 9 w 657"/>
                <a:gd name="T49" fmla="*/ 37 h 1041"/>
                <a:gd name="T50" fmla="*/ 22 w 657"/>
                <a:gd name="T51" fmla="*/ 22 h 1041"/>
                <a:gd name="T52" fmla="*/ 37 w 657"/>
                <a:gd name="T53" fmla="*/ 10 h 1041"/>
                <a:gd name="T54" fmla="*/ 56 w 657"/>
                <a:gd name="T55" fmla="*/ 3 h 1041"/>
                <a:gd name="T56" fmla="*/ 76 w 657"/>
                <a:gd name="T57" fmla="*/ 0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1041">
                  <a:moveTo>
                    <a:pt x="76" y="0"/>
                  </a:moveTo>
                  <a:lnTo>
                    <a:pt x="581" y="0"/>
                  </a:lnTo>
                  <a:lnTo>
                    <a:pt x="601" y="3"/>
                  </a:lnTo>
                  <a:lnTo>
                    <a:pt x="620" y="10"/>
                  </a:lnTo>
                  <a:lnTo>
                    <a:pt x="635" y="22"/>
                  </a:lnTo>
                  <a:lnTo>
                    <a:pt x="647" y="37"/>
                  </a:lnTo>
                  <a:lnTo>
                    <a:pt x="655" y="56"/>
                  </a:lnTo>
                  <a:lnTo>
                    <a:pt x="657" y="76"/>
                  </a:lnTo>
                  <a:lnTo>
                    <a:pt x="657" y="127"/>
                  </a:lnTo>
                  <a:lnTo>
                    <a:pt x="578" y="171"/>
                  </a:lnTo>
                  <a:lnTo>
                    <a:pt x="503" y="218"/>
                  </a:lnTo>
                  <a:lnTo>
                    <a:pt x="431" y="272"/>
                  </a:lnTo>
                  <a:lnTo>
                    <a:pt x="363" y="331"/>
                  </a:lnTo>
                  <a:lnTo>
                    <a:pt x="301" y="395"/>
                  </a:lnTo>
                  <a:lnTo>
                    <a:pt x="244" y="462"/>
                  </a:lnTo>
                  <a:lnTo>
                    <a:pt x="190" y="534"/>
                  </a:lnTo>
                  <a:lnTo>
                    <a:pt x="144" y="611"/>
                  </a:lnTo>
                  <a:lnTo>
                    <a:pt x="102" y="691"/>
                  </a:lnTo>
                  <a:lnTo>
                    <a:pt x="67" y="775"/>
                  </a:lnTo>
                  <a:lnTo>
                    <a:pt x="38" y="860"/>
                  </a:lnTo>
                  <a:lnTo>
                    <a:pt x="14" y="950"/>
                  </a:lnTo>
                  <a:lnTo>
                    <a:pt x="0" y="1041"/>
                  </a:lnTo>
                  <a:lnTo>
                    <a:pt x="0" y="76"/>
                  </a:lnTo>
                  <a:lnTo>
                    <a:pt x="2" y="56"/>
                  </a:lnTo>
                  <a:lnTo>
                    <a:pt x="9" y="37"/>
                  </a:lnTo>
                  <a:lnTo>
                    <a:pt x="22" y="22"/>
                  </a:lnTo>
                  <a:lnTo>
                    <a:pt x="37" y="10"/>
                  </a:lnTo>
                  <a:lnTo>
                    <a:pt x="56" y="3"/>
                  </a:lnTo>
                  <a:lnTo>
                    <a:pt x="7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2" name="Freeform 559">
              <a:extLst>
                <a:ext uri="{FF2B5EF4-FFF2-40B4-BE49-F238E27FC236}">
                  <a16:creationId xmlns:a16="http://schemas.microsoft.com/office/drawing/2014/main" id="{E32BCEFC-5C43-486D-8DE6-940CEE44E0AA}"/>
                </a:ext>
              </a:extLst>
            </p:cNvPr>
            <p:cNvSpPr>
              <a:spLocks/>
            </p:cNvSpPr>
            <p:nvPr/>
          </p:nvSpPr>
          <p:spPr bwMode="auto">
            <a:xfrm>
              <a:off x="825" y="3047"/>
              <a:ext cx="246" cy="407"/>
            </a:xfrm>
            <a:custGeom>
              <a:avLst/>
              <a:gdLst>
                <a:gd name="T0" fmla="*/ 0 w 490"/>
                <a:gd name="T1" fmla="*/ 0 h 814"/>
                <a:gd name="T2" fmla="*/ 14 w 490"/>
                <a:gd name="T3" fmla="*/ 91 h 814"/>
                <a:gd name="T4" fmla="*/ 37 w 490"/>
                <a:gd name="T5" fmla="*/ 178 h 814"/>
                <a:gd name="T6" fmla="*/ 66 w 490"/>
                <a:gd name="T7" fmla="*/ 264 h 814"/>
                <a:gd name="T8" fmla="*/ 99 w 490"/>
                <a:gd name="T9" fmla="*/ 346 h 814"/>
                <a:gd name="T10" fmla="*/ 140 w 490"/>
                <a:gd name="T11" fmla="*/ 425 h 814"/>
                <a:gd name="T12" fmla="*/ 186 w 490"/>
                <a:gd name="T13" fmla="*/ 501 h 814"/>
                <a:gd name="T14" fmla="*/ 237 w 490"/>
                <a:gd name="T15" fmla="*/ 572 h 814"/>
                <a:gd name="T16" fmla="*/ 294 w 490"/>
                <a:gd name="T17" fmla="*/ 640 h 814"/>
                <a:gd name="T18" fmla="*/ 355 w 490"/>
                <a:gd name="T19" fmla="*/ 702 h 814"/>
                <a:gd name="T20" fmla="*/ 421 w 490"/>
                <a:gd name="T21" fmla="*/ 761 h 814"/>
                <a:gd name="T22" fmla="*/ 490 w 490"/>
                <a:gd name="T23" fmla="*/ 814 h 814"/>
                <a:gd name="T24" fmla="*/ 76 w 490"/>
                <a:gd name="T25" fmla="*/ 814 h 814"/>
                <a:gd name="T26" fmla="*/ 56 w 490"/>
                <a:gd name="T27" fmla="*/ 812 h 814"/>
                <a:gd name="T28" fmla="*/ 37 w 490"/>
                <a:gd name="T29" fmla="*/ 804 h 814"/>
                <a:gd name="T30" fmla="*/ 22 w 490"/>
                <a:gd name="T31" fmla="*/ 793 h 814"/>
                <a:gd name="T32" fmla="*/ 9 w 490"/>
                <a:gd name="T33" fmla="*/ 777 h 814"/>
                <a:gd name="T34" fmla="*/ 2 w 490"/>
                <a:gd name="T35" fmla="*/ 758 h 814"/>
                <a:gd name="T36" fmla="*/ 0 w 490"/>
                <a:gd name="T37" fmla="*/ 738 h 814"/>
                <a:gd name="T38" fmla="*/ 0 w 490"/>
                <a:gd name="T3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814">
                  <a:moveTo>
                    <a:pt x="0" y="0"/>
                  </a:moveTo>
                  <a:lnTo>
                    <a:pt x="14" y="91"/>
                  </a:lnTo>
                  <a:lnTo>
                    <a:pt x="37" y="178"/>
                  </a:lnTo>
                  <a:lnTo>
                    <a:pt x="66" y="264"/>
                  </a:lnTo>
                  <a:lnTo>
                    <a:pt x="99" y="346"/>
                  </a:lnTo>
                  <a:lnTo>
                    <a:pt x="140" y="425"/>
                  </a:lnTo>
                  <a:lnTo>
                    <a:pt x="186" y="501"/>
                  </a:lnTo>
                  <a:lnTo>
                    <a:pt x="237" y="572"/>
                  </a:lnTo>
                  <a:lnTo>
                    <a:pt x="294" y="640"/>
                  </a:lnTo>
                  <a:lnTo>
                    <a:pt x="355" y="702"/>
                  </a:lnTo>
                  <a:lnTo>
                    <a:pt x="421" y="761"/>
                  </a:lnTo>
                  <a:lnTo>
                    <a:pt x="490" y="814"/>
                  </a:lnTo>
                  <a:lnTo>
                    <a:pt x="76" y="814"/>
                  </a:lnTo>
                  <a:lnTo>
                    <a:pt x="56" y="812"/>
                  </a:lnTo>
                  <a:lnTo>
                    <a:pt x="37" y="804"/>
                  </a:lnTo>
                  <a:lnTo>
                    <a:pt x="22" y="793"/>
                  </a:lnTo>
                  <a:lnTo>
                    <a:pt x="9" y="777"/>
                  </a:lnTo>
                  <a:lnTo>
                    <a:pt x="2" y="758"/>
                  </a:lnTo>
                  <a:lnTo>
                    <a:pt x="0" y="738"/>
                  </a:lnTo>
                  <a:lnTo>
                    <a:pt x="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3" name="Freeform 560">
              <a:extLst>
                <a:ext uri="{FF2B5EF4-FFF2-40B4-BE49-F238E27FC236}">
                  <a16:creationId xmlns:a16="http://schemas.microsoft.com/office/drawing/2014/main" id="{EE38C64F-1707-4460-9224-24EFB470F04C}"/>
                </a:ext>
              </a:extLst>
            </p:cNvPr>
            <p:cNvSpPr>
              <a:spLocks/>
            </p:cNvSpPr>
            <p:nvPr/>
          </p:nvSpPr>
          <p:spPr bwMode="auto">
            <a:xfrm>
              <a:off x="-145" y="1651"/>
              <a:ext cx="1685" cy="610"/>
            </a:xfrm>
            <a:custGeom>
              <a:avLst/>
              <a:gdLst>
                <a:gd name="T0" fmla="*/ 3248 w 3370"/>
                <a:gd name="T1" fmla="*/ 0 h 1219"/>
                <a:gd name="T2" fmla="*/ 3301 w 3370"/>
                <a:gd name="T3" fmla="*/ 12 h 1219"/>
                <a:gd name="T4" fmla="*/ 3342 w 3370"/>
                <a:gd name="T5" fmla="*/ 46 h 1219"/>
                <a:gd name="T6" fmla="*/ 3366 w 3370"/>
                <a:gd name="T7" fmla="*/ 94 h 1219"/>
                <a:gd name="T8" fmla="*/ 3370 w 3370"/>
                <a:gd name="T9" fmla="*/ 663 h 1219"/>
                <a:gd name="T10" fmla="*/ 3361 w 3370"/>
                <a:gd name="T11" fmla="*/ 711 h 1219"/>
                <a:gd name="T12" fmla="*/ 3334 w 3370"/>
                <a:gd name="T13" fmla="*/ 751 h 1219"/>
                <a:gd name="T14" fmla="*/ 3294 w 3370"/>
                <a:gd name="T15" fmla="*/ 777 h 1219"/>
                <a:gd name="T16" fmla="*/ 3248 w 3370"/>
                <a:gd name="T17" fmla="*/ 787 h 1219"/>
                <a:gd name="T18" fmla="*/ 3200 w 3370"/>
                <a:gd name="T19" fmla="*/ 777 h 1219"/>
                <a:gd name="T20" fmla="*/ 3160 w 3370"/>
                <a:gd name="T21" fmla="*/ 751 h 1219"/>
                <a:gd name="T22" fmla="*/ 2528 w 3370"/>
                <a:gd name="T23" fmla="*/ 1130 h 1219"/>
                <a:gd name="T24" fmla="*/ 2463 w 3370"/>
                <a:gd name="T25" fmla="*/ 1180 h 1219"/>
                <a:gd name="T26" fmla="*/ 2391 w 3370"/>
                <a:gd name="T27" fmla="*/ 1209 h 1219"/>
                <a:gd name="T28" fmla="*/ 2313 w 3370"/>
                <a:gd name="T29" fmla="*/ 1219 h 1219"/>
                <a:gd name="T30" fmla="*/ 2239 w 3370"/>
                <a:gd name="T31" fmla="*/ 1209 h 1219"/>
                <a:gd name="T32" fmla="*/ 2166 w 3370"/>
                <a:gd name="T33" fmla="*/ 1180 h 1219"/>
                <a:gd name="T34" fmla="*/ 2103 w 3370"/>
                <a:gd name="T35" fmla="*/ 1133 h 1219"/>
                <a:gd name="T36" fmla="*/ 991 w 3370"/>
                <a:gd name="T37" fmla="*/ 863 h 1219"/>
                <a:gd name="T38" fmla="*/ 919 w 3370"/>
                <a:gd name="T39" fmla="*/ 880 h 1219"/>
                <a:gd name="T40" fmla="*/ 204 w 3370"/>
                <a:gd name="T41" fmla="*/ 883 h 1219"/>
                <a:gd name="T42" fmla="*/ 133 w 3370"/>
                <a:gd name="T43" fmla="*/ 870 h 1219"/>
                <a:gd name="T44" fmla="*/ 72 w 3370"/>
                <a:gd name="T45" fmla="*/ 835 h 1219"/>
                <a:gd name="T46" fmla="*/ 27 w 3370"/>
                <a:gd name="T47" fmla="*/ 782 h 1219"/>
                <a:gd name="T48" fmla="*/ 3 w 3370"/>
                <a:gd name="T49" fmla="*/ 716 h 1219"/>
                <a:gd name="T50" fmla="*/ 3 w 3370"/>
                <a:gd name="T51" fmla="*/ 642 h 1219"/>
                <a:gd name="T52" fmla="*/ 27 w 3370"/>
                <a:gd name="T53" fmla="*/ 576 h 1219"/>
                <a:gd name="T54" fmla="*/ 72 w 3370"/>
                <a:gd name="T55" fmla="*/ 523 h 1219"/>
                <a:gd name="T56" fmla="*/ 133 w 3370"/>
                <a:gd name="T57" fmla="*/ 488 h 1219"/>
                <a:gd name="T58" fmla="*/ 204 w 3370"/>
                <a:gd name="T59" fmla="*/ 474 h 1219"/>
                <a:gd name="T60" fmla="*/ 1502 w 3370"/>
                <a:gd name="T61" fmla="*/ 224 h 1219"/>
                <a:gd name="T62" fmla="*/ 1587 w 3370"/>
                <a:gd name="T63" fmla="*/ 204 h 1219"/>
                <a:gd name="T64" fmla="*/ 1673 w 3370"/>
                <a:gd name="T65" fmla="*/ 209 h 1219"/>
                <a:gd name="T66" fmla="*/ 1753 w 3370"/>
                <a:gd name="T67" fmla="*/ 238 h 1219"/>
                <a:gd name="T68" fmla="*/ 1824 w 3370"/>
                <a:gd name="T69" fmla="*/ 289 h 1219"/>
                <a:gd name="T70" fmla="*/ 2746 w 3370"/>
                <a:gd name="T71" fmla="*/ 336 h 1219"/>
                <a:gd name="T72" fmla="*/ 2604 w 3370"/>
                <a:gd name="T73" fmla="*/ 190 h 1219"/>
                <a:gd name="T74" fmla="*/ 2585 w 3370"/>
                <a:gd name="T75" fmla="*/ 147 h 1219"/>
                <a:gd name="T76" fmla="*/ 2585 w 3370"/>
                <a:gd name="T77" fmla="*/ 99 h 1219"/>
                <a:gd name="T78" fmla="*/ 2604 w 3370"/>
                <a:gd name="T79" fmla="*/ 55 h 1219"/>
                <a:gd name="T80" fmla="*/ 2637 w 3370"/>
                <a:gd name="T81" fmla="*/ 21 h 1219"/>
                <a:gd name="T82" fmla="*/ 2681 w 3370"/>
                <a:gd name="T83" fmla="*/ 2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70" h="1219">
                  <a:moveTo>
                    <a:pt x="2706" y="0"/>
                  </a:moveTo>
                  <a:lnTo>
                    <a:pt x="3248" y="0"/>
                  </a:lnTo>
                  <a:lnTo>
                    <a:pt x="3275" y="3"/>
                  </a:lnTo>
                  <a:lnTo>
                    <a:pt x="3301" y="12"/>
                  </a:lnTo>
                  <a:lnTo>
                    <a:pt x="3324" y="27"/>
                  </a:lnTo>
                  <a:lnTo>
                    <a:pt x="3342" y="46"/>
                  </a:lnTo>
                  <a:lnTo>
                    <a:pt x="3357" y="68"/>
                  </a:lnTo>
                  <a:lnTo>
                    <a:pt x="3366" y="94"/>
                  </a:lnTo>
                  <a:lnTo>
                    <a:pt x="3370" y="123"/>
                  </a:lnTo>
                  <a:lnTo>
                    <a:pt x="3370" y="663"/>
                  </a:lnTo>
                  <a:lnTo>
                    <a:pt x="3367" y="688"/>
                  </a:lnTo>
                  <a:lnTo>
                    <a:pt x="3361" y="711"/>
                  </a:lnTo>
                  <a:lnTo>
                    <a:pt x="3350" y="732"/>
                  </a:lnTo>
                  <a:lnTo>
                    <a:pt x="3334" y="751"/>
                  </a:lnTo>
                  <a:lnTo>
                    <a:pt x="3316" y="765"/>
                  </a:lnTo>
                  <a:lnTo>
                    <a:pt x="3294" y="777"/>
                  </a:lnTo>
                  <a:lnTo>
                    <a:pt x="3271" y="784"/>
                  </a:lnTo>
                  <a:lnTo>
                    <a:pt x="3248" y="787"/>
                  </a:lnTo>
                  <a:lnTo>
                    <a:pt x="3224" y="784"/>
                  </a:lnTo>
                  <a:lnTo>
                    <a:pt x="3200" y="777"/>
                  </a:lnTo>
                  <a:lnTo>
                    <a:pt x="3179" y="765"/>
                  </a:lnTo>
                  <a:lnTo>
                    <a:pt x="3160" y="751"/>
                  </a:lnTo>
                  <a:lnTo>
                    <a:pt x="3035" y="624"/>
                  </a:lnTo>
                  <a:lnTo>
                    <a:pt x="2528" y="1130"/>
                  </a:lnTo>
                  <a:lnTo>
                    <a:pt x="2496" y="1158"/>
                  </a:lnTo>
                  <a:lnTo>
                    <a:pt x="2463" y="1180"/>
                  </a:lnTo>
                  <a:lnTo>
                    <a:pt x="2428" y="1196"/>
                  </a:lnTo>
                  <a:lnTo>
                    <a:pt x="2391" y="1209"/>
                  </a:lnTo>
                  <a:lnTo>
                    <a:pt x="2352" y="1216"/>
                  </a:lnTo>
                  <a:lnTo>
                    <a:pt x="2313" y="1219"/>
                  </a:lnTo>
                  <a:lnTo>
                    <a:pt x="2276" y="1216"/>
                  </a:lnTo>
                  <a:lnTo>
                    <a:pt x="2239" y="1209"/>
                  </a:lnTo>
                  <a:lnTo>
                    <a:pt x="2201" y="1198"/>
                  </a:lnTo>
                  <a:lnTo>
                    <a:pt x="2166" y="1180"/>
                  </a:lnTo>
                  <a:lnTo>
                    <a:pt x="2133" y="1159"/>
                  </a:lnTo>
                  <a:lnTo>
                    <a:pt x="2103" y="1133"/>
                  </a:lnTo>
                  <a:lnTo>
                    <a:pt x="1587" y="629"/>
                  </a:lnTo>
                  <a:lnTo>
                    <a:pt x="991" y="863"/>
                  </a:lnTo>
                  <a:lnTo>
                    <a:pt x="957" y="874"/>
                  </a:lnTo>
                  <a:lnTo>
                    <a:pt x="919" y="880"/>
                  </a:lnTo>
                  <a:lnTo>
                    <a:pt x="882" y="883"/>
                  </a:lnTo>
                  <a:lnTo>
                    <a:pt x="204" y="883"/>
                  </a:lnTo>
                  <a:lnTo>
                    <a:pt x="167" y="880"/>
                  </a:lnTo>
                  <a:lnTo>
                    <a:pt x="133" y="870"/>
                  </a:lnTo>
                  <a:lnTo>
                    <a:pt x="101" y="855"/>
                  </a:lnTo>
                  <a:lnTo>
                    <a:pt x="72" y="835"/>
                  </a:lnTo>
                  <a:lnTo>
                    <a:pt x="48" y="810"/>
                  </a:lnTo>
                  <a:lnTo>
                    <a:pt x="27" y="782"/>
                  </a:lnTo>
                  <a:lnTo>
                    <a:pt x="12" y="751"/>
                  </a:lnTo>
                  <a:lnTo>
                    <a:pt x="3" y="716"/>
                  </a:lnTo>
                  <a:lnTo>
                    <a:pt x="0" y="678"/>
                  </a:lnTo>
                  <a:lnTo>
                    <a:pt x="3" y="642"/>
                  </a:lnTo>
                  <a:lnTo>
                    <a:pt x="12" y="607"/>
                  </a:lnTo>
                  <a:lnTo>
                    <a:pt x="27" y="576"/>
                  </a:lnTo>
                  <a:lnTo>
                    <a:pt x="48" y="548"/>
                  </a:lnTo>
                  <a:lnTo>
                    <a:pt x="72" y="523"/>
                  </a:lnTo>
                  <a:lnTo>
                    <a:pt x="101" y="503"/>
                  </a:lnTo>
                  <a:lnTo>
                    <a:pt x="133" y="488"/>
                  </a:lnTo>
                  <a:lnTo>
                    <a:pt x="167" y="478"/>
                  </a:lnTo>
                  <a:lnTo>
                    <a:pt x="204" y="474"/>
                  </a:lnTo>
                  <a:lnTo>
                    <a:pt x="862" y="474"/>
                  </a:lnTo>
                  <a:lnTo>
                    <a:pt x="1502" y="224"/>
                  </a:lnTo>
                  <a:lnTo>
                    <a:pt x="1545" y="210"/>
                  </a:lnTo>
                  <a:lnTo>
                    <a:pt x="1587" y="204"/>
                  </a:lnTo>
                  <a:lnTo>
                    <a:pt x="1631" y="203"/>
                  </a:lnTo>
                  <a:lnTo>
                    <a:pt x="1673" y="209"/>
                  </a:lnTo>
                  <a:lnTo>
                    <a:pt x="1714" y="220"/>
                  </a:lnTo>
                  <a:lnTo>
                    <a:pt x="1753" y="238"/>
                  </a:lnTo>
                  <a:lnTo>
                    <a:pt x="1790" y="260"/>
                  </a:lnTo>
                  <a:lnTo>
                    <a:pt x="1824" y="289"/>
                  </a:lnTo>
                  <a:lnTo>
                    <a:pt x="2313" y="768"/>
                  </a:lnTo>
                  <a:lnTo>
                    <a:pt x="2746" y="336"/>
                  </a:lnTo>
                  <a:lnTo>
                    <a:pt x="2618" y="209"/>
                  </a:lnTo>
                  <a:lnTo>
                    <a:pt x="2604" y="190"/>
                  </a:lnTo>
                  <a:lnTo>
                    <a:pt x="2592" y="169"/>
                  </a:lnTo>
                  <a:lnTo>
                    <a:pt x="2585" y="147"/>
                  </a:lnTo>
                  <a:lnTo>
                    <a:pt x="2582" y="123"/>
                  </a:lnTo>
                  <a:lnTo>
                    <a:pt x="2585" y="99"/>
                  </a:lnTo>
                  <a:lnTo>
                    <a:pt x="2592" y="76"/>
                  </a:lnTo>
                  <a:lnTo>
                    <a:pt x="2604" y="55"/>
                  </a:lnTo>
                  <a:lnTo>
                    <a:pt x="2618" y="36"/>
                  </a:lnTo>
                  <a:lnTo>
                    <a:pt x="2637" y="21"/>
                  </a:lnTo>
                  <a:lnTo>
                    <a:pt x="2658" y="10"/>
                  </a:lnTo>
                  <a:lnTo>
                    <a:pt x="2681" y="2"/>
                  </a:lnTo>
                  <a:lnTo>
                    <a:pt x="270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4" name="Freeform 561">
              <a:extLst>
                <a:ext uri="{FF2B5EF4-FFF2-40B4-BE49-F238E27FC236}">
                  <a16:creationId xmlns:a16="http://schemas.microsoft.com/office/drawing/2014/main" id="{B1195675-1BEA-4FA2-9D60-70E71B45D892}"/>
                </a:ext>
              </a:extLst>
            </p:cNvPr>
            <p:cNvSpPr>
              <a:spLocks noEditPoints="1"/>
            </p:cNvSpPr>
            <p:nvPr/>
          </p:nvSpPr>
          <p:spPr bwMode="auto">
            <a:xfrm>
              <a:off x="922" y="2476"/>
              <a:ext cx="987" cy="986"/>
            </a:xfrm>
            <a:custGeom>
              <a:avLst/>
              <a:gdLst>
                <a:gd name="T0" fmla="*/ 843 w 1973"/>
                <a:gd name="T1" fmla="*/ 288 h 1974"/>
                <a:gd name="T2" fmla="*/ 646 w 1973"/>
                <a:gd name="T3" fmla="*/ 359 h 1974"/>
                <a:gd name="T4" fmla="*/ 481 w 1973"/>
                <a:gd name="T5" fmla="*/ 482 h 1974"/>
                <a:gd name="T6" fmla="*/ 358 w 1973"/>
                <a:gd name="T7" fmla="*/ 646 h 1974"/>
                <a:gd name="T8" fmla="*/ 286 w 1973"/>
                <a:gd name="T9" fmla="*/ 843 h 1974"/>
                <a:gd name="T10" fmla="*/ 275 w 1973"/>
                <a:gd name="T11" fmla="*/ 1060 h 1974"/>
                <a:gd name="T12" fmla="*/ 327 w 1973"/>
                <a:gd name="T13" fmla="*/ 1265 h 1974"/>
                <a:gd name="T14" fmla="*/ 434 w 1973"/>
                <a:gd name="T15" fmla="*/ 1442 h 1974"/>
                <a:gd name="T16" fmla="*/ 586 w 1973"/>
                <a:gd name="T17" fmla="*/ 1579 h 1974"/>
                <a:gd name="T18" fmla="*/ 775 w 1973"/>
                <a:gd name="T19" fmla="*/ 1670 h 1974"/>
                <a:gd name="T20" fmla="*/ 986 w 1973"/>
                <a:gd name="T21" fmla="*/ 1702 h 1974"/>
                <a:gd name="T22" fmla="*/ 1199 w 1973"/>
                <a:gd name="T23" fmla="*/ 1670 h 1974"/>
                <a:gd name="T24" fmla="*/ 1386 w 1973"/>
                <a:gd name="T25" fmla="*/ 1579 h 1974"/>
                <a:gd name="T26" fmla="*/ 1538 w 1973"/>
                <a:gd name="T27" fmla="*/ 1442 h 1974"/>
                <a:gd name="T28" fmla="*/ 1645 w 1973"/>
                <a:gd name="T29" fmla="*/ 1265 h 1974"/>
                <a:gd name="T30" fmla="*/ 1698 w 1973"/>
                <a:gd name="T31" fmla="*/ 1060 h 1974"/>
                <a:gd name="T32" fmla="*/ 1686 w 1973"/>
                <a:gd name="T33" fmla="*/ 843 h 1974"/>
                <a:gd name="T34" fmla="*/ 1615 w 1973"/>
                <a:gd name="T35" fmla="*/ 646 h 1974"/>
                <a:gd name="T36" fmla="*/ 1492 w 1973"/>
                <a:gd name="T37" fmla="*/ 482 h 1974"/>
                <a:gd name="T38" fmla="*/ 1326 w 1973"/>
                <a:gd name="T39" fmla="*/ 359 h 1974"/>
                <a:gd name="T40" fmla="*/ 1131 w 1973"/>
                <a:gd name="T41" fmla="*/ 288 h 1974"/>
                <a:gd name="T42" fmla="*/ 986 w 1973"/>
                <a:gd name="T43" fmla="*/ 0 h 1974"/>
                <a:gd name="T44" fmla="*/ 1235 w 1973"/>
                <a:gd name="T45" fmla="*/ 33 h 1974"/>
                <a:gd name="T46" fmla="*/ 1461 w 1973"/>
                <a:gd name="T47" fmla="*/ 122 h 1974"/>
                <a:gd name="T48" fmla="*/ 1655 w 1973"/>
                <a:gd name="T49" fmla="*/ 262 h 1974"/>
                <a:gd name="T50" fmla="*/ 1810 w 1973"/>
                <a:gd name="T51" fmla="*/ 445 h 1974"/>
                <a:gd name="T52" fmla="*/ 1918 w 1973"/>
                <a:gd name="T53" fmla="*/ 660 h 1974"/>
                <a:gd name="T54" fmla="*/ 1971 w 1973"/>
                <a:gd name="T55" fmla="*/ 902 h 1974"/>
                <a:gd name="T56" fmla="*/ 1959 w 1973"/>
                <a:gd name="T57" fmla="*/ 1156 h 1974"/>
                <a:gd name="T58" fmla="*/ 1888 w 1973"/>
                <a:gd name="T59" fmla="*/ 1390 h 1974"/>
                <a:gd name="T60" fmla="*/ 1764 w 1973"/>
                <a:gd name="T61" fmla="*/ 1595 h 1974"/>
                <a:gd name="T62" fmla="*/ 1594 w 1973"/>
                <a:gd name="T63" fmla="*/ 1765 h 1974"/>
                <a:gd name="T64" fmla="*/ 1389 w 1973"/>
                <a:gd name="T65" fmla="*/ 1888 h 1974"/>
                <a:gd name="T66" fmla="*/ 1155 w 1973"/>
                <a:gd name="T67" fmla="*/ 1960 h 1974"/>
                <a:gd name="T68" fmla="*/ 902 w 1973"/>
                <a:gd name="T69" fmla="*/ 1970 h 1974"/>
                <a:gd name="T70" fmla="*/ 659 w 1973"/>
                <a:gd name="T71" fmla="*/ 1918 h 1974"/>
                <a:gd name="T72" fmla="*/ 443 w 1973"/>
                <a:gd name="T73" fmla="*/ 1811 h 1974"/>
                <a:gd name="T74" fmla="*/ 261 w 1973"/>
                <a:gd name="T75" fmla="*/ 1656 h 1974"/>
                <a:gd name="T76" fmla="*/ 120 w 1973"/>
                <a:gd name="T77" fmla="*/ 1462 h 1974"/>
                <a:gd name="T78" fmla="*/ 31 w 1973"/>
                <a:gd name="T79" fmla="*/ 1237 h 1974"/>
                <a:gd name="T80" fmla="*/ 0 w 1973"/>
                <a:gd name="T81" fmla="*/ 988 h 1974"/>
                <a:gd name="T82" fmla="*/ 31 w 1973"/>
                <a:gd name="T83" fmla="*/ 739 h 1974"/>
                <a:gd name="T84" fmla="*/ 120 w 1973"/>
                <a:gd name="T85" fmla="*/ 513 h 1974"/>
                <a:gd name="T86" fmla="*/ 261 w 1973"/>
                <a:gd name="T87" fmla="*/ 319 h 1974"/>
                <a:gd name="T88" fmla="*/ 443 w 1973"/>
                <a:gd name="T89" fmla="*/ 163 h 1974"/>
                <a:gd name="T90" fmla="*/ 659 w 1973"/>
                <a:gd name="T91" fmla="*/ 56 h 1974"/>
                <a:gd name="T92" fmla="*/ 902 w 1973"/>
                <a:gd name="T93" fmla="*/ 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3" h="1974">
                  <a:moveTo>
                    <a:pt x="986" y="273"/>
                  </a:moveTo>
                  <a:lnTo>
                    <a:pt x="913" y="277"/>
                  </a:lnTo>
                  <a:lnTo>
                    <a:pt x="843" y="288"/>
                  </a:lnTo>
                  <a:lnTo>
                    <a:pt x="775" y="305"/>
                  </a:lnTo>
                  <a:lnTo>
                    <a:pt x="708" y="329"/>
                  </a:lnTo>
                  <a:lnTo>
                    <a:pt x="646" y="359"/>
                  </a:lnTo>
                  <a:lnTo>
                    <a:pt x="586" y="395"/>
                  </a:lnTo>
                  <a:lnTo>
                    <a:pt x="532" y="436"/>
                  </a:lnTo>
                  <a:lnTo>
                    <a:pt x="481" y="482"/>
                  </a:lnTo>
                  <a:lnTo>
                    <a:pt x="434" y="533"/>
                  </a:lnTo>
                  <a:lnTo>
                    <a:pt x="393" y="588"/>
                  </a:lnTo>
                  <a:lnTo>
                    <a:pt x="358" y="646"/>
                  </a:lnTo>
                  <a:lnTo>
                    <a:pt x="327" y="710"/>
                  </a:lnTo>
                  <a:lnTo>
                    <a:pt x="304" y="775"/>
                  </a:lnTo>
                  <a:lnTo>
                    <a:pt x="286" y="843"/>
                  </a:lnTo>
                  <a:lnTo>
                    <a:pt x="275" y="914"/>
                  </a:lnTo>
                  <a:lnTo>
                    <a:pt x="271" y="988"/>
                  </a:lnTo>
                  <a:lnTo>
                    <a:pt x="275" y="1060"/>
                  </a:lnTo>
                  <a:lnTo>
                    <a:pt x="286" y="1131"/>
                  </a:lnTo>
                  <a:lnTo>
                    <a:pt x="304" y="1199"/>
                  </a:lnTo>
                  <a:lnTo>
                    <a:pt x="327" y="1265"/>
                  </a:lnTo>
                  <a:lnTo>
                    <a:pt x="358" y="1328"/>
                  </a:lnTo>
                  <a:lnTo>
                    <a:pt x="393" y="1386"/>
                  </a:lnTo>
                  <a:lnTo>
                    <a:pt x="434" y="1442"/>
                  </a:lnTo>
                  <a:lnTo>
                    <a:pt x="481" y="1492"/>
                  </a:lnTo>
                  <a:lnTo>
                    <a:pt x="532" y="1538"/>
                  </a:lnTo>
                  <a:lnTo>
                    <a:pt x="586" y="1579"/>
                  </a:lnTo>
                  <a:lnTo>
                    <a:pt x="646" y="1615"/>
                  </a:lnTo>
                  <a:lnTo>
                    <a:pt x="708" y="1645"/>
                  </a:lnTo>
                  <a:lnTo>
                    <a:pt x="775" y="1670"/>
                  </a:lnTo>
                  <a:lnTo>
                    <a:pt x="843" y="1687"/>
                  </a:lnTo>
                  <a:lnTo>
                    <a:pt x="913" y="1699"/>
                  </a:lnTo>
                  <a:lnTo>
                    <a:pt x="986" y="1702"/>
                  </a:lnTo>
                  <a:lnTo>
                    <a:pt x="1060" y="1699"/>
                  </a:lnTo>
                  <a:lnTo>
                    <a:pt x="1131" y="1687"/>
                  </a:lnTo>
                  <a:lnTo>
                    <a:pt x="1199" y="1670"/>
                  </a:lnTo>
                  <a:lnTo>
                    <a:pt x="1264" y="1645"/>
                  </a:lnTo>
                  <a:lnTo>
                    <a:pt x="1326" y="1615"/>
                  </a:lnTo>
                  <a:lnTo>
                    <a:pt x="1386" y="1579"/>
                  </a:lnTo>
                  <a:lnTo>
                    <a:pt x="1441" y="1538"/>
                  </a:lnTo>
                  <a:lnTo>
                    <a:pt x="1492" y="1492"/>
                  </a:lnTo>
                  <a:lnTo>
                    <a:pt x="1538" y="1442"/>
                  </a:lnTo>
                  <a:lnTo>
                    <a:pt x="1579" y="1386"/>
                  </a:lnTo>
                  <a:lnTo>
                    <a:pt x="1615" y="1328"/>
                  </a:lnTo>
                  <a:lnTo>
                    <a:pt x="1645" y="1265"/>
                  </a:lnTo>
                  <a:lnTo>
                    <a:pt x="1669" y="1199"/>
                  </a:lnTo>
                  <a:lnTo>
                    <a:pt x="1686" y="1131"/>
                  </a:lnTo>
                  <a:lnTo>
                    <a:pt x="1698" y="1060"/>
                  </a:lnTo>
                  <a:lnTo>
                    <a:pt x="1701" y="988"/>
                  </a:lnTo>
                  <a:lnTo>
                    <a:pt x="1698" y="914"/>
                  </a:lnTo>
                  <a:lnTo>
                    <a:pt x="1686" y="843"/>
                  </a:lnTo>
                  <a:lnTo>
                    <a:pt x="1669" y="775"/>
                  </a:lnTo>
                  <a:lnTo>
                    <a:pt x="1645" y="710"/>
                  </a:lnTo>
                  <a:lnTo>
                    <a:pt x="1615" y="646"/>
                  </a:lnTo>
                  <a:lnTo>
                    <a:pt x="1579" y="588"/>
                  </a:lnTo>
                  <a:lnTo>
                    <a:pt x="1538" y="533"/>
                  </a:lnTo>
                  <a:lnTo>
                    <a:pt x="1492" y="482"/>
                  </a:lnTo>
                  <a:lnTo>
                    <a:pt x="1441" y="436"/>
                  </a:lnTo>
                  <a:lnTo>
                    <a:pt x="1386" y="395"/>
                  </a:lnTo>
                  <a:lnTo>
                    <a:pt x="1326" y="359"/>
                  </a:lnTo>
                  <a:lnTo>
                    <a:pt x="1264" y="329"/>
                  </a:lnTo>
                  <a:lnTo>
                    <a:pt x="1199" y="305"/>
                  </a:lnTo>
                  <a:lnTo>
                    <a:pt x="1131" y="288"/>
                  </a:lnTo>
                  <a:lnTo>
                    <a:pt x="1060" y="277"/>
                  </a:lnTo>
                  <a:lnTo>
                    <a:pt x="986" y="273"/>
                  </a:lnTo>
                  <a:close/>
                  <a:moveTo>
                    <a:pt x="986" y="0"/>
                  </a:moveTo>
                  <a:lnTo>
                    <a:pt x="1071" y="4"/>
                  </a:lnTo>
                  <a:lnTo>
                    <a:pt x="1155" y="15"/>
                  </a:lnTo>
                  <a:lnTo>
                    <a:pt x="1235" y="33"/>
                  </a:lnTo>
                  <a:lnTo>
                    <a:pt x="1314" y="56"/>
                  </a:lnTo>
                  <a:lnTo>
                    <a:pt x="1389" y="86"/>
                  </a:lnTo>
                  <a:lnTo>
                    <a:pt x="1461" y="122"/>
                  </a:lnTo>
                  <a:lnTo>
                    <a:pt x="1530" y="163"/>
                  </a:lnTo>
                  <a:lnTo>
                    <a:pt x="1594" y="211"/>
                  </a:lnTo>
                  <a:lnTo>
                    <a:pt x="1655" y="262"/>
                  </a:lnTo>
                  <a:lnTo>
                    <a:pt x="1711" y="319"/>
                  </a:lnTo>
                  <a:lnTo>
                    <a:pt x="1764" y="380"/>
                  </a:lnTo>
                  <a:lnTo>
                    <a:pt x="1810" y="445"/>
                  </a:lnTo>
                  <a:lnTo>
                    <a:pt x="1852" y="513"/>
                  </a:lnTo>
                  <a:lnTo>
                    <a:pt x="1888" y="585"/>
                  </a:lnTo>
                  <a:lnTo>
                    <a:pt x="1918" y="660"/>
                  </a:lnTo>
                  <a:lnTo>
                    <a:pt x="1942" y="739"/>
                  </a:lnTo>
                  <a:lnTo>
                    <a:pt x="1959" y="820"/>
                  </a:lnTo>
                  <a:lnTo>
                    <a:pt x="1971" y="902"/>
                  </a:lnTo>
                  <a:lnTo>
                    <a:pt x="1973" y="988"/>
                  </a:lnTo>
                  <a:lnTo>
                    <a:pt x="1971" y="1072"/>
                  </a:lnTo>
                  <a:lnTo>
                    <a:pt x="1959" y="1156"/>
                  </a:lnTo>
                  <a:lnTo>
                    <a:pt x="1942" y="1237"/>
                  </a:lnTo>
                  <a:lnTo>
                    <a:pt x="1918" y="1314"/>
                  </a:lnTo>
                  <a:lnTo>
                    <a:pt x="1888" y="1390"/>
                  </a:lnTo>
                  <a:lnTo>
                    <a:pt x="1852" y="1462"/>
                  </a:lnTo>
                  <a:lnTo>
                    <a:pt x="1810" y="1531"/>
                  </a:lnTo>
                  <a:lnTo>
                    <a:pt x="1764" y="1595"/>
                  </a:lnTo>
                  <a:lnTo>
                    <a:pt x="1711" y="1656"/>
                  </a:lnTo>
                  <a:lnTo>
                    <a:pt x="1655" y="1712"/>
                  </a:lnTo>
                  <a:lnTo>
                    <a:pt x="1594" y="1765"/>
                  </a:lnTo>
                  <a:lnTo>
                    <a:pt x="1530" y="1811"/>
                  </a:lnTo>
                  <a:lnTo>
                    <a:pt x="1461" y="1852"/>
                  </a:lnTo>
                  <a:lnTo>
                    <a:pt x="1389" y="1888"/>
                  </a:lnTo>
                  <a:lnTo>
                    <a:pt x="1314" y="1918"/>
                  </a:lnTo>
                  <a:lnTo>
                    <a:pt x="1235" y="1943"/>
                  </a:lnTo>
                  <a:lnTo>
                    <a:pt x="1155" y="1960"/>
                  </a:lnTo>
                  <a:lnTo>
                    <a:pt x="1071" y="1970"/>
                  </a:lnTo>
                  <a:lnTo>
                    <a:pt x="986" y="1974"/>
                  </a:lnTo>
                  <a:lnTo>
                    <a:pt x="902" y="1970"/>
                  </a:lnTo>
                  <a:lnTo>
                    <a:pt x="818" y="1960"/>
                  </a:lnTo>
                  <a:lnTo>
                    <a:pt x="737" y="1943"/>
                  </a:lnTo>
                  <a:lnTo>
                    <a:pt x="659" y="1918"/>
                  </a:lnTo>
                  <a:lnTo>
                    <a:pt x="584" y="1888"/>
                  </a:lnTo>
                  <a:lnTo>
                    <a:pt x="512" y="1852"/>
                  </a:lnTo>
                  <a:lnTo>
                    <a:pt x="443" y="1811"/>
                  </a:lnTo>
                  <a:lnTo>
                    <a:pt x="378" y="1765"/>
                  </a:lnTo>
                  <a:lnTo>
                    <a:pt x="317" y="1712"/>
                  </a:lnTo>
                  <a:lnTo>
                    <a:pt x="261" y="1656"/>
                  </a:lnTo>
                  <a:lnTo>
                    <a:pt x="209" y="1595"/>
                  </a:lnTo>
                  <a:lnTo>
                    <a:pt x="163" y="1531"/>
                  </a:lnTo>
                  <a:lnTo>
                    <a:pt x="120" y="1462"/>
                  </a:lnTo>
                  <a:lnTo>
                    <a:pt x="86" y="1390"/>
                  </a:lnTo>
                  <a:lnTo>
                    <a:pt x="54" y="1314"/>
                  </a:lnTo>
                  <a:lnTo>
                    <a:pt x="31" y="1237"/>
                  </a:lnTo>
                  <a:lnTo>
                    <a:pt x="13" y="1156"/>
                  </a:lnTo>
                  <a:lnTo>
                    <a:pt x="3" y="1072"/>
                  </a:lnTo>
                  <a:lnTo>
                    <a:pt x="0" y="988"/>
                  </a:lnTo>
                  <a:lnTo>
                    <a:pt x="3" y="902"/>
                  </a:lnTo>
                  <a:lnTo>
                    <a:pt x="13" y="820"/>
                  </a:lnTo>
                  <a:lnTo>
                    <a:pt x="31" y="739"/>
                  </a:lnTo>
                  <a:lnTo>
                    <a:pt x="54" y="660"/>
                  </a:lnTo>
                  <a:lnTo>
                    <a:pt x="86" y="585"/>
                  </a:lnTo>
                  <a:lnTo>
                    <a:pt x="120" y="513"/>
                  </a:lnTo>
                  <a:lnTo>
                    <a:pt x="163" y="445"/>
                  </a:lnTo>
                  <a:lnTo>
                    <a:pt x="209" y="380"/>
                  </a:lnTo>
                  <a:lnTo>
                    <a:pt x="261" y="319"/>
                  </a:lnTo>
                  <a:lnTo>
                    <a:pt x="317" y="262"/>
                  </a:lnTo>
                  <a:lnTo>
                    <a:pt x="378" y="211"/>
                  </a:lnTo>
                  <a:lnTo>
                    <a:pt x="443" y="163"/>
                  </a:lnTo>
                  <a:lnTo>
                    <a:pt x="512" y="122"/>
                  </a:lnTo>
                  <a:lnTo>
                    <a:pt x="584" y="86"/>
                  </a:lnTo>
                  <a:lnTo>
                    <a:pt x="659" y="56"/>
                  </a:lnTo>
                  <a:lnTo>
                    <a:pt x="737" y="33"/>
                  </a:lnTo>
                  <a:lnTo>
                    <a:pt x="818" y="15"/>
                  </a:lnTo>
                  <a:lnTo>
                    <a:pt x="902" y="4"/>
                  </a:lnTo>
                  <a:lnTo>
                    <a:pt x="98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5" name="Freeform 562">
              <a:extLst>
                <a:ext uri="{FF2B5EF4-FFF2-40B4-BE49-F238E27FC236}">
                  <a16:creationId xmlns:a16="http://schemas.microsoft.com/office/drawing/2014/main" id="{AE3F75B5-2EC0-4677-896D-F93D394E3FB5}"/>
                </a:ext>
              </a:extLst>
            </p:cNvPr>
            <p:cNvSpPr>
              <a:spLocks/>
            </p:cNvSpPr>
            <p:nvPr/>
          </p:nvSpPr>
          <p:spPr bwMode="auto">
            <a:xfrm>
              <a:off x="1300" y="2699"/>
              <a:ext cx="230" cy="394"/>
            </a:xfrm>
            <a:custGeom>
              <a:avLst/>
              <a:gdLst>
                <a:gd name="T0" fmla="*/ 220 w 461"/>
                <a:gd name="T1" fmla="*/ 0 h 788"/>
                <a:gd name="T2" fmla="*/ 240 w 461"/>
                <a:gd name="T3" fmla="*/ 0 h 788"/>
                <a:gd name="T4" fmla="*/ 279 w 461"/>
                <a:gd name="T5" fmla="*/ 3 h 788"/>
                <a:gd name="T6" fmla="*/ 315 w 461"/>
                <a:gd name="T7" fmla="*/ 13 h 788"/>
                <a:gd name="T8" fmla="*/ 350 w 461"/>
                <a:gd name="T9" fmla="*/ 29 h 788"/>
                <a:gd name="T10" fmla="*/ 382 w 461"/>
                <a:gd name="T11" fmla="*/ 51 h 788"/>
                <a:gd name="T12" fmla="*/ 410 w 461"/>
                <a:gd name="T13" fmla="*/ 79 h 788"/>
                <a:gd name="T14" fmla="*/ 432 w 461"/>
                <a:gd name="T15" fmla="*/ 110 h 788"/>
                <a:gd name="T16" fmla="*/ 448 w 461"/>
                <a:gd name="T17" fmla="*/ 145 h 788"/>
                <a:gd name="T18" fmla="*/ 458 w 461"/>
                <a:gd name="T19" fmla="*/ 182 h 788"/>
                <a:gd name="T20" fmla="*/ 461 w 461"/>
                <a:gd name="T21" fmla="*/ 221 h 788"/>
                <a:gd name="T22" fmla="*/ 458 w 461"/>
                <a:gd name="T23" fmla="*/ 259 h 788"/>
                <a:gd name="T24" fmla="*/ 374 w 461"/>
                <a:gd name="T25" fmla="*/ 745 h 788"/>
                <a:gd name="T26" fmla="*/ 367 w 461"/>
                <a:gd name="T27" fmla="*/ 762 h 788"/>
                <a:gd name="T28" fmla="*/ 356 w 461"/>
                <a:gd name="T29" fmla="*/ 776 h 788"/>
                <a:gd name="T30" fmla="*/ 340 w 461"/>
                <a:gd name="T31" fmla="*/ 785 h 788"/>
                <a:gd name="T32" fmla="*/ 323 w 461"/>
                <a:gd name="T33" fmla="*/ 788 h 788"/>
                <a:gd name="T34" fmla="*/ 138 w 461"/>
                <a:gd name="T35" fmla="*/ 788 h 788"/>
                <a:gd name="T36" fmla="*/ 121 w 461"/>
                <a:gd name="T37" fmla="*/ 785 h 788"/>
                <a:gd name="T38" fmla="*/ 104 w 461"/>
                <a:gd name="T39" fmla="*/ 776 h 788"/>
                <a:gd name="T40" fmla="*/ 93 w 461"/>
                <a:gd name="T41" fmla="*/ 762 h 788"/>
                <a:gd name="T42" fmla="*/ 87 w 461"/>
                <a:gd name="T43" fmla="*/ 745 h 788"/>
                <a:gd name="T44" fmla="*/ 2 w 461"/>
                <a:gd name="T45" fmla="*/ 259 h 788"/>
                <a:gd name="T46" fmla="*/ 0 w 461"/>
                <a:gd name="T47" fmla="*/ 221 h 788"/>
                <a:gd name="T48" fmla="*/ 4 w 461"/>
                <a:gd name="T49" fmla="*/ 182 h 788"/>
                <a:gd name="T50" fmla="*/ 14 w 461"/>
                <a:gd name="T51" fmla="*/ 145 h 788"/>
                <a:gd name="T52" fmla="*/ 30 w 461"/>
                <a:gd name="T53" fmla="*/ 110 h 788"/>
                <a:gd name="T54" fmla="*/ 52 w 461"/>
                <a:gd name="T55" fmla="*/ 79 h 788"/>
                <a:gd name="T56" fmla="*/ 80 w 461"/>
                <a:gd name="T57" fmla="*/ 51 h 788"/>
                <a:gd name="T58" fmla="*/ 111 w 461"/>
                <a:gd name="T59" fmla="*/ 29 h 788"/>
                <a:gd name="T60" fmla="*/ 146 w 461"/>
                <a:gd name="T61" fmla="*/ 13 h 788"/>
                <a:gd name="T62" fmla="*/ 182 w 461"/>
                <a:gd name="T63" fmla="*/ 3 h 788"/>
                <a:gd name="T64" fmla="*/ 220 w 461"/>
                <a:gd name="T65"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788">
                  <a:moveTo>
                    <a:pt x="220" y="0"/>
                  </a:moveTo>
                  <a:lnTo>
                    <a:pt x="240" y="0"/>
                  </a:lnTo>
                  <a:lnTo>
                    <a:pt x="279" y="3"/>
                  </a:lnTo>
                  <a:lnTo>
                    <a:pt x="315" y="13"/>
                  </a:lnTo>
                  <a:lnTo>
                    <a:pt x="350" y="29"/>
                  </a:lnTo>
                  <a:lnTo>
                    <a:pt x="382" y="51"/>
                  </a:lnTo>
                  <a:lnTo>
                    <a:pt x="410" y="79"/>
                  </a:lnTo>
                  <a:lnTo>
                    <a:pt x="432" y="110"/>
                  </a:lnTo>
                  <a:lnTo>
                    <a:pt x="448" y="145"/>
                  </a:lnTo>
                  <a:lnTo>
                    <a:pt x="458" y="182"/>
                  </a:lnTo>
                  <a:lnTo>
                    <a:pt x="461" y="221"/>
                  </a:lnTo>
                  <a:lnTo>
                    <a:pt x="458" y="259"/>
                  </a:lnTo>
                  <a:lnTo>
                    <a:pt x="374" y="745"/>
                  </a:lnTo>
                  <a:lnTo>
                    <a:pt x="367" y="762"/>
                  </a:lnTo>
                  <a:lnTo>
                    <a:pt x="356" y="776"/>
                  </a:lnTo>
                  <a:lnTo>
                    <a:pt x="340" y="785"/>
                  </a:lnTo>
                  <a:lnTo>
                    <a:pt x="323" y="788"/>
                  </a:lnTo>
                  <a:lnTo>
                    <a:pt x="138" y="788"/>
                  </a:lnTo>
                  <a:lnTo>
                    <a:pt x="121" y="785"/>
                  </a:lnTo>
                  <a:lnTo>
                    <a:pt x="104" y="776"/>
                  </a:lnTo>
                  <a:lnTo>
                    <a:pt x="93" y="762"/>
                  </a:lnTo>
                  <a:lnTo>
                    <a:pt x="87" y="745"/>
                  </a:lnTo>
                  <a:lnTo>
                    <a:pt x="2" y="259"/>
                  </a:lnTo>
                  <a:lnTo>
                    <a:pt x="0" y="221"/>
                  </a:lnTo>
                  <a:lnTo>
                    <a:pt x="4" y="182"/>
                  </a:lnTo>
                  <a:lnTo>
                    <a:pt x="14" y="145"/>
                  </a:lnTo>
                  <a:lnTo>
                    <a:pt x="30" y="110"/>
                  </a:lnTo>
                  <a:lnTo>
                    <a:pt x="52" y="79"/>
                  </a:lnTo>
                  <a:lnTo>
                    <a:pt x="80" y="51"/>
                  </a:lnTo>
                  <a:lnTo>
                    <a:pt x="111" y="29"/>
                  </a:lnTo>
                  <a:lnTo>
                    <a:pt x="146" y="13"/>
                  </a:lnTo>
                  <a:lnTo>
                    <a:pt x="182" y="3"/>
                  </a:lnTo>
                  <a:lnTo>
                    <a:pt x="22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6" name="Freeform 563">
              <a:extLst>
                <a:ext uri="{FF2B5EF4-FFF2-40B4-BE49-F238E27FC236}">
                  <a16:creationId xmlns:a16="http://schemas.microsoft.com/office/drawing/2014/main" id="{763FCF05-206F-4E23-ACF0-F499E8D6D18A}"/>
                </a:ext>
              </a:extLst>
            </p:cNvPr>
            <p:cNvSpPr>
              <a:spLocks/>
            </p:cNvSpPr>
            <p:nvPr/>
          </p:nvSpPr>
          <p:spPr bwMode="auto">
            <a:xfrm>
              <a:off x="1336" y="3124"/>
              <a:ext cx="159" cy="159"/>
            </a:xfrm>
            <a:custGeom>
              <a:avLst/>
              <a:gdLst>
                <a:gd name="T0" fmla="*/ 158 w 318"/>
                <a:gd name="T1" fmla="*/ 0 h 317"/>
                <a:gd name="T2" fmla="*/ 191 w 318"/>
                <a:gd name="T3" fmla="*/ 2 h 317"/>
                <a:gd name="T4" fmla="*/ 221 w 318"/>
                <a:gd name="T5" fmla="*/ 12 h 317"/>
                <a:gd name="T6" fmla="*/ 247 w 318"/>
                <a:gd name="T7" fmla="*/ 27 h 317"/>
                <a:gd name="T8" fmla="*/ 270 w 318"/>
                <a:gd name="T9" fmla="*/ 46 h 317"/>
                <a:gd name="T10" fmla="*/ 290 w 318"/>
                <a:gd name="T11" fmla="*/ 69 h 317"/>
                <a:gd name="T12" fmla="*/ 305 w 318"/>
                <a:gd name="T13" fmla="*/ 97 h 317"/>
                <a:gd name="T14" fmla="*/ 314 w 318"/>
                <a:gd name="T15" fmla="*/ 127 h 317"/>
                <a:gd name="T16" fmla="*/ 318 w 318"/>
                <a:gd name="T17" fmla="*/ 158 h 317"/>
                <a:gd name="T18" fmla="*/ 314 w 318"/>
                <a:gd name="T19" fmla="*/ 190 h 317"/>
                <a:gd name="T20" fmla="*/ 305 w 318"/>
                <a:gd name="T21" fmla="*/ 220 h 317"/>
                <a:gd name="T22" fmla="*/ 290 w 318"/>
                <a:gd name="T23" fmla="*/ 247 h 317"/>
                <a:gd name="T24" fmla="*/ 270 w 318"/>
                <a:gd name="T25" fmla="*/ 271 h 317"/>
                <a:gd name="T26" fmla="*/ 247 w 318"/>
                <a:gd name="T27" fmla="*/ 290 h 317"/>
                <a:gd name="T28" fmla="*/ 221 w 318"/>
                <a:gd name="T29" fmla="*/ 305 h 317"/>
                <a:gd name="T30" fmla="*/ 191 w 318"/>
                <a:gd name="T31" fmla="*/ 313 h 317"/>
                <a:gd name="T32" fmla="*/ 158 w 318"/>
                <a:gd name="T33" fmla="*/ 317 h 317"/>
                <a:gd name="T34" fmla="*/ 126 w 318"/>
                <a:gd name="T35" fmla="*/ 313 h 317"/>
                <a:gd name="T36" fmla="*/ 96 w 318"/>
                <a:gd name="T37" fmla="*/ 305 h 317"/>
                <a:gd name="T38" fmla="*/ 70 w 318"/>
                <a:gd name="T39" fmla="*/ 290 h 317"/>
                <a:gd name="T40" fmla="*/ 46 w 318"/>
                <a:gd name="T41" fmla="*/ 271 h 317"/>
                <a:gd name="T42" fmla="*/ 26 w 318"/>
                <a:gd name="T43" fmla="*/ 247 h 317"/>
                <a:gd name="T44" fmla="*/ 13 w 318"/>
                <a:gd name="T45" fmla="*/ 220 h 317"/>
                <a:gd name="T46" fmla="*/ 3 w 318"/>
                <a:gd name="T47" fmla="*/ 190 h 317"/>
                <a:gd name="T48" fmla="*/ 0 w 318"/>
                <a:gd name="T49" fmla="*/ 158 h 317"/>
                <a:gd name="T50" fmla="*/ 3 w 318"/>
                <a:gd name="T51" fmla="*/ 127 h 317"/>
                <a:gd name="T52" fmla="*/ 13 w 318"/>
                <a:gd name="T53" fmla="*/ 97 h 317"/>
                <a:gd name="T54" fmla="*/ 26 w 318"/>
                <a:gd name="T55" fmla="*/ 69 h 317"/>
                <a:gd name="T56" fmla="*/ 46 w 318"/>
                <a:gd name="T57" fmla="*/ 46 h 317"/>
                <a:gd name="T58" fmla="*/ 70 w 318"/>
                <a:gd name="T59" fmla="*/ 27 h 317"/>
                <a:gd name="T60" fmla="*/ 96 w 318"/>
                <a:gd name="T61" fmla="*/ 12 h 317"/>
                <a:gd name="T62" fmla="*/ 126 w 318"/>
                <a:gd name="T63" fmla="*/ 2 h 317"/>
                <a:gd name="T64" fmla="*/ 158 w 318"/>
                <a:gd name="T6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317">
                  <a:moveTo>
                    <a:pt x="158" y="0"/>
                  </a:moveTo>
                  <a:lnTo>
                    <a:pt x="191" y="2"/>
                  </a:lnTo>
                  <a:lnTo>
                    <a:pt x="221" y="12"/>
                  </a:lnTo>
                  <a:lnTo>
                    <a:pt x="247" y="27"/>
                  </a:lnTo>
                  <a:lnTo>
                    <a:pt x="270" y="46"/>
                  </a:lnTo>
                  <a:lnTo>
                    <a:pt x="290" y="69"/>
                  </a:lnTo>
                  <a:lnTo>
                    <a:pt x="305" y="97"/>
                  </a:lnTo>
                  <a:lnTo>
                    <a:pt x="314" y="127"/>
                  </a:lnTo>
                  <a:lnTo>
                    <a:pt x="318" y="158"/>
                  </a:lnTo>
                  <a:lnTo>
                    <a:pt x="314" y="190"/>
                  </a:lnTo>
                  <a:lnTo>
                    <a:pt x="305" y="220"/>
                  </a:lnTo>
                  <a:lnTo>
                    <a:pt x="290" y="247"/>
                  </a:lnTo>
                  <a:lnTo>
                    <a:pt x="270" y="271"/>
                  </a:lnTo>
                  <a:lnTo>
                    <a:pt x="247" y="290"/>
                  </a:lnTo>
                  <a:lnTo>
                    <a:pt x="221" y="305"/>
                  </a:lnTo>
                  <a:lnTo>
                    <a:pt x="191" y="313"/>
                  </a:lnTo>
                  <a:lnTo>
                    <a:pt x="158" y="317"/>
                  </a:lnTo>
                  <a:lnTo>
                    <a:pt x="126" y="313"/>
                  </a:lnTo>
                  <a:lnTo>
                    <a:pt x="96" y="305"/>
                  </a:lnTo>
                  <a:lnTo>
                    <a:pt x="70" y="290"/>
                  </a:lnTo>
                  <a:lnTo>
                    <a:pt x="46" y="271"/>
                  </a:lnTo>
                  <a:lnTo>
                    <a:pt x="26" y="247"/>
                  </a:lnTo>
                  <a:lnTo>
                    <a:pt x="13" y="220"/>
                  </a:lnTo>
                  <a:lnTo>
                    <a:pt x="3" y="190"/>
                  </a:lnTo>
                  <a:lnTo>
                    <a:pt x="0" y="158"/>
                  </a:lnTo>
                  <a:lnTo>
                    <a:pt x="3" y="127"/>
                  </a:lnTo>
                  <a:lnTo>
                    <a:pt x="13" y="97"/>
                  </a:lnTo>
                  <a:lnTo>
                    <a:pt x="26" y="69"/>
                  </a:lnTo>
                  <a:lnTo>
                    <a:pt x="46" y="46"/>
                  </a:lnTo>
                  <a:lnTo>
                    <a:pt x="70" y="27"/>
                  </a:lnTo>
                  <a:lnTo>
                    <a:pt x="96" y="12"/>
                  </a:lnTo>
                  <a:lnTo>
                    <a:pt x="126" y="2"/>
                  </a:lnTo>
                  <a:lnTo>
                    <a:pt x="15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7" name="Freeform 564">
              <a:extLst>
                <a:ext uri="{FF2B5EF4-FFF2-40B4-BE49-F238E27FC236}">
                  <a16:creationId xmlns:a16="http://schemas.microsoft.com/office/drawing/2014/main" id="{F277B0EC-0C69-4C85-9978-2C271B2A66F9}"/>
                </a:ext>
              </a:extLst>
            </p:cNvPr>
            <p:cNvSpPr>
              <a:spLocks/>
            </p:cNvSpPr>
            <p:nvPr/>
          </p:nvSpPr>
          <p:spPr bwMode="auto">
            <a:xfrm>
              <a:off x="-128" y="2371"/>
              <a:ext cx="329" cy="1083"/>
            </a:xfrm>
            <a:custGeom>
              <a:avLst/>
              <a:gdLst>
                <a:gd name="T0" fmla="*/ 76 w 658"/>
                <a:gd name="T1" fmla="*/ 0 h 2165"/>
                <a:gd name="T2" fmla="*/ 581 w 658"/>
                <a:gd name="T3" fmla="*/ 0 h 2165"/>
                <a:gd name="T4" fmla="*/ 602 w 658"/>
                <a:gd name="T5" fmla="*/ 3 h 2165"/>
                <a:gd name="T6" fmla="*/ 620 w 658"/>
                <a:gd name="T7" fmla="*/ 10 h 2165"/>
                <a:gd name="T8" fmla="*/ 636 w 658"/>
                <a:gd name="T9" fmla="*/ 22 h 2165"/>
                <a:gd name="T10" fmla="*/ 647 w 658"/>
                <a:gd name="T11" fmla="*/ 37 h 2165"/>
                <a:gd name="T12" fmla="*/ 656 w 658"/>
                <a:gd name="T13" fmla="*/ 56 h 2165"/>
                <a:gd name="T14" fmla="*/ 658 w 658"/>
                <a:gd name="T15" fmla="*/ 76 h 2165"/>
                <a:gd name="T16" fmla="*/ 658 w 658"/>
                <a:gd name="T17" fmla="*/ 2089 h 2165"/>
                <a:gd name="T18" fmla="*/ 656 w 658"/>
                <a:gd name="T19" fmla="*/ 2109 h 2165"/>
                <a:gd name="T20" fmla="*/ 647 w 658"/>
                <a:gd name="T21" fmla="*/ 2128 h 2165"/>
                <a:gd name="T22" fmla="*/ 636 w 658"/>
                <a:gd name="T23" fmla="*/ 2143 h 2165"/>
                <a:gd name="T24" fmla="*/ 620 w 658"/>
                <a:gd name="T25" fmla="*/ 2155 h 2165"/>
                <a:gd name="T26" fmla="*/ 602 w 658"/>
                <a:gd name="T27" fmla="*/ 2163 h 2165"/>
                <a:gd name="T28" fmla="*/ 582 w 658"/>
                <a:gd name="T29" fmla="*/ 2165 h 2165"/>
                <a:gd name="T30" fmla="*/ 76 w 658"/>
                <a:gd name="T31" fmla="*/ 2165 h 2165"/>
                <a:gd name="T32" fmla="*/ 56 w 658"/>
                <a:gd name="T33" fmla="*/ 2163 h 2165"/>
                <a:gd name="T34" fmla="*/ 38 w 658"/>
                <a:gd name="T35" fmla="*/ 2155 h 2165"/>
                <a:gd name="T36" fmla="*/ 22 w 658"/>
                <a:gd name="T37" fmla="*/ 2143 h 2165"/>
                <a:gd name="T38" fmla="*/ 10 w 658"/>
                <a:gd name="T39" fmla="*/ 2128 h 2165"/>
                <a:gd name="T40" fmla="*/ 3 w 658"/>
                <a:gd name="T41" fmla="*/ 2109 h 2165"/>
                <a:gd name="T42" fmla="*/ 0 w 658"/>
                <a:gd name="T43" fmla="*/ 2089 h 2165"/>
                <a:gd name="T44" fmla="*/ 0 w 658"/>
                <a:gd name="T45" fmla="*/ 76 h 2165"/>
                <a:gd name="T46" fmla="*/ 3 w 658"/>
                <a:gd name="T47" fmla="*/ 56 h 2165"/>
                <a:gd name="T48" fmla="*/ 10 w 658"/>
                <a:gd name="T49" fmla="*/ 37 h 2165"/>
                <a:gd name="T50" fmla="*/ 22 w 658"/>
                <a:gd name="T51" fmla="*/ 22 h 2165"/>
                <a:gd name="T52" fmla="*/ 38 w 658"/>
                <a:gd name="T53" fmla="*/ 10 h 2165"/>
                <a:gd name="T54" fmla="*/ 56 w 658"/>
                <a:gd name="T55" fmla="*/ 3 h 2165"/>
                <a:gd name="T56" fmla="*/ 76 w 658"/>
                <a:gd name="T57" fmla="*/ 0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 h="2165">
                  <a:moveTo>
                    <a:pt x="76" y="0"/>
                  </a:moveTo>
                  <a:lnTo>
                    <a:pt x="581" y="0"/>
                  </a:lnTo>
                  <a:lnTo>
                    <a:pt x="602" y="3"/>
                  </a:lnTo>
                  <a:lnTo>
                    <a:pt x="620" y="10"/>
                  </a:lnTo>
                  <a:lnTo>
                    <a:pt x="636" y="22"/>
                  </a:lnTo>
                  <a:lnTo>
                    <a:pt x="647" y="37"/>
                  </a:lnTo>
                  <a:lnTo>
                    <a:pt x="656" y="56"/>
                  </a:lnTo>
                  <a:lnTo>
                    <a:pt x="658" y="76"/>
                  </a:lnTo>
                  <a:lnTo>
                    <a:pt x="658" y="2089"/>
                  </a:lnTo>
                  <a:lnTo>
                    <a:pt x="656" y="2109"/>
                  </a:lnTo>
                  <a:lnTo>
                    <a:pt x="647" y="2128"/>
                  </a:lnTo>
                  <a:lnTo>
                    <a:pt x="636" y="2143"/>
                  </a:lnTo>
                  <a:lnTo>
                    <a:pt x="620" y="2155"/>
                  </a:lnTo>
                  <a:lnTo>
                    <a:pt x="602" y="2163"/>
                  </a:lnTo>
                  <a:lnTo>
                    <a:pt x="582" y="2165"/>
                  </a:lnTo>
                  <a:lnTo>
                    <a:pt x="76" y="2165"/>
                  </a:lnTo>
                  <a:lnTo>
                    <a:pt x="56" y="2163"/>
                  </a:lnTo>
                  <a:lnTo>
                    <a:pt x="38" y="2155"/>
                  </a:lnTo>
                  <a:lnTo>
                    <a:pt x="22" y="2143"/>
                  </a:lnTo>
                  <a:lnTo>
                    <a:pt x="10" y="2128"/>
                  </a:lnTo>
                  <a:lnTo>
                    <a:pt x="3" y="2109"/>
                  </a:lnTo>
                  <a:lnTo>
                    <a:pt x="0" y="2089"/>
                  </a:lnTo>
                  <a:lnTo>
                    <a:pt x="0" y="76"/>
                  </a:lnTo>
                  <a:lnTo>
                    <a:pt x="3" y="56"/>
                  </a:lnTo>
                  <a:lnTo>
                    <a:pt x="10" y="37"/>
                  </a:lnTo>
                  <a:lnTo>
                    <a:pt x="22" y="22"/>
                  </a:lnTo>
                  <a:lnTo>
                    <a:pt x="38" y="10"/>
                  </a:lnTo>
                  <a:lnTo>
                    <a:pt x="56" y="3"/>
                  </a:lnTo>
                  <a:lnTo>
                    <a:pt x="7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38" name="Freeform 565">
              <a:extLst>
                <a:ext uri="{FF2B5EF4-FFF2-40B4-BE49-F238E27FC236}">
                  <a16:creationId xmlns:a16="http://schemas.microsoft.com/office/drawing/2014/main" id="{5A6F0510-F603-4C45-BD51-5EC47FABB570}"/>
                </a:ext>
              </a:extLst>
            </p:cNvPr>
            <p:cNvSpPr>
              <a:spLocks/>
            </p:cNvSpPr>
            <p:nvPr/>
          </p:nvSpPr>
          <p:spPr bwMode="auto">
            <a:xfrm>
              <a:off x="349" y="2218"/>
              <a:ext cx="329" cy="1236"/>
            </a:xfrm>
            <a:custGeom>
              <a:avLst/>
              <a:gdLst>
                <a:gd name="T0" fmla="*/ 76 w 658"/>
                <a:gd name="T1" fmla="*/ 0 h 2471"/>
                <a:gd name="T2" fmla="*/ 582 w 658"/>
                <a:gd name="T3" fmla="*/ 0 h 2471"/>
                <a:gd name="T4" fmla="*/ 602 w 658"/>
                <a:gd name="T5" fmla="*/ 2 h 2471"/>
                <a:gd name="T6" fmla="*/ 621 w 658"/>
                <a:gd name="T7" fmla="*/ 10 h 2471"/>
                <a:gd name="T8" fmla="*/ 636 w 658"/>
                <a:gd name="T9" fmla="*/ 22 h 2471"/>
                <a:gd name="T10" fmla="*/ 648 w 658"/>
                <a:gd name="T11" fmla="*/ 37 h 2471"/>
                <a:gd name="T12" fmla="*/ 656 w 658"/>
                <a:gd name="T13" fmla="*/ 56 h 2471"/>
                <a:gd name="T14" fmla="*/ 658 w 658"/>
                <a:gd name="T15" fmla="*/ 76 h 2471"/>
                <a:gd name="T16" fmla="*/ 658 w 658"/>
                <a:gd name="T17" fmla="*/ 2395 h 2471"/>
                <a:gd name="T18" fmla="*/ 656 w 658"/>
                <a:gd name="T19" fmla="*/ 2415 h 2471"/>
                <a:gd name="T20" fmla="*/ 648 w 658"/>
                <a:gd name="T21" fmla="*/ 2434 h 2471"/>
                <a:gd name="T22" fmla="*/ 636 w 658"/>
                <a:gd name="T23" fmla="*/ 2449 h 2471"/>
                <a:gd name="T24" fmla="*/ 621 w 658"/>
                <a:gd name="T25" fmla="*/ 2461 h 2471"/>
                <a:gd name="T26" fmla="*/ 602 w 658"/>
                <a:gd name="T27" fmla="*/ 2469 h 2471"/>
                <a:gd name="T28" fmla="*/ 582 w 658"/>
                <a:gd name="T29" fmla="*/ 2471 h 2471"/>
                <a:gd name="T30" fmla="*/ 76 w 658"/>
                <a:gd name="T31" fmla="*/ 2471 h 2471"/>
                <a:gd name="T32" fmla="*/ 57 w 658"/>
                <a:gd name="T33" fmla="*/ 2469 h 2471"/>
                <a:gd name="T34" fmla="*/ 38 w 658"/>
                <a:gd name="T35" fmla="*/ 2461 h 2471"/>
                <a:gd name="T36" fmla="*/ 23 w 658"/>
                <a:gd name="T37" fmla="*/ 2449 h 2471"/>
                <a:gd name="T38" fmla="*/ 10 w 658"/>
                <a:gd name="T39" fmla="*/ 2434 h 2471"/>
                <a:gd name="T40" fmla="*/ 3 w 658"/>
                <a:gd name="T41" fmla="*/ 2415 h 2471"/>
                <a:gd name="T42" fmla="*/ 0 w 658"/>
                <a:gd name="T43" fmla="*/ 2395 h 2471"/>
                <a:gd name="T44" fmla="*/ 0 w 658"/>
                <a:gd name="T45" fmla="*/ 76 h 2471"/>
                <a:gd name="T46" fmla="*/ 3 w 658"/>
                <a:gd name="T47" fmla="*/ 56 h 2471"/>
                <a:gd name="T48" fmla="*/ 10 w 658"/>
                <a:gd name="T49" fmla="*/ 37 h 2471"/>
                <a:gd name="T50" fmla="*/ 23 w 658"/>
                <a:gd name="T51" fmla="*/ 22 h 2471"/>
                <a:gd name="T52" fmla="*/ 38 w 658"/>
                <a:gd name="T53" fmla="*/ 10 h 2471"/>
                <a:gd name="T54" fmla="*/ 57 w 658"/>
                <a:gd name="T55" fmla="*/ 2 h 2471"/>
                <a:gd name="T56" fmla="*/ 76 w 658"/>
                <a:gd name="T57" fmla="*/ 0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 h="2471">
                  <a:moveTo>
                    <a:pt x="76" y="0"/>
                  </a:moveTo>
                  <a:lnTo>
                    <a:pt x="582" y="0"/>
                  </a:lnTo>
                  <a:lnTo>
                    <a:pt x="602" y="2"/>
                  </a:lnTo>
                  <a:lnTo>
                    <a:pt x="621" y="10"/>
                  </a:lnTo>
                  <a:lnTo>
                    <a:pt x="636" y="22"/>
                  </a:lnTo>
                  <a:lnTo>
                    <a:pt x="648" y="37"/>
                  </a:lnTo>
                  <a:lnTo>
                    <a:pt x="656" y="56"/>
                  </a:lnTo>
                  <a:lnTo>
                    <a:pt x="658" y="76"/>
                  </a:lnTo>
                  <a:lnTo>
                    <a:pt x="658" y="2395"/>
                  </a:lnTo>
                  <a:lnTo>
                    <a:pt x="656" y="2415"/>
                  </a:lnTo>
                  <a:lnTo>
                    <a:pt x="648" y="2434"/>
                  </a:lnTo>
                  <a:lnTo>
                    <a:pt x="636" y="2449"/>
                  </a:lnTo>
                  <a:lnTo>
                    <a:pt x="621" y="2461"/>
                  </a:lnTo>
                  <a:lnTo>
                    <a:pt x="602" y="2469"/>
                  </a:lnTo>
                  <a:lnTo>
                    <a:pt x="582" y="2471"/>
                  </a:lnTo>
                  <a:lnTo>
                    <a:pt x="76" y="2471"/>
                  </a:lnTo>
                  <a:lnTo>
                    <a:pt x="57" y="2469"/>
                  </a:lnTo>
                  <a:lnTo>
                    <a:pt x="38" y="2461"/>
                  </a:lnTo>
                  <a:lnTo>
                    <a:pt x="23" y="2449"/>
                  </a:lnTo>
                  <a:lnTo>
                    <a:pt x="10" y="2434"/>
                  </a:lnTo>
                  <a:lnTo>
                    <a:pt x="3" y="2415"/>
                  </a:lnTo>
                  <a:lnTo>
                    <a:pt x="0" y="2395"/>
                  </a:lnTo>
                  <a:lnTo>
                    <a:pt x="0" y="76"/>
                  </a:lnTo>
                  <a:lnTo>
                    <a:pt x="3" y="56"/>
                  </a:lnTo>
                  <a:lnTo>
                    <a:pt x="10" y="37"/>
                  </a:lnTo>
                  <a:lnTo>
                    <a:pt x="23" y="22"/>
                  </a:lnTo>
                  <a:lnTo>
                    <a:pt x="38" y="10"/>
                  </a:lnTo>
                  <a:lnTo>
                    <a:pt x="57" y="2"/>
                  </a:lnTo>
                  <a:lnTo>
                    <a:pt x="7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239" name="Oval 238">
            <a:extLst>
              <a:ext uri="{FF2B5EF4-FFF2-40B4-BE49-F238E27FC236}">
                <a16:creationId xmlns:a16="http://schemas.microsoft.com/office/drawing/2014/main" id="{9784A418-F3C0-48E5-8737-F23E8A3E0CAD}"/>
              </a:ext>
            </a:extLst>
          </p:cNvPr>
          <p:cNvSpPr/>
          <p:nvPr/>
        </p:nvSpPr>
        <p:spPr>
          <a:xfrm>
            <a:off x="5736562" y="4186981"/>
            <a:ext cx="959406" cy="959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nvGrpSpPr>
          <p:cNvPr id="240" name="Group 547">
            <a:extLst>
              <a:ext uri="{FF2B5EF4-FFF2-40B4-BE49-F238E27FC236}">
                <a16:creationId xmlns:a16="http://schemas.microsoft.com/office/drawing/2014/main" id="{85AA5806-AE5E-4643-AAC0-1234C3E37AD8}"/>
              </a:ext>
            </a:extLst>
          </p:cNvPr>
          <p:cNvGrpSpPr>
            <a:grpSpLocks noChangeAspect="1"/>
          </p:cNvGrpSpPr>
          <p:nvPr/>
        </p:nvGrpSpPr>
        <p:grpSpPr bwMode="auto">
          <a:xfrm>
            <a:off x="5933602" y="4401121"/>
            <a:ext cx="567529" cy="566975"/>
            <a:chOff x="647" y="1848"/>
            <a:chExt cx="2051" cy="2049"/>
          </a:xfrm>
          <a:solidFill>
            <a:schemeClr val="bg1"/>
          </a:solidFill>
        </p:grpSpPr>
        <p:sp>
          <p:nvSpPr>
            <p:cNvPr id="241" name="Freeform 549">
              <a:extLst>
                <a:ext uri="{FF2B5EF4-FFF2-40B4-BE49-F238E27FC236}">
                  <a16:creationId xmlns:a16="http://schemas.microsoft.com/office/drawing/2014/main" id="{669CB123-43B0-4766-8C4B-48FB400C446B}"/>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42" name="Freeform 550">
              <a:extLst>
                <a:ext uri="{FF2B5EF4-FFF2-40B4-BE49-F238E27FC236}">
                  <a16:creationId xmlns:a16="http://schemas.microsoft.com/office/drawing/2014/main" id="{69823F2F-FFA5-426E-8D2F-5D4313099230}"/>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43" name="Freeform 551">
              <a:extLst>
                <a:ext uri="{FF2B5EF4-FFF2-40B4-BE49-F238E27FC236}">
                  <a16:creationId xmlns:a16="http://schemas.microsoft.com/office/drawing/2014/main" id="{84186B86-23ED-4621-AED5-0995E5CEAC0D}"/>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44" name="Freeform 552">
              <a:extLst>
                <a:ext uri="{FF2B5EF4-FFF2-40B4-BE49-F238E27FC236}">
                  <a16:creationId xmlns:a16="http://schemas.microsoft.com/office/drawing/2014/main" id="{3BFD597F-7D1F-4463-B695-44F51DA03A5E}"/>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245" name="Freeform 553">
              <a:extLst>
                <a:ext uri="{FF2B5EF4-FFF2-40B4-BE49-F238E27FC236}">
                  <a16:creationId xmlns:a16="http://schemas.microsoft.com/office/drawing/2014/main" id="{C244979D-A781-4FD1-A69E-74FF71C72CD1}"/>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52" name="Text Placeholder 1">
            <a:extLst>
              <a:ext uri="{FF2B5EF4-FFF2-40B4-BE49-F238E27FC236}">
                <a16:creationId xmlns:a16="http://schemas.microsoft.com/office/drawing/2014/main" id="{84571424-BA51-4022-BA37-2F7F0F4AA8D2}"/>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53" name="Title 2">
            <a:extLst>
              <a:ext uri="{FF2B5EF4-FFF2-40B4-BE49-F238E27FC236}">
                <a16:creationId xmlns:a16="http://schemas.microsoft.com/office/drawing/2014/main" id="{F5264BAA-252D-4ABD-AE96-B68A76F96A4A}"/>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36324260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Freeform 121"/>
          <p:cNvSpPr/>
          <p:nvPr/>
        </p:nvSpPr>
        <p:spPr>
          <a:xfrm>
            <a:off x="7564088" y="1618235"/>
            <a:ext cx="1330400" cy="1323848"/>
          </a:xfrm>
          <a:custGeom>
            <a:avLst/>
            <a:gdLst>
              <a:gd name="connsiteX0" fmla="*/ 714216 w 1332460"/>
              <a:gd name="connsiteY0" fmla="*/ 1790 h 1325898"/>
              <a:gd name="connsiteX1" fmla="*/ 1243923 w 1332460"/>
              <a:gd name="connsiteY1" fmla="*/ 333060 h 1325898"/>
              <a:gd name="connsiteX2" fmla="*/ 1000827 w 1332460"/>
              <a:gd name="connsiteY2" fmla="*/ 1237900 h 1325898"/>
              <a:gd name="connsiteX3" fmla="*/ 88428 w 1332460"/>
              <a:gd name="connsiteY3" fmla="*/ 992839 h 1325898"/>
              <a:gd name="connsiteX4" fmla="*/ 334681 w 1332460"/>
              <a:gd name="connsiteY4" fmla="*/ 88000 h 1325898"/>
              <a:gd name="connsiteX5" fmla="*/ 714216 w 1332460"/>
              <a:gd name="connsiteY5" fmla="*/ 1790 h 1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460" h="1325898">
                <a:moveTo>
                  <a:pt x="714216" y="1790"/>
                </a:moveTo>
                <a:cubicBezTo>
                  <a:pt x="927474" y="17407"/>
                  <a:pt x="1129478" y="134734"/>
                  <a:pt x="1243923" y="333060"/>
                </a:cubicBezTo>
                <a:cubicBezTo>
                  <a:pt x="1427034" y="647241"/>
                  <a:pt x="1316536" y="1052533"/>
                  <a:pt x="1000827" y="1237900"/>
                </a:cubicBezTo>
                <a:cubicBezTo>
                  <a:pt x="681961" y="1420124"/>
                  <a:pt x="274696" y="1310161"/>
                  <a:pt x="88428" y="992839"/>
                </a:cubicBezTo>
                <a:cubicBezTo>
                  <a:pt x="-94684" y="678659"/>
                  <a:pt x="15814" y="273366"/>
                  <a:pt x="334681" y="88000"/>
                </a:cubicBezTo>
                <a:cubicBezTo>
                  <a:pt x="454256" y="19666"/>
                  <a:pt x="586262" y="-7580"/>
                  <a:pt x="714216" y="1790"/>
                </a:cubicBezTo>
                <a:close/>
              </a:path>
            </a:pathLst>
          </a:custGeom>
          <a:solidFill>
            <a:schemeClr val="accent2"/>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a:solidFill>
                <a:schemeClr val="tx1">
                  <a:lumMod val="65000"/>
                  <a:lumOff val="35000"/>
                </a:schemeClr>
              </a:solidFill>
              <a:cs typeface="Montserrat" panose="02000000000000000000" pitchFamily="2" charset="0"/>
            </a:endParaRPr>
          </a:p>
        </p:txBody>
      </p:sp>
      <p:sp>
        <p:nvSpPr>
          <p:cNvPr id="121" name="Freeform 120"/>
          <p:cNvSpPr/>
          <p:nvPr/>
        </p:nvSpPr>
        <p:spPr>
          <a:xfrm>
            <a:off x="9348106" y="1618235"/>
            <a:ext cx="1328790" cy="1323848"/>
          </a:xfrm>
          <a:custGeom>
            <a:avLst/>
            <a:gdLst>
              <a:gd name="connsiteX0" fmla="*/ 617497 w 1330848"/>
              <a:gd name="connsiteY0" fmla="*/ 1790 h 1325898"/>
              <a:gd name="connsiteX1" fmla="*/ 996573 w 1330848"/>
              <a:gd name="connsiteY1" fmla="*/ 88000 h 1325898"/>
              <a:gd name="connsiteX2" fmla="*/ 1242528 w 1330848"/>
              <a:gd name="connsiteY2" fmla="*/ 992839 h 1325898"/>
              <a:gd name="connsiteX3" fmla="*/ 331233 w 1330848"/>
              <a:gd name="connsiteY3" fmla="*/ 1237900 h 1325898"/>
              <a:gd name="connsiteX4" fmla="*/ 88432 w 1330848"/>
              <a:gd name="connsiteY4" fmla="*/ 333060 h 1325898"/>
              <a:gd name="connsiteX5" fmla="*/ 617497 w 1330848"/>
              <a:gd name="connsiteY5" fmla="*/ 1790 h 1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848" h="1325898">
                <a:moveTo>
                  <a:pt x="617497" y="1790"/>
                </a:moveTo>
                <a:cubicBezTo>
                  <a:pt x="745297" y="-7580"/>
                  <a:pt x="877143" y="19666"/>
                  <a:pt x="996573" y="88000"/>
                </a:cubicBezTo>
                <a:cubicBezTo>
                  <a:pt x="1315054" y="273366"/>
                  <a:pt x="1425418" y="678659"/>
                  <a:pt x="1242528" y="992839"/>
                </a:cubicBezTo>
                <a:cubicBezTo>
                  <a:pt x="1056486" y="1310161"/>
                  <a:pt x="649714" y="1420124"/>
                  <a:pt x="331233" y="1237900"/>
                </a:cubicBezTo>
                <a:cubicBezTo>
                  <a:pt x="15906" y="1052533"/>
                  <a:pt x="-94458" y="647241"/>
                  <a:pt x="88432" y="333060"/>
                </a:cubicBezTo>
                <a:cubicBezTo>
                  <a:pt x="202738" y="134734"/>
                  <a:pt x="404498" y="17407"/>
                  <a:pt x="617497" y="1790"/>
                </a:cubicBezTo>
                <a:close/>
              </a:path>
            </a:pathLst>
          </a:custGeom>
          <a:solidFill>
            <a:schemeClr val="accent6"/>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a:solidFill>
                <a:schemeClr val="tx1">
                  <a:lumMod val="65000"/>
                  <a:lumOff val="35000"/>
                </a:schemeClr>
              </a:solidFill>
              <a:cs typeface="Montserrat" panose="02000000000000000000" pitchFamily="2" charset="0"/>
            </a:endParaRPr>
          </a:p>
        </p:txBody>
      </p:sp>
      <p:sp>
        <p:nvSpPr>
          <p:cNvPr id="120" name="Freeform 119"/>
          <p:cNvSpPr/>
          <p:nvPr/>
        </p:nvSpPr>
        <p:spPr>
          <a:xfrm>
            <a:off x="6673080" y="3155728"/>
            <a:ext cx="1329904" cy="1324387"/>
          </a:xfrm>
          <a:custGeom>
            <a:avLst/>
            <a:gdLst>
              <a:gd name="connsiteX0" fmla="*/ 665982 w 1331964"/>
              <a:gd name="connsiteY0" fmla="*/ 0 h 1326438"/>
              <a:gd name="connsiteX1" fmla="*/ 1331964 w 1331964"/>
              <a:gd name="connsiteY1" fmla="*/ 663219 h 1326438"/>
              <a:gd name="connsiteX2" fmla="*/ 665982 w 1331964"/>
              <a:gd name="connsiteY2" fmla="*/ 1326438 h 1326438"/>
              <a:gd name="connsiteX3" fmla="*/ 0 w 1331964"/>
              <a:gd name="connsiteY3" fmla="*/ 663219 h 1326438"/>
              <a:gd name="connsiteX4" fmla="*/ 665982 w 1331964"/>
              <a:gd name="connsiteY4" fmla="*/ 0 h 132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964" h="1326438">
                <a:moveTo>
                  <a:pt x="665982" y="0"/>
                </a:moveTo>
                <a:cubicBezTo>
                  <a:pt x="1033794" y="0"/>
                  <a:pt x="1331964" y="296933"/>
                  <a:pt x="1331964" y="663219"/>
                </a:cubicBezTo>
                <a:cubicBezTo>
                  <a:pt x="1331964" y="1029505"/>
                  <a:pt x="1033794" y="1326438"/>
                  <a:pt x="665982" y="1326438"/>
                </a:cubicBezTo>
                <a:cubicBezTo>
                  <a:pt x="298170" y="1326438"/>
                  <a:pt x="0" y="1029505"/>
                  <a:pt x="0" y="663219"/>
                </a:cubicBezTo>
                <a:cubicBezTo>
                  <a:pt x="0" y="296933"/>
                  <a:pt x="298170" y="0"/>
                  <a:pt x="665982" y="0"/>
                </a:cubicBezTo>
                <a:close/>
              </a:path>
            </a:pathLst>
          </a:custGeom>
          <a:solidFill>
            <a:schemeClr val="accent1"/>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dirty="0">
              <a:solidFill>
                <a:schemeClr val="tx1">
                  <a:lumMod val="65000"/>
                  <a:lumOff val="35000"/>
                </a:schemeClr>
              </a:solidFill>
              <a:cs typeface="Montserrat" panose="02000000000000000000" pitchFamily="2" charset="0"/>
            </a:endParaRPr>
          </a:p>
        </p:txBody>
      </p:sp>
      <p:sp>
        <p:nvSpPr>
          <p:cNvPr id="119" name="Freeform 118"/>
          <p:cNvSpPr/>
          <p:nvPr/>
        </p:nvSpPr>
        <p:spPr>
          <a:xfrm>
            <a:off x="10239727" y="3155728"/>
            <a:ext cx="1329904" cy="1324387"/>
          </a:xfrm>
          <a:custGeom>
            <a:avLst/>
            <a:gdLst>
              <a:gd name="connsiteX0" fmla="*/ 665982 w 1331964"/>
              <a:gd name="connsiteY0" fmla="*/ 0 h 1326438"/>
              <a:gd name="connsiteX1" fmla="*/ 1331964 w 1331964"/>
              <a:gd name="connsiteY1" fmla="*/ 663219 h 1326438"/>
              <a:gd name="connsiteX2" fmla="*/ 665982 w 1331964"/>
              <a:gd name="connsiteY2" fmla="*/ 1326438 h 1326438"/>
              <a:gd name="connsiteX3" fmla="*/ 0 w 1331964"/>
              <a:gd name="connsiteY3" fmla="*/ 663219 h 1326438"/>
              <a:gd name="connsiteX4" fmla="*/ 665982 w 1331964"/>
              <a:gd name="connsiteY4" fmla="*/ 0 h 132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964" h="1326438">
                <a:moveTo>
                  <a:pt x="665982" y="0"/>
                </a:moveTo>
                <a:cubicBezTo>
                  <a:pt x="1033794" y="0"/>
                  <a:pt x="1331964" y="296933"/>
                  <a:pt x="1331964" y="663219"/>
                </a:cubicBezTo>
                <a:cubicBezTo>
                  <a:pt x="1331964" y="1029505"/>
                  <a:pt x="1033794" y="1326438"/>
                  <a:pt x="665982" y="1326438"/>
                </a:cubicBezTo>
                <a:cubicBezTo>
                  <a:pt x="298170" y="1326438"/>
                  <a:pt x="0" y="1029505"/>
                  <a:pt x="0" y="663219"/>
                </a:cubicBezTo>
                <a:cubicBezTo>
                  <a:pt x="0" y="296933"/>
                  <a:pt x="298170" y="0"/>
                  <a:pt x="665982" y="0"/>
                </a:cubicBezTo>
                <a:close/>
              </a:path>
            </a:pathLst>
          </a:custGeom>
          <a:solidFill>
            <a:schemeClr val="accent5"/>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a:solidFill>
                <a:schemeClr val="tx1">
                  <a:lumMod val="65000"/>
                  <a:lumOff val="35000"/>
                </a:schemeClr>
              </a:solidFill>
              <a:cs typeface="Montserrat" panose="02000000000000000000" pitchFamily="2" charset="0"/>
            </a:endParaRPr>
          </a:p>
        </p:txBody>
      </p:sp>
      <p:sp>
        <p:nvSpPr>
          <p:cNvPr id="118" name="Freeform 117"/>
          <p:cNvSpPr/>
          <p:nvPr/>
        </p:nvSpPr>
        <p:spPr>
          <a:xfrm>
            <a:off x="7564088" y="4693755"/>
            <a:ext cx="1330400" cy="1323848"/>
          </a:xfrm>
          <a:custGeom>
            <a:avLst/>
            <a:gdLst>
              <a:gd name="connsiteX0" fmla="*/ 621125 w 1332460"/>
              <a:gd name="connsiteY0" fmla="*/ 1790 h 1325898"/>
              <a:gd name="connsiteX1" fmla="*/ 1000827 w 1332460"/>
              <a:gd name="connsiteY1" fmla="*/ 88000 h 1325898"/>
              <a:gd name="connsiteX2" fmla="*/ 1243923 w 1332460"/>
              <a:gd name="connsiteY2" fmla="*/ 992839 h 1325898"/>
              <a:gd name="connsiteX3" fmla="*/ 334681 w 1332460"/>
              <a:gd name="connsiteY3" fmla="*/ 1237900 h 1325898"/>
              <a:gd name="connsiteX4" fmla="*/ 88428 w 1332460"/>
              <a:gd name="connsiteY4" fmla="*/ 333060 h 1325898"/>
              <a:gd name="connsiteX5" fmla="*/ 621125 w 1332460"/>
              <a:gd name="connsiteY5" fmla="*/ 1790 h 1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460" h="1325898">
                <a:moveTo>
                  <a:pt x="621125" y="1790"/>
                </a:moveTo>
                <a:cubicBezTo>
                  <a:pt x="749247" y="-7580"/>
                  <a:pt x="881252" y="19666"/>
                  <a:pt x="1000827" y="88000"/>
                </a:cubicBezTo>
                <a:cubicBezTo>
                  <a:pt x="1316536" y="273366"/>
                  <a:pt x="1427034" y="678659"/>
                  <a:pt x="1243923" y="992839"/>
                </a:cubicBezTo>
                <a:cubicBezTo>
                  <a:pt x="1060811" y="1310161"/>
                  <a:pt x="653547" y="1420124"/>
                  <a:pt x="334681" y="1237900"/>
                </a:cubicBezTo>
                <a:cubicBezTo>
                  <a:pt x="15814" y="1052533"/>
                  <a:pt x="-94684" y="647241"/>
                  <a:pt x="88428" y="333060"/>
                </a:cubicBezTo>
                <a:cubicBezTo>
                  <a:pt x="204846" y="134734"/>
                  <a:pt x="407590" y="17407"/>
                  <a:pt x="621125" y="1790"/>
                </a:cubicBezTo>
                <a:close/>
              </a:path>
            </a:pathLst>
          </a:custGeom>
          <a:solidFill>
            <a:schemeClr val="accent2"/>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a:solidFill>
                <a:schemeClr val="tx1">
                  <a:lumMod val="65000"/>
                  <a:lumOff val="35000"/>
                </a:schemeClr>
              </a:solidFill>
              <a:cs typeface="Montserrat" panose="02000000000000000000" pitchFamily="2" charset="0"/>
            </a:endParaRPr>
          </a:p>
        </p:txBody>
      </p:sp>
      <p:sp>
        <p:nvSpPr>
          <p:cNvPr id="117" name="Freeform 116"/>
          <p:cNvSpPr/>
          <p:nvPr/>
        </p:nvSpPr>
        <p:spPr>
          <a:xfrm>
            <a:off x="9348106" y="4693755"/>
            <a:ext cx="1328790" cy="1323848"/>
          </a:xfrm>
          <a:custGeom>
            <a:avLst/>
            <a:gdLst>
              <a:gd name="connsiteX0" fmla="*/ 710476 w 1330848"/>
              <a:gd name="connsiteY0" fmla="*/ 1790 h 1325898"/>
              <a:gd name="connsiteX1" fmla="*/ 1242528 w 1330848"/>
              <a:gd name="connsiteY1" fmla="*/ 333060 h 1325898"/>
              <a:gd name="connsiteX2" fmla="*/ 996573 w 1330848"/>
              <a:gd name="connsiteY2" fmla="*/ 1237900 h 1325898"/>
              <a:gd name="connsiteX3" fmla="*/ 88432 w 1330848"/>
              <a:gd name="connsiteY3" fmla="*/ 992839 h 1325898"/>
              <a:gd name="connsiteX4" fmla="*/ 331233 w 1330848"/>
              <a:gd name="connsiteY4" fmla="*/ 88000 h 1325898"/>
              <a:gd name="connsiteX5" fmla="*/ 710476 w 1330848"/>
              <a:gd name="connsiteY5" fmla="*/ 1790 h 1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848" h="1325898">
                <a:moveTo>
                  <a:pt x="710476" y="1790"/>
                </a:moveTo>
                <a:cubicBezTo>
                  <a:pt x="923753" y="17407"/>
                  <a:pt x="1126252" y="134734"/>
                  <a:pt x="1242528" y="333060"/>
                </a:cubicBezTo>
                <a:cubicBezTo>
                  <a:pt x="1425418" y="647241"/>
                  <a:pt x="1315054" y="1052533"/>
                  <a:pt x="996573" y="1237900"/>
                </a:cubicBezTo>
                <a:cubicBezTo>
                  <a:pt x="678093" y="1420124"/>
                  <a:pt x="271321" y="1310161"/>
                  <a:pt x="88432" y="992839"/>
                </a:cubicBezTo>
                <a:cubicBezTo>
                  <a:pt x="-94458" y="678659"/>
                  <a:pt x="15906" y="273366"/>
                  <a:pt x="331233" y="88000"/>
                </a:cubicBezTo>
                <a:cubicBezTo>
                  <a:pt x="450663" y="19666"/>
                  <a:pt x="582510" y="-7580"/>
                  <a:pt x="710476" y="1790"/>
                </a:cubicBezTo>
                <a:close/>
              </a:path>
            </a:pathLst>
          </a:custGeom>
          <a:solidFill>
            <a:schemeClr val="accent4"/>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endParaRPr lang="en-US" sz="1398">
              <a:solidFill>
                <a:schemeClr val="tx1">
                  <a:lumMod val="65000"/>
                  <a:lumOff val="35000"/>
                </a:schemeClr>
              </a:solidFill>
              <a:cs typeface="Montserrat" panose="02000000000000000000" pitchFamily="2" charset="0"/>
            </a:endParaRPr>
          </a:p>
        </p:txBody>
      </p:sp>
      <p:sp>
        <p:nvSpPr>
          <p:cNvPr id="30" name="Oval 21"/>
          <p:cNvSpPr>
            <a:spLocks noChangeArrowheads="1"/>
          </p:cNvSpPr>
          <p:nvPr/>
        </p:nvSpPr>
        <p:spPr bwMode="auto">
          <a:xfrm>
            <a:off x="8512505" y="3212749"/>
            <a:ext cx="1215860" cy="1210342"/>
          </a:xfrm>
          <a:prstGeom prst="ellipse">
            <a:avLst/>
          </a:prstGeom>
          <a:solidFill>
            <a:schemeClr val="bg1">
              <a:lumMod val="10000"/>
              <a:lumOff val="90000"/>
            </a:schemeClr>
          </a:solidFill>
          <a:ln w="25400" cap="flat">
            <a:noFill/>
            <a:prstDash val="solid"/>
            <a:miter lim="800000"/>
            <a:headEnd/>
            <a:tailEnd/>
          </a:ln>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32" name="Line 23"/>
          <p:cNvSpPr>
            <a:spLocks noChangeShapeType="1"/>
          </p:cNvSpPr>
          <p:nvPr/>
        </p:nvSpPr>
        <p:spPr bwMode="auto">
          <a:xfrm flipH="1">
            <a:off x="8002984" y="3817920"/>
            <a:ext cx="5095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33" name="Oval 24"/>
          <p:cNvSpPr>
            <a:spLocks noChangeArrowheads="1"/>
          </p:cNvSpPr>
          <p:nvPr/>
        </p:nvSpPr>
        <p:spPr bwMode="auto">
          <a:xfrm>
            <a:off x="8300972" y="3608227"/>
            <a:ext cx="426747" cy="419389"/>
          </a:xfrm>
          <a:prstGeom prst="ellipse">
            <a:avLst/>
          </a:prstGeom>
          <a:solidFill>
            <a:schemeClr val="accent1"/>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02</a:t>
            </a:r>
          </a:p>
        </p:txBody>
      </p:sp>
      <p:sp>
        <p:nvSpPr>
          <p:cNvPr id="35" name="Line 26"/>
          <p:cNvSpPr>
            <a:spLocks noChangeShapeType="1"/>
          </p:cNvSpPr>
          <p:nvPr/>
        </p:nvSpPr>
        <p:spPr bwMode="auto">
          <a:xfrm flipH="1">
            <a:off x="8564009" y="4342156"/>
            <a:ext cx="252002" cy="439623"/>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36" name="Freeform 27"/>
          <p:cNvSpPr>
            <a:spLocks/>
          </p:cNvSpPr>
          <p:nvPr/>
        </p:nvSpPr>
        <p:spPr bwMode="auto">
          <a:xfrm>
            <a:off x="8575046" y="4099352"/>
            <a:ext cx="485609" cy="483769"/>
          </a:xfrm>
          <a:custGeom>
            <a:avLst/>
            <a:gdLst>
              <a:gd name="T0" fmla="*/ 18 w 154"/>
              <a:gd name="T1" fmla="*/ 43 h 154"/>
              <a:gd name="T2" fmla="*/ 110 w 154"/>
              <a:gd name="T3" fmla="*/ 19 h 154"/>
              <a:gd name="T4" fmla="*/ 135 w 154"/>
              <a:gd name="T5" fmla="*/ 110 h 154"/>
              <a:gd name="T6" fmla="*/ 43 w 154"/>
              <a:gd name="T7" fmla="*/ 135 h 154"/>
              <a:gd name="T8" fmla="*/ 18 w 154"/>
              <a:gd name="T9" fmla="*/ 43 h 154"/>
            </a:gdLst>
            <a:ahLst/>
            <a:cxnLst>
              <a:cxn ang="0">
                <a:pos x="T0" y="T1"/>
              </a:cxn>
              <a:cxn ang="0">
                <a:pos x="T2" y="T3"/>
              </a:cxn>
              <a:cxn ang="0">
                <a:pos x="T4" y="T5"/>
              </a:cxn>
              <a:cxn ang="0">
                <a:pos x="T6" y="T7"/>
              </a:cxn>
              <a:cxn ang="0">
                <a:pos x="T8" y="T9"/>
              </a:cxn>
            </a:cxnLst>
            <a:rect l="0" t="0" r="r" b="b"/>
            <a:pathLst>
              <a:path w="154" h="154">
                <a:moveTo>
                  <a:pt x="18" y="43"/>
                </a:moveTo>
                <a:cubicBezTo>
                  <a:pt x="37" y="11"/>
                  <a:pt x="78" y="0"/>
                  <a:pt x="110" y="19"/>
                </a:cubicBezTo>
                <a:cubicBezTo>
                  <a:pt x="142" y="37"/>
                  <a:pt x="154" y="78"/>
                  <a:pt x="135" y="110"/>
                </a:cubicBezTo>
                <a:cubicBezTo>
                  <a:pt x="116" y="143"/>
                  <a:pt x="75" y="154"/>
                  <a:pt x="43" y="135"/>
                </a:cubicBezTo>
                <a:cubicBezTo>
                  <a:pt x="11" y="116"/>
                  <a:pt x="0" y="75"/>
                  <a:pt x="18" y="43"/>
                </a:cubicBezTo>
                <a:close/>
              </a:path>
            </a:pathLst>
          </a:custGeom>
          <a:solidFill>
            <a:schemeClr val="accent2"/>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03</a:t>
            </a:r>
          </a:p>
        </p:txBody>
      </p:sp>
      <p:sp>
        <p:nvSpPr>
          <p:cNvPr id="38" name="Line 29"/>
          <p:cNvSpPr>
            <a:spLocks noChangeShapeType="1"/>
          </p:cNvSpPr>
          <p:nvPr/>
        </p:nvSpPr>
        <p:spPr bwMode="auto">
          <a:xfrm>
            <a:off x="9426699" y="4342156"/>
            <a:ext cx="252002" cy="439623"/>
          </a:xfrm>
          <a:prstGeom prst="line">
            <a:avLst/>
          </a:prstGeom>
          <a:noFill/>
          <a:ln w="254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39" name="Freeform 30"/>
          <p:cNvSpPr>
            <a:spLocks/>
          </p:cNvSpPr>
          <p:nvPr/>
        </p:nvSpPr>
        <p:spPr bwMode="auto">
          <a:xfrm>
            <a:off x="9180217" y="4099352"/>
            <a:ext cx="485609" cy="483769"/>
          </a:xfrm>
          <a:custGeom>
            <a:avLst/>
            <a:gdLst>
              <a:gd name="T0" fmla="*/ 19 w 154"/>
              <a:gd name="T1" fmla="*/ 110 h 154"/>
              <a:gd name="T2" fmla="*/ 44 w 154"/>
              <a:gd name="T3" fmla="*/ 19 h 154"/>
              <a:gd name="T4" fmla="*/ 136 w 154"/>
              <a:gd name="T5" fmla="*/ 43 h 154"/>
              <a:gd name="T6" fmla="*/ 111 w 154"/>
              <a:gd name="T7" fmla="*/ 135 h 154"/>
              <a:gd name="T8" fmla="*/ 19 w 154"/>
              <a:gd name="T9" fmla="*/ 110 h 154"/>
            </a:gdLst>
            <a:ahLst/>
            <a:cxnLst>
              <a:cxn ang="0">
                <a:pos x="T0" y="T1"/>
              </a:cxn>
              <a:cxn ang="0">
                <a:pos x="T2" y="T3"/>
              </a:cxn>
              <a:cxn ang="0">
                <a:pos x="T4" y="T5"/>
              </a:cxn>
              <a:cxn ang="0">
                <a:pos x="T6" y="T7"/>
              </a:cxn>
              <a:cxn ang="0">
                <a:pos x="T8" y="T9"/>
              </a:cxn>
            </a:cxnLst>
            <a:rect l="0" t="0" r="r" b="b"/>
            <a:pathLst>
              <a:path w="154" h="154">
                <a:moveTo>
                  <a:pt x="19" y="110"/>
                </a:moveTo>
                <a:cubicBezTo>
                  <a:pt x="0" y="78"/>
                  <a:pt x="12" y="37"/>
                  <a:pt x="44" y="19"/>
                </a:cubicBezTo>
                <a:cubicBezTo>
                  <a:pt x="76" y="0"/>
                  <a:pt x="117" y="11"/>
                  <a:pt x="136" y="43"/>
                </a:cubicBezTo>
                <a:cubicBezTo>
                  <a:pt x="154" y="75"/>
                  <a:pt x="143" y="116"/>
                  <a:pt x="111" y="135"/>
                </a:cubicBezTo>
                <a:cubicBezTo>
                  <a:pt x="79" y="154"/>
                  <a:pt x="38" y="143"/>
                  <a:pt x="19" y="110"/>
                </a:cubicBezTo>
                <a:close/>
              </a:path>
            </a:pathLst>
          </a:custGeom>
          <a:solidFill>
            <a:schemeClr val="accent4"/>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04</a:t>
            </a:r>
          </a:p>
        </p:txBody>
      </p:sp>
      <p:sp>
        <p:nvSpPr>
          <p:cNvPr id="41" name="Line 32"/>
          <p:cNvSpPr>
            <a:spLocks noChangeShapeType="1"/>
          </p:cNvSpPr>
          <p:nvPr/>
        </p:nvSpPr>
        <p:spPr bwMode="auto">
          <a:xfrm>
            <a:off x="9728365" y="3817920"/>
            <a:ext cx="511360" cy="0"/>
          </a:xfrm>
          <a:prstGeom prst="line">
            <a:avLst/>
          </a:prstGeom>
          <a:noFill/>
          <a:ln w="254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46" name="Oval 33"/>
          <p:cNvSpPr>
            <a:spLocks noChangeArrowheads="1"/>
          </p:cNvSpPr>
          <p:nvPr/>
        </p:nvSpPr>
        <p:spPr bwMode="auto">
          <a:xfrm>
            <a:off x="9514993" y="3608227"/>
            <a:ext cx="424907" cy="419389"/>
          </a:xfrm>
          <a:prstGeom prst="ellipse">
            <a:avLst/>
          </a:prstGeom>
          <a:solidFill>
            <a:schemeClr val="accent5"/>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05</a:t>
            </a:r>
          </a:p>
        </p:txBody>
      </p:sp>
      <p:sp>
        <p:nvSpPr>
          <p:cNvPr id="48" name="Line 35"/>
          <p:cNvSpPr>
            <a:spLocks noChangeShapeType="1"/>
          </p:cNvSpPr>
          <p:nvPr/>
        </p:nvSpPr>
        <p:spPr bwMode="auto">
          <a:xfrm flipV="1">
            <a:off x="9426699" y="2854060"/>
            <a:ext cx="252002" cy="439623"/>
          </a:xfrm>
          <a:prstGeom prst="line">
            <a:avLst/>
          </a:prstGeom>
          <a:noFill/>
          <a:ln w="2540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50" name="Freeform 36"/>
          <p:cNvSpPr>
            <a:spLocks/>
          </p:cNvSpPr>
          <p:nvPr/>
        </p:nvSpPr>
        <p:spPr bwMode="auto">
          <a:xfrm>
            <a:off x="9180217" y="3052719"/>
            <a:ext cx="485609" cy="481929"/>
          </a:xfrm>
          <a:custGeom>
            <a:avLst/>
            <a:gdLst>
              <a:gd name="T0" fmla="*/ 136 w 154"/>
              <a:gd name="T1" fmla="*/ 111 h 154"/>
              <a:gd name="T2" fmla="*/ 44 w 154"/>
              <a:gd name="T3" fmla="*/ 135 h 154"/>
              <a:gd name="T4" fmla="*/ 19 w 154"/>
              <a:gd name="T5" fmla="*/ 44 h 154"/>
              <a:gd name="T6" fmla="*/ 111 w 154"/>
              <a:gd name="T7" fmla="*/ 19 h 154"/>
              <a:gd name="T8" fmla="*/ 136 w 154"/>
              <a:gd name="T9" fmla="*/ 111 h 154"/>
            </a:gdLst>
            <a:ahLst/>
            <a:cxnLst>
              <a:cxn ang="0">
                <a:pos x="T0" y="T1"/>
              </a:cxn>
              <a:cxn ang="0">
                <a:pos x="T2" y="T3"/>
              </a:cxn>
              <a:cxn ang="0">
                <a:pos x="T4" y="T5"/>
              </a:cxn>
              <a:cxn ang="0">
                <a:pos x="T6" y="T7"/>
              </a:cxn>
              <a:cxn ang="0">
                <a:pos x="T8" y="T9"/>
              </a:cxn>
            </a:cxnLst>
            <a:rect l="0" t="0" r="r" b="b"/>
            <a:pathLst>
              <a:path w="154" h="154">
                <a:moveTo>
                  <a:pt x="136" y="111"/>
                </a:moveTo>
                <a:cubicBezTo>
                  <a:pt x="117" y="143"/>
                  <a:pt x="76" y="154"/>
                  <a:pt x="44" y="135"/>
                </a:cubicBezTo>
                <a:cubicBezTo>
                  <a:pt x="12" y="117"/>
                  <a:pt x="0" y="76"/>
                  <a:pt x="19" y="44"/>
                </a:cubicBezTo>
                <a:cubicBezTo>
                  <a:pt x="38" y="11"/>
                  <a:pt x="79" y="0"/>
                  <a:pt x="111" y="19"/>
                </a:cubicBezTo>
                <a:cubicBezTo>
                  <a:pt x="143" y="38"/>
                  <a:pt x="154" y="79"/>
                  <a:pt x="136" y="111"/>
                </a:cubicBezTo>
                <a:close/>
              </a:path>
            </a:pathLst>
          </a:custGeom>
          <a:solidFill>
            <a:schemeClr val="accent6"/>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06</a:t>
            </a:r>
          </a:p>
        </p:txBody>
      </p:sp>
      <p:sp>
        <p:nvSpPr>
          <p:cNvPr id="52" name="Line 38"/>
          <p:cNvSpPr>
            <a:spLocks noChangeShapeType="1"/>
          </p:cNvSpPr>
          <p:nvPr/>
        </p:nvSpPr>
        <p:spPr bwMode="auto">
          <a:xfrm flipH="1" flipV="1">
            <a:off x="8564009" y="2854060"/>
            <a:ext cx="252002" cy="439623"/>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299" tIns="45649" rIns="91299" bIns="45649" numCol="1" anchor="t" anchorCtr="0" compatLnSpc="1">
            <a:prstTxWarp prst="textNoShape">
              <a:avLst/>
            </a:prstTxWarp>
          </a:bodyPr>
          <a:lstStyle/>
          <a:p>
            <a:endParaRPr lang="en-US" sz="1798">
              <a:solidFill>
                <a:schemeClr val="bg1"/>
              </a:solidFill>
            </a:endParaRPr>
          </a:p>
        </p:txBody>
      </p:sp>
      <p:sp>
        <p:nvSpPr>
          <p:cNvPr id="58" name="Freeform 39"/>
          <p:cNvSpPr>
            <a:spLocks/>
          </p:cNvSpPr>
          <p:nvPr/>
        </p:nvSpPr>
        <p:spPr bwMode="auto">
          <a:xfrm>
            <a:off x="8575046" y="3052719"/>
            <a:ext cx="485609" cy="481929"/>
          </a:xfrm>
          <a:custGeom>
            <a:avLst/>
            <a:gdLst>
              <a:gd name="T0" fmla="*/ 135 w 154"/>
              <a:gd name="T1" fmla="*/ 44 h 154"/>
              <a:gd name="T2" fmla="*/ 110 w 154"/>
              <a:gd name="T3" fmla="*/ 135 h 154"/>
              <a:gd name="T4" fmla="*/ 18 w 154"/>
              <a:gd name="T5" fmla="*/ 111 h 154"/>
              <a:gd name="T6" fmla="*/ 43 w 154"/>
              <a:gd name="T7" fmla="*/ 19 h 154"/>
              <a:gd name="T8" fmla="*/ 135 w 154"/>
              <a:gd name="T9" fmla="*/ 44 h 154"/>
            </a:gdLst>
            <a:ahLst/>
            <a:cxnLst>
              <a:cxn ang="0">
                <a:pos x="T0" y="T1"/>
              </a:cxn>
              <a:cxn ang="0">
                <a:pos x="T2" y="T3"/>
              </a:cxn>
              <a:cxn ang="0">
                <a:pos x="T4" y="T5"/>
              </a:cxn>
              <a:cxn ang="0">
                <a:pos x="T6" y="T7"/>
              </a:cxn>
              <a:cxn ang="0">
                <a:pos x="T8" y="T9"/>
              </a:cxn>
            </a:cxnLst>
            <a:rect l="0" t="0" r="r" b="b"/>
            <a:pathLst>
              <a:path w="154" h="154">
                <a:moveTo>
                  <a:pt x="135" y="44"/>
                </a:moveTo>
                <a:cubicBezTo>
                  <a:pt x="154" y="76"/>
                  <a:pt x="142" y="117"/>
                  <a:pt x="110" y="135"/>
                </a:cubicBezTo>
                <a:cubicBezTo>
                  <a:pt x="78" y="154"/>
                  <a:pt x="37" y="143"/>
                  <a:pt x="18" y="111"/>
                </a:cubicBezTo>
                <a:cubicBezTo>
                  <a:pt x="0" y="79"/>
                  <a:pt x="11" y="38"/>
                  <a:pt x="43" y="19"/>
                </a:cubicBezTo>
                <a:cubicBezTo>
                  <a:pt x="75" y="0"/>
                  <a:pt x="116" y="11"/>
                  <a:pt x="135" y="44"/>
                </a:cubicBezTo>
                <a:close/>
              </a:path>
            </a:pathLst>
          </a:custGeom>
          <a:solidFill>
            <a:schemeClr val="accent2"/>
          </a:solidFill>
          <a:ln w="25400" cap="flat">
            <a:noFill/>
            <a:prstDash val="solid"/>
            <a:miter lim="800000"/>
            <a:headEnd/>
            <a:tailEnd/>
          </a:ln>
        </p:spPr>
        <p:txBody>
          <a:bodyPr vert="horz" wrap="square" lIns="0" tIns="91299" rIns="0" bIns="45649" numCol="1" anchor="ctr" anchorCtr="0" compatLnSpc="1">
            <a:prstTxWarp prst="textNoShape">
              <a:avLst/>
            </a:prstTxWarp>
          </a:bodyPr>
          <a:lstStyle/>
          <a:p>
            <a:pPr algn="ctr"/>
            <a:r>
              <a:rPr lang="en-US" sz="1398" dirty="0">
                <a:solidFill>
                  <a:schemeClr val="bg1"/>
                </a:solidFill>
                <a:cs typeface="Montserrat" panose="02000000000000000000" pitchFamily="2" charset="0"/>
              </a:rPr>
              <a:t>01</a:t>
            </a:r>
          </a:p>
        </p:txBody>
      </p:sp>
      <p:sp>
        <p:nvSpPr>
          <p:cNvPr id="89" name="TextBox 88"/>
          <p:cNvSpPr txBox="1"/>
          <p:nvPr/>
        </p:nvSpPr>
        <p:spPr>
          <a:xfrm>
            <a:off x="2649585" y="1659466"/>
            <a:ext cx="612668" cy="1106457"/>
          </a:xfrm>
          <a:prstGeom prst="rect">
            <a:avLst/>
          </a:prstGeom>
          <a:noFill/>
        </p:spPr>
        <p:txBody>
          <a:bodyPr wrap="none" rtlCol="0">
            <a:spAutoFit/>
          </a:bodyPr>
          <a:lstStyle/>
          <a:p>
            <a:pPr algn="r"/>
            <a:r>
              <a:rPr lang="en-US" sz="6590" dirty="0">
                <a:solidFill>
                  <a:schemeClr val="bg1">
                    <a:lumMod val="95000"/>
                  </a:schemeClr>
                </a:solidFill>
              </a:rPr>
              <a:t>1</a:t>
            </a:r>
          </a:p>
        </p:txBody>
      </p:sp>
      <p:sp>
        <p:nvSpPr>
          <p:cNvPr id="90" name="TextBox 89"/>
          <p:cNvSpPr txBox="1"/>
          <p:nvPr/>
        </p:nvSpPr>
        <p:spPr>
          <a:xfrm>
            <a:off x="840139" y="1943908"/>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91" name="TextBox 90"/>
          <p:cNvSpPr txBox="1"/>
          <p:nvPr/>
        </p:nvSpPr>
        <p:spPr>
          <a:xfrm>
            <a:off x="840139" y="2304798"/>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92" name="TextBox 91"/>
          <p:cNvSpPr txBox="1"/>
          <p:nvPr/>
        </p:nvSpPr>
        <p:spPr>
          <a:xfrm>
            <a:off x="2649585" y="3191631"/>
            <a:ext cx="612668" cy="1106457"/>
          </a:xfrm>
          <a:prstGeom prst="rect">
            <a:avLst/>
          </a:prstGeom>
          <a:noFill/>
        </p:spPr>
        <p:txBody>
          <a:bodyPr wrap="none" rtlCol="0">
            <a:spAutoFit/>
          </a:bodyPr>
          <a:lstStyle/>
          <a:p>
            <a:pPr algn="r"/>
            <a:r>
              <a:rPr lang="en-US" sz="6590" dirty="0">
                <a:solidFill>
                  <a:schemeClr val="bg1">
                    <a:lumMod val="95000"/>
                  </a:schemeClr>
                </a:solidFill>
              </a:rPr>
              <a:t>2</a:t>
            </a:r>
          </a:p>
        </p:txBody>
      </p:sp>
      <p:sp>
        <p:nvSpPr>
          <p:cNvPr id="93" name="TextBox 92"/>
          <p:cNvSpPr txBox="1"/>
          <p:nvPr/>
        </p:nvSpPr>
        <p:spPr>
          <a:xfrm>
            <a:off x="840139" y="3476073"/>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94" name="TextBox 93"/>
          <p:cNvSpPr txBox="1"/>
          <p:nvPr/>
        </p:nvSpPr>
        <p:spPr>
          <a:xfrm>
            <a:off x="840139" y="3836964"/>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95" name="TextBox 94"/>
          <p:cNvSpPr txBox="1"/>
          <p:nvPr/>
        </p:nvSpPr>
        <p:spPr>
          <a:xfrm flipH="1">
            <a:off x="2649585" y="4723796"/>
            <a:ext cx="612668" cy="1106457"/>
          </a:xfrm>
          <a:prstGeom prst="rect">
            <a:avLst/>
          </a:prstGeom>
          <a:noFill/>
        </p:spPr>
        <p:txBody>
          <a:bodyPr wrap="none" rtlCol="0">
            <a:spAutoFit/>
          </a:bodyPr>
          <a:lstStyle/>
          <a:p>
            <a:pPr algn="r"/>
            <a:r>
              <a:rPr lang="en-US" sz="6590" dirty="0">
                <a:solidFill>
                  <a:schemeClr val="bg1">
                    <a:lumMod val="95000"/>
                  </a:schemeClr>
                </a:solidFill>
              </a:rPr>
              <a:t>3</a:t>
            </a:r>
          </a:p>
        </p:txBody>
      </p:sp>
      <p:sp>
        <p:nvSpPr>
          <p:cNvPr id="96" name="TextBox 95"/>
          <p:cNvSpPr txBox="1"/>
          <p:nvPr/>
        </p:nvSpPr>
        <p:spPr>
          <a:xfrm>
            <a:off x="840139" y="5008238"/>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97" name="TextBox 96"/>
          <p:cNvSpPr txBox="1"/>
          <p:nvPr/>
        </p:nvSpPr>
        <p:spPr>
          <a:xfrm>
            <a:off x="840139" y="5369129"/>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99" name="TextBox 98"/>
          <p:cNvSpPr txBox="1"/>
          <p:nvPr/>
        </p:nvSpPr>
        <p:spPr>
          <a:xfrm>
            <a:off x="5483174" y="1659466"/>
            <a:ext cx="612668" cy="1106457"/>
          </a:xfrm>
          <a:prstGeom prst="rect">
            <a:avLst/>
          </a:prstGeom>
          <a:noFill/>
        </p:spPr>
        <p:txBody>
          <a:bodyPr wrap="none" rtlCol="0">
            <a:spAutoFit/>
          </a:bodyPr>
          <a:lstStyle/>
          <a:p>
            <a:pPr algn="r"/>
            <a:r>
              <a:rPr lang="en-US" sz="6590" dirty="0">
                <a:solidFill>
                  <a:schemeClr val="bg1">
                    <a:lumMod val="95000"/>
                  </a:schemeClr>
                </a:solidFill>
              </a:rPr>
              <a:t>4</a:t>
            </a:r>
          </a:p>
        </p:txBody>
      </p:sp>
      <p:sp>
        <p:nvSpPr>
          <p:cNvPr id="100" name="TextBox 99"/>
          <p:cNvSpPr txBox="1"/>
          <p:nvPr/>
        </p:nvSpPr>
        <p:spPr>
          <a:xfrm>
            <a:off x="3673727" y="1943908"/>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101" name="TextBox 100"/>
          <p:cNvSpPr txBox="1"/>
          <p:nvPr/>
        </p:nvSpPr>
        <p:spPr>
          <a:xfrm>
            <a:off x="3673727" y="2304798"/>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103" name="TextBox 102"/>
          <p:cNvSpPr txBox="1"/>
          <p:nvPr/>
        </p:nvSpPr>
        <p:spPr>
          <a:xfrm>
            <a:off x="5483174" y="3191631"/>
            <a:ext cx="612668" cy="1106457"/>
          </a:xfrm>
          <a:prstGeom prst="rect">
            <a:avLst/>
          </a:prstGeom>
          <a:noFill/>
        </p:spPr>
        <p:txBody>
          <a:bodyPr wrap="none" rtlCol="0">
            <a:spAutoFit/>
          </a:bodyPr>
          <a:lstStyle/>
          <a:p>
            <a:pPr algn="r"/>
            <a:r>
              <a:rPr lang="en-US" sz="6590" dirty="0">
                <a:solidFill>
                  <a:schemeClr val="bg1">
                    <a:lumMod val="95000"/>
                  </a:schemeClr>
                </a:solidFill>
              </a:rPr>
              <a:t>5</a:t>
            </a:r>
          </a:p>
        </p:txBody>
      </p:sp>
      <p:sp>
        <p:nvSpPr>
          <p:cNvPr id="104" name="TextBox 103"/>
          <p:cNvSpPr txBox="1"/>
          <p:nvPr/>
        </p:nvSpPr>
        <p:spPr>
          <a:xfrm>
            <a:off x="3673727" y="3476073"/>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105" name="TextBox 104"/>
          <p:cNvSpPr txBox="1"/>
          <p:nvPr/>
        </p:nvSpPr>
        <p:spPr>
          <a:xfrm>
            <a:off x="3673727" y="3836964"/>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107" name="TextBox 106"/>
          <p:cNvSpPr txBox="1"/>
          <p:nvPr/>
        </p:nvSpPr>
        <p:spPr>
          <a:xfrm flipH="1">
            <a:off x="5483174" y="4723796"/>
            <a:ext cx="612668" cy="1106457"/>
          </a:xfrm>
          <a:prstGeom prst="rect">
            <a:avLst/>
          </a:prstGeom>
          <a:noFill/>
        </p:spPr>
        <p:txBody>
          <a:bodyPr wrap="none" rtlCol="0">
            <a:spAutoFit/>
          </a:bodyPr>
          <a:lstStyle/>
          <a:p>
            <a:pPr algn="r"/>
            <a:r>
              <a:rPr lang="en-US" sz="6590" dirty="0">
                <a:solidFill>
                  <a:schemeClr val="bg1">
                    <a:lumMod val="95000"/>
                  </a:schemeClr>
                </a:solidFill>
              </a:rPr>
              <a:t>6</a:t>
            </a:r>
          </a:p>
        </p:txBody>
      </p:sp>
      <p:sp>
        <p:nvSpPr>
          <p:cNvPr id="108" name="TextBox 107"/>
          <p:cNvSpPr txBox="1"/>
          <p:nvPr/>
        </p:nvSpPr>
        <p:spPr>
          <a:xfrm>
            <a:off x="3673727" y="5008238"/>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109" name="TextBox 108"/>
          <p:cNvSpPr txBox="1"/>
          <p:nvPr/>
        </p:nvSpPr>
        <p:spPr>
          <a:xfrm>
            <a:off x="3673727" y="5369129"/>
            <a:ext cx="234909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perspiciatis unde omnis iste natus error voluptatem rem.</a:t>
            </a:r>
          </a:p>
        </p:txBody>
      </p:sp>
      <p:sp>
        <p:nvSpPr>
          <p:cNvPr id="110" name="TextBox 109"/>
          <p:cNvSpPr txBox="1"/>
          <p:nvPr/>
        </p:nvSpPr>
        <p:spPr>
          <a:xfrm>
            <a:off x="7760355" y="2151146"/>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111" name="TextBox 110"/>
          <p:cNvSpPr txBox="1"/>
          <p:nvPr/>
        </p:nvSpPr>
        <p:spPr>
          <a:xfrm>
            <a:off x="6869152" y="3688908"/>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112" name="TextBox 111"/>
          <p:cNvSpPr txBox="1"/>
          <p:nvPr/>
        </p:nvSpPr>
        <p:spPr>
          <a:xfrm>
            <a:off x="9543677" y="2151146"/>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113" name="TextBox 112"/>
          <p:cNvSpPr txBox="1"/>
          <p:nvPr/>
        </p:nvSpPr>
        <p:spPr>
          <a:xfrm>
            <a:off x="10435798" y="3688908"/>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114" name="TextBox 113"/>
          <p:cNvSpPr txBox="1"/>
          <p:nvPr/>
        </p:nvSpPr>
        <p:spPr>
          <a:xfrm>
            <a:off x="9543677" y="5226666"/>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115" name="TextBox 114"/>
          <p:cNvSpPr txBox="1"/>
          <p:nvPr/>
        </p:nvSpPr>
        <p:spPr>
          <a:xfrm>
            <a:off x="7760354" y="5226666"/>
            <a:ext cx="937757" cy="307456"/>
          </a:xfrm>
          <a:prstGeom prst="rect">
            <a:avLst/>
          </a:prstGeom>
          <a:noFill/>
        </p:spPr>
        <p:txBody>
          <a:bodyPr wrap="none" rtlCol="0">
            <a:spAutoFit/>
          </a:bodyPr>
          <a:lstStyle/>
          <a:p>
            <a:pPr algn="ctr"/>
            <a:r>
              <a:rPr lang="en-US" sz="1398" dirty="0">
                <a:solidFill>
                  <a:schemeClr val="bg1"/>
                </a:solidFill>
              </a:rPr>
              <a:t>KEYWORD</a:t>
            </a:r>
          </a:p>
        </p:txBody>
      </p:sp>
      <p:sp>
        <p:nvSpPr>
          <p:cNvPr id="2" name="Rectangle 1">
            <a:extLst>
              <a:ext uri="{FF2B5EF4-FFF2-40B4-BE49-F238E27FC236}">
                <a16:creationId xmlns:a16="http://schemas.microsoft.com/office/drawing/2014/main" id="{AC90BEB9-2408-4708-BC11-AF0A684E8AD3}"/>
              </a:ext>
            </a:extLst>
          </p:cNvPr>
          <p:cNvSpPr/>
          <p:nvPr/>
        </p:nvSpPr>
        <p:spPr>
          <a:xfrm>
            <a:off x="5520812" y="3244619"/>
            <a:ext cx="1150380" cy="369012"/>
          </a:xfrm>
          <a:prstGeom prst="rect">
            <a:avLst/>
          </a:prstGeom>
        </p:spPr>
        <p:txBody>
          <a:bodyPr wrap="none">
            <a:spAutoFit/>
          </a:bodyPr>
          <a:lstStyle/>
          <a:p>
            <a:pPr algn="ctr"/>
            <a:r>
              <a:rPr lang="en-US" sz="1798" dirty="0">
                <a:solidFill>
                  <a:schemeClr val="bg1"/>
                </a:solidFill>
              </a:rPr>
              <a:t>KEYWORD</a:t>
            </a:r>
          </a:p>
        </p:txBody>
      </p:sp>
      <p:sp>
        <p:nvSpPr>
          <p:cNvPr id="49" name="Text Placeholder 1">
            <a:extLst>
              <a:ext uri="{FF2B5EF4-FFF2-40B4-BE49-F238E27FC236}">
                <a16:creationId xmlns:a16="http://schemas.microsoft.com/office/drawing/2014/main" id="{5BA46B06-CDA0-494F-B4E8-57256D5CB3C2}"/>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51" name="Title 2">
            <a:extLst>
              <a:ext uri="{FF2B5EF4-FFF2-40B4-BE49-F238E27FC236}">
                <a16:creationId xmlns:a16="http://schemas.microsoft.com/office/drawing/2014/main" id="{9BA1D515-5128-48DE-B75B-5A8A7192BA1B}"/>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26818708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87D0114-EA33-40F0-A2B0-46830F19BC6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23" b="3023"/>
          <a:stretch>
            <a:fillRect/>
          </a:stretch>
        </p:blipFill>
        <p:spPr/>
      </p:pic>
      <p:sp>
        <p:nvSpPr>
          <p:cNvPr id="6" name="Rectangle 5"/>
          <p:cNvSpPr/>
          <p:nvPr/>
        </p:nvSpPr>
        <p:spPr>
          <a:xfrm>
            <a:off x="706078" y="279538"/>
            <a:ext cx="3446142" cy="1384995"/>
          </a:xfrm>
          <a:prstGeom prst="rect">
            <a:avLst/>
          </a:prstGeom>
        </p:spPr>
        <p:txBody>
          <a:bodyPr wrap="square">
            <a:spAutoFit/>
          </a:bodyPr>
          <a:lstStyle/>
          <a:p>
            <a:r>
              <a:rPr lang="en-US" sz="2800" dirty="0">
                <a:solidFill>
                  <a:schemeClr val="bg1">
                    <a:lumMod val="50000"/>
                  </a:schemeClr>
                </a:solidFill>
              </a:rPr>
              <a:t>Let’s start presentation with amazing design.</a:t>
            </a:r>
          </a:p>
        </p:txBody>
      </p:sp>
      <p:sp>
        <p:nvSpPr>
          <p:cNvPr id="108" name="Freeform: Shape 107"/>
          <p:cNvSpPr/>
          <p:nvPr/>
        </p:nvSpPr>
        <p:spPr>
          <a:xfrm rot="5400000">
            <a:off x="2062167" y="-220662"/>
            <a:ext cx="3174994" cy="7299326"/>
          </a:xfrm>
          <a:prstGeom prst="flowChartProcess">
            <a:avLst/>
          </a:prstGeom>
          <a:gradFill>
            <a:gsLst>
              <a:gs pos="0">
                <a:schemeClr val="accent1">
                  <a:alpha val="80000"/>
                </a:schemeClr>
              </a:gs>
              <a:gs pos="100000">
                <a:schemeClr val="accent5">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8" name="Right Triangle 117"/>
          <p:cNvSpPr/>
          <p:nvPr/>
        </p:nvSpPr>
        <p:spPr>
          <a:xfrm flipH="1">
            <a:off x="11391900" y="6057900"/>
            <a:ext cx="800100" cy="8001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1429345" y="2828835"/>
            <a:ext cx="4440638" cy="1200329"/>
          </a:xfrm>
          <a:prstGeom prst="rect">
            <a:avLst/>
          </a:prstGeom>
          <a:noFill/>
        </p:spPr>
        <p:txBody>
          <a:bodyPr wrap="none" rtlCol="0">
            <a:spAutoFit/>
          </a:bodyPr>
          <a:lstStyle/>
          <a:p>
            <a:r>
              <a:rPr lang="en-US" sz="7200" dirty="0">
                <a:solidFill>
                  <a:schemeClr val="bg1"/>
                </a:solidFill>
                <a:latin typeface="Aharoni" panose="02010803020104030203" pitchFamily="2" charset="-79"/>
                <a:cs typeface="Aharoni" panose="02010803020104030203" pitchFamily="2" charset="-79"/>
              </a:rPr>
              <a:t>OPENING</a:t>
            </a:r>
          </a:p>
        </p:txBody>
      </p:sp>
      <p:sp>
        <p:nvSpPr>
          <p:cNvPr id="12" name="Rectangle 11"/>
          <p:cNvSpPr/>
          <p:nvPr/>
        </p:nvSpPr>
        <p:spPr>
          <a:xfrm>
            <a:off x="5083554" y="3830333"/>
            <a:ext cx="1872417" cy="523220"/>
          </a:xfrm>
          <a:prstGeom prst="rect">
            <a:avLst/>
          </a:prstGeom>
        </p:spPr>
        <p:txBody>
          <a:bodyPr wrap="square">
            <a:spAutoFit/>
          </a:bodyPr>
          <a:lstStyle/>
          <a:p>
            <a:r>
              <a:rPr lang="en-US" sz="2800" dirty="0">
                <a:solidFill>
                  <a:schemeClr val="bg1"/>
                </a:solidFill>
              </a:rPr>
              <a:t>Let’s start</a:t>
            </a:r>
          </a:p>
        </p:txBody>
      </p:sp>
      <p:sp>
        <p:nvSpPr>
          <p:cNvPr id="13" name="Rectangle 12"/>
          <p:cNvSpPr/>
          <p:nvPr/>
        </p:nvSpPr>
        <p:spPr>
          <a:xfrm>
            <a:off x="706078" y="2474893"/>
            <a:ext cx="1872417" cy="523220"/>
          </a:xfrm>
          <a:prstGeom prst="rect">
            <a:avLst/>
          </a:prstGeom>
        </p:spPr>
        <p:txBody>
          <a:bodyPr wrap="square">
            <a:spAutoFit/>
          </a:bodyPr>
          <a:lstStyle/>
          <a:p>
            <a:r>
              <a:rPr lang="en-US" sz="2800" dirty="0">
                <a:solidFill>
                  <a:schemeClr val="bg1"/>
                </a:solidFill>
              </a:rPr>
              <a:t>Christ </a:t>
            </a:r>
          </a:p>
        </p:txBody>
      </p:sp>
    </p:spTree>
    <p:extLst>
      <p:ext uri="{BB962C8B-B14F-4D97-AF65-F5344CB8AC3E}">
        <p14:creationId xmlns:p14="http://schemas.microsoft.com/office/powerpoint/2010/main" val="184041730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20"/>
          <p:cNvSpPr/>
          <p:nvPr/>
        </p:nvSpPr>
        <p:spPr>
          <a:xfrm>
            <a:off x="1610071" y="4267068"/>
            <a:ext cx="899164" cy="2585615"/>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gradFill>
            <a:gsLst>
              <a:gs pos="0">
                <a:schemeClr val="tx2"/>
              </a:gs>
              <a:gs pos="100000">
                <a:schemeClr val="tx2">
                  <a:lumMod val="75000"/>
                </a:schemeClr>
              </a:gs>
            </a:gsLst>
            <a:lin ang="5400000" scaled="1"/>
          </a:gradFill>
          <a:ln w="12700" cap="flat">
            <a:noFill/>
            <a:miter lim="400000"/>
          </a:ln>
          <a:effectLst/>
        </p:spPr>
        <p:txBody>
          <a:bodyPr wrap="square" lIns="23776" tIns="23776" rIns="23776" bIns="23776" numCol="1" anchor="ctr">
            <a:noAutofit/>
          </a:bodyPr>
          <a:lstStyle/>
          <a:p>
            <a:endParaRPr sz="1123"/>
          </a:p>
        </p:txBody>
      </p:sp>
      <p:sp>
        <p:nvSpPr>
          <p:cNvPr id="35" name="Shape 21"/>
          <p:cNvSpPr/>
          <p:nvPr/>
        </p:nvSpPr>
        <p:spPr>
          <a:xfrm>
            <a:off x="3634152" y="4267068"/>
            <a:ext cx="854148" cy="2585615"/>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gradFill>
            <a:gsLst>
              <a:gs pos="0">
                <a:schemeClr val="accent2"/>
              </a:gs>
              <a:gs pos="100000">
                <a:schemeClr val="accent2">
                  <a:lumMod val="75000"/>
                </a:schemeClr>
              </a:gs>
            </a:gsLst>
            <a:lin ang="5400000" scaled="1"/>
          </a:gradFill>
          <a:ln w="12700" cap="flat">
            <a:noFill/>
            <a:miter lim="400000"/>
          </a:ln>
          <a:effectLst/>
        </p:spPr>
        <p:txBody>
          <a:bodyPr wrap="square" lIns="23776" tIns="23776" rIns="23776" bIns="23776" numCol="1" anchor="ctr">
            <a:noAutofit/>
          </a:bodyPr>
          <a:lstStyle/>
          <a:p>
            <a:endParaRPr sz="1123"/>
          </a:p>
        </p:txBody>
      </p:sp>
      <p:sp>
        <p:nvSpPr>
          <p:cNvPr id="36" name="Shape 22"/>
          <p:cNvSpPr/>
          <p:nvPr/>
        </p:nvSpPr>
        <p:spPr>
          <a:xfrm>
            <a:off x="7609099" y="4267068"/>
            <a:ext cx="875660" cy="2585615"/>
          </a:xfrm>
          <a:custGeom>
            <a:avLst/>
            <a:gdLst/>
            <a:ahLst/>
            <a:cxnLst>
              <a:cxn ang="0">
                <a:pos x="wd2" y="hd2"/>
              </a:cxn>
              <a:cxn ang="5400000">
                <a:pos x="wd2" y="hd2"/>
              </a:cxn>
              <a:cxn ang="10800000">
                <a:pos x="wd2" y="hd2"/>
              </a:cxn>
              <a:cxn ang="16200000">
                <a:pos x="wd2" y="hd2"/>
              </a:cxn>
            </a:cxnLst>
            <a:rect l="0" t="0" r="r" b="b"/>
            <a:pathLst>
              <a:path w="21489" h="21585" extrusionOk="0">
                <a:moveTo>
                  <a:pt x="9556" y="3"/>
                </a:moveTo>
                <a:cubicBezTo>
                  <a:pt x="9046" y="-15"/>
                  <a:pt x="8562" y="37"/>
                  <a:pt x="8191" y="138"/>
                </a:cubicBezTo>
                <a:cubicBezTo>
                  <a:pt x="7821" y="240"/>
                  <a:pt x="7563" y="388"/>
                  <a:pt x="7509" y="562"/>
                </a:cubicBezTo>
                <a:lnTo>
                  <a:pt x="6766" y="5345"/>
                </a:lnTo>
                <a:lnTo>
                  <a:pt x="6023" y="5316"/>
                </a:lnTo>
                <a:lnTo>
                  <a:pt x="4365" y="1743"/>
                </a:lnTo>
                <a:cubicBezTo>
                  <a:pt x="4311" y="1569"/>
                  <a:pt x="4060" y="1418"/>
                  <a:pt x="3691" y="1317"/>
                </a:cubicBezTo>
                <a:cubicBezTo>
                  <a:pt x="3322" y="1215"/>
                  <a:pt x="2836" y="1160"/>
                  <a:pt x="2327" y="1179"/>
                </a:cubicBezTo>
                <a:lnTo>
                  <a:pt x="2128" y="1187"/>
                </a:lnTo>
                <a:cubicBezTo>
                  <a:pt x="1618" y="1206"/>
                  <a:pt x="1174" y="1294"/>
                  <a:pt x="875" y="1419"/>
                </a:cubicBezTo>
                <a:cubicBezTo>
                  <a:pt x="577" y="1545"/>
                  <a:pt x="416" y="1704"/>
                  <a:pt x="470" y="1878"/>
                </a:cubicBezTo>
                <a:lnTo>
                  <a:pt x="2594" y="6982"/>
                </a:lnTo>
                <a:cubicBezTo>
                  <a:pt x="1576" y="6925"/>
                  <a:pt x="582" y="7112"/>
                  <a:pt x="176" y="7434"/>
                </a:cubicBezTo>
                <a:cubicBezTo>
                  <a:pt x="-12" y="7583"/>
                  <a:pt x="-58" y="7755"/>
                  <a:pt x="81" y="7919"/>
                </a:cubicBezTo>
                <a:cubicBezTo>
                  <a:pt x="549" y="8678"/>
                  <a:pt x="1306" y="9415"/>
                  <a:pt x="2327" y="10108"/>
                </a:cubicBezTo>
                <a:cubicBezTo>
                  <a:pt x="2979" y="10551"/>
                  <a:pt x="3698" y="10988"/>
                  <a:pt x="4127" y="11463"/>
                </a:cubicBezTo>
                <a:cubicBezTo>
                  <a:pt x="4236" y="11583"/>
                  <a:pt x="4324" y="11705"/>
                  <a:pt x="4391" y="11828"/>
                </a:cubicBezTo>
                <a:cubicBezTo>
                  <a:pt x="4446" y="12001"/>
                  <a:pt x="4494" y="12173"/>
                  <a:pt x="4534" y="12345"/>
                </a:cubicBezTo>
                <a:cubicBezTo>
                  <a:pt x="4895" y="13874"/>
                  <a:pt x="4697" y="15410"/>
                  <a:pt x="4488" y="16942"/>
                </a:cubicBezTo>
                <a:cubicBezTo>
                  <a:pt x="4277" y="18490"/>
                  <a:pt x="4054" y="20037"/>
                  <a:pt x="3821" y="21585"/>
                </a:cubicBezTo>
                <a:lnTo>
                  <a:pt x="17745" y="21585"/>
                </a:lnTo>
                <a:cubicBezTo>
                  <a:pt x="17559" y="18474"/>
                  <a:pt x="17374" y="15363"/>
                  <a:pt x="17188" y="12252"/>
                </a:cubicBezTo>
                <a:cubicBezTo>
                  <a:pt x="17180" y="12109"/>
                  <a:pt x="17171" y="11966"/>
                  <a:pt x="17163" y="11824"/>
                </a:cubicBezTo>
                <a:cubicBezTo>
                  <a:pt x="17322" y="11658"/>
                  <a:pt x="17497" y="11493"/>
                  <a:pt x="17689" y="11331"/>
                </a:cubicBezTo>
                <a:cubicBezTo>
                  <a:pt x="18073" y="11007"/>
                  <a:pt x="18523" y="10692"/>
                  <a:pt x="18859" y="10355"/>
                </a:cubicBezTo>
                <a:cubicBezTo>
                  <a:pt x="19475" y="9738"/>
                  <a:pt x="19658" y="9079"/>
                  <a:pt x="19861" y="8427"/>
                </a:cubicBezTo>
                <a:cubicBezTo>
                  <a:pt x="20119" y="7599"/>
                  <a:pt x="20433" y="6772"/>
                  <a:pt x="20716" y="5944"/>
                </a:cubicBezTo>
                <a:cubicBezTo>
                  <a:pt x="20992" y="5135"/>
                  <a:pt x="21243" y="4325"/>
                  <a:pt x="21467" y="3514"/>
                </a:cubicBezTo>
                <a:cubicBezTo>
                  <a:pt x="21542" y="3343"/>
                  <a:pt x="21426" y="3176"/>
                  <a:pt x="21165" y="3041"/>
                </a:cubicBezTo>
                <a:cubicBezTo>
                  <a:pt x="20941" y="2926"/>
                  <a:pt x="20612" y="2834"/>
                  <a:pt x="20206" y="2783"/>
                </a:cubicBezTo>
                <a:lnTo>
                  <a:pt x="20241" y="2771"/>
                </a:lnTo>
                <a:cubicBezTo>
                  <a:pt x="19736" y="2741"/>
                  <a:pt x="19241" y="2781"/>
                  <a:pt x="18850" y="2874"/>
                </a:cubicBezTo>
                <a:cubicBezTo>
                  <a:pt x="18460" y="2967"/>
                  <a:pt x="18179" y="3111"/>
                  <a:pt x="18090" y="3282"/>
                </a:cubicBezTo>
                <a:lnTo>
                  <a:pt x="16060" y="5809"/>
                </a:lnTo>
                <a:lnTo>
                  <a:pt x="15430" y="5777"/>
                </a:lnTo>
                <a:lnTo>
                  <a:pt x="15438" y="5774"/>
                </a:lnTo>
                <a:lnTo>
                  <a:pt x="15274" y="5768"/>
                </a:lnTo>
                <a:lnTo>
                  <a:pt x="17373" y="1684"/>
                </a:lnTo>
                <a:cubicBezTo>
                  <a:pt x="17462" y="1512"/>
                  <a:pt x="17343" y="1343"/>
                  <a:pt x="17071" y="1211"/>
                </a:cubicBezTo>
                <a:cubicBezTo>
                  <a:pt x="16799" y="1079"/>
                  <a:pt x="16375" y="983"/>
                  <a:pt x="15870" y="952"/>
                </a:cubicBezTo>
                <a:lnTo>
                  <a:pt x="15672" y="941"/>
                </a:lnTo>
                <a:cubicBezTo>
                  <a:pt x="15167" y="910"/>
                  <a:pt x="14680" y="953"/>
                  <a:pt x="14290" y="1046"/>
                </a:cubicBezTo>
                <a:cubicBezTo>
                  <a:pt x="13899" y="1140"/>
                  <a:pt x="13610" y="1283"/>
                  <a:pt x="13521" y="1455"/>
                </a:cubicBezTo>
                <a:lnTo>
                  <a:pt x="11405" y="5571"/>
                </a:lnTo>
                <a:lnTo>
                  <a:pt x="10636" y="5539"/>
                </a:lnTo>
                <a:lnTo>
                  <a:pt x="11405" y="703"/>
                </a:lnTo>
                <a:cubicBezTo>
                  <a:pt x="11458" y="529"/>
                  <a:pt x="11307" y="364"/>
                  <a:pt x="11007" y="238"/>
                </a:cubicBezTo>
                <a:cubicBezTo>
                  <a:pt x="10708" y="112"/>
                  <a:pt x="10265" y="24"/>
                  <a:pt x="9755" y="6"/>
                </a:cubicBezTo>
                <a:lnTo>
                  <a:pt x="9556" y="3"/>
                </a:lnTo>
                <a:close/>
              </a:path>
            </a:pathLst>
          </a:custGeom>
          <a:gradFill>
            <a:gsLst>
              <a:gs pos="0">
                <a:schemeClr val="accent4"/>
              </a:gs>
              <a:gs pos="100000">
                <a:schemeClr val="accent4">
                  <a:lumMod val="75000"/>
                </a:schemeClr>
              </a:gs>
            </a:gsLst>
            <a:lin ang="5400000" scaled="1"/>
          </a:gradFill>
          <a:ln w="12700" cap="flat">
            <a:noFill/>
            <a:miter lim="400000"/>
          </a:ln>
          <a:effectLst/>
        </p:spPr>
        <p:txBody>
          <a:bodyPr wrap="square" lIns="23776" tIns="23776" rIns="23776" bIns="23776" numCol="1" anchor="ctr">
            <a:noAutofit/>
          </a:bodyPr>
          <a:lstStyle/>
          <a:p>
            <a:endParaRPr sz="1123"/>
          </a:p>
        </p:txBody>
      </p:sp>
      <p:sp>
        <p:nvSpPr>
          <p:cNvPr id="37" name="Shape 23"/>
          <p:cNvSpPr/>
          <p:nvPr/>
        </p:nvSpPr>
        <p:spPr>
          <a:xfrm>
            <a:off x="9475937" y="4267053"/>
            <a:ext cx="1113837" cy="2585647"/>
          </a:xfrm>
          <a:custGeom>
            <a:avLst/>
            <a:gdLst/>
            <a:ahLst/>
            <a:cxnLst>
              <a:cxn ang="0">
                <a:pos x="wd2" y="hd2"/>
              </a:cxn>
              <a:cxn ang="5400000">
                <a:pos x="wd2" y="hd2"/>
              </a:cxn>
              <a:cxn ang="10800000">
                <a:pos x="wd2" y="hd2"/>
              </a:cxn>
              <a:cxn ang="16200000">
                <a:pos x="wd2" y="hd2"/>
              </a:cxn>
            </a:cxnLst>
            <a:rect l="0" t="0" r="r" b="b"/>
            <a:pathLst>
              <a:path w="21522" h="21585" extrusionOk="0">
                <a:moveTo>
                  <a:pt x="12120" y="3"/>
                </a:moveTo>
                <a:cubicBezTo>
                  <a:pt x="11719" y="-15"/>
                  <a:pt x="11337" y="40"/>
                  <a:pt x="11046" y="141"/>
                </a:cubicBezTo>
                <a:cubicBezTo>
                  <a:pt x="10754" y="243"/>
                  <a:pt x="10557" y="391"/>
                  <a:pt x="10515" y="564"/>
                </a:cubicBezTo>
                <a:lnTo>
                  <a:pt x="9930" y="5345"/>
                </a:lnTo>
                <a:lnTo>
                  <a:pt x="9345" y="5316"/>
                </a:lnTo>
                <a:lnTo>
                  <a:pt x="8040" y="1743"/>
                </a:lnTo>
                <a:cubicBezTo>
                  <a:pt x="7998" y="1569"/>
                  <a:pt x="7800" y="1418"/>
                  <a:pt x="7509" y="1317"/>
                </a:cubicBezTo>
                <a:cubicBezTo>
                  <a:pt x="7219" y="1215"/>
                  <a:pt x="6836" y="1160"/>
                  <a:pt x="6435" y="1179"/>
                </a:cubicBezTo>
                <a:lnTo>
                  <a:pt x="6272" y="1187"/>
                </a:lnTo>
                <a:cubicBezTo>
                  <a:pt x="5870" y="1206"/>
                  <a:pt x="5528" y="1294"/>
                  <a:pt x="5292" y="1419"/>
                </a:cubicBezTo>
                <a:cubicBezTo>
                  <a:pt x="5057" y="1545"/>
                  <a:pt x="4930" y="1707"/>
                  <a:pt x="4973" y="1881"/>
                </a:cubicBezTo>
                <a:cubicBezTo>
                  <a:pt x="5170" y="2880"/>
                  <a:pt x="5458" y="3876"/>
                  <a:pt x="5836" y="4866"/>
                </a:cubicBezTo>
                <a:cubicBezTo>
                  <a:pt x="6102" y="5562"/>
                  <a:pt x="6417" y="6255"/>
                  <a:pt x="6700" y="6949"/>
                </a:cubicBezTo>
                <a:cubicBezTo>
                  <a:pt x="6771" y="7124"/>
                  <a:pt x="6841" y="7300"/>
                  <a:pt x="6727" y="7469"/>
                </a:cubicBezTo>
                <a:cubicBezTo>
                  <a:pt x="6670" y="7555"/>
                  <a:pt x="6567" y="7632"/>
                  <a:pt x="6401" y="7687"/>
                </a:cubicBezTo>
                <a:cubicBezTo>
                  <a:pt x="5957" y="7832"/>
                  <a:pt x="5433" y="7764"/>
                  <a:pt x="4993" y="7613"/>
                </a:cubicBezTo>
                <a:cubicBezTo>
                  <a:pt x="4584" y="7473"/>
                  <a:pt x="4220" y="7272"/>
                  <a:pt x="3864" y="7087"/>
                </a:cubicBezTo>
                <a:cubicBezTo>
                  <a:pt x="3502" y="6900"/>
                  <a:pt x="3056" y="6746"/>
                  <a:pt x="2592" y="6606"/>
                </a:cubicBezTo>
                <a:cubicBezTo>
                  <a:pt x="2269" y="6508"/>
                  <a:pt x="1934" y="6418"/>
                  <a:pt x="1552" y="6400"/>
                </a:cubicBezTo>
                <a:cubicBezTo>
                  <a:pt x="1149" y="6381"/>
                  <a:pt x="733" y="6448"/>
                  <a:pt x="436" y="6573"/>
                </a:cubicBezTo>
                <a:cubicBezTo>
                  <a:pt x="114" y="6710"/>
                  <a:pt x="-36" y="6896"/>
                  <a:pt x="8" y="7079"/>
                </a:cubicBezTo>
                <a:cubicBezTo>
                  <a:pt x="49" y="7247"/>
                  <a:pt x="260" y="7398"/>
                  <a:pt x="484" y="7549"/>
                </a:cubicBezTo>
                <a:cubicBezTo>
                  <a:pt x="2483" y="8895"/>
                  <a:pt x="4829" y="10135"/>
                  <a:pt x="7232" y="11350"/>
                </a:cubicBezTo>
                <a:cubicBezTo>
                  <a:pt x="7497" y="11485"/>
                  <a:pt x="7768" y="11618"/>
                  <a:pt x="7978" y="11770"/>
                </a:cubicBezTo>
                <a:cubicBezTo>
                  <a:pt x="8261" y="11974"/>
                  <a:pt x="8428" y="12204"/>
                  <a:pt x="8467" y="12442"/>
                </a:cubicBezTo>
                <a:lnTo>
                  <a:pt x="7917" y="21585"/>
                </a:lnTo>
                <a:lnTo>
                  <a:pt x="18880" y="21585"/>
                </a:lnTo>
                <a:lnTo>
                  <a:pt x="18282" y="11742"/>
                </a:lnTo>
                <a:cubicBezTo>
                  <a:pt x="18531" y="11452"/>
                  <a:pt x="18784" y="11162"/>
                  <a:pt x="19043" y="10872"/>
                </a:cubicBezTo>
                <a:cubicBezTo>
                  <a:pt x="19269" y="10621"/>
                  <a:pt x="19501" y="10368"/>
                  <a:pt x="19669" y="10105"/>
                </a:cubicBezTo>
                <a:cubicBezTo>
                  <a:pt x="19956" y="9656"/>
                  <a:pt x="20056" y="9187"/>
                  <a:pt x="20159" y="8721"/>
                </a:cubicBezTo>
                <a:cubicBezTo>
                  <a:pt x="20351" y="7851"/>
                  <a:pt x="20565" y="6981"/>
                  <a:pt x="20791" y="6112"/>
                </a:cubicBezTo>
                <a:cubicBezTo>
                  <a:pt x="21017" y="5246"/>
                  <a:pt x="21255" y="4380"/>
                  <a:pt x="21505" y="3514"/>
                </a:cubicBezTo>
                <a:cubicBezTo>
                  <a:pt x="21564" y="3343"/>
                  <a:pt x="21466" y="3179"/>
                  <a:pt x="21260" y="3044"/>
                </a:cubicBezTo>
                <a:cubicBezTo>
                  <a:pt x="21084" y="2929"/>
                  <a:pt x="20825" y="2834"/>
                  <a:pt x="20506" y="2783"/>
                </a:cubicBezTo>
                <a:lnTo>
                  <a:pt x="20540" y="2771"/>
                </a:lnTo>
                <a:cubicBezTo>
                  <a:pt x="20142" y="2741"/>
                  <a:pt x="19752" y="2781"/>
                  <a:pt x="19445" y="2874"/>
                </a:cubicBezTo>
                <a:cubicBezTo>
                  <a:pt x="19137" y="2967"/>
                  <a:pt x="18909" y="3111"/>
                  <a:pt x="18839" y="3282"/>
                </a:cubicBezTo>
                <a:lnTo>
                  <a:pt x="17241" y="5809"/>
                </a:lnTo>
                <a:lnTo>
                  <a:pt x="16752" y="5777"/>
                </a:lnTo>
                <a:lnTo>
                  <a:pt x="16622" y="5768"/>
                </a:lnTo>
                <a:lnTo>
                  <a:pt x="18282" y="1684"/>
                </a:lnTo>
                <a:cubicBezTo>
                  <a:pt x="18352" y="1512"/>
                  <a:pt x="18251" y="1346"/>
                  <a:pt x="18037" y="1214"/>
                </a:cubicBezTo>
                <a:cubicBezTo>
                  <a:pt x="17823" y="1082"/>
                  <a:pt x="17496" y="983"/>
                  <a:pt x="17098" y="952"/>
                </a:cubicBezTo>
                <a:lnTo>
                  <a:pt x="16942" y="941"/>
                </a:lnTo>
                <a:cubicBezTo>
                  <a:pt x="16544" y="910"/>
                  <a:pt x="16161" y="953"/>
                  <a:pt x="15854" y="1046"/>
                </a:cubicBezTo>
                <a:cubicBezTo>
                  <a:pt x="15546" y="1140"/>
                  <a:pt x="15319" y="1283"/>
                  <a:pt x="15249" y="1455"/>
                </a:cubicBezTo>
                <a:lnTo>
                  <a:pt x="13582" y="5571"/>
                </a:lnTo>
                <a:lnTo>
                  <a:pt x="12977" y="5539"/>
                </a:lnTo>
                <a:lnTo>
                  <a:pt x="13582" y="703"/>
                </a:lnTo>
                <a:cubicBezTo>
                  <a:pt x="13625" y="529"/>
                  <a:pt x="13499" y="364"/>
                  <a:pt x="13263" y="238"/>
                </a:cubicBezTo>
                <a:cubicBezTo>
                  <a:pt x="13027" y="112"/>
                  <a:pt x="12685" y="27"/>
                  <a:pt x="12283" y="9"/>
                </a:cubicBezTo>
                <a:lnTo>
                  <a:pt x="12120" y="3"/>
                </a:lnTo>
                <a:close/>
              </a:path>
            </a:pathLst>
          </a:custGeom>
          <a:solidFill>
            <a:schemeClr val="accent1"/>
          </a:solidFill>
          <a:ln w="12700" cap="flat">
            <a:noFill/>
            <a:miter lim="400000"/>
          </a:ln>
          <a:effectLst/>
        </p:spPr>
        <p:txBody>
          <a:bodyPr wrap="square" lIns="23776" tIns="23776" rIns="23776" bIns="23776" numCol="1" anchor="ctr">
            <a:noAutofit/>
          </a:bodyPr>
          <a:lstStyle/>
          <a:p>
            <a:endParaRPr sz="1123"/>
          </a:p>
        </p:txBody>
      </p:sp>
      <p:sp>
        <p:nvSpPr>
          <p:cNvPr id="38" name="Shape 24"/>
          <p:cNvSpPr/>
          <p:nvPr/>
        </p:nvSpPr>
        <p:spPr>
          <a:xfrm>
            <a:off x="5633022" y="4267068"/>
            <a:ext cx="855961" cy="2585615"/>
          </a:xfrm>
          <a:custGeom>
            <a:avLst/>
            <a:gdLst/>
            <a:ahLst/>
            <a:cxnLst>
              <a:cxn ang="0">
                <a:pos x="wd2" y="hd2"/>
              </a:cxn>
              <a:cxn ang="5400000">
                <a:pos x="wd2" y="hd2"/>
              </a:cxn>
              <a:cxn ang="10800000">
                <a:pos x="wd2" y="hd2"/>
              </a:cxn>
              <a:cxn ang="16200000">
                <a:pos x="wd2" y="hd2"/>
              </a:cxn>
            </a:cxnLst>
            <a:rect l="0" t="0" r="r" b="b"/>
            <a:pathLst>
              <a:path w="21502" h="21584" extrusionOk="0">
                <a:moveTo>
                  <a:pt x="10379" y="3"/>
                </a:moveTo>
                <a:cubicBezTo>
                  <a:pt x="9825" y="-16"/>
                  <a:pt x="9301" y="42"/>
                  <a:pt x="8899" y="149"/>
                </a:cubicBezTo>
                <a:cubicBezTo>
                  <a:pt x="8497" y="257"/>
                  <a:pt x="8217" y="414"/>
                  <a:pt x="8158" y="598"/>
                </a:cubicBezTo>
                <a:lnTo>
                  <a:pt x="7353" y="5674"/>
                </a:lnTo>
                <a:lnTo>
                  <a:pt x="6548" y="5642"/>
                </a:lnTo>
                <a:lnTo>
                  <a:pt x="4742" y="1849"/>
                </a:lnTo>
                <a:cubicBezTo>
                  <a:pt x="4684" y="1665"/>
                  <a:pt x="4411" y="1506"/>
                  <a:pt x="4010" y="1398"/>
                </a:cubicBezTo>
                <a:cubicBezTo>
                  <a:pt x="3609" y="1290"/>
                  <a:pt x="3084" y="1233"/>
                  <a:pt x="2530" y="1252"/>
                </a:cubicBezTo>
                <a:lnTo>
                  <a:pt x="2310" y="1260"/>
                </a:lnTo>
                <a:cubicBezTo>
                  <a:pt x="1756" y="1280"/>
                  <a:pt x="1277" y="1373"/>
                  <a:pt x="952" y="1506"/>
                </a:cubicBezTo>
                <a:cubicBezTo>
                  <a:pt x="627" y="1639"/>
                  <a:pt x="455" y="1811"/>
                  <a:pt x="513" y="1995"/>
                </a:cubicBezTo>
                <a:lnTo>
                  <a:pt x="2823" y="7412"/>
                </a:lnTo>
                <a:cubicBezTo>
                  <a:pt x="1716" y="7352"/>
                  <a:pt x="629" y="7551"/>
                  <a:pt x="187" y="7893"/>
                </a:cubicBezTo>
                <a:cubicBezTo>
                  <a:pt x="-17" y="8052"/>
                  <a:pt x="-61" y="8233"/>
                  <a:pt x="90" y="8407"/>
                </a:cubicBezTo>
                <a:cubicBezTo>
                  <a:pt x="749" y="9197"/>
                  <a:pt x="1568" y="9973"/>
                  <a:pt x="2530" y="10729"/>
                </a:cubicBezTo>
                <a:cubicBezTo>
                  <a:pt x="3056" y="11142"/>
                  <a:pt x="3627" y="11550"/>
                  <a:pt x="4401" y="11918"/>
                </a:cubicBezTo>
                <a:cubicBezTo>
                  <a:pt x="4783" y="12100"/>
                  <a:pt x="5214" y="12271"/>
                  <a:pt x="5533" y="12466"/>
                </a:cubicBezTo>
                <a:cubicBezTo>
                  <a:pt x="5966" y="12731"/>
                  <a:pt x="6178" y="13030"/>
                  <a:pt x="6147" y="13331"/>
                </a:cubicBezTo>
                <a:lnTo>
                  <a:pt x="5222" y="21584"/>
                </a:lnTo>
                <a:lnTo>
                  <a:pt x="18342" y="21584"/>
                </a:lnTo>
                <a:lnTo>
                  <a:pt x="17691" y="13333"/>
                </a:lnTo>
                <a:cubicBezTo>
                  <a:pt x="17751" y="13178"/>
                  <a:pt x="17865" y="13026"/>
                  <a:pt x="18033" y="12880"/>
                </a:cubicBezTo>
                <a:cubicBezTo>
                  <a:pt x="18165" y="12765"/>
                  <a:pt x="18329" y="12655"/>
                  <a:pt x="18496" y="12546"/>
                </a:cubicBezTo>
                <a:cubicBezTo>
                  <a:pt x="19413" y="11948"/>
                  <a:pt x="20442" y="11366"/>
                  <a:pt x="20945" y="10696"/>
                </a:cubicBezTo>
                <a:cubicBezTo>
                  <a:pt x="21238" y="10306"/>
                  <a:pt x="21322" y="9898"/>
                  <a:pt x="21376" y="9494"/>
                </a:cubicBezTo>
                <a:cubicBezTo>
                  <a:pt x="21514" y="8444"/>
                  <a:pt x="21539" y="7395"/>
                  <a:pt x="21449" y="6345"/>
                </a:cubicBezTo>
                <a:cubicBezTo>
                  <a:pt x="21449" y="6159"/>
                  <a:pt x="21228" y="5993"/>
                  <a:pt x="20863" y="5872"/>
                </a:cubicBezTo>
                <a:cubicBezTo>
                  <a:pt x="20498" y="5750"/>
                  <a:pt x="19989" y="5674"/>
                  <a:pt x="19432" y="5674"/>
                </a:cubicBezTo>
                <a:lnTo>
                  <a:pt x="19212" y="5674"/>
                </a:lnTo>
                <a:cubicBezTo>
                  <a:pt x="18933" y="5673"/>
                  <a:pt x="18665" y="5691"/>
                  <a:pt x="18423" y="5726"/>
                </a:cubicBezTo>
                <a:cubicBezTo>
                  <a:pt x="18184" y="5759"/>
                  <a:pt x="17968" y="5809"/>
                  <a:pt x="17789" y="5872"/>
                </a:cubicBezTo>
                <a:cubicBezTo>
                  <a:pt x="17563" y="5950"/>
                  <a:pt x="17404" y="6047"/>
                  <a:pt x="17325" y="6153"/>
                </a:cubicBezTo>
                <a:lnTo>
                  <a:pt x="16593" y="6123"/>
                </a:lnTo>
                <a:lnTo>
                  <a:pt x="18879" y="1787"/>
                </a:lnTo>
                <a:cubicBezTo>
                  <a:pt x="18975" y="1605"/>
                  <a:pt x="18841" y="1428"/>
                  <a:pt x="18545" y="1287"/>
                </a:cubicBezTo>
                <a:cubicBezTo>
                  <a:pt x="18250" y="1147"/>
                  <a:pt x="17792" y="1044"/>
                  <a:pt x="17244" y="1012"/>
                </a:cubicBezTo>
                <a:lnTo>
                  <a:pt x="17032" y="998"/>
                </a:lnTo>
                <a:cubicBezTo>
                  <a:pt x="16484" y="966"/>
                  <a:pt x="15944" y="1010"/>
                  <a:pt x="15520" y="1109"/>
                </a:cubicBezTo>
                <a:cubicBezTo>
                  <a:pt x="15095" y="1208"/>
                  <a:pt x="14787" y="1362"/>
                  <a:pt x="14690" y="1544"/>
                </a:cubicBezTo>
                <a:lnTo>
                  <a:pt x="12396" y="5915"/>
                </a:lnTo>
                <a:lnTo>
                  <a:pt x="11558" y="5880"/>
                </a:lnTo>
                <a:lnTo>
                  <a:pt x="12396" y="747"/>
                </a:lnTo>
                <a:cubicBezTo>
                  <a:pt x="12454" y="563"/>
                  <a:pt x="12282" y="388"/>
                  <a:pt x="11957" y="255"/>
                </a:cubicBezTo>
                <a:cubicBezTo>
                  <a:pt x="11631" y="121"/>
                  <a:pt x="11153" y="28"/>
                  <a:pt x="10599" y="9"/>
                </a:cubicBezTo>
                <a:lnTo>
                  <a:pt x="10379" y="3"/>
                </a:lnTo>
                <a:close/>
              </a:path>
            </a:pathLst>
          </a:custGeom>
          <a:gradFill>
            <a:gsLst>
              <a:gs pos="0">
                <a:schemeClr val="accent3"/>
              </a:gs>
              <a:gs pos="100000">
                <a:schemeClr val="accent3">
                  <a:lumMod val="75000"/>
                </a:schemeClr>
              </a:gs>
            </a:gsLst>
            <a:lin ang="5400000" scaled="1"/>
          </a:gradFill>
          <a:ln w="12700" cap="flat">
            <a:noFill/>
            <a:miter lim="400000"/>
          </a:ln>
          <a:effectLst/>
        </p:spPr>
        <p:txBody>
          <a:bodyPr wrap="square" lIns="23776" tIns="23776" rIns="23776" bIns="23776" numCol="1" anchor="ctr">
            <a:noAutofit/>
          </a:bodyPr>
          <a:lstStyle/>
          <a:p>
            <a:endParaRPr sz="1123"/>
          </a:p>
        </p:txBody>
      </p:sp>
      <p:grpSp>
        <p:nvGrpSpPr>
          <p:cNvPr id="76" name="Group 75"/>
          <p:cNvGrpSpPr/>
          <p:nvPr/>
        </p:nvGrpSpPr>
        <p:grpSpPr>
          <a:xfrm>
            <a:off x="1136776" y="2554056"/>
            <a:ext cx="1845754" cy="1466487"/>
            <a:chOff x="1791470" y="4084320"/>
            <a:chExt cx="2957781" cy="2350013"/>
          </a:xfrm>
        </p:grpSpPr>
        <p:sp>
          <p:nvSpPr>
            <p:cNvPr id="30" name="Shape 26"/>
            <p:cNvSpPr/>
            <p:nvPr/>
          </p:nvSpPr>
          <p:spPr>
            <a:xfrm rot="5400000" flipH="1">
              <a:off x="2095354" y="3780436"/>
              <a:ext cx="2350013" cy="2957781"/>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gradFill>
              <a:gsLst>
                <a:gs pos="0">
                  <a:schemeClr val="tx2"/>
                </a:gs>
                <a:gs pos="100000">
                  <a:schemeClr val="tx2">
                    <a:lumMod val="75000"/>
                  </a:schemeClr>
                </a:gs>
              </a:gsLst>
              <a:lin ang="0" scaled="0"/>
            </a:gradFill>
            <a:ln w="12700" cap="flat">
              <a:noFill/>
              <a:miter lim="400000"/>
            </a:ln>
            <a:effectLst/>
          </p:spPr>
          <p:txBody>
            <a:bodyPr wrap="square" lIns="0" tIns="0" rIns="0" bIns="0" numCol="1" anchor="t">
              <a:noAutofit/>
            </a:bodyPr>
            <a:lstStyle/>
            <a:p>
              <a:endParaRPr sz="1398"/>
            </a:p>
          </p:txBody>
        </p:sp>
        <p:grpSp>
          <p:nvGrpSpPr>
            <p:cNvPr id="48" name="Group 47"/>
            <p:cNvGrpSpPr/>
            <p:nvPr/>
          </p:nvGrpSpPr>
          <p:grpSpPr>
            <a:xfrm>
              <a:off x="2078857" y="4470719"/>
              <a:ext cx="2383007" cy="1568743"/>
              <a:chOff x="2082313" y="4494638"/>
              <a:chExt cx="2383007" cy="1568743"/>
            </a:xfrm>
          </p:grpSpPr>
          <p:sp>
            <p:nvSpPr>
              <p:cNvPr id="46" name="Rectangle 45"/>
              <p:cNvSpPr/>
              <p:nvPr/>
            </p:nvSpPr>
            <p:spPr>
              <a:xfrm>
                <a:off x="2082313" y="4494638"/>
                <a:ext cx="2383007" cy="620823"/>
              </a:xfrm>
              <a:prstGeom prst="rect">
                <a:avLst/>
              </a:prstGeom>
            </p:spPr>
            <p:txBody>
              <a:bodyPr wrap="square">
                <a:spAutoFit/>
              </a:bodyPr>
              <a:lstStyle/>
              <a:p>
                <a:pPr>
                  <a:lnSpc>
                    <a:spcPct val="120000"/>
                  </a:lnSpc>
                </a:pPr>
                <a:r>
                  <a:rPr lang="en-US" sz="1598" dirty="0">
                    <a:solidFill>
                      <a:schemeClr val="bg1"/>
                    </a:solidFill>
                    <a:cs typeface="Segoe UI" panose="020B0502040204020203" pitchFamily="34" charset="0"/>
                  </a:rPr>
                  <a:t>Your Title Here</a:t>
                </a:r>
              </a:p>
            </p:txBody>
          </p:sp>
          <p:sp>
            <p:nvSpPr>
              <p:cNvPr id="47" name="Rectangle 46"/>
              <p:cNvSpPr/>
              <p:nvPr/>
            </p:nvSpPr>
            <p:spPr>
              <a:xfrm>
                <a:off x="2082315" y="4940723"/>
                <a:ext cx="2383005" cy="1122658"/>
              </a:xfrm>
              <a:prstGeom prst="rect">
                <a:avLst/>
              </a:prstGeom>
            </p:spPr>
            <p:txBody>
              <a:bodyPr wrap="square">
                <a:spAutoFit/>
              </a:bodyPr>
              <a:lstStyle/>
              <a:p>
                <a:pPr>
                  <a:lnSpc>
                    <a:spcPct val="120000"/>
                  </a:lnSpc>
                </a:pPr>
                <a:r>
                  <a:rPr lang="id-ID" sz="1098" dirty="0">
                    <a:solidFill>
                      <a:schemeClr val="bg1"/>
                    </a:solidFill>
                    <a:cs typeface="Segoe UI Light" panose="020B0502040204020203" pitchFamily="34" charset="0"/>
                  </a:rPr>
                  <a:t>Vivamus quam dolor, tempor ac gravida sit, porta fermentum</a:t>
                </a:r>
                <a:r>
                  <a:rPr lang="en-US" sz="1098" dirty="0">
                    <a:solidFill>
                      <a:schemeClr val="bg1"/>
                    </a:solidFill>
                    <a:cs typeface="Segoe UI Light" panose="020B0502040204020203" pitchFamily="34" charset="0"/>
                  </a:rPr>
                  <a:t>.</a:t>
                </a:r>
              </a:p>
            </p:txBody>
          </p:sp>
        </p:grpSp>
      </p:grpSp>
      <p:grpSp>
        <p:nvGrpSpPr>
          <p:cNvPr id="77" name="Group 76"/>
          <p:cNvGrpSpPr/>
          <p:nvPr/>
        </p:nvGrpSpPr>
        <p:grpSpPr>
          <a:xfrm>
            <a:off x="3138346" y="2554055"/>
            <a:ext cx="1845756" cy="1466488"/>
            <a:chOff x="4998945" y="4084319"/>
            <a:chExt cx="2957782" cy="2350013"/>
          </a:xfrm>
        </p:grpSpPr>
        <p:sp>
          <p:nvSpPr>
            <p:cNvPr id="26" name="Shape 31"/>
            <p:cNvSpPr/>
            <p:nvPr/>
          </p:nvSpPr>
          <p:spPr>
            <a:xfrm rot="5400000" flipH="1">
              <a:off x="5302829" y="3780435"/>
              <a:ext cx="2350013" cy="2957782"/>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gradFill>
              <a:gsLst>
                <a:gs pos="0">
                  <a:schemeClr val="accent2"/>
                </a:gs>
                <a:gs pos="100000">
                  <a:schemeClr val="accent2">
                    <a:lumMod val="75000"/>
                  </a:schemeClr>
                </a:gs>
              </a:gsLst>
              <a:lin ang="0" scaled="0"/>
            </a:gradFill>
            <a:ln w="12700" cap="flat">
              <a:noFill/>
              <a:miter lim="400000"/>
            </a:ln>
            <a:effectLst/>
          </p:spPr>
          <p:txBody>
            <a:bodyPr wrap="square" lIns="0" tIns="0" rIns="0" bIns="0" numCol="1" anchor="t">
              <a:noAutofit/>
            </a:bodyPr>
            <a:lstStyle/>
            <a:p>
              <a:endParaRPr sz="1398"/>
            </a:p>
          </p:txBody>
        </p:sp>
        <p:grpSp>
          <p:nvGrpSpPr>
            <p:cNvPr id="49" name="Group 48"/>
            <p:cNvGrpSpPr/>
            <p:nvPr/>
          </p:nvGrpSpPr>
          <p:grpSpPr>
            <a:xfrm>
              <a:off x="5286332" y="4470719"/>
              <a:ext cx="2383007" cy="1568740"/>
              <a:chOff x="2082313" y="4494638"/>
              <a:chExt cx="2383007" cy="1568740"/>
            </a:xfrm>
          </p:grpSpPr>
          <p:sp>
            <p:nvSpPr>
              <p:cNvPr id="50" name="Rectangle 49"/>
              <p:cNvSpPr/>
              <p:nvPr/>
            </p:nvSpPr>
            <p:spPr>
              <a:xfrm>
                <a:off x="2082313" y="4494638"/>
                <a:ext cx="2383007" cy="620821"/>
              </a:xfrm>
              <a:prstGeom prst="rect">
                <a:avLst/>
              </a:prstGeom>
            </p:spPr>
            <p:txBody>
              <a:bodyPr wrap="square">
                <a:spAutoFit/>
              </a:bodyPr>
              <a:lstStyle/>
              <a:p>
                <a:pPr>
                  <a:lnSpc>
                    <a:spcPct val="120000"/>
                  </a:lnSpc>
                </a:pPr>
                <a:r>
                  <a:rPr lang="en-US" sz="1598" dirty="0">
                    <a:solidFill>
                      <a:schemeClr val="bg1"/>
                    </a:solidFill>
                    <a:cs typeface="Segoe UI" panose="020B0502040204020203" pitchFamily="34" charset="0"/>
                  </a:rPr>
                  <a:t>Your Title Here</a:t>
                </a:r>
              </a:p>
            </p:txBody>
          </p:sp>
          <p:sp>
            <p:nvSpPr>
              <p:cNvPr id="51" name="Rectangle 50"/>
              <p:cNvSpPr/>
              <p:nvPr/>
            </p:nvSpPr>
            <p:spPr>
              <a:xfrm>
                <a:off x="2082315" y="4940722"/>
                <a:ext cx="2383005" cy="1122656"/>
              </a:xfrm>
              <a:prstGeom prst="rect">
                <a:avLst/>
              </a:prstGeom>
            </p:spPr>
            <p:txBody>
              <a:bodyPr wrap="square">
                <a:spAutoFit/>
              </a:bodyPr>
              <a:lstStyle/>
              <a:p>
                <a:pPr>
                  <a:lnSpc>
                    <a:spcPct val="120000"/>
                  </a:lnSpc>
                </a:pPr>
                <a:r>
                  <a:rPr lang="id-ID" sz="1098" dirty="0">
                    <a:solidFill>
                      <a:schemeClr val="bg1"/>
                    </a:solidFill>
                    <a:cs typeface="Segoe UI Light" panose="020B0502040204020203" pitchFamily="34" charset="0"/>
                  </a:rPr>
                  <a:t>Vivamus quam dolor, tempor ac gravida sit, porta fermentum</a:t>
                </a:r>
                <a:r>
                  <a:rPr lang="en-US" sz="1098" dirty="0">
                    <a:solidFill>
                      <a:schemeClr val="bg1"/>
                    </a:solidFill>
                    <a:cs typeface="Segoe UI Light" panose="020B0502040204020203" pitchFamily="34" charset="0"/>
                  </a:rPr>
                  <a:t>.</a:t>
                </a:r>
              </a:p>
            </p:txBody>
          </p:sp>
        </p:grpSp>
      </p:grpSp>
      <p:grpSp>
        <p:nvGrpSpPr>
          <p:cNvPr id="78" name="Group 77"/>
          <p:cNvGrpSpPr/>
          <p:nvPr/>
        </p:nvGrpSpPr>
        <p:grpSpPr>
          <a:xfrm>
            <a:off x="5138125" y="2554055"/>
            <a:ext cx="1845756" cy="1466488"/>
            <a:chOff x="8203544" y="4084319"/>
            <a:chExt cx="2957782" cy="2350013"/>
          </a:xfrm>
        </p:grpSpPr>
        <p:sp>
          <p:nvSpPr>
            <p:cNvPr id="22" name="Shape 36"/>
            <p:cNvSpPr/>
            <p:nvPr/>
          </p:nvSpPr>
          <p:spPr>
            <a:xfrm rot="5400000" flipH="1">
              <a:off x="8507428" y="3780435"/>
              <a:ext cx="2350013" cy="2957782"/>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gradFill>
              <a:gsLst>
                <a:gs pos="0">
                  <a:schemeClr val="accent3"/>
                </a:gs>
                <a:gs pos="100000">
                  <a:schemeClr val="accent3">
                    <a:lumMod val="75000"/>
                  </a:schemeClr>
                </a:gs>
              </a:gsLst>
              <a:lin ang="0" scaled="0"/>
            </a:gradFill>
            <a:ln w="12700" cap="flat">
              <a:noFill/>
              <a:miter lim="400000"/>
            </a:ln>
            <a:effectLst/>
          </p:spPr>
          <p:txBody>
            <a:bodyPr wrap="square" lIns="0" tIns="0" rIns="0" bIns="0" numCol="1" anchor="t">
              <a:noAutofit/>
            </a:bodyPr>
            <a:lstStyle/>
            <a:p>
              <a:endParaRPr sz="1398"/>
            </a:p>
          </p:txBody>
        </p:sp>
        <p:grpSp>
          <p:nvGrpSpPr>
            <p:cNvPr id="52" name="Group 51"/>
            <p:cNvGrpSpPr/>
            <p:nvPr/>
          </p:nvGrpSpPr>
          <p:grpSpPr>
            <a:xfrm>
              <a:off x="8490931" y="4470719"/>
              <a:ext cx="2383007" cy="1568740"/>
              <a:chOff x="2082313" y="4494638"/>
              <a:chExt cx="2383007" cy="1568740"/>
            </a:xfrm>
          </p:grpSpPr>
          <p:sp>
            <p:nvSpPr>
              <p:cNvPr id="53" name="Rectangle 52"/>
              <p:cNvSpPr/>
              <p:nvPr/>
            </p:nvSpPr>
            <p:spPr>
              <a:xfrm>
                <a:off x="2082313" y="4494638"/>
                <a:ext cx="2383007" cy="620821"/>
              </a:xfrm>
              <a:prstGeom prst="rect">
                <a:avLst/>
              </a:prstGeom>
            </p:spPr>
            <p:txBody>
              <a:bodyPr wrap="square">
                <a:spAutoFit/>
              </a:bodyPr>
              <a:lstStyle/>
              <a:p>
                <a:pPr>
                  <a:lnSpc>
                    <a:spcPct val="120000"/>
                  </a:lnSpc>
                </a:pPr>
                <a:r>
                  <a:rPr lang="en-US" sz="1598" dirty="0">
                    <a:solidFill>
                      <a:schemeClr val="bg1"/>
                    </a:solidFill>
                    <a:cs typeface="Segoe UI" panose="020B0502040204020203" pitchFamily="34" charset="0"/>
                  </a:rPr>
                  <a:t>Your Title Here</a:t>
                </a:r>
              </a:p>
            </p:txBody>
          </p:sp>
          <p:sp>
            <p:nvSpPr>
              <p:cNvPr id="54" name="Rectangle 53"/>
              <p:cNvSpPr/>
              <p:nvPr/>
            </p:nvSpPr>
            <p:spPr>
              <a:xfrm>
                <a:off x="2082315" y="4940722"/>
                <a:ext cx="2383005" cy="1122656"/>
              </a:xfrm>
              <a:prstGeom prst="rect">
                <a:avLst/>
              </a:prstGeom>
            </p:spPr>
            <p:txBody>
              <a:bodyPr wrap="square">
                <a:spAutoFit/>
              </a:bodyPr>
              <a:lstStyle/>
              <a:p>
                <a:pPr>
                  <a:lnSpc>
                    <a:spcPct val="120000"/>
                  </a:lnSpc>
                </a:pPr>
                <a:r>
                  <a:rPr lang="id-ID" sz="1098" dirty="0">
                    <a:solidFill>
                      <a:schemeClr val="bg1"/>
                    </a:solidFill>
                    <a:cs typeface="Segoe UI Light" panose="020B0502040204020203" pitchFamily="34" charset="0"/>
                  </a:rPr>
                  <a:t>Vivamus quam dolor, tempor ac gravida sit, porta fermentum</a:t>
                </a:r>
                <a:r>
                  <a:rPr lang="en-US" sz="1098" dirty="0">
                    <a:solidFill>
                      <a:schemeClr val="bg1"/>
                    </a:solidFill>
                    <a:cs typeface="Segoe UI Light" panose="020B0502040204020203" pitchFamily="34" charset="0"/>
                  </a:rPr>
                  <a:t>.</a:t>
                </a:r>
              </a:p>
            </p:txBody>
          </p:sp>
        </p:grpSp>
      </p:grpSp>
      <p:grpSp>
        <p:nvGrpSpPr>
          <p:cNvPr id="79" name="Group 78"/>
          <p:cNvGrpSpPr/>
          <p:nvPr/>
        </p:nvGrpSpPr>
        <p:grpSpPr>
          <a:xfrm>
            <a:off x="7124051" y="2554055"/>
            <a:ext cx="1845756" cy="1466488"/>
            <a:chOff x="11385948" y="4084319"/>
            <a:chExt cx="2957782" cy="2350013"/>
          </a:xfrm>
        </p:grpSpPr>
        <p:sp>
          <p:nvSpPr>
            <p:cNvPr id="18" name="Shape 41"/>
            <p:cNvSpPr/>
            <p:nvPr/>
          </p:nvSpPr>
          <p:spPr>
            <a:xfrm rot="5400000" flipH="1">
              <a:off x="11689832" y="3780435"/>
              <a:ext cx="2350013" cy="2957782"/>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gradFill>
              <a:gsLst>
                <a:gs pos="0">
                  <a:schemeClr val="accent4"/>
                </a:gs>
                <a:gs pos="100000">
                  <a:schemeClr val="accent4">
                    <a:lumMod val="75000"/>
                  </a:schemeClr>
                </a:gs>
              </a:gsLst>
              <a:lin ang="0" scaled="0"/>
            </a:gradFill>
            <a:ln w="12700" cap="flat">
              <a:noFill/>
              <a:miter lim="400000"/>
            </a:ln>
            <a:effectLst/>
          </p:spPr>
          <p:txBody>
            <a:bodyPr wrap="square" lIns="0" tIns="0" rIns="0" bIns="0" numCol="1" anchor="t">
              <a:noAutofit/>
            </a:bodyPr>
            <a:lstStyle/>
            <a:p>
              <a:endParaRPr sz="1398"/>
            </a:p>
          </p:txBody>
        </p:sp>
        <p:grpSp>
          <p:nvGrpSpPr>
            <p:cNvPr id="55" name="Group 54"/>
            <p:cNvGrpSpPr/>
            <p:nvPr/>
          </p:nvGrpSpPr>
          <p:grpSpPr>
            <a:xfrm>
              <a:off x="11673335" y="4470719"/>
              <a:ext cx="2383007" cy="1568740"/>
              <a:chOff x="2082313" y="4494638"/>
              <a:chExt cx="2383007" cy="1568740"/>
            </a:xfrm>
          </p:grpSpPr>
          <p:sp>
            <p:nvSpPr>
              <p:cNvPr id="56" name="Rectangle 55"/>
              <p:cNvSpPr/>
              <p:nvPr/>
            </p:nvSpPr>
            <p:spPr>
              <a:xfrm>
                <a:off x="2082313" y="4494638"/>
                <a:ext cx="2383007" cy="620821"/>
              </a:xfrm>
              <a:prstGeom prst="rect">
                <a:avLst/>
              </a:prstGeom>
            </p:spPr>
            <p:txBody>
              <a:bodyPr wrap="square">
                <a:spAutoFit/>
              </a:bodyPr>
              <a:lstStyle/>
              <a:p>
                <a:pPr>
                  <a:lnSpc>
                    <a:spcPct val="120000"/>
                  </a:lnSpc>
                </a:pPr>
                <a:r>
                  <a:rPr lang="en-US" sz="1598" dirty="0">
                    <a:solidFill>
                      <a:schemeClr val="bg1"/>
                    </a:solidFill>
                    <a:cs typeface="Segoe UI" panose="020B0502040204020203" pitchFamily="34" charset="0"/>
                  </a:rPr>
                  <a:t>Your Title Here</a:t>
                </a:r>
              </a:p>
            </p:txBody>
          </p:sp>
          <p:sp>
            <p:nvSpPr>
              <p:cNvPr id="57" name="Rectangle 56"/>
              <p:cNvSpPr/>
              <p:nvPr/>
            </p:nvSpPr>
            <p:spPr>
              <a:xfrm>
                <a:off x="2082315" y="4940722"/>
                <a:ext cx="2383005" cy="1122656"/>
              </a:xfrm>
              <a:prstGeom prst="rect">
                <a:avLst/>
              </a:prstGeom>
            </p:spPr>
            <p:txBody>
              <a:bodyPr wrap="square">
                <a:spAutoFit/>
              </a:bodyPr>
              <a:lstStyle/>
              <a:p>
                <a:pPr>
                  <a:lnSpc>
                    <a:spcPct val="120000"/>
                  </a:lnSpc>
                </a:pPr>
                <a:r>
                  <a:rPr lang="id-ID" sz="1098" dirty="0">
                    <a:solidFill>
                      <a:schemeClr val="bg1"/>
                    </a:solidFill>
                    <a:cs typeface="Segoe UI Light" panose="020B0502040204020203" pitchFamily="34" charset="0"/>
                  </a:rPr>
                  <a:t>Vivamus quam dolor, tempor ac gravida sit, porta fermentum</a:t>
                </a:r>
                <a:r>
                  <a:rPr lang="en-US" sz="1098" dirty="0">
                    <a:solidFill>
                      <a:schemeClr val="bg1"/>
                    </a:solidFill>
                    <a:cs typeface="Segoe UI Light" panose="020B0502040204020203" pitchFamily="34" charset="0"/>
                  </a:rPr>
                  <a:t>.</a:t>
                </a:r>
              </a:p>
            </p:txBody>
          </p:sp>
        </p:grpSp>
      </p:grpSp>
      <p:grpSp>
        <p:nvGrpSpPr>
          <p:cNvPr id="80" name="Group 79"/>
          <p:cNvGrpSpPr/>
          <p:nvPr/>
        </p:nvGrpSpPr>
        <p:grpSpPr>
          <a:xfrm>
            <a:off x="9109978" y="2554055"/>
            <a:ext cx="1845756" cy="1466488"/>
            <a:chOff x="14568351" y="4084319"/>
            <a:chExt cx="2957782" cy="2350013"/>
          </a:xfrm>
          <a:solidFill>
            <a:schemeClr val="accent1"/>
          </a:solidFill>
        </p:grpSpPr>
        <p:sp>
          <p:nvSpPr>
            <p:cNvPr id="14" name="Shape 46"/>
            <p:cNvSpPr/>
            <p:nvPr/>
          </p:nvSpPr>
          <p:spPr>
            <a:xfrm rot="5400000" flipH="1">
              <a:off x="14872235" y="3780435"/>
              <a:ext cx="2350013" cy="2957782"/>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grpFill/>
            <a:ln w="12700" cap="flat">
              <a:noFill/>
              <a:miter lim="400000"/>
            </a:ln>
            <a:effectLst/>
          </p:spPr>
          <p:txBody>
            <a:bodyPr wrap="square" lIns="0" tIns="0" rIns="0" bIns="0" numCol="1" anchor="t">
              <a:noAutofit/>
            </a:bodyPr>
            <a:lstStyle/>
            <a:p>
              <a:endParaRPr sz="1398"/>
            </a:p>
          </p:txBody>
        </p:sp>
        <p:grpSp>
          <p:nvGrpSpPr>
            <p:cNvPr id="58" name="Group 57"/>
            <p:cNvGrpSpPr/>
            <p:nvPr/>
          </p:nvGrpSpPr>
          <p:grpSpPr>
            <a:xfrm>
              <a:off x="14855738" y="4470719"/>
              <a:ext cx="2383007" cy="1568740"/>
              <a:chOff x="2082313" y="4494638"/>
              <a:chExt cx="2383007" cy="1568740"/>
            </a:xfrm>
            <a:grpFill/>
          </p:grpSpPr>
          <p:sp>
            <p:nvSpPr>
              <p:cNvPr id="59" name="Rectangle 58"/>
              <p:cNvSpPr/>
              <p:nvPr/>
            </p:nvSpPr>
            <p:spPr>
              <a:xfrm>
                <a:off x="2082313" y="4494638"/>
                <a:ext cx="2383007" cy="620821"/>
              </a:xfrm>
              <a:prstGeom prst="rect">
                <a:avLst/>
              </a:prstGeom>
              <a:grpFill/>
            </p:spPr>
            <p:txBody>
              <a:bodyPr wrap="square">
                <a:spAutoFit/>
              </a:bodyPr>
              <a:lstStyle/>
              <a:p>
                <a:pPr>
                  <a:lnSpc>
                    <a:spcPct val="120000"/>
                  </a:lnSpc>
                </a:pPr>
                <a:r>
                  <a:rPr lang="en-US" sz="1598" dirty="0">
                    <a:solidFill>
                      <a:schemeClr val="bg1"/>
                    </a:solidFill>
                    <a:cs typeface="Segoe UI" panose="020B0502040204020203" pitchFamily="34" charset="0"/>
                  </a:rPr>
                  <a:t>Your Title Here</a:t>
                </a:r>
              </a:p>
            </p:txBody>
          </p:sp>
          <p:sp>
            <p:nvSpPr>
              <p:cNvPr id="60" name="Rectangle 59"/>
              <p:cNvSpPr/>
              <p:nvPr/>
            </p:nvSpPr>
            <p:spPr>
              <a:xfrm>
                <a:off x="2082315" y="4940722"/>
                <a:ext cx="2383005" cy="1122656"/>
              </a:xfrm>
              <a:prstGeom prst="rect">
                <a:avLst/>
              </a:prstGeom>
              <a:grpFill/>
            </p:spPr>
            <p:txBody>
              <a:bodyPr wrap="square">
                <a:spAutoFit/>
              </a:bodyPr>
              <a:lstStyle/>
              <a:p>
                <a:pPr>
                  <a:lnSpc>
                    <a:spcPct val="120000"/>
                  </a:lnSpc>
                </a:pPr>
                <a:r>
                  <a:rPr lang="id-ID" sz="1098" dirty="0">
                    <a:solidFill>
                      <a:schemeClr val="bg1"/>
                    </a:solidFill>
                    <a:cs typeface="Segoe UI Light" panose="020B0502040204020203" pitchFamily="34" charset="0"/>
                  </a:rPr>
                  <a:t>Vivamus quam dolor, tempor ac gravida sit, porta fermentum</a:t>
                </a:r>
                <a:r>
                  <a:rPr lang="en-US" sz="1098" dirty="0">
                    <a:solidFill>
                      <a:schemeClr val="bg1"/>
                    </a:solidFill>
                    <a:cs typeface="Segoe UI Light" panose="020B0502040204020203" pitchFamily="34" charset="0"/>
                  </a:rPr>
                  <a:t>.</a:t>
                </a:r>
              </a:p>
            </p:txBody>
          </p:sp>
        </p:grpSp>
      </p:grpSp>
      <p:sp>
        <p:nvSpPr>
          <p:cNvPr id="41" name="Text Placeholder 1">
            <a:extLst>
              <a:ext uri="{FF2B5EF4-FFF2-40B4-BE49-F238E27FC236}">
                <a16:creationId xmlns:a16="http://schemas.microsoft.com/office/drawing/2014/main" id="{38A7EF5E-5647-4171-9C2E-5BC22337EA84}"/>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42" name="Title 2">
            <a:extLst>
              <a:ext uri="{FF2B5EF4-FFF2-40B4-BE49-F238E27FC236}">
                <a16:creationId xmlns:a16="http://schemas.microsoft.com/office/drawing/2014/main" id="{69DC7088-BC92-4A89-A0A6-A05FF0682234}"/>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115031403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a:off x="4426948" y="2335720"/>
            <a:ext cx="3709006" cy="927252"/>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5" name="Parallelogram 24"/>
          <p:cNvSpPr/>
          <p:nvPr/>
        </p:nvSpPr>
        <p:spPr>
          <a:xfrm flipH="1">
            <a:off x="4056047" y="3262973"/>
            <a:ext cx="3709006" cy="927252"/>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6" name="Parallelogram 25"/>
          <p:cNvSpPr/>
          <p:nvPr/>
        </p:nvSpPr>
        <p:spPr>
          <a:xfrm>
            <a:off x="4426948" y="4190223"/>
            <a:ext cx="3709006" cy="927252"/>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7" name="Parallelogram 26"/>
          <p:cNvSpPr/>
          <p:nvPr/>
        </p:nvSpPr>
        <p:spPr>
          <a:xfrm flipH="1">
            <a:off x="4056047" y="5117475"/>
            <a:ext cx="3709006" cy="927252"/>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9" name="TextBox 28"/>
          <p:cNvSpPr txBox="1"/>
          <p:nvPr/>
        </p:nvSpPr>
        <p:spPr>
          <a:xfrm>
            <a:off x="4583623" y="2538141"/>
            <a:ext cx="3395656" cy="522579"/>
          </a:xfrm>
          <a:prstGeom prst="rect">
            <a:avLst/>
          </a:prstGeom>
          <a:noFill/>
        </p:spPr>
        <p:txBody>
          <a:bodyPr wrap="square" rtlCol="0">
            <a:spAutoFit/>
          </a:bodyPr>
          <a:lstStyle/>
          <a:p>
            <a:pPr algn="ctr"/>
            <a:r>
              <a:rPr lang="en-US" sz="2796" b="1" dirty="0">
                <a:solidFill>
                  <a:schemeClr val="bg1"/>
                </a:solidFill>
              </a:rPr>
              <a:t>01.SUBTITLE HERE</a:t>
            </a:r>
          </a:p>
        </p:txBody>
      </p:sp>
      <p:sp>
        <p:nvSpPr>
          <p:cNvPr id="30" name="TextBox 29"/>
          <p:cNvSpPr txBox="1"/>
          <p:nvPr/>
        </p:nvSpPr>
        <p:spPr>
          <a:xfrm>
            <a:off x="4212722" y="3465392"/>
            <a:ext cx="3395656" cy="522579"/>
          </a:xfrm>
          <a:prstGeom prst="rect">
            <a:avLst/>
          </a:prstGeom>
          <a:noFill/>
        </p:spPr>
        <p:txBody>
          <a:bodyPr wrap="square" rtlCol="0">
            <a:spAutoFit/>
          </a:bodyPr>
          <a:lstStyle/>
          <a:p>
            <a:pPr algn="ctr"/>
            <a:r>
              <a:rPr lang="en-US" sz="2796" b="1" dirty="0">
                <a:solidFill>
                  <a:schemeClr val="bg1"/>
                </a:solidFill>
              </a:rPr>
              <a:t>02.SUBTITLE HERE</a:t>
            </a:r>
          </a:p>
        </p:txBody>
      </p:sp>
      <p:sp>
        <p:nvSpPr>
          <p:cNvPr id="31" name="TextBox 30"/>
          <p:cNvSpPr txBox="1"/>
          <p:nvPr/>
        </p:nvSpPr>
        <p:spPr>
          <a:xfrm>
            <a:off x="4583623" y="4392644"/>
            <a:ext cx="3395656" cy="522579"/>
          </a:xfrm>
          <a:prstGeom prst="rect">
            <a:avLst/>
          </a:prstGeom>
          <a:noFill/>
        </p:spPr>
        <p:txBody>
          <a:bodyPr wrap="square" rtlCol="0">
            <a:spAutoFit/>
          </a:bodyPr>
          <a:lstStyle/>
          <a:p>
            <a:pPr algn="ctr"/>
            <a:r>
              <a:rPr lang="en-US" sz="2796" b="1" dirty="0">
                <a:solidFill>
                  <a:schemeClr val="bg1"/>
                </a:solidFill>
              </a:rPr>
              <a:t>03.SUBTITLE HERE</a:t>
            </a:r>
          </a:p>
        </p:txBody>
      </p:sp>
      <p:sp>
        <p:nvSpPr>
          <p:cNvPr id="32" name="TextBox 31"/>
          <p:cNvSpPr txBox="1"/>
          <p:nvPr/>
        </p:nvSpPr>
        <p:spPr>
          <a:xfrm>
            <a:off x="4212722" y="5319895"/>
            <a:ext cx="3395656" cy="522579"/>
          </a:xfrm>
          <a:prstGeom prst="rect">
            <a:avLst/>
          </a:prstGeom>
          <a:noFill/>
        </p:spPr>
        <p:txBody>
          <a:bodyPr wrap="square" rtlCol="0">
            <a:spAutoFit/>
          </a:bodyPr>
          <a:lstStyle/>
          <a:p>
            <a:pPr algn="ctr"/>
            <a:r>
              <a:rPr lang="en-US" sz="2796" b="1" dirty="0">
                <a:solidFill>
                  <a:schemeClr val="bg1"/>
                </a:solidFill>
              </a:rPr>
              <a:t>04.SUBTITLE HERE</a:t>
            </a:r>
          </a:p>
        </p:txBody>
      </p:sp>
      <p:sp>
        <p:nvSpPr>
          <p:cNvPr id="33" name="Rectangle 32"/>
          <p:cNvSpPr/>
          <p:nvPr/>
        </p:nvSpPr>
        <p:spPr>
          <a:xfrm>
            <a:off x="8317579" y="2481156"/>
            <a:ext cx="3083297" cy="704424"/>
          </a:xfrm>
          <a:prstGeom prst="rect">
            <a:avLst/>
          </a:prstGeom>
        </p:spPr>
        <p:txBody>
          <a:bodyPr wrap="square">
            <a:spAutoFit/>
          </a:bodyPr>
          <a:lstStyle/>
          <a:p>
            <a:pPr>
              <a:lnSpc>
                <a:spcPct val="150000"/>
              </a:lnSpc>
            </a:pPr>
            <a:r>
              <a:rPr lang="en-US" sz="1398" dirty="0">
                <a:solidFill>
                  <a:schemeClr val="bg1">
                    <a:lumMod val="50000"/>
                  </a:schemeClr>
                </a:solidFill>
              </a:rPr>
              <a:t>Lorem Ipsum is simply dummy text for example lorem ipsum dolor sit </a:t>
            </a:r>
            <a:r>
              <a:rPr lang="en-US" sz="1398" dirty="0" err="1">
                <a:solidFill>
                  <a:schemeClr val="bg1">
                    <a:lumMod val="50000"/>
                  </a:schemeClr>
                </a:solidFill>
              </a:rPr>
              <a:t>ame</a:t>
            </a:r>
            <a:endParaRPr lang="en-US" sz="1398" dirty="0">
              <a:solidFill>
                <a:schemeClr val="bg1">
                  <a:lumMod val="50000"/>
                </a:schemeClr>
              </a:solidFill>
            </a:endParaRPr>
          </a:p>
        </p:txBody>
      </p:sp>
      <p:sp>
        <p:nvSpPr>
          <p:cNvPr id="34" name="Rectangle 33"/>
          <p:cNvSpPr/>
          <p:nvPr/>
        </p:nvSpPr>
        <p:spPr>
          <a:xfrm>
            <a:off x="8317579" y="4310162"/>
            <a:ext cx="3083297" cy="704424"/>
          </a:xfrm>
          <a:prstGeom prst="rect">
            <a:avLst/>
          </a:prstGeom>
        </p:spPr>
        <p:txBody>
          <a:bodyPr wrap="square">
            <a:spAutoFit/>
          </a:bodyPr>
          <a:lstStyle/>
          <a:p>
            <a:pPr>
              <a:lnSpc>
                <a:spcPct val="150000"/>
              </a:lnSpc>
            </a:pPr>
            <a:r>
              <a:rPr lang="en-US" sz="1398" dirty="0">
                <a:solidFill>
                  <a:schemeClr val="bg1">
                    <a:lumMod val="50000"/>
                  </a:schemeClr>
                </a:solidFill>
              </a:rPr>
              <a:t>Lorem Ipsum is simply dummy text for example lorem ipsum dolor sit </a:t>
            </a:r>
            <a:r>
              <a:rPr lang="en-US" sz="1398" dirty="0" err="1">
                <a:solidFill>
                  <a:schemeClr val="bg1">
                    <a:lumMod val="50000"/>
                  </a:schemeClr>
                </a:solidFill>
              </a:rPr>
              <a:t>ame</a:t>
            </a:r>
            <a:endParaRPr lang="en-US" sz="1398" dirty="0">
              <a:solidFill>
                <a:schemeClr val="bg1">
                  <a:lumMod val="50000"/>
                </a:schemeClr>
              </a:solidFill>
            </a:endParaRPr>
          </a:p>
        </p:txBody>
      </p:sp>
      <p:sp>
        <p:nvSpPr>
          <p:cNvPr id="36" name="Rectangle 35"/>
          <p:cNvSpPr/>
          <p:nvPr/>
        </p:nvSpPr>
        <p:spPr>
          <a:xfrm>
            <a:off x="787300" y="3465392"/>
            <a:ext cx="3083297" cy="704424"/>
          </a:xfrm>
          <a:prstGeom prst="rect">
            <a:avLst/>
          </a:prstGeom>
        </p:spPr>
        <p:txBody>
          <a:bodyPr wrap="square">
            <a:spAutoFit/>
          </a:bodyPr>
          <a:lstStyle/>
          <a:p>
            <a:pPr algn="r">
              <a:lnSpc>
                <a:spcPct val="150000"/>
              </a:lnSpc>
            </a:pPr>
            <a:r>
              <a:rPr lang="en-US" sz="1398" dirty="0">
                <a:solidFill>
                  <a:schemeClr val="bg1">
                    <a:lumMod val="50000"/>
                  </a:schemeClr>
                </a:solidFill>
              </a:rPr>
              <a:t>Lorem Ipsum is simply dummy text for example lorem ipsum dolor sit </a:t>
            </a:r>
            <a:r>
              <a:rPr lang="en-US" sz="1398" dirty="0" err="1">
                <a:solidFill>
                  <a:schemeClr val="bg1">
                    <a:lumMod val="50000"/>
                  </a:schemeClr>
                </a:solidFill>
              </a:rPr>
              <a:t>ame</a:t>
            </a:r>
            <a:endParaRPr lang="en-US" sz="1398" dirty="0">
              <a:solidFill>
                <a:schemeClr val="bg1">
                  <a:lumMod val="50000"/>
                </a:schemeClr>
              </a:solidFill>
            </a:endParaRPr>
          </a:p>
        </p:txBody>
      </p:sp>
      <p:sp>
        <p:nvSpPr>
          <p:cNvPr id="37" name="Rectangle 36"/>
          <p:cNvSpPr/>
          <p:nvPr/>
        </p:nvSpPr>
        <p:spPr>
          <a:xfrm>
            <a:off x="787300" y="5294399"/>
            <a:ext cx="3083297" cy="704424"/>
          </a:xfrm>
          <a:prstGeom prst="rect">
            <a:avLst/>
          </a:prstGeom>
        </p:spPr>
        <p:txBody>
          <a:bodyPr wrap="square">
            <a:spAutoFit/>
          </a:bodyPr>
          <a:lstStyle/>
          <a:p>
            <a:pPr algn="r">
              <a:lnSpc>
                <a:spcPct val="150000"/>
              </a:lnSpc>
            </a:pPr>
            <a:r>
              <a:rPr lang="en-US" sz="1398" dirty="0">
                <a:solidFill>
                  <a:schemeClr val="bg1">
                    <a:lumMod val="50000"/>
                  </a:schemeClr>
                </a:solidFill>
              </a:rPr>
              <a:t>Lorem Ipsum is simply dummy text for example lorem ipsum dolor sit </a:t>
            </a:r>
            <a:r>
              <a:rPr lang="en-US" sz="1398" dirty="0" err="1">
                <a:solidFill>
                  <a:schemeClr val="bg1">
                    <a:lumMod val="50000"/>
                  </a:schemeClr>
                </a:solidFill>
              </a:rPr>
              <a:t>ame</a:t>
            </a:r>
            <a:endParaRPr lang="en-US" sz="1398" dirty="0">
              <a:solidFill>
                <a:schemeClr val="bg1">
                  <a:lumMod val="50000"/>
                </a:schemeClr>
              </a:solidFill>
            </a:endParaRPr>
          </a:p>
        </p:txBody>
      </p:sp>
      <p:sp>
        <p:nvSpPr>
          <p:cNvPr id="50" name="Oval 49"/>
          <p:cNvSpPr/>
          <p:nvPr/>
        </p:nvSpPr>
        <p:spPr>
          <a:xfrm>
            <a:off x="2979346" y="2405006"/>
            <a:ext cx="725243" cy="725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51" name="Freeform 1120"/>
          <p:cNvSpPr>
            <a:spLocks noEditPoints="1"/>
          </p:cNvSpPr>
          <p:nvPr/>
        </p:nvSpPr>
        <p:spPr bwMode="auto">
          <a:xfrm>
            <a:off x="3193322" y="2632409"/>
            <a:ext cx="302352" cy="239341"/>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52" name="Oval 51"/>
          <p:cNvSpPr/>
          <p:nvPr/>
        </p:nvSpPr>
        <p:spPr>
          <a:xfrm>
            <a:off x="8432904" y="3330677"/>
            <a:ext cx="725243" cy="725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nvGrpSpPr>
          <p:cNvPr id="53" name="Group 1271"/>
          <p:cNvGrpSpPr>
            <a:grpSpLocks noChangeAspect="1"/>
          </p:cNvGrpSpPr>
          <p:nvPr/>
        </p:nvGrpSpPr>
        <p:grpSpPr bwMode="auto">
          <a:xfrm>
            <a:off x="8668373" y="3555986"/>
            <a:ext cx="238224" cy="237984"/>
            <a:chOff x="5516" y="3626"/>
            <a:chExt cx="1981" cy="1979"/>
          </a:xfrm>
          <a:solidFill>
            <a:schemeClr val="bg1"/>
          </a:solidFill>
        </p:grpSpPr>
        <p:sp>
          <p:nvSpPr>
            <p:cNvPr id="54" name="Freeform 1273"/>
            <p:cNvSpPr>
              <a:spLocks/>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55" name="Freeform 1274"/>
            <p:cNvSpPr>
              <a:spLocks/>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4" name="Freeform 1275"/>
            <p:cNvSpPr>
              <a:spLocks/>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5" name="Freeform 1276"/>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76" name="Oval 75"/>
          <p:cNvSpPr/>
          <p:nvPr/>
        </p:nvSpPr>
        <p:spPr>
          <a:xfrm>
            <a:off x="2982202" y="4237454"/>
            <a:ext cx="725243" cy="725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nvGrpSpPr>
          <p:cNvPr id="77" name="Group 1036"/>
          <p:cNvGrpSpPr>
            <a:grpSpLocks noChangeAspect="1"/>
          </p:cNvGrpSpPr>
          <p:nvPr/>
        </p:nvGrpSpPr>
        <p:grpSpPr bwMode="auto">
          <a:xfrm>
            <a:off x="3242777" y="4454298"/>
            <a:ext cx="245524" cy="244030"/>
            <a:chOff x="9876" y="-1946"/>
            <a:chExt cx="822" cy="817"/>
          </a:xfrm>
          <a:solidFill>
            <a:schemeClr val="bg1"/>
          </a:solidFill>
        </p:grpSpPr>
        <p:sp>
          <p:nvSpPr>
            <p:cNvPr id="78" name="Freeform 1038"/>
            <p:cNvSpPr>
              <a:spLocks/>
            </p:cNvSpPr>
            <p:nvPr/>
          </p:nvSpPr>
          <p:spPr bwMode="auto">
            <a:xfrm>
              <a:off x="10016" y="-1801"/>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5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6 h 298"/>
                <a:gd name="T24" fmla="*/ 1396 w 1421"/>
                <a:gd name="T25" fmla="*/ 232 h 298"/>
                <a:gd name="T26" fmla="*/ 1378 w 1421"/>
                <a:gd name="T27" fmla="*/ 254 h 298"/>
                <a:gd name="T28" fmla="*/ 1356 w 1421"/>
                <a:gd name="T29" fmla="*/ 272 h 298"/>
                <a:gd name="T30" fmla="*/ 1330 w 1421"/>
                <a:gd name="T31" fmla="*/ 285 h 298"/>
                <a:gd name="T32" fmla="*/ 1302 w 1421"/>
                <a:gd name="T33" fmla="*/ 295 h 298"/>
                <a:gd name="T34" fmla="*/ 1272 w 1421"/>
                <a:gd name="T35" fmla="*/ 298 h 298"/>
                <a:gd name="T36" fmla="*/ 149 w 1421"/>
                <a:gd name="T37" fmla="*/ 298 h 298"/>
                <a:gd name="T38" fmla="*/ 119 w 1421"/>
                <a:gd name="T39" fmla="*/ 295 h 298"/>
                <a:gd name="T40" fmla="*/ 91 w 1421"/>
                <a:gd name="T41" fmla="*/ 285 h 298"/>
                <a:gd name="T42" fmla="*/ 65 w 1421"/>
                <a:gd name="T43" fmla="*/ 272 h 298"/>
                <a:gd name="T44" fmla="*/ 44 w 1421"/>
                <a:gd name="T45" fmla="*/ 254 h 298"/>
                <a:gd name="T46" fmla="*/ 25 w 1421"/>
                <a:gd name="T47" fmla="*/ 232 h 298"/>
                <a:gd name="T48" fmla="*/ 11 w 1421"/>
                <a:gd name="T49" fmla="*/ 206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5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9" name="Freeform 1039"/>
            <p:cNvSpPr>
              <a:spLocks/>
            </p:cNvSpPr>
            <p:nvPr/>
          </p:nvSpPr>
          <p:spPr bwMode="auto">
            <a:xfrm>
              <a:off x="10016" y="-1662"/>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6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7 h 298"/>
                <a:gd name="T24" fmla="*/ 1396 w 1421"/>
                <a:gd name="T25" fmla="*/ 232 h 298"/>
                <a:gd name="T26" fmla="*/ 1378 w 1421"/>
                <a:gd name="T27" fmla="*/ 255 h 298"/>
                <a:gd name="T28" fmla="*/ 1356 w 1421"/>
                <a:gd name="T29" fmla="*/ 272 h 298"/>
                <a:gd name="T30" fmla="*/ 1330 w 1421"/>
                <a:gd name="T31" fmla="*/ 287 h 298"/>
                <a:gd name="T32" fmla="*/ 1302 w 1421"/>
                <a:gd name="T33" fmla="*/ 295 h 298"/>
                <a:gd name="T34" fmla="*/ 1272 w 1421"/>
                <a:gd name="T35" fmla="*/ 298 h 298"/>
                <a:gd name="T36" fmla="*/ 149 w 1421"/>
                <a:gd name="T37" fmla="*/ 298 h 298"/>
                <a:gd name="T38" fmla="*/ 119 w 1421"/>
                <a:gd name="T39" fmla="*/ 295 h 298"/>
                <a:gd name="T40" fmla="*/ 91 w 1421"/>
                <a:gd name="T41" fmla="*/ 287 h 298"/>
                <a:gd name="T42" fmla="*/ 65 w 1421"/>
                <a:gd name="T43" fmla="*/ 272 h 298"/>
                <a:gd name="T44" fmla="*/ 44 w 1421"/>
                <a:gd name="T45" fmla="*/ 255 h 298"/>
                <a:gd name="T46" fmla="*/ 25 w 1421"/>
                <a:gd name="T47" fmla="*/ 232 h 298"/>
                <a:gd name="T48" fmla="*/ 11 w 1421"/>
                <a:gd name="T49" fmla="*/ 207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6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0" name="Freeform 1040"/>
            <p:cNvSpPr>
              <a:spLocks/>
            </p:cNvSpPr>
            <p:nvPr/>
          </p:nvSpPr>
          <p:spPr bwMode="auto">
            <a:xfrm>
              <a:off x="10016" y="-1522"/>
              <a:ext cx="215" cy="74"/>
            </a:xfrm>
            <a:custGeom>
              <a:avLst/>
              <a:gdLst>
                <a:gd name="T0" fmla="*/ 149 w 860"/>
                <a:gd name="T1" fmla="*/ 0 h 297"/>
                <a:gd name="T2" fmla="*/ 711 w 860"/>
                <a:gd name="T3" fmla="*/ 0 h 297"/>
                <a:gd name="T4" fmla="*/ 741 w 860"/>
                <a:gd name="T5" fmla="*/ 3 h 297"/>
                <a:gd name="T6" fmla="*/ 769 w 860"/>
                <a:gd name="T7" fmla="*/ 11 h 297"/>
                <a:gd name="T8" fmla="*/ 795 w 860"/>
                <a:gd name="T9" fmla="*/ 26 h 297"/>
                <a:gd name="T10" fmla="*/ 817 w 860"/>
                <a:gd name="T11" fmla="*/ 43 h 297"/>
                <a:gd name="T12" fmla="*/ 835 w 860"/>
                <a:gd name="T13" fmla="*/ 66 h 297"/>
                <a:gd name="T14" fmla="*/ 849 w 860"/>
                <a:gd name="T15" fmla="*/ 90 h 297"/>
                <a:gd name="T16" fmla="*/ 857 w 860"/>
                <a:gd name="T17" fmla="*/ 118 h 297"/>
                <a:gd name="T18" fmla="*/ 860 w 860"/>
                <a:gd name="T19" fmla="*/ 149 h 297"/>
                <a:gd name="T20" fmla="*/ 857 w 860"/>
                <a:gd name="T21" fmla="*/ 179 h 297"/>
                <a:gd name="T22" fmla="*/ 849 w 860"/>
                <a:gd name="T23" fmla="*/ 207 h 297"/>
                <a:gd name="T24" fmla="*/ 835 w 860"/>
                <a:gd name="T25" fmla="*/ 231 h 297"/>
                <a:gd name="T26" fmla="*/ 817 w 860"/>
                <a:gd name="T27" fmla="*/ 254 h 297"/>
                <a:gd name="T28" fmla="*/ 795 w 860"/>
                <a:gd name="T29" fmla="*/ 271 h 297"/>
                <a:gd name="T30" fmla="*/ 769 w 860"/>
                <a:gd name="T31" fmla="*/ 286 h 297"/>
                <a:gd name="T32" fmla="*/ 741 w 860"/>
                <a:gd name="T33" fmla="*/ 294 h 297"/>
                <a:gd name="T34" fmla="*/ 711 w 860"/>
                <a:gd name="T35" fmla="*/ 297 h 297"/>
                <a:gd name="T36" fmla="*/ 149 w 860"/>
                <a:gd name="T37" fmla="*/ 297 h 297"/>
                <a:gd name="T38" fmla="*/ 119 w 860"/>
                <a:gd name="T39" fmla="*/ 294 h 297"/>
                <a:gd name="T40" fmla="*/ 91 w 860"/>
                <a:gd name="T41" fmla="*/ 286 h 297"/>
                <a:gd name="T42" fmla="*/ 65 w 860"/>
                <a:gd name="T43" fmla="*/ 271 h 297"/>
                <a:gd name="T44" fmla="*/ 44 w 860"/>
                <a:gd name="T45" fmla="*/ 254 h 297"/>
                <a:gd name="T46" fmla="*/ 25 w 860"/>
                <a:gd name="T47" fmla="*/ 231 h 297"/>
                <a:gd name="T48" fmla="*/ 11 w 860"/>
                <a:gd name="T49" fmla="*/ 207 h 297"/>
                <a:gd name="T50" fmla="*/ 3 w 860"/>
                <a:gd name="T51" fmla="*/ 179 h 297"/>
                <a:gd name="T52" fmla="*/ 0 w 860"/>
                <a:gd name="T53" fmla="*/ 149 h 297"/>
                <a:gd name="T54" fmla="*/ 3 w 860"/>
                <a:gd name="T55" fmla="*/ 118 h 297"/>
                <a:gd name="T56" fmla="*/ 11 w 860"/>
                <a:gd name="T57" fmla="*/ 90 h 297"/>
                <a:gd name="T58" fmla="*/ 25 w 860"/>
                <a:gd name="T59" fmla="*/ 66 h 297"/>
                <a:gd name="T60" fmla="*/ 44 w 860"/>
                <a:gd name="T61" fmla="*/ 43 h 297"/>
                <a:gd name="T62" fmla="*/ 65 w 860"/>
                <a:gd name="T63" fmla="*/ 26 h 297"/>
                <a:gd name="T64" fmla="*/ 91 w 860"/>
                <a:gd name="T65" fmla="*/ 11 h 297"/>
                <a:gd name="T66" fmla="*/ 119 w 860"/>
                <a:gd name="T67" fmla="*/ 3 h 297"/>
                <a:gd name="T68" fmla="*/ 149 w 860"/>
                <a:gd name="T6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297">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1" name="Freeform 1041"/>
            <p:cNvSpPr>
              <a:spLocks/>
            </p:cNvSpPr>
            <p:nvPr/>
          </p:nvSpPr>
          <p:spPr bwMode="auto">
            <a:xfrm>
              <a:off x="9876" y="-1946"/>
              <a:ext cx="636" cy="817"/>
            </a:xfrm>
            <a:custGeom>
              <a:avLst/>
              <a:gdLst>
                <a:gd name="T0" fmla="*/ 150 w 2545"/>
                <a:gd name="T1" fmla="*/ 0 h 3271"/>
                <a:gd name="T2" fmla="*/ 2395 w 2545"/>
                <a:gd name="T3" fmla="*/ 0 h 3271"/>
                <a:gd name="T4" fmla="*/ 2425 w 2545"/>
                <a:gd name="T5" fmla="*/ 3 h 3271"/>
                <a:gd name="T6" fmla="*/ 2453 w 2545"/>
                <a:gd name="T7" fmla="*/ 11 h 3271"/>
                <a:gd name="T8" fmla="*/ 2479 w 2545"/>
                <a:gd name="T9" fmla="*/ 26 h 3271"/>
                <a:gd name="T10" fmla="*/ 2501 w 2545"/>
                <a:gd name="T11" fmla="*/ 43 h 3271"/>
                <a:gd name="T12" fmla="*/ 2520 w 2545"/>
                <a:gd name="T13" fmla="*/ 66 h 3271"/>
                <a:gd name="T14" fmla="*/ 2533 w 2545"/>
                <a:gd name="T15" fmla="*/ 90 h 3271"/>
                <a:gd name="T16" fmla="*/ 2542 w 2545"/>
                <a:gd name="T17" fmla="*/ 118 h 3271"/>
                <a:gd name="T18" fmla="*/ 2545 w 2545"/>
                <a:gd name="T19" fmla="*/ 148 h 3271"/>
                <a:gd name="T20" fmla="*/ 2545 w 2545"/>
                <a:gd name="T21" fmla="*/ 369 h 3271"/>
                <a:gd name="T22" fmla="*/ 2246 w 2545"/>
                <a:gd name="T23" fmla="*/ 885 h 3271"/>
                <a:gd name="T24" fmla="*/ 2246 w 2545"/>
                <a:gd name="T25" fmla="*/ 297 h 3271"/>
                <a:gd name="T26" fmla="*/ 300 w 2545"/>
                <a:gd name="T27" fmla="*/ 297 h 3271"/>
                <a:gd name="T28" fmla="*/ 300 w 2545"/>
                <a:gd name="T29" fmla="*/ 2973 h 3271"/>
                <a:gd name="T30" fmla="*/ 2246 w 2545"/>
                <a:gd name="T31" fmla="*/ 2973 h 3271"/>
                <a:gd name="T32" fmla="*/ 2246 w 2545"/>
                <a:gd name="T33" fmla="*/ 2603 h 3271"/>
                <a:gd name="T34" fmla="*/ 2403 w 2545"/>
                <a:gd name="T35" fmla="*/ 2500 h 3271"/>
                <a:gd name="T36" fmla="*/ 2430 w 2545"/>
                <a:gd name="T37" fmla="*/ 2478 h 3271"/>
                <a:gd name="T38" fmla="*/ 2454 w 2545"/>
                <a:gd name="T39" fmla="*/ 2453 h 3271"/>
                <a:gd name="T40" fmla="*/ 2474 w 2545"/>
                <a:gd name="T41" fmla="*/ 2425 h 3271"/>
                <a:gd name="T42" fmla="*/ 2545 w 2545"/>
                <a:gd name="T43" fmla="*/ 2302 h 3271"/>
                <a:gd name="T44" fmla="*/ 2545 w 2545"/>
                <a:gd name="T45" fmla="*/ 3122 h 3271"/>
                <a:gd name="T46" fmla="*/ 2542 w 2545"/>
                <a:gd name="T47" fmla="*/ 3151 h 3271"/>
                <a:gd name="T48" fmla="*/ 2533 w 2545"/>
                <a:gd name="T49" fmla="*/ 3179 h 3271"/>
                <a:gd name="T50" fmla="*/ 2520 w 2545"/>
                <a:gd name="T51" fmla="*/ 3205 h 3271"/>
                <a:gd name="T52" fmla="*/ 2501 w 2545"/>
                <a:gd name="T53" fmla="*/ 3226 h 3271"/>
                <a:gd name="T54" fmla="*/ 2479 w 2545"/>
                <a:gd name="T55" fmla="*/ 3245 h 3271"/>
                <a:gd name="T56" fmla="*/ 2453 w 2545"/>
                <a:gd name="T57" fmla="*/ 3258 h 3271"/>
                <a:gd name="T58" fmla="*/ 2425 w 2545"/>
                <a:gd name="T59" fmla="*/ 3268 h 3271"/>
                <a:gd name="T60" fmla="*/ 2395 w 2545"/>
                <a:gd name="T61" fmla="*/ 3271 h 3271"/>
                <a:gd name="T62" fmla="*/ 150 w 2545"/>
                <a:gd name="T63" fmla="*/ 3271 h 3271"/>
                <a:gd name="T64" fmla="*/ 120 w 2545"/>
                <a:gd name="T65" fmla="*/ 3268 h 3271"/>
                <a:gd name="T66" fmla="*/ 92 w 2545"/>
                <a:gd name="T67" fmla="*/ 3258 h 3271"/>
                <a:gd name="T68" fmla="*/ 66 w 2545"/>
                <a:gd name="T69" fmla="*/ 3245 h 3271"/>
                <a:gd name="T70" fmla="*/ 44 w 2545"/>
                <a:gd name="T71" fmla="*/ 3226 h 3271"/>
                <a:gd name="T72" fmla="*/ 26 w 2545"/>
                <a:gd name="T73" fmla="*/ 3205 h 3271"/>
                <a:gd name="T74" fmla="*/ 12 w 2545"/>
                <a:gd name="T75" fmla="*/ 3179 h 3271"/>
                <a:gd name="T76" fmla="*/ 3 w 2545"/>
                <a:gd name="T77" fmla="*/ 3151 h 3271"/>
                <a:gd name="T78" fmla="*/ 0 w 2545"/>
                <a:gd name="T79" fmla="*/ 3122 h 3271"/>
                <a:gd name="T80" fmla="*/ 0 w 2545"/>
                <a:gd name="T81" fmla="*/ 148 h 3271"/>
                <a:gd name="T82" fmla="*/ 3 w 2545"/>
                <a:gd name="T83" fmla="*/ 118 h 3271"/>
                <a:gd name="T84" fmla="*/ 12 w 2545"/>
                <a:gd name="T85" fmla="*/ 90 h 3271"/>
                <a:gd name="T86" fmla="*/ 26 w 2545"/>
                <a:gd name="T87" fmla="*/ 66 h 3271"/>
                <a:gd name="T88" fmla="*/ 44 w 2545"/>
                <a:gd name="T89" fmla="*/ 43 h 3271"/>
                <a:gd name="T90" fmla="*/ 66 w 2545"/>
                <a:gd name="T91" fmla="*/ 26 h 3271"/>
                <a:gd name="T92" fmla="*/ 92 w 2545"/>
                <a:gd name="T93" fmla="*/ 11 h 3271"/>
                <a:gd name="T94" fmla="*/ 120 w 2545"/>
                <a:gd name="T95" fmla="*/ 3 h 3271"/>
                <a:gd name="T96" fmla="*/ 150 w 2545"/>
                <a:gd name="T97" fmla="*/ 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5" h="3271">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dirty="0"/>
            </a:p>
          </p:txBody>
        </p:sp>
        <p:sp>
          <p:nvSpPr>
            <p:cNvPr id="82" name="Freeform 1042"/>
            <p:cNvSpPr>
              <a:spLocks noEditPoints="1"/>
            </p:cNvSpPr>
            <p:nvPr/>
          </p:nvSpPr>
          <p:spPr bwMode="auto">
            <a:xfrm>
              <a:off x="10305" y="-1855"/>
              <a:ext cx="393" cy="586"/>
            </a:xfrm>
            <a:custGeom>
              <a:avLst/>
              <a:gdLst>
                <a:gd name="T0" fmla="*/ 130 w 1574"/>
                <a:gd name="T1" fmla="*/ 1973 h 2342"/>
                <a:gd name="T2" fmla="*/ 221 w 1574"/>
                <a:gd name="T3" fmla="*/ 2017 h 2342"/>
                <a:gd name="T4" fmla="*/ 305 w 1574"/>
                <a:gd name="T5" fmla="*/ 2073 h 2342"/>
                <a:gd name="T6" fmla="*/ 434 w 1574"/>
                <a:gd name="T7" fmla="*/ 1957 h 2342"/>
                <a:gd name="T8" fmla="*/ 385 w 1574"/>
                <a:gd name="T9" fmla="*/ 1912 h 2342"/>
                <a:gd name="T10" fmla="*/ 311 w 1574"/>
                <a:gd name="T11" fmla="*/ 1861 h 2342"/>
                <a:gd name="T12" fmla="*/ 242 w 1574"/>
                <a:gd name="T13" fmla="*/ 1827 h 2342"/>
                <a:gd name="T14" fmla="*/ 186 w 1574"/>
                <a:gd name="T15" fmla="*/ 1808 h 2342"/>
                <a:gd name="T16" fmla="*/ 140 w 1574"/>
                <a:gd name="T17" fmla="*/ 1799 h 2342"/>
                <a:gd name="T18" fmla="*/ 1106 w 1574"/>
                <a:gd name="T19" fmla="*/ 0 h 2342"/>
                <a:gd name="T20" fmla="*/ 1161 w 1574"/>
                <a:gd name="T21" fmla="*/ 7 h 2342"/>
                <a:gd name="T22" fmla="*/ 1227 w 1574"/>
                <a:gd name="T23" fmla="*/ 25 h 2342"/>
                <a:gd name="T24" fmla="*/ 1305 w 1574"/>
                <a:gd name="T25" fmla="*/ 56 h 2342"/>
                <a:gd name="T26" fmla="*/ 1391 w 1574"/>
                <a:gd name="T27" fmla="*/ 107 h 2342"/>
                <a:gd name="T28" fmla="*/ 1462 w 1574"/>
                <a:gd name="T29" fmla="*/ 161 h 2342"/>
                <a:gd name="T30" fmla="*/ 1512 w 1574"/>
                <a:gd name="T31" fmla="*/ 213 h 2342"/>
                <a:gd name="T32" fmla="*/ 1544 w 1574"/>
                <a:gd name="T33" fmla="*/ 258 h 2342"/>
                <a:gd name="T34" fmla="*/ 1562 w 1574"/>
                <a:gd name="T35" fmla="*/ 294 h 2342"/>
                <a:gd name="T36" fmla="*/ 1571 w 1574"/>
                <a:gd name="T37" fmla="*/ 316 h 2342"/>
                <a:gd name="T38" fmla="*/ 1574 w 1574"/>
                <a:gd name="T39" fmla="*/ 340 h 2342"/>
                <a:gd name="T40" fmla="*/ 1563 w 1574"/>
                <a:gd name="T41" fmla="*/ 375 h 2342"/>
                <a:gd name="T42" fmla="*/ 618 w 1574"/>
                <a:gd name="T43" fmla="*/ 1998 h 2342"/>
                <a:gd name="T44" fmla="*/ 115 w 1574"/>
                <a:gd name="T45" fmla="*/ 2330 h 2342"/>
                <a:gd name="T46" fmla="*/ 77 w 1574"/>
                <a:gd name="T47" fmla="*/ 2342 h 2342"/>
                <a:gd name="T48" fmla="*/ 36 w 1574"/>
                <a:gd name="T49" fmla="*/ 2332 h 2342"/>
                <a:gd name="T50" fmla="*/ 13 w 1574"/>
                <a:gd name="T51" fmla="*/ 2311 h 2342"/>
                <a:gd name="T52" fmla="*/ 0 w 1574"/>
                <a:gd name="T53" fmla="*/ 2280 h 2342"/>
                <a:gd name="T54" fmla="*/ 34 w 1574"/>
                <a:gd name="T55" fmla="*/ 1683 h 2342"/>
                <a:gd name="T56" fmla="*/ 45 w 1574"/>
                <a:gd name="T57" fmla="*/ 1651 h 2342"/>
                <a:gd name="T58" fmla="*/ 991 w 1574"/>
                <a:gd name="T59" fmla="*/ 27 h 2342"/>
                <a:gd name="T60" fmla="*/ 1023 w 1574"/>
                <a:gd name="T61" fmla="*/ 7 h 2342"/>
                <a:gd name="T62" fmla="*/ 1036 w 1574"/>
                <a:gd name="T63" fmla="*/ 4 h 2342"/>
                <a:gd name="T64" fmla="*/ 1064 w 1574"/>
                <a:gd name="T6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4" h="2342">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3" name="Freeform 1043"/>
            <p:cNvSpPr>
              <a:spLocks/>
            </p:cNvSpPr>
            <p:nvPr/>
          </p:nvSpPr>
          <p:spPr bwMode="auto">
            <a:xfrm>
              <a:off x="9995" y="-1385"/>
              <a:ext cx="286" cy="146"/>
            </a:xfrm>
            <a:custGeom>
              <a:avLst/>
              <a:gdLst>
                <a:gd name="T0" fmla="*/ 551 w 1143"/>
                <a:gd name="T1" fmla="*/ 5 h 585"/>
                <a:gd name="T2" fmla="*/ 577 w 1143"/>
                <a:gd name="T3" fmla="*/ 28 h 585"/>
                <a:gd name="T4" fmla="*/ 585 w 1143"/>
                <a:gd name="T5" fmla="*/ 110 h 585"/>
                <a:gd name="T6" fmla="*/ 554 w 1143"/>
                <a:gd name="T7" fmla="*/ 197 h 585"/>
                <a:gd name="T8" fmla="*/ 563 w 1143"/>
                <a:gd name="T9" fmla="*/ 239 h 585"/>
                <a:gd name="T10" fmla="*/ 581 w 1143"/>
                <a:gd name="T11" fmla="*/ 267 h 585"/>
                <a:gd name="T12" fmla="*/ 631 w 1143"/>
                <a:gd name="T13" fmla="*/ 275 h 585"/>
                <a:gd name="T14" fmla="*/ 674 w 1143"/>
                <a:gd name="T15" fmla="*/ 319 h 585"/>
                <a:gd name="T16" fmla="*/ 685 w 1143"/>
                <a:gd name="T17" fmla="*/ 353 h 585"/>
                <a:gd name="T18" fmla="*/ 838 w 1143"/>
                <a:gd name="T19" fmla="*/ 347 h 585"/>
                <a:gd name="T20" fmla="*/ 986 w 1143"/>
                <a:gd name="T21" fmla="*/ 362 h 585"/>
                <a:gd name="T22" fmla="*/ 1106 w 1143"/>
                <a:gd name="T23" fmla="*/ 369 h 585"/>
                <a:gd name="T24" fmla="*/ 1137 w 1143"/>
                <a:gd name="T25" fmla="*/ 396 h 585"/>
                <a:gd name="T26" fmla="*/ 1142 w 1143"/>
                <a:gd name="T27" fmla="*/ 436 h 585"/>
                <a:gd name="T28" fmla="*/ 1119 w 1143"/>
                <a:gd name="T29" fmla="*/ 470 h 585"/>
                <a:gd name="T30" fmla="*/ 1055 w 1143"/>
                <a:gd name="T31" fmla="*/ 477 h 585"/>
                <a:gd name="T32" fmla="*/ 946 w 1143"/>
                <a:gd name="T33" fmla="*/ 461 h 585"/>
                <a:gd name="T34" fmla="*/ 834 w 1143"/>
                <a:gd name="T35" fmla="*/ 447 h 585"/>
                <a:gd name="T36" fmla="*/ 730 w 1143"/>
                <a:gd name="T37" fmla="*/ 456 h 585"/>
                <a:gd name="T38" fmla="*/ 672 w 1143"/>
                <a:gd name="T39" fmla="*/ 481 h 585"/>
                <a:gd name="T40" fmla="*/ 630 w 1143"/>
                <a:gd name="T41" fmla="*/ 486 h 585"/>
                <a:gd name="T42" fmla="*/ 596 w 1143"/>
                <a:gd name="T43" fmla="*/ 472 h 585"/>
                <a:gd name="T44" fmla="*/ 571 w 1143"/>
                <a:gd name="T45" fmla="*/ 449 h 585"/>
                <a:gd name="T46" fmla="*/ 565 w 1143"/>
                <a:gd name="T47" fmla="*/ 403 h 585"/>
                <a:gd name="T48" fmla="*/ 531 w 1143"/>
                <a:gd name="T49" fmla="*/ 452 h 585"/>
                <a:gd name="T50" fmla="*/ 490 w 1143"/>
                <a:gd name="T51" fmla="*/ 465 h 585"/>
                <a:gd name="T52" fmla="*/ 450 w 1143"/>
                <a:gd name="T53" fmla="*/ 451 h 585"/>
                <a:gd name="T54" fmla="*/ 435 w 1143"/>
                <a:gd name="T55" fmla="*/ 414 h 585"/>
                <a:gd name="T56" fmla="*/ 445 w 1143"/>
                <a:gd name="T57" fmla="*/ 385 h 585"/>
                <a:gd name="T58" fmla="*/ 454 w 1143"/>
                <a:gd name="T59" fmla="*/ 365 h 585"/>
                <a:gd name="T60" fmla="*/ 417 w 1143"/>
                <a:gd name="T61" fmla="*/ 400 h 585"/>
                <a:gd name="T62" fmla="*/ 375 w 1143"/>
                <a:gd name="T63" fmla="*/ 423 h 585"/>
                <a:gd name="T64" fmla="*/ 331 w 1143"/>
                <a:gd name="T65" fmla="*/ 412 h 585"/>
                <a:gd name="T66" fmla="*/ 311 w 1143"/>
                <a:gd name="T67" fmla="*/ 375 h 585"/>
                <a:gd name="T68" fmla="*/ 360 w 1143"/>
                <a:gd name="T69" fmla="*/ 285 h 585"/>
                <a:gd name="T70" fmla="*/ 250 w 1143"/>
                <a:gd name="T71" fmla="*/ 388 h 585"/>
                <a:gd name="T72" fmla="*/ 95 w 1143"/>
                <a:gd name="T73" fmla="*/ 574 h 585"/>
                <a:gd name="T74" fmla="*/ 49 w 1143"/>
                <a:gd name="T75" fmla="*/ 584 h 585"/>
                <a:gd name="T76" fmla="*/ 9 w 1143"/>
                <a:gd name="T77" fmla="*/ 562 h 585"/>
                <a:gd name="T78" fmla="*/ 2 w 1143"/>
                <a:gd name="T79" fmla="*/ 521 h 585"/>
                <a:gd name="T80" fmla="*/ 137 w 1143"/>
                <a:gd name="T81" fmla="*/ 347 h 585"/>
                <a:gd name="T82" fmla="*/ 341 w 1143"/>
                <a:gd name="T83" fmla="*/ 122 h 585"/>
                <a:gd name="T84" fmla="*/ 395 w 1143"/>
                <a:gd name="T85" fmla="*/ 70 h 585"/>
                <a:gd name="T86" fmla="*/ 458 w 1143"/>
                <a:gd name="T87" fmla="*/ 20 h 585"/>
                <a:gd name="T88" fmla="*/ 528 w 1143"/>
                <a:gd name="T8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585">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84" name="Oval 83"/>
          <p:cNvSpPr/>
          <p:nvPr/>
        </p:nvSpPr>
        <p:spPr>
          <a:xfrm>
            <a:off x="8432904" y="5236944"/>
            <a:ext cx="725243" cy="725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85" name="Freeform 1171"/>
          <p:cNvSpPr>
            <a:spLocks/>
          </p:cNvSpPr>
          <p:nvPr/>
        </p:nvSpPr>
        <p:spPr bwMode="auto">
          <a:xfrm>
            <a:off x="8647409" y="5466761"/>
            <a:ext cx="309528" cy="232121"/>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35" name="Text Placeholder 1">
            <a:extLst>
              <a:ext uri="{FF2B5EF4-FFF2-40B4-BE49-F238E27FC236}">
                <a16:creationId xmlns:a16="http://schemas.microsoft.com/office/drawing/2014/main" id="{372B1EE6-09F9-4707-8EDF-05CDF67BF788}"/>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38" name="Title 2">
            <a:extLst>
              <a:ext uri="{FF2B5EF4-FFF2-40B4-BE49-F238E27FC236}">
                <a16:creationId xmlns:a16="http://schemas.microsoft.com/office/drawing/2014/main" id="{0DC95492-387E-417D-9A8E-A29347A4DADB}"/>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171239522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6"/>
          <p:cNvSpPr>
            <a:spLocks noChangeArrowheads="1"/>
          </p:cNvSpPr>
          <p:nvPr/>
        </p:nvSpPr>
        <p:spPr bwMode="auto">
          <a:xfrm>
            <a:off x="1693324" y="4926290"/>
            <a:ext cx="3161533" cy="712748"/>
          </a:xfrm>
          <a:prstGeom prst="rect">
            <a:avLst/>
          </a:prstGeom>
          <a:solidFill>
            <a:schemeClr val="accent1"/>
          </a:solidFill>
          <a:ln>
            <a:noFill/>
          </a:ln>
        </p:spPr>
        <p:txBody>
          <a:bodyPr vert="horz" wrap="square" lIns="273896" tIns="0" rIns="273896" bIns="0" numCol="1" anchor="ctr" anchorCtr="0" compatLnSpc="1">
            <a:prstTxWarp prst="textNoShape">
              <a:avLst/>
            </a:prstTxWarp>
          </a:bodyPr>
          <a:lstStyle/>
          <a:p>
            <a:pPr lvl="0" algn="r"/>
            <a:r>
              <a:rPr lang="en-US" sz="1598" b="1" dirty="0">
                <a:solidFill>
                  <a:srgbClr val="FFFFFF"/>
                </a:solidFill>
              </a:rPr>
              <a:t>Write Keyword Here</a:t>
            </a:r>
          </a:p>
        </p:txBody>
      </p:sp>
      <p:sp>
        <p:nvSpPr>
          <p:cNvPr id="40" name="Freeform 27"/>
          <p:cNvSpPr>
            <a:spLocks/>
          </p:cNvSpPr>
          <p:nvPr/>
        </p:nvSpPr>
        <p:spPr bwMode="auto">
          <a:xfrm>
            <a:off x="1693324" y="3503217"/>
            <a:ext cx="2814706" cy="706248"/>
          </a:xfrm>
          <a:custGeom>
            <a:avLst/>
            <a:gdLst>
              <a:gd name="T0" fmla="*/ 1404 w 1404"/>
              <a:gd name="T1" fmla="*/ 326 h 326"/>
              <a:gd name="T2" fmla="*/ 0 w 1404"/>
              <a:gd name="T3" fmla="*/ 326 h 326"/>
              <a:gd name="T4" fmla="*/ 0 w 1404"/>
              <a:gd name="T5" fmla="*/ 0 h 326"/>
              <a:gd name="T6" fmla="*/ 0 w 1404"/>
              <a:gd name="T7" fmla="*/ 0 h 326"/>
              <a:gd name="T8" fmla="*/ 1404 w 1404"/>
              <a:gd name="T9" fmla="*/ 0 h 326"/>
              <a:gd name="T10" fmla="*/ 1404 w 1404"/>
              <a:gd name="T11" fmla="*/ 326 h 326"/>
            </a:gdLst>
            <a:ahLst/>
            <a:cxnLst>
              <a:cxn ang="0">
                <a:pos x="T0" y="T1"/>
              </a:cxn>
              <a:cxn ang="0">
                <a:pos x="T2" y="T3"/>
              </a:cxn>
              <a:cxn ang="0">
                <a:pos x="T4" y="T5"/>
              </a:cxn>
              <a:cxn ang="0">
                <a:pos x="T6" y="T7"/>
              </a:cxn>
              <a:cxn ang="0">
                <a:pos x="T8" y="T9"/>
              </a:cxn>
              <a:cxn ang="0">
                <a:pos x="T10" y="T11"/>
              </a:cxn>
            </a:cxnLst>
            <a:rect l="0" t="0" r="r" b="b"/>
            <a:pathLst>
              <a:path w="1404" h="326">
                <a:moveTo>
                  <a:pt x="1404" y="326"/>
                </a:moveTo>
                <a:lnTo>
                  <a:pt x="0" y="326"/>
                </a:lnTo>
                <a:lnTo>
                  <a:pt x="0" y="0"/>
                </a:lnTo>
                <a:lnTo>
                  <a:pt x="0" y="0"/>
                </a:lnTo>
                <a:lnTo>
                  <a:pt x="1404" y="0"/>
                </a:lnTo>
                <a:lnTo>
                  <a:pt x="1404" y="326"/>
                </a:lnTo>
                <a:close/>
              </a:path>
            </a:pathLst>
          </a:custGeom>
          <a:solidFill>
            <a:schemeClr val="accent3"/>
          </a:solidFill>
          <a:ln>
            <a:noFill/>
          </a:ln>
        </p:spPr>
        <p:txBody>
          <a:bodyPr vert="horz" wrap="square" lIns="273896" tIns="0" rIns="273896" bIns="0" numCol="1" anchor="ctr" anchorCtr="0" compatLnSpc="1">
            <a:prstTxWarp prst="textNoShape">
              <a:avLst/>
            </a:prstTxWarp>
          </a:bodyPr>
          <a:lstStyle/>
          <a:p>
            <a:pPr lvl="0" algn="r"/>
            <a:r>
              <a:rPr lang="en-US" sz="1598" b="1" dirty="0">
                <a:solidFill>
                  <a:srgbClr val="FFFFFF"/>
                </a:solidFill>
              </a:rPr>
              <a:t>Write Keyword Here</a:t>
            </a:r>
          </a:p>
        </p:txBody>
      </p:sp>
      <p:sp>
        <p:nvSpPr>
          <p:cNvPr id="41" name="Freeform 28"/>
          <p:cNvSpPr>
            <a:spLocks/>
          </p:cNvSpPr>
          <p:nvPr/>
        </p:nvSpPr>
        <p:spPr bwMode="auto">
          <a:xfrm>
            <a:off x="7336770" y="4926290"/>
            <a:ext cx="3161533" cy="712748"/>
          </a:xfrm>
          <a:custGeom>
            <a:avLst/>
            <a:gdLst>
              <a:gd name="T0" fmla="*/ 0 w 1577"/>
              <a:gd name="T1" fmla="*/ 0 h 329"/>
              <a:gd name="T2" fmla="*/ 1577 w 1577"/>
              <a:gd name="T3" fmla="*/ 0 h 329"/>
              <a:gd name="T4" fmla="*/ 1577 w 1577"/>
              <a:gd name="T5" fmla="*/ 329 h 329"/>
              <a:gd name="T6" fmla="*/ 0 w 1577"/>
              <a:gd name="T7" fmla="*/ 329 h 329"/>
              <a:gd name="T8" fmla="*/ 0 w 1577"/>
              <a:gd name="T9" fmla="*/ 0 h 329"/>
              <a:gd name="T10" fmla="*/ 0 w 1577"/>
              <a:gd name="T11" fmla="*/ 0 h 329"/>
            </a:gdLst>
            <a:ahLst/>
            <a:cxnLst>
              <a:cxn ang="0">
                <a:pos x="T0" y="T1"/>
              </a:cxn>
              <a:cxn ang="0">
                <a:pos x="T2" y="T3"/>
              </a:cxn>
              <a:cxn ang="0">
                <a:pos x="T4" y="T5"/>
              </a:cxn>
              <a:cxn ang="0">
                <a:pos x="T6" y="T7"/>
              </a:cxn>
              <a:cxn ang="0">
                <a:pos x="T8" y="T9"/>
              </a:cxn>
              <a:cxn ang="0">
                <a:pos x="T10" y="T11"/>
              </a:cxn>
            </a:cxnLst>
            <a:rect l="0" t="0" r="r" b="b"/>
            <a:pathLst>
              <a:path w="1577" h="329">
                <a:moveTo>
                  <a:pt x="0" y="0"/>
                </a:moveTo>
                <a:lnTo>
                  <a:pt x="1577" y="0"/>
                </a:lnTo>
                <a:lnTo>
                  <a:pt x="1577" y="329"/>
                </a:lnTo>
                <a:lnTo>
                  <a:pt x="0" y="329"/>
                </a:lnTo>
                <a:lnTo>
                  <a:pt x="0" y="0"/>
                </a:lnTo>
                <a:lnTo>
                  <a:pt x="0" y="0"/>
                </a:lnTo>
                <a:close/>
              </a:path>
            </a:pathLst>
          </a:custGeom>
          <a:solidFill>
            <a:schemeClr val="accent4"/>
          </a:solidFill>
          <a:ln>
            <a:noFill/>
          </a:ln>
        </p:spPr>
        <p:txBody>
          <a:bodyPr vert="horz" wrap="square" lIns="273896" tIns="0" rIns="273896" bIns="0" numCol="1" anchor="ctr" anchorCtr="0" compatLnSpc="1">
            <a:prstTxWarp prst="textNoShape">
              <a:avLst/>
            </a:prstTxWarp>
          </a:bodyPr>
          <a:lstStyle/>
          <a:p>
            <a:pPr lvl="0"/>
            <a:r>
              <a:rPr lang="en-US" sz="1598" b="1" dirty="0">
                <a:solidFill>
                  <a:srgbClr val="FFFFFF"/>
                </a:solidFill>
              </a:rPr>
              <a:t>Write Keyword Here</a:t>
            </a:r>
          </a:p>
        </p:txBody>
      </p:sp>
      <p:sp>
        <p:nvSpPr>
          <p:cNvPr id="42" name="Rectangle 29"/>
          <p:cNvSpPr>
            <a:spLocks noChangeArrowheads="1"/>
          </p:cNvSpPr>
          <p:nvPr/>
        </p:nvSpPr>
        <p:spPr bwMode="auto">
          <a:xfrm>
            <a:off x="7683596" y="3503217"/>
            <a:ext cx="2814706" cy="706248"/>
          </a:xfrm>
          <a:prstGeom prst="rect">
            <a:avLst/>
          </a:prstGeom>
          <a:solidFill>
            <a:schemeClr val="accent3"/>
          </a:solidFill>
          <a:ln>
            <a:noFill/>
          </a:ln>
        </p:spPr>
        <p:txBody>
          <a:bodyPr vert="horz" wrap="square" lIns="273896" tIns="0" rIns="273896" bIns="0" numCol="1" anchor="ctr" anchorCtr="0" compatLnSpc="1">
            <a:prstTxWarp prst="textNoShape">
              <a:avLst/>
            </a:prstTxWarp>
          </a:bodyPr>
          <a:lstStyle/>
          <a:p>
            <a:pPr lvl="0"/>
            <a:r>
              <a:rPr lang="en-US" sz="1598" b="1" dirty="0">
                <a:solidFill>
                  <a:srgbClr val="FFFFFF"/>
                </a:solidFill>
              </a:rPr>
              <a:t>Write Keyword Here</a:t>
            </a:r>
          </a:p>
        </p:txBody>
      </p:sp>
      <p:sp>
        <p:nvSpPr>
          <p:cNvPr id="43" name="Freeform 30"/>
          <p:cNvSpPr>
            <a:spLocks/>
          </p:cNvSpPr>
          <p:nvPr/>
        </p:nvSpPr>
        <p:spPr bwMode="auto">
          <a:xfrm>
            <a:off x="6093808" y="2064162"/>
            <a:ext cx="1242962" cy="1915471"/>
          </a:xfrm>
          <a:custGeom>
            <a:avLst/>
            <a:gdLst>
              <a:gd name="T0" fmla="*/ 620 w 620"/>
              <a:gd name="T1" fmla="*/ 0 h 882"/>
              <a:gd name="T2" fmla="*/ 620 w 620"/>
              <a:gd name="T3" fmla="*/ 333 h 882"/>
              <a:gd name="T4" fmla="*/ 0 w 620"/>
              <a:gd name="T5" fmla="*/ 882 h 882"/>
              <a:gd name="T6" fmla="*/ 620 w 620"/>
              <a:gd name="T7" fmla="*/ 0 h 882"/>
              <a:gd name="T8" fmla="*/ 620 w 620"/>
              <a:gd name="T9" fmla="*/ 0 h 882"/>
            </a:gdLst>
            <a:ahLst/>
            <a:cxnLst>
              <a:cxn ang="0">
                <a:pos x="T0" y="T1"/>
              </a:cxn>
              <a:cxn ang="0">
                <a:pos x="T2" y="T3"/>
              </a:cxn>
              <a:cxn ang="0">
                <a:pos x="T4" y="T5"/>
              </a:cxn>
              <a:cxn ang="0">
                <a:pos x="T6" y="T7"/>
              </a:cxn>
              <a:cxn ang="0">
                <a:pos x="T8" y="T9"/>
              </a:cxn>
            </a:cxnLst>
            <a:rect l="0" t="0" r="r" b="b"/>
            <a:pathLst>
              <a:path w="620" h="882">
                <a:moveTo>
                  <a:pt x="620" y="0"/>
                </a:moveTo>
                <a:lnTo>
                  <a:pt x="620" y="333"/>
                </a:lnTo>
                <a:lnTo>
                  <a:pt x="0" y="882"/>
                </a:lnTo>
                <a:lnTo>
                  <a:pt x="620" y="0"/>
                </a:lnTo>
                <a:lnTo>
                  <a:pt x="62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4" name="Freeform 31"/>
          <p:cNvSpPr>
            <a:spLocks/>
          </p:cNvSpPr>
          <p:nvPr/>
        </p:nvSpPr>
        <p:spPr bwMode="auto">
          <a:xfrm>
            <a:off x="4854856" y="2064162"/>
            <a:ext cx="1238953" cy="1915471"/>
          </a:xfrm>
          <a:custGeom>
            <a:avLst/>
            <a:gdLst>
              <a:gd name="T0" fmla="*/ 0 w 618"/>
              <a:gd name="T1" fmla="*/ 333 h 882"/>
              <a:gd name="T2" fmla="*/ 618 w 618"/>
              <a:gd name="T3" fmla="*/ 882 h 882"/>
              <a:gd name="T4" fmla="*/ 0 w 618"/>
              <a:gd name="T5" fmla="*/ 0 h 882"/>
              <a:gd name="T6" fmla="*/ 0 w 618"/>
              <a:gd name="T7" fmla="*/ 333 h 882"/>
            </a:gdLst>
            <a:ahLst/>
            <a:cxnLst>
              <a:cxn ang="0">
                <a:pos x="T0" y="T1"/>
              </a:cxn>
              <a:cxn ang="0">
                <a:pos x="T2" y="T3"/>
              </a:cxn>
              <a:cxn ang="0">
                <a:pos x="T4" y="T5"/>
              </a:cxn>
              <a:cxn ang="0">
                <a:pos x="T6" y="T7"/>
              </a:cxn>
            </a:cxnLst>
            <a:rect l="0" t="0" r="r" b="b"/>
            <a:pathLst>
              <a:path w="618" h="882">
                <a:moveTo>
                  <a:pt x="0" y="333"/>
                </a:moveTo>
                <a:lnTo>
                  <a:pt x="618" y="882"/>
                </a:lnTo>
                <a:lnTo>
                  <a:pt x="0" y="0"/>
                </a:lnTo>
                <a:lnTo>
                  <a:pt x="0" y="3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5" name="Freeform 32"/>
          <p:cNvSpPr>
            <a:spLocks/>
          </p:cNvSpPr>
          <p:nvPr/>
        </p:nvSpPr>
        <p:spPr bwMode="auto">
          <a:xfrm>
            <a:off x="4854856" y="3740062"/>
            <a:ext cx="1238953" cy="1898097"/>
          </a:xfrm>
          <a:custGeom>
            <a:avLst/>
            <a:gdLst>
              <a:gd name="T0" fmla="*/ 0 w 618"/>
              <a:gd name="T1" fmla="*/ 874 h 874"/>
              <a:gd name="T2" fmla="*/ 618 w 618"/>
              <a:gd name="T3" fmla="*/ 0 h 874"/>
              <a:gd name="T4" fmla="*/ 618 w 618"/>
              <a:gd name="T5" fmla="*/ 0 h 874"/>
              <a:gd name="T6" fmla="*/ 0 w 618"/>
              <a:gd name="T7" fmla="*/ 545 h 874"/>
              <a:gd name="T8" fmla="*/ 0 w 618"/>
              <a:gd name="T9" fmla="*/ 545 h 874"/>
              <a:gd name="T10" fmla="*/ 0 w 618"/>
              <a:gd name="T11" fmla="*/ 874 h 874"/>
            </a:gdLst>
            <a:ahLst/>
            <a:cxnLst>
              <a:cxn ang="0">
                <a:pos x="T0" y="T1"/>
              </a:cxn>
              <a:cxn ang="0">
                <a:pos x="T2" y="T3"/>
              </a:cxn>
              <a:cxn ang="0">
                <a:pos x="T4" y="T5"/>
              </a:cxn>
              <a:cxn ang="0">
                <a:pos x="T6" y="T7"/>
              </a:cxn>
              <a:cxn ang="0">
                <a:pos x="T8" y="T9"/>
              </a:cxn>
              <a:cxn ang="0">
                <a:pos x="T10" y="T11"/>
              </a:cxn>
            </a:cxnLst>
            <a:rect l="0" t="0" r="r" b="b"/>
            <a:pathLst>
              <a:path w="618" h="874">
                <a:moveTo>
                  <a:pt x="0" y="874"/>
                </a:moveTo>
                <a:lnTo>
                  <a:pt x="618" y="0"/>
                </a:lnTo>
                <a:lnTo>
                  <a:pt x="618" y="0"/>
                </a:lnTo>
                <a:lnTo>
                  <a:pt x="0" y="545"/>
                </a:lnTo>
                <a:lnTo>
                  <a:pt x="0" y="545"/>
                </a:lnTo>
                <a:lnTo>
                  <a:pt x="0" y="8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6" name="Freeform 33"/>
          <p:cNvSpPr>
            <a:spLocks/>
          </p:cNvSpPr>
          <p:nvPr/>
        </p:nvSpPr>
        <p:spPr bwMode="auto">
          <a:xfrm>
            <a:off x="4508030" y="3502349"/>
            <a:ext cx="1585778" cy="707984"/>
          </a:xfrm>
          <a:custGeom>
            <a:avLst/>
            <a:gdLst>
              <a:gd name="T0" fmla="*/ 0 w 791"/>
              <a:gd name="T1" fmla="*/ 326 h 326"/>
              <a:gd name="T2" fmla="*/ 791 w 791"/>
              <a:gd name="T3" fmla="*/ 164 h 326"/>
              <a:gd name="T4" fmla="*/ 0 w 791"/>
              <a:gd name="T5" fmla="*/ 0 h 326"/>
              <a:gd name="T6" fmla="*/ 0 w 791"/>
              <a:gd name="T7" fmla="*/ 326 h 326"/>
            </a:gdLst>
            <a:ahLst/>
            <a:cxnLst>
              <a:cxn ang="0">
                <a:pos x="T0" y="T1"/>
              </a:cxn>
              <a:cxn ang="0">
                <a:pos x="T2" y="T3"/>
              </a:cxn>
              <a:cxn ang="0">
                <a:pos x="T4" y="T5"/>
              </a:cxn>
              <a:cxn ang="0">
                <a:pos x="T6" y="T7"/>
              </a:cxn>
            </a:cxnLst>
            <a:rect l="0" t="0" r="r" b="b"/>
            <a:pathLst>
              <a:path w="791" h="326">
                <a:moveTo>
                  <a:pt x="0" y="326"/>
                </a:moveTo>
                <a:lnTo>
                  <a:pt x="791" y="164"/>
                </a:lnTo>
                <a:lnTo>
                  <a:pt x="0" y="0"/>
                </a:lnTo>
                <a:lnTo>
                  <a:pt x="0" y="32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7" name="Freeform 34"/>
          <p:cNvSpPr>
            <a:spLocks/>
          </p:cNvSpPr>
          <p:nvPr/>
        </p:nvSpPr>
        <p:spPr bwMode="auto">
          <a:xfrm>
            <a:off x="6093808" y="3740062"/>
            <a:ext cx="1242962" cy="1898097"/>
          </a:xfrm>
          <a:custGeom>
            <a:avLst/>
            <a:gdLst>
              <a:gd name="T0" fmla="*/ 0 w 620"/>
              <a:gd name="T1" fmla="*/ 0 h 874"/>
              <a:gd name="T2" fmla="*/ 620 w 620"/>
              <a:gd name="T3" fmla="*/ 545 h 874"/>
              <a:gd name="T4" fmla="*/ 620 w 620"/>
              <a:gd name="T5" fmla="*/ 874 h 874"/>
              <a:gd name="T6" fmla="*/ 0 w 620"/>
              <a:gd name="T7" fmla="*/ 0 h 874"/>
              <a:gd name="T8" fmla="*/ 0 w 620"/>
              <a:gd name="T9" fmla="*/ 0 h 874"/>
            </a:gdLst>
            <a:ahLst/>
            <a:cxnLst>
              <a:cxn ang="0">
                <a:pos x="T0" y="T1"/>
              </a:cxn>
              <a:cxn ang="0">
                <a:pos x="T2" y="T3"/>
              </a:cxn>
              <a:cxn ang="0">
                <a:pos x="T4" y="T5"/>
              </a:cxn>
              <a:cxn ang="0">
                <a:pos x="T6" y="T7"/>
              </a:cxn>
              <a:cxn ang="0">
                <a:pos x="T8" y="T9"/>
              </a:cxn>
            </a:cxnLst>
            <a:rect l="0" t="0" r="r" b="b"/>
            <a:pathLst>
              <a:path w="620" h="874">
                <a:moveTo>
                  <a:pt x="0" y="0"/>
                </a:moveTo>
                <a:lnTo>
                  <a:pt x="620" y="545"/>
                </a:lnTo>
                <a:lnTo>
                  <a:pt x="620" y="874"/>
                </a:lnTo>
                <a:lnTo>
                  <a:pt x="0" y="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8" name="Freeform 35"/>
          <p:cNvSpPr>
            <a:spLocks/>
          </p:cNvSpPr>
          <p:nvPr/>
        </p:nvSpPr>
        <p:spPr bwMode="auto">
          <a:xfrm>
            <a:off x="6093808" y="3502349"/>
            <a:ext cx="1589788" cy="707984"/>
          </a:xfrm>
          <a:custGeom>
            <a:avLst/>
            <a:gdLst>
              <a:gd name="T0" fmla="*/ 793 w 793"/>
              <a:gd name="T1" fmla="*/ 0 h 326"/>
              <a:gd name="T2" fmla="*/ 793 w 793"/>
              <a:gd name="T3" fmla="*/ 0 h 326"/>
              <a:gd name="T4" fmla="*/ 0 w 793"/>
              <a:gd name="T5" fmla="*/ 164 h 326"/>
              <a:gd name="T6" fmla="*/ 793 w 793"/>
              <a:gd name="T7" fmla="*/ 326 h 326"/>
              <a:gd name="T8" fmla="*/ 793 w 793"/>
              <a:gd name="T9" fmla="*/ 0 h 326"/>
            </a:gdLst>
            <a:ahLst/>
            <a:cxnLst>
              <a:cxn ang="0">
                <a:pos x="T0" y="T1"/>
              </a:cxn>
              <a:cxn ang="0">
                <a:pos x="T2" y="T3"/>
              </a:cxn>
              <a:cxn ang="0">
                <a:pos x="T4" y="T5"/>
              </a:cxn>
              <a:cxn ang="0">
                <a:pos x="T6" y="T7"/>
              </a:cxn>
              <a:cxn ang="0">
                <a:pos x="T8" y="T9"/>
              </a:cxn>
            </a:cxnLst>
            <a:rect l="0" t="0" r="r" b="b"/>
            <a:pathLst>
              <a:path w="793" h="326">
                <a:moveTo>
                  <a:pt x="793" y="0"/>
                </a:moveTo>
                <a:lnTo>
                  <a:pt x="793" y="0"/>
                </a:lnTo>
                <a:lnTo>
                  <a:pt x="0" y="164"/>
                </a:lnTo>
                <a:lnTo>
                  <a:pt x="793" y="326"/>
                </a:lnTo>
                <a:lnTo>
                  <a:pt x="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9" name="Oval 33"/>
          <p:cNvSpPr>
            <a:spLocks noChangeArrowheads="1"/>
          </p:cNvSpPr>
          <p:nvPr/>
        </p:nvSpPr>
        <p:spPr bwMode="auto">
          <a:xfrm>
            <a:off x="5161576" y="2921418"/>
            <a:ext cx="1868354" cy="1869843"/>
          </a:xfrm>
          <a:prstGeom prst="ellipse">
            <a:avLst/>
          </a:prstGeom>
          <a:solidFill>
            <a:srgbClr val="FFFFFF"/>
          </a:solidFill>
          <a:ln w="19050" cap="flat">
            <a:solidFill>
              <a:schemeClr val="bg1">
                <a:lumMod val="50000"/>
              </a:schemeClr>
            </a:solidFill>
            <a:prstDash val="solid"/>
            <a:miter lim="800000"/>
            <a:headEnd/>
            <a:tailEnd/>
          </a:ln>
        </p:spPr>
        <p:txBody>
          <a:bodyPr vert="horz" wrap="square" lIns="91299" tIns="45649" rIns="91299" bIns="45649" numCol="1" anchor="t" anchorCtr="0" compatLnSpc="1">
            <a:prstTxWarp prst="textNoShape">
              <a:avLst/>
            </a:prstTxWarp>
          </a:bodyPr>
          <a:lstStyle/>
          <a:p>
            <a:endParaRPr lang="en-US" sz="1798" dirty="0"/>
          </a:p>
        </p:txBody>
      </p:sp>
      <p:sp>
        <p:nvSpPr>
          <p:cNvPr id="50" name="Oval 19"/>
          <p:cNvSpPr>
            <a:spLocks noChangeArrowheads="1"/>
          </p:cNvSpPr>
          <p:nvPr/>
        </p:nvSpPr>
        <p:spPr bwMode="auto">
          <a:xfrm>
            <a:off x="1147930" y="3308593"/>
            <a:ext cx="1093955" cy="1095496"/>
          </a:xfrm>
          <a:prstGeom prst="ellipse">
            <a:avLst/>
          </a:prstGeom>
          <a:solidFill>
            <a:srgbClr val="FFFFFF"/>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2796" dirty="0">
              <a:solidFill>
                <a:schemeClr val="bg1"/>
              </a:solidFill>
            </a:endParaRPr>
          </a:p>
        </p:txBody>
      </p:sp>
      <p:sp>
        <p:nvSpPr>
          <p:cNvPr id="51" name="Oval 20"/>
          <p:cNvSpPr>
            <a:spLocks noChangeArrowheads="1"/>
          </p:cNvSpPr>
          <p:nvPr/>
        </p:nvSpPr>
        <p:spPr bwMode="auto">
          <a:xfrm>
            <a:off x="1147930" y="4734915"/>
            <a:ext cx="1093955" cy="1095496"/>
          </a:xfrm>
          <a:prstGeom prst="ellipse">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2796" dirty="0">
              <a:solidFill>
                <a:schemeClr val="bg1"/>
              </a:solidFill>
            </a:endParaRPr>
          </a:p>
        </p:txBody>
      </p:sp>
      <p:sp>
        <p:nvSpPr>
          <p:cNvPr id="52" name="Freeform 24"/>
          <p:cNvSpPr>
            <a:spLocks/>
          </p:cNvSpPr>
          <p:nvPr/>
        </p:nvSpPr>
        <p:spPr bwMode="auto">
          <a:xfrm>
            <a:off x="7336770" y="2065047"/>
            <a:ext cx="3161533" cy="721414"/>
          </a:xfrm>
          <a:custGeom>
            <a:avLst/>
            <a:gdLst>
              <a:gd name="T0" fmla="*/ 0 w 1577"/>
              <a:gd name="T1" fmla="*/ 0 h 333"/>
              <a:gd name="T2" fmla="*/ 1577 w 1577"/>
              <a:gd name="T3" fmla="*/ 0 h 333"/>
              <a:gd name="T4" fmla="*/ 1577 w 1577"/>
              <a:gd name="T5" fmla="*/ 333 h 333"/>
              <a:gd name="T6" fmla="*/ 0 w 1577"/>
              <a:gd name="T7" fmla="*/ 333 h 333"/>
              <a:gd name="T8" fmla="*/ 0 w 1577"/>
              <a:gd name="T9" fmla="*/ 0 h 333"/>
              <a:gd name="T10" fmla="*/ 0 w 1577"/>
              <a:gd name="T11" fmla="*/ 0 h 333"/>
            </a:gdLst>
            <a:ahLst/>
            <a:cxnLst>
              <a:cxn ang="0">
                <a:pos x="T0" y="T1"/>
              </a:cxn>
              <a:cxn ang="0">
                <a:pos x="T2" y="T3"/>
              </a:cxn>
              <a:cxn ang="0">
                <a:pos x="T4" y="T5"/>
              </a:cxn>
              <a:cxn ang="0">
                <a:pos x="T6" y="T7"/>
              </a:cxn>
              <a:cxn ang="0">
                <a:pos x="T8" y="T9"/>
              </a:cxn>
              <a:cxn ang="0">
                <a:pos x="T10" y="T11"/>
              </a:cxn>
            </a:cxnLst>
            <a:rect l="0" t="0" r="r" b="b"/>
            <a:pathLst>
              <a:path w="1577" h="333">
                <a:moveTo>
                  <a:pt x="0" y="0"/>
                </a:moveTo>
                <a:lnTo>
                  <a:pt x="1577" y="0"/>
                </a:lnTo>
                <a:lnTo>
                  <a:pt x="1577" y="333"/>
                </a:lnTo>
                <a:lnTo>
                  <a:pt x="0" y="333"/>
                </a:lnTo>
                <a:lnTo>
                  <a:pt x="0" y="0"/>
                </a:lnTo>
                <a:lnTo>
                  <a:pt x="0" y="0"/>
                </a:lnTo>
                <a:close/>
              </a:path>
            </a:pathLst>
          </a:custGeom>
          <a:solidFill>
            <a:schemeClr val="accent1"/>
          </a:solidFill>
          <a:ln>
            <a:noFill/>
          </a:ln>
        </p:spPr>
        <p:txBody>
          <a:bodyPr vert="horz" wrap="square" lIns="273896" tIns="0" rIns="273896" bIns="0" numCol="1" anchor="ctr" anchorCtr="0" compatLnSpc="1">
            <a:prstTxWarp prst="textNoShape">
              <a:avLst/>
            </a:prstTxWarp>
          </a:bodyPr>
          <a:lstStyle/>
          <a:p>
            <a:pPr lvl="0"/>
            <a:r>
              <a:rPr lang="en-US" sz="1598" b="1" dirty="0">
                <a:solidFill>
                  <a:srgbClr val="FFFFFF"/>
                </a:solidFill>
              </a:rPr>
              <a:t>Write Keyword Here</a:t>
            </a:r>
          </a:p>
        </p:txBody>
      </p:sp>
      <p:sp>
        <p:nvSpPr>
          <p:cNvPr id="53" name="Freeform 25"/>
          <p:cNvSpPr>
            <a:spLocks/>
          </p:cNvSpPr>
          <p:nvPr/>
        </p:nvSpPr>
        <p:spPr bwMode="auto">
          <a:xfrm>
            <a:off x="1693324" y="2065047"/>
            <a:ext cx="3161533" cy="721414"/>
          </a:xfrm>
          <a:custGeom>
            <a:avLst/>
            <a:gdLst>
              <a:gd name="T0" fmla="*/ 1577 w 1577"/>
              <a:gd name="T1" fmla="*/ 333 h 333"/>
              <a:gd name="T2" fmla="*/ 0 w 1577"/>
              <a:gd name="T3" fmla="*/ 333 h 333"/>
              <a:gd name="T4" fmla="*/ 0 w 1577"/>
              <a:gd name="T5" fmla="*/ 0 h 333"/>
              <a:gd name="T6" fmla="*/ 0 w 1577"/>
              <a:gd name="T7" fmla="*/ 0 h 333"/>
              <a:gd name="T8" fmla="*/ 1577 w 1577"/>
              <a:gd name="T9" fmla="*/ 0 h 333"/>
              <a:gd name="T10" fmla="*/ 1577 w 1577"/>
              <a:gd name="T11" fmla="*/ 333 h 333"/>
            </a:gdLst>
            <a:ahLst/>
            <a:cxnLst>
              <a:cxn ang="0">
                <a:pos x="T0" y="T1"/>
              </a:cxn>
              <a:cxn ang="0">
                <a:pos x="T2" y="T3"/>
              </a:cxn>
              <a:cxn ang="0">
                <a:pos x="T4" y="T5"/>
              </a:cxn>
              <a:cxn ang="0">
                <a:pos x="T6" y="T7"/>
              </a:cxn>
              <a:cxn ang="0">
                <a:pos x="T8" y="T9"/>
              </a:cxn>
              <a:cxn ang="0">
                <a:pos x="T10" y="T11"/>
              </a:cxn>
            </a:cxnLst>
            <a:rect l="0" t="0" r="r" b="b"/>
            <a:pathLst>
              <a:path w="1577" h="333">
                <a:moveTo>
                  <a:pt x="1577" y="333"/>
                </a:moveTo>
                <a:lnTo>
                  <a:pt x="0" y="333"/>
                </a:lnTo>
                <a:lnTo>
                  <a:pt x="0" y="0"/>
                </a:lnTo>
                <a:lnTo>
                  <a:pt x="0" y="0"/>
                </a:lnTo>
                <a:lnTo>
                  <a:pt x="1577" y="0"/>
                </a:lnTo>
                <a:lnTo>
                  <a:pt x="1577" y="333"/>
                </a:lnTo>
                <a:close/>
              </a:path>
            </a:pathLst>
          </a:custGeom>
          <a:solidFill>
            <a:schemeClr val="accent4"/>
          </a:solidFill>
          <a:ln>
            <a:noFill/>
          </a:ln>
        </p:spPr>
        <p:txBody>
          <a:bodyPr vert="horz" wrap="square" lIns="273896" tIns="0" rIns="273896" bIns="0" numCol="1" anchor="ctr" anchorCtr="0" compatLnSpc="1">
            <a:prstTxWarp prst="textNoShape">
              <a:avLst/>
            </a:prstTxWarp>
          </a:bodyPr>
          <a:lstStyle/>
          <a:p>
            <a:pPr lvl="0" algn="r"/>
            <a:r>
              <a:rPr lang="en-US" sz="1598" b="1" dirty="0">
                <a:solidFill>
                  <a:srgbClr val="FFFFFF"/>
                </a:solidFill>
              </a:rPr>
              <a:t>Write Keyword Here</a:t>
            </a:r>
          </a:p>
        </p:txBody>
      </p:sp>
      <p:sp>
        <p:nvSpPr>
          <p:cNvPr id="54" name="Oval 18"/>
          <p:cNvSpPr>
            <a:spLocks noChangeArrowheads="1"/>
          </p:cNvSpPr>
          <p:nvPr/>
        </p:nvSpPr>
        <p:spPr bwMode="auto">
          <a:xfrm>
            <a:off x="1147930" y="1878006"/>
            <a:ext cx="1093955" cy="1095496"/>
          </a:xfrm>
          <a:prstGeom prst="ellipse">
            <a:avLst/>
          </a:prstGeom>
          <a:solidFill>
            <a:srgbClr val="FFFFFF"/>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2796" dirty="0">
              <a:solidFill>
                <a:schemeClr val="bg1"/>
              </a:solidFill>
            </a:endParaRPr>
          </a:p>
        </p:txBody>
      </p:sp>
      <p:sp>
        <p:nvSpPr>
          <p:cNvPr id="55" name="Oval 21"/>
          <p:cNvSpPr>
            <a:spLocks noChangeArrowheads="1"/>
          </p:cNvSpPr>
          <p:nvPr/>
        </p:nvSpPr>
        <p:spPr bwMode="auto">
          <a:xfrm>
            <a:off x="9945487" y="1875693"/>
            <a:ext cx="1098584" cy="1100123"/>
          </a:xfrm>
          <a:prstGeom prst="ellipse">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2796" dirty="0">
              <a:solidFill>
                <a:schemeClr val="bg1"/>
              </a:solidFill>
            </a:endParaRPr>
          </a:p>
        </p:txBody>
      </p:sp>
      <p:sp>
        <p:nvSpPr>
          <p:cNvPr id="56" name="Oval 22"/>
          <p:cNvSpPr>
            <a:spLocks noChangeArrowheads="1"/>
          </p:cNvSpPr>
          <p:nvPr/>
        </p:nvSpPr>
        <p:spPr bwMode="auto">
          <a:xfrm>
            <a:off x="9947803" y="3308593"/>
            <a:ext cx="1093955" cy="1095496"/>
          </a:xfrm>
          <a:prstGeom prst="ellipse">
            <a:avLst/>
          </a:prstGeom>
          <a:solidFill>
            <a:srgbClr val="FFFFFF"/>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598" tIns="0" rIns="0" bIns="0" rtlCol="0" anchor="ctr"/>
          <a:lstStyle/>
          <a:p>
            <a:pPr algn="ctr" fontAlgn="base">
              <a:lnSpc>
                <a:spcPct val="150000"/>
              </a:lnSpc>
            </a:pPr>
            <a:endParaRPr lang="en-US" sz="2796" spc="1248" dirty="0">
              <a:solidFill>
                <a:schemeClr val="bg1"/>
              </a:solidFill>
              <a:latin typeface="Questrial" pitchFamily="2" charset="0"/>
            </a:endParaRPr>
          </a:p>
        </p:txBody>
      </p:sp>
      <p:sp>
        <p:nvSpPr>
          <p:cNvPr id="57" name="Oval 23"/>
          <p:cNvSpPr>
            <a:spLocks noChangeArrowheads="1"/>
          </p:cNvSpPr>
          <p:nvPr/>
        </p:nvSpPr>
        <p:spPr bwMode="auto">
          <a:xfrm>
            <a:off x="9947803" y="4734915"/>
            <a:ext cx="1093955" cy="1095496"/>
          </a:xfrm>
          <a:prstGeom prst="ellipse">
            <a:avLst/>
          </a:prstGeom>
          <a:solidFill>
            <a:srgbClr val="FFFFFF"/>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2796" b="1" dirty="0">
              <a:solidFill>
                <a:schemeClr val="bg1"/>
              </a:solidFill>
            </a:endParaRPr>
          </a:p>
        </p:txBody>
      </p:sp>
      <p:sp>
        <p:nvSpPr>
          <p:cNvPr id="70" name="TextBox 69"/>
          <p:cNvSpPr txBox="1"/>
          <p:nvPr/>
        </p:nvSpPr>
        <p:spPr>
          <a:xfrm>
            <a:off x="5809114" y="3496660"/>
            <a:ext cx="569387" cy="706988"/>
          </a:xfrm>
          <a:prstGeom prst="rect">
            <a:avLst/>
          </a:prstGeom>
          <a:noFill/>
        </p:spPr>
        <p:txBody>
          <a:bodyPr wrap="none" rtlCol="0">
            <a:spAutoFit/>
          </a:bodyPr>
          <a:lstStyle/>
          <a:p>
            <a:pPr algn="ctr"/>
            <a:r>
              <a:rPr lang="en-US" sz="3994" dirty="0">
                <a:solidFill>
                  <a:schemeClr val="bg1"/>
                </a:solidFill>
                <a:latin typeface="Flaticon" panose="02000603000000000000" pitchFamily="2" charset="0"/>
              </a:rPr>
              <a:t></a:t>
            </a:r>
          </a:p>
        </p:txBody>
      </p:sp>
      <p:sp>
        <p:nvSpPr>
          <p:cNvPr id="72" name="TextBox 71"/>
          <p:cNvSpPr txBox="1"/>
          <p:nvPr/>
        </p:nvSpPr>
        <p:spPr>
          <a:xfrm>
            <a:off x="5448499" y="3438283"/>
            <a:ext cx="1308307" cy="829714"/>
          </a:xfrm>
          <a:prstGeom prst="rect">
            <a:avLst/>
          </a:prstGeom>
          <a:noFill/>
        </p:spPr>
        <p:txBody>
          <a:bodyPr wrap="none" rtlCol="0">
            <a:spAutoFit/>
          </a:bodyPr>
          <a:lstStyle/>
          <a:p>
            <a:pPr algn="ctr"/>
            <a:r>
              <a:rPr lang="en-US" sz="2396" b="1" dirty="0">
                <a:solidFill>
                  <a:schemeClr val="tx1">
                    <a:lumMod val="65000"/>
                    <a:lumOff val="35000"/>
                  </a:schemeClr>
                </a:solidFill>
              </a:rPr>
              <a:t>Write </a:t>
            </a:r>
          </a:p>
          <a:p>
            <a:pPr algn="ctr"/>
            <a:r>
              <a:rPr lang="en-US" sz="2396" b="1" dirty="0">
                <a:solidFill>
                  <a:schemeClr val="tx1">
                    <a:lumMod val="65000"/>
                    <a:lumOff val="35000"/>
                  </a:schemeClr>
                </a:solidFill>
              </a:rPr>
              <a:t>Keyword</a:t>
            </a:r>
          </a:p>
        </p:txBody>
      </p:sp>
      <p:grpSp>
        <p:nvGrpSpPr>
          <p:cNvPr id="74" name="Group 499"/>
          <p:cNvGrpSpPr>
            <a:grpSpLocks noChangeAspect="1"/>
          </p:cNvGrpSpPr>
          <p:nvPr/>
        </p:nvGrpSpPr>
        <p:grpSpPr bwMode="auto">
          <a:xfrm>
            <a:off x="1483013" y="3657964"/>
            <a:ext cx="419596" cy="393969"/>
            <a:chOff x="991" y="2209"/>
            <a:chExt cx="2063" cy="1937"/>
          </a:xfrm>
          <a:solidFill>
            <a:schemeClr val="accent3"/>
          </a:solidFill>
        </p:grpSpPr>
        <p:sp>
          <p:nvSpPr>
            <p:cNvPr id="75" name="Freeform 501"/>
            <p:cNvSpPr>
              <a:spLocks/>
            </p:cNvSpPr>
            <p:nvPr/>
          </p:nvSpPr>
          <p:spPr bwMode="auto">
            <a:xfrm>
              <a:off x="2582" y="3433"/>
              <a:ext cx="472" cy="507"/>
            </a:xfrm>
            <a:custGeom>
              <a:avLst/>
              <a:gdLst>
                <a:gd name="T0" fmla="*/ 439 w 945"/>
                <a:gd name="T1" fmla="*/ 0 h 1014"/>
                <a:gd name="T2" fmla="*/ 463 w 945"/>
                <a:gd name="T3" fmla="*/ 2 h 1014"/>
                <a:gd name="T4" fmla="*/ 485 w 945"/>
                <a:gd name="T5" fmla="*/ 9 h 1014"/>
                <a:gd name="T6" fmla="*/ 507 w 945"/>
                <a:gd name="T7" fmla="*/ 20 h 1014"/>
                <a:gd name="T8" fmla="*/ 526 w 945"/>
                <a:gd name="T9" fmla="*/ 35 h 1014"/>
                <a:gd name="T10" fmla="*/ 910 w 945"/>
                <a:gd name="T11" fmla="*/ 419 h 1014"/>
                <a:gd name="T12" fmla="*/ 927 w 945"/>
                <a:gd name="T13" fmla="*/ 442 h 1014"/>
                <a:gd name="T14" fmla="*/ 940 w 945"/>
                <a:gd name="T15" fmla="*/ 467 h 1014"/>
                <a:gd name="T16" fmla="*/ 945 w 945"/>
                <a:gd name="T17" fmla="*/ 493 h 1014"/>
                <a:gd name="T18" fmla="*/ 945 w 945"/>
                <a:gd name="T19" fmla="*/ 521 h 1014"/>
                <a:gd name="T20" fmla="*/ 940 w 945"/>
                <a:gd name="T21" fmla="*/ 547 h 1014"/>
                <a:gd name="T22" fmla="*/ 927 w 945"/>
                <a:gd name="T23" fmla="*/ 571 h 1014"/>
                <a:gd name="T24" fmla="*/ 910 w 945"/>
                <a:gd name="T25" fmla="*/ 593 h 1014"/>
                <a:gd name="T26" fmla="*/ 526 w 945"/>
                <a:gd name="T27" fmla="*/ 978 h 1014"/>
                <a:gd name="T28" fmla="*/ 507 w 945"/>
                <a:gd name="T29" fmla="*/ 994 h 1014"/>
                <a:gd name="T30" fmla="*/ 485 w 945"/>
                <a:gd name="T31" fmla="*/ 1005 h 1014"/>
                <a:gd name="T32" fmla="*/ 463 w 945"/>
                <a:gd name="T33" fmla="*/ 1011 h 1014"/>
                <a:gd name="T34" fmla="*/ 439 w 945"/>
                <a:gd name="T35" fmla="*/ 1014 h 1014"/>
                <a:gd name="T36" fmla="*/ 415 w 945"/>
                <a:gd name="T37" fmla="*/ 1011 h 1014"/>
                <a:gd name="T38" fmla="*/ 392 w 945"/>
                <a:gd name="T39" fmla="*/ 1005 h 1014"/>
                <a:gd name="T40" fmla="*/ 370 w 945"/>
                <a:gd name="T41" fmla="*/ 993 h 1014"/>
                <a:gd name="T42" fmla="*/ 351 w 945"/>
                <a:gd name="T43" fmla="*/ 978 h 1014"/>
                <a:gd name="T44" fmla="*/ 336 w 945"/>
                <a:gd name="T45" fmla="*/ 960 h 1014"/>
                <a:gd name="T46" fmla="*/ 325 w 945"/>
                <a:gd name="T47" fmla="*/ 939 h 1014"/>
                <a:gd name="T48" fmla="*/ 318 w 945"/>
                <a:gd name="T49" fmla="*/ 915 h 1014"/>
                <a:gd name="T50" fmla="*/ 315 w 945"/>
                <a:gd name="T51" fmla="*/ 891 h 1014"/>
                <a:gd name="T52" fmla="*/ 315 w 945"/>
                <a:gd name="T53" fmla="*/ 645 h 1014"/>
                <a:gd name="T54" fmla="*/ 0 w 945"/>
                <a:gd name="T55" fmla="*/ 645 h 1014"/>
                <a:gd name="T56" fmla="*/ 0 w 945"/>
                <a:gd name="T57" fmla="*/ 369 h 1014"/>
                <a:gd name="T58" fmla="*/ 315 w 945"/>
                <a:gd name="T59" fmla="*/ 369 h 1014"/>
                <a:gd name="T60" fmla="*/ 315 w 945"/>
                <a:gd name="T61" fmla="*/ 123 h 1014"/>
                <a:gd name="T62" fmla="*/ 318 w 945"/>
                <a:gd name="T63" fmla="*/ 98 h 1014"/>
                <a:gd name="T64" fmla="*/ 325 w 945"/>
                <a:gd name="T65" fmla="*/ 75 h 1014"/>
                <a:gd name="T66" fmla="*/ 336 w 945"/>
                <a:gd name="T67" fmla="*/ 54 h 1014"/>
                <a:gd name="T68" fmla="*/ 351 w 945"/>
                <a:gd name="T69" fmla="*/ 36 h 1014"/>
                <a:gd name="T70" fmla="*/ 370 w 945"/>
                <a:gd name="T71" fmla="*/ 20 h 1014"/>
                <a:gd name="T72" fmla="*/ 392 w 945"/>
                <a:gd name="T73" fmla="*/ 9 h 1014"/>
                <a:gd name="T74" fmla="*/ 415 w 945"/>
                <a:gd name="T75" fmla="*/ 2 h 1014"/>
                <a:gd name="T76" fmla="*/ 439 w 945"/>
                <a:gd name="T77"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5" h="1014">
                  <a:moveTo>
                    <a:pt x="439" y="0"/>
                  </a:moveTo>
                  <a:lnTo>
                    <a:pt x="463" y="2"/>
                  </a:lnTo>
                  <a:lnTo>
                    <a:pt x="485" y="9"/>
                  </a:lnTo>
                  <a:lnTo>
                    <a:pt x="507" y="20"/>
                  </a:lnTo>
                  <a:lnTo>
                    <a:pt x="526" y="35"/>
                  </a:lnTo>
                  <a:lnTo>
                    <a:pt x="910" y="419"/>
                  </a:lnTo>
                  <a:lnTo>
                    <a:pt x="927" y="442"/>
                  </a:lnTo>
                  <a:lnTo>
                    <a:pt x="940" y="467"/>
                  </a:lnTo>
                  <a:lnTo>
                    <a:pt x="945" y="493"/>
                  </a:lnTo>
                  <a:lnTo>
                    <a:pt x="945" y="521"/>
                  </a:lnTo>
                  <a:lnTo>
                    <a:pt x="940" y="547"/>
                  </a:lnTo>
                  <a:lnTo>
                    <a:pt x="927" y="571"/>
                  </a:lnTo>
                  <a:lnTo>
                    <a:pt x="910" y="593"/>
                  </a:lnTo>
                  <a:lnTo>
                    <a:pt x="526" y="978"/>
                  </a:lnTo>
                  <a:lnTo>
                    <a:pt x="507" y="994"/>
                  </a:lnTo>
                  <a:lnTo>
                    <a:pt x="485" y="1005"/>
                  </a:lnTo>
                  <a:lnTo>
                    <a:pt x="463" y="1011"/>
                  </a:lnTo>
                  <a:lnTo>
                    <a:pt x="439" y="1014"/>
                  </a:lnTo>
                  <a:lnTo>
                    <a:pt x="415" y="1011"/>
                  </a:lnTo>
                  <a:lnTo>
                    <a:pt x="392" y="1005"/>
                  </a:lnTo>
                  <a:lnTo>
                    <a:pt x="370" y="993"/>
                  </a:lnTo>
                  <a:lnTo>
                    <a:pt x="351" y="978"/>
                  </a:lnTo>
                  <a:lnTo>
                    <a:pt x="336" y="960"/>
                  </a:lnTo>
                  <a:lnTo>
                    <a:pt x="325" y="939"/>
                  </a:lnTo>
                  <a:lnTo>
                    <a:pt x="318" y="915"/>
                  </a:lnTo>
                  <a:lnTo>
                    <a:pt x="315" y="891"/>
                  </a:lnTo>
                  <a:lnTo>
                    <a:pt x="315" y="645"/>
                  </a:lnTo>
                  <a:lnTo>
                    <a:pt x="0" y="645"/>
                  </a:lnTo>
                  <a:lnTo>
                    <a:pt x="0" y="369"/>
                  </a:lnTo>
                  <a:lnTo>
                    <a:pt x="315" y="369"/>
                  </a:lnTo>
                  <a:lnTo>
                    <a:pt x="315" y="123"/>
                  </a:lnTo>
                  <a:lnTo>
                    <a:pt x="318" y="98"/>
                  </a:lnTo>
                  <a:lnTo>
                    <a:pt x="325" y="75"/>
                  </a:lnTo>
                  <a:lnTo>
                    <a:pt x="336" y="54"/>
                  </a:lnTo>
                  <a:lnTo>
                    <a:pt x="351" y="36"/>
                  </a:lnTo>
                  <a:lnTo>
                    <a:pt x="370" y="20"/>
                  </a:lnTo>
                  <a:lnTo>
                    <a:pt x="392" y="9"/>
                  </a:lnTo>
                  <a:lnTo>
                    <a:pt x="415" y="2"/>
                  </a:lnTo>
                  <a:lnTo>
                    <a:pt x="439"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6" name="Freeform 502"/>
            <p:cNvSpPr>
              <a:spLocks/>
            </p:cNvSpPr>
            <p:nvPr/>
          </p:nvSpPr>
          <p:spPr bwMode="auto">
            <a:xfrm>
              <a:off x="992" y="2320"/>
              <a:ext cx="480" cy="508"/>
            </a:xfrm>
            <a:custGeom>
              <a:avLst/>
              <a:gdLst>
                <a:gd name="T0" fmla="*/ 506 w 961"/>
                <a:gd name="T1" fmla="*/ 0 h 1015"/>
                <a:gd name="T2" fmla="*/ 530 w 961"/>
                <a:gd name="T3" fmla="*/ 2 h 1015"/>
                <a:gd name="T4" fmla="*/ 554 w 961"/>
                <a:gd name="T5" fmla="*/ 10 h 1015"/>
                <a:gd name="T6" fmla="*/ 575 w 961"/>
                <a:gd name="T7" fmla="*/ 21 h 1015"/>
                <a:gd name="T8" fmla="*/ 594 w 961"/>
                <a:gd name="T9" fmla="*/ 36 h 1015"/>
                <a:gd name="T10" fmla="*/ 609 w 961"/>
                <a:gd name="T11" fmla="*/ 55 h 1015"/>
                <a:gd name="T12" fmla="*/ 620 w 961"/>
                <a:gd name="T13" fmla="*/ 76 h 1015"/>
                <a:gd name="T14" fmla="*/ 626 w 961"/>
                <a:gd name="T15" fmla="*/ 99 h 1015"/>
                <a:gd name="T16" fmla="*/ 629 w 961"/>
                <a:gd name="T17" fmla="*/ 124 h 1015"/>
                <a:gd name="T18" fmla="*/ 629 w 961"/>
                <a:gd name="T19" fmla="*/ 370 h 1015"/>
                <a:gd name="T20" fmla="*/ 961 w 961"/>
                <a:gd name="T21" fmla="*/ 370 h 1015"/>
                <a:gd name="T22" fmla="*/ 961 w 961"/>
                <a:gd name="T23" fmla="*/ 646 h 1015"/>
                <a:gd name="T24" fmla="*/ 629 w 961"/>
                <a:gd name="T25" fmla="*/ 646 h 1015"/>
                <a:gd name="T26" fmla="*/ 629 w 961"/>
                <a:gd name="T27" fmla="*/ 892 h 1015"/>
                <a:gd name="T28" fmla="*/ 626 w 961"/>
                <a:gd name="T29" fmla="*/ 921 h 1015"/>
                <a:gd name="T30" fmla="*/ 616 w 961"/>
                <a:gd name="T31" fmla="*/ 949 h 1015"/>
                <a:gd name="T32" fmla="*/ 600 w 961"/>
                <a:gd name="T33" fmla="*/ 973 h 1015"/>
                <a:gd name="T34" fmla="*/ 579 w 961"/>
                <a:gd name="T35" fmla="*/ 991 h 1015"/>
                <a:gd name="T36" fmla="*/ 554 w 961"/>
                <a:gd name="T37" fmla="*/ 1006 h 1015"/>
                <a:gd name="T38" fmla="*/ 530 w 961"/>
                <a:gd name="T39" fmla="*/ 1013 h 1015"/>
                <a:gd name="T40" fmla="*/ 506 w 961"/>
                <a:gd name="T41" fmla="*/ 1015 h 1015"/>
                <a:gd name="T42" fmla="*/ 482 w 961"/>
                <a:gd name="T43" fmla="*/ 1013 h 1015"/>
                <a:gd name="T44" fmla="*/ 460 w 961"/>
                <a:gd name="T45" fmla="*/ 1006 h 1015"/>
                <a:gd name="T46" fmla="*/ 438 w 961"/>
                <a:gd name="T47" fmla="*/ 995 h 1015"/>
                <a:gd name="T48" fmla="*/ 420 w 961"/>
                <a:gd name="T49" fmla="*/ 979 h 1015"/>
                <a:gd name="T50" fmla="*/ 35 w 961"/>
                <a:gd name="T51" fmla="*/ 594 h 1015"/>
                <a:gd name="T52" fmla="*/ 18 w 961"/>
                <a:gd name="T53" fmla="*/ 572 h 1015"/>
                <a:gd name="T54" fmla="*/ 5 w 961"/>
                <a:gd name="T55" fmla="*/ 548 h 1015"/>
                <a:gd name="T56" fmla="*/ 0 w 961"/>
                <a:gd name="T57" fmla="*/ 521 h 1015"/>
                <a:gd name="T58" fmla="*/ 0 w 961"/>
                <a:gd name="T59" fmla="*/ 494 h 1015"/>
                <a:gd name="T60" fmla="*/ 5 w 961"/>
                <a:gd name="T61" fmla="*/ 468 h 1015"/>
                <a:gd name="T62" fmla="*/ 18 w 961"/>
                <a:gd name="T63" fmla="*/ 443 h 1015"/>
                <a:gd name="T64" fmla="*/ 35 w 961"/>
                <a:gd name="T65" fmla="*/ 420 h 1015"/>
                <a:gd name="T66" fmla="*/ 420 w 961"/>
                <a:gd name="T67" fmla="*/ 36 h 1015"/>
                <a:gd name="T68" fmla="*/ 438 w 961"/>
                <a:gd name="T69" fmla="*/ 21 h 1015"/>
                <a:gd name="T70" fmla="*/ 460 w 961"/>
                <a:gd name="T71" fmla="*/ 10 h 1015"/>
                <a:gd name="T72" fmla="*/ 482 w 961"/>
                <a:gd name="T73" fmla="*/ 2 h 1015"/>
                <a:gd name="T74" fmla="*/ 506 w 961"/>
                <a:gd name="T75"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1" h="1015">
                  <a:moveTo>
                    <a:pt x="506" y="0"/>
                  </a:moveTo>
                  <a:lnTo>
                    <a:pt x="530" y="2"/>
                  </a:lnTo>
                  <a:lnTo>
                    <a:pt x="554" y="10"/>
                  </a:lnTo>
                  <a:lnTo>
                    <a:pt x="575" y="21"/>
                  </a:lnTo>
                  <a:lnTo>
                    <a:pt x="594" y="36"/>
                  </a:lnTo>
                  <a:lnTo>
                    <a:pt x="609" y="55"/>
                  </a:lnTo>
                  <a:lnTo>
                    <a:pt x="620" y="76"/>
                  </a:lnTo>
                  <a:lnTo>
                    <a:pt x="626" y="99"/>
                  </a:lnTo>
                  <a:lnTo>
                    <a:pt x="629" y="124"/>
                  </a:lnTo>
                  <a:lnTo>
                    <a:pt x="629" y="370"/>
                  </a:lnTo>
                  <a:lnTo>
                    <a:pt x="961" y="370"/>
                  </a:lnTo>
                  <a:lnTo>
                    <a:pt x="961" y="646"/>
                  </a:lnTo>
                  <a:lnTo>
                    <a:pt x="629" y="646"/>
                  </a:lnTo>
                  <a:lnTo>
                    <a:pt x="629" y="892"/>
                  </a:lnTo>
                  <a:lnTo>
                    <a:pt x="626" y="921"/>
                  </a:lnTo>
                  <a:lnTo>
                    <a:pt x="616" y="949"/>
                  </a:lnTo>
                  <a:lnTo>
                    <a:pt x="600" y="973"/>
                  </a:lnTo>
                  <a:lnTo>
                    <a:pt x="579" y="991"/>
                  </a:lnTo>
                  <a:lnTo>
                    <a:pt x="554" y="1006"/>
                  </a:lnTo>
                  <a:lnTo>
                    <a:pt x="530" y="1013"/>
                  </a:lnTo>
                  <a:lnTo>
                    <a:pt x="506" y="1015"/>
                  </a:lnTo>
                  <a:lnTo>
                    <a:pt x="482" y="1013"/>
                  </a:lnTo>
                  <a:lnTo>
                    <a:pt x="460" y="1006"/>
                  </a:lnTo>
                  <a:lnTo>
                    <a:pt x="438" y="995"/>
                  </a:lnTo>
                  <a:lnTo>
                    <a:pt x="420" y="979"/>
                  </a:lnTo>
                  <a:lnTo>
                    <a:pt x="35" y="594"/>
                  </a:lnTo>
                  <a:lnTo>
                    <a:pt x="18" y="572"/>
                  </a:lnTo>
                  <a:lnTo>
                    <a:pt x="5" y="548"/>
                  </a:lnTo>
                  <a:lnTo>
                    <a:pt x="0" y="521"/>
                  </a:lnTo>
                  <a:lnTo>
                    <a:pt x="0" y="494"/>
                  </a:lnTo>
                  <a:lnTo>
                    <a:pt x="5" y="468"/>
                  </a:lnTo>
                  <a:lnTo>
                    <a:pt x="18" y="443"/>
                  </a:lnTo>
                  <a:lnTo>
                    <a:pt x="35" y="420"/>
                  </a:lnTo>
                  <a:lnTo>
                    <a:pt x="420" y="36"/>
                  </a:lnTo>
                  <a:lnTo>
                    <a:pt x="438" y="21"/>
                  </a:lnTo>
                  <a:lnTo>
                    <a:pt x="460" y="10"/>
                  </a:lnTo>
                  <a:lnTo>
                    <a:pt x="482" y="2"/>
                  </a:lnTo>
                  <a:lnTo>
                    <a:pt x="50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7" name="Freeform 503"/>
            <p:cNvSpPr>
              <a:spLocks/>
            </p:cNvSpPr>
            <p:nvPr/>
          </p:nvSpPr>
          <p:spPr bwMode="auto">
            <a:xfrm>
              <a:off x="1610" y="2209"/>
              <a:ext cx="1237" cy="961"/>
            </a:xfrm>
            <a:custGeom>
              <a:avLst/>
              <a:gdLst>
                <a:gd name="T0" fmla="*/ 163 w 2476"/>
                <a:gd name="T1" fmla="*/ 0 h 1923"/>
                <a:gd name="T2" fmla="*/ 849 w 2476"/>
                <a:gd name="T3" fmla="*/ 0 h 1923"/>
                <a:gd name="T4" fmla="*/ 882 w 2476"/>
                <a:gd name="T5" fmla="*/ 3 h 1923"/>
                <a:gd name="T6" fmla="*/ 912 w 2476"/>
                <a:gd name="T7" fmla="*/ 13 h 1923"/>
                <a:gd name="T8" fmla="*/ 939 w 2476"/>
                <a:gd name="T9" fmla="*/ 28 h 1923"/>
                <a:gd name="T10" fmla="*/ 964 w 2476"/>
                <a:gd name="T11" fmla="*/ 48 h 1923"/>
                <a:gd name="T12" fmla="*/ 984 w 2476"/>
                <a:gd name="T13" fmla="*/ 71 h 1923"/>
                <a:gd name="T14" fmla="*/ 998 w 2476"/>
                <a:gd name="T15" fmla="*/ 99 h 1923"/>
                <a:gd name="T16" fmla="*/ 1008 w 2476"/>
                <a:gd name="T17" fmla="*/ 129 h 1923"/>
                <a:gd name="T18" fmla="*/ 1012 w 2476"/>
                <a:gd name="T19" fmla="*/ 161 h 1923"/>
                <a:gd name="T20" fmla="*/ 1012 w 2476"/>
                <a:gd name="T21" fmla="*/ 363 h 1923"/>
                <a:gd name="T22" fmla="*/ 1014 w 2476"/>
                <a:gd name="T23" fmla="*/ 376 h 1923"/>
                <a:gd name="T24" fmla="*/ 1023 w 2476"/>
                <a:gd name="T25" fmla="*/ 383 h 1923"/>
                <a:gd name="T26" fmla="*/ 1034 w 2476"/>
                <a:gd name="T27" fmla="*/ 387 h 1923"/>
                <a:gd name="T28" fmla="*/ 2314 w 2476"/>
                <a:gd name="T29" fmla="*/ 387 h 1923"/>
                <a:gd name="T30" fmla="*/ 2347 w 2476"/>
                <a:gd name="T31" fmla="*/ 389 h 1923"/>
                <a:gd name="T32" fmla="*/ 2377 w 2476"/>
                <a:gd name="T33" fmla="*/ 399 h 1923"/>
                <a:gd name="T34" fmla="*/ 2404 w 2476"/>
                <a:gd name="T35" fmla="*/ 414 h 1923"/>
                <a:gd name="T36" fmla="*/ 2428 w 2476"/>
                <a:gd name="T37" fmla="*/ 434 h 1923"/>
                <a:gd name="T38" fmla="*/ 2448 w 2476"/>
                <a:gd name="T39" fmla="*/ 458 h 1923"/>
                <a:gd name="T40" fmla="*/ 2463 w 2476"/>
                <a:gd name="T41" fmla="*/ 486 h 1923"/>
                <a:gd name="T42" fmla="*/ 2473 w 2476"/>
                <a:gd name="T43" fmla="*/ 516 h 1923"/>
                <a:gd name="T44" fmla="*/ 2476 w 2476"/>
                <a:gd name="T45" fmla="*/ 548 h 1923"/>
                <a:gd name="T46" fmla="*/ 2476 w 2476"/>
                <a:gd name="T47" fmla="*/ 1760 h 1923"/>
                <a:gd name="T48" fmla="*/ 2473 w 2476"/>
                <a:gd name="T49" fmla="*/ 1793 h 1923"/>
                <a:gd name="T50" fmla="*/ 2463 w 2476"/>
                <a:gd name="T51" fmla="*/ 1824 h 1923"/>
                <a:gd name="T52" fmla="*/ 2448 w 2476"/>
                <a:gd name="T53" fmla="*/ 1851 h 1923"/>
                <a:gd name="T54" fmla="*/ 2428 w 2476"/>
                <a:gd name="T55" fmla="*/ 1875 h 1923"/>
                <a:gd name="T56" fmla="*/ 2404 w 2476"/>
                <a:gd name="T57" fmla="*/ 1895 h 1923"/>
                <a:gd name="T58" fmla="*/ 2377 w 2476"/>
                <a:gd name="T59" fmla="*/ 1910 h 1923"/>
                <a:gd name="T60" fmla="*/ 2347 w 2476"/>
                <a:gd name="T61" fmla="*/ 1919 h 1923"/>
                <a:gd name="T62" fmla="*/ 2314 w 2476"/>
                <a:gd name="T63" fmla="*/ 1923 h 1923"/>
                <a:gd name="T64" fmla="*/ 1794 w 2476"/>
                <a:gd name="T65" fmla="*/ 1923 h 1923"/>
                <a:gd name="T66" fmla="*/ 1757 w 2476"/>
                <a:gd name="T67" fmla="*/ 1892 h 1923"/>
                <a:gd name="T68" fmla="*/ 1717 w 2476"/>
                <a:gd name="T69" fmla="*/ 1864 h 1923"/>
                <a:gd name="T70" fmla="*/ 1673 w 2476"/>
                <a:gd name="T71" fmla="*/ 1840 h 1923"/>
                <a:gd name="T72" fmla="*/ 1628 w 2476"/>
                <a:gd name="T73" fmla="*/ 1821 h 1923"/>
                <a:gd name="T74" fmla="*/ 1579 w 2476"/>
                <a:gd name="T75" fmla="*/ 1808 h 1923"/>
                <a:gd name="T76" fmla="*/ 1529 w 2476"/>
                <a:gd name="T77" fmla="*/ 1800 h 1923"/>
                <a:gd name="T78" fmla="*/ 1478 w 2476"/>
                <a:gd name="T79" fmla="*/ 1796 h 1923"/>
                <a:gd name="T80" fmla="*/ 225 w 2476"/>
                <a:gd name="T81" fmla="*/ 1796 h 1923"/>
                <a:gd name="T82" fmla="*/ 220 w 2476"/>
                <a:gd name="T83" fmla="*/ 1744 h 1923"/>
                <a:gd name="T84" fmla="*/ 210 w 2476"/>
                <a:gd name="T85" fmla="*/ 1691 h 1923"/>
                <a:gd name="T86" fmla="*/ 194 w 2476"/>
                <a:gd name="T87" fmla="*/ 1642 h 1923"/>
                <a:gd name="T88" fmla="*/ 173 w 2476"/>
                <a:gd name="T89" fmla="*/ 1596 h 1923"/>
                <a:gd name="T90" fmla="*/ 147 w 2476"/>
                <a:gd name="T91" fmla="*/ 1552 h 1923"/>
                <a:gd name="T92" fmla="*/ 117 w 2476"/>
                <a:gd name="T93" fmla="*/ 1511 h 1923"/>
                <a:gd name="T94" fmla="*/ 81 w 2476"/>
                <a:gd name="T95" fmla="*/ 1475 h 1923"/>
                <a:gd name="T96" fmla="*/ 43 w 2476"/>
                <a:gd name="T97" fmla="*/ 1441 h 1923"/>
                <a:gd name="T98" fmla="*/ 0 w 2476"/>
                <a:gd name="T99" fmla="*/ 1412 h 1923"/>
                <a:gd name="T100" fmla="*/ 0 w 2476"/>
                <a:gd name="T101" fmla="*/ 161 h 1923"/>
                <a:gd name="T102" fmla="*/ 4 w 2476"/>
                <a:gd name="T103" fmla="*/ 129 h 1923"/>
                <a:gd name="T104" fmla="*/ 14 w 2476"/>
                <a:gd name="T105" fmla="*/ 99 h 1923"/>
                <a:gd name="T106" fmla="*/ 29 w 2476"/>
                <a:gd name="T107" fmla="*/ 71 h 1923"/>
                <a:gd name="T108" fmla="*/ 48 w 2476"/>
                <a:gd name="T109" fmla="*/ 48 h 1923"/>
                <a:gd name="T110" fmla="*/ 73 w 2476"/>
                <a:gd name="T111" fmla="*/ 28 h 1923"/>
                <a:gd name="T112" fmla="*/ 100 w 2476"/>
                <a:gd name="T113" fmla="*/ 13 h 1923"/>
                <a:gd name="T114" fmla="*/ 130 w 2476"/>
                <a:gd name="T115" fmla="*/ 3 h 1923"/>
                <a:gd name="T116" fmla="*/ 163 w 2476"/>
                <a:gd name="T117"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6" h="1923">
                  <a:moveTo>
                    <a:pt x="163" y="0"/>
                  </a:moveTo>
                  <a:lnTo>
                    <a:pt x="849" y="0"/>
                  </a:lnTo>
                  <a:lnTo>
                    <a:pt x="882" y="3"/>
                  </a:lnTo>
                  <a:lnTo>
                    <a:pt x="912" y="13"/>
                  </a:lnTo>
                  <a:lnTo>
                    <a:pt x="939" y="28"/>
                  </a:lnTo>
                  <a:lnTo>
                    <a:pt x="964" y="48"/>
                  </a:lnTo>
                  <a:lnTo>
                    <a:pt x="984" y="71"/>
                  </a:lnTo>
                  <a:lnTo>
                    <a:pt x="998" y="99"/>
                  </a:lnTo>
                  <a:lnTo>
                    <a:pt x="1008" y="129"/>
                  </a:lnTo>
                  <a:lnTo>
                    <a:pt x="1012" y="161"/>
                  </a:lnTo>
                  <a:lnTo>
                    <a:pt x="1012" y="363"/>
                  </a:lnTo>
                  <a:lnTo>
                    <a:pt x="1014" y="376"/>
                  </a:lnTo>
                  <a:lnTo>
                    <a:pt x="1023" y="383"/>
                  </a:lnTo>
                  <a:lnTo>
                    <a:pt x="1034" y="387"/>
                  </a:lnTo>
                  <a:lnTo>
                    <a:pt x="2314" y="387"/>
                  </a:lnTo>
                  <a:lnTo>
                    <a:pt x="2347" y="389"/>
                  </a:lnTo>
                  <a:lnTo>
                    <a:pt x="2377" y="399"/>
                  </a:lnTo>
                  <a:lnTo>
                    <a:pt x="2404" y="414"/>
                  </a:lnTo>
                  <a:lnTo>
                    <a:pt x="2428" y="434"/>
                  </a:lnTo>
                  <a:lnTo>
                    <a:pt x="2448" y="458"/>
                  </a:lnTo>
                  <a:lnTo>
                    <a:pt x="2463" y="486"/>
                  </a:lnTo>
                  <a:lnTo>
                    <a:pt x="2473" y="516"/>
                  </a:lnTo>
                  <a:lnTo>
                    <a:pt x="2476" y="548"/>
                  </a:lnTo>
                  <a:lnTo>
                    <a:pt x="2476" y="1760"/>
                  </a:lnTo>
                  <a:lnTo>
                    <a:pt x="2473" y="1793"/>
                  </a:lnTo>
                  <a:lnTo>
                    <a:pt x="2463" y="1824"/>
                  </a:lnTo>
                  <a:lnTo>
                    <a:pt x="2448" y="1851"/>
                  </a:lnTo>
                  <a:lnTo>
                    <a:pt x="2428" y="1875"/>
                  </a:lnTo>
                  <a:lnTo>
                    <a:pt x="2404" y="1895"/>
                  </a:lnTo>
                  <a:lnTo>
                    <a:pt x="2377" y="1910"/>
                  </a:lnTo>
                  <a:lnTo>
                    <a:pt x="2347" y="1919"/>
                  </a:lnTo>
                  <a:lnTo>
                    <a:pt x="2314" y="1923"/>
                  </a:lnTo>
                  <a:lnTo>
                    <a:pt x="1794" y="1923"/>
                  </a:lnTo>
                  <a:lnTo>
                    <a:pt x="1757" y="1892"/>
                  </a:lnTo>
                  <a:lnTo>
                    <a:pt x="1717" y="1864"/>
                  </a:lnTo>
                  <a:lnTo>
                    <a:pt x="1673" y="1840"/>
                  </a:lnTo>
                  <a:lnTo>
                    <a:pt x="1628" y="1821"/>
                  </a:lnTo>
                  <a:lnTo>
                    <a:pt x="1579" y="1808"/>
                  </a:lnTo>
                  <a:lnTo>
                    <a:pt x="1529" y="1800"/>
                  </a:lnTo>
                  <a:lnTo>
                    <a:pt x="1478" y="1796"/>
                  </a:lnTo>
                  <a:lnTo>
                    <a:pt x="225" y="1796"/>
                  </a:lnTo>
                  <a:lnTo>
                    <a:pt x="220" y="1744"/>
                  </a:lnTo>
                  <a:lnTo>
                    <a:pt x="210" y="1691"/>
                  </a:lnTo>
                  <a:lnTo>
                    <a:pt x="194" y="1642"/>
                  </a:lnTo>
                  <a:lnTo>
                    <a:pt x="173" y="1596"/>
                  </a:lnTo>
                  <a:lnTo>
                    <a:pt x="147" y="1552"/>
                  </a:lnTo>
                  <a:lnTo>
                    <a:pt x="117" y="1511"/>
                  </a:lnTo>
                  <a:lnTo>
                    <a:pt x="81" y="1475"/>
                  </a:lnTo>
                  <a:lnTo>
                    <a:pt x="43" y="1441"/>
                  </a:lnTo>
                  <a:lnTo>
                    <a:pt x="0" y="1412"/>
                  </a:lnTo>
                  <a:lnTo>
                    <a:pt x="0" y="161"/>
                  </a:lnTo>
                  <a:lnTo>
                    <a:pt x="4" y="129"/>
                  </a:lnTo>
                  <a:lnTo>
                    <a:pt x="14" y="99"/>
                  </a:lnTo>
                  <a:lnTo>
                    <a:pt x="29" y="71"/>
                  </a:lnTo>
                  <a:lnTo>
                    <a:pt x="48" y="48"/>
                  </a:lnTo>
                  <a:lnTo>
                    <a:pt x="73" y="28"/>
                  </a:lnTo>
                  <a:lnTo>
                    <a:pt x="100" y="13"/>
                  </a:lnTo>
                  <a:lnTo>
                    <a:pt x="130" y="3"/>
                  </a:lnTo>
                  <a:lnTo>
                    <a:pt x="163"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78" name="Freeform 504"/>
            <p:cNvSpPr>
              <a:spLocks/>
            </p:cNvSpPr>
            <p:nvPr/>
          </p:nvSpPr>
          <p:spPr bwMode="auto">
            <a:xfrm>
              <a:off x="991" y="3018"/>
              <a:ext cx="1452" cy="1128"/>
            </a:xfrm>
            <a:custGeom>
              <a:avLst/>
              <a:gdLst>
                <a:gd name="T0" fmla="*/ 190 w 2905"/>
                <a:gd name="T1" fmla="*/ 0 h 2257"/>
                <a:gd name="T2" fmla="*/ 995 w 2905"/>
                <a:gd name="T3" fmla="*/ 0 h 2257"/>
                <a:gd name="T4" fmla="*/ 1034 w 2905"/>
                <a:gd name="T5" fmla="*/ 3 h 2257"/>
                <a:gd name="T6" fmla="*/ 1069 w 2905"/>
                <a:gd name="T7" fmla="*/ 15 h 2257"/>
                <a:gd name="T8" fmla="*/ 1102 w 2905"/>
                <a:gd name="T9" fmla="*/ 32 h 2257"/>
                <a:gd name="T10" fmla="*/ 1131 w 2905"/>
                <a:gd name="T11" fmla="*/ 56 h 2257"/>
                <a:gd name="T12" fmla="*/ 1153 w 2905"/>
                <a:gd name="T13" fmla="*/ 84 h 2257"/>
                <a:gd name="T14" fmla="*/ 1171 w 2905"/>
                <a:gd name="T15" fmla="*/ 116 h 2257"/>
                <a:gd name="T16" fmla="*/ 1182 w 2905"/>
                <a:gd name="T17" fmla="*/ 152 h 2257"/>
                <a:gd name="T18" fmla="*/ 1186 w 2905"/>
                <a:gd name="T19" fmla="*/ 190 h 2257"/>
                <a:gd name="T20" fmla="*/ 1186 w 2905"/>
                <a:gd name="T21" fmla="*/ 427 h 2257"/>
                <a:gd name="T22" fmla="*/ 1190 w 2905"/>
                <a:gd name="T23" fmla="*/ 440 h 2257"/>
                <a:gd name="T24" fmla="*/ 1200 w 2905"/>
                <a:gd name="T25" fmla="*/ 450 h 2257"/>
                <a:gd name="T26" fmla="*/ 1213 w 2905"/>
                <a:gd name="T27" fmla="*/ 454 h 2257"/>
                <a:gd name="T28" fmla="*/ 2715 w 2905"/>
                <a:gd name="T29" fmla="*/ 454 h 2257"/>
                <a:gd name="T30" fmla="*/ 2753 w 2905"/>
                <a:gd name="T31" fmla="*/ 458 h 2257"/>
                <a:gd name="T32" fmla="*/ 2788 w 2905"/>
                <a:gd name="T33" fmla="*/ 469 h 2257"/>
                <a:gd name="T34" fmla="*/ 2821 w 2905"/>
                <a:gd name="T35" fmla="*/ 487 h 2257"/>
                <a:gd name="T36" fmla="*/ 2850 w 2905"/>
                <a:gd name="T37" fmla="*/ 509 h 2257"/>
                <a:gd name="T38" fmla="*/ 2872 w 2905"/>
                <a:gd name="T39" fmla="*/ 538 h 2257"/>
                <a:gd name="T40" fmla="*/ 2890 w 2905"/>
                <a:gd name="T41" fmla="*/ 570 h 2257"/>
                <a:gd name="T42" fmla="*/ 2901 w 2905"/>
                <a:gd name="T43" fmla="*/ 606 h 2257"/>
                <a:gd name="T44" fmla="*/ 2905 w 2905"/>
                <a:gd name="T45" fmla="*/ 644 h 2257"/>
                <a:gd name="T46" fmla="*/ 2905 w 2905"/>
                <a:gd name="T47" fmla="*/ 2066 h 2257"/>
                <a:gd name="T48" fmla="*/ 2901 w 2905"/>
                <a:gd name="T49" fmla="*/ 2105 h 2257"/>
                <a:gd name="T50" fmla="*/ 2890 w 2905"/>
                <a:gd name="T51" fmla="*/ 2140 h 2257"/>
                <a:gd name="T52" fmla="*/ 2872 w 2905"/>
                <a:gd name="T53" fmla="*/ 2173 h 2257"/>
                <a:gd name="T54" fmla="*/ 2850 w 2905"/>
                <a:gd name="T55" fmla="*/ 2202 h 2257"/>
                <a:gd name="T56" fmla="*/ 2821 w 2905"/>
                <a:gd name="T57" fmla="*/ 2224 h 2257"/>
                <a:gd name="T58" fmla="*/ 2788 w 2905"/>
                <a:gd name="T59" fmla="*/ 2242 h 2257"/>
                <a:gd name="T60" fmla="*/ 2753 w 2905"/>
                <a:gd name="T61" fmla="*/ 2253 h 2257"/>
                <a:gd name="T62" fmla="*/ 2715 w 2905"/>
                <a:gd name="T63" fmla="*/ 2257 h 2257"/>
                <a:gd name="T64" fmla="*/ 190 w 2905"/>
                <a:gd name="T65" fmla="*/ 2257 h 2257"/>
                <a:gd name="T66" fmla="*/ 153 w 2905"/>
                <a:gd name="T67" fmla="*/ 2253 h 2257"/>
                <a:gd name="T68" fmla="*/ 116 w 2905"/>
                <a:gd name="T69" fmla="*/ 2242 h 2257"/>
                <a:gd name="T70" fmla="*/ 84 w 2905"/>
                <a:gd name="T71" fmla="*/ 2224 h 2257"/>
                <a:gd name="T72" fmla="*/ 56 w 2905"/>
                <a:gd name="T73" fmla="*/ 2202 h 2257"/>
                <a:gd name="T74" fmla="*/ 33 w 2905"/>
                <a:gd name="T75" fmla="*/ 2173 h 2257"/>
                <a:gd name="T76" fmla="*/ 15 w 2905"/>
                <a:gd name="T77" fmla="*/ 2140 h 2257"/>
                <a:gd name="T78" fmla="*/ 4 w 2905"/>
                <a:gd name="T79" fmla="*/ 2105 h 2257"/>
                <a:gd name="T80" fmla="*/ 0 w 2905"/>
                <a:gd name="T81" fmla="*/ 2066 h 2257"/>
                <a:gd name="T82" fmla="*/ 0 w 2905"/>
                <a:gd name="T83" fmla="*/ 190 h 2257"/>
                <a:gd name="T84" fmla="*/ 4 w 2905"/>
                <a:gd name="T85" fmla="*/ 152 h 2257"/>
                <a:gd name="T86" fmla="*/ 15 w 2905"/>
                <a:gd name="T87" fmla="*/ 116 h 2257"/>
                <a:gd name="T88" fmla="*/ 33 w 2905"/>
                <a:gd name="T89" fmla="*/ 84 h 2257"/>
                <a:gd name="T90" fmla="*/ 56 w 2905"/>
                <a:gd name="T91" fmla="*/ 56 h 2257"/>
                <a:gd name="T92" fmla="*/ 84 w 2905"/>
                <a:gd name="T93" fmla="*/ 32 h 2257"/>
                <a:gd name="T94" fmla="*/ 116 w 2905"/>
                <a:gd name="T95" fmla="*/ 15 h 2257"/>
                <a:gd name="T96" fmla="*/ 153 w 2905"/>
                <a:gd name="T97" fmla="*/ 3 h 2257"/>
                <a:gd name="T98" fmla="*/ 190 w 2905"/>
                <a:gd name="T99"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5" h="2257">
                  <a:moveTo>
                    <a:pt x="190" y="0"/>
                  </a:moveTo>
                  <a:lnTo>
                    <a:pt x="995" y="0"/>
                  </a:lnTo>
                  <a:lnTo>
                    <a:pt x="1034" y="3"/>
                  </a:lnTo>
                  <a:lnTo>
                    <a:pt x="1069" y="15"/>
                  </a:lnTo>
                  <a:lnTo>
                    <a:pt x="1102" y="32"/>
                  </a:lnTo>
                  <a:lnTo>
                    <a:pt x="1131" y="56"/>
                  </a:lnTo>
                  <a:lnTo>
                    <a:pt x="1153" y="84"/>
                  </a:lnTo>
                  <a:lnTo>
                    <a:pt x="1171" y="116"/>
                  </a:lnTo>
                  <a:lnTo>
                    <a:pt x="1182" y="152"/>
                  </a:lnTo>
                  <a:lnTo>
                    <a:pt x="1186" y="190"/>
                  </a:lnTo>
                  <a:lnTo>
                    <a:pt x="1186" y="427"/>
                  </a:lnTo>
                  <a:lnTo>
                    <a:pt x="1190" y="440"/>
                  </a:lnTo>
                  <a:lnTo>
                    <a:pt x="1200" y="450"/>
                  </a:lnTo>
                  <a:lnTo>
                    <a:pt x="1213" y="454"/>
                  </a:lnTo>
                  <a:lnTo>
                    <a:pt x="2715" y="454"/>
                  </a:lnTo>
                  <a:lnTo>
                    <a:pt x="2753" y="458"/>
                  </a:lnTo>
                  <a:lnTo>
                    <a:pt x="2788" y="469"/>
                  </a:lnTo>
                  <a:lnTo>
                    <a:pt x="2821" y="487"/>
                  </a:lnTo>
                  <a:lnTo>
                    <a:pt x="2850" y="509"/>
                  </a:lnTo>
                  <a:lnTo>
                    <a:pt x="2872" y="538"/>
                  </a:lnTo>
                  <a:lnTo>
                    <a:pt x="2890" y="570"/>
                  </a:lnTo>
                  <a:lnTo>
                    <a:pt x="2901" y="606"/>
                  </a:lnTo>
                  <a:lnTo>
                    <a:pt x="2905" y="644"/>
                  </a:lnTo>
                  <a:lnTo>
                    <a:pt x="2905" y="2066"/>
                  </a:lnTo>
                  <a:lnTo>
                    <a:pt x="2901" y="2105"/>
                  </a:lnTo>
                  <a:lnTo>
                    <a:pt x="2890" y="2140"/>
                  </a:lnTo>
                  <a:lnTo>
                    <a:pt x="2872" y="2173"/>
                  </a:lnTo>
                  <a:lnTo>
                    <a:pt x="2850" y="2202"/>
                  </a:lnTo>
                  <a:lnTo>
                    <a:pt x="2821" y="2224"/>
                  </a:lnTo>
                  <a:lnTo>
                    <a:pt x="2788" y="2242"/>
                  </a:lnTo>
                  <a:lnTo>
                    <a:pt x="2753" y="2253"/>
                  </a:lnTo>
                  <a:lnTo>
                    <a:pt x="2715" y="2257"/>
                  </a:lnTo>
                  <a:lnTo>
                    <a:pt x="190" y="2257"/>
                  </a:lnTo>
                  <a:lnTo>
                    <a:pt x="153" y="2253"/>
                  </a:lnTo>
                  <a:lnTo>
                    <a:pt x="116" y="2242"/>
                  </a:lnTo>
                  <a:lnTo>
                    <a:pt x="84" y="2224"/>
                  </a:lnTo>
                  <a:lnTo>
                    <a:pt x="56" y="2202"/>
                  </a:lnTo>
                  <a:lnTo>
                    <a:pt x="33" y="2173"/>
                  </a:lnTo>
                  <a:lnTo>
                    <a:pt x="15" y="2140"/>
                  </a:lnTo>
                  <a:lnTo>
                    <a:pt x="4" y="2105"/>
                  </a:lnTo>
                  <a:lnTo>
                    <a:pt x="0" y="2066"/>
                  </a:lnTo>
                  <a:lnTo>
                    <a:pt x="0" y="190"/>
                  </a:lnTo>
                  <a:lnTo>
                    <a:pt x="4" y="152"/>
                  </a:lnTo>
                  <a:lnTo>
                    <a:pt x="15" y="116"/>
                  </a:lnTo>
                  <a:lnTo>
                    <a:pt x="33" y="84"/>
                  </a:lnTo>
                  <a:lnTo>
                    <a:pt x="56" y="56"/>
                  </a:lnTo>
                  <a:lnTo>
                    <a:pt x="84" y="32"/>
                  </a:lnTo>
                  <a:lnTo>
                    <a:pt x="116" y="15"/>
                  </a:lnTo>
                  <a:lnTo>
                    <a:pt x="153" y="3"/>
                  </a:lnTo>
                  <a:lnTo>
                    <a:pt x="19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grpSp>
        <p:nvGrpSpPr>
          <p:cNvPr id="79" name="Group 547"/>
          <p:cNvGrpSpPr>
            <a:grpSpLocks noChangeAspect="1"/>
          </p:cNvGrpSpPr>
          <p:nvPr/>
        </p:nvGrpSpPr>
        <p:grpSpPr bwMode="auto">
          <a:xfrm>
            <a:off x="1523229" y="5045640"/>
            <a:ext cx="474508" cy="474045"/>
            <a:chOff x="647" y="1848"/>
            <a:chExt cx="2051" cy="2049"/>
          </a:xfrm>
          <a:solidFill>
            <a:schemeClr val="accent1"/>
          </a:solidFill>
        </p:grpSpPr>
        <p:sp>
          <p:nvSpPr>
            <p:cNvPr id="80" name="Freeform 549"/>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1" name="Freeform 550"/>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2" name="Freeform 551"/>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3"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sp>
          <p:nvSpPr>
            <p:cNvPr id="84"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sp>
        <p:nvSpPr>
          <p:cNvPr id="85" name="Freeform 866"/>
          <p:cNvSpPr>
            <a:spLocks noEditPoints="1"/>
          </p:cNvSpPr>
          <p:nvPr/>
        </p:nvSpPr>
        <p:spPr bwMode="auto">
          <a:xfrm>
            <a:off x="1476990" y="2210106"/>
            <a:ext cx="431641" cy="431295"/>
          </a:xfrm>
          <a:custGeom>
            <a:avLst/>
            <a:gdLst>
              <a:gd name="T0" fmla="*/ 2396 w 3738"/>
              <a:gd name="T1" fmla="*/ 982 h 3735"/>
              <a:gd name="T2" fmla="*/ 957 w 3738"/>
              <a:gd name="T3" fmla="*/ 2421 h 3735"/>
              <a:gd name="T4" fmla="*/ 864 w 3738"/>
              <a:gd name="T5" fmla="*/ 2791 h 3735"/>
              <a:gd name="T6" fmla="*/ 872 w 3738"/>
              <a:gd name="T7" fmla="*/ 2842 h 3735"/>
              <a:gd name="T8" fmla="*/ 914 w 3738"/>
              <a:gd name="T9" fmla="*/ 2874 h 3735"/>
              <a:gd name="T10" fmla="*/ 948 w 3738"/>
              <a:gd name="T11" fmla="*/ 2875 h 3735"/>
              <a:gd name="T12" fmla="*/ 1317 w 3738"/>
              <a:gd name="T13" fmla="*/ 2782 h 3735"/>
              <a:gd name="T14" fmla="*/ 1419 w 3738"/>
              <a:gd name="T15" fmla="*/ 2681 h 3735"/>
              <a:gd name="T16" fmla="*/ 1556 w 3738"/>
              <a:gd name="T17" fmla="*/ 2544 h 3735"/>
              <a:gd name="T18" fmla="*/ 2219 w 3738"/>
              <a:gd name="T19" fmla="*/ 1160 h 3735"/>
              <a:gd name="T20" fmla="*/ 2767 w 3738"/>
              <a:gd name="T21" fmla="*/ 1330 h 3735"/>
              <a:gd name="T22" fmla="*/ 2767 w 3738"/>
              <a:gd name="T23" fmla="*/ 1282 h 3735"/>
              <a:gd name="T24" fmla="*/ 2458 w 3738"/>
              <a:gd name="T25" fmla="*/ 973 h 3735"/>
              <a:gd name="T26" fmla="*/ 1868 w 3738"/>
              <a:gd name="T27" fmla="*/ 0 h 3735"/>
              <a:gd name="T28" fmla="*/ 2205 w 3738"/>
              <a:gd name="T29" fmla="*/ 31 h 3735"/>
              <a:gd name="T30" fmla="*/ 2521 w 3738"/>
              <a:gd name="T31" fmla="*/ 117 h 3735"/>
              <a:gd name="T32" fmla="*/ 2813 w 3738"/>
              <a:gd name="T33" fmla="*/ 255 h 3735"/>
              <a:gd name="T34" fmla="*/ 3073 w 3738"/>
              <a:gd name="T35" fmla="*/ 439 h 3735"/>
              <a:gd name="T36" fmla="*/ 3299 w 3738"/>
              <a:gd name="T37" fmla="*/ 664 h 3735"/>
              <a:gd name="T38" fmla="*/ 3483 w 3738"/>
              <a:gd name="T39" fmla="*/ 925 h 3735"/>
              <a:gd name="T40" fmla="*/ 3621 w 3738"/>
              <a:gd name="T41" fmla="*/ 1216 h 3735"/>
              <a:gd name="T42" fmla="*/ 3707 w 3738"/>
              <a:gd name="T43" fmla="*/ 1531 h 3735"/>
              <a:gd name="T44" fmla="*/ 3738 w 3738"/>
              <a:gd name="T45" fmla="*/ 1866 h 3735"/>
              <a:gd name="T46" fmla="*/ 3707 w 3738"/>
              <a:gd name="T47" fmla="*/ 2204 h 3735"/>
              <a:gd name="T48" fmla="*/ 3621 w 3738"/>
              <a:gd name="T49" fmla="*/ 2519 h 3735"/>
              <a:gd name="T50" fmla="*/ 3483 w 3738"/>
              <a:gd name="T51" fmla="*/ 2810 h 3735"/>
              <a:gd name="T52" fmla="*/ 3299 w 3738"/>
              <a:gd name="T53" fmla="*/ 3071 h 3735"/>
              <a:gd name="T54" fmla="*/ 3073 w 3738"/>
              <a:gd name="T55" fmla="*/ 3296 h 3735"/>
              <a:gd name="T56" fmla="*/ 2813 w 3738"/>
              <a:gd name="T57" fmla="*/ 3480 h 3735"/>
              <a:gd name="T58" fmla="*/ 2521 w 3738"/>
              <a:gd name="T59" fmla="*/ 3618 h 3735"/>
              <a:gd name="T60" fmla="*/ 2205 w 3738"/>
              <a:gd name="T61" fmla="*/ 3704 h 3735"/>
              <a:gd name="T62" fmla="*/ 1868 w 3738"/>
              <a:gd name="T63" fmla="*/ 3735 h 3735"/>
              <a:gd name="T64" fmla="*/ 1533 w 3738"/>
              <a:gd name="T65" fmla="*/ 3704 h 3735"/>
              <a:gd name="T66" fmla="*/ 1217 w 3738"/>
              <a:gd name="T67" fmla="*/ 3618 h 3735"/>
              <a:gd name="T68" fmla="*/ 925 w 3738"/>
              <a:gd name="T69" fmla="*/ 3480 h 3735"/>
              <a:gd name="T70" fmla="*/ 665 w 3738"/>
              <a:gd name="T71" fmla="*/ 3296 h 3735"/>
              <a:gd name="T72" fmla="*/ 439 w 3738"/>
              <a:gd name="T73" fmla="*/ 3071 h 3735"/>
              <a:gd name="T74" fmla="*/ 255 w 3738"/>
              <a:gd name="T75" fmla="*/ 2810 h 3735"/>
              <a:gd name="T76" fmla="*/ 117 w 3738"/>
              <a:gd name="T77" fmla="*/ 2519 h 3735"/>
              <a:gd name="T78" fmla="*/ 31 w 3738"/>
              <a:gd name="T79" fmla="*/ 2204 h 3735"/>
              <a:gd name="T80" fmla="*/ 0 w 3738"/>
              <a:gd name="T81" fmla="*/ 1866 h 3735"/>
              <a:gd name="T82" fmla="*/ 31 w 3738"/>
              <a:gd name="T83" fmla="*/ 1531 h 3735"/>
              <a:gd name="T84" fmla="*/ 117 w 3738"/>
              <a:gd name="T85" fmla="*/ 1216 h 3735"/>
              <a:gd name="T86" fmla="*/ 255 w 3738"/>
              <a:gd name="T87" fmla="*/ 925 h 3735"/>
              <a:gd name="T88" fmla="*/ 439 w 3738"/>
              <a:gd name="T89" fmla="*/ 664 h 3735"/>
              <a:gd name="T90" fmla="*/ 665 w 3738"/>
              <a:gd name="T91" fmla="*/ 439 h 3735"/>
              <a:gd name="T92" fmla="*/ 925 w 3738"/>
              <a:gd name="T93" fmla="*/ 255 h 3735"/>
              <a:gd name="T94" fmla="*/ 1217 w 3738"/>
              <a:gd name="T95" fmla="*/ 117 h 3735"/>
              <a:gd name="T96" fmla="*/ 1533 w 3738"/>
              <a:gd name="T97" fmla="*/ 31 h 3735"/>
              <a:gd name="T98" fmla="*/ 1868 w 3738"/>
              <a:gd name="T99" fmla="*/ 0 h 3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8" h="3735">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chemeClr val="accent4"/>
          </a:solid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p>
        </p:txBody>
      </p:sp>
      <p:grpSp>
        <p:nvGrpSpPr>
          <p:cNvPr id="86" name="Group 1392"/>
          <p:cNvGrpSpPr>
            <a:grpSpLocks noChangeAspect="1"/>
          </p:cNvGrpSpPr>
          <p:nvPr/>
        </p:nvGrpSpPr>
        <p:grpSpPr bwMode="auto">
          <a:xfrm>
            <a:off x="10265397" y="2175752"/>
            <a:ext cx="458763" cy="500002"/>
            <a:chOff x="4887" y="210"/>
            <a:chExt cx="267" cy="291"/>
          </a:xfrm>
          <a:solidFill>
            <a:schemeClr val="accent1"/>
          </a:solidFill>
        </p:grpSpPr>
        <p:sp>
          <p:nvSpPr>
            <p:cNvPr id="87" name="Freeform 1394"/>
            <p:cNvSpPr>
              <a:spLocks/>
            </p:cNvSpPr>
            <p:nvPr/>
          </p:nvSpPr>
          <p:spPr bwMode="auto">
            <a:xfrm>
              <a:off x="4887" y="243"/>
              <a:ext cx="267" cy="208"/>
            </a:xfrm>
            <a:custGeom>
              <a:avLst/>
              <a:gdLst>
                <a:gd name="T0" fmla="*/ 158 w 3200"/>
                <a:gd name="T1" fmla="*/ 4 h 2495"/>
                <a:gd name="T2" fmla="*/ 605 w 3200"/>
                <a:gd name="T3" fmla="*/ 138 h 2495"/>
                <a:gd name="T4" fmla="*/ 640 w 3200"/>
                <a:gd name="T5" fmla="*/ 166 h 2495"/>
                <a:gd name="T6" fmla="*/ 663 w 3200"/>
                <a:gd name="T7" fmla="*/ 203 h 2495"/>
                <a:gd name="T8" fmla="*/ 671 w 3200"/>
                <a:gd name="T9" fmla="*/ 227 h 2495"/>
                <a:gd name="T10" fmla="*/ 777 w 3200"/>
                <a:gd name="T11" fmla="*/ 656 h 2495"/>
                <a:gd name="T12" fmla="*/ 3021 w 3200"/>
                <a:gd name="T13" fmla="*/ 863 h 2495"/>
                <a:gd name="T14" fmla="*/ 3085 w 3200"/>
                <a:gd name="T15" fmla="*/ 880 h 2495"/>
                <a:gd name="T16" fmla="*/ 3138 w 3200"/>
                <a:gd name="T17" fmla="*/ 913 h 2495"/>
                <a:gd name="T18" fmla="*/ 3176 w 3200"/>
                <a:gd name="T19" fmla="*/ 961 h 2495"/>
                <a:gd name="T20" fmla="*/ 3198 w 3200"/>
                <a:gd name="T21" fmla="*/ 1017 h 2495"/>
                <a:gd name="T22" fmla="*/ 3197 w 3200"/>
                <a:gd name="T23" fmla="*/ 1079 h 2495"/>
                <a:gd name="T24" fmla="*/ 3040 w 3200"/>
                <a:gd name="T25" fmla="*/ 1849 h 2495"/>
                <a:gd name="T26" fmla="*/ 3006 w 3200"/>
                <a:gd name="T27" fmla="*/ 1903 h 2495"/>
                <a:gd name="T28" fmla="*/ 2953 w 3200"/>
                <a:gd name="T29" fmla="*/ 1942 h 2495"/>
                <a:gd name="T30" fmla="*/ 2889 w 3200"/>
                <a:gd name="T31" fmla="*/ 1964 h 2495"/>
                <a:gd name="T32" fmla="*/ 1033 w 3200"/>
                <a:gd name="T33" fmla="*/ 1966 h 2495"/>
                <a:gd name="T34" fmla="*/ 2822 w 3200"/>
                <a:gd name="T35" fmla="*/ 2249 h 2495"/>
                <a:gd name="T36" fmla="*/ 2877 w 3200"/>
                <a:gd name="T37" fmla="*/ 2262 h 2495"/>
                <a:gd name="T38" fmla="*/ 2918 w 3200"/>
                <a:gd name="T39" fmla="*/ 2295 h 2495"/>
                <a:gd name="T40" fmla="*/ 2943 w 3200"/>
                <a:gd name="T41" fmla="*/ 2343 h 2495"/>
                <a:gd name="T42" fmla="*/ 2943 w 3200"/>
                <a:gd name="T43" fmla="*/ 2400 h 2495"/>
                <a:gd name="T44" fmla="*/ 2918 w 3200"/>
                <a:gd name="T45" fmla="*/ 2449 h 2495"/>
                <a:gd name="T46" fmla="*/ 2877 w 3200"/>
                <a:gd name="T47" fmla="*/ 2483 h 2495"/>
                <a:gd name="T48" fmla="*/ 2822 w 3200"/>
                <a:gd name="T49" fmla="*/ 2494 h 2495"/>
                <a:gd name="T50" fmla="*/ 965 w 3200"/>
                <a:gd name="T51" fmla="*/ 2493 h 2495"/>
                <a:gd name="T52" fmla="*/ 919 w 3200"/>
                <a:gd name="T53" fmla="*/ 2472 h 2495"/>
                <a:gd name="T54" fmla="*/ 885 w 3200"/>
                <a:gd name="T55" fmla="*/ 2436 h 2495"/>
                <a:gd name="T56" fmla="*/ 868 w 3200"/>
                <a:gd name="T57" fmla="*/ 2389 h 2495"/>
                <a:gd name="T58" fmla="*/ 88 w 3200"/>
                <a:gd name="T59" fmla="*/ 241 h 2495"/>
                <a:gd name="T60" fmla="*/ 45 w 3200"/>
                <a:gd name="T61" fmla="*/ 219 h 2495"/>
                <a:gd name="T62" fmla="*/ 14 w 3200"/>
                <a:gd name="T63" fmla="*/ 182 h 2495"/>
                <a:gd name="T64" fmla="*/ 0 w 3200"/>
                <a:gd name="T65" fmla="*/ 137 h 2495"/>
                <a:gd name="T66" fmla="*/ 4 w 3200"/>
                <a:gd name="T67" fmla="*/ 88 h 2495"/>
                <a:gd name="T68" fmla="*/ 28 w 3200"/>
                <a:gd name="T69" fmla="*/ 45 h 2495"/>
                <a:gd name="T70" fmla="*/ 64 w 3200"/>
                <a:gd name="T71" fmla="*/ 15 h 2495"/>
                <a:gd name="T72" fmla="*/ 109 w 3200"/>
                <a:gd name="T73" fmla="*/ 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00" h="2495">
                  <a:moveTo>
                    <a:pt x="133" y="0"/>
                  </a:moveTo>
                  <a:lnTo>
                    <a:pt x="158" y="4"/>
                  </a:lnTo>
                  <a:lnTo>
                    <a:pt x="582" y="130"/>
                  </a:lnTo>
                  <a:lnTo>
                    <a:pt x="605" y="138"/>
                  </a:lnTo>
                  <a:lnTo>
                    <a:pt x="624" y="150"/>
                  </a:lnTo>
                  <a:lnTo>
                    <a:pt x="640" y="166"/>
                  </a:lnTo>
                  <a:lnTo>
                    <a:pt x="653" y="183"/>
                  </a:lnTo>
                  <a:lnTo>
                    <a:pt x="663" y="203"/>
                  </a:lnTo>
                  <a:lnTo>
                    <a:pt x="667" y="214"/>
                  </a:lnTo>
                  <a:lnTo>
                    <a:pt x="671" y="227"/>
                  </a:lnTo>
                  <a:lnTo>
                    <a:pt x="760" y="656"/>
                  </a:lnTo>
                  <a:lnTo>
                    <a:pt x="777" y="656"/>
                  </a:lnTo>
                  <a:lnTo>
                    <a:pt x="795" y="657"/>
                  </a:lnTo>
                  <a:lnTo>
                    <a:pt x="3021" y="863"/>
                  </a:lnTo>
                  <a:lnTo>
                    <a:pt x="3054" y="870"/>
                  </a:lnTo>
                  <a:lnTo>
                    <a:pt x="3085" y="880"/>
                  </a:lnTo>
                  <a:lnTo>
                    <a:pt x="3113" y="895"/>
                  </a:lnTo>
                  <a:lnTo>
                    <a:pt x="3138" y="913"/>
                  </a:lnTo>
                  <a:lnTo>
                    <a:pt x="3159" y="935"/>
                  </a:lnTo>
                  <a:lnTo>
                    <a:pt x="3176" y="961"/>
                  </a:lnTo>
                  <a:lnTo>
                    <a:pt x="3189" y="987"/>
                  </a:lnTo>
                  <a:lnTo>
                    <a:pt x="3198" y="1017"/>
                  </a:lnTo>
                  <a:lnTo>
                    <a:pt x="3200" y="1047"/>
                  </a:lnTo>
                  <a:lnTo>
                    <a:pt x="3197" y="1079"/>
                  </a:lnTo>
                  <a:lnTo>
                    <a:pt x="3049" y="1818"/>
                  </a:lnTo>
                  <a:lnTo>
                    <a:pt x="3040" y="1849"/>
                  </a:lnTo>
                  <a:lnTo>
                    <a:pt x="3025" y="1877"/>
                  </a:lnTo>
                  <a:lnTo>
                    <a:pt x="3006" y="1903"/>
                  </a:lnTo>
                  <a:lnTo>
                    <a:pt x="2981" y="1925"/>
                  </a:lnTo>
                  <a:lnTo>
                    <a:pt x="2953" y="1942"/>
                  </a:lnTo>
                  <a:lnTo>
                    <a:pt x="2923" y="1956"/>
                  </a:lnTo>
                  <a:lnTo>
                    <a:pt x="2889" y="1964"/>
                  </a:lnTo>
                  <a:lnTo>
                    <a:pt x="2854" y="1966"/>
                  </a:lnTo>
                  <a:lnTo>
                    <a:pt x="1033" y="1966"/>
                  </a:lnTo>
                  <a:lnTo>
                    <a:pt x="1092" y="2250"/>
                  </a:lnTo>
                  <a:lnTo>
                    <a:pt x="2822" y="2249"/>
                  </a:lnTo>
                  <a:lnTo>
                    <a:pt x="2850" y="2252"/>
                  </a:lnTo>
                  <a:lnTo>
                    <a:pt x="2877" y="2262"/>
                  </a:lnTo>
                  <a:lnTo>
                    <a:pt x="2899" y="2275"/>
                  </a:lnTo>
                  <a:lnTo>
                    <a:pt x="2918" y="2295"/>
                  </a:lnTo>
                  <a:lnTo>
                    <a:pt x="2933" y="2318"/>
                  </a:lnTo>
                  <a:lnTo>
                    <a:pt x="2943" y="2343"/>
                  </a:lnTo>
                  <a:lnTo>
                    <a:pt x="2946" y="2372"/>
                  </a:lnTo>
                  <a:lnTo>
                    <a:pt x="2943" y="2400"/>
                  </a:lnTo>
                  <a:lnTo>
                    <a:pt x="2933" y="2426"/>
                  </a:lnTo>
                  <a:lnTo>
                    <a:pt x="2918" y="2449"/>
                  </a:lnTo>
                  <a:lnTo>
                    <a:pt x="2899" y="2468"/>
                  </a:lnTo>
                  <a:lnTo>
                    <a:pt x="2877" y="2483"/>
                  </a:lnTo>
                  <a:lnTo>
                    <a:pt x="2850" y="2491"/>
                  </a:lnTo>
                  <a:lnTo>
                    <a:pt x="2822" y="2494"/>
                  </a:lnTo>
                  <a:lnTo>
                    <a:pt x="991" y="2495"/>
                  </a:lnTo>
                  <a:lnTo>
                    <a:pt x="965" y="2493"/>
                  </a:lnTo>
                  <a:lnTo>
                    <a:pt x="940" y="2485"/>
                  </a:lnTo>
                  <a:lnTo>
                    <a:pt x="919" y="2472"/>
                  </a:lnTo>
                  <a:lnTo>
                    <a:pt x="900" y="2456"/>
                  </a:lnTo>
                  <a:lnTo>
                    <a:pt x="885" y="2436"/>
                  </a:lnTo>
                  <a:lnTo>
                    <a:pt x="874" y="2414"/>
                  </a:lnTo>
                  <a:lnTo>
                    <a:pt x="868" y="2389"/>
                  </a:lnTo>
                  <a:lnTo>
                    <a:pt x="442" y="345"/>
                  </a:lnTo>
                  <a:lnTo>
                    <a:pt x="88" y="241"/>
                  </a:lnTo>
                  <a:lnTo>
                    <a:pt x="65" y="231"/>
                  </a:lnTo>
                  <a:lnTo>
                    <a:pt x="45" y="219"/>
                  </a:lnTo>
                  <a:lnTo>
                    <a:pt x="28" y="202"/>
                  </a:lnTo>
                  <a:lnTo>
                    <a:pt x="14" y="182"/>
                  </a:lnTo>
                  <a:lnTo>
                    <a:pt x="5" y="160"/>
                  </a:lnTo>
                  <a:lnTo>
                    <a:pt x="0" y="137"/>
                  </a:lnTo>
                  <a:lnTo>
                    <a:pt x="0" y="113"/>
                  </a:lnTo>
                  <a:lnTo>
                    <a:pt x="4" y="88"/>
                  </a:lnTo>
                  <a:lnTo>
                    <a:pt x="14" y="65"/>
                  </a:lnTo>
                  <a:lnTo>
                    <a:pt x="28" y="45"/>
                  </a:lnTo>
                  <a:lnTo>
                    <a:pt x="45" y="28"/>
                  </a:lnTo>
                  <a:lnTo>
                    <a:pt x="64" y="15"/>
                  </a:lnTo>
                  <a:lnTo>
                    <a:pt x="86" y="5"/>
                  </a:lnTo>
                  <a:lnTo>
                    <a:pt x="109" y="0"/>
                  </a:lnTo>
                  <a:lnTo>
                    <a:pt x="133"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88" name="Freeform 1395"/>
            <p:cNvSpPr>
              <a:spLocks/>
            </p:cNvSpPr>
            <p:nvPr/>
          </p:nvSpPr>
          <p:spPr bwMode="auto">
            <a:xfrm>
              <a:off x="4978" y="460"/>
              <a:ext cx="41" cy="41"/>
            </a:xfrm>
            <a:custGeom>
              <a:avLst/>
              <a:gdLst>
                <a:gd name="T0" fmla="*/ 246 w 494"/>
                <a:gd name="T1" fmla="*/ 0 h 492"/>
                <a:gd name="T2" fmla="*/ 287 w 494"/>
                <a:gd name="T3" fmla="*/ 3 h 492"/>
                <a:gd name="T4" fmla="*/ 325 w 494"/>
                <a:gd name="T5" fmla="*/ 13 h 492"/>
                <a:gd name="T6" fmla="*/ 360 w 494"/>
                <a:gd name="T7" fmla="*/ 27 h 492"/>
                <a:gd name="T8" fmla="*/ 392 w 494"/>
                <a:gd name="T9" fmla="*/ 48 h 492"/>
                <a:gd name="T10" fmla="*/ 421 w 494"/>
                <a:gd name="T11" fmla="*/ 72 h 492"/>
                <a:gd name="T12" fmla="*/ 446 w 494"/>
                <a:gd name="T13" fmla="*/ 101 h 492"/>
                <a:gd name="T14" fmla="*/ 466 w 494"/>
                <a:gd name="T15" fmla="*/ 132 h 492"/>
                <a:gd name="T16" fmla="*/ 481 w 494"/>
                <a:gd name="T17" fmla="*/ 169 h 492"/>
                <a:gd name="T18" fmla="*/ 491 w 494"/>
                <a:gd name="T19" fmla="*/ 206 h 492"/>
                <a:gd name="T20" fmla="*/ 494 w 494"/>
                <a:gd name="T21" fmla="*/ 246 h 492"/>
                <a:gd name="T22" fmla="*/ 491 w 494"/>
                <a:gd name="T23" fmla="*/ 285 h 492"/>
                <a:gd name="T24" fmla="*/ 481 w 494"/>
                <a:gd name="T25" fmla="*/ 324 h 492"/>
                <a:gd name="T26" fmla="*/ 466 w 494"/>
                <a:gd name="T27" fmla="*/ 359 h 492"/>
                <a:gd name="T28" fmla="*/ 446 w 494"/>
                <a:gd name="T29" fmla="*/ 392 h 492"/>
                <a:gd name="T30" fmla="*/ 421 w 494"/>
                <a:gd name="T31" fmla="*/ 420 h 492"/>
                <a:gd name="T32" fmla="*/ 392 w 494"/>
                <a:gd name="T33" fmla="*/ 445 h 492"/>
                <a:gd name="T34" fmla="*/ 360 w 494"/>
                <a:gd name="T35" fmla="*/ 465 h 492"/>
                <a:gd name="T36" fmla="*/ 325 w 494"/>
                <a:gd name="T37" fmla="*/ 480 h 492"/>
                <a:gd name="T38" fmla="*/ 287 w 494"/>
                <a:gd name="T39" fmla="*/ 489 h 492"/>
                <a:gd name="T40" fmla="*/ 246 w 494"/>
                <a:gd name="T41" fmla="*/ 492 h 492"/>
                <a:gd name="T42" fmla="*/ 207 w 494"/>
                <a:gd name="T43" fmla="*/ 489 h 492"/>
                <a:gd name="T44" fmla="*/ 169 w 494"/>
                <a:gd name="T45" fmla="*/ 480 h 492"/>
                <a:gd name="T46" fmla="*/ 133 w 494"/>
                <a:gd name="T47" fmla="*/ 465 h 492"/>
                <a:gd name="T48" fmla="*/ 101 w 494"/>
                <a:gd name="T49" fmla="*/ 445 h 492"/>
                <a:gd name="T50" fmla="*/ 73 w 494"/>
                <a:gd name="T51" fmla="*/ 420 h 492"/>
                <a:gd name="T52" fmla="*/ 48 w 494"/>
                <a:gd name="T53" fmla="*/ 392 h 492"/>
                <a:gd name="T54" fmla="*/ 28 w 494"/>
                <a:gd name="T55" fmla="*/ 359 h 492"/>
                <a:gd name="T56" fmla="*/ 13 w 494"/>
                <a:gd name="T57" fmla="*/ 324 h 492"/>
                <a:gd name="T58" fmla="*/ 3 w 494"/>
                <a:gd name="T59" fmla="*/ 285 h 492"/>
                <a:gd name="T60" fmla="*/ 0 w 494"/>
                <a:gd name="T61" fmla="*/ 246 h 492"/>
                <a:gd name="T62" fmla="*/ 3 w 494"/>
                <a:gd name="T63" fmla="*/ 206 h 492"/>
                <a:gd name="T64" fmla="*/ 13 w 494"/>
                <a:gd name="T65" fmla="*/ 169 h 492"/>
                <a:gd name="T66" fmla="*/ 28 w 494"/>
                <a:gd name="T67" fmla="*/ 132 h 492"/>
                <a:gd name="T68" fmla="*/ 48 w 494"/>
                <a:gd name="T69" fmla="*/ 101 h 492"/>
                <a:gd name="T70" fmla="*/ 73 w 494"/>
                <a:gd name="T71" fmla="*/ 72 h 492"/>
                <a:gd name="T72" fmla="*/ 101 w 494"/>
                <a:gd name="T73" fmla="*/ 48 h 492"/>
                <a:gd name="T74" fmla="*/ 133 w 494"/>
                <a:gd name="T75" fmla="*/ 27 h 492"/>
                <a:gd name="T76" fmla="*/ 169 w 494"/>
                <a:gd name="T77" fmla="*/ 13 h 492"/>
                <a:gd name="T78" fmla="*/ 207 w 494"/>
                <a:gd name="T79" fmla="*/ 3 h 492"/>
                <a:gd name="T80" fmla="*/ 246 w 494"/>
                <a:gd name="T8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 h="492">
                  <a:moveTo>
                    <a:pt x="246" y="0"/>
                  </a:moveTo>
                  <a:lnTo>
                    <a:pt x="287" y="3"/>
                  </a:lnTo>
                  <a:lnTo>
                    <a:pt x="325" y="13"/>
                  </a:lnTo>
                  <a:lnTo>
                    <a:pt x="360" y="27"/>
                  </a:lnTo>
                  <a:lnTo>
                    <a:pt x="392" y="48"/>
                  </a:lnTo>
                  <a:lnTo>
                    <a:pt x="421" y="72"/>
                  </a:lnTo>
                  <a:lnTo>
                    <a:pt x="446" y="101"/>
                  </a:lnTo>
                  <a:lnTo>
                    <a:pt x="466" y="132"/>
                  </a:lnTo>
                  <a:lnTo>
                    <a:pt x="481" y="169"/>
                  </a:lnTo>
                  <a:lnTo>
                    <a:pt x="491" y="206"/>
                  </a:lnTo>
                  <a:lnTo>
                    <a:pt x="494" y="246"/>
                  </a:lnTo>
                  <a:lnTo>
                    <a:pt x="491" y="285"/>
                  </a:lnTo>
                  <a:lnTo>
                    <a:pt x="481" y="324"/>
                  </a:lnTo>
                  <a:lnTo>
                    <a:pt x="466" y="359"/>
                  </a:lnTo>
                  <a:lnTo>
                    <a:pt x="446" y="392"/>
                  </a:lnTo>
                  <a:lnTo>
                    <a:pt x="421" y="420"/>
                  </a:lnTo>
                  <a:lnTo>
                    <a:pt x="392" y="445"/>
                  </a:lnTo>
                  <a:lnTo>
                    <a:pt x="360" y="465"/>
                  </a:lnTo>
                  <a:lnTo>
                    <a:pt x="325" y="480"/>
                  </a:lnTo>
                  <a:lnTo>
                    <a:pt x="287" y="489"/>
                  </a:lnTo>
                  <a:lnTo>
                    <a:pt x="246" y="492"/>
                  </a:lnTo>
                  <a:lnTo>
                    <a:pt x="207" y="489"/>
                  </a:lnTo>
                  <a:lnTo>
                    <a:pt x="169" y="480"/>
                  </a:lnTo>
                  <a:lnTo>
                    <a:pt x="133" y="465"/>
                  </a:lnTo>
                  <a:lnTo>
                    <a:pt x="101" y="445"/>
                  </a:lnTo>
                  <a:lnTo>
                    <a:pt x="73" y="420"/>
                  </a:lnTo>
                  <a:lnTo>
                    <a:pt x="48" y="392"/>
                  </a:lnTo>
                  <a:lnTo>
                    <a:pt x="28" y="359"/>
                  </a:lnTo>
                  <a:lnTo>
                    <a:pt x="13" y="324"/>
                  </a:lnTo>
                  <a:lnTo>
                    <a:pt x="3" y="285"/>
                  </a:lnTo>
                  <a:lnTo>
                    <a:pt x="0" y="246"/>
                  </a:lnTo>
                  <a:lnTo>
                    <a:pt x="3" y="206"/>
                  </a:lnTo>
                  <a:lnTo>
                    <a:pt x="13" y="169"/>
                  </a:lnTo>
                  <a:lnTo>
                    <a:pt x="28" y="132"/>
                  </a:lnTo>
                  <a:lnTo>
                    <a:pt x="48" y="101"/>
                  </a:lnTo>
                  <a:lnTo>
                    <a:pt x="73" y="72"/>
                  </a:lnTo>
                  <a:lnTo>
                    <a:pt x="101" y="48"/>
                  </a:lnTo>
                  <a:lnTo>
                    <a:pt x="133" y="27"/>
                  </a:lnTo>
                  <a:lnTo>
                    <a:pt x="169" y="13"/>
                  </a:lnTo>
                  <a:lnTo>
                    <a:pt x="207" y="3"/>
                  </a:lnTo>
                  <a:lnTo>
                    <a:pt x="246"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89" name="Freeform 1396"/>
            <p:cNvSpPr>
              <a:spLocks/>
            </p:cNvSpPr>
            <p:nvPr/>
          </p:nvSpPr>
          <p:spPr bwMode="auto">
            <a:xfrm>
              <a:off x="5077" y="460"/>
              <a:ext cx="41" cy="41"/>
            </a:xfrm>
            <a:custGeom>
              <a:avLst/>
              <a:gdLst>
                <a:gd name="T0" fmla="*/ 248 w 494"/>
                <a:gd name="T1" fmla="*/ 0 h 492"/>
                <a:gd name="T2" fmla="*/ 287 w 494"/>
                <a:gd name="T3" fmla="*/ 3 h 492"/>
                <a:gd name="T4" fmla="*/ 326 w 494"/>
                <a:gd name="T5" fmla="*/ 13 h 492"/>
                <a:gd name="T6" fmla="*/ 361 w 494"/>
                <a:gd name="T7" fmla="*/ 27 h 492"/>
                <a:gd name="T8" fmla="*/ 393 w 494"/>
                <a:gd name="T9" fmla="*/ 48 h 492"/>
                <a:gd name="T10" fmla="*/ 422 w 494"/>
                <a:gd name="T11" fmla="*/ 72 h 492"/>
                <a:gd name="T12" fmla="*/ 447 w 494"/>
                <a:gd name="T13" fmla="*/ 101 h 492"/>
                <a:gd name="T14" fmla="*/ 466 w 494"/>
                <a:gd name="T15" fmla="*/ 132 h 492"/>
                <a:gd name="T16" fmla="*/ 482 w 494"/>
                <a:gd name="T17" fmla="*/ 169 h 492"/>
                <a:gd name="T18" fmla="*/ 491 w 494"/>
                <a:gd name="T19" fmla="*/ 206 h 492"/>
                <a:gd name="T20" fmla="*/ 494 w 494"/>
                <a:gd name="T21" fmla="*/ 246 h 492"/>
                <a:gd name="T22" fmla="*/ 491 w 494"/>
                <a:gd name="T23" fmla="*/ 285 h 492"/>
                <a:gd name="T24" fmla="*/ 482 w 494"/>
                <a:gd name="T25" fmla="*/ 324 h 492"/>
                <a:gd name="T26" fmla="*/ 466 w 494"/>
                <a:gd name="T27" fmla="*/ 359 h 492"/>
                <a:gd name="T28" fmla="*/ 447 w 494"/>
                <a:gd name="T29" fmla="*/ 392 h 492"/>
                <a:gd name="T30" fmla="*/ 422 w 494"/>
                <a:gd name="T31" fmla="*/ 420 h 492"/>
                <a:gd name="T32" fmla="*/ 393 w 494"/>
                <a:gd name="T33" fmla="*/ 445 h 492"/>
                <a:gd name="T34" fmla="*/ 361 w 494"/>
                <a:gd name="T35" fmla="*/ 465 h 492"/>
                <a:gd name="T36" fmla="*/ 326 w 494"/>
                <a:gd name="T37" fmla="*/ 480 h 492"/>
                <a:gd name="T38" fmla="*/ 287 w 494"/>
                <a:gd name="T39" fmla="*/ 489 h 492"/>
                <a:gd name="T40" fmla="*/ 248 w 494"/>
                <a:gd name="T41" fmla="*/ 492 h 492"/>
                <a:gd name="T42" fmla="*/ 207 w 494"/>
                <a:gd name="T43" fmla="*/ 489 h 492"/>
                <a:gd name="T44" fmla="*/ 169 w 494"/>
                <a:gd name="T45" fmla="*/ 480 h 492"/>
                <a:gd name="T46" fmla="*/ 134 w 494"/>
                <a:gd name="T47" fmla="*/ 465 h 492"/>
                <a:gd name="T48" fmla="*/ 102 w 494"/>
                <a:gd name="T49" fmla="*/ 445 h 492"/>
                <a:gd name="T50" fmla="*/ 73 w 494"/>
                <a:gd name="T51" fmla="*/ 420 h 492"/>
                <a:gd name="T52" fmla="*/ 48 w 494"/>
                <a:gd name="T53" fmla="*/ 392 h 492"/>
                <a:gd name="T54" fmla="*/ 28 w 494"/>
                <a:gd name="T55" fmla="*/ 359 h 492"/>
                <a:gd name="T56" fmla="*/ 13 w 494"/>
                <a:gd name="T57" fmla="*/ 324 h 492"/>
                <a:gd name="T58" fmla="*/ 4 w 494"/>
                <a:gd name="T59" fmla="*/ 285 h 492"/>
                <a:gd name="T60" fmla="*/ 0 w 494"/>
                <a:gd name="T61" fmla="*/ 246 h 492"/>
                <a:gd name="T62" fmla="*/ 4 w 494"/>
                <a:gd name="T63" fmla="*/ 206 h 492"/>
                <a:gd name="T64" fmla="*/ 13 w 494"/>
                <a:gd name="T65" fmla="*/ 169 h 492"/>
                <a:gd name="T66" fmla="*/ 28 w 494"/>
                <a:gd name="T67" fmla="*/ 132 h 492"/>
                <a:gd name="T68" fmla="*/ 48 w 494"/>
                <a:gd name="T69" fmla="*/ 101 h 492"/>
                <a:gd name="T70" fmla="*/ 73 w 494"/>
                <a:gd name="T71" fmla="*/ 72 h 492"/>
                <a:gd name="T72" fmla="*/ 102 w 494"/>
                <a:gd name="T73" fmla="*/ 48 h 492"/>
                <a:gd name="T74" fmla="*/ 134 w 494"/>
                <a:gd name="T75" fmla="*/ 27 h 492"/>
                <a:gd name="T76" fmla="*/ 169 w 494"/>
                <a:gd name="T77" fmla="*/ 13 h 492"/>
                <a:gd name="T78" fmla="*/ 207 w 494"/>
                <a:gd name="T79" fmla="*/ 3 h 492"/>
                <a:gd name="T80" fmla="*/ 248 w 494"/>
                <a:gd name="T8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 h="492">
                  <a:moveTo>
                    <a:pt x="248" y="0"/>
                  </a:moveTo>
                  <a:lnTo>
                    <a:pt x="287" y="3"/>
                  </a:lnTo>
                  <a:lnTo>
                    <a:pt x="326" y="13"/>
                  </a:lnTo>
                  <a:lnTo>
                    <a:pt x="361" y="27"/>
                  </a:lnTo>
                  <a:lnTo>
                    <a:pt x="393" y="48"/>
                  </a:lnTo>
                  <a:lnTo>
                    <a:pt x="422" y="72"/>
                  </a:lnTo>
                  <a:lnTo>
                    <a:pt x="447" y="101"/>
                  </a:lnTo>
                  <a:lnTo>
                    <a:pt x="466" y="132"/>
                  </a:lnTo>
                  <a:lnTo>
                    <a:pt x="482" y="169"/>
                  </a:lnTo>
                  <a:lnTo>
                    <a:pt x="491" y="206"/>
                  </a:lnTo>
                  <a:lnTo>
                    <a:pt x="494" y="246"/>
                  </a:lnTo>
                  <a:lnTo>
                    <a:pt x="491" y="285"/>
                  </a:lnTo>
                  <a:lnTo>
                    <a:pt x="482" y="324"/>
                  </a:lnTo>
                  <a:lnTo>
                    <a:pt x="466" y="359"/>
                  </a:lnTo>
                  <a:lnTo>
                    <a:pt x="447" y="392"/>
                  </a:lnTo>
                  <a:lnTo>
                    <a:pt x="422" y="420"/>
                  </a:lnTo>
                  <a:lnTo>
                    <a:pt x="393" y="445"/>
                  </a:lnTo>
                  <a:lnTo>
                    <a:pt x="361" y="465"/>
                  </a:lnTo>
                  <a:lnTo>
                    <a:pt x="326" y="480"/>
                  </a:lnTo>
                  <a:lnTo>
                    <a:pt x="287" y="489"/>
                  </a:lnTo>
                  <a:lnTo>
                    <a:pt x="248" y="492"/>
                  </a:lnTo>
                  <a:lnTo>
                    <a:pt x="207" y="489"/>
                  </a:lnTo>
                  <a:lnTo>
                    <a:pt x="169" y="480"/>
                  </a:lnTo>
                  <a:lnTo>
                    <a:pt x="134" y="465"/>
                  </a:lnTo>
                  <a:lnTo>
                    <a:pt x="102" y="445"/>
                  </a:lnTo>
                  <a:lnTo>
                    <a:pt x="73" y="420"/>
                  </a:lnTo>
                  <a:lnTo>
                    <a:pt x="48" y="392"/>
                  </a:lnTo>
                  <a:lnTo>
                    <a:pt x="28" y="359"/>
                  </a:lnTo>
                  <a:lnTo>
                    <a:pt x="13" y="324"/>
                  </a:lnTo>
                  <a:lnTo>
                    <a:pt x="4" y="285"/>
                  </a:lnTo>
                  <a:lnTo>
                    <a:pt x="0" y="246"/>
                  </a:lnTo>
                  <a:lnTo>
                    <a:pt x="4" y="206"/>
                  </a:lnTo>
                  <a:lnTo>
                    <a:pt x="13" y="169"/>
                  </a:lnTo>
                  <a:lnTo>
                    <a:pt x="28" y="132"/>
                  </a:lnTo>
                  <a:lnTo>
                    <a:pt x="48" y="101"/>
                  </a:lnTo>
                  <a:lnTo>
                    <a:pt x="73" y="72"/>
                  </a:lnTo>
                  <a:lnTo>
                    <a:pt x="102" y="48"/>
                  </a:lnTo>
                  <a:lnTo>
                    <a:pt x="134" y="27"/>
                  </a:lnTo>
                  <a:lnTo>
                    <a:pt x="169" y="13"/>
                  </a:lnTo>
                  <a:lnTo>
                    <a:pt x="207" y="3"/>
                  </a:lnTo>
                  <a:lnTo>
                    <a:pt x="24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90" name="Freeform 1397"/>
            <p:cNvSpPr>
              <a:spLocks/>
            </p:cNvSpPr>
            <p:nvPr/>
          </p:nvSpPr>
          <p:spPr bwMode="auto">
            <a:xfrm>
              <a:off x="4976" y="210"/>
              <a:ext cx="149" cy="92"/>
            </a:xfrm>
            <a:custGeom>
              <a:avLst/>
              <a:gdLst>
                <a:gd name="T0" fmla="*/ 1042 w 1793"/>
                <a:gd name="T1" fmla="*/ 12 h 1108"/>
                <a:gd name="T2" fmla="*/ 1080 w 1793"/>
                <a:gd name="T3" fmla="*/ 26 h 1108"/>
                <a:gd name="T4" fmla="*/ 1105 w 1793"/>
                <a:gd name="T5" fmla="*/ 55 h 1108"/>
                <a:gd name="T6" fmla="*/ 1111 w 1793"/>
                <a:gd name="T7" fmla="*/ 96 h 1108"/>
                <a:gd name="T8" fmla="*/ 1155 w 1793"/>
                <a:gd name="T9" fmla="*/ 228 h 1108"/>
                <a:gd name="T10" fmla="*/ 1256 w 1793"/>
                <a:gd name="T11" fmla="*/ 277 h 1108"/>
                <a:gd name="T12" fmla="*/ 1348 w 1793"/>
                <a:gd name="T13" fmla="*/ 340 h 1108"/>
                <a:gd name="T14" fmla="*/ 1455 w 1793"/>
                <a:gd name="T15" fmla="*/ 256 h 1108"/>
                <a:gd name="T16" fmla="*/ 1494 w 1793"/>
                <a:gd name="T17" fmla="*/ 250 h 1108"/>
                <a:gd name="T18" fmla="*/ 1531 w 1793"/>
                <a:gd name="T19" fmla="*/ 262 h 1108"/>
                <a:gd name="T20" fmla="*/ 1626 w 1793"/>
                <a:gd name="T21" fmla="*/ 372 h 1108"/>
                <a:gd name="T22" fmla="*/ 1642 w 1793"/>
                <a:gd name="T23" fmla="*/ 409 h 1108"/>
                <a:gd name="T24" fmla="*/ 1639 w 1793"/>
                <a:gd name="T25" fmla="*/ 448 h 1108"/>
                <a:gd name="T26" fmla="*/ 1615 w 1793"/>
                <a:gd name="T27" fmla="*/ 481 h 1108"/>
                <a:gd name="T28" fmla="*/ 1551 w 1793"/>
                <a:gd name="T29" fmla="*/ 604 h 1108"/>
                <a:gd name="T30" fmla="*/ 1589 w 1793"/>
                <a:gd name="T31" fmla="*/ 709 h 1108"/>
                <a:gd name="T32" fmla="*/ 1609 w 1793"/>
                <a:gd name="T33" fmla="*/ 821 h 1108"/>
                <a:gd name="T34" fmla="*/ 1744 w 1793"/>
                <a:gd name="T35" fmla="*/ 836 h 1108"/>
                <a:gd name="T36" fmla="*/ 1776 w 1793"/>
                <a:gd name="T37" fmla="*/ 858 h 1108"/>
                <a:gd name="T38" fmla="*/ 1792 w 1793"/>
                <a:gd name="T39" fmla="*/ 894 h 1108"/>
                <a:gd name="T40" fmla="*/ 1782 w 1793"/>
                <a:gd name="T41" fmla="*/ 1038 h 1108"/>
                <a:gd name="T42" fmla="*/ 1768 w 1793"/>
                <a:gd name="T43" fmla="*/ 1076 h 1108"/>
                <a:gd name="T44" fmla="*/ 1738 w 1793"/>
                <a:gd name="T45" fmla="*/ 1100 h 1108"/>
                <a:gd name="T46" fmla="*/ 1699 w 1793"/>
                <a:gd name="T47" fmla="*/ 1108 h 1108"/>
                <a:gd name="T48" fmla="*/ 1223 w 1793"/>
                <a:gd name="T49" fmla="*/ 1063 h 1108"/>
                <a:gd name="T50" fmla="*/ 1237 w 1793"/>
                <a:gd name="T51" fmla="*/ 878 h 1108"/>
                <a:gd name="T52" fmla="*/ 1221 w 1793"/>
                <a:gd name="T53" fmla="*/ 791 h 1108"/>
                <a:gd name="T54" fmla="*/ 1185 w 1793"/>
                <a:gd name="T55" fmla="*/ 712 h 1108"/>
                <a:gd name="T56" fmla="*/ 1129 w 1793"/>
                <a:gd name="T57" fmla="*/ 645 h 1108"/>
                <a:gd name="T58" fmla="*/ 1058 w 1793"/>
                <a:gd name="T59" fmla="*/ 594 h 1108"/>
                <a:gd name="T60" fmla="*/ 975 w 1793"/>
                <a:gd name="T61" fmla="*/ 563 h 1108"/>
                <a:gd name="T62" fmla="*/ 882 w 1793"/>
                <a:gd name="T63" fmla="*/ 554 h 1108"/>
                <a:gd name="T64" fmla="*/ 793 w 1793"/>
                <a:gd name="T65" fmla="*/ 569 h 1108"/>
                <a:gd name="T66" fmla="*/ 714 w 1793"/>
                <a:gd name="T67" fmla="*/ 606 h 1108"/>
                <a:gd name="T68" fmla="*/ 647 w 1793"/>
                <a:gd name="T69" fmla="*/ 662 h 1108"/>
                <a:gd name="T70" fmla="*/ 596 w 1793"/>
                <a:gd name="T71" fmla="*/ 732 h 1108"/>
                <a:gd name="T72" fmla="*/ 564 w 1793"/>
                <a:gd name="T73" fmla="*/ 816 h 1108"/>
                <a:gd name="T74" fmla="*/ 544 w 1793"/>
                <a:gd name="T75" fmla="*/ 999 h 1108"/>
                <a:gd name="T76" fmla="*/ 96 w 1793"/>
                <a:gd name="T77" fmla="*/ 958 h 1108"/>
                <a:gd name="T78" fmla="*/ 48 w 1793"/>
                <a:gd name="T79" fmla="*/ 950 h 1108"/>
                <a:gd name="T80" fmla="*/ 16 w 1793"/>
                <a:gd name="T81" fmla="*/ 927 h 1108"/>
                <a:gd name="T82" fmla="*/ 0 w 1793"/>
                <a:gd name="T83" fmla="*/ 892 h 1108"/>
                <a:gd name="T84" fmla="*/ 12 w 1793"/>
                <a:gd name="T85" fmla="*/ 748 h 1108"/>
                <a:gd name="T86" fmla="*/ 26 w 1793"/>
                <a:gd name="T87" fmla="*/ 710 h 1108"/>
                <a:gd name="T88" fmla="*/ 57 w 1793"/>
                <a:gd name="T89" fmla="*/ 685 h 1108"/>
                <a:gd name="T90" fmla="*/ 96 w 1793"/>
                <a:gd name="T91" fmla="*/ 679 h 1108"/>
                <a:gd name="T92" fmla="*/ 229 w 1793"/>
                <a:gd name="T93" fmla="*/ 636 h 1108"/>
                <a:gd name="T94" fmla="*/ 278 w 1793"/>
                <a:gd name="T95" fmla="*/ 534 h 1108"/>
                <a:gd name="T96" fmla="*/ 341 w 1793"/>
                <a:gd name="T97" fmla="*/ 444 h 1108"/>
                <a:gd name="T98" fmla="*/ 257 w 1793"/>
                <a:gd name="T99" fmla="*/ 338 h 1108"/>
                <a:gd name="T100" fmla="*/ 251 w 1793"/>
                <a:gd name="T101" fmla="*/ 298 h 1108"/>
                <a:gd name="T102" fmla="*/ 263 w 1793"/>
                <a:gd name="T103" fmla="*/ 261 h 1108"/>
                <a:gd name="T104" fmla="*/ 373 w 1793"/>
                <a:gd name="T105" fmla="*/ 168 h 1108"/>
                <a:gd name="T106" fmla="*/ 411 w 1793"/>
                <a:gd name="T107" fmla="*/ 151 h 1108"/>
                <a:gd name="T108" fmla="*/ 449 w 1793"/>
                <a:gd name="T109" fmla="*/ 154 h 1108"/>
                <a:gd name="T110" fmla="*/ 482 w 1793"/>
                <a:gd name="T111" fmla="*/ 177 h 1108"/>
                <a:gd name="T112" fmla="*/ 606 w 1793"/>
                <a:gd name="T113" fmla="*/ 241 h 1108"/>
                <a:gd name="T114" fmla="*/ 711 w 1793"/>
                <a:gd name="T115" fmla="*/ 204 h 1108"/>
                <a:gd name="T116" fmla="*/ 823 w 1793"/>
                <a:gd name="T117" fmla="*/ 184 h 1108"/>
                <a:gd name="T118" fmla="*/ 839 w 1793"/>
                <a:gd name="T119" fmla="*/ 49 h 1108"/>
                <a:gd name="T120" fmla="*/ 862 w 1793"/>
                <a:gd name="T121" fmla="*/ 17 h 1108"/>
                <a:gd name="T122" fmla="*/ 898 w 1793"/>
                <a:gd name="T123" fmla="*/ 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3" h="1108">
                  <a:moveTo>
                    <a:pt x="918" y="0"/>
                  </a:moveTo>
                  <a:lnTo>
                    <a:pt x="1042" y="12"/>
                  </a:lnTo>
                  <a:lnTo>
                    <a:pt x="1062" y="16"/>
                  </a:lnTo>
                  <a:lnTo>
                    <a:pt x="1080" y="26"/>
                  </a:lnTo>
                  <a:lnTo>
                    <a:pt x="1094" y="39"/>
                  </a:lnTo>
                  <a:lnTo>
                    <a:pt x="1105" y="55"/>
                  </a:lnTo>
                  <a:lnTo>
                    <a:pt x="1111" y="74"/>
                  </a:lnTo>
                  <a:lnTo>
                    <a:pt x="1111" y="96"/>
                  </a:lnTo>
                  <a:lnTo>
                    <a:pt x="1100" y="209"/>
                  </a:lnTo>
                  <a:lnTo>
                    <a:pt x="1155" y="228"/>
                  </a:lnTo>
                  <a:lnTo>
                    <a:pt x="1207" y="251"/>
                  </a:lnTo>
                  <a:lnTo>
                    <a:pt x="1256" y="277"/>
                  </a:lnTo>
                  <a:lnTo>
                    <a:pt x="1303" y="307"/>
                  </a:lnTo>
                  <a:lnTo>
                    <a:pt x="1348" y="340"/>
                  </a:lnTo>
                  <a:lnTo>
                    <a:pt x="1437" y="267"/>
                  </a:lnTo>
                  <a:lnTo>
                    <a:pt x="1455" y="256"/>
                  </a:lnTo>
                  <a:lnTo>
                    <a:pt x="1475" y="250"/>
                  </a:lnTo>
                  <a:lnTo>
                    <a:pt x="1494" y="250"/>
                  </a:lnTo>
                  <a:lnTo>
                    <a:pt x="1513" y="254"/>
                  </a:lnTo>
                  <a:lnTo>
                    <a:pt x="1531" y="262"/>
                  </a:lnTo>
                  <a:lnTo>
                    <a:pt x="1546" y="277"/>
                  </a:lnTo>
                  <a:lnTo>
                    <a:pt x="1626" y="372"/>
                  </a:lnTo>
                  <a:lnTo>
                    <a:pt x="1637" y="390"/>
                  </a:lnTo>
                  <a:lnTo>
                    <a:pt x="1642" y="409"/>
                  </a:lnTo>
                  <a:lnTo>
                    <a:pt x="1643" y="428"/>
                  </a:lnTo>
                  <a:lnTo>
                    <a:pt x="1639" y="448"/>
                  </a:lnTo>
                  <a:lnTo>
                    <a:pt x="1629" y="465"/>
                  </a:lnTo>
                  <a:lnTo>
                    <a:pt x="1615" y="481"/>
                  </a:lnTo>
                  <a:lnTo>
                    <a:pt x="1527" y="554"/>
                  </a:lnTo>
                  <a:lnTo>
                    <a:pt x="1551" y="604"/>
                  </a:lnTo>
                  <a:lnTo>
                    <a:pt x="1572" y="655"/>
                  </a:lnTo>
                  <a:lnTo>
                    <a:pt x="1589" y="709"/>
                  </a:lnTo>
                  <a:lnTo>
                    <a:pt x="1601" y="764"/>
                  </a:lnTo>
                  <a:lnTo>
                    <a:pt x="1609" y="821"/>
                  </a:lnTo>
                  <a:lnTo>
                    <a:pt x="1724" y="832"/>
                  </a:lnTo>
                  <a:lnTo>
                    <a:pt x="1744" y="836"/>
                  </a:lnTo>
                  <a:lnTo>
                    <a:pt x="1761" y="845"/>
                  </a:lnTo>
                  <a:lnTo>
                    <a:pt x="1776" y="858"/>
                  </a:lnTo>
                  <a:lnTo>
                    <a:pt x="1787" y="875"/>
                  </a:lnTo>
                  <a:lnTo>
                    <a:pt x="1792" y="894"/>
                  </a:lnTo>
                  <a:lnTo>
                    <a:pt x="1793" y="914"/>
                  </a:lnTo>
                  <a:lnTo>
                    <a:pt x="1782" y="1038"/>
                  </a:lnTo>
                  <a:lnTo>
                    <a:pt x="1777" y="1058"/>
                  </a:lnTo>
                  <a:lnTo>
                    <a:pt x="1768" y="1076"/>
                  </a:lnTo>
                  <a:lnTo>
                    <a:pt x="1755" y="1090"/>
                  </a:lnTo>
                  <a:lnTo>
                    <a:pt x="1738" y="1100"/>
                  </a:lnTo>
                  <a:lnTo>
                    <a:pt x="1719" y="1107"/>
                  </a:lnTo>
                  <a:lnTo>
                    <a:pt x="1699" y="1108"/>
                  </a:lnTo>
                  <a:lnTo>
                    <a:pt x="1583" y="1096"/>
                  </a:lnTo>
                  <a:lnTo>
                    <a:pt x="1223" y="1063"/>
                  </a:lnTo>
                  <a:lnTo>
                    <a:pt x="1236" y="925"/>
                  </a:lnTo>
                  <a:lnTo>
                    <a:pt x="1237" y="878"/>
                  </a:lnTo>
                  <a:lnTo>
                    <a:pt x="1232" y="834"/>
                  </a:lnTo>
                  <a:lnTo>
                    <a:pt x="1221" y="791"/>
                  </a:lnTo>
                  <a:lnTo>
                    <a:pt x="1205" y="750"/>
                  </a:lnTo>
                  <a:lnTo>
                    <a:pt x="1185" y="712"/>
                  </a:lnTo>
                  <a:lnTo>
                    <a:pt x="1159" y="677"/>
                  </a:lnTo>
                  <a:lnTo>
                    <a:pt x="1129" y="645"/>
                  </a:lnTo>
                  <a:lnTo>
                    <a:pt x="1095" y="617"/>
                  </a:lnTo>
                  <a:lnTo>
                    <a:pt x="1058" y="594"/>
                  </a:lnTo>
                  <a:lnTo>
                    <a:pt x="1017" y="576"/>
                  </a:lnTo>
                  <a:lnTo>
                    <a:pt x="975" y="563"/>
                  </a:lnTo>
                  <a:lnTo>
                    <a:pt x="929" y="555"/>
                  </a:lnTo>
                  <a:lnTo>
                    <a:pt x="882" y="554"/>
                  </a:lnTo>
                  <a:lnTo>
                    <a:pt x="837" y="559"/>
                  </a:lnTo>
                  <a:lnTo>
                    <a:pt x="793" y="569"/>
                  </a:lnTo>
                  <a:lnTo>
                    <a:pt x="753" y="585"/>
                  </a:lnTo>
                  <a:lnTo>
                    <a:pt x="714" y="606"/>
                  </a:lnTo>
                  <a:lnTo>
                    <a:pt x="679" y="632"/>
                  </a:lnTo>
                  <a:lnTo>
                    <a:pt x="647" y="662"/>
                  </a:lnTo>
                  <a:lnTo>
                    <a:pt x="619" y="695"/>
                  </a:lnTo>
                  <a:lnTo>
                    <a:pt x="596" y="732"/>
                  </a:lnTo>
                  <a:lnTo>
                    <a:pt x="578" y="772"/>
                  </a:lnTo>
                  <a:lnTo>
                    <a:pt x="564" y="816"/>
                  </a:lnTo>
                  <a:lnTo>
                    <a:pt x="557" y="861"/>
                  </a:lnTo>
                  <a:lnTo>
                    <a:pt x="544" y="999"/>
                  </a:lnTo>
                  <a:lnTo>
                    <a:pt x="183" y="965"/>
                  </a:lnTo>
                  <a:lnTo>
                    <a:pt x="96" y="958"/>
                  </a:lnTo>
                  <a:lnTo>
                    <a:pt x="68" y="955"/>
                  </a:lnTo>
                  <a:lnTo>
                    <a:pt x="48" y="950"/>
                  </a:lnTo>
                  <a:lnTo>
                    <a:pt x="30" y="941"/>
                  </a:lnTo>
                  <a:lnTo>
                    <a:pt x="16" y="927"/>
                  </a:lnTo>
                  <a:lnTo>
                    <a:pt x="5" y="911"/>
                  </a:lnTo>
                  <a:lnTo>
                    <a:pt x="0" y="892"/>
                  </a:lnTo>
                  <a:lnTo>
                    <a:pt x="0" y="871"/>
                  </a:lnTo>
                  <a:lnTo>
                    <a:pt x="12" y="748"/>
                  </a:lnTo>
                  <a:lnTo>
                    <a:pt x="17" y="729"/>
                  </a:lnTo>
                  <a:lnTo>
                    <a:pt x="26" y="710"/>
                  </a:lnTo>
                  <a:lnTo>
                    <a:pt x="39" y="696"/>
                  </a:lnTo>
                  <a:lnTo>
                    <a:pt x="57" y="685"/>
                  </a:lnTo>
                  <a:lnTo>
                    <a:pt x="76" y="680"/>
                  </a:lnTo>
                  <a:lnTo>
                    <a:pt x="96" y="679"/>
                  </a:lnTo>
                  <a:lnTo>
                    <a:pt x="211" y="689"/>
                  </a:lnTo>
                  <a:lnTo>
                    <a:pt x="229" y="636"/>
                  </a:lnTo>
                  <a:lnTo>
                    <a:pt x="252" y="584"/>
                  </a:lnTo>
                  <a:lnTo>
                    <a:pt x="278" y="534"/>
                  </a:lnTo>
                  <a:lnTo>
                    <a:pt x="308" y="487"/>
                  </a:lnTo>
                  <a:lnTo>
                    <a:pt x="341" y="444"/>
                  </a:lnTo>
                  <a:lnTo>
                    <a:pt x="268" y="355"/>
                  </a:lnTo>
                  <a:lnTo>
                    <a:pt x="257" y="338"/>
                  </a:lnTo>
                  <a:lnTo>
                    <a:pt x="251" y="318"/>
                  </a:lnTo>
                  <a:lnTo>
                    <a:pt x="251" y="298"/>
                  </a:lnTo>
                  <a:lnTo>
                    <a:pt x="255" y="279"/>
                  </a:lnTo>
                  <a:lnTo>
                    <a:pt x="263" y="261"/>
                  </a:lnTo>
                  <a:lnTo>
                    <a:pt x="277" y="246"/>
                  </a:lnTo>
                  <a:lnTo>
                    <a:pt x="373" y="168"/>
                  </a:lnTo>
                  <a:lnTo>
                    <a:pt x="391" y="156"/>
                  </a:lnTo>
                  <a:lnTo>
                    <a:pt x="411" y="151"/>
                  </a:lnTo>
                  <a:lnTo>
                    <a:pt x="430" y="150"/>
                  </a:lnTo>
                  <a:lnTo>
                    <a:pt x="449" y="154"/>
                  </a:lnTo>
                  <a:lnTo>
                    <a:pt x="467" y="164"/>
                  </a:lnTo>
                  <a:lnTo>
                    <a:pt x="482" y="177"/>
                  </a:lnTo>
                  <a:lnTo>
                    <a:pt x="557" y="267"/>
                  </a:lnTo>
                  <a:lnTo>
                    <a:pt x="606" y="241"/>
                  </a:lnTo>
                  <a:lnTo>
                    <a:pt x="658" y="221"/>
                  </a:lnTo>
                  <a:lnTo>
                    <a:pt x="711" y="204"/>
                  </a:lnTo>
                  <a:lnTo>
                    <a:pt x="767" y="192"/>
                  </a:lnTo>
                  <a:lnTo>
                    <a:pt x="823" y="184"/>
                  </a:lnTo>
                  <a:lnTo>
                    <a:pt x="834" y="69"/>
                  </a:lnTo>
                  <a:lnTo>
                    <a:pt x="839" y="49"/>
                  </a:lnTo>
                  <a:lnTo>
                    <a:pt x="848" y="32"/>
                  </a:lnTo>
                  <a:lnTo>
                    <a:pt x="862" y="17"/>
                  </a:lnTo>
                  <a:lnTo>
                    <a:pt x="879" y="6"/>
                  </a:lnTo>
                  <a:lnTo>
                    <a:pt x="898" y="1"/>
                  </a:lnTo>
                  <a:lnTo>
                    <a:pt x="918"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grpSp>
      <p:grpSp>
        <p:nvGrpSpPr>
          <p:cNvPr id="91" name="Group 1423"/>
          <p:cNvGrpSpPr>
            <a:grpSpLocks noChangeAspect="1"/>
          </p:cNvGrpSpPr>
          <p:nvPr/>
        </p:nvGrpSpPr>
        <p:grpSpPr bwMode="auto">
          <a:xfrm>
            <a:off x="10294628" y="3657599"/>
            <a:ext cx="493291" cy="406123"/>
            <a:chOff x="3084" y="3809"/>
            <a:chExt cx="249" cy="205"/>
          </a:xfrm>
          <a:solidFill>
            <a:schemeClr val="accent3"/>
          </a:solidFill>
        </p:grpSpPr>
        <p:sp>
          <p:nvSpPr>
            <p:cNvPr id="92" name="Freeform 1425"/>
            <p:cNvSpPr>
              <a:spLocks/>
            </p:cNvSpPr>
            <p:nvPr/>
          </p:nvSpPr>
          <p:spPr bwMode="auto">
            <a:xfrm>
              <a:off x="3159" y="3872"/>
              <a:ext cx="99" cy="100"/>
            </a:xfrm>
            <a:custGeom>
              <a:avLst/>
              <a:gdLst>
                <a:gd name="T0" fmla="*/ 764 w 1394"/>
                <a:gd name="T1" fmla="*/ 3 h 1403"/>
                <a:gd name="T2" fmla="*/ 892 w 1394"/>
                <a:gd name="T3" fmla="*/ 27 h 1403"/>
                <a:gd name="T4" fmla="*/ 1012 w 1394"/>
                <a:gd name="T5" fmla="*/ 75 h 1403"/>
                <a:gd name="T6" fmla="*/ 1118 w 1394"/>
                <a:gd name="T7" fmla="*/ 142 h 1403"/>
                <a:gd name="T8" fmla="*/ 1211 w 1394"/>
                <a:gd name="T9" fmla="*/ 228 h 1403"/>
                <a:gd name="T10" fmla="*/ 1288 w 1394"/>
                <a:gd name="T11" fmla="*/ 329 h 1403"/>
                <a:gd name="T12" fmla="*/ 1346 w 1394"/>
                <a:gd name="T13" fmla="*/ 443 h 1403"/>
                <a:gd name="T14" fmla="*/ 1382 w 1394"/>
                <a:gd name="T15" fmla="*/ 567 h 1403"/>
                <a:gd name="T16" fmla="*/ 1394 w 1394"/>
                <a:gd name="T17" fmla="*/ 701 h 1403"/>
                <a:gd name="T18" fmla="*/ 1382 w 1394"/>
                <a:gd name="T19" fmla="*/ 834 h 1403"/>
                <a:gd name="T20" fmla="*/ 1346 w 1394"/>
                <a:gd name="T21" fmla="*/ 959 h 1403"/>
                <a:gd name="T22" fmla="*/ 1288 w 1394"/>
                <a:gd name="T23" fmla="*/ 1073 h 1403"/>
                <a:gd name="T24" fmla="*/ 1211 w 1394"/>
                <a:gd name="T25" fmla="*/ 1174 h 1403"/>
                <a:gd name="T26" fmla="*/ 1118 w 1394"/>
                <a:gd name="T27" fmla="*/ 1259 h 1403"/>
                <a:gd name="T28" fmla="*/ 1012 w 1394"/>
                <a:gd name="T29" fmla="*/ 1327 h 1403"/>
                <a:gd name="T30" fmla="*/ 892 w 1394"/>
                <a:gd name="T31" fmla="*/ 1374 h 1403"/>
                <a:gd name="T32" fmla="*/ 764 w 1394"/>
                <a:gd name="T33" fmla="*/ 1400 h 1403"/>
                <a:gd name="T34" fmla="*/ 630 w 1394"/>
                <a:gd name="T35" fmla="*/ 1400 h 1403"/>
                <a:gd name="T36" fmla="*/ 502 w 1394"/>
                <a:gd name="T37" fmla="*/ 1374 h 1403"/>
                <a:gd name="T38" fmla="*/ 382 w 1394"/>
                <a:gd name="T39" fmla="*/ 1327 h 1403"/>
                <a:gd name="T40" fmla="*/ 276 w 1394"/>
                <a:gd name="T41" fmla="*/ 1259 h 1403"/>
                <a:gd name="T42" fmla="*/ 183 w 1394"/>
                <a:gd name="T43" fmla="*/ 1174 h 1403"/>
                <a:gd name="T44" fmla="*/ 106 w 1394"/>
                <a:gd name="T45" fmla="*/ 1073 h 1403"/>
                <a:gd name="T46" fmla="*/ 48 w 1394"/>
                <a:gd name="T47" fmla="*/ 959 h 1403"/>
                <a:gd name="T48" fmla="*/ 12 w 1394"/>
                <a:gd name="T49" fmla="*/ 834 h 1403"/>
                <a:gd name="T50" fmla="*/ 0 w 1394"/>
                <a:gd name="T51" fmla="*/ 701 h 1403"/>
                <a:gd name="T52" fmla="*/ 12 w 1394"/>
                <a:gd name="T53" fmla="*/ 567 h 1403"/>
                <a:gd name="T54" fmla="*/ 48 w 1394"/>
                <a:gd name="T55" fmla="*/ 443 h 1403"/>
                <a:gd name="T56" fmla="*/ 106 w 1394"/>
                <a:gd name="T57" fmla="*/ 329 h 1403"/>
                <a:gd name="T58" fmla="*/ 183 w 1394"/>
                <a:gd name="T59" fmla="*/ 228 h 1403"/>
                <a:gd name="T60" fmla="*/ 276 w 1394"/>
                <a:gd name="T61" fmla="*/ 142 h 1403"/>
                <a:gd name="T62" fmla="*/ 382 w 1394"/>
                <a:gd name="T63" fmla="*/ 75 h 1403"/>
                <a:gd name="T64" fmla="*/ 502 w 1394"/>
                <a:gd name="T65" fmla="*/ 27 h 1403"/>
                <a:gd name="T66" fmla="*/ 630 w 1394"/>
                <a:gd name="T67" fmla="*/ 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4" h="1403">
                  <a:moveTo>
                    <a:pt x="697" y="0"/>
                  </a:moveTo>
                  <a:lnTo>
                    <a:pt x="764" y="3"/>
                  </a:lnTo>
                  <a:lnTo>
                    <a:pt x="829" y="12"/>
                  </a:lnTo>
                  <a:lnTo>
                    <a:pt x="892" y="27"/>
                  </a:lnTo>
                  <a:lnTo>
                    <a:pt x="954" y="48"/>
                  </a:lnTo>
                  <a:lnTo>
                    <a:pt x="1012" y="75"/>
                  </a:lnTo>
                  <a:lnTo>
                    <a:pt x="1067" y="106"/>
                  </a:lnTo>
                  <a:lnTo>
                    <a:pt x="1118" y="142"/>
                  </a:lnTo>
                  <a:lnTo>
                    <a:pt x="1167" y="184"/>
                  </a:lnTo>
                  <a:lnTo>
                    <a:pt x="1211" y="228"/>
                  </a:lnTo>
                  <a:lnTo>
                    <a:pt x="1252" y="276"/>
                  </a:lnTo>
                  <a:lnTo>
                    <a:pt x="1288" y="329"/>
                  </a:lnTo>
                  <a:lnTo>
                    <a:pt x="1319" y="384"/>
                  </a:lnTo>
                  <a:lnTo>
                    <a:pt x="1346" y="443"/>
                  </a:lnTo>
                  <a:lnTo>
                    <a:pt x="1367" y="505"/>
                  </a:lnTo>
                  <a:lnTo>
                    <a:pt x="1382" y="567"/>
                  </a:lnTo>
                  <a:lnTo>
                    <a:pt x="1391" y="633"/>
                  </a:lnTo>
                  <a:lnTo>
                    <a:pt x="1394" y="701"/>
                  </a:lnTo>
                  <a:lnTo>
                    <a:pt x="1391" y="768"/>
                  </a:lnTo>
                  <a:lnTo>
                    <a:pt x="1382" y="834"/>
                  </a:lnTo>
                  <a:lnTo>
                    <a:pt x="1367" y="898"/>
                  </a:lnTo>
                  <a:lnTo>
                    <a:pt x="1346" y="959"/>
                  </a:lnTo>
                  <a:lnTo>
                    <a:pt x="1319" y="1017"/>
                  </a:lnTo>
                  <a:lnTo>
                    <a:pt x="1288" y="1073"/>
                  </a:lnTo>
                  <a:lnTo>
                    <a:pt x="1252" y="1125"/>
                  </a:lnTo>
                  <a:lnTo>
                    <a:pt x="1211" y="1174"/>
                  </a:lnTo>
                  <a:lnTo>
                    <a:pt x="1167" y="1219"/>
                  </a:lnTo>
                  <a:lnTo>
                    <a:pt x="1118" y="1259"/>
                  </a:lnTo>
                  <a:lnTo>
                    <a:pt x="1067" y="1296"/>
                  </a:lnTo>
                  <a:lnTo>
                    <a:pt x="1012" y="1327"/>
                  </a:lnTo>
                  <a:lnTo>
                    <a:pt x="954" y="1353"/>
                  </a:lnTo>
                  <a:lnTo>
                    <a:pt x="892" y="1374"/>
                  </a:lnTo>
                  <a:lnTo>
                    <a:pt x="829" y="1390"/>
                  </a:lnTo>
                  <a:lnTo>
                    <a:pt x="764" y="1400"/>
                  </a:lnTo>
                  <a:lnTo>
                    <a:pt x="697" y="1403"/>
                  </a:lnTo>
                  <a:lnTo>
                    <a:pt x="630" y="1400"/>
                  </a:lnTo>
                  <a:lnTo>
                    <a:pt x="565" y="1390"/>
                  </a:lnTo>
                  <a:lnTo>
                    <a:pt x="502" y="1374"/>
                  </a:lnTo>
                  <a:lnTo>
                    <a:pt x="440" y="1353"/>
                  </a:lnTo>
                  <a:lnTo>
                    <a:pt x="382" y="1327"/>
                  </a:lnTo>
                  <a:lnTo>
                    <a:pt x="327" y="1296"/>
                  </a:lnTo>
                  <a:lnTo>
                    <a:pt x="276" y="1259"/>
                  </a:lnTo>
                  <a:lnTo>
                    <a:pt x="227" y="1219"/>
                  </a:lnTo>
                  <a:lnTo>
                    <a:pt x="183" y="1174"/>
                  </a:lnTo>
                  <a:lnTo>
                    <a:pt x="142" y="1125"/>
                  </a:lnTo>
                  <a:lnTo>
                    <a:pt x="106" y="1073"/>
                  </a:lnTo>
                  <a:lnTo>
                    <a:pt x="75" y="1017"/>
                  </a:lnTo>
                  <a:lnTo>
                    <a:pt x="48" y="959"/>
                  </a:lnTo>
                  <a:lnTo>
                    <a:pt x="27" y="898"/>
                  </a:lnTo>
                  <a:lnTo>
                    <a:pt x="12" y="834"/>
                  </a:lnTo>
                  <a:lnTo>
                    <a:pt x="3" y="768"/>
                  </a:lnTo>
                  <a:lnTo>
                    <a:pt x="0" y="701"/>
                  </a:lnTo>
                  <a:lnTo>
                    <a:pt x="3" y="633"/>
                  </a:lnTo>
                  <a:lnTo>
                    <a:pt x="12" y="567"/>
                  </a:lnTo>
                  <a:lnTo>
                    <a:pt x="27" y="505"/>
                  </a:lnTo>
                  <a:lnTo>
                    <a:pt x="48" y="443"/>
                  </a:lnTo>
                  <a:lnTo>
                    <a:pt x="75" y="384"/>
                  </a:lnTo>
                  <a:lnTo>
                    <a:pt x="106" y="329"/>
                  </a:lnTo>
                  <a:lnTo>
                    <a:pt x="142" y="276"/>
                  </a:lnTo>
                  <a:lnTo>
                    <a:pt x="183" y="228"/>
                  </a:lnTo>
                  <a:lnTo>
                    <a:pt x="227" y="184"/>
                  </a:lnTo>
                  <a:lnTo>
                    <a:pt x="276" y="142"/>
                  </a:lnTo>
                  <a:lnTo>
                    <a:pt x="327" y="106"/>
                  </a:lnTo>
                  <a:lnTo>
                    <a:pt x="382" y="75"/>
                  </a:lnTo>
                  <a:lnTo>
                    <a:pt x="440" y="48"/>
                  </a:lnTo>
                  <a:lnTo>
                    <a:pt x="502" y="27"/>
                  </a:lnTo>
                  <a:lnTo>
                    <a:pt x="565" y="12"/>
                  </a:lnTo>
                  <a:lnTo>
                    <a:pt x="630" y="3"/>
                  </a:lnTo>
                  <a:lnTo>
                    <a:pt x="697"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93" name="Freeform 1426"/>
            <p:cNvSpPr>
              <a:spLocks noEditPoints="1"/>
            </p:cNvSpPr>
            <p:nvPr/>
          </p:nvSpPr>
          <p:spPr bwMode="auto">
            <a:xfrm>
              <a:off x="3084" y="3809"/>
              <a:ext cx="249" cy="205"/>
            </a:xfrm>
            <a:custGeom>
              <a:avLst/>
              <a:gdLst>
                <a:gd name="T0" fmla="*/ 2948 w 3486"/>
                <a:gd name="T1" fmla="*/ 831 h 2866"/>
                <a:gd name="T2" fmla="*/ 2856 w 3486"/>
                <a:gd name="T3" fmla="*/ 887 h 2866"/>
                <a:gd name="T4" fmla="*/ 2800 w 3486"/>
                <a:gd name="T5" fmla="*/ 979 h 2866"/>
                <a:gd name="T6" fmla="*/ 2792 w 3486"/>
                <a:gd name="T7" fmla="*/ 1090 h 2866"/>
                <a:gd name="T8" fmla="*/ 2833 w 3486"/>
                <a:gd name="T9" fmla="*/ 1190 h 2866"/>
                <a:gd name="T10" fmla="*/ 2915 w 3486"/>
                <a:gd name="T11" fmla="*/ 1260 h 2866"/>
                <a:gd name="T12" fmla="*/ 3021 w 3486"/>
                <a:gd name="T13" fmla="*/ 1287 h 2866"/>
                <a:gd name="T14" fmla="*/ 3128 w 3486"/>
                <a:gd name="T15" fmla="*/ 1260 h 2866"/>
                <a:gd name="T16" fmla="*/ 3209 w 3486"/>
                <a:gd name="T17" fmla="*/ 1190 h 2866"/>
                <a:gd name="T18" fmla="*/ 3250 w 3486"/>
                <a:gd name="T19" fmla="*/ 1090 h 2866"/>
                <a:gd name="T20" fmla="*/ 3242 w 3486"/>
                <a:gd name="T21" fmla="*/ 979 h 2866"/>
                <a:gd name="T22" fmla="*/ 3186 w 3486"/>
                <a:gd name="T23" fmla="*/ 887 h 2866"/>
                <a:gd name="T24" fmla="*/ 3095 w 3486"/>
                <a:gd name="T25" fmla="*/ 831 h 2866"/>
                <a:gd name="T26" fmla="*/ 1743 w 3486"/>
                <a:gd name="T27" fmla="*/ 527 h 2866"/>
                <a:gd name="T28" fmla="*/ 1503 w 3486"/>
                <a:gd name="T29" fmla="*/ 554 h 2866"/>
                <a:gd name="T30" fmla="*/ 1283 w 3486"/>
                <a:gd name="T31" fmla="*/ 633 h 2866"/>
                <a:gd name="T32" fmla="*/ 1089 w 3486"/>
                <a:gd name="T33" fmla="*/ 757 h 2866"/>
                <a:gd name="T34" fmla="*/ 927 w 3486"/>
                <a:gd name="T35" fmla="*/ 921 h 2866"/>
                <a:gd name="T36" fmla="*/ 804 w 3486"/>
                <a:gd name="T37" fmla="*/ 1117 h 2866"/>
                <a:gd name="T38" fmla="*/ 725 w 3486"/>
                <a:gd name="T39" fmla="*/ 1338 h 2866"/>
                <a:gd name="T40" fmla="*/ 697 w 3486"/>
                <a:gd name="T41" fmla="*/ 1579 h 2866"/>
                <a:gd name="T42" fmla="*/ 725 w 3486"/>
                <a:gd name="T43" fmla="*/ 1820 h 2866"/>
                <a:gd name="T44" fmla="*/ 804 w 3486"/>
                <a:gd name="T45" fmla="*/ 2042 h 2866"/>
                <a:gd name="T46" fmla="*/ 927 w 3486"/>
                <a:gd name="T47" fmla="*/ 2236 h 2866"/>
                <a:gd name="T48" fmla="*/ 1089 w 3486"/>
                <a:gd name="T49" fmla="*/ 2400 h 2866"/>
                <a:gd name="T50" fmla="*/ 1283 w 3486"/>
                <a:gd name="T51" fmla="*/ 2524 h 2866"/>
                <a:gd name="T52" fmla="*/ 1503 w 3486"/>
                <a:gd name="T53" fmla="*/ 2603 h 2866"/>
                <a:gd name="T54" fmla="*/ 1743 w 3486"/>
                <a:gd name="T55" fmla="*/ 2632 h 2866"/>
                <a:gd name="T56" fmla="*/ 1983 w 3486"/>
                <a:gd name="T57" fmla="*/ 2603 h 2866"/>
                <a:gd name="T58" fmla="*/ 2203 w 3486"/>
                <a:gd name="T59" fmla="*/ 2524 h 2866"/>
                <a:gd name="T60" fmla="*/ 2397 w 3486"/>
                <a:gd name="T61" fmla="*/ 2400 h 2866"/>
                <a:gd name="T62" fmla="*/ 2559 w 3486"/>
                <a:gd name="T63" fmla="*/ 2236 h 2866"/>
                <a:gd name="T64" fmla="*/ 2682 w 3486"/>
                <a:gd name="T65" fmla="*/ 2042 h 2866"/>
                <a:gd name="T66" fmla="*/ 2761 w 3486"/>
                <a:gd name="T67" fmla="*/ 1820 h 2866"/>
                <a:gd name="T68" fmla="*/ 2789 w 3486"/>
                <a:gd name="T69" fmla="*/ 1579 h 2866"/>
                <a:gd name="T70" fmla="*/ 2761 w 3486"/>
                <a:gd name="T71" fmla="*/ 1338 h 2866"/>
                <a:gd name="T72" fmla="*/ 2682 w 3486"/>
                <a:gd name="T73" fmla="*/ 1117 h 2866"/>
                <a:gd name="T74" fmla="*/ 2559 w 3486"/>
                <a:gd name="T75" fmla="*/ 921 h 2866"/>
                <a:gd name="T76" fmla="*/ 2397 w 3486"/>
                <a:gd name="T77" fmla="*/ 757 h 2866"/>
                <a:gd name="T78" fmla="*/ 2203 w 3486"/>
                <a:gd name="T79" fmla="*/ 633 h 2866"/>
                <a:gd name="T80" fmla="*/ 1983 w 3486"/>
                <a:gd name="T81" fmla="*/ 554 h 2866"/>
                <a:gd name="T82" fmla="*/ 1743 w 3486"/>
                <a:gd name="T83" fmla="*/ 527 h 2866"/>
                <a:gd name="T84" fmla="*/ 581 w 3486"/>
                <a:gd name="T85" fmla="*/ 585 h 2866"/>
                <a:gd name="T86" fmla="*/ 1007 w 3486"/>
                <a:gd name="T87" fmla="*/ 0 h 2866"/>
                <a:gd name="T88" fmla="*/ 3207 w 3486"/>
                <a:gd name="T89" fmla="*/ 585 h 2866"/>
                <a:gd name="T90" fmla="*/ 3324 w 3486"/>
                <a:gd name="T91" fmla="*/ 611 h 2866"/>
                <a:gd name="T92" fmla="*/ 3417 w 3486"/>
                <a:gd name="T93" fmla="*/ 682 h 2866"/>
                <a:gd name="T94" fmla="*/ 3474 w 3486"/>
                <a:gd name="T95" fmla="*/ 784 h 2866"/>
                <a:gd name="T96" fmla="*/ 3486 w 3486"/>
                <a:gd name="T97" fmla="*/ 2583 h 2866"/>
                <a:gd name="T98" fmla="*/ 3460 w 3486"/>
                <a:gd name="T99" fmla="*/ 2702 h 2866"/>
                <a:gd name="T100" fmla="*/ 3389 w 3486"/>
                <a:gd name="T101" fmla="*/ 2796 h 2866"/>
                <a:gd name="T102" fmla="*/ 3286 w 3486"/>
                <a:gd name="T103" fmla="*/ 2853 h 2866"/>
                <a:gd name="T104" fmla="*/ 281 w 3486"/>
                <a:gd name="T105" fmla="*/ 2866 h 2866"/>
                <a:gd name="T106" fmla="*/ 163 w 3486"/>
                <a:gd name="T107" fmla="*/ 2839 h 2866"/>
                <a:gd name="T108" fmla="*/ 69 w 3486"/>
                <a:gd name="T109" fmla="*/ 2768 h 2866"/>
                <a:gd name="T110" fmla="*/ 12 w 3486"/>
                <a:gd name="T111" fmla="*/ 2664 h 2866"/>
                <a:gd name="T112" fmla="*/ 0 w 3486"/>
                <a:gd name="T113" fmla="*/ 866 h 2866"/>
                <a:gd name="T114" fmla="*/ 26 w 3486"/>
                <a:gd name="T115" fmla="*/ 747 h 2866"/>
                <a:gd name="T116" fmla="*/ 96 w 3486"/>
                <a:gd name="T117" fmla="*/ 653 h 2866"/>
                <a:gd name="T118" fmla="*/ 199 w 3486"/>
                <a:gd name="T119" fmla="*/ 597 h 2866"/>
                <a:gd name="T120" fmla="*/ 349 w 3486"/>
                <a:gd name="T121" fmla="*/ 585 h 2866"/>
                <a:gd name="T122" fmla="*/ 697 w 3486"/>
                <a:gd name="T123" fmla="*/ 585 h 2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86" h="2866">
                  <a:moveTo>
                    <a:pt x="3021" y="819"/>
                  </a:moveTo>
                  <a:lnTo>
                    <a:pt x="2983" y="821"/>
                  </a:lnTo>
                  <a:lnTo>
                    <a:pt x="2948" y="831"/>
                  </a:lnTo>
                  <a:lnTo>
                    <a:pt x="2915" y="845"/>
                  </a:lnTo>
                  <a:lnTo>
                    <a:pt x="2884" y="864"/>
                  </a:lnTo>
                  <a:lnTo>
                    <a:pt x="2856" y="887"/>
                  </a:lnTo>
                  <a:lnTo>
                    <a:pt x="2833" y="915"/>
                  </a:lnTo>
                  <a:lnTo>
                    <a:pt x="2814" y="946"/>
                  </a:lnTo>
                  <a:lnTo>
                    <a:pt x="2800" y="979"/>
                  </a:lnTo>
                  <a:lnTo>
                    <a:pt x="2792" y="1015"/>
                  </a:lnTo>
                  <a:lnTo>
                    <a:pt x="2789" y="1052"/>
                  </a:lnTo>
                  <a:lnTo>
                    <a:pt x="2792" y="1090"/>
                  </a:lnTo>
                  <a:lnTo>
                    <a:pt x="2800" y="1126"/>
                  </a:lnTo>
                  <a:lnTo>
                    <a:pt x="2814" y="1160"/>
                  </a:lnTo>
                  <a:lnTo>
                    <a:pt x="2833" y="1190"/>
                  </a:lnTo>
                  <a:lnTo>
                    <a:pt x="2856" y="1218"/>
                  </a:lnTo>
                  <a:lnTo>
                    <a:pt x="2884" y="1241"/>
                  </a:lnTo>
                  <a:lnTo>
                    <a:pt x="2915" y="1260"/>
                  </a:lnTo>
                  <a:lnTo>
                    <a:pt x="2948" y="1275"/>
                  </a:lnTo>
                  <a:lnTo>
                    <a:pt x="2983" y="1284"/>
                  </a:lnTo>
                  <a:lnTo>
                    <a:pt x="3021" y="1287"/>
                  </a:lnTo>
                  <a:lnTo>
                    <a:pt x="3059" y="1284"/>
                  </a:lnTo>
                  <a:lnTo>
                    <a:pt x="3095" y="1275"/>
                  </a:lnTo>
                  <a:lnTo>
                    <a:pt x="3128" y="1260"/>
                  </a:lnTo>
                  <a:lnTo>
                    <a:pt x="3159" y="1241"/>
                  </a:lnTo>
                  <a:lnTo>
                    <a:pt x="3186" y="1218"/>
                  </a:lnTo>
                  <a:lnTo>
                    <a:pt x="3209" y="1190"/>
                  </a:lnTo>
                  <a:lnTo>
                    <a:pt x="3227" y="1160"/>
                  </a:lnTo>
                  <a:lnTo>
                    <a:pt x="3242" y="1126"/>
                  </a:lnTo>
                  <a:lnTo>
                    <a:pt x="3250" y="1090"/>
                  </a:lnTo>
                  <a:lnTo>
                    <a:pt x="3254" y="1052"/>
                  </a:lnTo>
                  <a:lnTo>
                    <a:pt x="3250" y="1015"/>
                  </a:lnTo>
                  <a:lnTo>
                    <a:pt x="3242" y="979"/>
                  </a:lnTo>
                  <a:lnTo>
                    <a:pt x="3227" y="946"/>
                  </a:lnTo>
                  <a:lnTo>
                    <a:pt x="3209" y="915"/>
                  </a:lnTo>
                  <a:lnTo>
                    <a:pt x="3186" y="887"/>
                  </a:lnTo>
                  <a:lnTo>
                    <a:pt x="3159" y="864"/>
                  </a:lnTo>
                  <a:lnTo>
                    <a:pt x="3128" y="845"/>
                  </a:lnTo>
                  <a:lnTo>
                    <a:pt x="3095" y="831"/>
                  </a:lnTo>
                  <a:lnTo>
                    <a:pt x="3059" y="821"/>
                  </a:lnTo>
                  <a:lnTo>
                    <a:pt x="3021" y="819"/>
                  </a:lnTo>
                  <a:close/>
                  <a:moveTo>
                    <a:pt x="1743" y="527"/>
                  </a:moveTo>
                  <a:lnTo>
                    <a:pt x="1662" y="530"/>
                  </a:lnTo>
                  <a:lnTo>
                    <a:pt x="1581" y="538"/>
                  </a:lnTo>
                  <a:lnTo>
                    <a:pt x="1503" y="554"/>
                  </a:lnTo>
                  <a:lnTo>
                    <a:pt x="1427" y="576"/>
                  </a:lnTo>
                  <a:lnTo>
                    <a:pt x="1354" y="601"/>
                  </a:lnTo>
                  <a:lnTo>
                    <a:pt x="1283" y="633"/>
                  </a:lnTo>
                  <a:lnTo>
                    <a:pt x="1216" y="670"/>
                  </a:lnTo>
                  <a:lnTo>
                    <a:pt x="1150" y="712"/>
                  </a:lnTo>
                  <a:lnTo>
                    <a:pt x="1089" y="757"/>
                  </a:lnTo>
                  <a:lnTo>
                    <a:pt x="1031" y="808"/>
                  </a:lnTo>
                  <a:lnTo>
                    <a:pt x="977" y="863"/>
                  </a:lnTo>
                  <a:lnTo>
                    <a:pt x="927" y="921"/>
                  </a:lnTo>
                  <a:lnTo>
                    <a:pt x="882" y="983"/>
                  </a:lnTo>
                  <a:lnTo>
                    <a:pt x="840" y="1048"/>
                  </a:lnTo>
                  <a:lnTo>
                    <a:pt x="804" y="1117"/>
                  </a:lnTo>
                  <a:lnTo>
                    <a:pt x="772" y="1188"/>
                  </a:lnTo>
                  <a:lnTo>
                    <a:pt x="746" y="1261"/>
                  </a:lnTo>
                  <a:lnTo>
                    <a:pt x="725" y="1338"/>
                  </a:lnTo>
                  <a:lnTo>
                    <a:pt x="710" y="1417"/>
                  </a:lnTo>
                  <a:lnTo>
                    <a:pt x="700" y="1496"/>
                  </a:lnTo>
                  <a:lnTo>
                    <a:pt x="697" y="1579"/>
                  </a:lnTo>
                  <a:lnTo>
                    <a:pt x="700" y="1661"/>
                  </a:lnTo>
                  <a:lnTo>
                    <a:pt x="710" y="1742"/>
                  </a:lnTo>
                  <a:lnTo>
                    <a:pt x="725" y="1820"/>
                  </a:lnTo>
                  <a:lnTo>
                    <a:pt x="746" y="1896"/>
                  </a:lnTo>
                  <a:lnTo>
                    <a:pt x="772" y="1971"/>
                  </a:lnTo>
                  <a:lnTo>
                    <a:pt x="804" y="2042"/>
                  </a:lnTo>
                  <a:lnTo>
                    <a:pt x="840" y="2110"/>
                  </a:lnTo>
                  <a:lnTo>
                    <a:pt x="882" y="2175"/>
                  </a:lnTo>
                  <a:lnTo>
                    <a:pt x="927" y="2236"/>
                  </a:lnTo>
                  <a:lnTo>
                    <a:pt x="977" y="2295"/>
                  </a:lnTo>
                  <a:lnTo>
                    <a:pt x="1031" y="2349"/>
                  </a:lnTo>
                  <a:lnTo>
                    <a:pt x="1089" y="2400"/>
                  </a:lnTo>
                  <a:lnTo>
                    <a:pt x="1150" y="2446"/>
                  </a:lnTo>
                  <a:lnTo>
                    <a:pt x="1216" y="2487"/>
                  </a:lnTo>
                  <a:lnTo>
                    <a:pt x="1283" y="2524"/>
                  </a:lnTo>
                  <a:lnTo>
                    <a:pt x="1354" y="2556"/>
                  </a:lnTo>
                  <a:lnTo>
                    <a:pt x="1427" y="2583"/>
                  </a:lnTo>
                  <a:lnTo>
                    <a:pt x="1503" y="2603"/>
                  </a:lnTo>
                  <a:lnTo>
                    <a:pt x="1581" y="2619"/>
                  </a:lnTo>
                  <a:lnTo>
                    <a:pt x="1662" y="2629"/>
                  </a:lnTo>
                  <a:lnTo>
                    <a:pt x="1743" y="2632"/>
                  </a:lnTo>
                  <a:lnTo>
                    <a:pt x="1824" y="2629"/>
                  </a:lnTo>
                  <a:lnTo>
                    <a:pt x="1905" y="2619"/>
                  </a:lnTo>
                  <a:lnTo>
                    <a:pt x="1983" y="2603"/>
                  </a:lnTo>
                  <a:lnTo>
                    <a:pt x="2059" y="2583"/>
                  </a:lnTo>
                  <a:lnTo>
                    <a:pt x="2132" y="2556"/>
                  </a:lnTo>
                  <a:lnTo>
                    <a:pt x="2203" y="2524"/>
                  </a:lnTo>
                  <a:lnTo>
                    <a:pt x="2270" y="2487"/>
                  </a:lnTo>
                  <a:lnTo>
                    <a:pt x="2336" y="2446"/>
                  </a:lnTo>
                  <a:lnTo>
                    <a:pt x="2397" y="2400"/>
                  </a:lnTo>
                  <a:lnTo>
                    <a:pt x="2455" y="2349"/>
                  </a:lnTo>
                  <a:lnTo>
                    <a:pt x="2509" y="2295"/>
                  </a:lnTo>
                  <a:lnTo>
                    <a:pt x="2559" y="2236"/>
                  </a:lnTo>
                  <a:lnTo>
                    <a:pt x="2604" y="2175"/>
                  </a:lnTo>
                  <a:lnTo>
                    <a:pt x="2646" y="2110"/>
                  </a:lnTo>
                  <a:lnTo>
                    <a:pt x="2682" y="2042"/>
                  </a:lnTo>
                  <a:lnTo>
                    <a:pt x="2714" y="1971"/>
                  </a:lnTo>
                  <a:lnTo>
                    <a:pt x="2740" y="1896"/>
                  </a:lnTo>
                  <a:lnTo>
                    <a:pt x="2761" y="1820"/>
                  </a:lnTo>
                  <a:lnTo>
                    <a:pt x="2776" y="1742"/>
                  </a:lnTo>
                  <a:lnTo>
                    <a:pt x="2786" y="1661"/>
                  </a:lnTo>
                  <a:lnTo>
                    <a:pt x="2789" y="1579"/>
                  </a:lnTo>
                  <a:lnTo>
                    <a:pt x="2786" y="1496"/>
                  </a:lnTo>
                  <a:lnTo>
                    <a:pt x="2776" y="1417"/>
                  </a:lnTo>
                  <a:lnTo>
                    <a:pt x="2761" y="1338"/>
                  </a:lnTo>
                  <a:lnTo>
                    <a:pt x="2740" y="1261"/>
                  </a:lnTo>
                  <a:lnTo>
                    <a:pt x="2714" y="1188"/>
                  </a:lnTo>
                  <a:lnTo>
                    <a:pt x="2682" y="1117"/>
                  </a:lnTo>
                  <a:lnTo>
                    <a:pt x="2646" y="1048"/>
                  </a:lnTo>
                  <a:lnTo>
                    <a:pt x="2604" y="983"/>
                  </a:lnTo>
                  <a:lnTo>
                    <a:pt x="2559" y="921"/>
                  </a:lnTo>
                  <a:lnTo>
                    <a:pt x="2509" y="863"/>
                  </a:lnTo>
                  <a:lnTo>
                    <a:pt x="2455" y="808"/>
                  </a:lnTo>
                  <a:lnTo>
                    <a:pt x="2397" y="757"/>
                  </a:lnTo>
                  <a:lnTo>
                    <a:pt x="2336" y="712"/>
                  </a:lnTo>
                  <a:lnTo>
                    <a:pt x="2270" y="670"/>
                  </a:lnTo>
                  <a:lnTo>
                    <a:pt x="2203" y="633"/>
                  </a:lnTo>
                  <a:lnTo>
                    <a:pt x="2132" y="601"/>
                  </a:lnTo>
                  <a:lnTo>
                    <a:pt x="2059" y="576"/>
                  </a:lnTo>
                  <a:lnTo>
                    <a:pt x="1983" y="554"/>
                  </a:lnTo>
                  <a:lnTo>
                    <a:pt x="1905" y="538"/>
                  </a:lnTo>
                  <a:lnTo>
                    <a:pt x="1824" y="530"/>
                  </a:lnTo>
                  <a:lnTo>
                    <a:pt x="1743" y="527"/>
                  </a:lnTo>
                  <a:close/>
                  <a:moveTo>
                    <a:pt x="465" y="410"/>
                  </a:moveTo>
                  <a:lnTo>
                    <a:pt x="465" y="585"/>
                  </a:lnTo>
                  <a:lnTo>
                    <a:pt x="581" y="585"/>
                  </a:lnTo>
                  <a:lnTo>
                    <a:pt x="581" y="410"/>
                  </a:lnTo>
                  <a:lnTo>
                    <a:pt x="465" y="410"/>
                  </a:lnTo>
                  <a:close/>
                  <a:moveTo>
                    <a:pt x="1007" y="0"/>
                  </a:moveTo>
                  <a:lnTo>
                    <a:pt x="2479" y="0"/>
                  </a:lnTo>
                  <a:lnTo>
                    <a:pt x="2712" y="585"/>
                  </a:lnTo>
                  <a:lnTo>
                    <a:pt x="3207" y="585"/>
                  </a:lnTo>
                  <a:lnTo>
                    <a:pt x="3248" y="587"/>
                  </a:lnTo>
                  <a:lnTo>
                    <a:pt x="3287" y="597"/>
                  </a:lnTo>
                  <a:lnTo>
                    <a:pt x="3324" y="611"/>
                  </a:lnTo>
                  <a:lnTo>
                    <a:pt x="3359" y="630"/>
                  </a:lnTo>
                  <a:lnTo>
                    <a:pt x="3390" y="653"/>
                  </a:lnTo>
                  <a:lnTo>
                    <a:pt x="3417" y="682"/>
                  </a:lnTo>
                  <a:lnTo>
                    <a:pt x="3441" y="713"/>
                  </a:lnTo>
                  <a:lnTo>
                    <a:pt x="3460" y="747"/>
                  </a:lnTo>
                  <a:lnTo>
                    <a:pt x="3474" y="784"/>
                  </a:lnTo>
                  <a:lnTo>
                    <a:pt x="3483" y="824"/>
                  </a:lnTo>
                  <a:lnTo>
                    <a:pt x="3486" y="866"/>
                  </a:lnTo>
                  <a:lnTo>
                    <a:pt x="3486" y="2583"/>
                  </a:lnTo>
                  <a:lnTo>
                    <a:pt x="3483" y="2624"/>
                  </a:lnTo>
                  <a:lnTo>
                    <a:pt x="3474" y="2664"/>
                  </a:lnTo>
                  <a:lnTo>
                    <a:pt x="3460" y="2702"/>
                  </a:lnTo>
                  <a:lnTo>
                    <a:pt x="3441" y="2736"/>
                  </a:lnTo>
                  <a:lnTo>
                    <a:pt x="3417" y="2768"/>
                  </a:lnTo>
                  <a:lnTo>
                    <a:pt x="3389" y="2796"/>
                  </a:lnTo>
                  <a:lnTo>
                    <a:pt x="3358" y="2820"/>
                  </a:lnTo>
                  <a:lnTo>
                    <a:pt x="3323" y="2839"/>
                  </a:lnTo>
                  <a:lnTo>
                    <a:pt x="3286" y="2853"/>
                  </a:lnTo>
                  <a:lnTo>
                    <a:pt x="3246" y="2863"/>
                  </a:lnTo>
                  <a:lnTo>
                    <a:pt x="3205" y="2866"/>
                  </a:lnTo>
                  <a:lnTo>
                    <a:pt x="281" y="2866"/>
                  </a:lnTo>
                  <a:lnTo>
                    <a:pt x="240" y="2863"/>
                  </a:lnTo>
                  <a:lnTo>
                    <a:pt x="200" y="2853"/>
                  </a:lnTo>
                  <a:lnTo>
                    <a:pt x="163" y="2839"/>
                  </a:lnTo>
                  <a:lnTo>
                    <a:pt x="128" y="2820"/>
                  </a:lnTo>
                  <a:lnTo>
                    <a:pt x="97" y="2796"/>
                  </a:lnTo>
                  <a:lnTo>
                    <a:pt x="69" y="2768"/>
                  </a:lnTo>
                  <a:lnTo>
                    <a:pt x="45" y="2736"/>
                  </a:lnTo>
                  <a:lnTo>
                    <a:pt x="26" y="2702"/>
                  </a:lnTo>
                  <a:lnTo>
                    <a:pt x="12" y="2664"/>
                  </a:lnTo>
                  <a:lnTo>
                    <a:pt x="3" y="2624"/>
                  </a:lnTo>
                  <a:lnTo>
                    <a:pt x="0" y="2583"/>
                  </a:lnTo>
                  <a:lnTo>
                    <a:pt x="0" y="866"/>
                  </a:lnTo>
                  <a:lnTo>
                    <a:pt x="3" y="824"/>
                  </a:lnTo>
                  <a:lnTo>
                    <a:pt x="12" y="784"/>
                  </a:lnTo>
                  <a:lnTo>
                    <a:pt x="26" y="747"/>
                  </a:lnTo>
                  <a:lnTo>
                    <a:pt x="45" y="713"/>
                  </a:lnTo>
                  <a:lnTo>
                    <a:pt x="69" y="682"/>
                  </a:lnTo>
                  <a:lnTo>
                    <a:pt x="96" y="653"/>
                  </a:lnTo>
                  <a:lnTo>
                    <a:pt x="127" y="630"/>
                  </a:lnTo>
                  <a:lnTo>
                    <a:pt x="162" y="611"/>
                  </a:lnTo>
                  <a:lnTo>
                    <a:pt x="199" y="597"/>
                  </a:lnTo>
                  <a:lnTo>
                    <a:pt x="238" y="587"/>
                  </a:lnTo>
                  <a:lnTo>
                    <a:pt x="279" y="585"/>
                  </a:lnTo>
                  <a:lnTo>
                    <a:pt x="349" y="585"/>
                  </a:lnTo>
                  <a:lnTo>
                    <a:pt x="349" y="293"/>
                  </a:lnTo>
                  <a:lnTo>
                    <a:pt x="697" y="293"/>
                  </a:lnTo>
                  <a:lnTo>
                    <a:pt x="697" y="585"/>
                  </a:lnTo>
                  <a:lnTo>
                    <a:pt x="774" y="585"/>
                  </a:lnTo>
                  <a:lnTo>
                    <a:pt x="1007"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grpSp>
      <p:grpSp>
        <p:nvGrpSpPr>
          <p:cNvPr id="94" name="Group 1514"/>
          <p:cNvGrpSpPr>
            <a:grpSpLocks noChangeAspect="1"/>
          </p:cNvGrpSpPr>
          <p:nvPr/>
        </p:nvGrpSpPr>
        <p:grpSpPr bwMode="auto">
          <a:xfrm>
            <a:off x="10242909" y="5076641"/>
            <a:ext cx="498118" cy="428136"/>
            <a:chOff x="5110" y="3831"/>
            <a:chExt cx="242" cy="208"/>
          </a:xfrm>
          <a:solidFill>
            <a:schemeClr val="accent4"/>
          </a:solidFill>
        </p:grpSpPr>
        <p:sp>
          <p:nvSpPr>
            <p:cNvPr id="95" name="Freeform 1516"/>
            <p:cNvSpPr>
              <a:spLocks noEditPoints="1"/>
            </p:cNvSpPr>
            <p:nvPr/>
          </p:nvSpPr>
          <p:spPr bwMode="auto">
            <a:xfrm>
              <a:off x="5110" y="3943"/>
              <a:ext cx="38" cy="76"/>
            </a:xfrm>
            <a:custGeom>
              <a:avLst/>
              <a:gdLst>
                <a:gd name="T0" fmla="*/ 107 w 535"/>
                <a:gd name="T1" fmla="*/ 107 h 1062"/>
                <a:gd name="T2" fmla="*/ 107 w 535"/>
                <a:gd name="T3" fmla="*/ 956 h 1062"/>
                <a:gd name="T4" fmla="*/ 428 w 535"/>
                <a:gd name="T5" fmla="*/ 956 h 1062"/>
                <a:gd name="T6" fmla="*/ 428 w 535"/>
                <a:gd name="T7" fmla="*/ 107 h 1062"/>
                <a:gd name="T8" fmla="*/ 107 w 535"/>
                <a:gd name="T9" fmla="*/ 107 h 1062"/>
                <a:gd name="T10" fmla="*/ 0 w 535"/>
                <a:gd name="T11" fmla="*/ 0 h 1062"/>
                <a:gd name="T12" fmla="*/ 535 w 535"/>
                <a:gd name="T13" fmla="*/ 0 h 1062"/>
                <a:gd name="T14" fmla="*/ 535 w 535"/>
                <a:gd name="T15" fmla="*/ 1062 h 1062"/>
                <a:gd name="T16" fmla="*/ 0 w 535"/>
                <a:gd name="T17" fmla="*/ 1062 h 1062"/>
                <a:gd name="T18" fmla="*/ 0 w 535"/>
                <a:gd name="T19"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1062">
                  <a:moveTo>
                    <a:pt x="107" y="107"/>
                  </a:moveTo>
                  <a:lnTo>
                    <a:pt x="107" y="956"/>
                  </a:lnTo>
                  <a:lnTo>
                    <a:pt x="428" y="956"/>
                  </a:lnTo>
                  <a:lnTo>
                    <a:pt x="428" y="107"/>
                  </a:lnTo>
                  <a:lnTo>
                    <a:pt x="107" y="107"/>
                  </a:lnTo>
                  <a:close/>
                  <a:moveTo>
                    <a:pt x="0" y="0"/>
                  </a:moveTo>
                  <a:lnTo>
                    <a:pt x="535" y="0"/>
                  </a:lnTo>
                  <a:lnTo>
                    <a:pt x="535" y="1062"/>
                  </a:lnTo>
                  <a:lnTo>
                    <a:pt x="0" y="1062"/>
                  </a:lnTo>
                  <a:lnTo>
                    <a:pt x="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96" name="Freeform 1517"/>
            <p:cNvSpPr>
              <a:spLocks/>
            </p:cNvSpPr>
            <p:nvPr/>
          </p:nvSpPr>
          <p:spPr bwMode="auto">
            <a:xfrm>
              <a:off x="5155" y="3944"/>
              <a:ext cx="197" cy="95"/>
            </a:xfrm>
            <a:custGeom>
              <a:avLst/>
              <a:gdLst>
                <a:gd name="T0" fmla="*/ 1470 w 2763"/>
                <a:gd name="T1" fmla="*/ 2 h 1331"/>
                <a:gd name="T2" fmla="*/ 1541 w 2763"/>
                <a:gd name="T3" fmla="*/ 33 h 1331"/>
                <a:gd name="T4" fmla="*/ 1591 w 2763"/>
                <a:gd name="T5" fmla="*/ 86 h 1331"/>
                <a:gd name="T6" fmla="*/ 1620 w 2763"/>
                <a:gd name="T7" fmla="*/ 145 h 1331"/>
                <a:gd name="T8" fmla="*/ 1632 w 2763"/>
                <a:gd name="T9" fmla="*/ 191 h 1331"/>
                <a:gd name="T10" fmla="*/ 1621 w 2763"/>
                <a:gd name="T11" fmla="*/ 425 h 1331"/>
                <a:gd name="T12" fmla="*/ 1570 w 2763"/>
                <a:gd name="T13" fmla="*/ 489 h 1331"/>
                <a:gd name="T14" fmla="*/ 1484 w 2763"/>
                <a:gd name="T15" fmla="*/ 520 h 1331"/>
                <a:gd name="T16" fmla="*/ 1439 w 2763"/>
                <a:gd name="T17" fmla="*/ 522 h 1331"/>
                <a:gd name="T18" fmla="*/ 1011 w 2763"/>
                <a:gd name="T19" fmla="*/ 522 h 1331"/>
                <a:gd name="T20" fmla="*/ 1210 w 2763"/>
                <a:gd name="T21" fmla="*/ 634 h 1331"/>
                <a:gd name="T22" fmla="*/ 1397 w 2763"/>
                <a:gd name="T23" fmla="*/ 701 h 1331"/>
                <a:gd name="T24" fmla="*/ 1569 w 2763"/>
                <a:gd name="T25" fmla="*/ 723 h 1331"/>
                <a:gd name="T26" fmla="*/ 1721 w 2763"/>
                <a:gd name="T27" fmla="*/ 703 h 1331"/>
                <a:gd name="T28" fmla="*/ 1850 w 2763"/>
                <a:gd name="T29" fmla="*/ 651 h 1331"/>
                <a:gd name="T30" fmla="*/ 1961 w 2763"/>
                <a:gd name="T31" fmla="*/ 578 h 1331"/>
                <a:gd name="T32" fmla="*/ 2056 w 2763"/>
                <a:gd name="T33" fmla="*/ 495 h 1331"/>
                <a:gd name="T34" fmla="*/ 2136 w 2763"/>
                <a:gd name="T35" fmla="*/ 413 h 1331"/>
                <a:gd name="T36" fmla="*/ 2221 w 2763"/>
                <a:gd name="T37" fmla="*/ 328 h 1331"/>
                <a:gd name="T38" fmla="*/ 2297 w 2763"/>
                <a:gd name="T39" fmla="*/ 277 h 1331"/>
                <a:gd name="T40" fmla="*/ 2387 w 2763"/>
                <a:gd name="T41" fmla="*/ 269 h 1331"/>
                <a:gd name="T42" fmla="*/ 2479 w 2763"/>
                <a:gd name="T43" fmla="*/ 307 h 1331"/>
                <a:gd name="T44" fmla="*/ 2561 w 2763"/>
                <a:gd name="T45" fmla="*/ 373 h 1331"/>
                <a:gd name="T46" fmla="*/ 2632 w 2763"/>
                <a:gd name="T47" fmla="*/ 457 h 1331"/>
                <a:gd name="T48" fmla="*/ 2689 w 2763"/>
                <a:gd name="T49" fmla="*/ 540 h 1331"/>
                <a:gd name="T50" fmla="*/ 2728 w 2763"/>
                <a:gd name="T51" fmla="*/ 609 h 1331"/>
                <a:gd name="T52" fmla="*/ 2748 w 2763"/>
                <a:gd name="T53" fmla="*/ 647 h 1331"/>
                <a:gd name="T54" fmla="*/ 2675 w 2763"/>
                <a:gd name="T55" fmla="*/ 776 h 1331"/>
                <a:gd name="T56" fmla="*/ 2470 w 2763"/>
                <a:gd name="T57" fmla="*/ 958 h 1331"/>
                <a:gd name="T58" fmla="*/ 2255 w 2763"/>
                <a:gd name="T59" fmla="*/ 1096 h 1331"/>
                <a:gd name="T60" fmla="*/ 2042 w 2763"/>
                <a:gd name="T61" fmla="*/ 1194 h 1331"/>
                <a:gd name="T62" fmla="*/ 1840 w 2763"/>
                <a:gd name="T63" fmla="*/ 1260 h 1331"/>
                <a:gd name="T64" fmla="*/ 1658 w 2763"/>
                <a:gd name="T65" fmla="*/ 1302 h 1331"/>
                <a:gd name="T66" fmla="*/ 1506 w 2763"/>
                <a:gd name="T67" fmla="*/ 1323 h 1331"/>
                <a:gd name="T68" fmla="*/ 1394 w 2763"/>
                <a:gd name="T69" fmla="*/ 1330 h 1331"/>
                <a:gd name="T70" fmla="*/ 1330 w 2763"/>
                <a:gd name="T71" fmla="*/ 1331 h 1331"/>
                <a:gd name="T72" fmla="*/ 1281 w 2763"/>
                <a:gd name="T73" fmla="*/ 1330 h 1331"/>
                <a:gd name="T74" fmla="*/ 1152 w 2763"/>
                <a:gd name="T75" fmla="*/ 1317 h 1331"/>
                <a:gd name="T76" fmla="*/ 997 w 2763"/>
                <a:gd name="T77" fmla="*/ 1288 h 1331"/>
                <a:gd name="T78" fmla="*/ 827 w 2763"/>
                <a:gd name="T79" fmla="*/ 1252 h 1331"/>
                <a:gd name="T80" fmla="*/ 654 w 2763"/>
                <a:gd name="T81" fmla="*/ 1209 h 1331"/>
                <a:gd name="T82" fmla="*/ 483 w 2763"/>
                <a:gd name="T83" fmla="*/ 1165 h 1331"/>
                <a:gd name="T84" fmla="*/ 328 w 2763"/>
                <a:gd name="T85" fmla="*/ 1121 h 1331"/>
                <a:gd name="T86" fmla="*/ 196 w 2763"/>
                <a:gd name="T87" fmla="*/ 1082 h 1331"/>
                <a:gd name="T88" fmla="*/ 99 w 2763"/>
                <a:gd name="T89" fmla="*/ 1053 h 1331"/>
                <a:gd name="T90" fmla="*/ 44 w 2763"/>
                <a:gd name="T91" fmla="*/ 1037 h 1331"/>
                <a:gd name="T92" fmla="*/ 0 w 2763"/>
                <a:gd name="T93"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3" h="1331">
                  <a:moveTo>
                    <a:pt x="0" y="0"/>
                  </a:moveTo>
                  <a:lnTo>
                    <a:pt x="1441" y="0"/>
                  </a:lnTo>
                  <a:lnTo>
                    <a:pt x="1470" y="2"/>
                  </a:lnTo>
                  <a:lnTo>
                    <a:pt x="1496" y="9"/>
                  </a:lnTo>
                  <a:lnTo>
                    <a:pt x="1520" y="19"/>
                  </a:lnTo>
                  <a:lnTo>
                    <a:pt x="1541" y="33"/>
                  </a:lnTo>
                  <a:lnTo>
                    <a:pt x="1560" y="49"/>
                  </a:lnTo>
                  <a:lnTo>
                    <a:pt x="1577" y="66"/>
                  </a:lnTo>
                  <a:lnTo>
                    <a:pt x="1591" y="86"/>
                  </a:lnTo>
                  <a:lnTo>
                    <a:pt x="1603" y="106"/>
                  </a:lnTo>
                  <a:lnTo>
                    <a:pt x="1613" y="126"/>
                  </a:lnTo>
                  <a:lnTo>
                    <a:pt x="1620" y="145"/>
                  </a:lnTo>
                  <a:lnTo>
                    <a:pt x="1627" y="164"/>
                  </a:lnTo>
                  <a:lnTo>
                    <a:pt x="1631" y="181"/>
                  </a:lnTo>
                  <a:lnTo>
                    <a:pt x="1632" y="191"/>
                  </a:lnTo>
                  <a:lnTo>
                    <a:pt x="1632" y="368"/>
                  </a:lnTo>
                  <a:lnTo>
                    <a:pt x="1629" y="398"/>
                  </a:lnTo>
                  <a:lnTo>
                    <a:pt x="1621" y="425"/>
                  </a:lnTo>
                  <a:lnTo>
                    <a:pt x="1609" y="449"/>
                  </a:lnTo>
                  <a:lnTo>
                    <a:pt x="1592" y="471"/>
                  </a:lnTo>
                  <a:lnTo>
                    <a:pt x="1570" y="489"/>
                  </a:lnTo>
                  <a:lnTo>
                    <a:pt x="1545" y="504"/>
                  </a:lnTo>
                  <a:lnTo>
                    <a:pt x="1516" y="514"/>
                  </a:lnTo>
                  <a:lnTo>
                    <a:pt x="1484" y="520"/>
                  </a:lnTo>
                  <a:lnTo>
                    <a:pt x="1448" y="522"/>
                  </a:lnTo>
                  <a:lnTo>
                    <a:pt x="1444" y="522"/>
                  </a:lnTo>
                  <a:lnTo>
                    <a:pt x="1439" y="522"/>
                  </a:lnTo>
                  <a:lnTo>
                    <a:pt x="1437" y="522"/>
                  </a:lnTo>
                  <a:lnTo>
                    <a:pt x="1436" y="522"/>
                  </a:lnTo>
                  <a:lnTo>
                    <a:pt x="1011" y="522"/>
                  </a:lnTo>
                  <a:lnTo>
                    <a:pt x="1079" y="565"/>
                  </a:lnTo>
                  <a:lnTo>
                    <a:pt x="1145" y="601"/>
                  </a:lnTo>
                  <a:lnTo>
                    <a:pt x="1210" y="634"/>
                  </a:lnTo>
                  <a:lnTo>
                    <a:pt x="1274" y="661"/>
                  </a:lnTo>
                  <a:lnTo>
                    <a:pt x="1336" y="684"/>
                  </a:lnTo>
                  <a:lnTo>
                    <a:pt x="1397" y="701"/>
                  </a:lnTo>
                  <a:lnTo>
                    <a:pt x="1456" y="714"/>
                  </a:lnTo>
                  <a:lnTo>
                    <a:pt x="1513" y="721"/>
                  </a:lnTo>
                  <a:lnTo>
                    <a:pt x="1569" y="723"/>
                  </a:lnTo>
                  <a:lnTo>
                    <a:pt x="1622" y="721"/>
                  </a:lnTo>
                  <a:lnTo>
                    <a:pt x="1673" y="714"/>
                  </a:lnTo>
                  <a:lnTo>
                    <a:pt x="1721" y="703"/>
                  </a:lnTo>
                  <a:lnTo>
                    <a:pt x="1766" y="689"/>
                  </a:lnTo>
                  <a:lnTo>
                    <a:pt x="1809" y="672"/>
                  </a:lnTo>
                  <a:lnTo>
                    <a:pt x="1850" y="651"/>
                  </a:lnTo>
                  <a:lnTo>
                    <a:pt x="1890" y="629"/>
                  </a:lnTo>
                  <a:lnTo>
                    <a:pt x="1926" y="605"/>
                  </a:lnTo>
                  <a:lnTo>
                    <a:pt x="1961" y="578"/>
                  </a:lnTo>
                  <a:lnTo>
                    <a:pt x="1995" y="551"/>
                  </a:lnTo>
                  <a:lnTo>
                    <a:pt x="2026" y="523"/>
                  </a:lnTo>
                  <a:lnTo>
                    <a:pt x="2056" y="495"/>
                  </a:lnTo>
                  <a:lnTo>
                    <a:pt x="2084" y="467"/>
                  </a:lnTo>
                  <a:lnTo>
                    <a:pt x="2111" y="440"/>
                  </a:lnTo>
                  <a:lnTo>
                    <a:pt x="2136" y="413"/>
                  </a:lnTo>
                  <a:lnTo>
                    <a:pt x="2166" y="382"/>
                  </a:lnTo>
                  <a:lnTo>
                    <a:pt x="2194" y="353"/>
                  </a:lnTo>
                  <a:lnTo>
                    <a:pt x="2221" y="328"/>
                  </a:lnTo>
                  <a:lnTo>
                    <a:pt x="2247" y="307"/>
                  </a:lnTo>
                  <a:lnTo>
                    <a:pt x="2272" y="289"/>
                  </a:lnTo>
                  <a:lnTo>
                    <a:pt x="2297" y="277"/>
                  </a:lnTo>
                  <a:lnTo>
                    <a:pt x="2322" y="269"/>
                  </a:lnTo>
                  <a:lnTo>
                    <a:pt x="2355" y="267"/>
                  </a:lnTo>
                  <a:lnTo>
                    <a:pt x="2387" y="269"/>
                  </a:lnTo>
                  <a:lnTo>
                    <a:pt x="2419" y="278"/>
                  </a:lnTo>
                  <a:lnTo>
                    <a:pt x="2449" y="290"/>
                  </a:lnTo>
                  <a:lnTo>
                    <a:pt x="2479" y="307"/>
                  </a:lnTo>
                  <a:lnTo>
                    <a:pt x="2507" y="327"/>
                  </a:lnTo>
                  <a:lnTo>
                    <a:pt x="2535" y="348"/>
                  </a:lnTo>
                  <a:lnTo>
                    <a:pt x="2561" y="373"/>
                  </a:lnTo>
                  <a:lnTo>
                    <a:pt x="2586" y="400"/>
                  </a:lnTo>
                  <a:lnTo>
                    <a:pt x="2610" y="429"/>
                  </a:lnTo>
                  <a:lnTo>
                    <a:pt x="2632" y="457"/>
                  </a:lnTo>
                  <a:lnTo>
                    <a:pt x="2652" y="486"/>
                  </a:lnTo>
                  <a:lnTo>
                    <a:pt x="2671" y="514"/>
                  </a:lnTo>
                  <a:lnTo>
                    <a:pt x="2689" y="540"/>
                  </a:lnTo>
                  <a:lnTo>
                    <a:pt x="2703" y="566"/>
                  </a:lnTo>
                  <a:lnTo>
                    <a:pt x="2717" y="589"/>
                  </a:lnTo>
                  <a:lnTo>
                    <a:pt x="2728" y="609"/>
                  </a:lnTo>
                  <a:lnTo>
                    <a:pt x="2737" y="626"/>
                  </a:lnTo>
                  <a:lnTo>
                    <a:pt x="2744" y="639"/>
                  </a:lnTo>
                  <a:lnTo>
                    <a:pt x="2748" y="647"/>
                  </a:lnTo>
                  <a:lnTo>
                    <a:pt x="2763" y="678"/>
                  </a:lnTo>
                  <a:lnTo>
                    <a:pt x="2740" y="704"/>
                  </a:lnTo>
                  <a:lnTo>
                    <a:pt x="2675" y="776"/>
                  </a:lnTo>
                  <a:lnTo>
                    <a:pt x="2608" y="842"/>
                  </a:lnTo>
                  <a:lnTo>
                    <a:pt x="2539" y="903"/>
                  </a:lnTo>
                  <a:lnTo>
                    <a:pt x="2470" y="958"/>
                  </a:lnTo>
                  <a:lnTo>
                    <a:pt x="2399" y="1008"/>
                  </a:lnTo>
                  <a:lnTo>
                    <a:pt x="2327" y="1054"/>
                  </a:lnTo>
                  <a:lnTo>
                    <a:pt x="2255" y="1096"/>
                  </a:lnTo>
                  <a:lnTo>
                    <a:pt x="2184" y="1132"/>
                  </a:lnTo>
                  <a:lnTo>
                    <a:pt x="2112" y="1166"/>
                  </a:lnTo>
                  <a:lnTo>
                    <a:pt x="2042" y="1194"/>
                  </a:lnTo>
                  <a:lnTo>
                    <a:pt x="1973" y="1220"/>
                  </a:lnTo>
                  <a:lnTo>
                    <a:pt x="1905" y="1242"/>
                  </a:lnTo>
                  <a:lnTo>
                    <a:pt x="1840" y="1260"/>
                  </a:lnTo>
                  <a:lnTo>
                    <a:pt x="1776" y="1277"/>
                  </a:lnTo>
                  <a:lnTo>
                    <a:pt x="1716" y="1291"/>
                  </a:lnTo>
                  <a:lnTo>
                    <a:pt x="1658" y="1302"/>
                  </a:lnTo>
                  <a:lnTo>
                    <a:pt x="1604" y="1310"/>
                  </a:lnTo>
                  <a:lnTo>
                    <a:pt x="1553" y="1318"/>
                  </a:lnTo>
                  <a:lnTo>
                    <a:pt x="1506" y="1323"/>
                  </a:lnTo>
                  <a:lnTo>
                    <a:pt x="1463" y="1326"/>
                  </a:lnTo>
                  <a:lnTo>
                    <a:pt x="1426" y="1329"/>
                  </a:lnTo>
                  <a:lnTo>
                    <a:pt x="1394" y="1330"/>
                  </a:lnTo>
                  <a:lnTo>
                    <a:pt x="1367" y="1331"/>
                  </a:lnTo>
                  <a:lnTo>
                    <a:pt x="1346" y="1331"/>
                  </a:lnTo>
                  <a:lnTo>
                    <a:pt x="1330" y="1331"/>
                  </a:lnTo>
                  <a:lnTo>
                    <a:pt x="1322" y="1331"/>
                  </a:lnTo>
                  <a:lnTo>
                    <a:pt x="1318" y="1331"/>
                  </a:lnTo>
                  <a:lnTo>
                    <a:pt x="1281" y="1330"/>
                  </a:lnTo>
                  <a:lnTo>
                    <a:pt x="1242" y="1327"/>
                  </a:lnTo>
                  <a:lnTo>
                    <a:pt x="1198" y="1323"/>
                  </a:lnTo>
                  <a:lnTo>
                    <a:pt x="1152" y="1317"/>
                  </a:lnTo>
                  <a:lnTo>
                    <a:pt x="1102" y="1308"/>
                  </a:lnTo>
                  <a:lnTo>
                    <a:pt x="1051" y="1299"/>
                  </a:lnTo>
                  <a:lnTo>
                    <a:pt x="997" y="1288"/>
                  </a:lnTo>
                  <a:lnTo>
                    <a:pt x="942" y="1278"/>
                  </a:lnTo>
                  <a:lnTo>
                    <a:pt x="885" y="1266"/>
                  </a:lnTo>
                  <a:lnTo>
                    <a:pt x="827" y="1252"/>
                  </a:lnTo>
                  <a:lnTo>
                    <a:pt x="769" y="1238"/>
                  </a:lnTo>
                  <a:lnTo>
                    <a:pt x="711" y="1224"/>
                  </a:lnTo>
                  <a:lnTo>
                    <a:pt x="654" y="1209"/>
                  </a:lnTo>
                  <a:lnTo>
                    <a:pt x="595" y="1195"/>
                  </a:lnTo>
                  <a:lnTo>
                    <a:pt x="539" y="1179"/>
                  </a:lnTo>
                  <a:lnTo>
                    <a:pt x="483" y="1165"/>
                  </a:lnTo>
                  <a:lnTo>
                    <a:pt x="430" y="1150"/>
                  </a:lnTo>
                  <a:lnTo>
                    <a:pt x="378" y="1135"/>
                  </a:lnTo>
                  <a:lnTo>
                    <a:pt x="328" y="1121"/>
                  </a:lnTo>
                  <a:lnTo>
                    <a:pt x="282" y="1107"/>
                  </a:lnTo>
                  <a:lnTo>
                    <a:pt x="237" y="1095"/>
                  </a:lnTo>
                  <a:lnTo>
                    <a:pt x="196" y="1082"/>
                  </a:lnTo>
                  <a:lnTo>
                    <a:pt x="160" y="1072"/>
                  </a:lnTo>
                  <a:lnTo>
                    <a:pt x="127" y="1062"/>
                  </a:lnTo>
                  <a:lnTo>
                    <a:pt x="99" y="1053"/>
                  </a:lnTo>
                  <a:lnTo>
                    <a:pt x="75" y="1046"/>
                  </a:lnTo>
                  <a:lnTo>
                    <a:pt x="57" y="1041"/>
                  </a:lnTo>
                  <a:lnTo>
                    <a:pt x="44" y="1037"/>
                  </a:lnTo>
                  <a:lnTo>
                    <a:pt x="37" y="1034"/>
                  </a:lnTo>
                  <a:lnTo>
                    <a:pt x="0" y="1022"/>
                  </a:lnTo>
                  <a:lnTo>
                    <a:pt x="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97" name="Freeform 1518"/>
            <p:cNvSpPr>
              <a:spLocks noEditPoints="1"/>
            </p:cNvSpPr>
            <p:nvPr/>
          </p:nvSpPr>
          <p:spPr bwMode="auto">
            <a:xfrm>
              <a:off x="5209" y="3860"/>
              <a:ext cx="122" cy="56"/>
            </a:xfrm>
            <a:custGeom>
              <a:avLst/>
              <a:gdLst>
                <a:gd name="T0" fmla="*/ 980 w 1701"/>
                <a:gd name="T1" fmla="*/ 386 h 777"/>
                <a:gd name="T2" fmla="*/ 980 w 1701"/>
                <a:gd name="T3" fmla="*/ 530 h 777"/>
                <a:gd name="T4" fmla="*/ 1517 w 1701"/>
                <a:gd name="T5" fmla="*/ 530 h 777"/>
                <a:gd name="T6" fmla="*/ 1517 w 1701"/>
                <a:gd name="T7" fmla="*/ 386 h 777"/>
                <a:gd name="T8" fmla="*/ 980 w 1701"/>
                <a:gd name="T9" fmla="*/ 386 h 777"/>
                <a:gd name="T10" fmla="*/ 0 w 1701"/>
                <a:gd name="T11" fmla="*/ 0 h 777"/>
                <a:gd name="T12" fmla="*/ 1701 w 1701"/>
                <a:gd name="T13" fmla="*/ 0 h 777"/>
                <a:gd name="T14" fmla="*/ 1701 w 1701"/>
                <a:gd name="T15" fmla="*/ 733 h 777"/>
                <a:gd name="T16" fmla="*/ 1698 w 1701"/>
                <a:gd name="T17" fmla="*/ 747 h 777"/>
                <a:gd name="T18" fmla="*/ 1692 w 1701"/>
                <a:gd name="T19" fmla="*/ 759 h 777"/>
                <a:gd name="T20" fmla="*/ 1683 w 1701"/>
                <a:gd name="T21" fmla="*/ 769 h 777"/>
                <a:gd name="T22" fmla="*/ 1670 w 1701"/>
                <a:gd name="T23" fmla="*/ 775 h 777"/>
                <a:gd name="T24" fmla="*/ 1657 w 1701"/>
                <a:gd name="T25" fmla="*/ 777 h 777"/>
                <a:gd name="T26" fmla="*/ 44 w 1701"/>
                <a:gd name="T27" fmla="*/ 777 h 777"/>
                <a:gd name="T28" fmla="*/ 30 w 1701"/>
                <a:gd name="T29" fmla="*/ 775 h 777"/>
                <a:gd name="T30" fmla="*/ 17 w 1701"/>
                <a:gd name="T31" fmla="*/ 769 h 777"/>
                <a:gd name="T32" fmla="*/ 8 w 1701"/>
                <a:gd name="T33" fmla="*/ 759 h 777"/>
                <a:gd name="T34" fmla="*/ 2 w 1701"/>
                <a:gd name="T35" fmla="*/ 747 h 777"/>
                <a:gd name="T36" fmla="*/ 0 w 1701"/>
                <a:gd name="T37" fmla="*/ 733 h 777"/>
                <a:gd name="T38" fmla="*/ 0 w 1701"/>
                <a:gd name="T39"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1" h="777">
                  <a:moveTo>
                    <a:pt x="980" y="386"/>
                  </a:moveTo>
                  <a:lnTo>
                    <a:pt x="980" y="530"/>
                  </a:lnTo>
                  <a:lnTo>
                    <a:pt x="1517" y="530"/>
                  </a:lnTo>
                  <a:lnTo>
                    <a:pt x="1517" y="386"/>
                  </a:lnTo>
                  <a:lnTo>
                    <a:pt x="980" y="386"/>
                  </a:lnTo>
                  <a:close/>
                  <a:moveTo>
                    <a:pt x="0" y="0"/>
                  </a:moveTo>
                  <a:lnTo>
                    <a:pt x="1701" y="0"/>
                  </a:lnTo>
                  <a:lnTo>
                    <a:pt x="1701" y="733"/>
                  </a:lnTo>
                  <a:lnTo>
                    <a:pt x="1698" y="747"/>
                  </a:lnTo>
                  <a:lnTo>
                    <a:pt x="1692" y="759"/>
                  </a:lnTo>
                  <a:lnTo>
                    <a:pt x="1683" y="769"/>
                  </a:lnTo>
                  <a:lnTo>
                    <a:pt x="1670" y="775"/>
                  </a:lnTo>
                  <a:lnTo>
                    <a:pt x="1657" y="777"/>
                  </a:lnTo>
                  <a:lnTo>
                    <a:pt x="44" y="777"/>
                  </a:lnTo>
                  <a:lnTo>
                    <a:pt x="30" y="775"/>
                  </a:lnTo>
                  <a:lnTo>
                    <a:pt x="17" y="769"/>
                  </a:lnTo>
                  <a:lnTo>
                    <a:pt x="8" y="759"/>
                  </a:lnTo>
                  <a:lnTo>
                    <a:pt x="2" y="747"/>
                  </a:lnTo>
                  <a:lnTo>
                    <a:pt x="0" y="733"/>
                  </a:lnTo>
                  <a:lnTo>
                    <a:pt x="0"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sp>
          <p:nvSpPr>
            <p:cNvPr id="98" name="Freeform 1519"/>
            <p:cNvSpPr>
              <a:spLocks/>
            </p:cNvSpPr>
            <p:nvPr/>
          </p:nvSpPr>
          <p:spPr bwMode="auto">
            <a:xfrm>
              <a:off x="5209" y="3831"/>
              <a:ext cx="122" cy="18"/>
            </a:xfrm>
            <a:custGeom>
              <a:avLst/>
              <a:gdLst>
                <a:gd name="T0" fmla="*/ 44 w 1701"/>
                <a:gd name="T1" fmla="*/ 0 h 251"/>
                <a:gd name="T2" fmla="*/ 1657 w 1701"/>
                <a:gd name="T3" fmla="*/ 0 h 251"/>
                <a:gd name="T4" fmla="*/ 1670 w 1701"/>
                <a:gd name="T5" fmla="*/ 2 h 251"/>
                <a:gd name="T6" fmla="*/ 1683 w 1701"/>
                <a:gd name="T7" fmla="*/ 9 h 251"/>
                <a:gd name="T8" fmla="*/ 1692 w 1701"/>
                <a:gd name="T9" fmla="*/ 19 h 251"/>
                <a:gd name="T10" fmla="*/ 1698 w 1701"/>
                <a:gd name="T11" fmla="*/ 31 h 251"/>
                <a:gd name="T12" fmla="*/ 1701 w 1701"/>
                <a:gd name="T13" fmla="*/ 45 h 251"/>
                <a:gd name="T14" fmla="*/ 1701 w 1701"/>
                <a:gd name="T15" fmla="*/ 251 h 251"/>
                <a:gd name="T16" fmla="*/ 0 w 1701"/>
                <a:gd name="T17" fmla="*/ 251 h 251"/>
                <a:gd name="T18" fmla="*/ 0 w 1701"/>
                <a:gd name="T19" fmla="*/ 45 h 251"/>
                <a:gd name="T20" fmla="*/ 2 w 1701"/>
                <a:gd name="T21" fmla="*/ 31 h 251"/>
                <a:gd name="T22" fmla="*/ 8 w 1701"/>
                <a:gd name="T23" fmla="*/ 19 h 251"/>
                <a:gd name="T24" fmla="*/ 17 w 1701"/>
                <a:gd name="T25" fmla="*/ 9 h 251"/>
                <a:gd name="T26" fmla="*/ 30 w 1701"/>
                <a:gd name="T27" fmla="*/ 2 h 251"/>
                <a:gd name="T28" fmla="*/ 44 w 1701"/>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251">
                  <a:moveTo>
                    <a:pt x="44" y="0"/>
                  </a:moveTo>
                  <a:lnTo>
                    <a:pt x="1657" y="0"/>
                  </a:lnTo>
                  <a:lnTo>
                    <a:pt x="1670" y="2"/>
                  </a:lnTo>
                  <a:lnTo>
                    <a:pt x="1683" y="9"/>
                  </a:lnTo>
                  <a:lnTo>
                    <a:pt x="1692" y="19"/>
                  </a:lnTo>
                  <a:lnTo>
                    <a:pt x="1698" y="31"/>
                  </a:lnTo>
                  <a:lnTo>
                    <a:pt x="1701" y="45"/>
                  </a:lnTo>
                  <a:lnTo>
                    <a:pt x="1701" y="251"/>
                  </a:lnTo>
                  <a:lnTo>
                    <a:pt x="0" y="251"/>
                  </a:lnTo>
                  <a:lnTo>
                    <a:pt x="0" y="45"/>
                  </a:lnTo>
                  <a:lnTo>
                    <a:pt x="2" y="31"/>
                  </a:lnTo>
                  <a:lnTo>
                    <a:pt x="8" y="19"/>
                  </a:lnTo>
                  <a:lnTo>
                    <a:pt x="17" y="9"/>
                  </a:lnTo>
                  <a:lnTo>
                    <a:pt x="30" y="2"/>
                  </a:lnTo>
                  <a:lnTo>
                    <a:pt x="44" y="0"/>
                  </a:lnTo>
                  <a:close/>
                </a:path>
              </a:pathLst>
            </a:custGeom>
            <a:grpFill/>
            <a:ln w="0">
              <a:noFill/>
              <a:prstDash val="solid"/>
              <a:round/>
              <a:headEnd/>
              <a:tailEnd/>
            </a:ln>
          </p:spPr>
          <p:txBody>
            <a:bodyPr vert="horz" wrap="square" lIns="91299" tIns="45649" rIns="91299" bIns="45649" numCol="1" anchor="t" anchorCtr="0" compatLnSpc="1">
              <a:prstTxWarp prst="textNoShape">
                <a:avLst/>
              </a:prstTxWarp>
            </a:bodyPr>
            <a:lstStyle/>
            <a:p>
              <a:endParaRPr lang="en-US" sz="1798">
                <a:solidFill>
                  <a:schemeClr val="bg1">
                    <a:lumMod val="95000"/>
                  </a:schemeClr>
                </a:solidFill>
              </a:endParaRPr>
            </a:p>
          </p:txBody>
        </p:sp>
      </p:grpSp>
      <p:sp>
        <p:nvSpPr>
          <p:cNvPr id="59" name="Text Placeholder 1">
            <a:extLst>
              <a:ext uri="{FF2B5EF4-FFF2-40B4-BE49-F238E27FC236}">
                <a16:creationId xmlns:a16="http://schemas.microsoft.com/office/drawing/2014/main" id="{29506EEE-5689-4CD2-846C-2298AE94D884}"/>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60" name="Title 2">
            <a:extLst>
              <a:ext uri="{FF2B5EF4-FFF2-40B4-BE49-F238E27FC236}">
                <a16:creationId xmlns:a16="http://schemas.microsoft.com/office/drawing/2014/main" id="{A8E86E23-820B-4142-98A8-E64001BDB931}"/>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17925497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14325131" flipH="1">
            <a:off x="796141" y="-261478"/>
            <a:ext cx="2730924" cy="2354245"/>
          </a:xfrm>
          <a:prstGeom prst="hexagon">
            <a:avLst>
              <a:gd name="adj" fmla="val 29735"/>
              <a:gd name="vf" fmla="val 115470"/>
            </a:avLst>
          </a:prstGeom>
          <a:gradFill>
            <a:gsLst>
              <a:gs pos="21000">
                <a:schemeClr val="accent1"/>
              </a:gs>
              <a:gs pos="83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2251" algn="l"/>
              </a:tabLst>
            </a:pPr>
            <a:endParaRPr lang="id-ID" sz="1798" dirty="0"/>
          </a:p>
        </p:txBody>
      </p:sp>
      <p:sp>
        <p:nvSpPr>
          <p:cNvPr id="9" name="Hexagon 8"/>
          <p:cNvSpPr/>
          <p:nvPr/>
        </p:nvSpPr>
        <p:spPr>
          <a:xfrm rot="14325131" flipH="1">
            <a:off x="3006640" y="927406"/>
            <a:ext cx="2730924" cy="2354245"/>
          </a:xfrm>
          <a:prstGeom prst="hexagon">
            <a:avLst>
              <a:gd name="adj" fmla="val 29735"/>
              <a:gd name="vf" fmla="val 115470"/>
            </a:avLst>
          </a:prstGeom>
          <a:gradFill>
            <a:gsLst>
              <a:gs pos="21000">
                <a:schemeClr val="accent2"/>
              </a:gs>
              <a:gs pos="83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b="1">
              <a:latin typeface="+mj-lt"/>
            </a:endParaRPr>
          </a:p>
        </p:txBody>
      </p:sp>
      <p:sp>
        <p:nvSpPr>
          <p:cNvPr id="14" name="Hexagon 13"/>
          <p:cNvSpPr/>
          <p:nvPr/>
        </p:nvSpPr>
        <p:spPr>
          <a:xfrm rot="14325131" flipH="1">
            <a:off x="3044209" y="3434741"/>
            <a:ext cx="2730924" cy="2354245"/>
          </a:xfrm>
          <a:prstGeom prst="hexagon">
            <a:avLst>
              <a:gd name="adj" fmla="val 29735"/>
              <a:gd name="vf" fmla="val 115470"/>
            </a:avLst>
          </a:prstGeom>
          <a:gradFill>
            <a:gsLst>
              <a:gs pos="21000">
                <a:schemeClr val="accent3"/>
              </a:gs>
              <a:gs pos="83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b="1">
              <a:latin typeface="+mj-lt"/>
            </a:endParaRPr>
          </a:p>
        </p:txBody>
      </p:sp>
      <p:sp>
        <p:nvSpPr>
          <p:cNvPr id="21" name="Hexagon 20"/>
          <p:cNvSpPr/>
          <p:nvPr/>
        </p:nvSpPr>
        <p:spPr>
          <a:xfrm rot="14325131" flipH="1">
            <a:off x="875184" y="4750826"/>
            <a:ext cx="2730925" cy="2354245"/>
          </a:xfrm>
          <a:prstGeom prst="hexagon">
            <a:avLst>
              <a:gd name="adj" fmla="val 29735"/>
              <a:gd name="vf" fmla="val 115470"/>
            </a:avLst>
          </a:prstGeom>
          <a:gradFill>
            <a:gsLst>
              <a:gs pos="21000">
                <a:schemeClr val="accent4"/>
              </a:gs>
              <a:gs pos="83000">
                <a:schemeClr val="accent4">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b="1">
              <a:latin typeface="+mj-lt"/>
            </a:endParaRPr>
          </a:p>
        </p:txBody>
      </p:sp>
      <p:sp>
        <p:nvSpPr>
          <p:cNvPr id="30" name="Rectangle 29"/>
          <p:cNvSpPr/>
          <p:nvPr/>
        </p:nvSpPr>
        <p:spPr>
          <a:xfrm flipH="1">
            <a:off x="1582537" y="316408"/>
            <a:ext cx="1158133" cy="1198661"/>
          </a:xfrm>
          <a:prstGeom prst="rect">
            <a:avLst/>
          </a:prstGeom>
        </p:spPr>
        <p:txBody>
          <a:bodyPr wrap="square">
            <a:spAutoFit/>
          </a:bodyPr>
          <a:lstStyle/>
          <a:p>
            <a:pPr algn="ctr"/>
            <a:r>
              <a:rPr lang="id-ID" sz="7189" b="1" spc="-150" dirty="0">
                <a:solidFill>
                  <a:schemeClr val="bg1"/>
                </a:solidFill>
                <a:latin typeface="+mj-lt"/>
                <a:cs typeface="Raleway"/>
              </a:rPr>
              <a:t>S</a:t>
            </a:r>
            <a:endParaRPr lang="en-US" sz="5991" b="1" spc="-150" dirty="0">
              <a:solidFill>
                <a:schemeClr val="bg1"/>
              </a:solidFill>
              <a:latin typeface="+mj-lt"/>
              <a:cs typeface="Raleway"/>
            </a:endParaRPr>
          </a:p>
        </p:txBody>
      </p:sp>
      <p:sp>
        <p:nvSpPr>
          <p:cNvPr id="31" name="Rectangle 30"/>
          <p:cNvSpPr/>
          <p:nvPr/>
        </p:nvSpPr>
        <p:spPr>
          <a:xfrm flipH="1">
            <a:off x="3826701" y="4014997"/>
            <a:ext cx="1158133" cy="1198661"/>
          </a:xfrm>
          <a:prstGeom prst="rect">
            <a:avLst/>
          </a:prstGeom>
        </p:spPr>
        <p:txBody>
          <a:bodyPr wrap="square">
            <a:spAutoFit/>
          </a:bodyPr>
          <a:lstStyle/>
          <a:p>
            <a:pPr algn="ctr"/>
            <a:r>
              <a:rPr lang="id-ID" sz="7189" b="1" spc="-150" dirty="0">
                <a:solidFill>
                  <a:schemeClr val="bg1"/>
                </a:solidFill>
                <a:latin typeface="+mj-lt"/>
                <a:cs typeface="Raleway"/>
              </a:rPr>
              <a:t>O</a:t>
            </a:r>
            <a:endParaRPr lang="en-US" sz="5991" b="1" spc="-150" dirty="0">
              <a:solidFill>
                <a:schemeClr val="bg1"/>
              </a:solidFill>
              <a:latin typeface="+mj-lt"/>
              <a:cs typeface="Raleway"/>
            </a:endParaRPr>
          </a:p>
        </p:txBody>
      </p:sp>
      <p:sp>
        <p:nvSpPr>
          <p:cNvPr id="32" name="Rectangle 31"/>
          <p:cNvSpPr/>
          <p:nvPr/>
        </p:nvSpPr>
        <p:spPr>
          <a:xfrm flipH="1">
            <a:off x="3800729" y="1500624"/>
            <a:ext cx="1158133" cy="1198661"/>
          </a:xfrm>
          <a:prstGeom prst="rect">
            <a:avLst/>
          </a:prstGeom>
        </p:spPr>
        <p:txBody>
          <a:bodyPr wrap="square">
            <a:spAutoFit/>
          </a:bodyPr>
          <a:lstStyle/>
          <a:p>
            <a:pPr algn="ctr"/>
            <a:r>
              <a:rPr lang="id-ID" sz="7189" b="1" spc="-150" dirty="0">
                <a:solidFill>
                  <a:schemeClr val="bg1"/>
                </a:solidFill>
                <a:latin typeface="+mj-lt"/>
                <a:cs typeface="Raleway"/>
              </a:rPr>
              <a:t>W</a:t>
            </a:r>
            <a:endParaRPr lang="en-US" sz="5991" b="1" spc="-150" dirty="0">
              <a:solidFill>
                <a:schemeClr val="bg1"/>
              </a:solidFill>
              <a:latin typeface="+mj-lt"/>
              <a:cs typeface="Raleway"/>
            </a:endParaRPr>
          </a:p>
        </p:txBody>
      </p:sp>
      <p:sp>
        <p:nvSpPr>
          <p:cNvPr id="33" name="Rectangle 32"/>
          <p:cNvSpPr/>
          <p:nvPr/>
        </p:nvSpPr>
        <p:spPr>
          <a:xfrm flipH="1">
            <a:off x="1765353" y="5290698"/>
            <a:ext cx="1075889" cy="1198661"/>
          </a:xfrm>
          <a:prstGeom prst="rect">
            <a:avLst/>
          </a:prstGeom>
        </p:spPr>
        <p:txBody>
          <a:bodyPr wrap="square">
            <a:spAutoFit/>
          </a:bodyPr>
          <a:lstStyle/>
          <a:p>
            <a:pPr algn="ctr"/>
            <a:r>
              <a:rPr lang="id-ID" sz="7189" b="1" spc="-150" dirty="0">
                <a:solidFill>
                  <a:schemeClr val="bg1"/>
                </a:solidFill>
                <a:latin typeface="+mj-lt"/>
                <a:cs typeface="Raleway"/>
              </a:rPr>
              <a:t>T</a:t>
            </a:r>
            <a:endParaRPr lang="en-US" sz="5991" b="1" spc="-150" dirty="0">
              <a:solidFill>
                <a:schemeClr val="bg1"/>
              </a:solidFill>
              <a:latin typeface="+mj-lt"/>
              <a:cs typeface="Raleway"/>
            </a:endParaRPr>
          </a:p>
        </p:txBody>
      </p:sp>
      <p:sp>
        <p:nvSpPr>
          <p:cNvPr id="34" name="Hexagon 33"/>
          <p:cNvSpPr/>
          <p:nvPr/>
        </p:nvSpPr>
        <p:spPr>
          <a:xfrm rot="14325131" flipH="1">
            <a:off x="837615" y="2243489"/>
            <a:ext cx="2730924" cy="2354245"/>
          </a:xfrm>
          <a:prstGeom prst="hexagon">
            <a:avLst>
              <a:gd name="adj" fmla="val 29735"/>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2251" algn="l"/>
              </a:tabLst>
            </a:pPr>
            <a:endParaRPr lang="id-ID" sz="1798" b="1" dirty="0">
              <a:latin typeface="+mj-lt"/>
            </a:endParaRPr>
          </a:p>
        </p:txBody>
      </p:sp>
      <p:sp>
        <p:nvSpPr>
          <p:cNvPr id="35" name="Rectangle 34"/>
          <p:cNvSpPr/>
          <p:nvPr/>
        </p:nvSpPr>
        <p:spPr>
          <a:xfrm flipH="1">
            <a:off x="1139467" y="2808678"/>
            <a:ext cx="2127220" cy="768352"/>
          </a:xfrm>
          <a:prstGeom prst="rect">
            <a:avLst/>
          </a:prstGeom>
        </p:spPr>
        <p:txBody>
          <a:bodyPr wrap="square">
            <a:spAutoFit/>
          </a:bodyPr>
          <a:lstStyle/>
          <a:p>
            <a:pPr algn="ctr"/>
            <a:r>
              <a:rPr lang="en-US" sz="4393" b="1" spc="-150" dirty="0">
                <a:solidFill>
                  <a:schemeClr val="bg1">
                    <a:lumMod val="50000"/>
                  </a:schemeClr>
                </a:solidFill>
                <a:latin typeface="+mj-lt"/>
                <a:cs typeface="Raleway"/>
              </a:rPr>
              <a:t>SWOT</a:t>
            </a:r>
            <a:endParaRPr lang="en-US" sz="3594" b="1" spc="-150" dirty="0">
              <a:solidFill>
                <a:schemeClr val="bg1">
                  <a:lumMod val="50000"/>
                </a:schemeClr>
              </a:solidFill>
              <a:latin typeface="+mj-lt"/>
              <a:cs typeface="Raleway"/>
            </a:endParaRPr>
          </a:p>
        </p:txBody>
      </p:sp>
      <p:sp>
        <p:nvSpPr>
          <p:cNvPr id="58" name="Rectangle 57">
            <a:extLst>
              <a:ext uri="{FF2B5EF4-FFF2-40B4-BE49-F238E27FC236}">
                <a16:creationId xmlns:a16="http://schemas.microsoft.com/office/drawing/2014/main" id="{67C11BBF-8ED7-4D97-8B96-51F94D700107}"/>
              </a:ext>
            </a:extLst>
          </p:cNvPr>
          <p:cNvSpPr/>
          <p:nvPr/>
        </p:nvSpPr>
        <p:spPr>
          <a:xfrm>
            <a:off x="1281630" y="3508200"/>
            <a:ext cx="1842892" cy="514243"/>
          </a:xfrm>
          <a:prstGeom prst="rect">
            <a:avLst/>
          </a:prstGeom>
        </p:spPr>
        <p:txBody>
          <a:bodyPr wrap="square">
            <a:spAutoFit/>
          </a:bodyPr>
          <a:lstStyle/>
          <a:p>
            <a:pPr algn="ctr">
              <a:lnSpc>
                <a:spcPct val="120000"/>
              </a:lnSpc>
            </a:pPr>
            <a:r>
              <a:rPr lang="id-ID" sz="1198" dirty="0">
                <a:solidFill>
                  <a:schemeClr val="bg1">
                    <a:lumMod val="50000"/>
                  </a:schemeClr>
                </a:solidFill>
                <a:latin typeface="Segoe UI Light" panose="020B0502040204020203" pitchFamily="34" charset="0"/>
                <a:cs typeface="Segoe UI Light" panose="020B0502040204020203" pitchFamily="34" charset="0"/>
              </a:rPr>
              <a:t>The quick, brown fox jumps over a lazy dog. </a:t>
            </a:r>
            <a:endParaRPr lang="en-US" sz="1198"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59" name="Oval 58">
            <a:extLst>
              <a:ext uri="{FF2B5EF4-FFF2-40B4-BE49-F238E27FC236}">
                <a16:creationId xmlns:a16="http://schemas.microsoft.com/office/drawing/2014/main" id="{026E149A-3558-4754-BB0C-D7092734BCCE}"/>
              </a:ext>
            </a:extLst>
          </p:cNvPr>
          <p:cNvSpPr/>
          <p:nvPr/>
        </p:nvSpPr>
        <p:spPr>
          <a:xfrm>
            <a:off x="6788961" y="1337286"/>
            <a:ext cx="926066" cy="898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3195" dirty="0">
              <a:solidFill>
                <a:schemeClr val="bg1"/>
              </a:solidFill>
            </a:endParaRPr>
          </a:p>
        </p:txBody>
      </p:sp>
      <p:sp>
        <p:nvSpPr>
          <p:cNvPr id="60" name="Oval 59">
            <a:extLst>
              <a:ext uri="{FF2B5EF4-FFF2-40B4-BE49-F238E27FC236}">
                <a16:creationId xmlns:a16="http://schemas.microsoft.com/office/drawing/2014/main" id="{E56D0221-92C5-4E08-8D09-5729DD60EE38}"/>
              </a:ext>
            </a:extLst>
          </p:cNvPr>
          <p:cNvSpPr/>
          <p:nvPr/>
        </p:nvSpPr>
        <p:spPr>
          <a:xfrm>
            <a:off x="6788961" y="2450333"/>
            <a:ext cx="926066" cy="898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3195" dirty="0">
              <a:solidFill>
                <a:schemeClr val="bg1"/>
              </a:solidFill>
            </a:endParaRPr>
          </a:p>
        </p:txBody>
      </p:sp>
      <p:sp>
        <p:nvSpPr>
          <p:cNvPr id="61" name="Oval 60">
            <a:extLst>
              <a:ext uri="{FF2B5EF4-FFF2-40B4-BE49-F238E27FC236}">
                <a16:creationId xmlns:a16="http://schemas.microsoft.com/office/drawing/2014/main" id="{61CB4C5F-27AA-43AB-BA53-47BD5D91CB9C}"/>
              </a:ext>
            </a:extLst>
          </p:cNvPr>
          <p:cNvSpPr/>
          <p:nvPr/>
        </p:nvSpPr>
        <p:spPr>
          <a:xfrm>
            <a:off x="6788961" y="3563380"/>
            <a:ext cx="926066" cy="898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3195" dirty="0">
              <a:solidFill>
                <a:schemeClr val="bg1"/>
              </a:solidFill>
            </a:endParaRPr>
          </a:p>
        </p:txBody>
      </p:sp>
      <p:sp>
        <p:nvSpPr>
          <p:cNvPr id="62" name="Oval 61">
            <a:extLst>
              <a:ext uri="{FF2B5EF4-FFF2-40B4-BE49-F238E27FC236}">
                <a16:creationId xmlns:a16="http://schemas.microsoft.com/office/drawing/2014/main" id="{5702049A-8BBA-4F35-B24E-C5C5F078E79F}"/>
              </a:ext>
            </a:extLst>
          </p:cNvPr>
          <p:cNvSpPr/>
          <p:nvPr/>
        </p:nvSpPr>
        <p:spPr>
          <a:xfrm>
            <a:off x="6788961" y="4689288"/>
            <a:ext cx="926066" cy="898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598" tIns="91299" rIns="0" bIns="0" rtlCol="0" anchor="ctr"/>
          <a:lstStyle/>
          <a:p>
            <a:pPr algn="ctr"/>
            <a:endParaRPr lang="en-US" sz="3195" dirty="0">
              <a:solidFill>
                <a:schemeClr val="bg1"/>
              </a:solidFill>
            </a:endParaRPr>
          </a:p>
        </p:txBody>
      </p:sp>
      <p:sp>
        <p:nvSpPr>
          <p:cNvPr id="63" name="TextBox 62">
            <a:extLst>
              <a:ext uri="{FF2B5EF4-FFF2-40B4-BE49-F238E27FC236}">
                <a16:creationId xmlns:a16="http://schemas.microsoft.com/office/drawing/2014/main" id="{2EE66F4C-AF8C-4299-87B7-37DC8E0C6830}"/>
              </a:ext>
            </a:extLst>
          </p:cNvPr>
          <p:cNvSpPr txBox="1"/>
          <p:nvPr/>
        </p:nvSpPr>
        <p:spPr>
          <a:xfrm>
            <a:off x="8011710" y="1390121"/>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64" name="TextBox 63">
            <a:extLst>
              <a:ext uri="{FF2B5EF4-FFF2-40B4-BE49-F238E27FC236}">
                <a16:creationId xmlns:a16="http://schemas.microsoft.com/office/drawing/2014/main" id="{C07C3251-227E-4DDA-9A1B-2DDBEDF870E2}"/>
              </a:ext>
            </a:extLst>
          </p:cNvPr>
          <p:cNvSpPr txBox="1"/>
          <p:nvPr/>
        </p:nvSpPr>
        <p:spPr>
          <a:xfrm>
            <a:off x="8011712" y="1737968"/>
            <a:ext cx="331640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ut perspiciatis unde omnis iste natus error voluptatem rem aperiam doloremque.</a:t>
            </a:r>
          </a:p>
        </p:txBody>
      </p:sp>
      <p:sp>
        <p:nvSpPr>
          <p:cNvPr id="65" name="TextBox 64">
            <a:extLst>
              <a:ext uri="{FF2B5EF4-FFF2-40B4-BE49-F238E27FC236}">
                <a16:creationId xmlns:a16="http://schemas.microsoft.com/office/drawing/2014/main" id="{4672883E-B1D4-4445-8E38-C022BC9F1CB1}"/>
              </a:ext>
            </a:extLst>
          </p:cNvPr>
          <p:cNvSpPr txBox="1"/>
          <p:nvPr/>
        </p:nvSpPr>
        <p:spPr>
          <a:xfrm>
            <a:off x="8011710" y="2480977"/>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66" name="TextBox 65">
            <a:extLst>
              <a:ext uri="{FF2B5EF4-FFF2-40B4-BE49-F238E27FC236}">
                <a16:creationId xmlns:a16="http://schemas.microsoft.com/office/drawing/2014/main" id="{E28ED497-A701-4968-BADC-A67261714718}"/>
              </a:ext>
            </a:extLst>
          </p:cNvPr>
          <p:cNvSpPr txBox="1"/>
          <p:nvPr/>
        </p:nvSpPr>
        <p:spPr>
          <a:xfrm>
            <a:off x="8011712" y="2828825"/>
            <a:ext cx="331640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ut perspiciatis unde omnis iste natus error voluptatem rem aperiam doloremque.</a:t>
            </a:r>
          </a:p>
        </p:txBody>
      </p:sp>
      <p:sp>
        <p:nvSpPr>
          <p:cNvPr id="67" name="TextBox 66">
            <a:extLst>
              <a:ext uri="{FF2B5EF4-FFF2-40B4-BE49-F238E27FC236}">
                <a16:creationId xmlns:a16="http://schemas.microsoft.com/office/drawing/2014/main" id="{3C253DCE-26FC-4350-9B1B-605DD9B27A67}"/>
              </a:ext>
            </a:extLst>
          </p:cNvPr>
          <p:cNvSpPr txBox="1"/>
          <p:nvPr/>
        </p:nvSpPr>
        <p:spPr>
          <a:xfrm>
            <a:off x="8011710" y="3571834"/>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68" name="TextBox 67">
            <a:extLst>
              <a:ext uri="{FF2B5EF4-FFF2-40B4-BE49-F238E27FC236}">
                <a16:creationId xmlns:a16="http://schemas.microsoft.com/office/drawing/2014/main" id="{D478D258-EBCA-46B9-A831-970C20024FD9}"/>
              </a:ext>
            </a:extLst>
          </p:cNvPr>
          <p:cNvSpPr txBox="1"/>
          <p:nvPr/>
        </p:nvSpPr>
        <p:spPr>
          <a:xfrm>
            <a:off x="8011712" y="3919681"/>
            <a:ext cx="331640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ut perspiciatis unde omnis iste natus error voluptatem rem aperiam doloremque.</a:t>
            </a:r>
          </a:p>
        </p:txBody>
      </p:sp>
      <p:sp>
        <p:nvSpPr>
          <p:cNvPr id="69" name="TextBox 68">
            <a:extLst>
              <a:ext uri="{FF2B5EF4-FFF2-40B4-BE49-F238E27FC236}">
                <a16:creationId xmlns:a16="http://schemas.microsoft.com/office/drawing/2014/main" id="{8701FF32-7EE6-4D17-88BD-1BF876440008}"/>
              </a:ext>
            </a:extLst>
          </p:cNvPr>
          <p:cNvSpPr txBox="1"/>
          <p:nvPr/>
        </p:nvSpPr>
        <p:spPr>
          <a:xfrm>
            <a:off x="8011710" y="4662690"/>
            <a:ext cx="1475597" cy="338234"/>
          </a:xfrm>
          <a:prstGeom prst="rect">
            <a:avLst/>
          </a:prstGeom>
          <a:noFill/>
        </p:spPr>
        <p:txBody>
          <a:bodyPr wrap="none" rtlCol="0">
            <a:spAutoFit/>
          </a:bodyPr>
          <a:lstStyle/>
          <a:p>
            <a:r>
              <a:rPr lang="en-US" sz="1598" dirty="0">
                <a:solidFill>
                  <a:schemeClr val="tx1">
                    <a:lumMod val="65000"/>
                    <a:lumOff val="35000"/>
                  </a:schemeClr>
                </a:solidFill>
              </a:rPr>
              <a:t>Insert title here</a:t>
            </a:r>
          </a:p>
        </p:txBody>
      </p:sp>
      <p:sp>
        <p:nvSpPr>
          <p:cNvPr id="70" name="TextBox 69">
            <a:extLst>
              <a:ext uri="{FF2B5EF4-FFF2-40B4-BE49-F238E27FC236}">
                <a16:creationId xmlns:a16="http://schemas.microsoft.com/office/drawing/2014/main" id="{D388DCF4-F166-41FA-9CBD-19FCB45E4EA1}"/>
              </a:ext>
            </a:extLst>
          </p:cNvPr>
          <p:cNvSpPr txBox="1"/>
          <p:nvPr/>
        </p:nvSpPr>
        <p:spPr>
          <a:xfrm>
            <a:off x="8011712" y="5010537"/>
            <a:ext cx="3316404" cy="497957"/>
          </a:xfrm>
          <a:prstGeom prst="rect">
            <a:avLst/>
          </a:prstGeom>
          <a:noFill/>
        </p:spPr>
        <p:txBody>
          <a:bodyPr wrap="square" rtlCol="0">
            <a:spAutoFit/>
          </a:bodyPr>
          <a:lstStyle/>
          <a:p>
            <a:pPr>
              <a:lnSpc>
                <a:spcPct val="110000"/>
              </a:lnSpc>
            </a:pPr>
            <a:r>
              <a:rPr lang="en-US" sz="1198" dirty="0">
                <a:solidFill>
                  <a:schemeClr val="tx1">
                    <a:lumMod val="65000"/>
                    <a:lumOff val="35000"/>
                  </a:schemeClr>
                </a:solidFill>
              </a:rPr>
              <a:t>Sed ut perspiciatis unde omnis iste natus error voluptatem rem aperiam doloremque.</a:t>
            </a:r>
          </a:p>
        </p:txBody>
      </p:sp>
      <p:sp>
        <p:nvSpPr>
          <p:cNvPr id="71" name="TextBox 70">
            <a:extLst>
              <a:ext uri="{FF2B5EF4-FFF2-40B4-BE49-F238E27FC236}">
                <a16:creationId xmlns:a16="http://schemas.microsoft.com/office/drawing/2014/main" id="{B8A1E009-8277-4F47-8D32-FFE01D0CBFBE}"/>
              </a:ext>
            </a:extLst>
          </p:cNvPr>
          <p:cNvSpPr txBox="1"/>
          <p:nvPr/>
        </p:nvSpPr>
        <p:spPr>
          <a:xfrm>
            <a:off x="6836653" y="1682506"/>
            <a:ext cx="830677" cy="276679"/>
          </a:xfrm>
          <a:prstGeom prst="rect">
            <a:avLst/>
          </a:prstGeom>
          <a:noFill/>
        </p:spPr>
        <p:txBody>
          <a:bodyPr wrap="none" rtlCol="0">
            <a:spAutoFit/>
          </a:bodyPr>
          <a:lstStyle/>
          <a:p>
            <a:pPr algn="ctr"/>
            <a:r>
              <a:rPr lang="en-US" sz="1198" dirty="0">
                <a:solidFill>
                  <a:schemeClr val="bg1"/>
                </a:solidFill>
              </a:rPr>
              <a:t>KEYWORD</a:t>
            </a:r>
          </a:p>
        </p:txBody>
      </p:sp>
      <p:sp>
        <p:nvSpPr>
          <p:cNvPr id="72" name="TextBox 71">
            <a:extLst>
              <a:ext uri="{FF2B5EF4-FFF2-40B4-BE49-F238E27FC236}">
                <a16:creationId xmlns:a16="http://schemas.microsoft.com/office/drawing/2014/main" id="{69DFBA81-68C0-4298-873D-2C1EA3022B6E}"/>
              </a:ext>
            </a:extLst>
          </p:cNvPr>
          <p:cNvSpPr txBox="1"/>
          <p:nvPr/>
        </p:nvSpPr>
        <p:spPr>
          <a:xfrm>
            <a:off x="6836653" y="2795554"/>
            <a:ext cx="830677" cy="276679"/>
          </a:xfrm>
          <a:prstGeom prst="rect">
            <a:avLst/>
          </a:prstGeom>
          <a:noFill/>
        </p:spPr>
        <p:txBody>
          <a:bodyPr wrap="none" rtlCol="0">
            <a:spAutoFit/>
          </a:bodyPr>
          <a:lstStyle/>
          <a:p>
            <a:pPr algn="ctr"/>
            <a:r>
              <a:rPr lang="en-US" sz="1198" dirty="0">
                <a:solidFill>
                  <a:schemeClr val="bg1"/>
                </a:solidFill>
              </a:rPr>
              <a:t>KEYWORD</a:t>
            </a:r>
          </a:p>
        </p:txBody>
      </p:sp>
      <p:sp>
        <p:nvSpPr>
          <p:cNvPr id="73" name="TextBox 72">
            <a:extLst>
              <a:ext uri="{FF2B5EF4-FFF2-40B4-BE49-F238E27FC236}">
                <a16:creationId xmlns:a16="http://schemas.microsoft.com/office/drawing/2014/main" id="{734A1087-B9E1-4C8F-B1A7-162C4394E10B}"/>
              </a:ext>
            </a:extLst>
          </p:cNvPr>
          <p:cNvSpPr txBox="1"/>
          <p:nvPr/>
        </p:nvSpPr>
        <p:spPr>
          <a:xfrm>
            <a:off x="6836653" y="3908601"/>
            <a:ext cx="830677" cy="276679"/>
          </a:xfrm>
          <a:prstGeom prst="rect">
            <a:avLst/>
          </a:prstGeom>
          <a:noFill/>
        </p:spPr>
        <p:txBody>
          <a:bodyPr wrap="none" rtlCol="0">
            <a:spAutoFit/>
          </a:bodyPr>
          <a:lstStyle/>
          <a:p>
            <a:pPr algn="ctr"/>
            <a:r>
              <a:rPr lang="en-US" sz="1198" dirty="0">
                <a:solidFill>
                  <a:schemeClr val="bg1"/>
                </a:solidFill>
              </a:rPr>
              <a:t>KEYWORD</a:t>
            </a:r>
          </a:p>
        </p:txBody>
      </p:sp>
      <p:sp>
        <p:nvSpPr>
          <p:cNvPr id="74" name="TextBox 73">
            <a:extLst>
              <a:ext uri="{FF2B5EF4-FFF2-40B4-BE49-F238E27FC236}">
                <a16:creationId xmlns:a16="http://schemas.microsoft.com/office/drawing/2014/main" id="{A4EFC366-24F0-42DA-872E-76F9BBCB28B8}"/>
              </a:ext>
            </a:extLst>
          </p:cNvPr>
          <p:cNvSpPr txBox="1"/>
          <p:nvPr/>
        </p:nvSpPr>
        <p:spPr>
          <a:xfrm>
            <a:off x="6836653" y="5034508"/>
            <a:ext cx="830677" cy="276679"/>
          </a:xfrm>
          <a:prstGeom prst="rect">
            <a:avLst/>
          </a:prstGeom>
          <a:noFill/>
        </p:spPr>
        <p:txBody>
          <a:bodyPr wrap="none" rtlCol="0">
            <a:spAutoFit/>
          </a:bodyPr>
          <a:lstStyle/>
          <a:p>
            <a:pPr algn="ctr"/>
            <a:r>
              <a:rPr lang="en-US" sz="1198" dirty="0">
                <a:solidFill>
                  <a:schemeClr val="bg1"/>
                </a:solidFill>
              </a:rPr>
              <a:t>KEYWORD</a:t>
            </a:r>
          </a:p>
        </p:txBody>
      </p:sp>
    </p:spTree>
    <p:extLst>
      <p:ext uri="{BB962C8B-B14F-4D97-AF65-F5344CB8AC3E}">
        <p14:creationId xmlns:p14="http://schemas.microsoft.com/office/powerpoint/2010/main" val="154984351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7"/>
          <p:cNvSpPr>
            <a:spLocks noChangeShapeType="1"/>
          </p:cNvSpPr>
          <p:nvPr/>
        </p:nvSpPr>
        <p:spPr bwMode="auto">
          <a:xfrm>
            <a:off x="947664" y="3518451"/>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49" name="Line 8"/>
          <p:cNvSpPr>
            <a:spLocks noChangeShapeType="1"/>
          </p:cNvSpPr>
          <p:nvPr/>
        </p:nvSpPr>
        <p:spPr bwMode="auto">
          <a:xfrm>
            <a:off x="947664" y="3933086"/>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50" name="Line 9"/>
          <p:cNvSpPr>
            <a:spLocks noChangeShapeType="1"/>
          </p:cNvSpPr>
          <p:nvPr/>
        </p:nvSpPr>
        <p:spPr bwMode="auto">
          <a:xfrm>
            <a:off x="947664" y="4349564"/>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51" name="Line 10"/>
          <p:cNvSpPr>
            <a:spLocks noChangeShapeType="1"/>
          </p:cNvSpPr>
          <p:nvPr/>
        </p:nvSpPr>
        <p:spPr bwMode="auto">
          <a:xfrm>
            <a:off x="947664" y="4764199"/>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57" name="Line 11"/>
          <p:cNvSpPr>
            <a:spLocks noChangeShapeType="1"/>
          </p:cNvSpPr>
          <p:nvPr/>
        </p:nvSpPr>
        <p:spPr bwMode="auto">
          <a:xfrm>
            <a:off x="947664" y="5178835"/>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58" name="Freeform 12"/>
          <p:cNvSpPr>
            <a:spLocks/>
          </p:cNvSpPr>
          <p:nvPr/>
        </p:nvSpPr>
        <p:spPr bwMode="auto">
          <a:xfrm>
            <a:off x="848150" y="2637582"/>
            <a:ext cx="2174533" cy="3158599"/>
          </a:xfrm>
          <a:custGeom>
            <a:avLst/>
            <a:gdLst>
              <a:gd name="T0" fmla="*/ 666 w 688"/>
              <a:gd name="T1" fmla="*/ 1004 h 1004"/>
              <a:gd name="T2" fmla="*/ 22 w 688"/>
              <a:gd name="T3" fmla="*/ 1004 h 1004"/>
              <a:gd name="T4" fmla="*/ 0 w 688"/>
              <a:gd name="T5" fmla="*/ 982 h 1004"/>
              <a:gd name="T6" fmla="*/ 0 w 688"/>
              <a:gd name="T7" fmla="*/ 22 h 1004"/>
              <a:gd name="T8" fmla="*/ 22 w 688"/>
              <a:gd name="T9" fmla="*/ 0 h 1004"/>
              <a:gd name="T10" fmla="*/ 666 w 688"/>
              <a:gd name="T11" fmla="*/ 0 h 1004"/>
              <a:gd name="T12" fmla="*/ 688 w 688"/>
              <a:gd name="T13" fmla="*/ 22 h 1004"/>
              <a:gd name="T14" fmla="*/ 688 w 688"/>
              <a:gd name="T15" fmla="*/ 982 h 1004"/>
              <a:gd name="T16" fmla="*/ 666 w 688"/>
              <a:gd name="T17"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1004">
                <a:moveTo>
                  <a:pt x="666" y="1004"/>
                </a:moveTo>
                <a:cubicBezTo>
                  <a:pt x="22" y="1004"/>
                  <a:pt x="22" y="1004"/>
                  <a:pt x="22" y="1004"/>
                </a:cubicBezTo>
                <a:cubicBezTo>
                  <a:pt x="10" y="1004"/>
                  <a:pt x="0" y="994"/>
                  <a:pt x="0" y="982"/>
                </a:cubicBezTo>
                <a:cubicBezTo>
                  <a:pt x="0" y="22"/>
                  <a:pt x="0" y="22"/>
                  <a:pt x="0" y="22"/>
                </a:cubicBezTo>
                <a:cubicBezTo>
                  <a:pt x="0" y="10"/>
                  <a:pt x="10" y="0"/>
                  <a:pt x="22" y="0"/>
                </a:cubicBezTo>
                <a:cubicBezTo>
                  <a:pt x="666" y="0"/>
                  <a:pt x="666" y="0"/>
                  <a:pt x="666" y="0"/>
                </a:cubicBezTo>
                <a:cubicBezTo>
                  <a:pt x="678" y="0"/>
                  <a:pt x="688" y="10"/>
                  <a:pt x="688" y="22"/>
                </a:cubicBezTo>
                <a:cubicBezTo>
                  <a:pt x="688" y="982"/>
                  <a:pt x="688" y="982"/>
                  <a:pt x="688" y="982"/>
                </a:cubicBezTo>
                <a:cubicBezTo>
                  <a:pt x="688" y="994"/>
                  <a:pt x="678" y="1004"/>
                  <a:pt x="666" y="1004"/>
                </a:cubicBezTo>
                <a:close/>
              </a:path>
            </a:pathLst>
          </a:cu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59" name="Freeform 13"/>
          <p:cNvSpPr>
            <a:spLocks/>
          </p:cNvSpPr>
          <p:nvPr/>
        </p:nvSpPr>
        <p:spPr bwMode="auto">
          <a:xfrm>
            <a:off x="1225930" y="5335353"/>
            <a:ext cx="1378433" cy="328022"/>
          </a:xfrm>
          <a:custGeom>
            <a:avLst/>
            <a:gdLst>
              <a:gd name="T0" fmla="*/ 388 w 436"/>
              <a:gd name="T1" fmla="*/ 104 h 104"/>
              <a:gd name="T2" fmla="*/ 48 w 436"/>
              <a:gd name="T3" fmla="*/ 104 h 104"/>
              <a:gd name="T4" fmla="*/ 0 w 436"/>
              <a:gd name="T5" fmla="*/ 56 h 104"/>
              <a:gd name="T6" fmla="*/ 0 w 436"/>
              <a:gd name="T7" fmla="*/ 48 h 104"/>
              <a:gd name="T8" fmla="*/ 48 w 436"/>
              <a:gd name="T9" fmla="*/ 0 h 104"/>
              <a:gd name="T10" fmla="*/ 388 w 436"/>
              <a:gd name="T11" fmla="*/ 0 h 104"/>
              <a:gd name="T12" fmla="*/ 436 w 436"/>
              <a:gd name="T13" fmla="*/ 48 h 104"/>
              <a:gd name="T14" fmla="*/ 436 w 436"/>
              <a:gd name="T15" fmla="*/ 56 h 104"/>
              <a:gd name="T16" fmla="*/ 388 w 436"/>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104">
                <a:moveTo>
                  <a:pt x="388" y="104"/>
                </a:moveTo>
                <a:cubicBezTo>
                  <a:pt x="48" y="104"/>
                  <a:pt x="48" y="104"/>
                  <a:pt x="48" y="104"/>
                </a:cubicBezTo>
                <a:cubicBezTo>
                  <a:pt x="22" y="104"/>
                  <a:pt x="0" y="82"/>
                  <a:pt x="0" y="56"/>
                </a:cubicBezTo>
                <a:cubicBezTo>
                  <a:pt x="0" y="48"/>
                  <a:pt x="0" y="48"/>
                  <a:pt x="0" y="48"/>
                </a:cubicBezTo>
                <a:cubicBezTo>
                  <a:pt x="0" y="22"/>
                  <a:pt x="22" y="0"/>
                  <a:pt x="48" y="0"/>
                </a:cubicBezTo>
                <a:cubicBezTo>
                  <a:pt x="388" y="0"/>
                  <a:pt x="388" y="0"/>
                  <a:pt x="388" y="0"/>
                </a:cubicBezTo>
                <a:cubicBezTo>
                  <a:pt x="414" y="0"/>
                  <a:pt x="436" y="22"/>
                  <a:pt x="436" y="48"/>
                </a:cubicBezTo>
                <a:cubicBezTo>
                  <a:pt x="436" y="56"/>
                  <a:pt x="436" y="56"/>
                  <a:pt x="436" y="56"/>
                </a:cubicBezTo>
                <a:cubicBezTo>
                  <a:pt x="436" y="82"/>
                  <a:pt x="414" y="104"/>
                  <a:pt x="388" y="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98" dirty="0">
                <a:solidFill>
                  <a:srgbClr val="FFFFFF"/>
                </a:solidFill>
              </a:rPr>
              <a:t>Order now</a:t>
            </a:r>
          </a:p>
        </p:txBody>
      </p:sp>
      <p:sp>
        <p:nvSpPr>
          <p:cNvPr id="60" name="Freeform 5"/>
          <p:cNvSpPr>
            <a:spLocks/>
          </p:cNvSpPr>
          <p:nvPr/>
        </p:nvSpPr>
        <p:spPr bwMode="auto">
          <a:xfrm>
            <a:off x="708096" y="1782512"/>
            <a:ext cx="2452799" cy="4175838"/>
          </a:xfrm>
          <a:custGeom>
            <a:avLst/>
            <a:gdLst>
              <a:gd name="T0" fmla="*/ 741 w 776"/>
              <a:gd name="T1" fmla="*/ 1328 h 1328"/>
              <a:gd name="T2" fmla="*/ 35 w 776"/>
              <a:gd name="T3" fmla="*/ 1328 h 1328"/>
              <a:gd name="T4" fmla="*/ 0 w 776"/>
              <a:gd name="T5" fmla="*/ 1293 h 1328"/>
              <a:gd name="T6" fmla="*/ 0 w 776"/>
              <a:gd name="T7" fmla="*/ 35 h 1328"/>
              <a:gd name="T8" fmla="*/ 35 w 776"/>
              <a:gd name="T9" fmla="*/ 0 h 1328"/>
              <a:gd name="T10" fmla="*/ 741 w 776"/>
              <a:gd name="T11" fmla="*/ 0 h 1328"/>
              <a:gd name="T12" fmla="*/ 776 w 776"/>
              <a:gd name="T13" fmla="*/ 35 h 1328"/>
              <a:gd name="T14" fmla="*/ 776 w 776"/>
              <a:gd name="T15" fmla="*/ 1293 h 1328"/>
              <a:gd name="T16" fmla="*/ 741 w 776"/>
              <a:gd name="T1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328">
                <a:moveTo>
                  <a:pt x="741" y="1328"/>
                </a:moveTo>
                <a:cubicBezTo>
                  <a:pt x="35" y="1328"/>
                  <a:pt x="35" y="1328"/>
                  <a:pt x="35" y="1328"/>
                </a:cubicBezTo>
                <a:cubicBezTo>
                  <a:pt x="16" y="1328"/>
                  <a:pt x="0" y="1312"/>
                  <a:pt x="0" y="1293"/>
                </a:cubicBezTo>
                <a:cubicBezTo>
                  <a:pt x="0" y="35"/>
                  <a:pt x="0" y="35"/>
                  <a:pt x="0" y="35"/>
                </a:cubicBezTo>
                <a:cubicBezTo>
                  <a:pt x="0" y="16"/>
                  <a:pt x="16" y="0"/>
                  <a:pt x="35" y="0"/>
                </a:cubicBezTo>
                <a:cubicBezTo>
                  <a:pt x="741" y="0"/>
                  <a:pt x="741" y="0"/>
                  <a:pt x="741" y="0"/>
                </a:cubicBezTo>
                <a:cubicBezTo>
                  <a:pt x="760" y="0"/>
                  <a:pt x="776" y="16"/>
                  <a:pt x="776" y="35"/>
                </a:cubicBezTo>
                <a:cubicBezTo>
                  <a:pt x="776" y="1293"/>
                  <a:pt x="776" y="1293"/>
                  <a:pt x="776" y="1293"/>
                </a:cubicBezTo>
                <a:cubicBezTo>
                  <a:pt x="776" y="1312"/>
                  <a:pt x="760" y="1328"/>
                  <a:pt x="741" y="1328"/>
                </a:cubicBezTo>
                <a:close/>
              </a:path>
            </a:pathLst>
          </a:cu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61" name="TextBox 60"/>
          <p:cNvSpPr txBox="1"/>
          <p:nvPr/>
        </p:nvSpPr>
        <p:spPr>
          <a:xfrm>
            <a:off x="1532395" y="2784031"/>
            <a:ext cx="739306" cy="584006"/>
          </a:xfrm>
          <a:prstGeom prst="rect">
            <a:avLst/>
          </a:prstGeom>
          <a:noFill/>
        </p:spPr>
        <p:txBody>
          <a:bodyPr wrap="none" rtlCol="0">
            <a:spAutoFit/>
          </a:bodyPr>
          <a:lstStyle>
            <a:defPPr>
              <a:defRPr lang="en-US"/>
            </a:defPPr>
            <a:lvl1pPr algn="ctr">
              <a:defRPr sz="3200">
                <a:solidFill>
                  <a:schemeClr val="bg1"/>
                </a:solidFill>
                <a:latin typeface="+mj-lt"/>
              </a:defRPr>
            </a:lvl1pPr>
          </a:lstStyle>
          <a:p>
            <a:r>
              <a:rPr lang="en-US" sz="3195" b="1" baseline="30000" dirty="0">
                <a:solidFill>
                  <a:schemeClr val="bg1">
                    <a:lumMod val="50000"/>
                  </a:schemeClr>
                </a:solidFill>
                <a:latin typeface="+mn-lt"/>
              </a:rPr>
              <a:t>$</a:t>
            </a:r>
            <a:r>
              <a:rPr lang="en-US" sz="3195" b="1" dirty="0">
                <a:solidFill>
                  <a:schemeClr val="bg1">
                    <a:lumMod val="50000"/>
                  </a:schemeClr>
                </a:solidFill>
                <a:latin typeface="+mn-lt"/>
              </a:rPr>
              <a:t>99</a:t>
            </a:r>
          </a:p>
        </p:txBody>
      </p:sp>
      <p:sp>
        <p:nvSpPr>
          <p:cNvPr id="62" name="Line 7"/>
          <p:cNvSpPr>
            <a:spLocks noChangeShapeType="1"/>
          </p:cNvSpPr>
          <p:nvPr/>
        </p:nvSpPr>
        <p:spPr bwMode="auto">
          <a:xfrm>
            <a:off x="3722001" y="3518451"/>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63" name="Line 8"/>
          <p:cNvSpPr>
            <a:spLocks noChangeShapeType="1"/>
          </p:cNvSpPr>
          <p:nvPr/>
        </p:nvSpPr>
        <p:spPr bwMode="auto">
          <a:xfrm>
            <a:off x="3722001" y="3933086"/>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64" name="Line 9"/>
          <p:cNvSpPr>
            <a:spLocks noChangeShapeType="1"/>
          </p:cNvSpPr>
          <p:nvPr/>
        </p:nvSpPr>
        <p:spPr bwMode="auto">
          <a:xfrm>
            <a:off x="3722001" y="4349564"/>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65" name="Line 10"/>
          <p:cNvSpPr>
            <a:spLocks noChangeShapeType="1"/>
          </p:cNvSpPr>
          <p:nvPr/>
        </p:nvSpPr>
        <p:spPr bwMode="auto">
          <a:xfrm>
            <a:off x="3722001" y="4764199"/>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66" name="Line 11"/>
          <p:cNvSpPr>
            <a:spLocks noChangeShapeType="1"/>
          </p:cNvSpPr>
          <p:nvPr/>
        </p:nvSpPr>
        <p:spPr bwMode="auto">
          <a:xfrm>
            <a:off x="3722001" y="5178835"/>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67" name="Freeform 12"/>
          <p:cNvSpPr>
            <a:spLocks/>
          </p:cNvSpPr>
          <p:nvPr/>
        </p:nvSpPr>
        <p:spPr bwMode="auto">
          <a:xfrm>
            <a:off x="3622486" y="2637582"/>
            <a:ext cx="2174533" cy="3158599"/>
          </a:xfrm>
          <a:custGeom>
            <a:avLst/>
            <a:gdLst>
              <a:gd name="T0" fmla="*/ 666 w 688"/>
              <a:gd name="T1" fmla="*/ 1004 h 1004"/>
              <a:gd name="T2" fmla="*/ 22 w 688"/>
              <a:gd name="T3" fmla="*/ 1004 h 1004"/>
              <a:gd name="T4" fmla="*/ 0 w 688"/>
              <a:gd name="T5" fmla="*/ 982 h 1004"/>
              <a:gd name="T6" fmla="*/ 0 w 688"/>
              <a:gd name="T7" fmla="*/ 22 h 1004"/>
              <a:gd name="T8" fmla="*/ 22 w 688"/>
              <a:gd name="T9" fmla="*/ 0 h 1004"/>
              <a:gd name="T10" fmla="*/ 666 w 688"/>
              <a:gd name="T11" fmla="*/ 0 h 1004"/>
              <a:gd name="T12" fmla="*/ 688 w 688"/>
              <a:gd name="T13" fmla="*/ 22 h 1004"/>
              <a:gd name="T14" fmla="*/ 688 w 688"/>
              <a:gd name="T15" fmla="*/ 982 h 1004"/>
              <a:gd name="T16" fmla="*/ 666 w 688"/>
              <a:gd name="T17"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1004">
                <a:moveTo>
                  <a:pt x="666" y="1004"/>
                </a:moveTo>
                <a:cubicBezTo>
                  <a:pt x="22" y="1004"/>
                  <a:pt x="22" y="1004"/>
                  <a:pt x="22" y="1004"/>
                </a:cubicBezTo>
                <a:cubicBezTo>
                  <a:pt x="10" y="1004"/>
                  <a:pt x="0" y="994"/>
                  <a:pt x="0" y="982"/>
                </a:cubicBezTo>
                <a:cubicBezTo>
                  <a:pt x="0" y="22"/>
                  <a:pt x="0" y="22"/>
                  <a:pt x="0" y="22"/>
                </a:cubicBezTo>
                <a:cubicBezTo>
                  <a:pt x="0" y="10"/>
                  <a:pt x="10" y="0"/>
                  <a:pt x="22" y="0"/>
                </a:cubicBezTo>
                <a:cubicBezTo>
                  <a:pt x="666" y="0"/>
                  <a:pt x="666" y="0"/>
                  <a:pt x="666" y="0"/>
                </a:cubicBezTo>
                <a:cubicBezTo>
                  <a:pt x="678" y="0"/>
                  <a:pt x="688" y="10"/>
                  <a:pt x="688" y="22"/>
                </a:cubicBezTo>
                <a:cubicBezTo>
                  <a:pt x="688" y="982"/>
                  <a:pt x="688" y="982"/>
                  <a:pt x="688" y="982"/>
                </a:cubicBezTo>
                <a:cubicBezTo>
                  <a:pt x="688" y="994"/>
                  <a:pt x="678" y="1004"/>
                  <a:pt x="666" y="1004"/>
                </a:cubicBezTo>
                <a:close/>
              </a:path>
            </a:pathLst>
          </a:cu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68" name="Freeform 13"/>
          <p:cNvSpPr>
            <a:spLocks/>
          </p:cNvSpPr>
          <p:nvPr/>
        </p:nvSpPr>
        <p:spPr bwMode="auto">
          <a:xfrm>
            <a:off x="4000265" y="5335353"/>
            <a:ext cx="1378433" cy="328022"/>
          </a:xfrm>
          <a:custGeom>
            <a:avLst/>
            <a:gdLst>
              <a:gd name="T0" fmla="*/ 388 w 436"/>
              <a:gd name="T1" fmla="*/ 104 h 104"/>
              <a:gd name="T2" fmla="*/ 48 w 436"/>
              <a:gd name="T3" fmla="*/ 104 h 104"/>
              <a:gd name="T4" fmla="*/ 0 w 436"/>
              <a:gd name="T5" fmla="*/ 56 h 104"/>
              <a:gd name="T6" fmla="*/ 0 w 436"/>
              <a:gd name="T7" fmla="*/ 48 h 104"/>
              <a:gd name="T8" fmla="*/ 48 w 436"/>
              <a:gd name="T9" fmla="*/ 0 h 104"/>
              <a:gd name="T10" fmla="*/ 388 w 436"/>
              <a:gd name="T11" fmla="*/ 0 h 104"/>
              <a:gd name="T12" fmla="*/ 436 w 436"/>
              <a:gd name="T13" fmla="*/ 48 h 104"/>
              <a:gd name="T14" fmla="*/ 436 w 436"/>
              <a:gd name="T15" fmla="*/ 56 h 104"/>
              <a:gd name="T16" fmla="*/ 388 w 436"/>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104">
                <a:moveTo>
                  <a:pt x="388" y="104"/>
                </a:moveTo>
                <a:cubicBezTo>
                  <a:pt x="48" y="104"/>
                  <a:pt x="48" y="104"/>
                  <a:pt x="48" y="104"/>
                </a:cubicBezTo>
                <a:cubicBezTo>
                  <a:pt x="22" y="104"/>
                  <a:pt x="0" y="82"/>
                  <a:pt x="0" y="56"/>
                </a:cubicBezTo>
                <a:cubicBezTo>
                  <a:pt x="0" y="48"/>
                  <a:pt x="0" y="48"/>
                  <a:pt x="0" y="48"/>
                </a:cubicBezTo>
                <a:cubicBezTo>
                  <a:pt x="0" y="22"/>
                  <a:pt x="22" y="0"/>
                  <a:pt x="48" y="0"/>
                </a:cubicBezTo>
                <a:cubicBezTo>
                  <a:pt x="388" y="0"/>
                  <a:pt x="388" y="0"/>
                  <a:pt x="388" y="0"/>
                </a:cubicBezTo>
                <a:cubicBezTo>
                  <a:pt x="414" y="0"/>
                  <a:pt x="436" y="22"/>
                  <a:pt x="436" y="48"/>
                </a:cubicBezTo>
                <a:cubicBezTo>
                  <a:pt x="436" y="56"/>
                  <a:pt x="436" y="56"/>
                  <a:pt x="436" y="56"/>
                </a:cubicBezTo>
                <a:cubicBezTo>
                  <a:pt x="436" y="82"/>
                  <a:pt x="414" y="104"/>
                  <a:pt x="388" y="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98" dirty="0">
                <a:solidFill>
                  <a:srgbClr val="FFFFFF"/>
                </a:solidFill>
              </a:rPr>
              <a:t>Order now</a:t>
            </a:r>
          </a:p>
        </p:txBody>
      </p:sp>
      <p:sp>
        <p:nvSpPr>
          <p:cNvPr id="69" name="Freeform 5"/>
          <p:cNvSpPr>
            <a:spLocks/>
          </p:cNvSpPr>
          <p:nvPr/>
        </p:nvSpPr>
        <p:spPr bwMode="auto">
          <a:xfrm>
            <a:off x="3482433" y="1782512"/>
            <a:ext cx="2452799" cy="4175838"/>
          </a:xfrm>
          <a:custGeom>
            <a:avLst/>
            <a:gdLst>
              <a:gd name="T0" fmla="*/ 741 w 776"/>
              <a:gd name="T1" fmla="*/ 1328 h 1328"/>
              <a:gd name="T2" fmla="*/ 35 w 776"/>
              <a:gd name="T3" fmla="*/ 1328 h 1328"/>
              <a:gd name="T4" fmla="*/ 0 w 776"/>
              <a:gd name="T5" fmla="*/ 1293 h 1328"/>
              <a:gd name="T6" fmla="*/ 0 w 776"/>
              <a:gd name="T7" fmla="*/ 35 h 1328"/>
              <a:gd name="T8" fmla="*/ 35 w 776"/>
              <a:gd name="T9" fmla="*/ 0 h 1328"/>
              <a:gd name="T10" fmla="*/ 741 w 776"/>
              <a:gd name="T11" fmla="*/ 0 h 1328"/>
              <a:gd name="T12" fmla="*/ 776 w 776"/>
              <a:gd name="T13" fmla="*/ 35 h 1328"/>
              <a:gd name="T14" fmla="*/ 776 w 776"/>
              <a:gd name="T15" fmla="*/ 1293 h 1328"/>
              <a:gd name="T16" fmla="*/ 741 w 776"/>
              <a:gd name="T1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328">
                <a:moveTo>
                  <a:pt x="741" y="1328"/>
                </a:moveTo>
                <a:cubicBezTo>
                  <a:pt x="35" y="1328"/>
                  <a:pt x="35" y="1328"/>
                  <a:pt x="35" y="1328"/>
                </a:cubicBezTo>
                <a:cubicBezTo>
                  <a:pt x="16" y="1328"/>
                  <a:pt x="0" y="1312"/>
                  <a:pt x="0" y="1293"/>
                </a:cubicBezTo>
                <a:cubicBezTo>
                  <a:pt x="0" y="35"/>
                  <a:pt x="0" y="35"/>
                  <a:pt x="0" y="35"/>
                </a:cubicBezTo>
                <a:cubicBezTo>
                  <a:pt x="0" y="16"/>
                  <a:pt x="16" y="0"/>
                  <a:pt x="35" y="0"/>
                </a:cubicBezTo>
                <a:cubicBezTo>
                  <a:pt x="741" y="0"/>
                  <a:pt x="741" y="0"/>
                  <a:pt x="741" y="0"/>
                </a:cubicBezTo>
                <a:cubicBezTo>
                  <a:pt x="760" y="0"/>
                  <a:pt x="776" y="16"/>
                  <a:pt x="776" y="35"/>
                </a:cubicBezTo>
                <a:cubicBezTo>
                  <a:pt x="776" y="1293"/>
                  <a:pt x="776" y="1293"/>
                  <a:pt x="776" y="1293"/>
                </a:cubicBezTo>
                <a:cubicBezTo>
                  <a:pt x="776" y="1312"/>
                  <a:pt x="760" y="1328"/>
                  <a:pt x="741" y="1328"/>
                </a:cubicBezTo>
                <a:close/>
              </a:path>
            </a:pathLst>
          </a:cu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70" name="TextBox 69"/>
          <p:cNvSpPr txBox="1"/>
          <p:nvPr/>
        </p:nvSpPr>
        <p:spPr>
          <a:xfrm>
            <a:off x="4202538" y="2784031"/>
            <a:ext cx="947696" cy="584006"/>
          </a:xfrm>
          <a:prstGeom prst="rect">
            <a:avLst/>
          </a:prstGeom>
          <a:noFill/>
        </p:spPr>
        <p:txBody>
          <a:bodyPr wrap="none" rtlCol="0">
            <a:spAutoFit/>
          </a:bodyPr>
          <a:lstStyle>
            <a:defPPr>
              <a:defRPr lang="en-US"/>
            </a:defPPr>
            <a:lvl1pPr algn="ctr">
              <a:defRPr sz="3200">
                <a:solidFill>
                  <a:schemeClr val="bg1"/>
                </a:solidFill>
                <a:latin typeface="+mj-lt"/>
              </a:defRPr>
            </a:lvl1pPr>
          </a:lstStyle>
          <a:p>
            <a:r>
              <a:rPr lang="en-US" sz="3195" b="1" baseline="30000" dirty="0">
                <a:solidFill>
                  <a:schemeClr val="bg1">
                    <a:lumMod val="50000"/>
                  </a:schemeClr>
                </a:solidFill>
                <a:latin typeface="+mn-lt"/>
              </a:rPr>
              <a:t>$</a:t>
            </a:r>
            <a:r>
              <a:rPr lang="en-US" sz="3195" b="1" dirty="0">
                <a:solidFill>
                  <a:schemeClr val="bg1">
                    <a:lumMod val="50000"/>
                  </a:schemeClr>
                </a:solidFill>
                <a:latin typeface="+mn-lt"/>
              </a:rPr>
              <a:t>199</a:t>
            </a:r>
          </a:p>
        </p:txBody>
      </p:sp>
      <p:sp>
        <p:nvSpPr>
          <p:cNvPr id="71" name="Line 7"/>
          <p:cNvSpPr>
            <a:spLocks noChangeShapeType="1"/>
          </p:cNvSpPr>
          <p:nvPr/>
        </p:nvSpPr>
        <p:spPr bwMode="auto">
          <a:xfrm>
            <a:off x="6496336" y="3518451"/>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72" name="Line 8"/>
          <p:cNvSpPr>
            <a:spLocks noChangeShapeType="1"/>
          </p:cNvSpPr>
          <p:nvPr/>
        </p:nvSpPr>
        <p:spPr bwMode="auto">
          <a:xfrm>
            <a:off x="6496336" y="3933086"/>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73" name="Line 9"/>
          <p:cNvSpPr>
            <a:spLocks noChangeShapeType="1"/>
          </p:cNvSpPr>
          <p:nvPr/>
        </p:nvSpPr>
        <p:spPr bwMode="auto">
          <a:xfrm>
            <a:off x="6496336" y="4349564"/>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74" name="Line 10"/>
          <p:cNvSpPr>
            <a:spLocks noChangeShapeType="1"/>
          </p:cNvSpPr>
          <p:nvPr/>
        </p:nvSpPr>
        <p:spPr bwMode="auto">
          <a:xfrm>
            <a:off x="6496336" y="4764199"/>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75" name="Line 11"/>
          <p:cNvSpPr>
            <a:spLocks noChangeShapeType="1"/>
          </p:cNvSpPr>
          <p:nvPr/>
        </p:nvSpPr>
        <p:spPr bwMode="auto">
          <a:xfrm>
            <a:off x="6496336" y="5178835"/>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76" name="Freeform 12"/>
          <p:cNvSpPr>
            <a:spLocks/>
          </p:cNvSpPr>
          <p:nvPr/>
        </p:nvSpPr>
        <p:spPr bwMode="auto">
          <a:xfrm>
            <a:off x="6396822" y="2637582"/>
            <a:ext cx="2174533" cy="3158599"/>
          </a:xfrm>
          <a:custGeom>
            <a:avLst/>
            <a:gdLst>
              <a:gd name="T0" fmla="*/ 666 w 688"/>
              <a:gd name="T1" fmla="*/ 1004 h 1004"/>
              <a:gd name="T2" fmla="*/ 22 w 688"/>
              <a:gd name="T3" fmla="*/ 1004 h 1004"/>
              <a:gd name="T4" fmla="*/ 0 w 688"/>
              <a:gd name="T5" fmla="*/ 982 h 1004"/>
              <a:gd name="T6" fmla="*/ 0 w 688"/>
              <a:gd name="T7" fmla="*/ 22 h 1004"/>
              <a:gd name="T8" fmla="*/ 22 w 688"/>
              <a:gd name="T9" fmla="*/ 0 h 1004"/>
              <a:gd name="T10" fmla="*/ 666 w 688"/>
              <a:gd name="T11" fmla="*/ 0 h 1004"/>
              <a:gd name="T12" fmla="*/ 688 w 688"/>
              <a:gd name="T13" fmla="*/ 22 h 1004"/>
              <a:gd name="T14" fmla="*/ 688 w 688"/>
              <a:gd name="T15" fmla="*/ 982 h 1004"/>
              <a:gd name="T16" fmla="*/ 666 w 688"/>
              <a:gd name="T17"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1004">
                <a:moveTo>
                  <a:pt x="666" y="1004"/>
                </a:moveTo>
                <a:cubicBezTo>
                  <a:pt x="22" y="1004"/>
                  <a:pt x="22" y="1004"/>
                  <a:pt x="22" y="1004"/>
                </a:cubicBezTo>
                <a:cubicBezTo>
                  <a:pt x="10" y="1004"/>
                  <a:pt x="0" y="994"/>
                  <a:pt x="0" y="982"/>
                </a:cubicBezTo>
                <a:cubicBezTo>
                  <a:pt x="0" y="22"/>
                  <a:pt x="0" y="22"/>
                  <a:pt x="0" y="22"/>
                </a:cubicBezTo>
                <a:cubicBezTo>
                  <a:pt x="0" y="10"/>
                  <a:pt x="10" y="0"/>
                  <a:pt x="22" y="0"/>
                </a:cubicBezTo>
                <a:cubicBezTo>
                  <a:pt x="666" y="0"/>
                  <a:pt x="666" y="0"/>
                  <a:pt x="666" y="0"/>
                </a:cubicBezTo>
                <a:cubicBezTo>
                  <a:pt x="678" y="0"/>
                  <a:pt x="688" y="10"/>
                  <a:pt x="688" y="22"/>
                </a:cubicBezTo>
                <a:cubicBezTo>
                  <a:pt x="688" y="982"/>
                  <a:pt x="688" y="982"/>
                  <a:pt x="688" y="982"/>
                </a:cubicBezTo>
                <a:cubicBezTo>
                  <a:pt x="688" y="994"/>
                  <a:pt x="678" y="1004"/>
                  <a:pt x="666" y="1004"/>
                </a:cubicBezTo>
                <a:close/>
              </a:path>
            </a:pathLst>
          </a:cu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77" name="Freeform 13"/>
          <p:cNvSpPr>
            <a:spLocks/>
          </p:cNvSpPr>
          <p:nvPr/>
        </p:nvSpPr>
        <p:spPr bwMode="auto">
          <a:xfrm>
            <a:off x="6774602" y="5335353"/>
            <a:ext cx="1378433" cy="328022"/>
          </a:xfrm>
          <a:custGeom>
            <a:avLst/>
            <a:gdLst>
              <a:gd name="T0" fmla="*/ 388 w 436"/>
              <a:gd name="T1" fmla="*/ 104 h 104"/>
              <a:gd name="T2" fmla="*/ 48 w 436"/>
              <a:gd name="T3" fmla="*/ 104 h 104"/>
              <a:gd name="T4" fmla="*/ 0 w 436"/>
              <a:gd name="T5" fmla="*/ 56 h 104"/>
              <a:gd name="T6" fmla="*/ 0 w 436"/>
              <a:gd name="T7" fmla="*/ 48 h 104"/>
              <a:gd name="T8" fmla="*/ 48 w 436"/>
              <a:gd name="T9" fmla="*/ 0 h 104"/>
              <a:gd name="T10" fmla="*/ 388 w 436"/>
              <a:gd name="T11" fmla="*/ 0 h 104"/>
              <a:gd name="T12" fmla="*/ 436 w 436"/>
              <a:gd name="T13" fmla="*/ 48 h 104"/>
              <a:gd name="T14" fmla="*/ 436 w 436"/>
              <a:gd name="T15" fmla="*/ 56 h 104"/>
              <a:gd name="T16" fmla="*/ 388 w 436"/>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104">
                <a:moveTo>
                  <a:pt x="388" y="104"/>
                </a:moveTo>
                <a:cubicBezTo>
                  <a:pt x="48" y="104"/>
                  <a:pt x="48" y="104"/>
                  <a:pt x="48" y="104"/>
                </a:cubicBezTo>
                <a:cubicBezTo>
                  <a:pt x="22" y="104"/>
                  <a:pt x="0" y="82"/>
                  <a:pt x="0" y="56"/>
                </a:cubicBezTo>
                <a:cubicBezTo>
                  <a:pt x="0" y="48"/>
                  <a:pt x="0" y="48"/>
                  <a:pt x="0" y="48"/>
                </a:cubicBezTo>
                <a:cubicBezTo>
                  <a:pt x="0" y="22"/>
                  <a:pt x="22" y="0"/>
                  <a:pt x="48" y="0"/>
                </a:cubicBezTo>
                <a:cubicBezTo>
                  <a:pt x="388" y="0"/>
                  <a:pt x="388" y="0"/>
                  <a:pt x="388" y="0"/>
                </a:cubicBezTo>
                <a:cubicBezTo>
                  <a:pt x="414" y="0"/>
                  <a:pt x="436" y="22"/>
                  <a:pt x="436" y="48"/>
                </a:cubicBezTo>
                <a:cubicBezTo>
                  <a:pt x="436" y="56"/>
                  <a:pt x="436" y="56"/>
                  <a:pt x="436" y="56"/>
                </a:cubicBezTo>
                <a:cubicBezTo>
                  <a:pt x="436" y="82"/>
                  <a:pt x="414" y="104"/>
                  <a:pt x="388" y="10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98" dirty="0">
                <a:solidFill>
                  <a:srgbClr val="FFFFFF"/>
                </a:solidFill>
              </a:rPr>
              <a:t>Order now</a:t>
            </a:r>
          </a:p>
        </p:txBody>
      </p:sp>
      <p:sp>
        <p:nvSpPr>
          <p:cNvPr id="78" name="Freeform 5"/>
          <p:cNvSpPr>
            <a:spLocks/>
          </p:cNvSpPr>
          <p:nvPr/>
        </p:nvSpPr>
        <p:spPr bwMode="auto">
          <a:xfrm>
            <a:off x="6256768" y="1782512"/>
            <a:ext cx="2452799" cy="4175838"/>
          </a:xfrm>
          <a:custGeom>
            <a:avLst/>
            <a:gdLst>
              <a:gd name="T0" fmla="*/ 741 w 776"/>
              <a:gd name="T1" fmla="*/ 1328 h 1328"/>
              <a:gd name="T2" fmla="*/ 35 w 776"/>
              <a:gd name="T3" fmla="*/ 1328 h 1328"/>
              <a:gd name="T4" fmla="*/ 0 w 776"/>
              <a:gd name="T5" fmla="*/ 1293 h 1328"/>
              <a:gd name="T6" fmla="*/ 0 w 776"/>
              <a:gd name="T7" fmla="*/ 35 h 1328"/>
              <a:gd name="T8" fmla="*/ 35 w 776"/>
              <a:gd name="T9" fmla="*/ 0 h 1328"/>
              <a:gd name="T10" fmla="*/ 741 w 776"/>
              <a:gd name="T11" fmla="*/ 0 h 1328"/>
              <a:gd name="T12" fmla="*/ 776 w 776"/>
              <a:gd name="T13" fmla="*/ 35 h 1328"/>
              <a:gd name="T14" fmla="*/ 776 w 776"/>
              <a:gd name="T15" fmla="*/ 1293 h 1328"/>
              <a:gd name="T16" fmla="*/ 741 w 776"/>
              <a:gd name="T1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328">
                <a:moveTo>
                  <a:pt x="741" y="1328"/>
                </a:moveTo>
                <a:cubicBezTo>
                  <a:pt x="35" y="1328"/>
                  <a:pt x="35" y="1328"/>
                  <a:pt x="35" y="1328"/>
                </a:cubicBezTo>
                <a:cubicBezTo>
                  <a:pt x="16" y="1328"/>
                  <a:pt x="0" y="1312"/>
                  <a:pt x="0" y="1293"/>
                </a:cubicBezTo>
                <a:cubicBezTo>
                  <a:pt x="0" y="35"/>
                  <a:pt x="0" y="35"/>
                  <a:pt x="0" y="35"/>
                </a:cubicBezTo>
                <a:cubicBezTo>
                  <a:pt x="0" y="16"/>
                  <a:pt x="16" y="0"/>
                  <a:pt x="35" y="0"/>
                </a:cubicBezTo>
                <a:cubicBezTo>
                  <a:pt x="741" y="0"/>
                  <a:pt x="741" y="0"/>
                  <a:pt x="741" y="0"/>
                </a:cubicBezTo>
                <a:cubicBezTo>
                  <a:pt x="760" y="0"/>
                  <a:pt x="776" y="16"/>
                  <a:pt x="776" y="35"/>
                </a:cubicBezTo>
                <a:cubicBezTo>
                  <a:pt x="776" y="1293"/>
                  <a:pt x="776" y="1293"/>
                  <a:pt x="776" y="1293"/>
                </a:cubicBezTo>
                <a:cubicBezTo>
                  <a:pt x="776" y="1312"/>
                  <a:pt x="760" y="1328"/>
                  <a:pt x="741" y="1328"/>
                </a:cubicBezTo>
                <a:close/>
              </a:path>
            </a:pathLst>
          </a:cu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79" name="TextBox 78"/>
          <p:cNvSpPr txBox="1"/>
          <p:nvPr/>
        </p:nvSpPr>
        <p:spPr>
          <a:xfrm>
            <a:off x="6976874" y="2784031"/>
            <a:ext cx="947696" cy="584006"/>
          </a:xfrm>
          <a:prstGeom prst="rect">
            <a:avLst/>
          </a:prstGeom>
          <a:noFill/>
        </p:spPr>
        <p:txBody>
          <a:bodyPr wrap="none" rtlCol="0">
            <a:spAutoFit/>
          </a:bodyPr>
          <a:lstStyle>
            <a:defPPr>
              <a:defRPr lang="en-US"/>
            </a:defPPr>
            <a:lvl1pPr algn="ctr">
              <a:defRPr sz="3200">
                <a:solidFill>
                  <a:schemeClr val="bg1"/>
                </a:solidFill>
                <a:latin typeface="+mj-lt"/>
              </a:defRPr>
            </a:lvl1pPr>
          </a:lstStyle>
          <a:p>
            <a:r>
              <a:rPr lang="en-US" sz="3195" b="1" baseline="30000" dirty="0">
                <a:solidFill>
                  <a:schemeClr val="bg1">
                    <a:lumMod val="50000"/>
                  </a:schemeClr>
                </a:solidFill>
                <a:latin typeface="+mn-lt"/>
              </a:rPr>
              <a:t>$</a:t>
            </a:r>
            <a:r>
              <a:rPr lang="en-US" sz="3195" b="1" dirty="0">
                <a:solidFill>
                  <a:schemeClr val="bg1">
                    <a:lumMod val="50000"/>
                  </a:schemeClr>
                </a:solidFill>
                <a:latin typeface="+mn-lt"/>
              </a:rPr>
              <a:t>299</a:t>
            </a:r>
          </a:p>
        </p:txBody>
      </p:sp>
      <p:sp>
        <p:nvSpPr>
          <p:cNvPr id="80" name="Line 7"/>
          <p:cNvSpPr>
            <a:spLocks noChangeShapeType="1"/>
          </p:cNvSpPr>
          <p:nvPr/>
        </p:nvSpPr>
        <p:spPr bwMode="auto">
          <a:xfrm>
            <a:off x="9270674" y="3518451"/>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81" name="Line 8"/>
          <p:cNvSpPr>
            <a:spLocks noChangeShapeType="1"/>
          </p:cNvSpPr>
          <p:nvPr/>
        </p:nvSpPr>
        <p:spPr bwMode="auto">
          <a:xfrm>
            <a:off x="9270674" y="3933086"/>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109" name="Line 9"/>
          <p:cNvSpPr>
            <a:spLocks noChangeShapeType="1"/>
          </p:cNvSpPr>
          <p:nvPr/>
        </p:nvSpPr>
        <p:spPr bwMode="auto">
          <a:xfrm>
            <a:off x="9270674" y="4349564"/>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110" name="Line 10"/>
          <p:cNvSpPr>
            <a:spLocks noChangeShapeType="1"/>
          </p:cNvSpPr>
          <p:nvPr/>
        </p:nvSpPr>
        <p:spPr bwMode="auto">
          <a:xfrm>
            <a:off x="9270674" y="4764199"/>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111" name="Line 11"/>
          <p:cNvSpPr>
            <a:spLocks noChangeShapeType="1"/>
          </p:cNvSpPr>
          <p:nvPr/>
        </p:nvSpPr>
        <p:spPr bwMode="auto">
          <a:xfrm>
            <a:off x="9270674" y="5178835"/>
            <a:ext cx="1947864" cy="0"/>
          </a:xfrm>
          <a:prstGeom prst="line">
            <a:avLst/>
          </a:pr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solidFill>
                <a:schemeClr val="bg1">
                  <a:lumMod val="50000"/>
                </a:schemeClr>
              </a:solidFill>
            </a:endParaRPr>
          </a:p>
        </p:txBody>
      </p:sp>
      <p:sp>
        <p:nvSpPr>
          <p:cNvPr id="112" name="Freeform 12"/>
          <p:cNvSpPr>
            <a:spLocks/>
          </p:cNvSpPr>
          <p:nvPr/>
        </p:nvSpPr>
        <p:spPr bwMode="auto">
          <a:xfrm>
            <a:off x="9171160" y="2637582"/>
            <a:ext cx="2174533" cy="3158599"/>
          </a:xfrm>
          <a:custGeom>
            <a:avLst/>
            <a:gdLst>
              <a:gd name="T0" fmla="*/ 666 w 688"/>
              <a:gd name="T1" fmla="*/ 1004 h 1004"/>
              <a:gd name="T2" fmla="*/ 22 w 688"/>
              <a:gd name="T3" fmla="*/ 1004 h 1004"/>
              <a:gd name="T4" fmla="*/ 0 w 688"/>
              <a:gd name="T5" fmla="*/ 982 h 1004"/>
              <a:gd name="T6" fmla="*/ 0 w 688"/>
              <a:gd name="T7" fmla="*/ 22 h 1004"/>
              <a:gd name="T8" fmla="*/ 22 w 688"/>
              <a:gd name="T9" fmla="*/ 0 h 1004"/>
              <a:gd name="T10" fmla="*/ 666 w 688"/>
              <a:gd name="T11" fmla="*/ 0 h 1004"/>
              <a:gd name="T12" fmla="*/ 688 w 688"/>
              <a:gd name="T13" fmla="*/ 22 h 1004"/>
              <a:gd name="T14" fmla="*/ 688 w 688"/>
              <a:gd name="T15" fmla="*/ 982 h 1004"/>
              <a:gd name="T16" fmla="*/ 666 w 688"/>
              <a:gd name="T17"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1004">
                <a:moveTo>
                  <a:pt x="666" y="1004"/>
                </a:moveTo>
                <a:cubicBezTo>
                  <a:pt x="22" y="1004"/>
                  <a:pt x="22" y="1004"/>
                  <a:pt x="22" y="1004"/>
                </a:cubicBezTo>
                <a:cubicBezTo>
                  <a:pt x="10" y="1004"/>
                  <a:pt x="0" y="994"/>
                  <a:pt x="0" y="982"/>
                </a:cubicBezTo>
                <a:cubicBezTo>
                  <a:pt x="0" y="22"/>
                  <a:pt x="0" y="22"/>
                  <a:pt x="0" y="22"/>
                </a:cubicBezTo>
                <a:cubicBezTo>
                  <a:pt x="0" y="10"/>
                  <a:pt x="10" y="0"/>
                  <a:pt x="22" y="0"/>
                </a:cubicBezTo>
                <a:cubicBezTo>
                  <a:pt x="666" y="0"/>
                  <a:pt x="666" y="0"/>
                  <a:pt x="666" y="0"/>
                </a:cubicBezTo>
                <a:cubicBezTo>
                  <a:pt x="678" y="0"/>
                  <a:pt x="688" y="10"/>
                  <a:pt x="688" y="22"/>
                </a:cubicBezTo>
                <a:cubicBezTo>
                  <a:pt x="688" y="982"/>
                  <a:pt x="688" y="982"/>
                  <a:pt x="688" y="982"/>
                </a:cubicBezTo>
                <a:cubicBezTo>
                  <a:pt x="688" y="994"/>
                  <a:pt x="678" y="1004"/>
                  <a:pt x="666" y="1004"/>
                </a:cubicBezTo>
                <a:close/>
              </a:path>
            </a:pathLst>
          </a:custGeom>
          <a:no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113" name="Freeform 13"/>
          <p:cNvSpPr>
            <a:spLocks/>
          </p:cNvSpPr>
          <p:nvPr/>
        </p:nvSpPr>
        <p:spPr bwMode="auto">
          <a:xfrm>
            <a:off x="9548939" y="5335353"/>
            <a:ext cx="1378433" cy="328022"/>
          </a:xfrm>
          <a:custGeom>
            <a:avLst/>
            <a:gdLst>
              <a:gd name="T0" fmla="*/ 388 w 436"/>
              <a:gd name="T1" fmla="*/ 104 h 104"/>
              <a:gd name="T2" fmla="*/ 48 w 436"/>
              <a:gd name="T3" fmla="*/ 104 h 104"/>
              <a:gd name="T4" fmla="*/ 0 w 436"/>
              <a:gd name="T5" fmla="*/ 56 h 104"/>
              <a:gd name="T6" fmla="*/ 0 w 436"/>
              <a:gd name="T7" fmla="*/ 48 h 104"/>
              <a:gd name="T8" fmla="*/ 48 w 436"/>
              <a:gd name="T9" fmla="*/ 0 h 104"/>
              <a:gd name="T10" fmla="*/ 388 w 436"/>
              <a:gd name="T11" fmla="*/ 0 h 104"/>
              <a:gd name="T12" fmla="*/ 436 w 436"/>
              <a:gd name="T13" fmla="*/ 48 h 104"/>
              <a:gd name="T14" fmla="*/ 436 w 436"/>
              <a:gd name="T15" fmla="*/ 56 h 104"/>
              <a:gd name="T16" fmla="*/ 388 w 436"/>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104">
                <a:moveTo>
                  <a:pt x="388" y="104"/>
                </a:moveTo>
                <a:cubicBezTo>
                  <a:pt x="48" y="104"/>
                  <a:pt x="48" y="104"/>
                  <a:pt x="48" y="104"/>
                </a:cubicBezTo>
                <a:cubicBezTo>
                  <a:pt x="22" y="104"/>
                  <a:pt x="0" y="82"/>
                  <a:pt x="0" y="56"/>
                </a:cubicBezTo>
                <a:cubicBezTo>
                  <a:pt x="0" y="48"/>
                  <a:pt x="0" y="48"/>
                  <a:pt x="0" y="48"/>
                </a:cubicBezTo>
                <a:cubicBezTo>
                  <a:pt x="0" y="22"/>
                  <a:pt x="22" y="0"/>
                  <a:pt x="48" y="0"/>
                </a:cubicBezTo>
                <a:cubicBezTo>
                  <a:pt x="388" y="0"/>
                  <a:pt x="388" y="0"/>
                  <a:pt x="388" y="0"/>
                </a:cubicBezTo>
                <a:cubicBezTo>
                  <a:pt x="414" y="0"/>
                  <a:pt x="436" y="22"/>
                  <a:pt x="436" y="48"/>
                </a:cubicBezTo>
                <a:cubicBezTo>
                  <a:pt x="436" y="56"/>
                  <a:pt x="436" y="56"/>
                  <a:pt x="436" y="56"/>
                </a:cubicBezTo>
                <a:cubicBezTo>
                  <a:pt x="436" y="82"/>
                  <a:pt x="414" y="104"/>
                  <a:pt x="388" y="10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98" dirty="0">
                <a:solidFill>
                  <a:srgbClr val="FFFFFF"/>
                </a:solidFill>
              </a:rPr>
              <a:t>Order now</a:t>
            </a:r>
          </a:p>
        </p:txBody>
      </p:sp>
      <p:sp>
        <p:nvSpPr>
          <p:cNvPr id="114" name="Freeform 5"/>
          <p:cNvSpPr>
            <a:spLocks/>
          </p:cNvSpPr>
          <p:nvPr/>
        </p:nvSpPr>
        <p:spPr bwMode="auto">
          <a:xfrm>
            <a:off x="9031106" y="1782512"/>
            <a:ext cx="2452799" cy="4175838"/>
          </a:xfrm>
          <a:custGeom>
            <a:avLst/>
            <a:gdLst>
              <a:gd name="T0" fmla="*/ 741 w 776"/>
              <a:gd name="T1" fmla="*/ 1328 h 1328"/>
              <a:gd name="T2" fmla="*/ 35 w 776"/>
              <a:gd name="T3" fmla="*/ 1328 h 1328"/>
              <a:gd name="T4" fmla="*/ 0 w 776"/>
              <a:gd name="T5" fmla="*/ 1293 h 1328"/>
              <a:gd name="T6" fmla="*/ 0 w 776"/>
              <a:gd name="T7" fmla="*/ 35 h 1328"/>
              <a:gd name="T8" fmla="*/ 35 w 776"/>
              <a:gd name="T9" fmla="*/ 0 h 1328"/>
              <a:gd name="T10" fmla="*/ 741 w 776"/>
              <a:gd name="T11" fmla="*/ 0 h 1328"/>
              <a:gd name="T12" fmla="*/ 776 w 776"/>
              <a:gd name="T13" fmla="*/ 35 h 1328"/>
              <a:gd name="T14" fmla="*/ 776 w 776"/>
              <a:gd name="T15" fmla="*/ 1293 h 1328"/>
              <a:gd name="T16" fmla="*/ 741 w 776"/>
              <a:gd name="T1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328">
                <a:moveTo>
                  <a:pt x="741" y="1328"/>
                </a:moveTo>
                <a:cubicBezTo>
                  <a:pt x="35" y="1328"/>
                  <a:pt x="35" y="1328"/>
                  <a:pt x="35" y="1328"/>
                </a:cubicBezTo>
                <a:cubicBezTo>
                  <a:pt x="16" y="1328"/>
                  <a:pt x="0" y="1312"/>
                  <a:pt x="0" y="1293"/>
                </a:cubicBezTo>
                <a:cubicBezTo>
                  <a:pt x="0" y="35"/>
                  <a:pt x="0" y="35"/>
                  <a:pt x="0" y="35"/>
                </a:cubicBezTo>
                <a:cubicBezTo>
                  <a:pt x="0" y="16"/>
                  <a:pt x="16" y="0"/>
                  <a:pt x="35" y="0"/>
                </a:cubicBezTo>
                <a:cubicBezTo>
                  <a:pt x="741" y="0"/>
                  <a:pt x="741" y="0"/>
                  <a:pt x="741" y="0"/>
                </a:cubicBezTo>
                <a:cubicBezTo>
                  <a:pt x="760" y="0"/>
                  <a:pt x="776" y="16"/>
                  <a:pt x="776" y="35"/>
                </a:cubicBezTo>
                <a:cubicBezTo>
                  <a:pt x="776" y="1293"/>
                  <a:pt x="776" y="1293"/>
                  <a:pt x="776" y="1293"/>
                </a:cubicBezTo>
                <a:cubicBezTo>
                  <a:pt x="776" y="1312"/>
                  <a:pt x="760" y="1328"/>
                  <a:pt x="741" y="1328"/>
                </a:cubicBezTo>
                <a:close/>
              </a:path>
            </a:pathLst>
          </a:cu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598"/>
          </a:p>
        </p:txBody>
      </p:sp>
      <p:sp>
        <p:nvSpPr>
          <p:cNvPr id="115" name="TextBox 114"/>
          <p:cNvSpPr txBox="1"/>
          <p:nvPr/>
        </p:nvSpPr>
        <p:spPr>
          <a:xfrm>
            <a:off x="9751209" y="2784031"/>
            <a:ext cx="947696" cy="584006"/>
          </a:xfrm>
          <a:prstGeom prst="rect">
            <a:avLst/>
          </a:prstGeom>
          <a:noFill/>
        </p:spPr>
        <p:txBody>
          <a:bodyPr wrap="none" rtlCol="0">
            <a:spAutoFit/>
          </a:bodyPr>
          <a:lstStyle>
            <a:defPPr>
              <a:defRPr lang="en-US"/>
            </a:defPPr>
            <a:lvl1pPr algn="ctr">
              <a:defRPr sz="3200">
                <a:solidFill>
                  <a:schemeClr val="bg1"/>
                </a:solidFill>
                <a:latin typeface="+mj-lt"/>
              </a:defRPr>
            </a:lvl1pPr>
          </a:lstStyle>
          <a:p>
            <a:r>
              <a:rPr lang="en-US" sz="3195" b="1" baseline="30000" dirty="0">
                <a:solidFill>
                  <a:schemeClr val="bg1">
                    <a:lumMod val="50000"/>
                  </a:schemeClr>
                </a:solidFill>
                <a:latin typeface="+mn-lt"/>
              </a:rPr>
              <a:t>$</a:t>
            </a:r>
            <a:r>
              <a:rPr lang="en-US" sz="3195" b="1" dirty="0">
                <a:solidFill>
                  <a:schemeClr val="bg1">
                    <a:lumMod val="50000"/>
                  </a:schemeClr>
                </a:solidFill>
                <a:latin typeface="+mn-lt"/>
              </a:rPr>
              <a:t>399</a:t>
            </a:r>
          </a:p>
        </p:txBody>
      </p:sp>
      <p:sp>
        <p:nvSpPr>
          <p:cNvPr id="116" name="TextBox 115"/>
          <p:cNvSpPr txBox="1"/>
          <p:nvPr/>
        </p:nvSpPr>
        <p:spPr>
          <a:xfrm>
            <a:off x="1454919" y="3587483"/>
            <a:ext cx="982962"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First  feature</a:t>
            </a:r>
          </a:p>
        </p:txBody>
      </p:sp>
      <p:sp>
        <p:nvSpPr>
          <p:cNvPr id="117" name="TextBox 116"/>
          <p:cNvSpPr txBox="1"/>
          <p:nvPr/>
        </p:nvSpPr>
        <p:spPr>
          <a:xfrm>
            <a:off x="4229255" y="3587483"/>
            <a:ext cx="982962"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First  feature</a:t>
            </a:r>
          </a:p>
        </p:txBody>
      </p:sp>
      <p:sp>
        <p:nvSpPr>
          <p:cNvPr id="118" name="TextBox 117"/>
          <p:cNvSpPr txBox="1"/>
          <p:nvPr/>
        </p:nvSpPr>
        <p:spPr>
          <a:xfrm>
            <a:off x="7003591" y="3587483"/>
            <a:ext cx="982962"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First  feature</a:t>
            </a:r>
          </a:p>
        </p:txBody>
      </p:sp>
      <p:sp>
        <p:nvSpPr>
          <p:cNvPr id="119" name="TextBox 118"/>
          <p:cNvSpPr txBox="1"/>
          <p:nvPr/>
        </p:nvSpPr>
        <p:spPr>
          <a:xfrm>
            <a:off x="9777928" y="3587483"/>
            <a:ext cx="982962"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First  feature</a:t>
            </a:r>
          </a:p>
        </p:txBody>
      </p:sp>
      <p:sp>
        <p:nvSpPr>
          <p:cNvPr id="120" name="TextBox 119"/>
          <p:cNvSpPr txBox="1"/>
          <p:nvPr/>
        </p:nvSpPr>
        <p:spPr>
          <a:xfrm>
            <a:off x="1361942" y="4003041"/>
            <a:ext cx="1168910"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Second  feature</a:t>
            </a:r>
          </a:p>
        </p:txBody>
      </p:sp>
      <p:sp>
        <p:nvSpPr>
          <p:cNvPr id="121" name="TextBox 120"/>
          <p:cNvSpPr txBox="1"/>
          <p:nvPr/>
        </p:nvSpPr>
        <p:spPr>
          <a:xfrm>
            <a:off x="4136277" y="4003041"/>
            <a:ext cx="1168910"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Second  feature</a:t>
            </a:r>
          </a:p>
        </p:txBody>
      </p:sp>
      <p:sp>
        <p:nvSpPr>
          <p:cNvPr id="122" name="TextBox 121"/>
          <p:cNvSpPr txBox="1"/>
          <p:nvPr/>
        </p:nvSpPr>
        <p:spPr>
          <a:xfrm>
            <a:off x="6910614" y="4003041"/>
            <a:ext cx="1168910"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Second  feature</a:t>
            </a:r>
          </a:p>
        </p:txBody>
      </p:sp>
      <p:sp>
        <p:nvSpPr>
          <p:cNvPr id="123" name="TextBox 122"/>
          <p:cNvSpPr txBox="1"/>
          <p:nvPr/>
        </p:nvSpPr>
        <p:spPr>
          <a:xfrm>
            <a:off x="9684951" y="4003041"/>
            <a:ext cx="1168910"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Second  feature</a:t>
            </a:r>
          </a:p>
        </p:txBody>
      </p:sp>
      <p:sp>
        <p:nvSpPr>
          <p:cNvPr id="124" name="TextBox 123"/>
          <p:cNvSpPr txBox="1"/>
          <p:nvPr/>
        </p:nvSpPr>
        <p:spPr>
          <a:xfrm>
            <a:off x="1427666" y="4418597"/>
            <a:ext cx="1037465"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Third  feature</a:t>
            </a:r>
          </a:p>
        </p:txBody>
      </p:sp>
      <p:sp>
        <p:nvSpPr>
          <p:cNvPr id="125" name="TextBox 124"/>
          <p:cNvSpPr txBox="1"/>
          <p:nvPr/>
        </p:nvSpPr>
        <p:spPr>
          <a:xfrm>
            <a:off x="4202002" y="4418597"/>
            <a:ext cx="1037465"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Third  feature</a:t>
            </a:r>
          </a:p>
        </p:txBody>
      </p:sp>
      <p:sp>
        <p:nvSpPr>
          <p:cNvPr id="126" name="TextBox 125"/>
          <p:cNvSpPr txBox="1"/>
          <p:nvPr/>
        </p:nvSpPr>
        <p:spPr>
          <a:xfrm>
            <a:off x="6976338" y="4418597"/>
            <a:ext cx="1037465"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Third  feature</a:t>
            </a:r>
          </a:p>
        </p:txBody>
      </p:sp>
      <p:sp>
        <p:nvSpPr>
          <p:cNvPr id="127" name="TextBox 126"/>
          <p:cNvSpPr txBox="1"/>
          <p:nvPr/>
        </p:nvSpPr>
        <p:spPr>
          <a:xfrm>
            <a:off x="9750676" y="4418597"/>
            <a:ext cx="1037465"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Third  feature</a:t>
            </a:r>
          </a:p>
        </p:txBody>
      </p:sp>
      <p:sp>
        <p:nvSpPr>
          <p:cNvPr id="128" name="TextBox 127"/>
          <p:cNvSpPr txBox="1"/>
          <p:nvPr/>
        </p:nvSpPr>
        <p:spPr>
          <a:xfrm>
            <a:off x="1421255" y="4833232"/>
            <a:ext cx="1050289"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Forth  feature</a:t>
            </a:r>
          </a:p>
        </p:txBody>
      </p:sp>
      <p:sp>
        <p:nvSpPr>
          <p:cNvPr id="129" name="TextBox 128"/>
          <p:cNvSpPr txBox="1"/>
          <p:nvPr/>
        </p:nvSpPr>
        <p:spPr>
          <a:xfrm>
            <a:off x="4195590" y="4833232"/>
            <a:ext cx="1050289"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Forth  feature</a:t>
            </a:r>
          </a:p>
        </p:txBody>
      </p:sp>
      <p:sp>
        <p:nvSpPr>
          <p:cNvPr id="130" name="TextBox 129"/>
          <p:cNvSpPr txBox="1"/>
          <p:nvPr/>
        </p:nvSpPr>
        <p:spPr>
          <a:xfrm>
            <a:off x="6969927" y="4833232"/>
            <a:ext cx="1050289"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Forth  feature</a:t>
            </a:r>
          </a:p>
        </p:txBody>
      </p:sp>
      <p:sp>
        <p:nvSpPr>
          <p:cNvPr id="131" name="TextBox 130"/>
          <p:cNvSpPr txBox="1"/>
          <p:nvPr/>
        </p:nvSpPr>
        <p:spPr>
          <a:xfrm>
            <a:off x="9744264" y="4833232"/>
            <a:ext cx="1050289" cy="276679"/>
          </a:xfrm>
          <a:prstGeom prst="rect">
            <a:avLst/>
          </a:prstGeom>
          <a:noFill/>
        </p:spPr>
        <p:txBody>
          <a:bodyPr wrap="none" rtlCol="0">
            <a:spAutoFit/>
          </a:bodyPr>
          <a:lstStyle>
            <a:defPPr>
              <a:defRPr lang="en-US"/>
            </a:defPPr>
            <a:lvl1pPr algn="ctr">
              <a:defRPr sz="1200">
                <a:solidFill>
                  <a:schemeClr val="tx1">
                    <a:lumMod val="75000"/>
                  </a:schemeClr>
                </a:solidFill>
              </a:defRPr>
            </a:lvl1pPr>
          </a:lstStyle>
          <a:p>
            <a:r>
              <a:rPr lang="en-US" sz="1198" dirty="0">
                <a:solidFill>
                  <a:schemeClr val="bg1">
                    <a:lumMod val="50000"/>
                  </a:schemeClr>
                </a:solidFill>
              </a:rPr>
              <a:t>Forth  feature</a:t>
            </a:r>
          </a:p>
        </p:txBody>
      </p:sp>
      <p:sp>
        <p:nvSpPr>
          <p:cNvPr id="132" name="Freeform 6"/>
          <p:cNvSpPr>
            <a:spLocks/>
          </p:cNvSpPr>
          <p:nvPr/>
        </p:nvSpPr>
        <p:spPr bwMode="auto">
          <a:xfrm>
            <a:off x="708096" y="1782511"/>
            <a:ext cx="2452799" cy="703958"/>
          </a:xfrm>
          <a:custGeom>
            <a:avLst/>
            <a:gdLst>
              <a:gd name="T0" fmla="*/ 776 w 776"/>
              <a:gd name="T1" fmla="*/ 35 h 224"/>
              <a:gd name="T2" fmla="*/ 741 w 776"/>
              <a:gd name="T3" fmla="*/ 0 h 224"/>
              <a:gd name="T4" fmla="*/ 35 w 776"/>
              <a:gd name="T5" fmla="*/ 0 h 224"/>
              <a:gd name="T6" fmla="*/ 0 w 776"/>
              <a:gd name="T7" fmla="*/ 35 h 224"/>
              <a:gd name="T8" fmla="*/ 0 w 776"/>
              <a:gd name="T9" fmla="*/ 224 h 224"/>
              <a:gd name="T10" fmla="*/ 776 w 776"/>
              <a:gd name="T11" fmla="*/ 224 h 224"/>
              <a:gd name="T12" fmla="*/ 776 w 776"/>
              <a:gd name="T13" fmla="*/ 35 h 224"/>
            </a:gdLst>
            <a:ahLst/>
            <a:cxnLst>
              <a:cxn ang="0">
                <a:pos x="T0" y="T1"/>
              </a:cxn>
              <a:cxn ang="0">
                <a:pos x="T2" y="T3"/>
              </a:cxn>
              <a:cxn ang="0">
                <a:pos x="T4" y="T5"/>
              </a:cxn>
              <a:cxn ang="0">
                <a:pos x="T6" y="T7"/>
              </a:cxn>
              <a:cxn ang="0">
                <a:pos x="T8" y="T9"/>
              </a:cxn>
              <a:cxn ang="0">
                <a:pos x="T10" y="T11"/>
              </a:cxn>
              <a:cxn ang="0">
                <a:pos x="T12" y="T13"/>
              </a:cxn>
            </a:cxnLst>
            <a:rect l="0" t="0" r="r" b="b"/>
            <a:pathLst>
              <a:path w="776" h="224">
                <a:moveTo>
                  <a:pt x="776" y="35"/>
                </a:moveTo>
                <a:cubicBezTo>
                  <a:pt x="776" y="16"/>
                  <a:pt x="760" y="0"/>
                  <a:pt x="741" y="0"/>
                </a:cubicBezTo>
                <a:cubicBezTo>
                  <a:pt x="35" y="0"/>
                  <a:pt x="35" y="0"/>
                  <a:pt x="35" y="0"/>
                </a:cubicBezTo>
                <a:cubicBezTo>
                  <a:pt x="16" y="0"/>
                  <a:pt x="0" y="16"/>
                  <a:pt x="0" y="35"/>
                </a:cubicBezTo>
                <a:cubicBezTo>
                  <a:pt x="0" y="224"/>
                  <a:pt x="0" y="224"/>
                  <a:pt x="0" y="224"/>
                </a:cubicBezTo>
                <a:cubicBezTo>
                  <a:pt x="776" y="224"/>
                  <a:pt x="776" y="224"/>
                  <a:pt x="776" y="224"/>
                </a:cubicBezTo>
                <a:lnTo>
                  <a:pt x="776" y="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598" dirty="0">
                <a:solidFill>
                  <a:srgbClr val="FFFFFF"/>
                </a:solidFill>
              </a:rPr>
              <a:t>Basic</a:t>
            </a:r>
          </a:p>
        </p:txBody>
      </p:sp>
      <p:sp>
        <p:nvSpPr>
          <p:cNvPr id="133" name="Freeform 6"/>
          <p:cNvSpPr>
            <a:spLocks/>
          </p:cNvSpPr>
          <p:nvPr/>
        </p:nvSpPr>
        <p:spPr bwMode="auto">
          <a:xfrm>
            <a:off x="3482433" y="1782511"/>
            <a:ext cx="2452799" cy="703958"/>
          </a:xfrm>
          <a:custGeom>
            <a:avLst/>
            <a:gdLst>
              <a:gd name="T0" fmla="*/ 776 w 776"/>
              <a:gd name="T1" fmla="*/ 35 h 224"/>
              <a:gd name="T2" fmla="*/ 741 w 776"/>
              <a:gd name="T3" fmla="*/ 0 h 224"/>
              <a:gd name="T4" fmla="*/ 35 w 776"/>
              <a:gd name="T5" fmla="*/ 0 h 224"/>
              <a:gd name="T6" fmla="*/ 0 w 776"/>
              <a:gd name="T7" fmla="*/ 35 h 224"/>
              <a:gd name="T8" fmla="*/ 0 w 776"/>
              <a:gd name="T9" fmla="*/ 224 h 224"/>
              <a:gd name="T10" fmla="*/ 776 w 776"/>
              <a:gd name="T11" fmla="*/ 224 h 224"/>
              <a:gd name="T12" fmla="*/ 776 w 776"/>
              <a:gd name="T13" fmla="*/ 35 h 224"/>
            </a:gdLst>
            <a:ahLst/>
            <a:cxnLst>
              <a:cxn ang="0">
                <a:pos x="T0" y="T1"/>
              </a:cxn>
              <a:cxn ang="0">
                <a:pos x="T2" y="T3"/>
              </a:cxn>
              <a:cxn ang="0">
                <a:pos x="T4" y="T5"/>
              </a:cxn>
              <a:cxn ang="0">
                <a:pos x="T6" y="T7"/>
              </a:cxn>
              <a:cxn ang="0">
                <a:pos x="T8" y="T9"/>
              </a:cxn>
              <a:cxn ang="0">
                <a:pos x="T10" y="T11"/>
              </a:cxn>
              <a:cxn ang="0">
                <a:pos x="T12" y="T13"/>
              </a:cxn>
            </a:cxnLst>
            <a:rect l="0" t="0" r="r" b="b"/>
            <a:pathLst>
              <a:path w="776" h="224">
                <a:moveTo>
                  <a:pt x="776" y="35"/>
                </a:moveTo>
                <a:cubicBezTo>
                  <a:pt x="776" y="16"/>
                  <a:pt x="760" y="0"/>
                  <a:pt x="741" y="0"/>
                </a:cubicBezTo>
                <a:cubicBezTo>
                  <a:pt x="35" y="0"/>
                  <a:pt x="35" y="0"/>
                  <a:pt x="35" y="0"/>
                </a:cubicBezTo>
                <a:cubicBezTo>
                  <a:pt x="16" y="0"/>
                  <a:pt x="0" y="16"/>
                  <a:pt x="0" y="35"/>
                </a:cubicBezTo>
                <a:cubicBezTo>
                  <a:pt x="0" y="224"/>
                  <a:pt x="0" y="224"/>
                  <a:pt x="0" y="224"/>
                </a:cubicBezTo>
                <a:cubicBezTo>
                  <a:pt x="776" y="224"/>
                  <a:pt x="776" y="224"/>
                  <a:pt x="776" y="224"/>
                </a:cubicBezTo>
                <a:lnTo>
                  <a:pt x="776" y="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598" dirty="0">
                <a:solidFill>
                  <a:srgbClr val="FFFFFF"/>
                </a:solidFill>
              </a:rPr>
              <a:t>Advance</a:t>
            </a:r>
          </a:p>
        </p:txBody>
      </p:sp>
      <p:sp>
        <p:nvSpPr>
          <p:cNvPr id="134" name="Freeform 6"/>
          <p:cNvSpPr>
            <a:spLocks/>
          </p:cNvSpPr>
          <p:nvPr/>
        </p:nvSpPr>
        <p:spPr bwMode="auto">
          <a:xfrm>
            <a:off x="6256768" y="1782511"/>
            <a:ext cx="2452799" cy="703958"/>
          </a:xfrm>
          <a:custGeom>
            <a:avLst/>
            <a:gdLst>
              <a:gd name="T0" fmla="*/ 776 w 776"/>
              <a:gd name="T1" fmla="*/ 35 h 224"/>
              <a:gd name="T2" fmla="*/ 741 w 776"/>
              <a:gd name="T3" fmla="*/ 0 h 224"/>
              <a:gd name="T4" fmla="*/ 35 w 776"/>
              <a:gd name="T5" fmla="*/ 0 h 224"/>
              <a:gd name="T6" fmla="*/ 0 w 776"/>
              <a:gd name="T7" fmla="*/ 35 h 224"/>
              <a:gd name="T8" fmla="*/ 0 w 776"/>
              <a:gd name="T9" fmla="*/ 224 h 224"/>
              <a:gd name="T10" fmla="*/ 776 w 776"/>
              <a:gd name="T11" fmla="*/ 224 h 224"/>
              <a:gd name="T12" fmla="*/ 776 w 776"/>
              <a:gd name="T13" fmla="*/ 35 h 224"/>
            </a:gdLst>
            <a:ahLst/>
            <a:cxnLst>
              <a:cxn ang="0">
                <a:pos x="T0" y="T1"/>
              </a:cxn>
              <a:cxn ang="0">
                <a:pos x="T2" y="T3"/>
              </a:cxn>
              <a:cxn ang="0">
                <a:pos x="T4" y="T5"/>
              </a:cxn>
              <a:cxn ang="0">
                <a:pos x="T6" y="T7"/>
              </a:cxn>
              <a:cxn ang="0">
                <a:pos x="T8" y="T9"/>
              </a:cxn>
              <a:cxn ang="0">
                <a:pos x="T10" y="T11"/>
              </a:cxn>
              <a:cxn ang="0">
                <a:pos x="T12" y="T13"/>
              </a:cxn>
            </a:cxnLst>
            <a:rect l="0" t="0" r="r" b="b"/>
            <a:pathLst>
              <a:path w="776" h="224">
                <a:moveTo>
                  <a:pt x="776" y="35"/>
                </a:moveTo>
                <a:cubicBezTo>
                  <a:pt x="776" y="16"/>
                  <a:pt x="760" y="0"/>
                  <a:pt x="741" y="0"/>
                </a:cubicBezTo>
                <a:cubicBezTo>
                  <a:pt x="35" y="0"/>
                  <a:pt x="35" y="0"/>
                  <a:pt x="35" y="0"/>
                </a:cubicBezTo>
                <a:cubicBezTo>
                  <a:pt x="16" y="0"/>
                  <a:pt x="0" y="16"/>
                  <a:pt x="0" y="35"/>
                </a:cubicBezTo>
                <a:cubicBezTo>
                  <a:pt x="0" y="224"/>
                  <a:pt x="0" y="224"/>
                  <a:pt x="0" y="224"/>
                </a:cubicBezTo>
                <a:cubicBezTo>
                  <a:pt x="776" y="224"/>
                  <a:pt x="776" y="224"/>
                  <a:pt x="776" y="224"/>
                </a:cubicBezTo>
                <a:lnTo>
                  <a:pt x="776" y="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598" dirty="0">
                <a:solidFill>
                  <a:srgbClr val="FFFFFF"/>
                </a:solidFill>
              </a:rPr>
              <a:t>Professional</a:t>
            </a:r>
          </a:p>
        </p:txBody>
      </p:sp>
      <p:sp>
        <p:nvSpPr>
          <p:cNvPr id="135" name="Freeform 6"/>
          <p:cNvSpPr>
            <a:spLocks/>
          </p:cNvSpPr>
          <p:nvPr/>
        </p:nvSpPr>
        <p:spPr bwMode="auto">
          <a:xfrm>
            <a:off x="9031106" y="1782511"/>
            <a:ext cx="2452799" cy="703958"/>
          </a:xfrm>
          <a:custGeom>
            <a:avLst/>
            <a:gdLst>
              <a:gd name="T0" fmla="*/ 776 w 776"/>
              <a:gd name="T1" fmla="*/ 35 h 224"/>
              <a:gd name="T2" fmla="*/ 741 w 776"/>
              <a:gd name="T3" fmla="*/ 0 h 224"/>
              <a:gd name="T4" fmla="*/ 35 w 776"/>
              <a:gd name="T5" fmla="*/ 0 h 224"/>
              <a:gd name="T6" fmla="*/ 0 w 776"/>
              <a:gd name="T7" fmla="*/ 35 h 224"/>
              <a:gd name="T8" fmla="*/ 0 w 776"/>
              <a:gd name="T9" fmla="*/ 224 h 224"/>
              <a:gd name="T10" fmla="*/ 776 w 776"/>
              <a:gd name="T11" fmla="*/ 224 h 224"/>
              <a:gd name="T12" fmla="*/ 776 w 776"/>
              <a:gd name="T13" fmla="*/ 35 h 224"/>
            </a:gdLst>
            <a:ahLst/>
            <a:cxnLst>
              <a:cxn ang="0">
                <a:pos x="T0" y="T1"/>
              </a:cxn>
              <a:cxn ang="0">
                <a:pos x="T2" y="T3"/>
              </a:cxn>
              <a:cxn ang="0">
                <a:pos x="T4" y="T5"/>
              </a:cxn>
              <a:cxn ang="0">
                <a:pos x="T6" y="T7"/>
              </a:cxn>
              <a:cxn ang="0">
                <a:pos x="T8" y="T9"/>
              </a:cxn>
              <a:cxn ang="0">
                <a:pos x="T10" y="T11"/>
              </a:cxn>
              <a:cxn ang="0">
                <a:pos x="T12" y="T13"/>
              </a:cxn>
            </a:cxnLst>
            <a:rect l="0" t="0" r="r" b="b"/>
            <a:pathLst>
              <a:path w="776" h="224">
                <a:moveTo>
                  <a:pt x="776" y="35"/>
                </a:moveTo>
                <a:cubicBezTo>
                  <a:pt x="776" y="16"/>
                  <a:pt x="760" y="0"/>
                  <a:pt x="741" y="0"/>
                </a:cubicBezTo>
                <a:cubicBezTo>
                  <a:pt x="35" y="0"/>
                  <a:pt x="35" y="0"/>
                  <a:pt x="35" y="0"/>
                </a:cubicBezTo>
                <a:cubicBezTo>
                  <a:pt x="16" y="0"/>
                  <a:pt x="0" y="16"/>
                  <a:pt x="0" y="35"/>
                </a:cubicBezTo>
                <a:cubicBezTo>
                  <a:pt x="0" y="224"/>
                  <a:pt x="0" y="224"/>
                  <a:pt x="0" y="224"/>
                </a:cubicBezTo>
                <a:cubicBezTo>
                  <a:pt x="776" y="224"/>
                  <a:pt x="776" y="224"/>
                  <a:pt x="776" y="224"/>
                </a:cubicBezTo>
                <a:lnTo>
                  <a:pt x="776" y="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598" dirty="0">
                <a:solidFill>
                  <a:srgbClr val="FFFFFF"/>
                </a:solidFill>
              </a:rPr>
              <a:t>Business</a:t>
            </a:r>
          </a:p>
        </p:txBody>
      </p:sp>
      <p:sp>
        <p:nvSpPr>
          <p:cNvPr id="82" name="Text Placeholder 1">
            <a:extLst>
              <a:ext uri="{FF2B5EF4-FFF2-40B4-BE49-F238E27FC236}">
                <a16:creationId xmlns:a16="http://schemas.microsoft.com/office/drawing/2014/main" id="{4459ED2D-6AE7-4B0E-8674-27D12CDBE0C4}"/>
              </a:ext>
            </a:extLst>
          </p:cNvPr>
          <p:cNvSpPr txBox="1">
            <a:spLocks/>
          </p:cNvSpPr>
          <p:nvPr/>
        </p:nvSpPr>
        <p:spPr>
          <a:xfrm>
            <a:off x="525719" y="938649"/>
            <a:ext cx="11140564" cy="4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5000"/>
                    <a:lumOff val="5000"/>
                  </a:schemeClr>
                </a:solidFill>
              </a:rPr>
              <a:t>Type the subtitle of your great here</a:t>
            </a:r>
          </a:p>
        </p:txBody>
      </p:sp>
      <p:sp>
        <p:nvSpPr>
          <p:cNvPr id="83" name="Title 2">
            <a:extLst>
              <a:ext uri="{FF2B5EF4-FFF2-40B4-BE49-F238E27FC236}">
                <a16:creationId xmlns:a16="http://schemas.microsoft.com/office/drawing/2014/main" id="{42C0390F-33D4-445B-9DCC-1DB403B7F947}"/>
              </a:ext>
            </a:extLst>
          </p:cNvPr>
          <p:cNvSpPr txBox="1">
            <a:spLocks/>
          </p:cNvSpPr>
          <p:nvPr/>
        </p:nvSpPr>
        <p:spPr>
          <a:xfrm>
            <a:off x="516642" y="335181"/>
            <a:ext cx="11140564" cy="659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65000"/>
                    <a:lumOff val="35000"/>
                  </a:schemeClr>
                </a:solidFill>
                <a:latin typeface="+mn-lt"/>
              </a:rPr>
              <a:t>Infographic</a:t>
            </a:r>
          </a:p>
        </p:txBody>
      </p:sp>
    </p:spTree>
    <p:extLst>
      <p:ext uri="{BB962C8B-B14F-4D97-AF65-F5344CB8AC3E}">
        <p14:creationId xmlns:p14="http://schemas.microsoft.com/office/powerpoint/2010/main" val="187097142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5EEA3F4-D457-4FD5-A5A8-67D13128EB9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19" name="Freeform: Shape 40"/>
          <p:cNvSpPr/>
          <p:nvPr/>
        </p:nvSpPr>
        <p:spPr>
          <a:xfrm>
            <a:off x="6096000" y="0"/>
            <a:ext cx="6096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45" name="Rectangle 6144"/>
          <p:cNvSpPr/>
          <p:nvPr/>
        </p:nvSpPr>
        <p:spPr>
          <a:xfrm>
            <a:off x="0" y="0"/>
            <a:ext cx="6096000" cy="68580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Freeform: Shape 40"/>
          <p:cNvSpPr/>
          <p:nvPr/>
        </p:nvSpPr>
        <p:spPr>
          <a:xfrm>
            <a:off x="0" y="0"/>
            <a:ext cx="6096000" cy="6858000"/>
          </a:xfrm>
          <a:prstGeom prst="rect">
            <a:avLst/>
          </a:prstGeom>
          <a:gradFill>
            <a:gsLst>
              <a:gs pos="0">
                <a:schemeClr val="accent1">
                  <a:alpha val="70000"/>
                </a:schemeClr>
              </a:gs>
              <a:gs pos="100000">
                <a:schemeClr val="accent5">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5080000" y="2413000"/>
            <a:ext cx="2032000" cy="2032000"/>
          </a:xfrm>
          <a:prstGeom prst="ellipse">
            <a:avLst/>
          </a:prstGeom>
          <a:gradFill>
            <a:gsLst>
              <a:gs pos="0">
                <a:schemeClr val="accent1"/>
              </a:gs>
              <a:gs pos="100000">
                <a:schemeClr val="accent5"/>
              </a:gs>
            </a:gsLst>
            <a:lin ang="3600000" scaled="0"/>
          </a:gradFill>
          <a:ln w="168275">
            <a:solidFill>
              <a:schemeClr val="bg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49045" y="2705725"/>
            <a:ext cx="4693914" cy="1446550"/>
          </a:xfrm>
          <a:prstGeom prst="rect">
            <a:avLst/>
          </a:prstGeom>
          <a:noFill/>
        </p:spPr>
        <p:txBody>
          <a:bodyPr wrap="none" rtlCol="0">
            <a:spAutoFit/>
          </a:bodyPr>
          <a:lstStyle/>
          <a:p>
            <a:pPr algn="ctr"/>
            <a:r>
              <a:rPr lang="en-US" sz="8800" dirty="0">
                <a:solidFill>
                  <a:schemeClr val="bg1"/>
                </a:solidFill>
                <a:latin typeface="Aharoni" panose="02010803020104030203" pitchFamily="2" charset="-79"/>
                <a:cs typeface="Aharoni" panose="02010803020104030203" pitchFamily="2" charset="-79"/>
              </a:rPr>
              <a:t>THANKS</a:t>
            </a:r>
          </a:p>
        </p:txBody>
      </p:sp>
      <p:sp>
        <p:nvSpPr>
          <p:cNvPr id="17" name="TextBox 16">
            <a:extLst>
              <a:ext uri="{FF2B5EF4-FFF2-40B4-BE49-F238E27FC236}">
                <a16:creationId xmlns:a16="http://schemas.microsoft.com/office/drawing/2014/main" id="{B6210A55-ED9F-43EC-92CD-E318FEC44203}"/>
              </a:ext>
            </a:extLst>
          </p:cNvPr>
          <p:cNvSpPr txBox="1"/>
          <p:nvPr/>
        </p:nvSpPr>
        <p:spPr>
          <a:xfrm>
            <a:off x="2635672" y="3869049"/>
            <a:ext cx="6920653" cy="369332"/>
          </a:xfrm>
          <a:prstGeom prst="rect">
            <a:avLst/>
          </a:prstGeom>
          <a:noFill/>
        </p:spPr>
        <p:txBody>
          <a:bodyPr wrap="square" rtlCol="0">
            <a:spAutoFit/>
          </a:bodyPr>
          <a:lstStyle/>
          <a:p>
            <a:pPr algn="ctr"/>
            <a:r>
              <a:rPr lang="en-US" dirty="0">
                <a:solidFill>
                  <a:schemeClr val="bg1"/>
                </a:solidFill>
              </a:rPr>
              <a:t>POWERPOINT PRESENTATION TEMPLATE</a:t>
            </a:r>
          </a:p>
        </p:txBody>
      </p:sp>
    </p:spTree>
    <p:extLst>
      <p:ext uri="{BB962C8B-B14F-4D97-AF65-F5344CB8AC3E}">
        <p14:creationId xmlns:p14="http://schemas.microsoft.com/office/powerpoint/2010/main" val="1498845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17758" y="0"/>
            <a:ext cx="4778242" cy="6858000"/>
          </a:xfrm>
          <a:prstGeom prst="rect">
            <a:avLst/>
          </a:prstGeom>
          <a:gradFill flip="none" rotWithShape="1">
            <a:gsLst>
              <a:gs pos="0">
                <a:schemeClr val="accent5"/>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Placeholder 5">
            <a:extLst>
              <a:ext uri="{FF2B5EF4-FFF2-40B4-BE49-F238E27FC236}">
                <a16:creationId xmlns:a16="http://schemas.microsoft.com/office/drawing/2014/main" id="{B7154B08-683F-42CA-98BD-40324E6B879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9728" t="-1288" r="10506" b="1288"/>
          <a:stretch/>
        </p:blipFill>
        <p:spPr>
          <a:xfrm>
            <a:off x="2050040" y="679450"/>
            <a:ext cx="3200400" cy="5360987"/>
          </a:xfrm>
        </p:spPr>
      </p:pic>
      <p:sp>
        <p:nvSpPr>
          <p:cNvPr id="16" name="Subtitle 2">
            <a:extLst>
              <a:ext uri="{FF2B5EF4-FFF2-40B4-BE49-F238E27FC236}">
                <a16:creationId xmlns:a16="http://schemas.microsoft.com/office/drawing/2014/main" id="{F08CE979-003F-4178-A38D-176A4E9DBED7}"/>
              </a:ext>
            </a:extLst>
          </p:cNvPr>
          <p:cNvSpPr txBox="1">
            <a:spLocks/>
          </p:cNvSpPr>
          <p:nvPr/>
        </p:nvSpPr>
        <p:spPr>
          <a:xfrm>
            <a:off x="6980089" y="1809082"/>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ea typeface="Lato Black" panose="020F0502020204030203" pitchFamily="34" charset="0"/>
                <a:cs typeface="Lato Black" panose="020F0502020204030203" pitchFamily="34" charset="0"/>
              </a:rPr>
              <a:t>What is Easter and why it is celebrated?</a:t>
            </a:r>
            <a:endParaRPr lang="id-ID" sz="3200" b="1" dirty="0">
              <a:solidFill>
                <a:schemeClr val="tx1">
                  <a:lumMod val="75000"/>
                  <a:lumOff val="25000"/>
                </a:schemeClr>
              </a:solidFill>
              <a:ea typeface="Lato Black" panose="020F0502020204030203" pitchFamily="34" charset="0"/>
              <a:cs typeface="Lato Black" panose="020F0502020204030203" pitchFamily="34" charset="0"/>
            </a:endParaRPr>
          </a:p>
        </p:txBody>
      </p:sp>
      <p:sp>
        <p:nvSpPr>
          <p:cNvPr id="17" name="TextBox 16">
            <a:extLst>
              <a:ext uri="{FF2B5EF4-FFF2-40B4-BE49-F238E27FC236}">
                <a16:creationId xmlns:a16="http://schemas.microsoft.com/office/drawing/2014/main" id="{9C836E69-5AC0-4AAD-916B-FA1F71D05DD0}"/>
              </a:ext>
            </a:extLst>
          </p:cNvPr>
          <p:cNvSpPr txBox="1"/>
          <p:nvPr/>
        </p:nvSpPr>
        <p:spPr>
          <a:xfrm>
            <a:off x="6984441" y="3610891"/>
            <a:ext cx="4410983" cy="2485552"/>
          </a:xfrm>
          <a:prstGeom prst="rect">
            <a:avLst/>
          </a:prstGeom>
          <a:noFill/>
        </p:spPr>
        <p:txBody>
          <a:bodyPr wrap="square" rtlCol="0">
            <a:spAutoFit/>
          </a:bodyPr>
          <a:lstStyle/>
          <a:p>
            <a:pPr algn="just">
              <a:lnSpc>
                <a:spcPct val="200000"/>
              </a:lnSpc>
            </a:pPr>
            <a:r>
              <a:rPr lang="id-ID" sz="1600" dirty="0">
                <a:solidFill>
                  <a:schemeClr val="tx1">
                    <a:lumMod val="85000"/>
                    <a:lumOff val="15000"/>
                  </a:schemeClr>
                </a:solidFill>
                <a:ea typeface="Lato Light" panose="020F0502020204030203" pitchFamily="34" charset="0"/>
                <a:cs typeface="Lato Light" panose="020F0502020204030203" pitchFamily="34" charset="0"/>
              </a:rPr>
              <a:t>L</a:t>
            </a:r>
            <a:r>
              <a:rPr lang="en-US" sz="1600" dirty="0" err="1">
                <a:solidFill>
                  <a:schemeClr val="tx1">
                    <a:lumMod val="85000"/>
                    <a:lumOff val="15000"/>
                  </a:schemeClr>
                </a:solidFill>
                <a:ea typeface="Lato Light" panose="020F0502020204030203" pitchFamily="34" charset="0"/>
                <a:cs typeface="Lato Light" panose="020F0502020204030203" pitchFamily="34" charset="0"/>
              </a:rPr>
              <a:t>orem</a:t>
            </a:r>
            <a:r>
              <a:rPr lang="en-US" sz="1600" dirty="0">
                <a:solidFill>
                  <a:schemeClr val="tx1">
                    <a:lumMod val="85000"/>
                    <a:lumOff val="15000"/>
                  </a:schemeClr>
                </a:solidFill>
                <a:ea typeface="Lato Light" panose="020F0502020204030203" pitchFamily="34" charset="0"/>
                <a:cs typeface="Lato Light" panose="020F0502020204030203" pitchFamily="34" charset="0"/>
              </a:rPr>
              <a:t> Ipsum is simply dummy text of the printing and typesetting industry. </a:t>
            </a:r>
            <a:r>
              <a:rPr lang="id-ID" sz="1600" dirty="0">
                <a:solidFill>
                  <a:schemeClr val="tx1">
                    <a:lumMod val="85000"/>
                    <a:lumOff val="15000"/>
                  </a:schemeClr>
                </a:solidFill>
                <a:ea typeface="Lato Light" panose="020F0502020204030203" pitchFamily="34" charset="0"/>
                <a:cs typeface="Lato Light" panose="020F0502020204030203" pitchFamily="34" charset="0"/>
              </a:rPr>
              <a:t>L</a:t>
            </a:r>
            <a:r>
              <a:rPr lang="en-US" sz="1600" dirty="0" err="1">
                <a:solidFill>
                  <a:schemeClr val="tx1">
                    <a:lumMod val="85000"/>
                    <a:lumOff val="15000"/>
                  </a:schemeClr>
                </a:solidFill>
                <a:ea typeface="Lato Light" panose="020F0502020204030203" pitchFamily="34" charset="0"/>
                <a:cs typeface="Lato Light" panose="020F0502020204030203" pitchFamily="34" charset="0"/>
              </a:rPr>
              <a:t>orem</a:t>
            </a:r>
            <a:r>
              <a:rPr lang="en-US" sz="1600" dirty="0">
                <a:solidFill>
                  <a:schemeClr val="tx1">
                    <a:lumMod val="85000"/>
                    <a:lumOff val="15000"/>
                  </a:schemeClr>
                </a:solidFill>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600" dirty="0">
              <a:solidFill>
                <a:schemeClr val="tx1">
                  <a:lumMod val="85000"/>
                  <a:lumOff val="15000"/>
                </a:schemeClr>
              </a:solidFill>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430420F4-69A6-4C52-9AC6-E485308F252C}"/>
              </a:ext>
            </a:extLst>
          </p:cNvPr>
          <p:cNvSpPr txBox="1"/>
          <p:nvPr/>
        </p:nvSpPr>
        <p:spPr>
          <a:xfrm>
            <a:off x="6982265" y="3095109"/>
            <a:ext cx="4410983" cy="515782"/>
          </a:xfrm>
          <a:prstGeom prst="rect">
            <a:avLst/>
          </a:prstGeom>
          <a:noFill/>
        </p:spPr>
        <p:txBody>
          <a:bodyPr wrap="square" rtlCol="0">
            <a:spAutoFit/>
          </a:bodyPr>
          <a:lstStyle/>
          <a:p>
            <a:pPr algn="just">
              <a:lnSpc>
                <a:spcPct val="200000"/>
              </a:lnSpc>
            </a:pPr>
            <a:r>
              <a:rPr lang="id-ID" sz="1600" dirty="0">
                <a:solidFill>
                  <a:schemeClr val="tx1">
                    <a:lumMod val="85000"/>
                    <a:lumOff val="15000"/>
                  </a:schemeClr>
                </a:solidFill>
                <a:ea typeface="Lato Semibold" panose="020F0502020204030203" pitchFamily="34" charset="0"/>
                <a:cs typeface="Lato Semibold" panose="020F0502020204030203" pitchFamily="34" charset="0"/>
              </a:rPr>
              <a:t>L</a:t>
            </a:r>
            <a:r>
              <a:rPr lang="en-US" sz="1600" dirty="0" err="1">
                <a:solidFill>
                  <a:schemeClr val="tx1">
                    <a:lumMod val="85000"/>
                    <a:lumOff val="15000"/>
                  </a:schemeClr>
                </a:solidFill>
                <a:ea typeface="Lato Semibold" panose="020F0502020204030203" pitchFamily="34" charset="0"/>
                <a:cs typeface="Lato Semibold" panose="020F0502020204030203" pitchFamily="34" charset="0"/>
              </a:rPr>
              <a:t>orem</a:t>
            </a:r>
            <a:r>
              <a:rPr lang="en-US" sz="1600" dirty="0">
                <a:solidFill>
                  <a:schemeClr val="tx1">
                    <a:lumMod val="85000"/>
                    <a:lumOff val="15000"/>
                  </a:schemeClr>
                </a:solidFill>
                <a:ea typeface="Lato Semibold" panose="020F0502020204030203" pitchFamily="34" charset="0"/>
                <a:cs typeface="Lato Semibold" panose="020F0502020204030203" pitchFamily="34" charset="0"/>
              </a:rPr>
              <a:t> Ipsum is simply dummy text of the printing.</a:t>
            </a:r>
            <a:endParaRPr lang="en-US" dirty="0">
              <a:solidFill>
                <a:schemeClr val="tx1">
                  <a:lumMod val="85000"/>
                  <a:lumOff val="15000"/>
                </a:schemeClr>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9653000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18CA500-FBE7-4624-B08C-942DC004B6F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78" b="12578"/>
          <a:stretch>
            <a:fillRect/>
          </a:stretch>
        </p:blipFill>
        <p:spPr/>
      </p:pic>
      <p:sp>
        <p:nvSpPr>
          <p:cNvPr id="15" name="Rectangle 1"/>
          <p:cNvSpPr/>
          <p:nvPr/>
        </p:nvSpPr>
        <p:spPr>
          <a:xfrm flipH="1">
            <a:off x="0" y="1"/>
            <a:ext cx="12207766" cy="6090823"/>
          </a:xfrm>
          <a:custGeom>
            <a:avLst/>
            <a:gdLst>
              <a:gd name="connsiteX0" fmla="*/ 0 w 12192000"/>
              <a:gd name="connsiteY0" fmla="*/ 0 h 5108028"/>
              <a:gd name="connsiteX1" fmla="*/ 12192000 w 12192000"/>
              <a:gd name="connsiteY1" fmla="*/ 0 h 5108028"/>
              <a:gd name="connsiteX2" fmla="*/ 12192000 w 12192000"/>
              <a:gd name="connsiteY2" fmla="*/ 5108028 h 5108028"/>
              <a:gd name="connsiteX3" fmla="*/ 0 w 12192000"/>
              <a:gd name="connsiteY3" fmla="*/ 5108028 h 5108028"/>
              <a:gd name="connsiteX4" fmla="*/ 0 w 12192000"/>
              <a:gd name="connsiteY4" fmla="*/ 0 h 5108028"/>
              <a:gd name="connsiteX0" fmla="*/ 0 w 12192000"/>
              <a:gd name="connsiteY0" fmla="*/ 0 h 5722883"/>
              <a:gd name="connsiteX1" fmla="*/ 12192000 w 12192000"/>
              <a:gd name="connsiteY1" fmla="*/ 0 h 5722883"/>
              <a:gd name="connsiteX2" fmla="*/ 12192000 w 12192000"/>
              <a:gd name="connsiteY2" fmla="*/ 5108028 h 5722883"/>
              <a:gd name="connsiteX3" fmla="*/ 2632841 w 12192000"/>
              <a:gd name="connsiteY3" fmla="*/ 5722883 h 5722883"/>
              <a:gd name="connsiteX4" fmla="*/ 0 w 12192000"/>
              <a:gd name="connsiteY4" fmla="*/ 5108028 h 5722883"/>
              <a:gd name="connsiteX5" fmla="*/ 0 w 12192000"/>
              <a:gd name="connsiteY5" fmla="*/ 0 h 5722883"/>
              <a:gd name="connsiteX0" fmla="*/ 0 w 12192000"/>
              <a:gd name="connsiteY0" fmla="*/ 0 h 5722883"/>
              <a:gd name="connsiteX1" fmla="*/ 12192000 w 12192000"/>
              <a:gd name="connsiteY1" fmla="*/ 0 h 5722883"/>
              <a:gd name="connsiteX2" fmla="*/ 12192000 w 12192000"/>
              <a:gd name="connsiteY2" fmla="*/ 2948152 h 5722883"/>
              <a:gd name="connsiteX3" fmla="*/ 2632841 w 12192000"/>
              <a:gd name="connsiteY3" fmla="*/ 5722883 h 5722883"/>
              <a:gd name="connsiteX4" fmla="*/ 0 w 12192000"/>
              <a:gd name="connsiteY4" fmla="*/ 5108028 h 5722883"/>
              <a:gd name="connsiteX5" fmla="*/ 0 w 12192000"/>
              <a:gd name="connsiteY5" fmla="*/ 0 h 5722883"/>
              <a:gd name="connsiteX0" fmla="*/ 0 w 12192000"/>
              <a:gd name="connsiteY0" fmla="*/ 0 h 5722883"/>
              <a:gd name="connsiteX1" fmla="*/ 12192000 w 12192000"/>
              <a:gd name="connsiteY1" fmla="*/ 0 h 5722883"/>
              <a:gd name="connsiteX2" fmla="*/ 12192000 w 12192000"/>
              <a:gd name="connsiteY2" fmla="*/ 2948152 h 5722883"/>
              <a:gd name="connsiteX3" fmla="*/ 2632841 w 12192000"/>
              <a:gd name="connsiteY3" fmla="*/ 5722883 h 5722883"/>
              <a:gd name="connsiteX4" fmla="*/ 0 w 12192000"/>
              <a:gd name="connsiteY4" fmla="*/ 5108028 h 5722883"/>
              <a:gd name="connsiteX5" fmla="*/ 0 w 12192000"/>
              <a:gd name="connsiteY5" fmla="*/ 0 h 5722883"/>
              <a:gd name="connsiteX0" fmla="*/ 0 w 12192000"/>
              <a:gd name="connsiteY0" fmla="*/ 0 h 5723065"/>
              <a:gd name="connsiteX1" fmla="*/ 12192000 w 12192000"/>
              <a:gd name="connsiteY1" fmla="*/ 0 h 5723065"/>
              <a:gd name="connsiteX2" fmla="*/ 12192000 w 12192000"/>
              <a:gd name="connsiteY2" fmla="*/ 2948152 h 5723065"/>
              <a:gd name="connsiteX3" fmla="*/ 2632841 w 12192000"/>
              <a:gd name="connsiteY3" fmla="*/ 5722883 h 5723065"/>
              <a:gd name="connsiteX4" fmla="*/ 0 w 12192000"/>
              <a:gd name="connsiteY4" fmla="*/ 5108028 h 5723065"/>
              <a:gd name="connsiteX5" fmla="*/ 0 w 12192000"/>
              <a:gd name="connsiteY5" fmla="*/ 0 h 5723065"/>
              <a:gd name="connsiteX0" fmla="*/ 0 w 12192000"/>
              <a:gd name="connsiteY0" fmla="*/ 0 h 5728622"/>
              <a:gd name="connsiteX1" fmla="*/ 12192000 w 12192000"/>
              <a:gd name="connsiteY1" fmla="*/ 0 h 5728622"/>
              <a:gd name="connsiteX2" fmla="*/ 12192000 w 12192000"/>
              <a:gd name="connsiteY2" fmla="*/ 2948152 h 5728622"/>
              <a:gd name="connsiteX3" fmla="*/ 2632841 w 12192000"/>
              <a:gd name="connsiteY3" fmla="*/ 5722883 h 5728622"/>
              <a:gd name="connsiteX4" fmla="*/ 0 w 12192000"/>
              <a:gd name="connsiteY4" fmla="*/ 5108028 h 5728622"/>
              <a:gd name="connsiteX5" fmla="*/ 0 w 12192000"/>
              <a:gd name="connsiteY5" fmla="*/ 0 h 5728622"/>
              <a:gd name="connsiteX0" fmla="*/ 0 w 12192000"/>
              <a:gd name="connsiteY0" fmla="*/ 0 h 5947636"/>
              <a:gd name="connsiteX1" fmla="*/ 12192000 w 12192000"/>
              <a:gd name="connsiteY1" fmla="*/ 0 h 5947636"/>
              <a:gd name="connsiteX2" fmla="*/ 12192000 w 12192000"/>
              <a:gd name="connsiteY2" fmla="*/ 2948152 h 5947636"/>
              <a:gd name="connsiteX3" fmla="*/ 3200399 w 12192000"/>
              <a:gd name="connsiteY3" fmla="*/ 5943600 h 5947636"/>
              <a:gd name="connsiteX4" fmla="*/ 0 w 12192000"/>
              <a:gd name="connsiteY4" fmla="*/ 5108028 h 5947636"/>
              <a:gd name="connsiteX5" fmla="*/ 0 w 12192000"/>
              <a:gd name="connsiteY5" fmla="*/ 0 h 5947636"/>
              <a:gd name="connsiteX0" fmla="*/ 0 w 12207766"/>
              <a:gd name="connsiteY0" fmla="*/ 0 h 5947636"/>
              <a:gd name="connsiteX1" fmla="*/ 12192000 w 12207766"/>
              <a:gd name="connsiteY1" fmla="*/ 0 h 5947636"/>
              <a:gd name="connsiteX2" fmla="*/ 12207766 w 12207766"/>
              <a:gd name="connsiteY2" fmla="*/ 2995448 h 5947636"/>
              <a:gd name="connsiteX3" fmla="*/ 3200399 w 12207766"/>
              <a:gd name="connsiteY3" fmla="*/ 5943600 h 5947636"/>
              <a:gd name="connsiteX4" fmla="*/ 0 w 12207766"/>
              <a:gd name="connsiteY4" fmla="*/ 5108028 h 5947636"/>
              <a:gd name="connsiteX5" fmla="*/ 0 w 12207766"/>
              <a:gd name="connsiteY5" fmla="*/ 0 h 5947636"/>
              <a:gd name="connsiteX0" fmla="*/ 0 w 12207766"/>
              <a:gd name="connsiteY0" fmla="*/ 0 h 6005400"/>
              <a:gd name="connsiteX1" fmla="*/ 12192000 w 12207766"/>
              <a:gd name="connsiteY1" fmla="*/ 0 h 6005400"/>
              <a:gd name="connsiteX2" fmla="*/ 12207766 w 12207766"/>
              <a:gd name="connsiteY2" fmla="*/ 2995448 h 6005400"/>
              <a:gd name="connsiteX3" fmla="*/ 3563256 w 12207766"/>
              <a:gd name="connsiteY3" fmla="*/ 6001657 h 6005400"/>
              <a:gd name="connsiteX4" fmla="*/ 0 w 12207766"/>
              <a:gd name="connsiteY4" fmla="*/ 5108028 h 6005400"/>
              <a:gd name="connsiteX5" fmla="*/ 0 w 12207766"/>
              <a:gd name="connsiteY5" fmla="*/ 0 h 6005400"/>
              <a:gd name="connsiteX0" fmla="*/ 0 w 12207766"/>
              <a:gd name="connsiteY0" fmla="*/ 0 h 6121039"/>
              <a:gd name="connsiteX1" fmla="*/ 12192000 w 12207766"/>
              <a:gd name="connsiteY1" fmla="*/ 0 h 6121039"/>
              <a:gd name="connsiteX2" fmla="*/ 12207766 w 12207766"/>
              <a:gd name="connsiteY2" fmla="*/ 2995448 h 6121039"/>
              <a:gd name="connsiteX3" fmla="*/ 3272971 w 12207766"/>
              <a:gd name="connsiteY3" fmla="*/ 6117771 h 6121039"/>
              <a:gd name="connsiteX4" fmla="*/ 0 w 12207766"/>
              <a:gd name="connsiteY4" fmla="*/ 5108028 h 6121039"/>
              <a:gd name="connsiteX5" fmla="*/ 0 w 12207766"/>
              <a:gd name="connsiteY5" fmla="*/ 0 h 6121039"/>
              <a:gd name="connsiteX0" fmla="*/ 0 w 12207766"/>
              <a:gd name="connsiteY0" fmla="*/ 0 h 6119210"/>
              <a:gd name="connsiteX1" fmla="*/ 12192000 w 12207766"/>
              <a:gd name="connsiteY1" fmla="*/ 0 h 6119210"/>
              <a:gd name="connsiteX2" fmla="*/ 12207766 w 12207766"/>
              <a:gd name="connsiteY2" fmla="*/ 2995448 h 6119210"/>
              <a:gd name="connsiteX3" fmla="*/ 3272971 w 12207766"/>
              <a:gd name="connsiteY3" fmla="*/ 6117771 h 6119210"/>
              <a:gd name="connsiteX4" fmla="*/ 0 w 12207766"/>
              <a:gd name="connsiteY4" fmla="*/ 3946885 h 6119210"/>
              <a:gd name="connsiteX5" fmla="*/ 0 w 12207766"/>
              <a:gd name="connsiteY5" fmla="*/ 0 h 6119210"/>
              <a:gd name="connsiteX0" fmla="*/ 0 w 12207766"/>
              <a:gd name="connsiteY0" fmla="*/ 0 h 6120111"/>
              <a:gd name="connsiteX1" fmla="*/ 12192000 w 12207766"/>
              <a:gd name="connsiteY1" fmla="*/ 0 h 6120111"/>
              <a:gd name="connsiteX2" fmla="*/ 12207766 w 12207766"/>
              <a:gd name="connsiteY2" fmla="*/ 2995448 h 6120111"/>
              <a:gd name="connsiteX3" fmla="*/ 3272971 w 12207766"/>
              <a:gd name="connsiteY3" fmla="*/ 6117771 h 6120111"/>
              <a:gd name="connsiteX4" fmla="*/ 0 w 12207766"/>
              <a:gd name="connsiteY4" fmla="*/ 4745171 h 6120111"/>
              <a:gd name="connsiteX5" fmla="*/ 0 w 12207766"/>
              <a:gd name="connsiteY5" fmla="*/ 0 h 6120111"/>
              <a:gd name="connsiteX0" fmla="*/ 0 w 12207766"/>
              <a:gd name="connsiteY0" fmla="*/ 0 h 6119811"/>
              <a:gd name="connsiteX1" fmla="*/ 12192000 w 12207766"/>
              <a:gd name="connsiteY1" fmla="*/ 0 h 6119811"/>
              <a:gd name="connsiteX2" fmla="*/ 12207766 w 12207766"/>
              <a:gd name="connsiteY2" fmla="*/ 2995448 h 6119811"/>
              <a:gd name="connsiteX3" fmla="*/ 3272971 w 12207766"/>
              <a:gd name="connsiteY3" fmla="*/ 6117771 h 6119811"/>
              <a:gd name="connsiteX4" fmla="*/ 0 w 12207766"/>
              <a:gd name="connsiteY4" fmla="*/ 4745171 h 6119811"/>
              <a:gd name="connsiteX5" fmla="*/ 0 w 12207766"/>
              <a:gd name="connsiteY5" fmla="*/ 0 h 6119811"/>
              <a:gd name="connsiteX0" fmla="*/ 0 w 12207766"/>
              <a:gd name="connsiteY0" fmla="*/ 0 h 5945915"/>
              <a:gd name="connsiteX1" fmla="*/ 12192000 w 12207766"/>
              <a:gd name="connsiteY1" fmla="*/ 0 h 5945915"/>
              <a:gd name="connsiteX2" fmla="*/ 12207766 w 12207766"/>
              <a:gd name="connsiteY2" fmla="*/ 2995448 h 5945915"/>
              <a:gd name="connsiteX3" fmla="*/ 3272971 w 12207766"/>
              <a:gd name="connsiteY3" fmla="*/ 5943599 h 5945915"/>
              <a:gd name="connsiteX4" fmla="*/ 0 w 12207766"/>
              <a:gd name="connsiteY4" fmla="*/ 4745171 h 5945915"/>
              <a:gd name="connsiteX5" fmla="*/ 0 w 12207766"/>
              <a:gd name="connsiteY5" fmla="*/ 0 h 5945915"/>
              <a:gd name="connsiteX0" fmla="*/ 0 w 12207766"/>
              <a:gd name="connsiteY0" fmla="*/ 0 h 6090823"/>
              <a:gd name="connsiteX1" fmla="*/ 12192000 w 12207766"/>
              <a:gd name="connsiteY1" fmla="*/ 0 h 6090823"/>
              <a:gd name="connsiteX2" fmla="*/ 12207766 w 12207766"/>
              <a:gd name="connsiteY2" fmla="*/ 2995448 h 6090823"/>
              <a:gd name="connsiteX3" fmla="*/ 3243943 w 12207766"/>
              <a:gd name="connsiteY3" fmla="*/ 6088742 h 6090823"/>
              <a:gd name="connsiteX4" fmla="*/ 0 w 12207766"/>
              <a:gd name="connsiteY4" fmla="*/ 4745171 h 6090823"/>
              <a:gd name="connsiteX5" fmla="*/ 0 w 12207766"/>
              <a:gd name="connsiteY5" fmla="*/ 0 h 609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766" h="6090823">
                <a:moveTo>
                  <a:pt x="0" y="0"/>
                </a:moveTo>
                <a:lnTo>
                  <a:pt x="12192000" y="0"/>
                </a:lnTo>
                <a:cubicBezTo>
                  <a:pt x="12197255" y="998483"/>
                  <a:pt x="12202511" y="1996965"/>
                  <a:pt x="12207766" y="2995448"/>
                </a:cubicBezTo>
                <a:cubicBezTo>
                  <a:pt x="12206015" y="2969172"/>
                  <a:pt x="3245694" y="6115018"/>
                  <a:pt x="3243943" y="6088742"/>
                </a:cubicBezTo>
                <a:cubicBezTo>
                  <a:pt x="3280729" y="6151803"/>
                  <a:pt x="21272" y="4761437"/>
                  <a:pt x="0" y="4745171"/>
                </a:cubicBezTo>
                <a:lnTo>
                  <a:pt x="0" y="0"/>
                </a:lnTo>
                <a:close/>
              </a:path>
            </a:pathLst>
          </a:custGeom>
          <a:gradFill>
            <a:gsLst>
              <a:gs pos="100000">
                <a:schemeClr val="accent5">
                  <a:alpha val="58000"/>
                </a:schemeClr>
              </a:gs>
              <a:gs pos="0">
                <a:schemeClr val="accent1">
                  <a:alpha val="9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a:extLst>
              <a:ext uri="{FF2B5EF4-FFF2-40B4-BE49-F238E27FC236}">
                <a16:creationId xmlns:a16="http://schemas.microsoft.com/office/drawing/2014/main" id="{25DBF6D0-EA41-4540-B7EF-B87911CD7B33}"/>
              </a:ext>
            </a:extLst>
          </p:cNvPr>
          <p:cNvSpPr txBox="1"/>
          <p:nvPr/>
        </p:nvSpPr>
        <p:spPr>
          <a:xfrm>
            <a:off x="208503" y="4773450"/>
            <a:ext cx="5634279" cy="1993110"/>
          </a:xfrm>
          <a:prstGeom prst="rect">
            <a:avLst/>
          </a:prstGeom>
          <a:noFill/>
        </p:spPr>
        <p:txBody>
          <a:bodyPr wrap="square" rtlCol="0">
            <a:spAutoFit/>
          </a:bodyPr>
          <a:lstStyle/>
          <a:p>
            <a:pPr algn="just">
              <a:lnSpc>
                <a:spcPct val="200000"/>
              </a:lnSpc>
            </a:pPr>
            <a:r>
              <a:rPr lang="id-ID" sz="1600" dirty="0">
                <a:solidFill>
                  <a:schemeClr val="tx1">
                    <a:lumMod val="85000"/>
                    <a:lumOff val="15000"/>
                  </a:schemeClr>
                </a:solidFill>
                <a:ea typeface="Lato Light" panose="020F0502020204030203" pitchFamily="34" charset="0"/>
                <a:cs typeface="Lato Light" panose="020F0502020204030203" pitchFamily="34" charset="0"/>
              </a:rPr>
              <a:t>L</a:t>
            </a:r>
            <a:r>
              <a:rPr lang="en-US" sz="1600" dirty="0" err="1">
                <a:solidFill>
                  <a:schemeClr val="tx1">
                    <a:lumMod val="85000"/>
                    <a:lumOff val="15000"/>
                  </a:schemeClr>
                </a:solidFill>
                <a:ea typeface="Lato Light" panose="020F0502020204030203" pitchFamily="34" charset="0"/>
                <a:cs typeface="Lato Light" panose="020F0502020204030203" pitchFamily="34" charset="0"/>
              </a:rPr>
              <a:t>orem</a:t>
            </a:r>
            <a:r>
              <a:rPr lang="en-US" sz="1600" dirty="0">
                <a:solidFill>
                  <a:schemeClr val="tx1">
                    <a:lumMod val="85000"/>
                    <a:lumOff val="15000"/>
                  </a:schemeClr>
                </a:solidFill>
                <a:ea typeface="Lato Light" panose="020F0502020204030203" pitchFamily="34" charset="0"/>
                <a:cs typeface="Lato Light" panose="020F0502020204030203" pitchFamily="34" charset="0"/>
              </a:rPr>
              <a:t> Ipsum is simply dummy text of the printing and typesetting industry. </a:t>
            </a:r>
            <a:r>
              <a:rPr lang="id-ID" sz="1600" dirty="0">
                <a:solidFill>
                  <a:schemeClr val="tx1">
                    <a:lumMod val="85000"/>
                    <a:lumOff val="15000"/>
                  </a:schemeClr>
                </a:solidFill>
                <a:ea typeface="Lato Light" panose="020F0502020204030203" pitchFamily="34" charset="0"/>
                <a:cs typeface="Lato Light" panose="020F0502020204030203" pitchFamily="34" charset="0"/>
              </a:rPr>
              <a:t>L</a:t>
            </a:r>
            <a:r>
              <a:rPr lang="en-US" sz="1600" dirty="0" err="1">
                <a:solidFill>
                  <a:schemeClr val="tx1">
                    <a:lumMod val="85000"/>
                    <a:lumOff val="15000"/>
                  </a:schemeClr>
                </a:solidFill>
                <a:ea typeface="Lato Light" panose="020F0502020204030203" pitchFamily="34" charset="0"/>
                <a:cs typeface="Lato Light" panose="020F0502020204030203" pitchFamily="34" charset="0"/>
              </a:rPr>
              <a:t>orem</a:t>
            </a:r>
            <a:r>
              <a:rPr lang="en-US" sz="1600" dirty="0">
                <a:solidFill>
                  <a:schemeClr val="tx1">
                    <a:lumMod val="85000"/>
                    <a:lumOff val="15000"/>
                  </a:schemeClr>
                </a:solidFill>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600" dirty="0">
              <a:solidFill>
                <a:schemeClr val="tx1">
                  <a:lumMod val="85000"/>
                  <a:lumOff val="15000"/>
                </a:schemeClr>
              </a:solidFill>
              <a:ea typeface="Lato Light" panose="020F0502020204030203" pitchFamily="34" charset="0"/>
              <a:cs typeface="Lato Light" panose="020F0502020204030203" pitchFamily="34" charset="0"/>
            </a:endParaRPr>
          </a:p>
        </p:txBody>
      </p:sp>
      <p:sp>
        <p:nvSpPr>
          <p:cNvPr id="17" name="Subtitle 2">
            <a:extLst>
              <a:ext uri="{FF2B5EF4-FFF2-40B4-BE49-F238E27FC236}">
                <a16:creationId xmlns:a16="http://schemas.microsoft.com/office/drawing/2014/main" id="{74999A2D-3113-4AB4-8BFC-CEBC3084B110}"/>
              </a:ext>
            </a:extLst>
          </p:cNvPr>
          <p:cNvSpPr txBox="1">
            <a:spLocks/>
          </p:cNvSpPr>
          <p:nvPr/>
        </p:nvSpPr>
        <p:spPr>
          <a:xfrm>
            <a:off x="5460961" y="3045412"/>
            <a:ext cx="5765058"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b="1" dirty="0">
                <a:solidFill>
                  <a:schemeClr val="bg1"/>
                </a:solidFill>
                <a:ea typeface="Lato Black" panose="020F0502020204030203" pitchFamily="34" charset="0"/>
                <a:cs typeface="Lato Black" panose="020F0502020204030203" pitchFamily="34" charset="0"/>
              </a:rPr>
              <a:t>WHY DO WE CELEBRATE EASTER?</a:t>
            </a:r>
            <a:endParaRPr lang="id-ID" sz="48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8823936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C8E477-D692-4500-8577-5893923871D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48" r="4948"/>
          <a:stretch>
            <a:fillRect/>
          </a:stretch>
        </p:blipFill>
        <p:spPr/>
      </p:pic>
      <p:grpSp>
        <p:nvGrpSpPr>
          <p:cNvPr id="2" name="Group 1"/>
          <p:cNvGrpSpPr/>
          <p:nvPr/>
        </p:nvGrpSpPr>
        <p:grpSpPr>
          <a:xfrm>
            <a:off x="4163786" y="5027935"/>
            <a:ext cx="3759200" cy="1225550"/>
            <a:chOff x="6985000" y="5334000"/>
            <a:chExt cx="3759200" cy="1225550"/>
          </a:xfrm>
        </p:grpSpPr>
        <p:sp>
          <p:nvSpPr>
            <p:cNvPr id="19" name="Rectangle: Rounded Corners 18"/>
            <p:cNvSpPr/>
            <p:nvPr/>
          </p:nvSpPr>
          <p:spPr>
            <a:xfrm>
              <a:off x="6985000" y="5334000"/>
              <a:ext cx="3759200" cy="1225550"/>
            </a:xfrm>
            <a:prstGeom prst="roundRect">
              <a:avLst>
                <a:gd name="adj" fmla="val 3054"/>
              </a:avLst>
            </a:prstGeom>
            <a:gradFill>
              <a:gsLst>
                <a:gs pos="100000">
                  <a:schemeClr val="accent1"/>
                </a:gs>
                <a:gs pos="0">
                  <a:schemeClr val="accent5"/>
                </a:gs>
              </a:gsLst>
              <a:lin ang="0" scaled="0"/>
            </a:gradFill>
            <a:ln>
              <a:noFill/>
            </a:ln>
            <a:effectLst>
              <a:outerShdw blurRad="381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TextBox 11"/>
            <p:cNvSpPr txBox="1"/>
            <p:nvPr/>
          </p:nvSpPr>
          <p:spPr>
            <a:xfrm>
              <a:off x="8166748" y="5665519"/>
              <a:ext cx="1395703" cy="584775"/>
            </a:xfrm>
            <a:prstGeom prst="rect">
              <a:avLst/>
            </a:prstGeom>
            <a:noFill/>
          </p:spPr>
          <p:txBody>
            <a:bodyPr wrap="none" rtlCol="0">
              <a:spAutoFit/>
            </a:bodyPr>
            <a:lstStyle/>
            <a:p>
              <a:pPr algn="ctr"/>
              <a:r>
                <a:rPr lang="en-US" sz="3200" b="1" dirty="0">
                  <a:solidFill>
                    <a:schemeClr val="bg1"/>
                  </a:solidFill>
                  <a:cs typeface="Segoe UI Light" panose="020B0502040204020203" pitchFamily="34" charset="0"/>
                </a:rPr>
                <a:t>CHRIST</a:t>
              </a:r>
              <a:endParaRPr lang="id-ID" sz="3200" b="1" dirty="0">
                <a:solidFill>
                  <a:schemeClr val="bg1"/>
                </a:solidFill>
                <a:cs typeface="Segoe UI Light" panose="020B0502040204020203" pitchFamily="34" charset="0"/>
              </a:endParaRPr>
            </a:p>
          </p:txBody>
        </p:sp>
      </p:grpSp>
      <p:sp>
        <p:nvSpPr>
          <p:cNvPr id="17" name="TextBox 16">
            <a:extLst>
              <a:ext uri="{FF2B5EF4-FFF2-40B4-BE49-F238E27FC236}">
                <a16:creationId xmlns:a16="http://schemas.microsoft.com/office/drawing/2014/main" id="{6F8660E8-A887-4DC8-92F7-C43B1264FA57}"/>
              </a:ext>
            </a:extLst>
          </p:cNvPr>
          <p:cNvSpPr txBox="1"/>
          <p:nvPr/>
        </p:nvSpPr>
        <p:spPr>
          <a:xfrm>
            <a:off x="6163313" y="3057088"/>
            <a:ext cx="5080949" cy="1993110"/>
          </a:xfrm>
          <a:prstGeom prst="rect">
            <a:avLst/>
          </a:prstGeom>
          <a:noFill/>
        </p:spPr>
        <p:txBody>
          <a:bodyPr wrap="square" rtlCol="0">
            <a:spAutoFit/>
          </a:bodyPr>
          <a:lstStyle/>
          <a:p>
            <a:pPr algn="just">
              <a:lnSpc>
                <a:spcPct val="200000"/>
              </a:lnSpc>
            </a:pPr>
            <a:r>
              <a:rPr lang="id-ID" sz="1600" dirty="0">
                <a:solidFill>
                  <a:schemeClr val="bg1"/>
                </a:solidFill>
                <a:ea typeface="Lato Light" panose="020F0502020204030203" pitchFamily="34" charset="0"/>
                <a:cs typeface="Lato Light" panose="020F0502020204030203" pitchFamily="34" charset="0"/>
              </a:rPr>
              <a:t>L</a:t>
            </a:r>
            <a:r>
              <a:rPr lang="en-US" sz="1600" dirty="0" err="1">
                <a:solidFill>
                  <a:schemeClr val="bg1"/>
                </a:solidFill>
                <a:ea typeface="Lato Light" panose="020F0502020204030203" pitchFamily="34" charset="0"/>
                <a:cs typeface="Lato Light" panose="020F0502020204030203" pitchFamily="34" charset="0"/>
              </a:rPr>
              <a:t>orem</a:t>
            </a:r>
            <a:r>
              <a:rPr lang="en-US" sz="1600" dirty="0">
                <a:solidFill>
                  <a:schemeClr val="bg1"/>
                </a:solidFill>
                <a:ea typeface="Lato Light" panose="020F0502020204030203" pitchFamily="34" charset="0"/>
                <a:cs typeface="Lato Light" panose="020F0502020204030203" pitchFamily="34" charset="0"/>
              </a:rPr>
              <a:t> Ipsum is simply dummy text of the printing and typesetting industry. </a:t>
            </a:r>
            <a:r>
              <a:rPr lang="id-ID" sz="1600" dirty="0">
                <a:solidFill>
                  <a:schemeClr val="bg1"/>
                </a:solidFill>
                <a:ea typeface="Lato Light" panose="020F0502020204030203" pitchFamily="34" charset="0"/>
                <a:cs typeface="Lato Light" panose="020F0502020204030203" pitchFamily="34" charset="0"/>
              </a:rPr>
              <a:t>L</a:t>
            </a:r>
            <a:r>
              <a:rPr lang="en-US" sz="1600" dirty="0" err="1">
                <a:solidFill>
                  <a:schemeClr val="bg1"/>
                </a:solidFill>
                <a:ea typeface="Lato Light" panose="020F0502020204030203" pitchFamily="34" charset="0"/>
                <a:cs typeface="Lato Light" panose="020F0502020204030203" pitchFamily="34" charset="0"/>
              </a:rPr>
              <a:t>orem</a:t>
            </a:r>
            <a:r>
              <a:rPr lang="en-US" sz="1600" dirty="0">
                <a:solidFill>
                  <a:schemeClr val="bg1"/>
                </a:solidFill>
                <a:ea typeface="Lato Light" panose="020F0502020204030203" pitchFamily="34" charset="0"/>
                <a:cs typeface="Lato Light" panose="020F0502020204030203" pitchFamily="34" charset="0"/>
              </a:rPr>
              <a:t> Ipsum is simply dummy text of the printing and typesetting industry. </a:t>
            </a:r>
          </a:p>
          <a:p>
            <a:pPr algn="just">
              <a:lnSpc>
                <a:spcPct val="200000"/>
              </a:lnSpc>
            </a:pPr>
            <a:endParaRPr lang="en-US" sz="1600" dirty="0">
              <a:solidFill>
                <a:schemeClr val="tx1">
                  <a:lumMod val="85000"/>
                  <a:lumOff val="15000"/>
                </a:schemeClr>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B081CE3C-BD6B-463F-895B-24382F554CE6}"/>
              </a:ext>
            </a:extLst>
          </p:cNvPr>
          <p:cNvSpPr txBox="1"/>
          <p:nvPr/>
        </p:nvSpPr>
        <p:spPr>
          <a:xfrm>
            <a:off x="4163786" y="2472313"/>
            <a:ext cx="6098344" cy="584775"/>
          </a:xfrm>
          <a:prstGeom prst="rect">
            <a:avLst/>
          </a:prstGeom>
          <a:noFill/>
        </p:spPr>
        <p:txBody>
          <a:bodyPr wrap="square">
            <a:spAutoFit/>
          </a:bodyPr>
          <a:lstStyle/>
          <a:p>
            <a:pPr algn="r">
              <a:lnSpc>
                <a:spcPct val="100000"/>
              </a:lnSpc>
            </a:pPr>
            <a:r>
              <a:rPr lang="en-US" sz="3200" b="1" dirty="0">
                <a:solidFill>
                  <a:schemeClr val="bg1"/>
                </a:solidFill>
                <a:ea typeface="Lato Black" panose="020F0502020204030203" pitchFamily="34" charset="0"/>
                <a:cs typeface="Lato Black" panose="020F0502020204030203" pitchFamily="34" charset="0"/>
              </a:rPr>
              <a:t>WHAT EASTER MEANS?</a:t>
            </a:r>
            <a:endParaRPr lang="id-ID" sz="32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4268321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29594" y="3978123"/>
            <a:ext cx="3142472" cy="1993110"/>
          </a:xfrm>
          <a:prstGeom prst="rect">
            <a:avLst/>
          </a:prstGeom>
        </p:spPr>
        <p:txBody>
          <a:bodyPr wrap="square">
            <a:spAutoFit/>
          </a:bodyPr>
          <a:lstStyle/>
          <a:p>
            <a:pPr algn="just">
              <a:lnSpc>
                <a:spcPct val="200000"/>
              </a:lnSpc>
            </a:pPr>
            <a:r>
              <a:rPr lang="id-ID" sz="1600" b="1" dirty="0">
                <a:solidFill>
                  <a:schemeClr val="tx1">
                    <a:lumMod val="95000"/>
                    <a:lumOff val="5000"/>
                  </a:schemeClr>
                </a:solidFill>
                <a:latin typeface="+mj-lt"/>
                <a:cs typeface="Segoe UI Light" panose="020B0502040204020203" pitchFamily="34" charset="0"/>
              </a:rPr>
              <a:t>Ut wisi enim ad minim veniam</a:t>
            </a:r>
            <a:r>
              <a:rPr lang="id-ID" sz="1600" dirty="0">
                <a:solidFill>
                  <a:schemeClr val="tx1">
                    <a:lumMod val="95000"/>
                    <a:lumOff val="5000"/>
                  </a:schemeClr>
                </a:solidFill>
                <a:latin typeface="+mj-lt"/>
                <a:cs typeface="Segoe UI Light" panose="020B0502040204020203" pitchFamily="34" charset="0"/>
              </a:rPr>
              <a:t>, quis nostrud exerci tation ullamcorper suscipit lobortis nisl ut aliquip ex ea commodo</a:t>
            </a:r>
            <a:endParaRPr lang="en-US" sz="1600" dirty="0">
              <a:solidFill>
                <a:schemeClr val="tx1">
                  <a:lumMod val="95000"/>
                  <a:lumOff val="5000"/>
                </a:schemeClr>
              </a:solidFill>
              <a:latin typeface="+mj-lt"/>
              <a:cs typeface="Segoe UI Light" panose="020B0502040204020203" pitchFamily="34" charset="0"/>
            </a:endParaRPr>
          </a:p>
        </p:txBody>
      </p:sp>
      <p:sp>
        <p:nvSpPr>
          <p:cNvPr id="26" name="Rectangle 25"/>
          <p:cNvSpPr/>
          <p:nvPr/>
        </p:nvSpPr>
        <p:spPr>
          <a:xfrm>
            <a:off x="0" y="0"/>
            <a:ext cx="2788170" cy="6858000"/>
          </a:xfrm>
          <a:prstGeom prst="rect">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28" name="Rectangle 27"/>
          <p:cNvSpPr/>
          <p:nvPr/>
        </p:nvSpPr>
        <p:spPr>
          <a:xfrm>
            <a:off x="337395" y="1224641"/>
            <a:ext cx="1846659" cy="4877072"/>
          </a:xfrm>
          <a:prstGeom prst="rect">
            <a:avLst/>
          </a:prstGeom>
        </p:spPr>
        <p:txBody>
          <a:bodyPr vert="vert270" wrap="square">
            <a:spAutoFit/>
          </a:bodyPr>
          <a:lstStyle/>
          <a:p>
            <a:r>
              <a:rPr lang="en-US" sz="5400" dirty="0">
                <a:solidFill>
                  <a:schemeClr val="bg1">
                    <a:alpha val="15000"/>
                  </a:schemeClr>
                </a:solidFill>
                <a:latin typeface="+mj-lt"/>
                <a:cs typeface="Segoe UI" panose="020B0502040204020203" pitchFamily="34" charset="0"/>
              </a:rPr>
              <a:t>WELCOME TO OUR EASTER DAY </a:t>
            </a:r>
          </a:p>
        </p:txBody>
      </p:sp>
      <p:sp>
        <p:nvSpPr>
          <p:cNvPr id="39" name="Rectangle 38"/>
          <p:cNvSpPr/>
          <p:nvPr/>
        </p:nvSpPr>
        <p:spPr>
          <a:xfrm>
            <a:off x="7891415" y="3978123"/>
            <a:ext cx="3142472" cy="1993110"/>
          </a:xfrm>
          <a:prstGeom prst="rect">
            <a:avLst/>
          </a:prstGeom>
        </p:spPr>
        <p:txBody>
          <a:bodyPr wrap="square">
            <a:spAutoFit/>
          </a:bodyPr>
          <a:lstStyle/>
          <a:p>
            <a:pPr algn="just">
              <a:lnSpc>
                <a:spcPct val="200000"/>
              </a:lnSpc>
            </a:pPr>
            <a:r>
              <a:rPr lang="id-ID" sz="1600" b="1" dirty="0">
                <a:solidFill>
                  <a:schemeClr val="tx1">
                    <a:lumMod val="95000"/>
                    <a:lumOff val="5000"/>
                  </a:schemeClr>
                </a:solidFill>
                <a:latin typeface="+mj-lt"/>
                <a:cs typeface="Segoe UI Light" panose="020B0502040204020203" pitchFamily="34" charset="0"/>
              </a:rPr>
              <a:t>Ut wisi enim ad minim veniam</a:t>
            </a:r>
            <a:r>
              <a:rPr lang="id-ID" sz="1600" dirty="0">
                <a:solidFill>
                  <a:schemeClr val="tx1">
                    <a:lumMod val="95000"/>
                    <a:lumOff val="5000"/>
                  </a:schemeClr>
                </a:solidFill>
                <a:latin typeface="+mj-lt"/>
                <a:cs typeface="Segoe UI Light" panose="020B0502040204020203" pitchFamily="34" charset="0"/>
              </a:rPr>
              <a:t>, quis nostrud exerci tation ullamcorper suscipit lobortis nisl ut aliquip ex ea commodo</a:t>
            </a:r>
            <a:endParaRPr lang="en-US" sz="1600" dirty="0">
              <a:solidFill>
                <a:schemeClr val="tx1">
                  <a:lumMod val="95000"/>
                  <a:lumOff val="5000"/>
                </a:schemeClr>
              </a:solidFill>
              <a:latin typeface="+mj-lt"/>
              <a:cs typeface="Segoe UI Light" panose="020B0502040204020203" pitchFamily="34" charset="0"/>
            </a:endParaRPr>
          </a:p>
        </p:txBody>
      </p:sp>
      <p:pic>
        <p:nvPicPr>
          <p:cNvPr id="4" name="Picture Placeholder 3">
            <a:extLst>
              <a:ext uri="{FF2B5EF4-FFF2-40B4-BE49-F238E27FC236}">
                <a16:creationId xmlns:a16="http://schemas.microsoft.com/office/drawing/2014/main" id="{E4ADD72B-1583-44AB-8C2D-C8AB23B8D5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111" r="26111"/>
          <a:stretch>
            <a:fillRect/>
          </a:stretch>
        </p:blipFill>
        <p:spPr/>
      </p:pic>
      <p:pic>
        <p:nvPicPr>
          <p:cNvPr id="7" name="Picture Placeholder 6">
            <a:extLst>
              <a:ext uri="{FF2B5EF4-FFF2-40B4-BE49-F238E27FC236}">
                <a16:creationId xmlns:a16="http://schemas.microsoft.com/office/drawing/2014/main" id="{0ED6B470-7442-46E7-A84B-664DF382BFC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8220" t="-974" r="34002" b="974"/>
          <a:stretch/>
        </p:blipFill>
        <p:spPr>
          <a:xfrm>
            <a:off x="8139112" y="0"/>
            <a:ext cx="2457450" cy="3429000"/>
          </a:xfrm>
        </p:spPr>
      </p:pic>
    </p:spTree>
    <p:extLst>
      <p:ext uri="{BB962C8B-B14F-4D97-AF65-F5344CB8AC3E}">
        <p14:creationId xmlns:p14="http://schemas.microsoft.com/office/powerpoint/2010/main" val="3542880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160D2AB-210D-4301-9B4B-63002BC4729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186" b="3186"/>
          <a:stretch>
            <a:fillRect/>
          </a:stretch>
        </p:blipFill>
        <p:spPr/>
      </p:pic>
      <p:sp>
        <p:nvSpPr>
          <p:cNvPr id="19" name="Rectangle: Rounded Corners 18">
            <a:extLst>
              <a:ext uri="{FF2B5EF4-FFF2-40B4-BE49-F238E27FC236}">
                <a16:creationId xmlns:a16="http://schemas.microsoft.com/office/drawing/2014/main" id="{D59D0C65-FB36-476E-8F1B-ACB02280901F}"/>
              </a:ext>
            </a:extLst>
          </p:cNvPr>
          <p:cNvSpPr/>
          <p:nvPr/>
        </p:nvSpPr>
        <p:spPr>
          <a:xfrm>
            <a:off x="4866968" y="0"/>
            <a:ext cx="7325032" cy="6857999"/>
          </a:xfrm>
          <a:prstGeom prst="roundRect">
            <a:avLst>
              <a:gd name="adj" fmla="val 0"/>
            </a:avLst>
          </a:prstGeom>
          <a:gradFill flip="none" rotWithShape="1">
            <a:gsLst>
              <a:gs pos="80000">
                <a:srgbClr val="FFFFFF">
                  <a:alpha val="54000"/>
                </a:srgbClr>
              </a:gs>
              <a:gs pos="0">
                <a:schemeClr val="bg1">
                  <a:alpha val="94000"/>
                </a:schemeClr>
              </a:gs>
              <a:gs pos="100000">
                <a:schemeClr val="bg1">
                  <a:alpha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54776-DD39-4BAB-9AE6-E8075408304E}"/>
              </a:ext>
            </a:extLst>
          </p:cNvPr>
          <p:cNvSpPr/>
          <p:nvPr/>
        </p:nvSpPr>
        <p:spPr>
          <a:xfrm>
            <a:off x="0" y="3428999"/>
            <a:ext cx="4866968" cy="3429001"/>
          </a:xfrm>
          <a:prstGeom prst="rect">
            <a:avLst/>
          </a:prstGeom>
          <a:gradFill>
            <a:gsLst>
              <a:gs pos="2000">
                <a:schemeClr val="accent1"/>
              </a:gs>
              <a:gs pos="100000">
                <a:schemeClr val="accent5"/>
              </a:gs>
            </a:gsLst>
            <a:lin ang="3000000" scaled="0"/>
          </a:gradFill>
          <a:ln>
            <a:noFill/>
          </a:ln>
          <a:effectLst>
            <a:outerShdw blurRad="635000" dist="38100" dir="18900000" algn="b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22741C9-596D-46B5-AE4E-6AF97CE5E9AE}"/>
              </a:ext>
            </a:extLst>
          </p:cNvPr>
          <p:cNvSpPr/>
          <p:nvPr/>
        </p:nvSpPr>
        <p:spPr>
          <a:xfrm>
            <a:off x="6279031" y="5017502"/>
            <a:ext cx="1335450" cy="351080"/>
          </a:xfrm>
          <a:prstGeom prst="roundRect">
            <a:avLst>
              <a:gd name="adj" fmla="val 50000"/>
            </a:avLst>
          </a:prstGeom>
          <a:gradFill>
            <a:gsLst>
              <a:gs pos="2000">
                <a:schemeClr val="accent1"/>
              </a:gs>
              <a:gs pos="100000">
                <a:schemeClr val="accent5"/>
              </a:gs>
            </a:gsLst>
            <a:lin ang="3000000" scaled="0"/>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Segoe UI" panose="020B0502040204020203" pitchFamily="34" charset="0"/>
              </a:rPr>
              <a:t>Learn More</a:t>
            </a:r>
            <a:endParaRPr lang="id-ID" sz="1600" dirty="0">
              <a:cs typeface="Segoe UI" panose="020B0502040204020203" pitchFamily="34" charset="0"/>
            </a:endParaRPr>
          </a:p>
        </p:txBody>
      </p:sp>
      <p:sp>
        <p:nvSpPr>
          <p:cNvPr id="24" name="Text Placeholder 4">
            <a:extLst>
              <a:ext uri="{FF2B5EF4-FFF2-40B4-BE49-F238E27FC236}">
                <a16:creationId xmlns:a16="http://schemas.microsoft.com/office/drawing/2014/main" id="{16A2E9FA-4570-4C74-BC38-AA98B39B8C74}"/>
              </a:ext>
            </a:extLst>
          </p:cNvPr>
          <p:cNvSpPr txBox="1">
            <a:spLocks/>
          </p:cNvSpPr>
          <p:nvPr/>
        </p:nvSpPr>
        <p:spPr>
          <a:xfrm>
            <a:off x="6279031" y="2529872"/>
            <a:ext cx="4866969" cy="1775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id-ID" sz="1800" b="1" dirty="0">
                <a:solidFill>
                  <a:schemeClr val="tx1">
                    <a:lumMod val="75000"/>
                    <a:lumOff val="25000"/>
                  </a:schemeClr>
                </a:solidFill>
                <a:cs typeface="Calibri"/>
              </a:rPr>
              <a:t>Ut wisi enim </a:t>
            </a:r>
            <a:r>
              <a:rPr lang="id-ID" sz="1800" dirty="0">
                <a:solidFill>
                  <a:schemeClr val="tx1">
                    <a:lumMod val="75000"/>
                    <a:lumOff val="25000"/>
                  </a:schemeClr>
                </a:solidFill>
                <a:cs typeface="Calibri"/>
              </a:rPr>
              <a:t>ad minim veniam, quis nostrud exerci tation ullamcorper nibh euismod tincidunt ut laoreet dolore magna aliquam erat volutpat. Ut wisi enim ad minim veniam, quis nostrud exerci. </a:t>
            </a:r>
          </a:p>
        </p:txBody>
      </p:sp>
      <p:pic>
        <p:nvPicPr>
          <p:cNvPr id="7" name="Picture Placeholder 6">
            <a:extLst>
              <a:ext uri="{FF2B5EF4-FFF2-40B4-BE49-F238E27FC236}">
                <a16:creationId xmlns:a16="http://schemas.microsoft.com/office/drawing/2014/main" id="{4D5C7412-7741-4F1D-8D0D-5D71ECDAD72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517" b="26517"/>
          <a:stretch>
            <a:fillRect/>
          </a:stretch>
        </p:blipFill>
        <p:spPr/>
      </p:pic>
      <p:sp>
        <p:nvSpPr>
          <p:cNvPr id="26" name="TextBox 25">
            <a:extLst>
              <a:ext uri="{FF2B5EF4-FFF2-40B4-BE49-F238E27FC236}">
                <a16:creationId xmlns:a16="http://schemas.microsoft.com/office/drawing/2014/main" id="{7459E4AE-C129-4553-9B30-DFDC34B55DCF}"/>
              </a:ext>
            </a:extLst>
          </p:cNvPr>
          <p:cNvSpPr txBox="1"/>
          <p:nvPr/>
        </p:nvSpPr>
        <p:spPr>
          <a:xfrm>
            <a:off x="6279031" y="1575764"/>
            <a:ext cx="5228341" cy="954107"/>
          </a:xfrm>
          <a:prstGeom prst="rect">
            <a:avLst/>
          </a:prstGeom>
          <a:noFill/>
        </p:spPr>
        <p:txBody>
          <a:bodyPr wrap="square">
            <a:spAutoFit/>
          </a:bodyPr>
          <a:lstStyle/>
          <a:p>
            <a:pPr algn="l">
              <a:lnSpc>
                <a:spcPct val="100000"/>
              </a:lnSpc>
            </a:pPr>
            <a:r>
              <a:rPr lang="en-US" sz="2800" b="1" dirty="0">
                <a:solidFill>
                  <a:schemeClr val="tx1">
                    <a:lumMod val="75000"/>
                    <a:lumOff val="25000"/>
                  </a:schemeClr>
                </a:solidFill>
                <a:ea typeface="Lato Black" panose="020F0502020204030203" pitchFamily="34" charset="0"/>
                <a:cs typeface="Lato Black" panose="020F0502020204030203" pitchFamily="34" charset="0"/>
              </a:rPr>
              <a:t>WHAT IS THE </a:t>
            </a:r>
          </a:p>
          <a:p>
            <a:pPr algn="l">
              <a:lnSpc>
                <a:spcPct val="100000"/>
              </a:lnSpc>
            </a:pPr>
            <a:r>
              <a:rPr lang="en-US" sz="2800" b="1" dirty="0">
                <a:solidFill>
                  <a:schemeClr val="tx1">
                    <a:lumMod val="75000"/>
                    <a:lumOff val="25000"/>
                  </a:schemeClr>
                </a:solidFill>
                <a:ea typeface="Lato Black" panose="020F0502020204030203" pitchFamily="34" charset="0"/>
                <a:cs typeface="Lato Black" panose="020F0502020204030203" pitchFamily="34" charset="0"/>
              </a:rPr>
              <a:t>TRUE STORY OF EASTER?</a:t>
            </a:r>
            <a:endParaRPr lang="id-ID" sz="2800" b="1" dirty="0">
              <a:solidFill>
                <a:schemeClr val="tx1">
                  <a:lumMod val="75000"/>
                  <a:lumOff val="25000"/>
                </a:schemeClr>
              </a:solidFill>
              <a:ea typeface="Lato Black" panose="020F0502020204030203" pitchFamily="34" charset="0"/>
              <a:cs typeface="Lato Black" panose="020F0502020204030203" pitchFamily="34" charset="0"/>
            </a:endParaRPr>
          </a:p>
        </p:txBody>
      </p:sp>
      <p:sp>
        <p:nvSpPr>
          <p:cNvPr id="27" name="TextBox 26">
            <a:extLst>
              <a:ext uri="{FF2B5EF4-FFF2-40B4-BE49-F238E27FC236}">
                <a16:creationId xmlns:a16="http://schemas.microsoft.com/office/drawing/2014/main" id="{E21A1DF7-4E44-42EA-A2E5-D7C6E664E530}"/>
              </a:ext>
            </a:extLst>
          </p:cNvPr>
          <p:cNvSpPr txBox="1"/>
          <p:nvPr/>
        </p:nvSpPr>
        <p:spPr>
          <a:xfrm>
            <a:off x="892130" y="4232672"/>
            <a:ext cx="2649892" cy="1569660"/>
          </a:xfrm>
          <a:prstGeom prst="rect">
            <a:avLst/>
          </a:prstGeom>
          <a:noFill/>
        </p:spPr>
        <p:txBody>
          <a:bodyPr wrap="none" rtlCol="0">
            <a:spAutoFit/>
          </a:bodyPr>
          <a:lstStyle/>
          <a:p>
            <a:pPr algn="ctr"/>
            <a:r>
              <a:rPr lang="en-US" sz="3200" b="1" dirty="0">
                <a:solidFill>
                  <a:schemeClr val="bg1"/>
                </a:solidFill>
                <a:cs typeface="Segoe UI Light" panose="020B0502040204020203" pitchFamily="34" charset="0"/>
              </a:rPr>
              <a:t>CHRIST</a:t>
            </a:r>
          </a:p>
          <a:p>
            <a:pPr algn="ctr"/>
            <a:r>
              <a:rPr lang="en-US" sz="3200" b="1" dirty="0">
                <a:solidFill>
                  <a:schemeClr val="bg1"/>
                </a:solidFill>
                <a:cs typeface="Segoe UI Light" panose="020B0502040204020203" pitchFamily="34" charset="0"/>
              </a:rPr>
              <a:t>POWERPOINT </a:t>
            </a:r>
          </a:p>
          <a:p>
            <a:pPr algn="ctr"/>
            <a:r>
              <a:rPr lang="en-US" sz="3200" b="1" dirty="0">
                <a:solidFill>
                  <a:schemeClr val="bg1"/>
                </a:solidFill>
                <a:cs typeface="Segoe UI Light" panose="020B0502040204020203" pitchFamily="34" charset="0"/>
              </a:rPr>
              <a:t>TEMPLATE</a:t>
            </a:r>
            <a:endParaRPr lang="id-ID" sz="3200" b="1" dirty="0">
              <a:solidFill>
                <a:schemeClr val="bg1"/>
              </a:solidFill>
              <a:cs typeface="Segoe UI Light" panose="020B0502040204020203" pitchFamily="34" charset="0"/>
            </a:endParaRPr>
          </a:p>
        </p:txBody>
      </p:sp>
    </p:spTree>
    <p:extLst>
      <p:ext uri="{BB962C8B-B14F-4D97-AF65-F5344CB8AC3E}">
        <p14:creationId xmlns:p14="http://schemas.microsoft.com/office/powerpoint/2010/main" val="16031869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6234E29-C5C0-46DD-9597-F56065FE60D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222" r="8274"/>
          <a:stretch/>
        </p:blipFill>
        <p:spPr>
          <a:xfrm>
            <a:off x="0" y="0"/>
            <a:ext cx="6002338" cy="6858000"/>
          </a:xfrm>
        </p:spPr>
      </p:pic>
      <p:sp>
        <p:nvSpPr>
          <p:cNvPr id="36" name="Rectangle 35">
            <a:extLst>
              <a:ext uri="{FF2B5EF4-FFF2-40B4-BE49-F238E27FC236}">
                <a16:creationId xmlns:a16="http://schemas.microsoft.com/office/drawing/2014/main" id="{3C0B3080-6A8F-4595-8522-856A531668E0}"/>
              </a:ext>
            </a:extLst>
          </p:cNvPr>
          <p:cNvSpPr/>
          <p:nvPr/>
        </p:nvSpPr>
        <p:spPr>
          <a:xfrm>
            <a:off x="6" y="1"/>
            <a:ext cx="6002332" cy="6857998"/>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a:extLst>
              <a:ext uri="{FF2B5EF4-FFF2-40B4-BE49-F238E27FC236}">
                <a16:creationId xmlns:a16="http://schemas.microsoft.com/office/drawing/2014/main" id="{F03C14AC-E5C8-433F-B141-FE5808BF7D28}"/>
              </a:ext>
            </a:extLst>
          </p:cNvPr>
          <p:cNvSpPr/>
          <p:nvPr/>
        </p:nvSpPr>
        <p:spPr>
          <a:xfrm>
            <a:off x="6002338" y="-1"/>
            <a:ext cx="6189662" cy="48751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id-ID"/>
          </a:p>
        </p:txBody>
      </p:sp>
      <p:sp>
        <p:nvSpPr>
          <p:cNvPr id="27" name="Freeform: Shape 26">
            <a:extLst>
              <a:ext uri="{FF2B5EF4-FFF2-40B4-BE49-F238E27FC236}">
                <a16:creationId xmlns:a16="http://schemas.microsoft.com/office/drawing/2014/main" id="{DA665BA4-C442-43BB-BA24-4E08F3058FD0}"/>
              </a:ext>
            </a:extLst>
          </p:cNvPr>
          <p:cNvSpPr/>
          <p:nvPr/>
        </p:nvSpPr>
        <p:spPr>
          <a:xfrm flipV="1">
            <a:off x="6851203" y="3719434"/>
            <a:ext cx="4467874" cy="1728317"/>
          </a:xfrm>
          <a:custGeom>
            <a:avLst/>
            <a:gdLst>
              <a:gd name="connsiteX0" fmla="*/ 48060 w 4467874"/>
              <a:gd name="connsiteY0" fmla="*/ 1728317 h 1728317"/>
              <a:gd name="connsiteX1" fmla="*/ 4419814 w 4467874"/>
              <a:gd name="connsiteY1" fmla="*/ 1728317 h 1728317"/>
              <a:gd name="connsiteX2" fmla="*/ 4467874 w 4467874"/>
              <a:gd name="connsiteY2" fmla="*/ 1680257 h 1728317"/>
              <a:gd name="connsiteX3" fmla="*/ 4467874 w 4467874"/>
              <a:gd name="connsiteY3" fmla="*/ 268847 h 1728317"/>
              <a:gd name="connsiteX4" fmla="*/ 4419814 w 4467874"/>
              <a:gd name="connsiteY4" fmla="*/ 220787 h 1728317"/>
              <a:gd name="connsiteX5" fmla="*/ 264162 w 4467874"/>
              <a:gd name="connsiteY5" fmla="*/ 220787 h 1728317"/>
              <a:gd name="connsiteX6" fmla="*/ 0 w 4467874"/>
              <a:gd name="connsiteY6" fmla="*/ 0 h 1728317"/>
              <a:gd name="connsiteX7" fmla="*/ 0 w 4467874"/>
              <a:gd name="connsiteY7" fmla="*/ 268847 h 1728317"/>
              <a:gd name="connsiteX8" fmla="*/ 0 w 4467874"/>
              <a:gd name="connsiteY8" fmla="*/ 285750 h 1728317"/>
              <a:gd name="connsiteX9" fmla="*/ 0 w 4467874"/>
              <a:gd name="connsiteY9" fmla="*/ 1680257 h 1728317"/>
              <a:gd name="connsiteX10" fmla="*/ 48060 w 4467874"/>
              <a:gd name="connsiteY10" fmla="*/ 1728317 h 172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874" h="1728317">
                <a:moveTo>
                  <a:pt x="48060" y="1728317"/>
                </a:moveTo>
                <a:lnTo>
                  <a:pt x="4419814" y="1728317"/>
                </a:lnTo>
                <a:cubicBezTo>
                  <a:pt x="4446357" y="1728317"/>
                  <a:pt x="4467874" y="1706800"/>
                  <a:pt x="4467874" y="1680257"/>
                </a:cubicBezTo>
                <a:lnTo>
                  <a:pt x="4467874" y="268847"/>
                </a:lnTo>
                <a:cubicBezTo>
                  <a:pt x="4467874" y="242304"/>
                  <a:pt x="4446357" y="220787"/>
                  <a:pt x="4419814" y="220787"/>
                </a:cubicBezTo>
                <a:lnTo>
                  <a:pt x="264162" y="220787"/>
                </a:lnTo>
                <a:lnTo>
                  <a:pt x="0" y="0"/>
                </a:lnTo>
                <a:lnTo>
                  <a:pt x="0" y="268847"/>
                </a:lnTo>
                <a:lnTo>
                  <a:pt x="0" y="285750"/>
                </a:lnTo>
                <a:lnTo>
                  <a:pt x="0" y="1680257"/>
                </a:lnTo>
                <a:cubicBezTo>
                  <a:pt x="0" y="1706800"/>
                  <a:pt x="21517" y="1728317"/>
                  <a:pt x="48060" y="1728317"/>
                </a:cubicBezTo>
                <a:close/>
              </a:path>
            </a:pathLst>
          </a:custGeom>
          <a:gradFill flip="none" rotWithShape="1">
            <a:gsLst>
              <a:gs pos="1000">
                <a:schemeClr val="accent1"/>
              </a:gs>
              <a:gs pos="100000">
                <a:schemeClr val="accent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lnSpc>
                <a:spcPct val="200000"/>
              </a:lnSpc>
            </a:pPr>
            <a:endParaRPr lang="id-ID"/>
          </a:p>
        </p:txBody>
      </p:sp>
      <p:sp>
        <p:nvSpPr>
          <p:cNvPr id="23" name="Text Placeholder 4"/>
          <p:cNvSpPr txBox="1">
            <a:spLocks/>
          </p:cNvSpPr>
          <p:nvPr/>
        </p:nvSpPr>
        <p:spPr>
          <a:xfrm>
            <a:off x="7106783" y="3791511"/>
            <a:ext cx="3980772" cy="87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en-US" sz="1400" dirty="0">
                <a:solidFill>
                  <a:schemeClr val="bg1">
                    <a:lumMod val="95000"/>
                  </a:schemeClr>
                </a:solidFill>
                <a:cs typeface="Calibri"/>
              </a:rPr>
              <a:t>“</a:t>
            </a:r>
            <a:r>
              <a:rPr lang="id-ID" sz="1400" dirty="0">
                <a:solidFill>
                  <a:schemeClr val="bg1">
                    <a:lumMod val="95000"/>
                  </a:schemeClr>
                </a:solidFill>
                <a:cs typeface="Calibri"/>
              </a:rPr>
              <a:t>Ut wisi enim ad minim veniam, quis nostrud exerci tation ullamcorper nibh euismod tincidunt ut laoreet dolore magna aliquam erat volutpat</a:t>
            </a:r>
            <a:r>
              <a:rPr lang="en-US" sz="1400" dirty="0">
                <a:solidFill>
                  <a:schemeClr val="bg1">
                    <a:lumMod val="95000"/>
                  </a:schemeClr>
                </a:solidFill>
                <a:cs typeface="Calibri"/>
              </a:rPr>
              <a:t>”</a:t>
            </a:r>
            <a:r>
              <a:rPr lang="id-ID" sz="1400" dirty="0">
                <a:solidFill>
                  <a:schemeClr val="bg1">
                    <a:lumMod val="95000"/>
                  </a:schemeClr>
                </a:solidFill>
                <a:cs typeface="Calibri"/>
              </a:rPr>
              <a:t> </a:t>
            </a:r>
          </a:p>
        </p:txBody>
      </p:sp>
      <p:pic>
        <p:nvPicPr>
          <p:cNvPr id="6" name="Picture Placeholder 5">
            <a:extLst>
              <a:ext uri="{FF2B5EF4-FFF2-40B4-BE49-F238E27FC236}">
                <a16:creationId xmlns:a16="http://schemas.microsoft.com/office/drawing/2014/main" id="{E0D089D3-2395-45F1-A039-383B1626423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731" r="16731"/>
          <a:stretch>
            <a:fillRect/>
          </a:stretch>
        </p:blipFill>
        <p:spPr/>
      </p:pic>
      <p:pic>
        <p:nvPicPr>
          <p:cNvPr id="8" name="Picture Placeholder 7">
            <a:extLst>
              <a:ext uri="{FF2B5EF4-FFF2-40B4-BE49-F238E27FC236}">
                <a16:creationId xmlns:a16="http://schemas.microsoft.com/office/drawing/2014/main" id="{7C271DFD-FF6D-4F28-9DBB-43AD3DBBCBF7}"/>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l="31967" r="1334"/>
          <a:stretch/>
        </p:blipFill>
        <p:spPr>
          <a:xfrm>
            <a:off x="6578895" y="5239989"/>
            <a:ext cx="1253140" cy="1253140"/>
          </a:xfrm>
        </p:spPr>
      </p:pic>
      <p:sp>
        <p:nvSpPr>
          <p:cNvPr id="29" name="Rectangle 28">
            <a:extLst>
              <a:ext uri="{FF2B5EF4-FFF2-40B4-BE49-F238E27FC236}">
                <a16:creationId xmlns:a16="http://schemas.microsoft.com/office/drawing/2014/main" id="{25DA2C09-FFBC-48C2-821A-E5404722E8E4}"/>
              </a:ext>
            </a:extLst>
          </p:cNvPr>
          <p:cNvSpPr/>
          <p:nvPr/>
        </p:nvSpPr>
        <p:spPr>
          <a:xfrm>
            <a:off x="434511" y="3262910"/>
            <a:ext cx="5336305" cy="2617320"/>
          </a:xfrm>
          <a:prstGeom prst="rect">
            <a:avLst/>
          </a:prstGeom>
        </p:spPr>
        <p:txBody>
          <a:bodyPr wrap="square">
            <a:spAutoFit/>
          </a:bodyPr>
          <a:lstStyle/>
          <a:p>
            <a:pPr algn="just">
              <a:lnSpc>
                <a:spcPct val="200000"/>
              </a:lnSpc>
            </a:pPr>
            <a:r>
              <a:rPr lang="id-ID" sz="1400" i="0" dirty="0">
                <a:solidFill>
                  <a:schemeClr val="bg1"/>
                </a:solidFill>
                <a:effectLst/>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400" dirty="0">
                <a:solidFill>
                  <a:schemeClr val="bg1"/>
                </a:solidFill>
                <a:ea typeface="Lato Light" panose="020F0502020204030203" pitchFamily="34" charset="0"/>
                <a:cs typeface="Lato Light" panose="020F0502020204030203" pitchFamily="34" charset="0"/>
              </a:rPr>
              <a:t>justotincidunt, </a:t>
            </a:r>
          </a:p>
        </p:txBody>
      </p:sp>
      <p:sp>
        <p:nvSpPr>
          <p:cNvPr id="30" name="Subtitle 2">
            <a:extLst>
              <a:ext uri="{FF2B5EF4-FFF2-40B4-BE49-F238E27FC236}">
                <a16:creationId xmlns:a16="http://schemas.microsoft.com/office/drawing/2014/main" id="{8EE10B10-4CED-44E3-B762-CB725DECA515}"/>
              </a:ext>
            </a:extLst>
          </p:cNvPr>
          <p:cNvSpPr txBox="1">
            <a:spLocks/>
          </p:cNvSpPr>
          <p:nvPr/>
        </p:nvSpPr>
        <p:spPr>
          <a:xfrm>
            <a:off x="452651" y="1989702"/>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bg1"/>
                </a:solidFill>
                <a:ea typeface="Lato Black" panose="020F0502020204030203" pitchFamily="34" charset="0"/>
                <a:cs typeface="Lato Black" panose="020F0502020204030203" pitchFamily="34" charset="0"/>
              </a:rPr>
              <a:t>WHAT IS THE TRUE STORY OF EASTER?</a:t>
            </a:r>
            <a:endParaRPr lang="id-ID" sz="3200" b="1" dirty="0">
              <a:solidFill>
                <a:schemeClr val="bg1"/>
              </a:solidFill>
              <a:ea typeface="Lato Black" panose="020F0502020204030203" pitchFamily="34" charset="0"/>
              <a:cs typeface="Lato Black" panose="020F0502020204030203" pitchFamily="34" charset="0"/>
            </a:endParaRPr>
          </a:p>
        </p:txBody>
      </p:sp>
      <p:sp>
        <p:nvSpPr>
          <p:cNvPr id="28" name="Freeform: Shape 27">
            <a:extLst>
              <a:ext uri="{FF2B5EF4-FFF2-40B4-BE49-F238E27FC236}">
                <a16:creationId xmlns:a16="http://schemas.microsoft.com/office/drawing/2014/main" id="{2A08051A-6F3E-494E-BFAB-6C5E90B4E6B2}"/>
              </a:ext>
            </a:extLst>
          </p:cNvPr>
          <p:cNvSpPr/>
          <p:nvPr/>
        </p:nvSpPr>
        <p:spPr>
          <a:xfrm flipV="1">
            <a:off x="6851203" y="467376"/>
            <a:ext cx="4467874" cy="1728317"/>
          </a:xfrm>
          <a:custGeom>
            <a:avLst/>
            <a:gdLst>
              <a:gd name="connsiteX0" fmla="*/ 48060 w 4467874"/>
              <a:gd name="connsiteY0" fmla="*/ 1728317 h 1728317"/>
              <a:gd name="connsiteX1" fmla="*/ 4419814 w 4467874"/>
              <a:gd name="connsiteY1" fmla="*/ 1728317 h 1728317"/>
              <a:gd name="connsiteX2" fmla="*/ 4467874 w 4467874"/>
              <a:gd name="connsiteY2" fmla="*/ 1680257 h 1728317"/>
              <a:gd name="connsiteX3" fmla="*/ 4467874 w 4467874"/>
              <a:gd name="connsiteY3" fmla="*/ 268847 h 1728317"/>
              <a:gd name="connsiteX4" fmla="*/ 4419814 w 4467874"/>
              <a:gd name="connsiteY4" fmla="*/ 220787 h 1728317"/>
              <a:gd name="connsiteX5" fmla="*/ 264162 w 4467874"/>
              <a:gd name="connsiteY5" fmla="*/ 220787 h 1728317"/>
              <a:gd name="connsiteX6" fmla="*/ 0 w 4467874"/>
              <a:gd name="connsiteY6" fmla="*/ 0 h 1728317"/>
              <a:gd name="connsiteX7" fmla="*/ 0 w 4467874"/>
              <a:gd name="connsiteY7" fmla="*/ 268847 h 1728317"/>
              <a:gd name="connsiteX8" fmla="*/ 0 w 4467874"/>
              <a:gd name="connsiteY8" fmla="*/ 285750 h 1728317"/>
              <a:gd name="connsiteX9" fmla="*/ 0 w 4467874"/>
              <a:gd name="connsiteY9" fmla="*/ 1680257 h 1728317"/>
              <a:gd name="connsiteX10" fmla="*/ 48060 w 4467874"/>
              <a:gd name="connsiteY10" fmla="*/ 1728317 h 172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874" h="1728317">
                <a:moveTo>
                  <a:pt x="48060" y="1728317"/>
                </a:moveTo>
                <a:lnTo>
                  <a:pt x="4419814" y="1728317"/>
                </a:lnTo>
                <a:cubicBezTo>
                  <a:pt x="4446357" y="1728317"/>
                  <a:pt x="4467874" y="1706800"/>
                  <a:pt x="4467874" y="1680257"/>
                </a:cubicBezTo>
                <a:lnTo>
                  <a:pt x="4467874" y="268847"/>
                </a:lnTo>
                <a:cubicBezTo>
                  <a:pt x="4467874" y="242304"/>
                  <a:pt x="4446357" y="220787"/>
                  <a:pt x="4419814" y="220787"/>
                </a:cubicBezTo>
                <a:lnTo>
                  <a:pt x="264162" y="220787"/>
                </a:lnTo>
                <a:lnTo>
                  <a:pt x="0" y="0"/>
                </a:lnTo>
                <a:lnTo>
                  <a:pt x="0" y="268847"/>
                </a:lnTo>
                <a:lnTo>
                  <a:pt x="0" y="285750"/>
                </a:lnTo>
                <a:lnTo>
                  <a:pt x="0" y="1680257"/>
                </a:lnTo>
                <a:cubicBezTo>
                  <a:pt x="0" y="1706800"/>
                  <a:pt x="21517" y="1728317"/>
                  <a:pt x="48060" y="1728317"/>
                </a:cubicBezTo>
                <a:close/>
              </a:path>
            </a:pathLst>
          </a:custGeom>
          <a:gradFill flip="none" rotWithShape="1">
            <a:gsLst>
              <a:gs pos="1000">
                <a:schemeClr val="accent1"/>
              </a:gs>
              <a:gs pos="100000">
                <a:schemeClr val="accent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lnSpc>
                <a:spcPct val="200000"/>
              </a:lnSpc>
            </a:pPr>
            <a:endParaRPr lang="id-ID"/>
          </a:p>
        </p:txBody>
      </p:sp>
      <p:sp>
        <p:nvSpPr>
          <p:cNvPr id="19" name="Text Placeholder 4">
            <a:extLst>
              <a:ext uri="{FF2B5EF4-FFF2-40B4-BE49-F238E27FC236}">
                <a16:creationId xmlns:a16="http://schemas.microsoft.com/office/drawing/2014/main" id="{887DC8D1-A455-49E5-BCC7-9B6A377624EE}"/>
              </a:ext>
            </a:extLst>
          </p:cNvPr>
          <p:cNvSpPr txBox="1">
            <a:spLocks/>
          </p:cNvSpPr>
          <p:nvPr/>
        </p:nvSpPr>
        <p:spPr>
          <a:xfrm>
            <a:off x="7106783" y="539453"/>
            <a:ext cx="3980772" cy="87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en-US" sz="1400" dirty="0">
                <a:solidFill>
                  <a:schemeClr val="bg1">
                    <a:lumMod val="95000"/>
                  </a:schemeClr>
                </a:solidFill>
                <a:cs typeface="Calibri"/>
              </a:rPr>
              <a:t>“</a:t>
            </a:r>
            <a:r>
              <a:rPr lang="id-ID" sz="1400" dirty="0">
                <a:solidFill>
                  <a:schemeClr val="bg1">
                    <a:lumMod val="95000"/>
                  </a:schemeClr>
                </a:solidFill>
                <a:cs typeface="Calibri"/>
              </a:rPr>
              <a:t>Ut wisi enim ad minim veniam, quis nostrud exerci tation ullamcorper nibh euismod tincidunt ut laoreet dolore magna aliquam erat volutpat</a:t>
            </a:r>
            <a:r>
              <a:rPr lang="en-US" sz="1400" dirty="0">
                <a:solidFill>
                  <a:schemeClr val="bg1">
                    <a:lumMod val="95000"/>
                  </a:schemeClr>
                </a:solidFill>
                <a:cs typeface="Calibri"/>
              </a:rPr>
              <a:t>”</a:t>
            </a:r>
            <a:r>
              <a:rPr lang="id-ID" sz="1400" dirty="0">
                <a:solidFill>
                  <a:schemeClr val="bg1">
                    <a:lumMod val="95000"/>
                  </a:schemeClr>
                </a:solidFill>
                <a:cs typeface="Calibri"/>
              </a:rPr>
              <a:t> </a:t>
            </a:r>
          </a:p>
        </p:txBody>
      </p:sp>
    </p:spTree>
    <p:extLst>
      <p:ext uri="{BB962C8B-B14F-4D97-AF65-F5344CB8AC3E}">
        <p14:creationId xmlns:p14="http://schemas.microsoft.com/office/powerpoint/2010/main" val="75463310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AE07E89D-395B-4CB3-AADB-7971BF51EA1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1" r="491"/>
          <a:stretch>
            <a:fillRect/>
          </a:stretch>
        </p:blipFill>
        <p:spPr/>
      </p:pic>
      <p:grpSp>
        <p:nvGrpSpPr>
          <p:cNvPr id="2" name="Group 1"/>
          <p:cNvGrpSpPr/>
          <p:nvPr/>
        </p:nvGrpSpPr>
        <p:grpSpPr>
          <a:xfrm>
            <a:off x="4697511" y="508958"/>
            <a:ext cx="2448636" cy="2480310"/>
            <a:chOff x="5021681" y="3064933"/>
            <a:chExt cx="2448636" cy="2480310"/>
          </a:xfrm>
        </p:grpSpPr>
        <p:sp>
          <p:nvSpPr>
            <p:cNvPr id="3" name="Rectangle: Rounded Corners 2"/>
            <p:cNvSpPr/>
            <p:nvPr/>
          </p:nvSpPr>
          <p:spPr>
            <a:xfrm>
              <a:off x="5021681" y="3064933"/>
              <a:ext cx="2448636" cy="2480310"/>
            </a:xfrm>
            <a:prstGeom prst="roundRect">
              <a:avLst>
                <a:gd name="adj" fmla="val 1588"/>
              </a:avLst>
            </a:prstGeom>
            <a:gradFill>
              <a:gsLst>
                <a:gs pos="0">
                  <a:schemeClr val="accent1"/>
                </a:gs>
                <a:gs pos="100000">
                  <a:schemeClr val="accent5"/>
                </a:gs>
              </a:gsLst>
              <a:lin ang="2400000" scaled="0"/>
            </a:gradFill>
            <a:ln>
              <a:noFill/>
            </a:ln>
            <a:effectLst>
              <a:outerShdw blurRad="381000" dist="127000" dir="5400000" sx="95000" sy="95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600" b="1" dirty="0">
                <a:solidFill>
                  <a:schemeClr val="bg1">
                    <a:lumMod val="95000"/>
                    <a:alpha val="60000"/>
                  </a:schemeClr>
                </a:solidFill>
                <a:latin typeface="+mj-lt"/>
              </a:endParaRPr>
            </a:p>
          </p:txBody>
        </p:sp>
        <p:grpSp>
          <p:nvGrpSpPr>
            <p:cNvPr id="21" name="Group 20"/>
            <p:cNvGrpSpPr/>
            <p:nvPr/>
          </p:nvGrpSpPr>
          <p:grpSpPr>
            <a:xfrm>
              <a:off x="5210358" y="3364794"/>
              <a:ext cx="2071282" cy="1880589"/>
              <a:chOff x="4958168" y="3101419"/>
              <a:chExt cx="2071282" cy="1880589"/>
            </a:xfrm>
          </p:grpSpPr>
          <p:sp>
            <p:nvSpPr>
              <p:cNvPr id="5" name="TextBox 4"/>
              <p:cNvSpPr txBox="1"/>
              <p:nvPr/>
            </p:nvSpPr>
            <p:spPr>
              <a:xfrm>
                <a:off x="5263950" y="3854736"/>
                <a:ext cx="1459719" cy="338554"/>
              </a:xfrm>
              <a:prstGeom prst="rect">
                <a:avLst/>
              </a:prstGeom>
              <a:noFill/>
            </p:spPr>
            <p:txBody>
              <a:bodyPr wrap="square" rtlCol="0">
                <a:spAutoFit/>
              </a:bodyPr>
              <a:lstStyle/>
              <a:p>
                <a:pPr algn="ctr"/>
                <a:r>
                  <a:rPr lang="en-US" sz="1600" dirty="0">
                    <a:solidFill>
                      <a:schemeClr val="bg1"/>
                    </a:solidFill>
                    <a:latin typeface="+mj-lt"/>
                  </a:rPr>
                  <a:t>High</a:t>
                </a:r>
                <a:r>
                  <a:rPr lang="id-ID" sz="1600" dirty="0">
                    <a:solidFill>
                      <a:schemeClr val="bg1"/>
                    </a:solidFill>
                    <a:latin typeface="+mj-lt"/>
                  </a:rPr>
                  <a:t> Rating</a:t>
                </a:r>
              </a:p>
            </p:txBody>
          </p:sp>
          <p:sp>
            <p:nvSpPr>
              <p:cNvPr id="6" name="TextBox 5"/>
              <p:cNvSpPr txBox="1"/>
              <p:nvPr/>
            </p:nvSpPr>
            <p:spPr>
              <a:xfrm>
                <a:off x="5538955" y="3101419"/>
                <a:ext cx="909709" cy="769441"/>
              </a:xfrm>
              <a:prstGeom prst="rect">
                <a:avLst/>
              </a:prstGeom>
              <a:noFill/>
            </p:spPr>
            <p:txBody>
              <a:bodyPr wrap="square" rtlCol="0">
                <a:spAutoFit/>
              </a:bodyPr>
              <a:lstStyle/>
              <a:p>
                <a:pPr algn="ctr"/>
                <a:r>
                  <a:rPr lang="en-US" sz="4400" dirty="0">
                    <a:solidFill>
                      <a:schemeClr val="bg1"/>
                    </a:solidFill>
                    <a:latin typeface="+mj-lt"/>
                  </a:rPr>
                  <a:t>82</a:t>
                </a:r>
                <a:endParaRPr lang="id-ID" sz="4400" dirty="0">
                  <a:solidFill>
                    <a:schemeClr val="bg1"/>
                  </a:solidFill>
                  <a:latin typeface="+mj-lt"/>
                </a:endParaRPr>
              </a:p>
            </p:txBody>
          </p:sp>
          <p:grpSp>
            <p:nvGrpSpPr>
              <p:cNvPr id="7" name="Group 6"/>
              <p:cNvGrpSpPr/>
              <p:nvPr/>
            </p:nvGrpSpPr>
            <p:grpSpPr>
              <a:xfrm>
                <a:off x="5559028" y="4179075"/>
                <a:ext cx="869563" cy="142631"/>
                <a:chOff x="9395730" y="4795397"/>
                <a:chExt cx="869563" cy="142630"/>
              </a:xfrm>
            </p:grpSpPr>
            <p:sp>
              <p:nvSpPr>
                <p:cNvPr id="8" name="Star: 5 Points 7"/>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9" name="Star: 5 Points 8"/>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0" name="Star: 5 Points 9"/>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1" name="Star: 5 Points 10"/>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Star: 5 Points 11"/>
                <p:cNvSpPr/>
                <p:nvPr/>
              </p:nvSpPr>
              <p:spPr>
                <a:xfrm>
                  <a:off x="10126498" y="4795397"/>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grpSp>
          <p:sp>
            <p:nvSpPr>
              <p:cNvPr id="13" name="Rectangle 12"/>
              <p:cNvSpPr/>
              <p:nvPr/>
            </p:nvSpPr>
            <p:spPr>
              <a:xfrm>
                <a:off x="4958168" y="4492515"/>
                <a:ext cx="2071282" cy="489493"/>
              </a:xfrm>
              <a:prstGeom prst="rect">
                <a:avLst/>
              </a:prstGeom>
            </p:spPr>
            <p:txBody>
              <a:bodyPr wrap="square">
                <a:spAutoFit/>
              </a:bodyPr>
              <a:lstStyle/>
              <a:p>
                <a:pPr algn="ctr">
                  <a:lnSpc>
                    <a:spcPct val="120000"/>
                  </a:lnSpc>
                </a:pPr>
                <a:r>
                  <a:rPr lang="en-US" sz="1100" dirty="0">
                    <a:solidFill>
                      <a:schemeClr val="bg1"/>
                    </a:solidFill>
                    <a:latin typeface="+mj-lt"/>
                    <a:cs typeface="Calibri"/>
                  </a:rPr>
                  <a:t>“</a:t>
                </a:r>
                <a:r>
                  <a:rPr lang="id-ID" sz="1100" dirty="0">
                    <a:solidFill>
                      <a:schemeClr val="bg1"/>
                    </a:solidFill>
                    <a:latin typeface="+mj-lt"/>
                    <a:cs typeface="Calibri"/>
                  </a:rPr>
                  <a:t>Ut wisi enim ad minim veniam</a:t>
                </a:r>
                <a:r>
                  <a:rPr lang="id-ID" sz="1051" dirty="0">
                    <a:solidFill>
                      <a:schemeClr val="bg1"/>
                    </a:solidFill>
                    <a:latin typeface="+mj-lt"/>
                    <a:cs typeface="Calibri"/>
                  </a:rPr>
                  <a:t>, quis nostrud exerci tation</a:t>
                </a:r>
                <a:r>
                  <a:rPr lang="en-US" sz="1051" dirty="0">
                    <a:solidFill>
                      <a:schemeClr val="bg1"/>
                    </a:solidFill>
                    <a:latin typeface="+mj-lt"/>
                    <a:cs typeface="Calibri"/>
                  </a:rPr>
                  <a:t>”</a:t>
                </a:r>
              </a:p>
            </p:txBody>
          </p:sp>
        </p:grpSp>
      </p:grpSp>
      <p:sp>
        <p:nvSpPr>
          <p:cNvPr id="14" name="Rectangle 13"/>
          <p:cNvSpPr/>
          <p:nvPr/>
        </p:nvSpPr>
        <p:spPr>
          <a:xfrm>
            <a:off x="8062287" y="4565255"/>
            <a:ext cx="3642033" cy="779316"/>
          </a:xfrm>
          <a:prstGeom prst="rect">
            <a:avLst/>
          </a:prstGeom>
        </p:spPr>
        <p:txBody>
          <a:bodyPr wrap="square">
            <a:spAutoFit/>
          </a:bodyPr>
          <a:lstStyle/>
          <a:p>
            <a:pPr algn="just">
              <a:lnSpc>
                <a:spcPct val="200000"/>
              </a:lnSpc>
            </a:pPr>
            <a:r>
              <a:rPr lang="id-ID" sz="1200" dirty="0">
                <a:solidFill>
                  <a:schemeClr val="tx1">
                    <a:lumMod val="95000"/>
                    <a:lumOff val="5000"/>
                  </a:schemeClr>
                </a:solidFill>
                <a:latin typeface="+mj-lt"/>
                <a:cs typeface="Segoe UI Light" panose="020B0502040204020203" pitchFamily="34" charset="0"/>
              </a:rPr>
              <a:t>quis nostrud exerci tation ullamcorper suscipit lobortis nisl ut aliquip ex ea commodo consequat. </a:t>
            </a:r>
            <a:endParaRPr lang="en-US" sz="1200" dirty="0">
              <a:solidFill>
                <a:schemeClr val="tx1">
                  <a:lumMod val="95000"/>
                  <a:lumOff val="5000"/>
                </a:schemeClr>
              </a:solidFill>
              <a:latin typeface="+mj-lt"/>
              <a:cs typeface="Segoe UI Light" panose="020B0502040204020203" pitchFamily="34" charset="0"/>
            </a:endParaRPr>
          </a:p>
        </p:txBody>
      </p:sp>
      <p:sp>
        <p:nvSpPr>
          <p:cNvPr id="15" name="Rectangle 14"/>
          <p:cNvSpPr/>
          <p:nvPr/>
        </p:nvSpPr>
        <p:spPr>
          <a:xfrm>
            <a:off x="8062289" y="4177165"/>
            <a:ext cx="2208429" cy="387798"/>
          </a:xfrm>
          <a:prstGeom prst="rect">
            <a:avLst/>
          </a:prstGeom>
        </p:spPr>
        <p:txBody>
          <a:bodyPr wrap="square">
            <a:spAutoFit/>
          </a:bodyPr>
          <a:lstStyle/>
          <a:p>
            <a:pPr>
              <a:lnSpc>
                <a:spcPct val="120000"/>
              </a:lnSpc>
            </a:pPr>
            <a:r>
              <a:rPr lang="en-US" sz="1600" dirty="0">
                <a:solidFill>
                  <a:schemeClr val="tx1">
                    <a:lumMod val="75000"/>
                    <a:lumOff val="25000"/>
                  </a:schemeClr>
                </a:solidFill>
                <a:latin typeface="+mj-lt"/>
                <a:cs typeface="Segoe UI Light" panose="020B0502040204020203" pitchFamily="34" charset="0"/>
              </a:rPr>
              <a:t>High Rating</a:t>
            </a:r>
            <a:endParaRPr lang="en-US" sz="1600" dirty="0">
              <a:solidFill>
                <a:schemeClr val="bg1">
                  <a:lumMod val="65000"/>
                </a:schemeClr>
              </a:solidFill>
              <a:latin typeface="+mj-lt"/>
              <a:cs typeface="Segoe UI Light" panose="020B0502040204020203" pitchFamily="34" charset="0"/>
            </a:endParaRPr>
          </a:p>
        </p:txBody>
      </p:sp>
      <p:sp>
        <p:nvSpPr>
          <p:cNvPr id="16" name="Text Placeholder 4"/>
          <p:cNvSpPr txBox="1">
            <a:spLocks/>
          </p:cNvSpPr>
          <p:nvPr/>
        </p:nvSpPr>
        <p:spPr>
          <a:xfrm flipH="1">
            <a:off x="8062288" y="2933214"/>
            <a:ext cx="3642033" cy="770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id-ID" sz="1200" dirty="0">
                <a:solidFill>
                  <a:schemeClr val="tx1">
                    <a:lumMod val="95000"/>
                    <a:lumOff val="5000"/>
                  </a:schemeClr>
                </a:solidFill>
                <a:latin typeface="+mj-lt"/>
                <a:cs typeface="Segoe UI Light" panose="020B0502040204020203" pitchFamily="34" charset="0"/>
              </a:rPr>
              <a:t>Ut wisi enim ad minim veniam, quis nostrud exerci tation ullamcorper nibh euismod tincidunt ut laoreet dolore magna aliquam erat volutpat.</a:t>
            </a:r>
            <a:endParaRPr lang="en-US" sz="1200" dirty="0">
              <a:solidFill>
                <a:schemeClr val="tx1">
                  <a:lumMod val="95000"/>
                  <a:lumOff val="5000"/>
                </a:schemeClr>
              </a:solidFill>
              <a:latin typeface="+mj-lt"/>
              <a:cs typeface="Segoe UI Light" panose="020B0502040204020203" pitchFamily="34" charset="0"/>
            </a:endParaRPr>
          </a:p>
        </p:txBody>
      </p:sp>
      <p:sp>
        <p:nvSpPr>
          <p:cNvPr id="18" name="Rectangle 17"/>
          <p:cNvSpPr/>
          <p:nvPr/>
        </p:nvSpPr>
        <p:spPr>
          <a:xfrm>
            <a:off x="8062289" y="1859912"/>
            <a:ext cx="3485947" cy="1200329"/>
          </a:xfrm>
          <a:prstGeom prst="rect">
            <a:avLst/>
          </a:prstGeom>
        </p:spPr>
        <p:txBody>
          <a:bodyPr wrap="square">
            <a:spAutoFit/>
          </a:bodyPr>
          <a:lstStyle/>
          <a:p>
            <a:r>
              <a:rPr lang="en-US" sz="3600" dirty="0">
                <a:gradFill>
                  <a:gsLst>
                    <a:gs pos="0">
                      <a:schemeClr val="accent1"/>
                    </a:gs>
                    <a:gs pos="100000">
                      <a:schemeClr val="accent5"/>
                    </a:gs>
                  </a:gsLst>
                  <a:lin ang="0" scaled="0"/>
                </a:gradFill>
                <a:latin typeface="+mj-lt"/>
                <a:cs typeface="Segoe UI" panose="020B0502040204020203" pitchFamily="34" charset="0"/>
              </a:rPr>
              <a:t>Overview</a:t>
            </a:r>
          </a:p>
          <a:p>
            <a:r>
              <a:rPr lang="en-US" sz="3600" dirty="0">
                <a:solidFill>
                  <a:schemeClr val="tx1">
                    <a:lumMod val="65000"/>
                    <a:lumOff val="35000"/>
                  </a:schemeClr>
                </a:solidFill>
                <a:latin typeface="+mj-lt"/>
                <a:cs typeface="Segoe UI" panose="020B0502040204020203" pitchFamily="34" charset="0"/>
              </a:rPr>
              <a:t>Work!</a:t>
            </a:r>
          </a:p>
        </p:txBody>
      </p:sp>
      <p:sp>
        <p:nvSpPr>
          <p:cNvPr id="24" name="Right Triangle 23"/>
          <p:cNvSpPr/>
          <p:nvPr/>
        </p:nvSpPr>
        <p:spPr>
          <a:xfrm rot="5400000">
            <a:off x="1117600" y="1002777"/>
            <a:ext cx="746336" cy="746336"/>
          </a:xfrm>
          <a:prstGeom prst="rtTriangle">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grpSp>
        <p:nvGrpSpPr>
          <p:cNvPr id="22" name="Group 21"/>
          <p:cNvGrpSpPr/>
          <p:nvPr/>
        </p:nvGrpSpPr>
        <p:grpSpPr>
          <a:xfrm>
            <a:off x="-106718" y="3703665"/>
            <a:ext cx="2448636" cy="2480310"/>
            <a:chOff x="5021681" y="3064933"/>
            <a:chExt cx="2448636" cy="2480310"/>
          </a:xfrm>
        </p:grpSpPr>
        <p:sp>
          <p:nvSpPr>
            <p:cNvPr id="23" name="Rectangle: Rounded Corners 2"/>
            <p:cNvSpPr/>
            <p:nvPr/>
          </p:nvSpPr>
          <p:spPr>
            <a:xfrm>
              <a:off x="5021681" y="3064933"/>
              <a:ext cx="2448636" cy="2480310"/>
            </a:xfrm>
            <a:prstGeom prst="roundRect">
              <a:avLst>
                <a:gd name="adj" fmla="val 1588"/>
              </a:avLst>
            </a:prstGeom>
            <a:gradFill>
              <a:gsLst>
                <a:gs pos="0">
                  <a:schemeClr val="accent1"/>
                </a:gs>
                <a:gs pos="100000">
                  <a:schemeClr val="accent5"/>
                </a:gs>
              </a:gsLst>
              <a:lin ang="2400000" scaled="0"/>
            </a:gradFill>
            <a:ln>
              <a:noFill/>
            </a:ln>
            <a:effectLst>
              <a:outerShdw blurRad="381000" dist="127000" dir="5400000" sx="95000" sy="95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600" b="1" dirty="0">
                <a:solidFill>
                  <a:schemeClr val="bg1">
                    <a:lumMod val="95000"/>
                    <a:alpha val="60000"/>
                  </a:schemeClr>
                </a:solidFill>
                <a:latin typeface="+mj-lt"/>
              </a:endParaRPr>
            </a:p>
          </p:txBody>
        </p:sp>
        <p:grpSp>
          <p:nvGrpSpPr>
            <p:cNvPr id="25" name="Group 24"/>
            <p:cNvGrpSpPr/>
            <p:nvPr/>
          </p:nvGrpSpPr>
          <p:grpSpPr>
            <a:xfrm>
              <a:off x="5210358" y="3364794"/>
              <a:ext cx="2071282" cy="1880589"/>
              <a:chOff x="4958168" y="3101419"/>
              <a:chExt cx="2071282" cy="1880589"/>
            </a:xfrm>
          </p:grpSpPr>
          <p:sp>
            <p:nvSpPr>
              <p:cNvPr id="26" name="TextBox 25"/>
              <p:cNvSpPr txBox="1"/>
              <p:nvPr/>
            </p:nvSpPr>
            <p:spPr>
              <a:xfrm>
                <a:off x="5263950" y="3854736"/>
                <a:ext cx="1459719" cy="338554"/>
              </a:xfrm>
              <a:prstGeom prst="rect">
                <a:avLst/>
              </a:prstGeom>
              <a:noFill/>
            </p:spPr>
            <p:txBody>
              <a:bodyPr wrap="square" rtlCol="0">
                <a:spAutoFit/>
              </a:bodyPr>
              <a:lstStyle/>
              <a:p>
                <a:pPr algn="ctr"/>
                <a:r>
                  <a:rPr lang="en-US" sz="1600" dirty="0">
                    <a:solidFill>
                      <a:schemeClr val="bg1"/>
                    </a:solidFill>
                    <a:latin typeface="+mj-lt"/>
                  </a:rPr>
                  <a:t>High</a:t>
                </a:r>
                <a:r>
                  <a:rPr lang="id-ID" sz="1600" dirty="0">
                    <a:solidFill>
                      <a:schemeClr val="bg1"/>
                    </a:solidFill>
                    <a:latin typeface="+mj-lt"/>
                  </a:rPr>
                  <a:t> Rating</a:t>
                </a:r>
              </a:p>
            </p:txBody>
          </p:sp>
          <p:sp>
            <p:nvSpPr>
              <p:cNvPr id="27" name="TextBox 26"/>
              <p:cNvSpPr txBox="1"/>
              <p:nvPr/>
            </p:nvSpPr>
            <p:spPr>
              <a:xfrm>
                <a:off x="5538955" y="3101419"/>
                <a:ext cx="909709" cy="769441"/>
              </a:xfrm>
              <a:prstGeom prst="rect">
                <a:avLst/>
              </a:prstGeom>
              <a:noFill/>
            </p:spPr>
            <p:txBody>
              <a:bodyPr wrap="square" rtlCol="0">
                <a:spAutoFit/>
              </a:bodyPr>
              <a:lstStyle/>
              <a:p>
                <a:pPr algn="ctr"/>
                <a:r>
                  <a:rPr lang="en-US" sz="4400" dirty="0">
                    <a:solidFill>
                      <a:schemeClr val="bg1"/>
                    </a:solidFill>
                    <a:latin typeface="+mj-lt"/>
                  </a:rPr>
                  <a:t>85</a:t>
                </a:r>
                <a:endParaRPr lang="id-ID" sz="4400" dirty="0">
                  <a:solidFill>
                    <a:schemeClr val="bg1"/>
                  </a:solidFill>
                  <a:latin typeface="+mj-lt"/>
                </a:endParaRPr>
              </a:p>
            </p:txBody>
          </p:sp>
          <p:grpSp>
            <p:nvGrpSpPr>
              <p:cNvPr id="28" name="Group 27"/>
              <p:cNvGrpSpPr/>
              <p:nvPr/>
            </p:nvGrpSpPr>
            <p:grpSpPr>
              <a:xfrm>
                <a:off x="5559028" y="4179075"/>
                <a:ext cx="869563" cy="142631"/>
                <a:chOff x="9395730" y="4795397"/>
                <a:chExt cx="869563" cy="142630"/>
              </a:xfrm>
            </p:grpSpPr>
            <p:sp>
              <p:nvSpPr>
                <p:cNvPr id="30" name="Star: 5 Points 7"/>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1" name="Star: 5 Points 8"/>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2" name="Star: 5 Points 9"/>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3" name="Star: 5 Points 10"/>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34" name="Star: 5 Points 11"/>
                <p:cNvSpPr/>
                <p:nvPr/>
              </p:nvSpPr>
              <p:spPr>
                <a:xfrm>
                  <a:off x="10126498" y="4795397"/>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grpSp>
          <p:sp>
            <p:nvSpPr>
              <p:cNvPr id="29" name="Rectangle 28"/>
              <p:cNvSpPr/>
              <p:nvPr/>
            </p:nvSpPr>
            <p:spPr>
              <a:xfrm>
                <a:off x="4958168" y="4492515"/>
                <a:ext cx="2071282" cy="489493"/>
              </a:xfrm>
              <a:prstGeom prst="rect">
                <a:avLst/>
              </a:prstGeom>
            </p:spPr>
            <p:txBody>
              <a:bodyPr wrap="square">
                <a:spAutoFit/>
              </a:bodyPr>
              <a:lstStyle/>
              <a:p>
                <a:pPr algn="ctr">
                  <a:lnSpc>
                    <a:spcPct val="120000"/>
                  </a:lnSpc>
                </a:pPr>
                <a:r>
                  <a:rPr lang="en-US" sz="1100" dirty="0">
                    <a:solidFill>
                      <a:schemeClr val="bg1"/>
                    </a:solidFill>
                    <a:latin typeface="+mj-lt"/>
                    <a:cs typeface="Calibri"/>
                  </a:rPr>
                  <a:t>“</a:t>
                </a:r>
                <a:r>
                  <a:rPr lang="id-ID" sz="1100" dirty="0">
                    <a:solidFill>
                      <a:schemeClr val="bg1"/>
                    </a:solidFill>
                    <a:latin typeface="+mj-lt"/>
                    <a:cs typeface="Calibri"/>
                  </a:rPr>
                  <a:t>Ut wisi enim ad minim veniam</a:t>
                </a:r>
                <a:r>
                  <a:rPr lang="id-ID" sz="1051" dirty="0">
                    <a:solidFill>
                      <a:schemeClr val="bg1"/>
                    </a:solidFill>
                    <a:latin typeface="+mj-lt"/>
                    <a:cs typeface="Calibri"/>
                  </a:rPr>
                  <a:t>, quis nostrud exerci tation</a:t>
                </a:r>
                <a:r>
                  <a:rPr lang="en-US" sz="1051" dirty="0">
                    <a:solidFill>
                      <a:schemeClr val="bg1"/>
                    </a:solidFill>
                    <a:latin typeface="+mj-lt"/>
                    <a:cs typeface="Calibri"/>
                  </a:rPr>
                  <a:t>”</a:t>
                </a:r>
              </a:p>
            </p:txBody>
          </p:sp>
        </p:grpSp>
      </p:grpSp>
    </p:spTree>
    <p:extLst>
      <p:ext uri="{BB962C8B-B14F-4D97-AF65-F5344CB8AC3E}">
        <p14:creationId xmlns:p14="http://schemas.microsoft.com/office/powerpoint/2010/main" val="3561899594"/>
      </p:ext>
    </p:extLst>
  </p:cSld>
  <p:clrMapOvr>
    <a:masterClrMapping/>
  </p:clrMapOvr>
  <p:transition spd="slow">
    <p:push dir="u"/>
  </p:transition>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44546A"/>
      </a:dk2>
      <a:lt2>
        <a:srgbClr val="E7E6E6"/>
      </a:lt2>
      <a:accent1>
        <a:srgbClr val="92D050"/>
      </a:accent1>
      <a:accent2>
        <a:srgbClr val="00D661"/>
      </a:accent2>
      <a:accent3>
        <a:srgbClr val="00B050"/>
      </a:accent3>
      <a:accent4>
        <a:srgbClr val="00A44A"/>
      </a:accent4>
      <a:accent5>
        <a:srgbClr val="008E40"/>
      </a:accent5>
      <a:accent6>
        <a:srgbClr val="00A44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1344</Words>
  <Application>Microsoft Office PowerPoint</Application>
  <PresentationFormat>Widescreen</PresentationFormat>
  <Paragraphs>226</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Arial</vt:lpstr>
      <vt:lpstr>Calibri</vt:lpstr>
      <vt:lpstr>Flaticon</vt:lpstr>
      <vt:lpstr>Questrial</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119</cp:revision>
  <dcterms:created xsi:type="dcterms:W3CDTF">2018-09-19T17:47:08Z</dcterms:created>
  <dcterms:modified xsi:type="dcterms:W3CDTF">2021-02-17T12:38:50Z</dcterms:modified>
</cp:coreProperties>
</file>