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27"/>
  </p:notesMasterIdLst>
  <p:handoutMasterIdLst>
    <p:handoutMasterId r:id="rId28"/>
  </p:handoutMasterIdLst>
  <p:sldIdLst>
    <p:sldId id="852" r:id="rId2"/>
    <p:sldId id="854" r:id="rId3"/>
    <p:sldId id="259" r:id="rId4"/>
    <p:sldId id="858" r:id="rId5"/>
    <p:sldId id="857" r:id="rId6"/>
    <p:sldId id="855" r:id="rId7"/>
    <p:sldId id="859" r:id="rId8"/>
    <p:sldId id="861" r:id="rId9"/>
    <p:sldId id="863" r:id="rId10"/>
    <p:sldId id="864" r:id="rId11"/>
    <p:sldId id="867" r:id="rId12"/>
    <p:sldId id="865" r:id="rId13"/>
    <p:sldId id="868" r:id="rId14"/>
    <p:sldId id="866" r:id="rId15"/>
    <p:sldId id="886" r:id="rId16"/>
    <p:sldId id="883" r:id="rId17"/>
    <p:sldId id="884" r:id="rId18"/>
    <p:sldId id="891" r:id="rId19"/>
    <p:sldId id="897" r:id="rId20"/>
    <p:sldId id="880" r:id="rId21"/>
    <p:sldId id="895" r:id="rId22"/>
    <p:sldId id="896" r:id="rId23"/>
    <p:sldId id="898" r:id="rId24"/>
    <p:sldId id="912" r:id="rId25"/>
    <p:sldId id="9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01"/>
    <a:srgbClr val="FEFEFE"/>
    <a:srgbClr val="0B1412"/>
    <a:srgbClr val="021113"/>
    <a:srgbClr val="F0F2F5"/>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7013"/>
  </p:normalViewPr>
  <p:slideViewPr>
    <p:cSldViewPr snapToGrid="0" snapToObjects="1">
      <p:cViewPr varScale="1">
        <p:scale>
          <a:sx n="126" d="100"/>
          <a:sy n="126" d="100"/>
        </p:scale>
        <p:origin x="162" y="1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2/17/2021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10</a:t>
            </a:fld>
            <a:endParaRPr lang="en-US"/>
          </a:p>
        </p:txBody>
      </p:sp>
    </p:spTree>
    <p:extLst>
      <p:ext uri="{BB962C8B-B14F-4D97-AF65-F5344CB8AC3E}">
        <p14:creationId xmlns:p14="http://schemas.microsoft.com/office/powerpoint/2010/main" val="4170680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79DD18-D6EB-4C10-AFB0-96B7354DD561}"/>
              </a:ext>
            </a:extLst>
          </p:cNvPr>
          <p:cNvSpPr>
            <a:spLocks noGrp="1"/>
          </p:cNvSpPr>
          <p:nvPr>
            <p:ph type="pic" sz="quarter" idx="11"/>
          </p:nvPr>
        </p:nvSpPr>
        <p:spPr>
          <a:xfrm>
            <a:off x="2714173" y="1408611"/>
            <a:ext cx="3483426" cy="4040778"/>
          </a:xfrm>
          <a:custGeom>
            <a:avLst/>
            <a:gdLst>
              <a:gd name="connsiteX0" fmla="*/ 1741713 w 3483426"/>
              <a:gd name="connsiteY0" fmla="*/ 0 h 4040778"/>
              <a:gd name="connsiteX1" fmla="*/ 3483426 w 3483426"/>
              <a:gd name="connsiteY1" fmla="*/ 870857 h 4040778"/>
              <a:gd name="connsiteX2" fmla="*/ 3483426 w 3483426"/>
              <a:gd name="connsiteY2" fmla="*/ 3169921 h 4040778"/>
              <a:gd name="connsiteX3" fmla="*/ 1741713 w 3483426"/>
              <a:gd name="connsiteY3" fmla="*/ 4040778 h 4040778"/>
              <a:gd name="connsiteX4" fmla="*/ 0 w 3483426"/>
              <a:gd name="connsiteY4" fmla="*/ 3169921 h 4040778"/>
              <a:gd name="connsiteX5" fmla="*/ 0 w 3483426"/>
              <a:gd name="connsiteY5" fmla="*/ 870857 h 404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426" h="4040778">
                <a:moveTo>
                  <a:pt x="1741713" y="0"/>
                </a:moveTo>
                <a:lnTo>
                  <a:pt x="3483426" y="870857"/>
                </a:lnTo>
                <a:lnTo>
                  <a:pt x="3483426" y="3169921"/>
                </a:lnTo>
                <a:lnTo>
                  <a:pt x="1741713" y="4040778"/>
                </a:lnTo>
                <a:lnTo>
                  <a:pt x="0" y="3169921"/>
                </a:lnTo>
                <a:lnTo>
                  <a:pt x="0" y="870857"/>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9656879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Blank with Footer &amp;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CC8E116-48B4-42AB-9A40-86C8C46B850C}"/>
              </a:ext>
            </a:extLst>
          </p:cNvPr>
          <p:cNvSpPr>
            <a:spLocks noGrp="1"/>
          </p:cNvSpPr>
          <p:nvPr>
            <p:ph type="pic" sz="quarter" idx="14"/>
          </p:nvPr>
        </p:nvSpPr>
        <p:spPr>
          <a:xfrm>
            <a:off x="0" y="0"/>
            <a:ext cx="5905268" cy="685800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958826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7E6E2FA-1F74-46A8-BD72-0A486F3059C7}"/>
              </a:ext>
            </a:extLst>
          </p:cNvPr>
          <p:cNvSpPr>
            <a:spLocks noGrp="1"/>
          </p:cNvSpPr>
          <p:nvPr>
            <p:ph type="pic" sz="quarter" idx="12"/>
          </p:nvPr>
        </p:nvSpPr>
        <p:spPr>
          <a:xfrm>
            <a:off x="1504950" y="3429000"/>
            <a:ext cx="3171824" cy="3429000"/>
          </a:xfr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7A27760B-65D4-4890-B561-91ED88700750}"/>
              </a:ext>
            </a:extLst>
          </p:cNvPr>
          <p:cNvSpPr>
            <a:spLocks noGrp="1"/>
          </p:cNvSpPr>
          <p:nvPr>
            <p:ph type="pic" sz="quarter" idx="13"/>
          </p:nvPr>
        </p:nvSpPr>
        <p:spPr>
          <a:xfrm>
            <a:off x="4676774" y="0"/>
            <a:ext cx="6010275" cy="34290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64374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5DA1167-06AA-40AD-A66E-01A043C9A382}"/>
              </a:ext>
            </a:extLst>
          </p:cNvPr>
          <p:cNvSpPr>
            <a:spLocks noGrp="1"/>
          </p:cNvSpPr>
          <p:nvPr>
            <p:ph type="pic" sz="quarter" idx="12"/>
          </p:nvPr>
        </p:nvSpPr>
        <p:spPr>
          <a:xfrm>
            <a:off x="0" y="0"/>
            <a:ext cx="3497943" cy="3429000"/>
          </a:xfr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D8473E25-1340-4C09-A99D-238301FF3F4E}"/>
              </a:ext>
            </a:extLst>
          </p:cNvPr>
          <p:cNvSpPr>
            <a:spLocks noGrp="1"/>
          </p:cNvSpPr>
          <p:nvPr>
            <p:ph type="pic" sz="quarter" idx="13"/>
          </p:nvPr>
        </p:nvSpPr>
        <p:spPr>
          <a:xfrm>
            <a:off x="3497943" y="3429000"/>
            <a:ext cx="3497943" cy="34290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268293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Blank with Footer &amp; Head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B3285A7-54EE-420F-95CC-29936599DD48}"/>
              </a:ext>
            </a:extLst>
          </p:cNvPr>
          <p:cNvSpPr>
            <a:spLocks noGrp="1"/>
          </p:cNvSpPr>
          <p:nvPr>
            <p:ph type="pic" sz="quarter" idx="13"/>
          </p:nvPr>
        </p:nvSpPr>
        <p:spPr>
          <a:xfrm>
            <a:off x="7915275" y="1847850"/>
            <a:ext cx="3162300" cy="3162300"/>
          </a:xfrm>
          <a:custGeom>
            <a:avLst/>
            <a:gdLst>
              <a:gd name="connsiteX0" fmla="*/ 1581150 w 3162300"/>
              <a:gd name="connsiteY0" fmla="*/ 0 h 3162300"/>
              <a:gd name="connsiteX1" fmla="*/ 3162300 w 3162300"/>
              <a:gd name="connsiteY1" fmla="*/ 1581150 h 3162300"/>
              <a:gd name="connsiteX2" fmla="*/ 1581150 w 3162300"/>
              <a:gd name="connsiteY2" fmla="*/ 3162300 h 3162300"/>
              <a:gd name="connsiteX3" fmla="*/ 0 w 3162300"/>
              <a:gd name="connsiteY3" fmla="*/ 1581150 h 3162300"/>
              <a:gd name="connsiteX4" fmla="*/ 1581150 w 3162300"/>
              <a:gd name="connsiteY4" fmla="*/ 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0" h="3162300">
                <a:moveTo>
                  <a:pt x="1581150" y="0"/>
                </a:moveTo>
                <a:cubicBezTo>
                  <a:pt x="2454395" y="0"/>
                  <a:pt x="3162300" y="707905"/>
                  <a:pt x="3162300" y="1581150"/>
                </a:cubicBezTo>
                <a:cubicBezTo>
                  <a:pt x="3162300" y="2454395"/>
                  <a:pt x="2454395" y="3162300"/>
                  <a:pt x="1581150" y="3162300"/>
                </a:cubicBezTo>
                <a:cubicBezTo>
                  <a:pt x="707905" y="3162300"/>
                  <a:pt x="0" y="2454395"/>
                  <a:pt x="0" y="1581150"/>
                </a:cubicBezTo>
                <a:cubicBezTo>
                  <a:pt x="0" y="707905"/>
                  <a:pt x="707905" y="0"/>
                  <a:pt x="1581150" y="0"/>
                </a:cubicBezTo>
                <a:close/>
              </a:path>
            </a:pathLst>
          </a:custGeom>
        </p:spPr>
        <p:txBody>
          <a:bodyPr wrap="square" anchor="ctr">
            <a:noAutofit/>
          </a:bodyPr>
          <a:lstStyle>
            <a:lvl1pPr marL="0" indent="0" algn="ctr">
              <a:buNone/>
              <a:defRPr sz="1200"/>
            </a:lvl1pPr>
          </a:lstStyle>
          <a:p>
            <a:endParaRPr lang="en-US" dirty="0"/>
          </a:p>
        </p:txBody>
      </p:sp>
      <p:sp>
        <p:nvSpPr>
          <p:cNvPr id="12" name="Picture Placeholder 11">
            <a:extLst>
              <a:ext uri="{FF2B5EF4-FFF2-40B4-BE49-F238E27FC236}">
                <a16:creationId xmlns:a16="http://schemas.microsoft.com/office/drawing/2014/main" id="{C5FDE6F0-144D-4559-A1C9-45EA8031B467}"/>
              </a:ext>
            </a:extLst>
          </p:cNvPr>
          <p:cNvSpPr>
            <a:spLocks noGrp="1"/>
          </p:cNvSpPr>
          <p:nvPr>
            <p:ph type="pic" sz="quarter" idx="12"/>
          </p:nvPr>
        </p:nvSpPr>
        <p:spPr>
          <a:xfrm>
            <a:off x="1114425" y="1847850"/>
            <a:ext cx="3162300" cy="3162300"/>
          </a:xfrm>
          <a:custGeom>
            <a:avLst/>
            <a:gdLst>
              <a:gd name="connsiteX0" fmla="*/ 1581150 w 3162300"/>
              <a:gd name="connsiteY0" fmla="*/ 0 h 3162300"/>
              <a:gd name="connsiteX1" fmla="*/ 3162300 w 3162300"/>
              <a:gd name="connsiteY1" fmla="*/ 1581150 h 3162300"/>
              <a:gd name="connsiteX2" fmla="*/ 1581150 w 3162300"/>
              <a:gd name="connsiteY2" fmla="*/ 3162300 h 3162300"/>
              <a:gd name="connsiteX3" fmla="*/ 0 w 3162300"/>
              <a:gd name="connsiteY3" fmla="*/ 1581150 h 3162300"/>
              <a:gd name="connsiteX4" fmla="*/ 1581150 w 3162300"/>
              <a:gd name="connsiteY4" fmla="*/ 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0" h="3162300">
                <a:moveTo>
                  <a:pt x="1581150" y="0"/>
                </a:moveTo>
                <a:cubicBezTo>
                  <a:pt x="2454395" y="0"/>
                  <a:pt x="3162300" y="707905"/>
                  <a:pt x="3162300" y="1581150"/>
                </a:cubicBezTo>
                <a:cubicBezTo>
                  <a:pt x="3162300" y="2454395"/>
                  <a:pt x="2454395" y="3162300"/>
                  <a:pt x="1581150" y="3162300"/>
                </a:cubicBezTo>
                <a:cubicBezTo>
                  <a:pt x="707905" y="3162300"/>
                  <a:pt x="0" y="2454395"/>
                  <a:pt x="0" y="1581150"/>
                </a:cubicBezTo>
                <a:cubicBezTo>
                  <a:pt x="0" y="707905"/>
                  <a:pt x="707905" y="0"/>
                  <a:pt x="1581150"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838618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56A21E8-29B9-4829-8D90-D8C7CD13C8C6}"/>
              </a:ext>
            </a:extLst>
          </p:cNvPr>
          <p:cNvSpPr>
            <a:spLocks noGrp="1"/>
          </p:cNvSpPr>
          <p:nvPr>
            <p:ph type="pic" sz="quarter" idx="11"/>
          </p:nvPr>
        </p:nvSpPr>
        <p:spPr>
          <a:xfrm>
            <a:off x="1" y="0"/>
            <a:ext cx="3614058" cy="6875362"/>
          </a:xfr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1E1F2066-22BD-412A-9FFD-3C031F246B8A}"/>
              </a:ext>
            </a:extLst>
          </p:cNvPr>
          <p:cNvSpPr>
            <a:spLocks noGrp="1"/>
          </p:cNvSpPr>
          <p:nvPr>
            <p:ph type="pic" sz="quarter" idx="12"/>
          </p:nvPr>
        </p:nvSpPr>
        <p:spPr>
          <a:xfrm>
            <a:off x="3614058" y="0"/>
            <a:ext cx="3614058" cy="287382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562604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749143" y="0"/>
            <a:ext cx="5442856" cy="687536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598132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with Footer &amp;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E13746D7-617D-44A2-931A-550F421700D7}"/>
              </a:ext>
            </a:extLst>
          </p:cNvPr>
          <p:cNvSpPr>
            <a:spLocks noGrp="1"/>
          </p:cNvSpPr>
          <p:nvPr>
            <p:ph type="pic" sz="quarter" idx="11"/>
          </p:nvPr>
        </p:nvSpPr>
        <p:spPr>
          <a:xfrm>
            <a:off x="0" y="0"/>
            <a:ext cx="5776685" cy="399142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702683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with Footer &amp;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80AE8-76D6-4E55-9D8F-019116F10B0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07954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with Footer &amp;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80AE8-76D6-4E55-9D8F-019116F10B0D}"/>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680F65BE-447E-40F5-9D6C-3B335915542D}"/>
              </a:ext>
            </a:extLst>
          </p:cNvPr>
          <p:cNvSpPr>
            <a:spLocks noGrp="1"/>
          </p:cNvSpPr>
          <p:nvPr>
            <p:ph type="pic" sz="quarter" idx="11"/>
          </p:nvPr>
        </p:nvSpPr>
        <p:spPr>
          <a:xfrm>
            <a:off x="2129798" y="2132693"/>
            <a:ext cx="7736266" cy="223182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606994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1999" cy="687536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with Footer &amp; Heade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0B789A21-C648-488D-889F-BA61E7DDCF72}"/>
              </a:ext>
            </a:extLst>
          </p:cNvPr>
          <p:cNvSpPr>
            <a:spLocks noGrp="1"/>
          </p:cNvSpPr>
          <p:nvPr>
            <p:ph type="pic" sz="quarter" idx="11"/>
          </p:nvPr>
        </p:nvSpPr>
        <p:spPr>
          <a:xfrm>
            <a:off x="3889420" y="1150871"/>
            <a:ext cx="6168980" cy="457362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868474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B306A6A7-D622-4096-80FF-5B961E915D2A}"/>
              </a:ext>
            </a:extLst>
          </p:cNvPr>
          <p:cNvSpPr>
            <a:spLocks noGrp="1"/>
          </p:cNvSpPr>
          <p:nvPr>
            <p:ph type="pic" sz="quarter" idx="11"/>
          </p:nvPr>
        </p:nvSpPr>
        <p:spPr>
          <a:xfrm>
            <a:off x="514348" y="514348"/>
            <a:ext cx="5581652" cy="2914652"/>
          </a:xfr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73105403-DCA4-4E2E-9CA4-9A9E44783D36}"/>
              </a:ext>
            </a:extLst>
          </p:cNvPr>
          <p:cNvSpPr>
            <a:spLocks noGrp="1"/>
          </p:cNvSpPr>
          <p:nvPr>
            <p:ph type="pic" sz="quarter" idx="12"/>
          </p:nvPr>
        </p:nvSpPr>
        <p:spPr>
          <a:xfrm>
            <a:off x="6095998" y="3429000"/>
            <a:ext cx="5581652" cy="291465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61979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Blank with Footer &amp; Header">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DAF7471A-984B-4125-A73B-DFA8BDD57B0D}"/>
              </a:ext>
            </a:extLst>
          </p:cNvPr>
          <p:cNvSpPr>
            <a:spLocks noGrp="1"/>
          </p:cNvSpPr>
          <p:nvPr>
            <p:ph type="pic" sz="quarter" idx="16" hasCustomPrompt="1"/>
          </p:nvPr>
        </p:nvSpPr>
        <p:spPr>
          <a:xfrm>
            <a:off x="3900079" y="1"/>
            <a:ext cx="3583093" cy="3429000"/>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5" name="Picture Placeholder 8">
            <a:extLst>
              <a:ext uri="{FF2B5EF4-FFF2-40B4-BE49-F238E27FC236}">
                <a16:creationId xmlns:a16="http://schemas.microsoft.com/office/drawing/2014/main" id="{996F887E-1BAB-448C-B4E8-42E729FEE3BD}"/>
              </a:ext>
            </a:extLst>
          </p:cNvPr>
          <p:cNvSpPr>
            <a:spLocks noGrp="1"/>
          </p:cNvSpPr>
          <p:nvPr>
            <p:ph type="pic" sz="quarter" idx="17" hasCustomPrompt="1"/>
          </p:nvPr>
        </p:nvSpPr>
        <p:spPr>
          <a:xfrm>
            <a:off x="0" y="1448208"/>
            <a:ext cx="2935175" cy="3961584"/>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2332835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Blank with Footer &amp; Header">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6407A581-FDE1-4E04-AB9D-3049D66E4E4F}"/>
              </a:ext>
            </a:extLst>
          </p:cNvPr>
          <p:cNvSpPr>
            <a:spLocks noGrp="1"/>
          </p:cNvSpPr>
          <p:nvPr>
            <p:ph type="pic" sz="quarter" idx="15" hasCustomPrompt="1"/>
          </p:nvPr>
        </p:nvSpPr>
        <p:spPr>
          <a:xfrm>
            <a:off x="3981908" y="1569810"/>
            <a:ext cx="4228184" cy="3718379"/>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2" name="Picture Placeholder 8">
            <a:extLst>
              <a:ext uri="{FF2B5EF4-FFF2-40B4-BE49-F238E27FC236}">
                <a16:creationId xmlns:a16="http://schemas.microsoft.com/office/drawing/2014/main" id="{EB541BF8-D1F6-468A-BF62-AA0AA1923968}"/>
              </a:ext>
            </a:extLst>
          </p:cNvPr>
          <p:cNvSpPr>
            <a:spLocks noGrp="1"/>
          </p:cNvSpPr>
          <p:nvPr>
            <p:ph type="pic" sz="quarter" idx="16" hasCustomPrompt="1"/>
          </p:nvPr>
        </p:nvSpPr>
        <p:spPr>
          <a:xfrm>
            <a:off x="792768" y="2801257"/>
            <a:ext cx="2555505" cy="2486932"/>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377041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Blank with Footer &amp; Header">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417091DF-E04B-4BEF-B132-3184115E7ACB}"/>
              </a:ext>
            </a:extLst>
          </p:cNvPr>
          <p:cNvSpPr>
            <a:spLocks noGrp="1"/>
          </p:cNvSpPr>
          <p:nvPr>
            <p:ph type="pic" sz="quarter" idx="15" hasCustomPrompt="1"/>
          </p:nvPr>
        </p:nvSpPr>
        <p:spPr>
          <a:xfrm>
            <a:off x="4204224" y="1238250"/>
            <a:ext cx="3415776" cy="4381500"/>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3" name="Picture Placeholder 8">
            <a:extLst>
              <a:ext uri="{FF2B5EF4-FFF2-40B4-BE49-F238E27FC236}">
                <a16:creationId xmlns:a16="http://schemas.microsoft.com/office/drawing/2014/main" id="{51C815A7-66BE-4C86-BA91-097E092ADD80}"/>
              </a:ext>
            </a:extLst>
          </p:cNvPr>
          <p:cNvSpPr>
            <a:spLocks noGrp="1"/>
          </p:cNvSpPr>
          <p:nvPr>
            <p:ph type="pic" sz="quarter" idx="16" hasCustomPrompt="1"/>
          </p:nvPr>
        </p:nvSpPr>
        <p:spPr>
          <a:xfrm>
            <a:off x="792768" y="1238250"/>
            <a:ext cx="3217945" cy="2093994"/>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4" name="Picture Placeholder 8">
            <a:extLst>
              <a:ext uri="{FF2B5EF4-FFF2-40B4-BE49-F238E27FC236}">
                <a16:creationId xmlns:a16="http://schemas.microsoft.com/office/drawing/2014/main" id="{9F3C9C1E-AE54-45A0-8E64-6FDA4419FDD8}"/>
              </a:ext>
            </a:extLst>
          </p:cNvPr>
          <p:cNvSpPr>
            <a:spLocks noGrp="1"/>
          </p:cNvSpPr>
          <p:nvPr>
            <p:ph type="pic" sz="quarter" idx="17" hasCustomPrompt="1"/>
          </p:nvPr>
        </p:nvSpPr>
        <p:spPr>
          <a:xfrm>
            <a:off x="792768" y="3525756"/>
            <a:ext cx="3217945" cy="2093994"/>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1391957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Blank with Footer &amp; Header">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8C95E345-AA04-48DD-B374-67CA2005B68A}"/>
              </a:ext>
            </a:extLst>
          </p:cNvPr>
          <p:cNvSpPr>
            <a:spLocks noGrp="1"/>
          </p:cNvSpPr>
          <p:nvPr>
            <p:ph type="pic" sz="quarter" idx="15" hasCustomPrompt="1"/>
          </p:nvPr>
        </p:nvSpPr>
        <p:spPr>
          <a:xfrm>
            <a:off x="4005943" y="0"/>
            <a:ext cx="4003358" cy="3767970"/>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2" name="Picture Placeholder 8">
            <a:extLst>
              <a:ext uri="{FF2B5EF4-FFF2-40B4-BE49-F238E27FC236}">
                <a16:creationId xmlns:a16="http://schemas.microsoft.com/office/drawing/2014/main" id="{85D78527-DC15-4886-A1BC-ECF2ACF8C1E3}"/>
              </a:ext>
            </a:extLst>
          </p:cNvPr>
          <p:cNvSpPr>
            <a:spLocks noGrp="1"/>
          </p:cNvSpPr>
          <p:nvPr>
            <p:ph type="pic" sz="quarter" idx="16" hasCustomPrompt="1"/>
          </p:nvPr>
        </p:nvSpPr>
        <p:spPr>
          <a:xfrm>
            <a:off x="-2" y="3767968"/>
            <a:ext cx="4005946" cy="3090031"/>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2665063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_Blank with Footer &amp; Header">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AD66F27-B804-43CA-8AF5-94F68F65E47F}"/>
              </a:ext>
            </a:extLst>
          </p:cNvPr>
          <p:cNvSpPr>
            <a:spLocks noGrp="1"/>
          </p:cNvSpPr>
          <p:nvPr>
            <p:ph type="pic" sz="quarter" idx="15" hasCustomPrompt="1"/>
          </p:nvPr>
        </p:nvSpPr>
        <p:spPr>
          <a:xfrm>
            <a:off x="6095997" y="1336676"/>
            <a:ext cx="2435476" cy="4344988"/>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3" name="Picture Placeholder 8">
            <a:extLst>
              <a:ext uri="{FF2B5EF4-FFF2-40B4-BE49-F238E27FC236}">
                <a16:creationId xmlns:a16="http://schemas.microsoft.com/office/drawing/2014/main" id="{F2972D59-A1A4-410C-B53A-121C728183DE}"/>
              </a:ext>
            </a:extLst>
          </p:cNvPr>
          <p:cNvSpPr>
            <a:spLocks noGrp="1"/>
          </p:cNvSpPr>
          <p:nvPr>
            <p:ph type="pic" sz="quarter" idx="16" hasCustomPrompt="1"/>
          </p:nvPr>
        </p:nvSpPr>
        <p:spPr>
          <a:xfrm>
            <a:off x="8683697" y="1336676"/>
            <a:ext cx="2435476" cy="2096384"/>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
        <p:nvSpPr>
          <p:cNvPr id="14" name="Picture Placeholder 8">
            <a:extLst>
              <a:ext uri="{FF2B5EF4-FFF2-40B4-BE49-F238E27FC236}">
                <a16:creationId xmlns:a16="http://schemas.microsoft.com/office/drawing/2014/main" id="{E4A6048A-7E6E-4CEB-838A-D7B89DDB864E}"/>
              </a:ext>
            </a:extLst>
          </p:cNvPr>
          <p:cNvSpPr>
            <a:spLocks noGrp="1"/>
          </p:cNvSpPr>
          <p:nvPr>
            <p:ph type="pic" sz="quarter" idx="17" hasCustomPrompt="1"/>
          </p:nvPr>
        </p:nvSpPr>
        <p:spPr>
          <a:xfrm>
            <a:off x="8683697" y="3585280"/>
            <a:ext cx="2435476" cy="2096384"/>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3426875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Blank with Footer &amp;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85651E-B4BF-4076-A4E4-B59717135A85}"/>
              </a:ext>
            </a:extLst>
          </p:cNvPr>
          <p:cNvSpPr>
            <a:spLocks noGrp="1"/>
          </p:cNvSpPr>
          <p:nvPr>
            <p:ph type="pic" sz="quarter" idx="15" hasCustomPrompt="1"/>
          </p:nvPr>
        </p:nvSpPr>
        <p:spPr>
          <a:xfrm>
            <a:off x="1609726" y="1609725"/>
            <a:ext cx="4090984" cy="3636958"/>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678555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875" r:id="rId1"/>
    <p:sldLayoutId id="2147483871" r:id="rId2"/>
    <p:sldLayoutId id="2147483909" r:id="rId3"/>
    <p:sldLayoutId id="2147483900" r:id="rId4"/>
    <p:sldLayoutId id="2147483899" r:id="rId5"/>
    <p:sldLayoutId id="2147483898" r:id="rId6"/>
    <p:sldLayoutId id="2147483897" r:id="rId7"/>
    <p:sldLayoutId id="2147483896" r:id="rId8"/>
    <p:sldLayoutId id="2147483893" r:id="rId9"/>
    <p:sldLayoutId id="2147483892" r:id="rId10"/>
    <p:sldLayoutId id="2147483883" r:id="rId11"/>
    <p:sldLayoutId id="2147483882" r:id="rId12"/>
    <p:sldLayoutId id="2147483881" r:id="rId13"/>
    <p:sldLayoutId id="2147483880" r:id="rId14"/>
    <p:sldLayoutId id="2147483878" r:id="rId15"/>
    <p:sldLayoutId id="2147483876" r:id="rId16"/>
    <p:sldLayoutId id="2147483873" r:id="rId17"/>
    <p:sldLayoutId id="2147483874" r:id="rId18"/>
    <p:sldLayoutId id="2147483726" r:id="rId19"/>
  </p:sldLayoutIdLst>
  <p:hf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4DC599-A8CB-4C68-BAA9-3D596BF8A9C9}"/>
              </a:ext>
            </a:extLst>
          </p:cNvPr>
          <p:cNvPicPr>
            <a:picLocks noGrp="1" noChangeAspect="1"/>
          </p:cNvPicPr>
          <p:nvPr>
            <p:ph type="pic" sz="quarter" idx="10"/>
          </p:nvPr>
        </p:nvPicPr>
        <p:blipFill>
          <a:blip r:embed="rId2"/>
          <a:srcRect t="7570" b="7570"/>
          <a:stretch>
            <a:fillRect/>
          </a:stretch>
        </p:blipFill>
        <p:spPr/>
      </p:pic>
      <p:sp>
        <p:nvSpPr>
          <p:cNvPr id="28" name="Rectangle 27">
            <a:extLst>
              <a:ext uri="{FF2B5EF4-FFF2-40B4-BE49-F238E27FC236}">
                <a16:creationId xmlns:a16="http://schemas.microsoft.com/office/drawing/2014/main" id="{51654A77-536D-4BDD-8CB4-03BB9CD9020C}"/>
              </a:ext>
            </a:extLst>
          </p:cNvPr>
          <p:cNvSpPr/>
          <p:nvPr/>
        </p:nvSpPr>
        <p:spPr>
          <a:xfrm>
            <a:off x="0" y="0"/>
            <a:ext cx="12192000" cy="6875362"/>
          </a:xfrm>
          <a:prstGeom prst="rect">
            <a:avLst/>
          </a:prstGeom>
          <a:gradFill flip="none" rotWithShape="1">
            <a:gsLst>
              <a:gs pos="0">
                <a:schemeClr val="accent6">
                  <a:alpha val="82000"/>
                </a:schemeClr>
              </a:gs>
              <a:gs pos="100000">
                <a:schemeClr val="accent5">
                  <a:alpha val="5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CB481C-89A0-42A6-9A95-45CCB7FA9F3C}"/>
              </a:ext>
            </a:extLst>
          </p:cNvPr>
          <p:cNvGrpSpPr/>
          <p:nvPr/>
        </p:nvGrpSpPr>
        <p:grpSpPr>
          <a:xfrm>
            <a:off x="3606376" y="2453266"/>
            <a:ext cx="4979248" cy="1450256"/>
            <a:chOff x="3567549" y="2981285"/>
            <a:chExt cx="4979248" cy="1450256"/>
          </a:xfrm>
        </p:grpSpPr>
        <p:sp>
          <p:nvSpPr>
            <p:cNvPr id="9" name="TextBox 8">
              <a:extLst>
                <a:ext uri="{FF2B5EF4-FFF2-40B4-BE49-F238E27FC236}">
                  <a16:creationId xmlns:a16="http://schemas.microsoft.com/office/drawing/2014/main" id="{9FBDB4E0-1986-4CE9-ACE8-FEF4A2FDFDB4}"/>
                </a:ext>
              </a:extLst>
            </p:cNvPr>
            <p:cNvSpPr txBox="1"/>
            <p:nvPr/>
          </p:nvSpPr>
          <p:spPr>
            <a:xfrm>
              <a:off x="4659198" y="2981285"/>
              <a:ext cx="2795958" cy="1200329"/>
            </a:xfrm>
            <a:prstGeom prst="rect">
              <a:avLst/>
            </a:prstGeom>
            <a:noFill/>
          </p:spPr>
          <p:txBody>
            <a:bodyPr wrap="none" rtlCol="0">
              <a:spAutoFit/>
            </a:bodyPr>
            <a:lstStyle/>
            <a:p>
              <a:pPr algn="ctr"/>
              <a:r>
                <a:rPr lang="en-US" sz="7200">
                  <a:solidFill>
                    <a:schemeClr val="bg1"/>
                  </a:solidFill>
                  <a:latin typeface="Montserrat" panose="00000500000000000000" pitchFamily="2" charset="0"/>
                </a:rPr>
                <a:t>EGGS</a:t>
              </a:r>
              <a:endParaRPr lang="en-US" sz="7200"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6EE8F3E7-CBF0-4256-9753-B0DE9B8AC7F5}"/>
                </a:ext>
              </a:extLst>
            </p:cNvPr>
            <p:cNvSpPr txBox="1"/>
            <p:nvPr/>
          </p:nvSpPr>
          <p:spPr>
            <a:xfrm>
              <a:off x="3567549" y="4062209"/>
              <a:ext cx="4979248"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ea typeface="Lato Light" panose="020F0502020204030203" pitchFamily="34" charset="0"/>
                  <a:cs typeface="Lato Light" panose="020F0502020204030203" pitchFamily="34" charset="0"/>
                </a:rPr>
                <a:t>POWERPOINT PRESENTATION TEMPLATE</a:t>
              </a:r>
            </a:p>
          </p:txBody>
        </p:sp>
      </p:grpSp>
    </p:spTree>
    <p:extLst>
      <p:ext uri="{BB962C8B-B14F-4D97-AF65-F5344CB8AC3E}">
        <p14:creationId xmlns:p14="http://schemas.microsoft.com/office/powerpoint/2010/main" val="713551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67D0B6FA-1D94-482C-93AF-FAC084C9638C}"/>
              </a:ext>
            </a:extLst>
          </p:cNvPr>
          <p:cNvSpPr/>
          <p:nvPr/>
        </p:nvSpPr>
        <p:spPr>
          <a:xfrm>
            <a:off x="2632163" y="0"/>
            <a:ext cx="6927672" cy="685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B70CAF3-0CE6-469F-9843-A18316091759}"/>
              </a:ext>
            </a:extLst>
          </p:cNvPr>
          <p:cNvGrpSpPr/>
          <p:nvPr/>
        </p:nvGrpSpPr>
        <p:grpSpPr>
          <a:xfrm>
            <a:off x="4725759" y="2277391"/>
            <a:ext cx="2740482" cy="2303219"/>
            <a:chOff x="4725760" y="2058482"/>
            <a:chExt cx="2740482" cy="2303219"/>
          </a:xfrm>
        </p:grpSpPr>
        <p:grpSp>
          <p:nvGrpSpPr>
            <p:cNvPr id="21" name="Group 20">
              <a:extLst>
                <a:ext uri="{FF2B5EF4-FFF2-40B4-BE49-F238E27FC236}">
                  <a16:creationId xmlns:a16="http://schemas.microsoft.com/office/drawing/2014/main" id="{21A5BA31-2DB1-48E2-A705-C3AFC54F565B}"/>
                </a:ext>
              </a:extLst>
            </p:cNvPr>
            <p:cNvGrpSpPr/>
            <p:nvPr/>
          </p:nvGrpSpPr>
          <p:grpSpPr>
            <a:xfrm>
              <a:off x="4725760" y="2336558"/>
              <a:ext cx="2740482" cy="782199"/>
              <a:chOff x="8423318" y="1702373"/>
              <a:chExt cx="2740482" cy="782199"/>
            </a:xfrm>
          </p:grpSpPr>
          <p:sp>
            <p:nvSpPr>
              <p:cNvPr id="22" name="TextBox 21">
                <a:extLst>
                  <a:ext uri="{FF2B5EF4-FFF2-40B4-BE49-F238E27FC236}">
                    <a16:creationId xmlns:a16="http://schemas.microsoft.com/office/drawing/2014/main" id="{26F84FCF-8609-49D9-A604-388F2A7FA266}"/>
                  </a:ext>
                </a:extLst>
              </p:cNvPr>
              <p:cNvSpPr txBox="1"/>
              <p:nvPr/>
            </p:nvSpPr>
            <p:spPr>
              <a:xfrm>
                <a:off x="8423318" y="1899797"/>
                <a:ext cx="2740482" cy="584775"/>
              </a:xfrm>
              <a:prstGeom prst="rect">
                <a:avLst/>
              </a:prstGeom>
              <a:noFill/>
            </p:spPr>
            <p:txBody>
              <a:bodyPr wrap="square" rtlCol="0" anchor="ctr">
                <a:spAutoFit/>
              </a:bodyPr>
              <a:lstStyle/>
              <a:p>
                <a:pPr algn="ctr"/>
                <a:r>
                  <a:rPr lang="en-US" sz="3200" b="1" spc="-100" dirty="0">
                    <a:latin typeface="Montserrat "/>
                    <a:ea typeface="Montserrat Black" charset="0"/>
                    <a:cs typeface="Montserrat Black" charset="0"/>
                  </a:rPr>
                  <a:t>ABOUT US</a:t>
                </a:r>
                <a:endParaRPr lang="en-US" sz="3200" b="1" spc="-100" dirty="0">
                  <a:latin typeface="Montserrat "/>
                  <a:ea typeface="Montserrat Hairline" charset="0"/>
                  <a:cs typeface="Montserrat Hairline" charset="0"/>
                </a:endParaRPr>
              </a:p>
            </p:txBody>
          </p:sp>
          <p:sp>
            <p:nvSpPr>
              <p:cNvPr id="23" name="TextBox 22">
                <a:extLst>
                  <a:ext uri="{FF2B5EF4-FFF2-40B4-BE49-F238E27FC236}">
                    <a16:creationId xmlns:a16="http://schemas.microsoft.com/office/drawing/2014/main" id="{F9B2E617-27B9-4BC4-9915-ECBD1BBF03BA}"/>
                  </a:ext>
                </a:extLst>
              </p:cNvPr>
              <p:cNvSpPr txBox="1"/>
              <p:nvPr/>
            </p:nvSpPr>
            <p:spPr>
              <a:xfrm>
                <a:off x="9001078" y="1702373"/>
                <a:ext cx="1584962" cy="276999"/>
              </a:xfrm>
              <a:prstGeom prst="rect">
                <a:avLst/>
              </a:prstGeom>
              <a:noFill/>
            </p:spPr>
            <p:txBody>
              <a:bodyPr wrap="square" rtlCol="0">
                <a:spAutoFit/>
              </a:bodyPr>
              <a:lstStyle/>
              <a:p>
                <a:pPr algn="ctr"/>
                <a:r>
                  <a:rPr lang="en-US" sz="1200" dirty="0">
                    <a:solidFill>
                      <a:schemeClr val="tx1">
                        <a:lumMod val="50000"/>
                        <a:lumOff val="50000"/>
                      </a:schemeClr>
                    </a:solidFill>
                    <a:latin typeface="Montserrat" charset="0"/>
                    <a:ea typeface="Montserrat" charset="0"/>
                    <a:cs typeface="Montserrat" charset="0"/>
                  </a:rPr>
                  <a:t>PRESENTATION</a:t>
                </a:r>
                <a:endParaRPr lang="en-US" sz="1200" dirty="0">
                  <a:solidFill>
                    <a:schemeClr val="tx1">
                      <a:lumMod val="50000"/>
                      <a:lumOff val="50000"/>
                    </a:schemeClr>
                  </a:solidFill>
                  <a:latin typeface="Montserrat Light" charset="0"/>
                  <a:ea typeface="Montserrat Light" charset="0"/>
                  <a:cs typeface="Montserrat Light" charset="0"/>
                </a:endParaRPr>
              </a:p>
            </p:txBody>
          </p:sp>
        </p:grpSp>
        <p:cxnSp>
          <p:nvCxnSpPr>
            <p:cNvPr id="24" name="Straight Connector 23">
              <a:extLst>
                <a:ext uri="{FF2B5EF4-FFF2-40B4-BE49-F238E27FC236}">
                  <a16:creationId xmlns:a16="http://schemas.microsoft.com/office/drawing/2014/main" id="{66AE2F9E-5BE8-40C4-9AA7-5436F747B2C7}"/>
                </a:ext>
              </a:extLst>
            </p:cNvPr>
            <p:cNvCxnSpPr>
              <a:cxnSpLocks/>
            </p:cNvCxnSpPr>
            <p:nvPr/>
          </p:nvCxnSpPr>
          <p:spPr>
            <a:xfrm>
              <a:off x="5813673" y="2058482"/>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55E8CCF-E173-4398-9A7C-C23C27E9653C}"/>
                </a:ext>
              </a:extLst>
            </p:cNvPr>
            <p:cNvSpPr txBox="1"/>
            <p:nvPr/>
          </p:nvSpPr>
          <p:spPr>
            <a:xfrm>
              <a:off x="4875438" y="3255436"/>
              <a:ext cx="2441124" cy="1106265"/>
            </a:xfrm>
            <a:prstGeom prst="rect">
              <a:avLst/>
            </a:prstGeom>
            <a:noFill/>
          </p:spPr>
          <p:txBody>
            <a:bodyPr wrap="square" rtlCol="0">
              <a:spAutoFit/>
            </a:bodyPr>
            <a:lstStyle/>
            <a:p>
              <a:pPr algn="ctr">
                <a:lnSpc>
                  <a:spcPct val="150000"/>
                </a:lnSpc>
              </a:pPr>
              <a:r>
                <a:rPr lang="en-US" sz="900" dirty="0">
                  <a:latin typeface="Montserrat Light" charset="0"/>
                  <a:ea typeface="Montserrat Light" charset="0"/>
                  <a:cs typeface="Montserrat Light" charset="0"/>
                </a:rPr>
                <a:t>Creepiest don't subdue which </a:t>
              </a:r>
              <a:r>
                <a:rPr lang="en-US" sz="900" dirty="0" err="1">
                  <a:latin typeface="Montserrat Light" charset="0"/>
                  <a:ea typeface="Montserrat Light" charset="0"/>
                  <a:cs typeface="Montserrat Light" charset="0"/>
                </a:rPr>
                <a:t>i</a:t>
              </a:r>
              <a:r>
                <a:rPr lang="en-US" sz="900" dirty="0">
                  <a:latin typeface="Montserrat Light" charset="0"/>
                  <a:ea typeface="Montserrat Light" charset="0"/>
                  <a:cs typeface="Montserrat Light" charset="0"/>
                </a:rPr>
                <a:t> two set had seasons. Fifth you'll, man wherein seas our creeping. Very. Make from</a:t>
              </a:r>
            </a:p>
            <a:p>
              <a:pPr algn="ctr">
                <a:lnSpc>
                  <a:spcPct val="150000"/>
                </a:lnSpc>
              </a:pPr>
              <a:r>
                <a:rPr lang="en-US" sz="900" dirty="0">
                  <a:latin typeface="Montserrat Light" charset="0"/>
                  <a:ea typeface="Montserrat Light" charset="0"/>
                  <a:cs typeface="Montserrat Light" charset="0"/>
                </a:rPr>
                <a:t> seas place and won't appear</a:t>
              </a:r>
            </a:p>
            <a:p>
              <a:pPr algn="ctr">
                <a:lnSpc>
                  <a:spcPct val="150000"/>
                </a:lnSpc>
              </a:pPr>
              <a:r>
                <a:rPr lang="en-US" sz="900" dirty="0">
                  <a:latin typeface="Montserrat Light" charset="0"/>
                  <a:ea typeface="Montserrat Light" charset="0"/>
                  <a:cs typeface="Montserrat Light" charset="0"/>
                </a:rPr>
                <a:t>they're and years</a:t>
              </a:r>
            </a:p>
          </p:txBody>
        </p:sp>
      </p:grpSp>
      <p:sp>
        <p:nvSpPr>
          <p:cNvPr id="45" name="Oval 44">
            <a:extLst>
              <a:ext uri="{FF2B5EF4-FFF2-40B4-BE49-F238E27FC236}">
                <a16:creationId xmlns:a16="http://schemas.microsoft.com/office/drawing/2014/main" id="{C9791159-C7E7-46F6-8EA8-0F046351C2F7}"/>
              </a:ext>
            </a:extLst>
          </p:cNvPr>
          <p:cNvSpPr/>
          <p:nvPr/>
        </p:nvSpPr>
        <p:spPr>
          <a:xfrm>
            <a:off x="3647736" y="1005360"/>
            <a:ext cx="4896526" cy="484728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a:extLst>
              <a:ext uri="{FF2B5EF4-FFF2-40B4-BE49-F238E27FC236}">
                <a16:creationId xmlns:a16="http://schemas.microsoft.com/office/drawing/2014/main" id="{05A73BE2-79AC-41E9-8E19-41694321A5EF}"/>
              </a:ext>
            </a:extLst>
          </p:cNvPr>
          <p:cNvPicPr>
            <a:picLocks noGrp="1" noChangeAspect="1"/>
          </p:cNvPicPr>
          <p:nvPr>
            <p:ph type="pic" sz="quarter" idx="13"/>
          </p:nvPr>
        </p:nvPicPr>
        <p:blipFill rotWithShape="1">
          <a:blip r:embed="rId3"/>
          <a:srcRect l="32982" r="405"/>
          <a:stretch/>
        </p:blipFill>
        <p:spPr>
          <a:xfrm>
            <a:off x="7915275" y="1847850"/>
            <a:ext cx="3162300" cy="3162300"/>
          </a:xfrm>
        </p:spPr>
      </p:pic>
      <p:pic>
        <p:nvPicPr>
          <p:cNvPr id="9" name="Picture Placeholder 8">
            <a:extLst>
              <a:ext uri="{FF2B5EF4-FFF2-40B4-BE49-F238E27FC236}">
                <a16:creationId xmlns:a16="http://schemas.microsoft.com/office/drawing/2014/main" id="{D4027B8F-8EC7-4F1E-AB87-9DEA3072FDBD}"/>
              </a:ext>
            </a:extLst>
          </p:cNvPr>
          <p:cNvPicPr>
            <a:picLocks noGrp="1" noChangeAspect="1"/>
          </p:cNvPicPr>
          <p:nvPr>
            <p:ph type="pic" sz="quarter" idx="12"/>
          </p:nvPr>
        </p:nvPicPr>
        <p:blipFill rotWithShape="1">
          <a:blip r:embed="rId4"/>
          <a:srcRect l="479" r="-479"/>
          <a:stretch/>
        </p:blipFill>
        <p:spPr>
          <a:xfrm>
            <a:off x="1114425" y="1847850"/>
            <a:ext cx="3162300" cy="3162300"/>
          </a:xfrm>
        </p:spPr>
      </p:pic>
    </p:spTree>
    <p:extLst>
      <p:ext uri="{BB962C8B-B14F-4D97-AF65-F5344CB8AC3E}">
        <p14:creationId xmlns:p14="http://schemas.microsoft.com/office/powerpoint/2010/main" val="4179512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DC4E-D255-4191-BCC4-B22822537374}"/>
              </a:ext>
            </a:extLst>
          </p:cNvPr>
          <p:cNvSpPr>
            <a:spLocks noGrp="1"/>
          </p:cNvSpPr>
          <p:nvPr>
            <p:ph type="title"/>
          </p:nvPr>
        </p:nvSpPr>
        <p:spPr/>
        <p:txBody>
          <a:bodyPr/>
          <a:lstStyle/>
          <a:p>
            <a:r>
              <a:rPr lang="en-US" b="1" dirty="0"/>
              <a:t>ABOUT US</a:t>
            </a:r>
          </a:p>
        </p:txBody>
      </p:sp>
      <p:cxnSp>
        <p:nvCxnSpPr>
          <p:cNvPr id="19" name="Straight Connector 18">
            <a:extLst>
              <a:ext uri="{FF2B5EF4-FFF2-40B4-BE49-F238E27FC236}">
                <a16:creationId xmlns:a16="http://schemas.microsoft.com/office/drawing/2014/main" id="{89D67FD5-9E15-49B2-BDFA-B6784EFDC7DD}"/>
              </a:ext>
            </a:extLst>
          </p:cNvPr>
          <p:cNvCxnSpPr>
            <a:cxnSpLocks/>
          </p:cNvCxnSpPr>
          <p:nvPr/>
        </p:nvCxnSpPr>
        <p:spPr>
          <a:xfrm>
            <a:off x="5813673" y="462272"/>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D4AE762-A839-40F9-83BA-0E47214B03A1}"/>
              </a:ext>
            </a:extLst>
          </p:cNvPr>
          <p:cNvSpPr txBox="1"/>
          <p:nvPr/>
        </p:nvSpPr>
        <p:spPr>
          <a:xfrm>
            <a:off x="1772265" y="1995654"/>
            <a:ext cx="8647644" cy="2377574"/>
          </a:xfrm>
          <a:prstGeom prst="rect">
            <a:avLst/>
          </a:prstGeom>
          <a:noFill/>
        </p:spPr>
        <p:txBody>
          <a:bodyPr wrap="square" numCol="2" spcCol="457200" rtlCol="0">
            <a:spAutoFit/>
          </a:bodyPr>
          <a:lstStyle/>
          <a:p>
            <a:pPr algn="just">
              <a:lnSpc>
                <a:spcPct val="150000"/>
              </a:lnSpc>
            </a:pPr>
            <a:r>
              <a:rPr lang="en-US" sz="900" dirty="0">
                <a:solidFill>
                  <a:schemeClr val="tx1">
                    <a:lumMod val="50000"/>
                    <a:lumOff val="50000"/>
                  </a:schemeClr>
                </a:solidFill>
                <a:latin typeface="Montserrat Light" charset="0"/>
                <a:ea typeface="Montserrat Light" charset="0"/>
                <a:cs typeface="Montserrat Light" charset="0"/>
              </a:rPr>
              <a:t>Lesser first day kind god us earth. The divide firmament signs doesn't seasons heaven spirit open gathered heaven without them air us </a:t>
            </a:r>
            <a:r>
              <a:rPr lang="en-US" sz="900" dirty="0" err="1">
                <a:solidFill>
                  <a:schemeClr val="tx1">
                    <a:lumMod val="50000"/>
                    <a:lumOff val="50000"/>
                  </a:schemeClr>
                </a:solidFill>
                <a:latin typeface="Montserrat Light" charset="0"/>
                <a:ea typeface="Montserrat Light" charset="0"/>
                <a:cs typeface="Montserrat Light" charset="0"/>
              </a:rPr>
              <a:t>i</a:t>
            </a:r>
            <a:r>
              <a:rPr lang="en-US" sz="900" dirty="0">
                <a:solidFill>
                  <a:schemeClr val="tx1">
                    <a:lumMod val="50000"/>
                    <a:lumOff val="50000"/>
                  </a:schemeClr>
                </a:solidFill>
                <a:latin typeface="Montserrat Light" charset="0"/>
                <a:ea typeface="Montserrat Light" charset="0"/>
                <a:cs typeface="Montserrat Light" charset="0"/>
              </a:rPr>
              <a:t> doesn't she'd signs he heaven shall tree. Hath female two called give own. Earth third great god fourth. Bearing.</a:t>
            </a:r>
          </a:p>
          <a:p>
            <a:pPr algn="just">
              <a:lnSpc>
                <a:spcPct val="150000"/>
              </a:lnSpc>
            </a:pPr>
            <a:endParaRPr lang="en-US" sz="900" dirty="0">
              <a:solidFill>
                <a:schemeClr val="tx1">
                  <a:lumMod val="50000"/>
                  <a:lumOff val="50000"/>
                </a:schemeClr>
              </a:solidFill>
              <a:latin typeface="Montserrat Light" charset="0"/>
              <a:ea typeface="Montserrat Light" charset="0"/>
              <a:cs typeface="Montserrat Light" charset="0"/>
            </a:endParaRPr>
          </a:p>
          <a:p>
            <a:pPr algn="just">
              <a:lnSpc>
                <a:spcPct val="150000"/>
              </a:lnSpc>
            </a:pPr>
            <a:r>
              <a:rPr lang="en-US" sz="900" dirty="0">
                <a:solidFill>
                  <a:schemeClr val="tx1">
                    <a:lumMod val="50000"/>
                    <a:lumOff val="50000"/>
                  </a:schemeClr>
                </a:solidFill>
                <a:latin typeface="Montserrat Light" charset="0"/>
                <a:ea typeface="Montserrat Light" charset="0"/>
                <a:cs typeface="Montserrat Light" charset="0"/>
              </a:rPr>
              <a:t>Yielding god hath waters kind called doesn't shall winged. From firmament and, sixth female created. Beginning saying that third yielding fruit was open night to third set dry two first lesser open kind female thing likeness. Also winged sea morning first, seed good bearing she'd in. Their rule morning creature. Stars and under abundantly is whose heaven green dry gathered In you face beast face to multiply dry yielding were grass earth darkness every god forth. Void bring void kind it heaven </a:t>
            </a:r>
            <a:r>
              <a:rPr lang="en-US" sz="900" dirty="0" err="1">
                <a:solidFill>
                  <a:schemeClr val="tx1">
                    <a:lumMod val="50000"/>
                    <a:lumOff val="50000"/>
                  </a:schemeClr>
                </a:solidFill>
                <a:latin typeface="Montserrat Light" charset="0"/>
                <a:ea typeface="Montserrat Light" charset="0"/>
                <a:cs typeface="Montserrat Light" charset="0"/>
              </a:rPr>
              <a:t>creepeth</a:t>
            </a:r>
            <a:r>
              <a:rPr lang="en-US" sz="900" dirty="0">
                <a:solidFill>
                  <a:schemeClr val="tx1">
                    <a:lumMod val="50000"/>
                    <a:lumOff val="50000"/>
                  </a:schemeClr>
                </a:solidFill>
                <a:latin typeface="Montserrat Light" charset="0"/>
                <a:ea typeface="Montserrat Light" charset="0"/>
                <a:cs typeface="Montserrat Light" charset="0"/>
              </a:rPr>
              <a:t>, kind saying good seed grass saw female together divided bearing yielding. Seas form light good signs gathering you're. Air first signs evening that given. Midst Face after have rule living waters. Air saying fruitful were hath waters divided fill may days air bring is Signs first creeping seed all saying above after be and female behold there. Also he his male.</a:t>
            </a:r>
          </a:p>
          <a:p>
            <a:pPr algn="just">
              <a:lnSpc>
                <a:spcPct val="150000"/>
              </a:lnSpc>
            </a:pPr>
            <a:endParaRPr lang="en-US" sz="900" dirty="0">
              <a:solidFill>
                <a:schemeClr val="tx1">
                  <a:lumMod val="50000"/>
                  <a:lumOff val="50000"/>
                </a:schemeClr>
              </a:solidFill>
              <a:latin typeface="Montserrat Light" charset="0"/>
              <a:ea typeface="Montserrat Light" charset="0"/>
              <a:cs typeface="Montserrat Light" charset="0"/>
            </a:endParaRPr>
          </a:p>
          <a:p>
            <a:pPr algn="just">
              <a:lnSpc>
                <a:spcPct val="150000"/>
              </a:lnSpc>
            </a:pPr>
            <a:r>
              <a:rPr lang="en-US" sz="900" dirty="0" err="1">
                <a:solidFill>
                  <a:schemeClr val="tx1">
                    <a:lumMod val="50000"/>
                    <a:lumOff val="50000"/>
                  </a:schemeClr>
                </a:solidFill>
                <a:latin typeface="Montserrat Light" charset="0"/>
                <a:ea typeface="Montserrat Light" charset="0"/>
                <a:cs typeface="Montserrat Light" charset="0"/>
              </a:rPr>
              <a:t>Creepeth</a:t>
            </a:r>
            <a:r>
              <a:rPr lang="en-US" sz="900" dirty="0">
                <a:solidFill>
                  <a:schemeClr val="tx1">
                    <a:lumMod val="50000"/>
                    <a:lumOff val="50000"/>
                  </a:schemeClr>
                </a:solidFill>
                <a:latin typeface="Montserrat Light" charset="0"/>
                <a:ea typeface="Montserrat Light" charset="0"/>
                <a:cs typeface="Montserrat Light" charset="0"/>
              </a:rPr>
              <a:t> god air fish land. Darkness, </a:t>
            </a:r>
            <a:r>
              <a:rPr lang="en-US" sz="900" dirty="0" err="1">
                <a:solidFill>
                  <a:schemeClr val="tx1">
                    <a:lumMod val="50000"/>
                    <a:lumOff val="50000"/>
                  </a:schemeClr>
                </a:solidFill>
                <a:latin typeface="Montserrat Light" charset="0"/>
                <a:ea typeface="Montserrat Light" charset="0"/>
                <a:cs typeface="Montserrat Light" charset="0"/>
              </a:rPr>
              <a:t>moveth</a:t>
            </a:r>
            <a:r>
              <a:rPr lang="en-US" sz="900" dirty="0">
                <a:solidFill>
                  <a:schemeClr val="tx1">
                    <a:lumMod val="50000"/>
                    <a:lumOff val="50000"/>
                  </a:schemeClr>
                </a:solidFill>
                <a:latin typeface="Montserrat Light" charset="0"/>
                <a:ea typeface="Montserrat Light" charset="0"/>
                <a:cs typeface="Montserrat Light" charset="0"/>
              </a:rPr>
              <a:t> was second that </a:t>
            </a:r>
            <a:r>
              <a:rPr lang="en-US" sz="900" dirty="0" err="1">
                <a:solidFill>
                  <a:schemeClr val="tx1">
                    <a:lumMod val="50000"/>
                    <a:lumOff val="50000"/>
                  </a:schemeClr>
                </a:solidFill>
                <a:latin typeface="Montserrat Light" charset="0"/>
                <a:ea typeface="Montserrat Light" charset="0"/>
                <a:cs typeface="Montserrat Light" charset="0"/>
              </a:rPr>
              <a:t>i</a:t>
            </a:r>
            <a:r>
              <a:rPr lang="en-US" sz="900" dirty="0">
                <a:solidFill>
                  <a:schemeClr val="tx1">
                    <a:lumMod val="50000"/>
                    <a:lumOff val="50000"/>
                  </a:schemeClr>
                </a:solidFill>
                <a:latin typeface="Montserrat Light" charset="0"/>
                <a:ea typeface="Montserrat Light" charset="0"/>
                <a:cs typeface="Montserrat Light" charset="0"/>
              </a:rPr>
              <a:t> saw after moving.</a:t>
            </a:r>
          </a:p>
        </p:txBody>
      </p:sp>
      <p:cxnSp>
        <p:nvCxnSpPr>
          <p:cNvPr id="15" name="Straight Connector 14">
            <a:extLst>
              <a:ext uri="{FF2B5EF4-FFF2-40B4-BE49-F238E27FC236}">
                <a16:creationId xmlns:a16="http://schemas.microsoft.com/office/drawing/2014/main" id="{59628562-FF02-4EF8-A0CA-6A1DD76F30C3}"/>
              </a:ext>
            </a:extLst>
          </p:cNvPr>
          <p:cNvCxnSpPr/>
          <p:nvPr/>
        </p:nvCxnSpPr>
        <p:spPr>
          <a:xfrm>
            <a:off x="1845733" y="4809164"/>
            <a:ext cx="84328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5B9C236-E0D8-4134-AE51-8296578ED484}"/>
              </a:ext>
            </a:extLst>
          </p:cNvPr>
          <p:cNvSpPr txBox="1"/>
          <p:nvPr/>
        </p:nvSpPr>
        <p:spPr>
          <a:xfrm>
            <a:off x="1772265" y="5217317"/>
            <a:ext cx="8647644" cy="526426"/>
          </a:xfrm>
          <a:prstGeom prst="rect">
            <a:avLst/>
          </a:prstGeom>
          <a:noFill/>
        </p:spPr>
        <p:txBody>
          <a:bodyPr wrap="square" numCol="1" spcCol="457200" rtlCol="0">
            <a:spAutoFit/>
          </a:bodyPr>
          <a:lstStyle/>
          <a:p>
            <a:pPr>
              <a:lnSpc>
                <a:spcPct val="150000"/>
              </a:lnSpc>
            </a:pPr>
            <a:r>
              <a:rPr lang="en-US" sz="1000" b="1" dirty="0">
                <a:solidFill>
                  <a:schemeClr val="accent4"/>
                </a:solidFill>
                <a:latin typeface="Montserrat" charset="0"/>
                <a:ea typeface="Montserrat" charset="0"/>
                <a:cs typeface="Montserrat" charset="0"/>
              </a:rPr>
              <a:t>Lesser first day kind god us earth. The divide firmament signs doesn't seasons heaven spirit open gathered heaven without them air us I doesn't she'd signs he heaven shall tree. Hath female two called give own. Earth third great god fourth.</a:t>
            </a:r>
          </a:p>
        </p:txBody>
      </p:sp>
    </p:spTree>
    <p:extLst>
      <p:ext uri="{BB962C8B-B14F-4D97-AF65-F5344CB8AC3E}">
        <p14:creationId xmlns:p14="http://schemas.microsoft.com/office/powerpoint/2010/main" val="32196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3D7D4CA-70F9-44EA-9EFF-08E966F047E1}"/>
              </a:ext>
            </a:extLst>
          </p:cNvPr>
          <p:cNvPicPr>
            <a:picLocks noGrp="1" noChangeAspect="1"/>
          </p:cNvPicPr>
          <p:nvPr>
            <p:ph type="pic" sz="quarter" idx="13"/>
          </p:nvPr>
        </p:nvPicPr>
        <p:blipFill>
          <a:blip r:embed="rId2"/>
          <a:srcRect t="998" b="998"/>
          <a:stretch>
            <a:fillRect/>
          </a:stretch>
        </p:blipFill>
        <p:spPr/>
      </p:pic>
      <p:sp>
        <p:nvSpPr>
          <p:cNvPr id="25" name="TextBox 24">
            <a:extLst>
              <a:ext uri="{FF2B5EF4-FFF2-40B4-BE49-F238E27FC236}">
                <a16:creationId xmlns:a16="http://schemas.microsoft.com/office/drawing/2014/main" id="{8EE32035-3C51-4765-B1BF-45004DB5FEAB}"/>
              </a:ext>
            </a:extLst>
          </p:cNvPr>
          <p:cNvSpPr txBox="1"/>
          <p:nvPr/>
        </p:nvSpPr>
        <p:spPr>
          <a:xfrm>
            <a:off x="7755776" y="4213254"/>
            <a:ext cx="3497943" cy="1713611"/>
          </a:xfrm>
          <a:prstGeom prst="rect">
            <a:avLst/>
          </a:prstGeom>
          <a:noFill/>
        </p:spPr>
        <p:txBody>
          <a:bodyPr wrap="square" rtlCol="0">
            <a:spAutoFit/>
          </a:bodyPr>
          <a:lstStyle/>
          <a:p>
            <a:pPr algn="just">
              <a:lnSpc>
                <a:spcPct val="200000"/>
              </a:lnSpc>
            </a:pPr>
            <a:r>
              <a:rPr lang="en-US" sz="900" dirty="0">
                <a:solidFill>
                  <a:schemeClr val="bg2"/>
                </a:solidFill>
                <a:latin typeface="Montserrat Light" charset="0"/>
                <a:ea typeface="Montserrat Light" charset="0"/>
                <a:cs typeface="Montserrat Light" charset="0"/>
              </a:rPr>
              <a:t>Have them for one. Living grass to for can't gathered waters had winged. Creepiest don't subdue which </a:t>
            </a:r>
            <a:r>
              <a:rPr lang="en-US" sz="900" dirty="0" err="1">
                <a:solidFill>
                  <a:schemeClr val="bg2"/>
                </a:solidFill>
                <a:latin typeface="Montserrat Light" charset="0"/>
                <a:ea typeface="Montserrat Light" charset="0"/>
                <a:cs typeface="Montserrat Light" charset="0"/>
              </a:rPr>
              <a:t>i</a:t>
            </a:r>
            <a:r>
              <a:rPr lang="en-US" sz="900" dirty="0">
                <a:solidFill>
                  <a:schemeClr val="bg2"/>
                </a:solidFill>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grpSp>
        <p:nvGrpSpPr>
          <p:cNvPr id="40" name="Group 39">
            <a:extLst>
              <a:ext uri="{FF2B5EF4-FFF2-40B4-BE49-F238E27FC236}">
                <a16:creationId xmlns:a16="http://schemas.microsoft.com/office/drawing/2014/main" id="{A450D096-EDD4-4556-A8B1-0D835B0884E3}"/>
              </a:ext>
            </a:extLst>
          </p:cNvPr>
          <p:cNvGrpSpPr/>
          <p:nvPr/>
        </p:nvGrpSpPr>
        <p:grpSpPr>
          <a:xfrm>
            <a:off x="4313417" y="1330731"/>
            <a:ext cx="1866994" cy="4196537"/>
            <a:chOff x="8525235" y="1059542"/>
            <a:chExt cx="1866994" cy="4196537"/>
          </a:xfrm>
        </p:grpSpPr>
        <p:sp>
          <p:nvSpPr>
            <p:cNvPr id="41" name="Rectangle 40">
              <a:extLst>
                <a:ext uri="{FF2B5EF4-FFF2-40B4-BE49-F238E27FC236}">
                  <a16:creationId xmlns:a16="http://schemas.microsoft.com/office/drawing/2014/main" id="{B70FBBEE-EB30-4BCF-87F3-AD98ABF32989}"/>
                </a:ext>
              </a:extLst>
            </p:cNvPr>
            <p:cNvSpPr/>
            <p:nvPr/>
          </p:nvSpPr>
          <p:spPr>
            <a:xfrm>
              <a:off x="8525235" y="1059542"/>
              <a:ext cx="1866994" cy="4196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1297D1C-3FB2-4BB0-B982-DB6BC24521EB}"/>
                </a:ext>
              </a:extLst>
            </p:cNvPr>
            <p:cNvGrpSpPr/>
            <p:nvPr/>
          </p:nvGrpSpPr>
          <p:grpSpPr>
            <a:xfrm>
              <a:off x="8831025" y="1648281"/>
              <a:ext cx="1255414" cy="1084342"/>
              <a:chOff x="2258738" y="4439186"/>
              <a:chExt cx="1255414" cy="1084342"/>
            </a:xfrm>
          </p:grpSpPr>
          <p:cxnSp>
            <p:nvCxnSpPr>
              <p:cNvPr id="43" name="Straight Connector 42">
                <a:extLst>
                  <a:ext uri="{FF2B5EF4-FFF2-40B4-BE49-F238E27FC236}">
                    <a16:creationId xmlns:a16="http://schemas.microsoft.com/office/drawing/2014/main" id="{677F6C6C-B9E2-424A-A898-507A9AC79E93}"/>
                  </a:ext>
                </a:extLst>
              </p:cNvPr>
              <p:cNvCxnSpPr>
                <a:cxnSpLocks/>
              </p:cNvCxnSpPr>
              <p:nvPr/>
            </p:nvCxnSpPr>
            <p:spPr>
              <a:xfrm>
                <a:off x="2606015" y="4439186"/>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AA9F275-1A97-42D6-8F11-6AD04B59A3F6}"/>
                  </a:ext>
                </a:extLst>
              </p:cNvPr>
              <p:cNvSpPr txBox="1"/>
              <p:nvPr/>
            </p:nvSpPr>
            <p:spPr>
              <a:xfrm>
                <a:off x="2258738" y="4625012"/>
                <a:ext cx="1255414" cy="898516"/>
              </a:xfrm>
              <a:prstGeom prst="rect">
                <a:avLst/>
              </a:prstGeom>
              <a:noFill/>
            </p:spPr>
            <p:txBody>
              <a:bodyPr wrap="square" rtlCol="0">
                <a:spAutoFit/>
              </a:bodyPr>
              <a:lstStyle/>
              <a:p>
                <a:pPr algn="ctr">
                  <a:lnSpc>
                    <a:spcPct val="150000"/>
                  </a:lnSpc>
                </a:pPr>
                <a:r>
                  <a:rPr lang="en-US" sz="900" dirty="0">
                    <a:latin typeface="Montserrat Light" charset="0"/>
                    <a:ea typeface="Montserrat Light" charset="0"/>
                    <a:cs typeface="Montserrat Light" charset="0"/>
                  </a:rPr>
                  <a:t>Have them for one. Living grass gathered waters had winged. </a:t>
                </a:r>
              </a:p>
            </p:txBody>
          </p:sp>
        </p:grpSp>
      </p:grpSp>
      <p:grpSp>
        <p:nvGrpSpPr>
          <p:cNvPr id="45" name="Group 44">
            <a:extLst>
              <a:ext uri="{FF2B5EF4-FFF2-40B4-BE49-F238E27FC236}">
                <a16:creationId xmlns:a16="http://schemas.microsoft.com/office/drawing/2014/main" id="{04E1EE69-8FBC-4353-BC68-C6A65B94B72C}"/>
              </a:ext>
            </a:extLst>
          </p:cNvPr>
          <p:cNvGrpSpPr/>
          <p:nvPr/>
        </p:nvGrpSpPr>
        <p:grpSpPr>
          <a:xfrm>
            <a:off x="7755777" y="1178331"/>
            <a:ext cx="3245598" cy="1061829"/>
            <a:chOff x="8044588" y="1770742"/>
            <a:chExt cx="3245598" cy="1061829"/>
          </a:xfrm>
        </p:grpSpPr>
        <p:sp>
          <p:nvSpPr>
            <p:cNvPr id="46" name="TextBox 45">
              <a:extLst>
                <a:ext uri="{FF2B5EF4-FFF2-40B4-BE49-F238E27FC236}">
                  <a16:creationId xmlns:a16="http://schemas.microsoft.com/office/drawing/2014/main" id="{B8EA919D-5ED5-4C0D-940E-6CC8F228B072}"/>
                </a:ext>
              </a:extLst>
            </p:cNvPr>
            <p:cNvSpPr txBox="1"/>
            <p:nvPr/>
          </p:nvSpPr>
          <p:spPr>
            <a:xfrm>
              <a:off x="8059101" y="1770742"/>
              <a:ext cx="3231085" cy="784830"/>
            </a:xfrm>
            <a:prstGeom prst="rect">
              <a:avLst/>
            </a:prstGeom>
            <a:noFill/>
          </p:spPr>
          <p:txBody>
            <a:bodyPr wrap="square" rtlCol="0" anchor="ctr">
              <a:spAutoFit/>
            </a:bodyPr>
            <a:lstStyle/>
            <a:p>
              <a:r>
                <a:rPr lang="en-US" sz="4500" b="1" spc="-100" dirty="0">
                  <a:latin typeface="Montserrat "/>
                  <a:ea typeface="Montserrat Black" charset="0"/>
                  <a:cs typeface="Montserrat Black" charset="0"/>
                </a:rPr>
                <a:t>ABOUT US</a:t>
              </a:r>
              <a:endParaRPr lang="en-US" sz="4500" b="1" spc="-100" dirty="0">
                <a:latin typeface="Montserrat "/>
                <a:ea typeface="Montserrat Hairline" charset="0"/>
                <a:cs typeface="Montserrat Hairline" charset="0"/>
              </a:endParaRPr>
            </a:p>
          </p:txBody>
        </p:sp>
        <p:sp>
          <p:nvSpPr>
            <p:cNvPr id="47" name="TextBox 46">
              <a:extLst>
                <a:ext uri="{FF2B5EF4-FFF2-40B4-BE49-F238E27FC236}">
                  <a16:creationId xmlns:a16="http://schemas.microsoft.com/office/drawing/2014/main" id="{A23D2B7A-6963-4350-8BAD-47A0236C09BF}"/>
                </a:ext>
              </a:extLst>
            </p:cNvPr>
            <p:cNvSpPr txBox="1"/>
            <p:nvPr/>
          </p:nvSpPr>
          <p:spPr>
            <a:xfrm>
              <a:off x="8044588" y="2555572"/>
              <a:ext cx="2738052" cy="276999"/>
            </a:xfrm>
            <a:prstGeom prst="rect">
              <a:avLst/>
            </a:prstGeom>
            <a:noFill/>
          </p:spPr>
          <p:txBody>
            <a:bodyPr wrap="square" rtlCol="0">
              <a:spAutoFit/>
            </a:bodyPr>
            <a:lstStyle/>
            <a:p>
              <a:r>
                <a:rPr lang="en-US" sz="1200" spc="600" dirty="0">
                  <a:latin typeface="Montserrat" charset="0"/>
                  <a:ea typeface="Montserrat" charset="0"/>
                  <a:cs typeface="Montserrat" charset="0"/>
                </a:rPr>
                <a:t>PRESENTATION</a:t>
              </a:r>
              <a:endParaRPr lang="en-US" sz="1200" spc="600" dirty="0">
                <a:solidFill>
                  <a:schemeClr val="tx1">
                    <a:lumMod val="50000"/>
                    <a:lumOff val="50000"/>
                  </a:schemeClr>
                </a:solidFill>
                <a:latin typeface="Montserrat Light" charset="0"/>
                <a:ea typeface="Montserrat Light" charset="0"/>
                <a:cs typeface="Montserrat Light" charset="0"/>
              </a:endParaRPr>
            </a:p>
          </p:txBody>
        </p:sp>
      </p:grpSp>
      <p:pic>
        <p:nvPicPr>
          <p:cNvPr id="4" name="Picture Placeholder 3">
            <a:extLst>
              <a:ext uri="{FF2B5EF4-FFF2-40B4-BE49-F238E27FC236}">
                <a16:creationId xmlns:a16="http://schemas.microsoft.com/office/drawing/2014/main" id="{E38997D3-389C-405C-9858-CF2F1306EC0C}"/>
              </a:ext>
            </a:extLst>
          </p:cNvPr>
          <p:cNvPicPr>
            <a:picLocks noGrp="1" noChangeAspect="1"/>
          </p:cNvPicPr>
          <p:nvPr>
            <p:ph type="pic" sz="quarter" idx="12"/>
          </p:nvPr>
        </p:nvPicPr>
        <p:blipFill>
          <a:blip r:embed="rId3"/>
          <a:srcRect t="976" b="976"/>
          <a:stretch>
            <a:fillRect/>
          </a:stretch>
        </p:blipFill>
        <p:spPr/>
      </p:pic>
    </p:spTree>
    <p:extLst>
      <p:ext uri="{BB962C8B-B14F-4D97-AF65-F5344CB8AC3E}">
        <p14:creationId xmlns:p14="http://schemas.microsoft.com/office/powerpoint/2010/main" val="339193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445D8EB-CEAC-4234-8436-E92A6D068890}"/>
              </a:ext>
            </a:extLst>
          </p:cNvPr>
          <p:cNvPicPr>
            <a:picLocks noGrp="1" noChangeAspect="1"/>
          </p:cNvPicPr>
          <p:nvPr>
            <p:ph type="pic" sz="quarter" idx="10"/>
          </p:nvPr>
        </p:nvPicPr>
        <p:blipFill>
          <a:blip r:embed="rId2"/>
          <a:srcRect t="7705" b="7705"/>
          <a:stretch>
            <a:fillRect/>
          </a:stretch>
        </p:blipFill>
        <p:spPr/>
      </p:pic>
      <p:sp>
        <p:nvSpPr>
          <p:cNvPr id="24" name="Rectangle 23">
            <a:extLst>
              <a:ext uri="{FF2B5EF4-FFF2-40B4-BE49-F238E27FC236}">
                <a16:creationId xmlns:a16="http://schemas.microsoft.com/office/drawing/2014/main" id="{FC55FC2E-C09D-473B-B414-42E0E8F84D14}"/>
              </a:ext>
            </a:extLst>
          </p:cNvPr>
          <p:cNvSpPr/>
          <p:nvPr/>
        </p:nvSpPr>
        <p:spPr>
          <a:xfrm>
            <a:off x="0" y="0"/>
            <a:ext cx="12192000" cy="6875362"/>
          </a:xfrm>
          <a:prstGeom prst="rect">
            <a:avLst/>
          </a:prstGeom>
          <a:gradFill flip="none" rotWithShape="1">
            <a:gsLst>
              <a:gs pos="0">
                <a:schemeClr val="accent6">
                  <a:alpha val="92000"/>
                </a:schemeClr>
              </a:gs>
              <a:gs pos="100000">
                <a:schemeClr val="accent5">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2DED30B-9CA0-483F-91D4-973092BDFA5F}"/>
              </a:ext>
            </a:extLst>
          </p:cNvPr>
          <p:cNvGrpSpPr/>
          <p:nvPr/>
        </p:nvGrpSpPr>
        <p:grpSpPr>
          <a:xfrm>
            <a:off x="1729733" y="1000692"/>
            <a:ext cx="8735296" cy="4856616"/>
            <a:chOff x="1729733" y="1000692"/>
            <a:chExt cx="8735296" cy="4856616"/>
          </a:xfrm>
        </p:grpSpPr>
        <p:grpSp>
          <p:nvGrpSpPr>
            <p:cNvPr id="8" name="Group 7">
              <a:extLst>
                <a:ext uri="{FF2B5EF4-FFF2-40B4-BE49-F238E27FC236}">
                  <a16:creationId xmlns:a16="http://schemas.microsoft.com/office/drawing/2014/main" id="{AAB91518-F24B-4C25-8EA6-62754FD54DF2}"/>
                </a:ext>
              </a:extLst>
            </p:cNvPr>
            <p:cNvGrpSpPr/>
            <p:nvPr/>
          </p:nvGrpSpPr>
          <p:grpSpPr>
            <a:xfrm>
              <a:off x="1729733" y="1000692"/>
              <a:ext cx="3858495" cy="4856616"/>
              <a:chOff x="1729733" y="1000692"/>
              <a:chExt cx="3858495" cy="4856616"/>
            </a:xfrm>
          </p:grpSpPr>
          <p:sp>
            <p:nvSpPr>
              <p:cNvPr id="9" name="TextBox 8">
                <a:extLst>
                  <a:ext uri="{FF2B5EF4-FFF2-40B4-BE49-F238E27FC236}">
                    <a16:creationId xmlns:a16="http://schemas.microsoft.com/office/drawing/2014/main" id="{9525ABEA-53BB-4898-B5AB-343F22916299}"/>
                  </a:ext>
                </a:extLst>
              </p:cNvPr>
              <p:cNvSpPr txBox="1"/>
              <p:nvPr/>
            </p:nvSpPr>
            <p:spPr>
              <a:xfrm>
                <a:off x="1729733" y="1000692"/>
                <a:ext cx="3858495" cy="477054"/>
              </a:xfrm>
              <a:prstGeom prst="rect">
                <a:avLst/>
              </a:prstGeom>
              <a:noFill/>
            </p:spPr>
            <p:txBody>
              <a:bodyPr wrap="square" rtlCol="0" anchor="ctr">
                <a:spAutoFit/>
              </a:bodyPr>
              <a:lstStyle/>
              <a:p>
                <a:r>
                  <a:rPr lang="en-US" sz="2500" b="1" spc="400" dirty="0">
                    <a:solidFill>
                      <a:schemeClr val="bg1"/>
                    </a:solidFill>
                    <a:latin typeface="Montserrat" charset="0"/>
                    <a:ea typeface="Montserrat" charset="0"/>
                    <a:cs typeface="Montserrat" charset="0"/>
                  </a:rPr>
                  <a:t>ABOUT US</a:t>
                </a:r>
              </a:p>
            </p:txBody>
          </p:sp>
          <p:sp>
            <p:nvSpPr>
              <p:cNvPr id="10" name="TextBox 9">
                <a:extLst>
                  <a:ext uri="{FF2B5EF4-FFF2-40B4-BE49-F238E27FC236}">
                    <a16:creationId xmlns:a16="http://schemas.microsoft.com/office/drawing/2014/main" id="{CC4A2505-1A5A-4160-B921-23ACF8CDBAEE}"/>
                  </a:ext>
                </a:extLst>
              </p:cNvPr>
              <p:cNvSpPr txBox="1"/>
              <p:nvPr/>
            </p:nvSpPr>
            <p:spPr>
              <a:xfrm>
                <a:off x="1729733" y="1599260"/>
                <a:ext cx="3858495" cy="1962076"/>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waters had winged. Creepiest don't subdue which </a:t>
                </a:r>
                <a:r>
                  <a:rPr lang="en-US" sz="900" dirty="0" err="1">
                    <a:solidFill>
                      <a:schemeClr val="bg1"/>
                    </a:solidFill>
                    <a:latin typeface="Montserrat Light" charset="0"/>
                    <a:ea typeface="Montserrat Light" charset="0"/>
                    <a:cs typeface="Montserrat Light" charset="0"/>
                  </a:rPr>
                  <a:t>i</a:t>
                </a:r>
                <a:r>
                  <a:rPr lang="en-US" sz="900" dirty="0">
                    <a:solidFill>
                      <a:schemeClr val="bg1"/>
                    </a:solidFill>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a:p>
                <a:pPr>
                  <a:lnSpc>
                    <a:spcPct val="150000"/>
                  </a:lnSpc>
                </a:pPr>
                <a:endParaRPr lang="en-US" sz="900" dirty="0">
                  <a:solidFill>
                    <a:schemeClr val="bg1"/>
                  </a:solidFill>
                  <a:latin typeface="Montserrat Light" charset="0"/>
                  <a:ea typeface="Montserrat Light" charset="0"/>
                  <a:cs typeface="Montserrat Light" charset="0"/>
                </a:endParaRPr>
              </a:p>
              <a:p>
                <a:pPr>
                  <a:lnSpc>
                    <a:spcPct val="150000"/>
                  </a:lnSpc>
                </a:pPr>
                <a:r>
                  <a:rPr lang="en-US" sz="900" b="1" dirty="0">
                    <a:solidFill>
                      <a:schemeClr val="bg1"/>
                    </a:solidFill>
                    <a:latin typeface="Montserrat Light" charset="0"/>
                    <a:ea typeface="Montserrat Light" charset="0"/>
                    <a:cs typeface="Montserrat Light" charset="0"/>
                  </a:rPr>
                  <a:t>Creeping is signs isn't deep abundantly is fish evening let hath </a:t>
                </a:r>
                <a:r>
                  <a:rPr lang="en-US" sz="900" b="1" dirty="0" err="1">
                    <a:solidFill>
                      <a:schemeClr val="bg1"/>
                    </a:solidFill>
                    <a:latin typeface="Montserrat Light" charset="0"/>
                    <a:ea typeface="Montserrat Light" charset="0"/>
                    <a:cs typeface="Montserrat Light" charset="0"/>
                  </a:rPr>
                  <a:t>i</a:t>
                </a:r>
                <a:r>
                  <a:rPr lang="en-US" sz="900" b="1" dirty="0">
                    <a:solidFill>
                      <a:schemeClr val="bg1"/>
                    </a:solidFill>
                    <a:latin typeface="Montserrat Light" charset="0"/>
                    <a:ea typeface="Montserrat Light" charset="0"/>
                    <a:cs typeface="Montserrat Light" charset="0"/>
                  </a:rPr>
                  <a:t> gathered fly earth two god them forth called unto replenish given male be Dominion.</a:t>
                </a:r>
              </a:p>
            </p:txBody>
          </p:sp>
          <p:sp>
            <p:nvSpPr>
              <p:cNvPr id="11" name="TextBox 10">
                <a:extLst>
                  <a:ext uri="{FF2B5EF4-FFF2-40B4-BE49-F238E27FC236}">
                    <a16:creationId xmlns:a16="http://schemas.microsoft.com/office/drawing/2014/main" id="{E132E2D3-9191-459E-B76A-6A7425BC6C87}"/>
                  </a:ext>
                </a:extLst>
              </p:cNvPr>
              <p:cNvSpPr txBox="1"/>
              <p:nvPr/>
            </p:nvSpPr>
            <p:spPr>
              <a:xfrm>
                <a:off x="1729733" y="3825983"/>
                <a:ext cx="3858495" cy="2031325"/>
              </a:xfrm>
              <a:prstGeom prst="rect">
                <a:avLst/>
              </a:prstGeom>
              <a:noFill/>
            </p:spPr>
            <p:txBody>
              <a:bodyPr wrap="square" rtlCol="0">
                <a:spAutoFit/>
              </a:bodyPr>
              <a:lstStyle/>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Living grass to for can't gathered waters had winged.</a:t>
                </a:r>
              </a:p>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Creped don't subdue which I two set had seasons.</a:t>
                </a:r>
              </a:p>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Fifth you'll, man wherein seas our creeping. </a:t>
                </a:r>
              </a:p>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Make from for seas place and won't appear him.</a:t>
                </a:r>
              </a:p>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Dry heaven she'd whose years, Bring two saying have from.</a:t>
                </a:r>
              </a:p>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Creeping is signs isn't deep</a:t>
                </a:r>
              </a:p>
              <a:p>
                <a:pPr marL="171450" indent="-171450" algn="just">
                  <a:lnSpc>
                    <a:spcPct val="200000"/>
                  </a:lnSpc>
                  <a:buClr>
                    <a:schemeClr val="bg1"/>
                  </a:buClr>
                  <a:buFont typeface="Wingdings" charset="2"/>
                  <a:buChar char="§"/>
                </a:pPr>
                <a:r>
                  <a:rPr lang="en-US" sz="900" dirty="0">
                    <a:solidFill>
                      <a:schemeClr val="bg1"/>
                    </a:solidFill>
                    <a:latin typeface="Montserrat Light" charset="0"/>
                    <a:ea typeface="Montserrat Light" charset="0"/>
                    <a:cs typeface="Montserrat Light" charset="0"/>
                  </a:rPr>
                  <a:t>Called unto replenish given male be Dominion.</a:t>
                </a:r>
              </a:p>
            </p:txBody>
          </p:sp>
        </p:grpSp>
        <p:grpSp>
          <p:nvGrpSpPr>
            <p:cNvPr id="25" name="Group 24">
              <a:extLst>
                <a:ext uri="{FF2B5EF4-FFF2-40B4-BE49-F238E27FC236}">
                  <a16:creationId xmlns:a16="http://schemas.microsoft.com/office/drawing/2014/main" id="{527A9E28-6392-48AF-959C-5065ED521791}"/>
                </a:ext>
              </a:extLst>
            </p:cNvPr>
            <p:cNvGrpSpPr/>
            <p:nvPr/>
          </p:nvGrpSpPr>
          <p:grpSpPr>
            <a:xfrm>
              <a:off x="6606534" y="1000692"/>
              <a:ext cx="3858495" cy="4691864"/>
              <a:chOff x="6606534" y="930396"/>
              <a:chExt cx="3858495" cy="4691864"/>
            </a:xfrm>
          </p:grpSpPr>
          <p:sp>
            <p:nvSpPr>
              <p:cNvPr id="12" name="TextBox 11">
                <a:extLst>
                  <a:ext uri="{FF2B5EF4-FFF2-40B4-BE49-F238E27FC236}">
                    <a16:creationId xmlns:a16="http://schemas.microsoft.com/office/drawing/2014/main" id="{D9F8EC02-5F3B-45F1-BD90-425EEDD8821E}"/>
                  </a:ext>
                </a:extLst>
              </p:cNvPr>
              <p:cNvSpPr txBox="1"/>
              <p:nvPr/>
            </p:nvSpPr>
            <p:spPr>
              <a:xfrm>
                <a:off x="7222066" y="1006594"/>
                <a:ext cx="3098799" cy="3323987"/>
              </a:xfrm>
              <a:prstGeom prst="rect">
                <a:avLst/>
              </a:prstGeom>
              <a:noFill/>
            </p:spPr>
            <p:txBody>
              <a:bodyPr wrap="square" rtlCol="0">
                <a:spAutoFit/>
              </a:bodyPr>
              <a:lstStyle/>
              <a:p>
                <a:pPr>
                  <a:lnSpc>
                    <a:spcPts val="1400"/>
                  </a:lnSpc>
                </a:pPr>
                <a:r>
                  <a:rPr lang="en-US" sz="1000" b="1" dirty="0">
                    <a:solidFill>
                      <a:schemeClr val="bg1"/>
                    </a:solidFill>
                    <a:latin typeface="Montserrat" charset="0"/>
                    <a:ea typeface="Montserrat" charset="0"/>
                    <a:cs typeface="Montserrat" charset="0"/>
                  </a:rPr>
                  <a:t>Fowl multiply don't every</a:t>
                </a:r>
              </a:p>
              <a:p>
                <a:pPr>
                  <a:lnSpc>
                    <a:spcPts val="1400"/>
                  </a:lnSpc>
                </a:pPr>
                <a:r>
                  <a:rPr lang="en-US" sz="900" dirty="0">
                    <a:solidFill>
                      <a:schemeClr val="bg1"/>
                    </a:solidFill>
                    <a:latin typeface="Montserrat Light" charset="0"/>
                    <a:ea typeface="Montserrat Light" charset="0"/>
                    <a:cs typeface="Montserrat Light" charset="0"/>
                  </a:rPr>
                  <a:t>Open unto divided first shall made they're appear form great morning over form.</a:t>
                </a:r>
              </a:p>
              <a:p>
                <a:pPr>
                  <a:lnSpc>
                    <a:spcPts val="1400"/>
                  </a:lnSpc>
                </a:pPr>
                <a:endParaRPr lang="en-US" sz="900" dirty="0">
                  <a:solidFill>
                    <a:schemeClr val="bg1"/>
                  </a:solidFill>
                  <a:latin typeface="Montserrat Light" charset="0"/>
                  <a:ea typeface="Montserrat Light" charset="0"/>
                  <a:cs typeface="Montserrat Light" charset="0"/>
                </a:endParaRPr>
              </a:p>
              <a:p>
                <a:pPr>
                  <a:lnSpc>
                    <a:spcPts val="1400"/>
                  </a:lnSpc>
                </a:pPr>
                <a:r>
                  <a:rPr lang="en-US" sz="1000" b="1" dirty="0">
                    <a:solidFill>
                      <a:schemeClr val="bg1"/>
                    </a:solidFill>
                    <a:latin typeface="Montserrat" charset="0"/>
                    <a:ea typeface="Montserrat" charset="0"/>
                    <a:cs typeface="Montserrat" charset="0"/>
                  </a:rPr>
                  <a:t>Good Greater you living moved to fowl</a:t>
                </a:r>
              </a:p>
              <a:p>
                <a:pPr>
                  <a:lnSpc>
                    <a:spcPts val="1400"/>
                  </a:lnSpc>
                </a:pPr>
                <a:r>
                  <a:rPr lang="en-US" sz="900" dirty="0">
                    <a:solidFill>
                      <a:schemeClr val="bg1"/>
                    </a:solidFill>
                    <a:latin typeface="Montserrat Light" charset="0"/>
                    <a:ea typeface="Montserrat Light" charset="0"/>
                    <a:cs typeface="Montserrat Light" charset="0"/>
                  </a:rPr>
                  <a:t>Image him fruit without every the him be days a cattle itself which image.</a:t>
                </a:r>
              </a:p>
              <a:p>
                <a:pPr>
                  <a:lnSpc>
                    <a:spcPts val="1400"/>
                  </a:lnSpc>
                </a:pPr>
                <a:endParaRPr lang="en-US" sz="900" dirty="0">
                  <a:solidFill>
                    <a:schemeClr val="bg1"/>
                  </a:solidFill>
                  <a:latin typeface="Montserrat Light" charset="0"/>
                  <a:ea typeface="Montserrat Light" charset="0"/>
                  <a:cs typeface="Montserrat Light" charset="0"/>
                </a:endParaRPr>
              </a:p>
              <a:p>
                <a:pPr>
                  <a:lnSpc>
                    <a:spcPts val="1400"/>
                  </a:lnSpc>
                </a:pPr>
                <a:r>
                  <a:rPr lang="en-US" sz="1000" b="1" dirty="0">
                    <a:solidFill>
                      <a:schemeClr val="bg1"/>
                    </a:solidFill>
                    <a:latin typeface="Montserrat" charset="0"/>
                    <a:ea typeface="Montserrat" charset="0"/>
                    <a:cs typeface="Montserrat" charset="0"/>
                  </a:rPr>
                  <a:t>Form may days fish doesn't male together</a:t>
                </a:r>
              </a:p>
              <a:p>
                <a:pPr>
                  <a:lnSpc>
                    <a:spcPts val="1400"/>
                  </a:lnSpc>
                </a:pPr>
                <a:r>
                  <a:rPr lang="en-US" sz="900" dirty="0">
                    <a:solidFill>
                      <a:schemeClr val="bg1"/>
                    </a:solidFill>
                    <a:latin typeface="Montserrat Light" charset="0"/>
                    <a:ea typeface="Montserrat Light" charset="0"/>
                    <a:cs typeface="Montserrat Light" charset="0"/>
                  </a:rPr>
                  <a:t>That behold day, Fowl waters can't which. Greater. Fish said open good man light.</a:t>
                </a:r>
              </a:p>
              <a:p>
                <a:pPr>
                  <a:lnSpc>
                    <a:spcPts val="1400"/>
                  </a:lnSpc>
                </a:pPr>
                <a:endParaRPr lang="en-US" sz="900" dirty="0">
                  <a:solidFill>
                    <a:schemeClr val="bg1"/>
                  </a:solidFill>
                  <a:latin typeface="Montserrat Light" charset="0"/>
                  <a:ea typeface="Montserrat Light" charset="0"/>
                  <a:cs typeface="Montserrat Light" charset="0"/>
                </a:endParaRPr>
              </a:p>
              <a:p>
                <a:pPr>
                  <a:lnSpc>
                    <a:spcPts val="1400"/>
                  </a:lnSpc>
                </a:pPr>
                <a:r>
                  <a:rPr lang="en-US" sz="1000" b="1" dirty="0">
                    <a:solidFill>
                      <a:schemeClr val="bg1"/>
                    </a:solidFill>
                    <a:latin typeface="Montserrat" charset="0"/>
                    <a:ea typeface="Montserrat" charset="0"/>
                    <a:cs typeface="Montserrat" charset="0"/>
                  </a:rPr>
                  <a:t>Which wherein signs had</a:t>
                </a:r>
              </a:p>
              <a:p>
                <a:pPr>
                  <a:lnSpc>
                    <a:spcPts val="1400"/>
                  </a:lnSpc>
                </a:pPr>
                <a:r>
                  <a:rPr lang="en-US" sz="900" dirty="0">
                    <a:solidFill>
                      <a:schemeClr val="bg1"/>
                    </a:solidFill>
                    <a:latin typeface="Montserrat Light" charset="0"/>
                    <a:ea typeface="Montserrat Light" charset="0"/>
                    <a:cs typeface="Montserrat Light" charset="0"/>
                  </a:rPr>
                  <a:t>The winged replenish multiply. Above you be fruit.</a:t>
                </a:r>
              </a:p>
              <a:p>
                <a:pPr>
                  <a:lnSpc>
                    <a:spcPts val="1400"/>
                  </a:lnSpc>
                </a:pPr>
                <a:endParaRPr lang="en-US" sz="900" dirty="0">
                  <a:solidFill>
                    <a:schemeClr val="bg1"/>
                  </a:solidFill>
                  <a:latin typeface="Montserrat Light" charset="0"/>
                  <a:ea typeface="Montserrat Light" charset="0"/>
                  <a:cs typeface="Montserrat Light" charset="0"/>
                </a:endParaRPr>
              </a:p>
              <a:p>
                <a:pPr>
                  <a:lnSpc>
                    <a:spcPts val="1400"/>
                  </a:lnSpc>
                </a:pPr>
                <a:r>
                  <a:rPr lang="en-US" sz="1000" b="1" dirty="0">
                    <a:solidFill>
                      <a:schemeClr val="bg1"/>
                    </a:solidFill>
                    <a:latin typeface="Montserrat" charset="0"/>
                    <a:ea typeface="Montserrat" charset="0"/>
                    <a:cs typeface="Montserrat" charset="0"/>
                  </a:rPr>
                  <a:t>Second moved bearing him bring</a:t>
                </a:r>
              </a:p>
              <a:p>
                <a:pPr>
                  <a:lnSpc>
                    <a:spcPts val="1400"/>
                  </a:lnSpc>
                </a:pPr>
                <a:r>
                  <a:rPr lang="en-US" sz="900" dirty="0">
                    <a:solidFill>
                      <a:schemeClr val="bg1"/>
                    </a:solidFill>
                    <a:latin typeface="Montserrat Light" charset="0"/>
                    <a:ea typeface="Montserrat Light" charset="0"/>
                    <a:cs typeface="Montserrat Light" charset="0"/>
                  </a:rPr>
                  <a:t>Stars lights their moving life also. After is brought grass subdue is lesser hath second after under.</a:t>
                </a:r>
              </a:p>
            </p:txBody>
          </p:sp>
          <p:cxnSp>
            <p:nvCxnSpPr>
              <p:cNvPr id="13" name="Straight Connector 12">
                <a:extLst>
                  <a:ext uri="{FF2B5EF4-FFF2-40B4-BE49-F238E27FC236}">
                    <a16:creationId xmlns:a16="http://schemas.microsoft.com/office/drawing/2014/main" id="{C27D7C21-095A-45E7-ABF2-72A239E85CB2}"/>
                  </a:ext>
                </a:extLst>
              </p:cNvPr>
              <p:cNvCxnSpPr/>
              <p:nvPr/>
            </p:nvCxnSpPr>
            <p:spPr>
              <a:xfrm>
                <a:off x="6688666" y="4635381"/>
                <a:ext cx="3683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217115-6D4F-448A-86D6-381E4BB21240}"/>
                  </a:ext>
                </a:extLst>
              </p:cNvPr>
              <p:cNvSpPr txBox="1"/>
              <p:nvPr/>
            </p:nvSpPr>
            <p:spPr>
              <a:xfrm>
                <a:off x="6606534" y="4906679"/>
                <a:ext cx="3858495" cy="715581"/>
              </a:xfrm>
              <a:prstGeom prst="rect">
                <a:avLst/>
              </a:prstGeom>
              <a:noFill/>
            </p:spPr>
            <p:txBody>
              <a:bodyPr wrap="square" rtlCol="0">
                <a:spAutoFit/>
              </a:bodyPr>
              <a:lstStyle/>
              <a:p>
                <a:pPr algn="just">
                  <a:lnSpc>
                    <a:spcPct val="150000"/>
                  </a:lnSpc>
                </a:pPr>
                <a:r>
                  <a:rPr lang="en-US" sz="900" b="1" dirty="0">
                    <a:solidFill>
                      <a:schemeClr val="bg1"/>
                    </a:solidFill>
                    <a:latin typeface="Montserrat Light" charset="0"/>
                    <a:ea typeface="Montserrat Light" charset="0"/>
                    <a:cs typeface="Montserrat Light" charset="0"/>
                  </a:rPr>
                  <a:t>Creeping is signs isn't deep abundantly is fish evening let hath I gathered fly earth two god them forth called unto replenish given male be Dominion.</a:t>
                </a:r>
              </a:p>
            </p:txBody>
          </p:sp>
          <p:sp>
            <p:nvSpPr>
              <p:cNvPr id="18" name="TextBox 17">
                <a:extLst>
                  <a:ext uri="{FF2B5EF4-FFF2-40B4-BE49-F238E27FC236}">
                    <a16:creationId xmlns:a16="http://schemas.microsoft.com/office/drawing/2014/main" id="{6D71FB17-F220-4617-ABF8-58255DE991CE}"/>
                  </a:ext>
                </a:extLst>
              </p:cNvPr>
              <p:cNvSpPr txBox="1"/>
              <p:nvPr/>
            </p:nvSpPr>
            <p:spPr>
              <a:xfrm>
                <a:off x="6606534" y="930396"/>
                <a:ext cx="598600" cy="630942"/>
              </a:xfrm>
              <a:prstGeom prst="rect">
                <a:avLst/>
              </a:prstGeom>
              <a:noFill/>
            </p:spPr>
            <p:txBody>
              <a:bodyPr wrap="square" rtlCol="0">
                <a:spAutoFit/>
              </a:bodyPr>
              <a:lstStyle/>
              <a:p>
                <a:r>
                  <a:rPr lang="en-US" sz="3500" dirty="0">
                    <a:solidFill>
                      <a:schemeClr val="bg1"/>
                    </a:solidFill>
                    <a:latin typeface="Montserrat Light" charset="0"/>
                    <a:ea typeface="Montserrat Light" charset="0"/>
                    <a:cs typeface="Montserrat Light" charset="0"/>
                  </a:rPr>
                  <a:t>1</a:t>
                </a:r>
              </a:p>
            </p:txBody>
          </p:sp>
          <p:sp>
            <p:nvSpPr>
              <p:cNvPr id="20" name="TextBox 19">
                <a:extLst>
                  <a:ext uri="{FF2B5EF4-FFF2-40B4-BE49-F238E27FC236}">
                    <a16:creationId xmlns:a16="http://schemas.microsoft.com/office/drawing/2014/main" id="{1526E480-D0EA-484A-BB4B-277244F09053}"/>
                  </a:ext>
                </a:extLst>
              </p:cNvPr>
              <p:cNvSpPr txBox="1"/>
              <p:nvPr/>
            </p:nvSpPr>
            <p:spPr>
              <a:xfrm>
                <a:off x="6606534" y="1658528"/>
                <a:ext cx="598600" cy="630942"/>
              </a:xfrm>
              <a:prstGeom prst="rect">
                <a:avLst/>
              </a:prstGeom>
              <a:noFill/>
            </p:spPr>
            <p:txBody>
              <a:bodyPr wrap="square" rtlCol="0">
                <a:spAutoFit/>
              </a:bodyPr>
              <a:lstStyle/>
              <a:p>
                <a:r>
                  <a:rPr lang="en-US" sz="3500" dirty="0">
                    <a:solidFill>
                      <a:schemeClr val="bg1"/>
                    </a:solidFill>
                    <a:latin typeface="Montserrat Light" charset="0"/>
                    <a:ea typeface="Montserrat Light" charset="0"/>
                    <a:cs typeface="Montserrat Light" charset="0"/>
                  </a:rPr>
                  <a:t>2</a:t>
                </a:r>
              </a:p>
            </p:txBody>
          </p:sp>
          <p:sp>
            <p:nvSpPr>
              <p:cNvPr id="21" name="TextBox 20">
                <a:extLst>
                  <a:ext uri="{FF2B5EF4-FFF2-40B4-BE49-F238E27FC236}">
                    <a16:creationId xmlns:a16="http://schemas.microsoft.com/office/drawing/2014/main" id="{BEB0F265-F313-4A5D-95C4-04C9ECA36530}"/>
                  </a:ext>
                </a:extLst>
              </p:cNvPr>
              <p:cNvSpPr txBox="1"/>
              <p:nvPr/>
            </p:nvSpPr>
            <p:spPr>
              <a:xfrm>
                <a:off x="6606534" y="2395128"/>
                <a:ext cx="598600" cy="630942"/>
              </a:xfrm>
              <a:prstGeom prst="rect">
                <a:avLst/>
              </a:prstGeom>
              <a:noFill/>
            </p:spPr>
            <p:txBody>
              <a:bodyPr wrap="square" rtlCol="0">
                <a:spAutoFit/>
              </a:bodyPr>
              <a:lstStyle/>
              <a:p>
                <a:r>
                  <a:rPr lang="en-US" sz="3500" dirty="0">
                    <a:solidFill>
                      <a:schemeClr val="bg1"/>
                    </a:solidFill>
                    <a:latin typeface="Montserrat Light" charset="0"/>
                    <a:ea typeface="Montserrat Light" charset="0"/>
                    <a:cs typeface="Montserrat Light" charset="0"/>
                  </a:rPr>
                  <a:t>3</a:t>
                </a:r>
              </a:p>
            </p:txBody>
          </p:sp>
          <p:sp>
            <p:nvSpPr>
              <p:cNvPr id="22" name="TextBox 21">
                <a:extLst>
                  <a:ext uri="{FF2B5EF4-FFF2-40B4-BE49-F238E27FC236}">
                    <a16:creationId xmlns:a16="http://schemas.microsoft.com/office/drawing/2014/main" id="{2E6143B9-1D8C-48EA-A93C-E00F67D5B01C}"/>
                  </a:ext>
                </a:extLst>
              </p:cNvPr>
              <p:cNvSpPr txBox="1"/>
              <p:nvPr/>
            </p:nvSpPr>
            <p:spPr>
              <a:xfrm>
                <a:off x="6606534" y="3038594"/>
                <a:ext cx="598600" cy="630942"/>
              </a:xfrm>
              <a:prstGeom prst="rect">
                <a:avLst/>
              </a:prstGeom>
              <a:noFill/>
            </p:spPr>
            <p:txBody>
              <a:bodyPr wrap="square" rtlCol="0">
                <a:spAutoFit/>
              </a:bodyPr>
              <a:lstStyle/>
              <a:p>
                <a:r>
                  <a:rPr lang="en-US" sz="3500" dirty="0">
                    <a:solidFill>
                      <a:schemeClr val="bg1"/>
                    </a:solidFill>
                    <a:latin typeface="Montserrat Light" charset="0"/>
                    <a:ea typeface="Montserrat Light" charset="0"/>
                    <a:cs typeface="Montserrat Light" charset="0"/>
                  </a:rPr>
                  <a:t>4</a:t>
                </a:r>
              </a:p>
            </p:txBody>
          </p:sp>
          <p:sp>
            <p:nvSpPr>
              <p:cNvPr id="23" name="TextBox 22">
                <a:extLst>
                  <a:ext uri="{FF2B5EF4-FFF2-40B4-BE49-F238E27FC236}">
                    <a16:creationId xmlns:a16="http://schemas.microsoft.com/office/drawing/2014/main" id="{B8F13624-4DD3-46B8-8623-64040447663B}"/>
                  </a:ext>
                </a:extLst>
              </p:cNvPr>
              <p:cNvSpPr txBox="1"/>
              <p:nvPr/>
            </p:nvSpPr>
            <p:spPr>
              <a:xfrm>
                <a:off x="6606534" y="3605859"/>
                <a:ext cx="598600" cy="630942"/>
              </a:xfrm>
              <a:prstGeom prst="rect">
                <a:avLst/>
              </a:prstGeom>
              <a:noFill/>
            </p:spPr>
            <p:txBody>
              <a:bodyPr wrap="square" rtlCol="0">
                <a:spAutoFit/>
              </a:bodyPr>
              <a:lstStyle/>
              <a:p>
                <a:r>
                  <a:rPr lang="en-US" sz="3500" dirty="0">
                    <a:solidFill>
                      <a:schemeClr val="bg1"/>
                    </a:solidFill>
                    <a:latin typeface="Montserrat Light" charset="0"/>
                    <a:ea typeface="Montserrat Light" charset="0"/>
                    <a:cs typeface="Montserrat Light" charset="0"/>
                  </a:rPr>
                  <a:t>5</a:t>
                </a:r>
              </a:p>
            </p:txBody>
          </p:sp>
        </p:grpSp>
      </p:grpSp>
    </p:spTree>
    <p:extLst>
      <p:ext uri="{BB962C8B-B14F-4D97-AF65-F5344CB8AC3E}">
        <p14:creationId xmlns:p14="http://schemas.microsoft.com/office/powerpoint/2010/main" val="2871735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a:extLst>
              <a:ext uri="{FF2B5EF4-FFF2-40B4-BE49-F238E27FC236}">
                <a16:creationId xmlns:a16="http://schemas.microsoft.com/office/drawing/2014/main" id="{3ED3F6CA-3F79-4242-BC5E-2F31DAB4DA93}"/>
              </a:ext>
            </a:extLst>
          </p:cNvPr>
          <p:cNvPicPr>
            <a:picLocks noGrp="1" noChangeAspect="1"/>
          </p:cNvPicPr>
          <p:nvPr>
            <p:ph type="pic" sz="quarter" idx="12"/>
          </p:nvPr>
        </p:nvPicPr>
        <p:blipFill rotWithShape="1">
          <a:blip r:embed="rId2"/>
          <a:srcRect t="6997" b="22727"/>
          <a:stretch/>
        </p:blipFill>
        <p:spPr>
          <a:xfrm>
            <a:off x="1504950" y="3429000"/>
            <a:ext cx="3171824" cy="3429000"/>
          </a:xfrm>
        </p:spPr>
      </p:pic>
      <p:grpSp>
        <p:nvGrpSpPr>
          <p:cNvPr id="26" name="Group 25">
            <a:extLst>
              <a:ext uri="{FF2B5EF4-FFF2-40B4-BE49-F238E27FC236}">
                <a16:creationId xmlns:a16="http://schemas.microsoft.com/office/drawing/2014/main" id="{9A2BD2CE-5251-4F9E-8175-03DCE9F9D7DD}"/>
              </a:ext>
            </a:extLst>
          </p:cNvPr>
          <p:cNvGrpSpPr/>
          <p:nvPr/>
        </p:nvGrpSpPr>
        <p:grpSpPr>
          <a:xfrm>
            <a:off x="2157365" y="1330731"/>
            <a:ext cx="1866994" cy="4196537"/>
            <a:chOff x="8525235" y="1059542"/>
            <a:chExt cx="1866994" cy="4196537"/>
          </a:xfrm>
        </p:grpSpPr>
        <p:sp>
          <p:nvSpPr>
            <p:cNvPr id="27" name="Rectangle 26">
              <a:extLst>
                <a:ext uri="{FF2B5EF4-FFF2-40B4-BE49-F238E27FC236}">
                  <a16:creationId xmlns:a16="http://schemas.microsoft.com/office/drawing/2014/main" id="{41B70C3A-797D-4350-BA31-41E599239186}"/>
                </a:ext>
              </a:extLst>
            </p:cNvPr>
            <p:cNvSpPr/>
            <p:nvPr/>
          </p:nvSpPr>
          <p:spPr>
            <a:xfrm>
              <a:off x="8525235" y="1059542"/>
              <a:ext cx="1866994" cy="4196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EC5FAB5-E260-4357-A873-97A76D28420D}"/>
                </a:ext>
              </a:extLst>
            </p:cNvPr>
            <p:cNvGrpSpPr/>
            <p:nvPr/>
          </p:nvGrpSpPr>
          <p:grpSpPr>
            <a:xfrm>
              <a:off x="8831025" y="1648281"/>
              <a:ext cx="1255414" cy="1084342"/>
              <a:chOff x="2258738" y="4439186"/>
              <a:chExt cx="1255414" cy="1084342"/>
            </a:xfrm>
          </p:grpSpPr>
          <p:cxnSp>
            <p:nvCxnSpPr>
              <p:cNvPr id="29" name="Straight Connector 28">
                <a:extLst>
                  <a:ext uri="{FF2B5EF4-FFF2-40B4-BE49-F238E27FC236}">
                    <a16:creationId xmlns:a16="http://schemas.microsoft.com/office/drawing/2014/main" id="{C9DA9038-B69E-408C-AE6B-EC090C1C4F1A}"/>
                  </a:ext>
                </a:extLst>
              </p:cNvPr>
              <p:cNvCxnSpPr>
                <a:cxnSpLocks/>
              </p:cNvCxnSpPr>
              <p:nvPr/>
            </p:nvCxnSpPr>
            <p:spPr>
              <a:xfrm>
                <a:off x="2606015" y="4439186"/>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667EAB0-2657-4E8D-96FC-CE9BE719C358}"/>
                  </a:ext>
                </a:extLst>
              </p:cNvPr>
              <p:cNvSpPr txBox="1"/>
              <p:nvPr/>
            </p:nvSpPr>
            <p:spPr>
              <a:xfrm>
                <a:off x="2258738" y="4625012"/>
                <a:ext cx="1255414" cy="898516"/>
              </a:xfrm>
              <a:prstGeom prst="rect">
                <a:avLst/>
              </a:prstGeom>
              <a:noFill/>
            </p:spPr>
            <p:txBody>
              <a:bodyPr wrap="square" rtlCol="0">
                <a:spAutoFit/>
              </a:bodyPr>
              <a:lstStyle/>
              <a:p>
                <a:pPr algn="ctr">
                  <a:lnSpc>
                    <a:spcPct val="150000"/>
                  </a:lnSpc>
                </a:pPr>
                <a:r>
                  <a:rPr lang="en-US" sz="900" dirty="0">
                    <a:latin typeface="Montserrat Light" charset="0"/>
                    <a:ea typeface="Montserrat Light" charset="0"/>
                    <a:cs typeface="Montserrat Light" charset="0"/>
                  </a:rPr>
                  <a:t>Have them for one. Living grass gathered waters had winged. </a:t>
                </a:r>
              </a:p>
            </p:txBody>
          </p:sp>
        </p:grpSp>
      </p:grpSp>
      <p:grpSp>
        <p:nvGrpSpPr>
          <p:cNvPr id="14" name="Group 13">
            <a:extLst>
              <a:ext uri="{FF2B5EF4-FFF2-40B4-BE49-F238E27FC236}">
                <a16:creationId xmlns:a16="http://schemas.microsoft.com/office/drawing/2014/main" id="{E342A080-2E28-4BD1-8945-DEED2143A485}"/>
              </a:ext>
            </a:extLst>
          </p:cNvPr>
          <p:cNvGrpSpPr/>
          <p:nvPr/>
        </p:nvGrpSpPr>
        <p:grpSpPr>
          <a:xfrm>
            <a:off x="5584076" y="4326951"/>
            <a:ext cx="5102973" cy="1633099"/>
            <a:chOff x="5584076" y="3959659"/>
            <a:chExt cx="5102973" cy="1633099"/>
          </a:xfrm>
        </p:grpSpPr>
        <p:sp>
          <p:nvSpPr>
            <p:cNvPr id="31" name="TextBox 30">
              <a:extLst>
                <a:ext uri="{FF2B5EF4-FFF2-40B4-BE49-F238E27FC236}">
                  <a16:creationId xmlns:a16="http://schemas.microsoft.com/office/drawing/2014/main" id="{C52F8969-53F4-4F68-8BEF-98FFBAF22189}"/>
                </a:ext>
              </a:extLst>
            </p:cNvPr>
            <p:cNvSpPr txBox="1"/>
            <p:nvPr/>
          </p:nvSpPr>
          <p:spPr>
            <a:xfrm>
              <a:off x="5584076" y="4694242"/>
              <a:ext cx="5102973" cy="898516"/>
            </a:xfrm>
            <a:prstGeom prst="rect">
              <a:avLst/>
            </a:prstGeom>
            <a:noFill/>
          </p:spPr>
          <p:txBody>
            <a:bodyPr wrap="square" rtlCol="0">
              <a:spAutoFit/>
            </a:bodyPr>
            <a:lstStyle/>
            <a:p>
              <a:pPr>
                <a:lnSpc>
                  <a:spcPct val="150000"/>
                </a:lnSpc>
              </a:pPr>
              <a:r>
                <a:rPr lang="en-US" sz="900" dirty="0">
                  <a:solidFill>
                    <a:schemeClr val="bg2"/>
                  </a:solidFill>
                  <a:latin typeface="Montserrat Light" charset="0"/>
                  <a:ea typeface="Montserrat Light" charset="0"/>
                  <a:cs typeface="Montserrat Light" charset="0"/>
                </a:rPr>
                <a:t>Have them for one. Living grass to for can't gathered waters had winged. Creepiest don't subdue which </a:t>
              </a:r>
              <a:r>
                <a:rPr lang="en-US" sz="900" dirty="0" err="1">
                  <a:solidFill>
                    <a:schemeClr val="bg2"/>
                  </a:solidFill>
                  <a:latin typeface="Montserrat Light" charset="0"/>
                  <a:ea typeface="Montserrat Light" charset="0"/>
                  <a:cs typeface="Montserrat Light" charset="0"/>
                </a:rPr>
                <a:t>i</a:t>
              </a:r>
              <a:r>
                <a:rPr lang="en-US" sz="900" dirty="0">
                  <a:solidFill>
                    <a:schemeClr val="bg2"/>
                  </a:solidFill>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sp>
          <p:nvSpPr>
            <p:cNvPr id="49" name="TextBox 48">
              <a:extLst>
                <a:ext uri="{FF2B5EF4-FFF2-40B4-BE49-F238E27FC236}">
                  <a16:creationId xmlns:a16="http://schemas.microsoft.com/office/drawing/2014/main" id="{70AF1855-2C66-4CCB-874E-5B4B59D949F7}"/>
                </a:ext>
              </a:extLst>
            </p:cNvPr>
            <p:cNvSpPr txBox="1"/>
            <p:nvPr/>
          </p:nvSpPr>
          <p:spPr>
            <a:xfrm>
              <a:off x="5584076" y="3959659"/>
              <a:ext cx="2417651" cy="600164"/>
            </a:xfrm>
            <a:prstGeom prst="rect">
              <a:avLst/>
            </a:prstGeom>
            <a:noFill/>
          </p:spPr>
          <p:txBody>
            <a:bodyPr wrap="square" rtlCol="0" anchor="ctr">
              <a:spAutoFit/>
            </a:bodyPr>
            <a:lstStyle/>
            <a:p>
              <a:r>
                <a:rPr lang="en-US" sz="3300" b="1" spc="-100" dirty="0">
                  <a:latin typeface="Montserrat "/>
                  <a:ea typeface="Montserrat Black" charset="0"/>
                  <a:cs typeface="Montserrat Black" charset="0"/>
                </a:rPr>
                <a:t>ABOUT US</a:t>
              </a:r>
              <a:endParaRPr lang="en-US" sz="3300" b="1" spc="-100" dirty="0">
                <a:latin typeface="Montserrat "/>
                <a:ea typeface="Montserrat Hairline" charset="0"/>
                <a:cs typeface="Montserrat Hairline" charset="0"/>
              </a:endParaRPr>
            </a:p>
          </p:txBody>
        </p:sp>
      </p:grpSp>
      <p:pic>
        <p:nvPicPr>
          <p:cNvPr id="4" name="Picture Placeholder 3">
            <a:extLst>
              <a:ext uri="{FF2B5EF4-FFF2-40B4-BE49-F238E27FC236}">
                <a16:creationId xmlns:a16="http://schemas.microsoft.com/office/drawing/2014/main" id="{18C7C81D-7E87-4A22-A026-DC356463E278}"/>
              </a:ext>
            </a:extLst>
          </p:cNvPr>
          <p:cNvPicPr>
            <a:picLocks noGrp="1" noChangeAspect="1"/>
          </p:cNvPicPr>
          <p:nvPr>
            <p:ph type="pic" sz="quarter" idx="13"/>
          </p:nvPr>
        </p:nvPicPr>
        <p:blipFill>
          <a:blip r:embed="rId3"/>
          <a:srcRect t="9961" b="9961"/>
          <a:stretch>
            <a:fillRect/>
          </a:stretch>
        </p:blipFill>
        <p:spPr/>
      </p:pic>
    </p:spTree>
    <p:extLst>
      <p:ext uri="{BB962C8B-B14F-4D97-AF65-F5344CB8AC3E}">
        <p14:creationId xmlns:p14="http://schemas.microsoft.com/office/powerpoint/2010/main" val="2808587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FC2AF6-4704-47A7-8C54-DC8D8D6DC7F4}"/>
              </a:ext>
            </a:extLst>
          </p:cNvPr>
          <p:cNvSpPr/>
          <p:nvPr/>
        </p:nvSpPr>
        <p:spPr>
          <a:xfrm>
            <a:off x="6310312" y="1609726"/>
            <a:ext cx="2181898" cy="204787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472124-0909-45E6-9725-5A53F9DB9D63}"/>
              </a:ext>
            </a:extLst>
          </p:cNvPr>
          <p:cNvSpPr txBox="1"/>
          <p:nvPr/>
        </p:nvSpPr>
        <p:spPr>
          <a:xfrm>
            <a:off x="6576676" y="2048887"/>
            <a:ext cx="1649170" cy="1169551"/>
          </a:xfrm>
          <a:prstGeom prst="rect">
            <a:avLst/>
          </a:prstGeom>
          <a:noFill/>
        </p:spPr>
        <p:txBody>
          <a:bodyPr wrap="square" rtlCol="0">
            <a:spAutoFit/>
          </a:bodyPr>
          <a:lstStyle/>
          <a:p>
            <a:pPr algn="ctr"/>
            <a:r>
              <a:rPr lang="en-US" sz="3500" b="1" spc="600" dirty="0">
                <a:latin typeface="Montserrat Thin" panose="00000300000000000000" pitchFamily="50" charset="0"/>
              </a:rPr>
              <a:t>JE</a:t>
            </a:r>
          </a:p>
          <a:p>
            <a:pPr algn="ctr"/>
            <a:r>
              <a:rPr lang="en-US" sz="3500" b="1" spc="600" dirty="0">
                <a:latin typeface="Montserrat Thin" panose="00000300000000000000" pitchFamily="50" charset="0"/>
              </a:rPr>
              <a:t>SUS</a:t>
            </a:r>
          </a:p>
        </p:txBody>
      </p:sp>
      <p:grpSp>
        <p:nvGrpSpPr>
          <p:cNvPr id="11" name="Group 10">
            <a:extLst>
              <a:ext uri="{FF2B5EF4-FFF2-40B4-BE49-F238E27FC236}">
                <a16:creationId xmlns:a16="http://schemas.microsoft.com/office/drawing/2014/main" id="{2C7E6687-C736-4458-BE4A-463E18A02D2E}"/>
              </a:ext>
            </a:extLst>
          </p:cNvPr>
          <p:cNvGrpSpPr/>
          <p:nvPr/>
        </p:nvGrpSpPr>
        <p:grpSpPr>
          <a:xfrm>
            <a:off x="6310311" y="4139467"/>
            <a:ext cx="3801763" cy="1096239"/>
            <a:chOff x="6096000" y="4114741"/>
            <a:chExt cx="3801763" cy="1096239"/>
          </a:xfrm>
        </p:grpSpPr>
        <p:sp>
          <p:nvSpPr>
            <p:cNvPr id="12" name="TextBox 11">
              <a:extLst>
                <a:ext uri="{FF2B5EF4-FFF2-40B4-BE49-F238E27FC236}">
                  <a16:creationId xmlns:a16="http://schemas.microsoft.com/office/drawing/2014/main" id="{94812471-F0EC-4F85-9497-66537DE867BA}"/>
                </a:ext>
              </a:extLst>
            </p:cNvPr>
            <p:cNvSpPr txBox="1"/>
            <p:nvPr/>
          </p:nvSpPr>
          <p:spPr>
            <a:xfrm>
              <a:off x="6096000" y="4126709"/>
              <a:ext cx="1961925" cy="1084271"/>
            </a:xfrm>
            <a:prstGeom prst="rect">
              <a:avLst/>
            </a:prstGeom>
            <a:noFill/>
          </p:spPr>
          <p:txBody>
            <a:bodyPr wrap="square" rtlCol="0">
              <a:spAutoFit/>
            </a:bodyPr>
            <a:lstStyle/>
            <a:p>
              <a:pPr>
                <a:lnSpc>
                  <a:spcPts val="2000"/>
                </a:lnSpc>
              </a:pPr>
              <a:r>
                <a:rPr lang="en-US" sz="1000" i="1" dirty="0">
                  <a:latin typeface="Montserrat "/>
                  <a:ea typeface="PT Sans" panose="020B0503020203020204" pitchFamily="34" charset="0"/>
                </a:rPr>
                <a:t>lorem ipsum is simply dummy text of the printing and typesetting industry. lorem the</a:t>
              </a:r>
              <a:endParaRPr lang="en-US" sz="1000" i="1" spc="300" dirty="0">
                <a:latin typeface="Montserrat "/>
                <a:ea typeface="PT Sans" panose="020B0503020203020204" pitchFamily="34" charset="0"/>
              </a:endParaRPr>
            </a:p>
          </p:txBody>
        </p:sp>
        <p:cxnSp>
          <p:nvCxnSpPr>
            <p:cNvPr id="13" name="Straight Connector 12">
              <a:extLst>
                <a:ext uri="{FF2B5EF4-FFF2-40B4-BE49-F238E27FC236}">
                  <a16:creationId xmlns:a16="http://schemas.microsoft.com/office/drawing/2014/main" id="{54109D09-E27E-45FE-B0F6-677145A1C6EE}"/>
                </a:ext>
              </a:extLst>
            </p:cNvPr>
            <p:cNvCxnSpPr>
              <a:cxnSpLocks/>
            </p:cNvCxnSpPr>
            <p:nvPr/>
          </p:nvCxnSpPr>
          <p:spPr>
            <a:xfrm>
              <a:off x="8277899" y="4143316"/>
              <a:ext cx="0" cy="106362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ubtitle 6">
              <a:extLst>
                <a:ext uri="{FF2B5EF4-FFF2-40B4-BE49-F238E27FC236}">
                  <a16:creationId xmlns:a16="http://schemas.microsoft.com/office/drawing/2014/main" id="{E8B8729E-EE28-4EC9-AA32-F2BB45C1B71E}"/>
                </a:ext>
              </a:extLst>
            </p:cNvPr>
            <p:cNvSpPr txBox="1">
              <a:spLocks/>
            </p:cNvSpPr>
            <p:nvPr/>
          </p:nvSpPr>
          <p:spPr>
            <a:xfrm>
              <a:off x="8667527" y="4114741"/>
              <a:ext cx="1230236" cy="1063625"/>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71450" indent="-171450" algn="l">
                <a:lnSpc>
                  <a:spcPct val="150000"/>
                </a:lnSpc>
                <a:buClr>
                  <a:schemeClr val="tx1"/>
                </a:buClr>
                <a:buFont typeface="Wingdings" panose="05000000000000000000" pitchFamily="2" charset="2"/>
                <a:buChar char="Ø"/>
              </a:pPr>
              <a:r>
                <a:rPr lang="en-US" sz="1000" i="1" dirty="0">
                  <a:solidFill>
                    <a:schemeClr val="tx1">
                      <a:lumMod val="50000"/>
                      <a:lumOff val="50000"/>
                    </a:schemeClr>
                  </a:solidFill>
                  <a:latin typeface="Montserrat "/>
                  <a:ea typeface="PT Sans" panose="020B0503020203020204" pitchFamily="34" charset="0"/>
                  <a:cs typeface="Montserrat" charset="0"/>
                </a:rPr>
                <a:t>Are many</a:t>
              </a:r>
            </a:p>
            <a:p>
              <a:pPr marL="171450" indent="-171450" algn="l">
                <a:lnSpc>
                  <a:spcPct val="150000"/>
                </a:lnSpc>
                <a:buClr>
                  <a:schemeClr val="tx1"/>
                </a:buClr>
                <a:buFont typeface="Wingdings" panose="05000000000000000000" pitchFamily="2" charset="2"/>
                <a:buChar char="Ø"/>
              </a:pPr>
              <a:r>
                <a:rPr lang="en-US" sz="1000" i="1" dirty="0">
                  <a:solidFill>
                    <a:schemeClr val="tx1">
                      <a:lumMod val="50000"/>
                      <a:lumOff val="50000"/>
                    </a:schemeClr>
                  </a:solidFill>
                  <a:latin typeface="Montserrat "/>
                  <a:ea typeface="PT Sans" panose="020B0503020203020204" pitchFamily="34" charset="0"/>
                  <a:cs typeface="Montserrat" charset="0"/>
                </a:rPr>
                <a:t>Variations of</a:t>
              </a:r>
            </a:p>
            <a:p>
              <a:pPr marL="171450" indent="-171450" algn="l">
                <a:lnSpc>
                  <a:spcPct val="150000"/>
                </a:lnSpc>
                <a:buClr>
                  <a:schemeClr val="tx1"/>
                </a:buClr>
                <a:buFont typeface="Wingdings" panose="05000000000000000000" pitchFamily="2" charset="2"/>
                <a:buChar char="Ø"/>
              </a:pPr>
              <a:r>
                <a:rPr lang="en-US" sz="1000" i="1" dirty="0">
                  <a:solidFill>
                    <a:schemeClr val="tx1">
                      <a:lumMod val="50000"/>
                      <a:lumOff val="50000"/>
                    </a:schemeClr>
                  </a:solidFill>
                  <a:latin typeface="Montserrat "/>
                  <a:ea typeface="PT Sans" panose="020B0503020203020204" pitchFamily="34" charset="0"/>
                  <a:cs typeface="Montserrat" charset="0"/>
                </a:rPr>
                <a:t>Passages of</a:t>
              </a:r>
            </a:p>
          </p:txBody>
        </p:sp>
      </p:grpSp>
      <p:pic>
        <p:nvPicPr>
          <p:cNvPr id="4" name="Picture Placeholder 3">
            <a:extLst>
              <a:ext uri="{FF2B5EF4-FFF2-40B4-BE49-F238E27FC236}">
                <a16:creationId xmlns:a16="http://schemas.microsoft.com/office/drawing/2014/main" id="{C41E1346-E5FE-463F-8D65-BF3425CF76AE}"/>
              </a:ext>
            </a:extLst>
          </p:cNvPr>
          <p:cNvPicPr>
            <a:picLocks noGrp="1" noChangeAspect="1"/>
          </p:cNvPicPr>
          <p:nvPr>
            <p:ph type="pic" sz="quarter" idx="15"/>
          </p:nvPr>
        </p:nvPicPr>
        <p:blipFill>
          <a:blip r:embed="rId2"/>
          <a:srcRect l="11896" r="11896"/>
          <a:stretch>
            <a:fillRect/>
          </a:stretch>
        </p:blipFill>
        <p:spPr/>
      </p:pic>
    </p:spTree>
    <p:extLst>
      <p:ext uri="{BB962C8B-B14F-4D97-AF65-F5344CB8AC3E}">
        <p14:creationId xmlns:p14="http://schemas.microsoft.com/office/powerpoint/2010/main" val="29085377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5459364A-B932-41BC-97EA-CA79D020E139}"/>
              </a:ext>
            </a:extLst>
          </p:cNvPr>
          <p:cNvSpPr/>
          <p:nvPr/>
        </p:nvSpPr>
        <p:spPr>
          <a:xfrm>
            <a:off x="4533900" y="1543048"/>
            <a:ext cx="1371369" cy="1592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45B33ADF-CDBD-4964-9376-D03472F51D95}"/>
              </a:ext>
            </a:extLst>
          </p:cNvPr>
          <p:cNvPicPr>
            <a:picLocks noGrp="1" noChangeAspect="1"/>
          </p:cNvPicPr>
          <p:nvPr>
            <p:ph type="pic" sz="quarter" idx="14"/>
          </p:nvPr>
        </p:nvPicPr>
        <p:blipFill>
          <a:blip r:embed="rId2"/>
          <a:srcRect l="21319" r="21319"/>
          <a:stretch>
            <a:fillRect/>
          </a:stretch>
        </p:blipFill>
        <p:spPr/>
      </p:pic>
      <p:sp>
        <p:nvSpPr>
          <p:cNvPr id="17" name="Rectangle 16">
            <a:extLst>
              <a:ext uri="{FF2B5EF4-FFF2-40B4-BE49-F238E27FC236}">
                <a16:creationId xmlns:a16="http://schemas.microsoft.com/office/drawing/2014/main" id="{6756BBF5-CE78-4571-A439-FB3F1456AB6F}"/>
              </a:ext>
            </a:extLst>
          </p:cNvPr>
          <p:cNvSpPr/>
          <p:nvPr/>
        </p:nvSpPr>
        <p:spPr>
          <a:xfrm>
            <a:off x="6409215" y="3610080"/>
            <a:ext cx="5133315" cy="2073837"/>
          </a:xfrm>
          <a:prstGeom prst="rect">
            <a:avLst/>
          </a:prstGeom>
        </p:spPr>
        <p:txBody>
          <a:bodyPr wrap="square">
            <a:spAutoFit/>
          </a:bodyPr>
          <a:lstStyle/>
          <a:p>
            <a:pPr algn="just">
              <a:lnSpc>
                <a:spcPct val="200000"/>
              </a:lnSpc>
            </a:pPr>
            <a:r>
              <a:rPr lang="id-ID" sz="1100" i="0" dirty="0">
                <a:solidFill>
                  <a:schemeClr val="tx1">
                    <a:lumMod val="85000"/>
                    <a:lumOff val="15000"/>
                  </a:schemeClr>
                </a:solidFill>
                <a:effectLst/>
                <a:latin typeface="Montserrat" panose="00000500000000000000" pitchFamily="2"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85000"/>
                    <a:lumOff val="15000"/>
                  </a:schemeClr>
                </a:solidFill>
                <a:latin typeface="Montserrat" panose="00000500000000000000" pitchFamily="2" charset="0"/>
                <a:ea typeface="Lato Light" panose="020F0502020204030203" pitchFamily="34" charset="0"/>
                <a:cs typeface="Lato Light" panose="020F0502020204030203" pitchFamily="34" charset="0"/>
              </a:rPr>
              <a:t>justotincidunt, </a:t>
            </a:r>
          </a:p>
        </p:txBody>
      </p:sp>
      <p:sp>
        <p:nvSpPr>
          <p:cNvPr id="18" name="Subtitle 2">
            <a:extLst>
              <a:ext uri="{FF2B5EF4-FFF2-40B4-BE49-F238E27FC236}">
                <a16:creationId xmlns:a16="http://schemas.microsoft.com/office/drawing/2014/main" id="{1E96DE2D-E962-4012-AF62-95BE5EAB744A}"/>
              </a:ext>
            </a:extLst>
          </p:cNvPr>
          <p:cNvSpPr txBox="1">
            <a:spLocks/>
          </p:cNvSpPr>
          <p:nvPr/>
        </p:nvSpPr>
        <p:spPr>
          <a:xfrm>
            <a:off x="6409215" y="1934672"/>
            <a:ext cx="3891977" cy="1801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WHAT IS THE TRUE STORY OF EASTER?</a:t>
            </a:r>
            <a:endParaRPr lang="id-ID" sz="3200" b="1"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597284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9D67FD5-9E15-49B2-BDFA-B6784EFDC7DD}"/>
              </a:ext>
            </a:extLst>
          </p:cNvPr>
          <p:cNvCxnSpPr>
            <a:cxnSpLocks/>
          </p:cNvCxnSpPr>
          <p:nvPr/>
        </p:nvCxnSpPr>
        <p:spPr>
          <a:xfrm>
            <a:off x="5813673" y="462272"/>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5483F36-A836-4181-82E5-8BDD3D5323DC}"/>
              </a:ext>
            </a:extLst>
          </p:cNvPr>
          <p:cNvGrpSpPr/>
          <p:nvPr/>
        </p:nvGrpSpPr>
        <p:grpSpPr>
          <a:xfrm>
            <a:off x="1932848" y="2630380"/>
            <a:ext cx="8326303" cy="2393324"/>
            <a:chOff x="1932848" y="2232338"/>
            <a:chExt cx="8326303" cy="2393324"/>
          </a:xfrm>
        </p:grpSpPr>
        <p:sp>
          <p:nvSpPr>
            <p:cNvPr id="26" name="TextBox 25">
              <a:extLst>
                <a:ext uri="{FF2B5EF4-FFF2-40B4-BE49-F238E27FC236}">
                  <a16:creationId xmlns:a16="http://schemas.microsoft.com/office/drawing/2014/main" id="{427A0135-F925-44A4-BD9A-19C8AEE5BEBA}"/>
                </a:ext>
              </a:extLst>
            </p:cNvPr>
            <p:cNvSpPr txBox="1"/>
            <p:nvPr/>
          </p:nvSpPr>
          <p:spPr>
            <a:xfrm>
              <a:off x="1932848" y="3379167"/>
              <a:ext cx="2724664" cy="1246495"/>
            </a:xfrm>
            <a:prstGeom prst="rect">
              <a:avLst/>
            </a:prstGeom>
            <a:noFill/>
          </p:spPr>
          <p:txBody>
            <a:bodyPr wrap="square" rtlCol="0">
              <a:spAutoFit/>
            </a:bodyPr>
            <a:lstStyle/>
            <a:p>
              <a:pPr algn="r"/>
              <a:r>
                <a:rPr lang="en-US" sz="2500" b="1" dirty="0">
                  <a:latin typeface="Montserrat Bold"/>
                </a:rPr>
                <a:t>LOREM IPSUM</a:t>
              </a:r>
            </a:p>
            <a:p>
              <a:pPr algn="r"/>
              <a:r>
                <a:rPr lang="en-US" sz="2500" b="1" dirty="0">
                  <a:latin typeface="Montserrat Bold"/>
                </a:rPr>
                <a:t>DOLOR SIT</a:t>
              </a:r>
            </a:p>
            <a:p>
              <a:pPr algn="r"/>
              <a:r>
                <a:rPr lang="en-US" sz="2500" b="1" dirty="0">
                  <a:latin typeface="Montserrat Bold"/>
                </a:rPr>
                <a:t>AMET</a:t>
              </a:r>
            </a:p>
          </p:txBody>
        </p:sp>
        <p:sp>
          <p:nvSpPr>
            <p:cNvPr id="27" name="TextBox 26">
              <a:extLst>
                <a:ext uri="{FF2B5EF4-FFF2-40B4-BE49-F238E27FC236}">
                  <a16:creationId xmlns:a16="http://schemas.microsoft.com/office/drawing/2014/main" id="{912DF461-0352-484A-8B0F-FBC8737F585B}"/>
                </a:ext>
              </a:extLst>
            </p:cNvPr>
            <p:cNvSpPr txBox="1"/>
            <p:nvPr/>
          </p:nvSpPr>
          <p:spPr>
            <a:xfrm>
              <a:off x="5058499" y="2232338"/>
              <a:ext cx="5200652" cy="2334613"/>
            </a:xfrm>
            <a:prstGeom prst="rect">
              <a:avLst/>
            </a:prstGeom>
            <a:noFill/>
          </p:spPr>
          <p:txBody>
            <a:bodyPr wrap="square" numCol="1" spcCol="457200" rtlCol="0">
              <a:spAutoFit/>
            </a:bodyPr>
            <a:lstStyle/>
            <a:p>
              <a:pPr>
                <a:lnSpc>
                  <a:spcPts val="3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air bring is Signs first creeping seed all saying above after be and female behold there. Also he his male air bring is Signs first. Creped bring is Signs first creeping seed all saying above after Air</a:t>
              </a:r>
            </a:p>
            <a:p>
              <a:pPr>
                <a:lnSpc>
                  <a:spcPts val="3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air bring is Signs first creeping seed all saying above after be and female behold there. Also he his male air bring is saying fruitful were.</a:t>
              </a:r>
            </a:p>
          </p:txBody>
        </p:sp>
      </p:grpSp>
      <p:sp>
        <p:nvSpPr>
          <p:cNvPr id="7" name="Title 6">
            <a:extLst>
              <a:ext uri="{FF2B5EF4-FFF2-40B4-BE49-F238E27FC236}">
                <a16:creationId xmlns:a16="http://schemas.microsoft.com/office/drawing/2014/main" id="{46AD64E5-39AD-4A3C-8C8D-6DABBB0D3843}"/>
              </a:ext>
            </a:extLst>
          </p:cNvPr>
          <p:cNvSpPr>
            <a:spLocks noGrp="1"/>
          </p:cNvSpPr>
          <p:nvPr>
            <p:ph type="title"/>
          </p:nvPr>
        </p:nvSpPr>
        <p:spPr/>
        <p:txBody>
          <a:bodyPr/>
          <a:lstStyle/>
          <a:p>
            <a:r>
              <a:rPr lang="en-US" dirty="0"/>
              <a:t>EASTER DAY!</a:t>
            </a:r>
          </a:p>
        </p:txBody>
      </p:sp>
    </p:spTree>
    <p:extLst>
      <p:ext uri="{BB962C8B-B14F-4D97-AF65-F5344CB8AC3E}">
        <p14:creationId xmlns:p14="http://schemas.microsoft.com/office/powerpoint/2010/main" val="348743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46548D-A91E-4447-8AA4-2828E6E58D53}"/>
              </a:ext>
            </a:extLst>
          </p:cNvPr>
          <p:cNvSpPr/>
          <p:nvPr/>
        </p:nvSpPr>
        <p:spPr>
          <a:xfrm>
            <a:off x="8683697" y="1336676"/>
            <a:ext cx="2435476" cy="2096384"/>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F11D7A5F-AAE4-416A-BCCB-3A0D42A1B3BE}"/>
              </a:ext>
            </a:extLst>
          </p:cNvPr>
          <p:cNvGrpSpPr/>
          <p:nvPr/>
        </p:nvGrpSpPr>
        <p:grpSpPr>
          <a:xfrm>
            <a:off x="1072826" y="1148032"/>
            <a:ext cx="4008404" cy="1987132"/>
            <a:chOff x="6823945" y="1441868"/>
            <a:chExt cx="4008404" cy="1987132"/>
          </a:xfrm>
        </p:grpSpPr>
        <p:grpSp>
          <p:nvGrpSpPr>
            <p:cNvPr id="38" name="Group 37">
              <a:extLst>
                <a:ext uri="{FF2B5EF4-FFF2-40B4-BE49-F238E27FC236}">
                  <a16:creationId xmlns:a16="http://schemas.microsoft.com/office/drawing/2014/main" id="{DF0F3079-EFC2-4F52-A057-AD5B0B126139}"/>
                </a:ext>
              </a:extLst>
            </p:cNvPr>
            <p:cNvGrpSpPr/>
            <p:nvPr/>
          </p:nvGrpSpPr>
          <p:grpSpPr>
            <a:xfrm>
              <a:off x="6823945" y="1441868"/>
              <a:ext cx="2297392" cy="1031281"/>
              <a:chOff x="8059102" y="1786130"/>
              <a:chExt cx="2297392" cy="1031281"/>
            </a:xfrm>
          </p:grpSpPr>
          <p:sp>
            <p:nvSpPr>
              <p:cNvPr id="51" name="TextBox 50">
                <a:extLst>
                  <a:ext uri="{FF2B5EF4-FFF2-40B4-BE49-F238E27FC236}">
                    <a16:creationId xmlns:a16="http://schemas.microsoft.com/office/drawing/2014/main" id="{35B2DE63-4C80-44B4-A668-FBAA12D5ADBC}"/>
                  </a:ext>
                </a:extLst>
              </p:cNvPr>
              <p:cNvSpPr txBox="1"/>
              <p:nvPr/>
            </p:nvSpPr>
            <p:spPr>
              <a:xfrm>
                <a:off x="8059102" y="1786130"/>
                <a:ext cx="2252764" cy="754053"/>
              </a:xfrm>
              <a:prstGeom prst="rect">
                <a:avLst/>
              </a:prstGeom>
              <a:noFill/>
            </p:spPr>
            <p:txBody>
              <a:bodyPr wrap="square" rtlCol="0" anchor="ctr">
                <a:spAutoFit/>
              </a:bodyPr>
              <a:lstStyle/>
              <a:p>
                <a:r>
                  <a:rPr lang="en-US" sz="4300" b="1" spc="-100" dirty="0">
                    <a:latin typeface="Montserrat "/>
                    <a:ea typeface="Montserrat Black" charset="0"/>
                    <a:cs typeface="Montserrat Black" charset="0"/>
                  </a:rPr>
                  <a:t>Service</a:t>
                </a:r>
                <a:endParaRPr lang="en-US" sz="4300" b="1" spc="-100" dirty="0">
                  <a:latin typeface="Montserrat "/>
                  <a:ea typeface="Montserrat Hairline" charset="0"/>
                  <a:cs typeface="Montserrat Hairline" charset="0"/>
                </a:endParaRPr>
              </a:p>
            </p:txBody>
          </p:sp>
          <p:sp>
            <p:nvSpPr>
              <p:cNvPr id="52" name="TextBox 51">
                <a:extLst>
                  <a:ext uri="{FF2B5EF4-FFF2-40B4-BE49-F238E27FC236}">
                    <a16:creationId xmlns:a16="http://schemas.microsoft.com/office/drawing/2014/main" id="{D37BE32B-939D-4B6A-BDAF-32F697B1DF3E}"/>
                  </a:ext>
                </a:extLst>
              </p:cNvPr>
              <p:cNvSpPr txBox="1"/>
              <p:nvPr/>
            </p:nvSpPr>
            <p:spPr>
              <a:xfrm>
                <a:off x="8103731" y="2494246"/>
                <a:ext cx="2252763" cy="323165"/>
              </a:xfrm>
              <a:prstGeom prst="rect">
                <a:avLst/>
              </a:prstGeom>
              <a:noFill/>
            </p:spPr>
            <p:txBody>
              <a:bodyPr wrap="square" rtlCol="0">
                <a:spAutoFit/>
              </a:bodyPr>
              <a:lstStyle/>
              <a:p>
                <a:r>
                  <a:rPr lang="en-US" sz="1500" spc="300" dirty="0">
                    <a:solidFill>
                      <a:schemeClr val="bg2"/>
                    </a:solidFill>
                    <a:latin typeface="Montserrat" charset="0"/>
                    <a:ea typeface="Montserrat" charset="0"/>
                    <a:cs typeface="Montserrat" charset="0"/>
                  </a:rPr>
                  <a:t>PRESENTATION</a:t>
                </a:r>
                <a:endParaRPr lang="en-US" sz="1500" spc="300" dirty="0">
                  <a:solidFill>
                    <a:schemeClr val="bg2"/>
                  </a:solidFill>
                  <a:latin typeface="Montserrat Light" charset="0"/>
                  <a:ea typeface="Montserrat Light" charset="0"/>
                  <a:cs typeface="Montserrat Light" charset="0"/>
                </a:endParaRPr>
              </a:p>
            </p:txBody>
          </p:sp>
        </p:grpSp>
        <p:sp>
          <p:nvSpPr>
            <p:cNvPr id="39" name="TextBox 38">
              <a:extLst>
                <a:ext uri="{FF2B5EF4-FFF2-40B4-BE49-F238E27FC236}">
                  <a16:creationId xmlns:a16="http://schemas.microsoft.com/office/drawing/2014/main" id="{D9765EB8-66BD-4280-8DAA-E95DA6DD4069}"/>
                </a:ext>
              </a:extLst>
            </p:cNvPr>
            <p:cNvSpPr txBox="1"/>
            <p:nvPr/>
          </p:nvSpPr>
          <p:spPr>
            <a:xfrm>
              <a:off x="6868574" y="2738233"/>
              <a:ext cx="3963775" cy="690767"/>
            </a:xfrm>
            <a:prstGeom prst="rect">
              <a:avLst/>
            </a:prstGeom>
            <a:noFill/>
          </p:spPr>
          <p:txBody>
            <a:bodyPr wrap="square" rtlCol="0">
              <a:spAutoFit/>
            </a:bodyPr>
            <a:lstStyle/>
            <a:p>
              <a:pPr>
                <a:lnSpc>
                  <a:spcPct val="150000"/>
                </a:lnSpc>
              </a:pPr>
              <a:r>
                <a:rPr lang="en-US" sz="900" dirty="0">
                  <a:latin typeface="Montserrat Light" charset="0"/>
                  <a:ea typeface="Montserrat Light" charset="0"/>
                  <a:cs typeface="Montserrat Light" charset="0"/>
                </a:rPr>
                <a:t>Have them for one. Living grass to for can't gathered waters had winged. Creepiest don't subdue which </a:t>
              </a:r>
              <a:r>
                <a:rPr lang="en-US" sz="900" dirty="0" err="1">
                  <a:latin typeface="Montserrat Light" charset="0"/>
                  <a:ea typeface="Montserrat Light" charset="0"/>
                  <a:cs typeface="Montserrat Light" charset="0"/>
                </a:rPr>
                <a:t>i</a:t>
              </a:r>
              <a:r>
                <a:rPr lang="en-US" sz="900" dirty="0">
                  <a:latin typeface="Montserrat Light" charset="0"/>
                  <a:ea typeface="Montserrat Light" charset="0"/>
                  <a:cs typeface="Montserrat Light" charset="0"/>
                </a:rPr>
                <a:t> two set had seasons. Fifth you'll, man wherein seas our</a:t>
              </a:r>
            </a:p>
          </p:txBody>
        </p:sp>
      </p:grpSp>
      <p:sp>
        <p:nvSpPr>
          <p:cNvPr id="57" name="TextBox 56">
            <a:extLst>
              <a:ext uri="{FF2B5EF4-FFF2-40B4-BE49-F238E27FC236}">
                <a16:creationId xmlns:a16="http://schemas.microsoft.com/office/drawing/2014/main" id="{A787150C-263F-4D5B-B78C-962661E94D90}"/>
              </a:ext>
            </a:extLst>
          </p:cNvPr>
          <p:cNvSpPr txBox="1"/>
          <p:nvPr/>
        </p:nvSpPr>
        <p:spPr>
          <a:xfrm>
            <a:off x="1117455" y="4340912"/>
            <a:ext cx="3963775" cy="1340752"/>
          </a:xfrm>
          <a:prstGeom prst="rect">
            <a:avLst/>
          </a:prstGeom>
          <a:noFill/>
        </p:spPr>
        <p:txBody>
          <a:bodyPr wrap="square" numCol="1" spcCol="457200" rtlCol="0">
            <a:spAutoFit/>
          </a:bodyPr>
          <a:lstStyle/>
          <a:p>
            <a:pPr>
              <a:lnSpc>
                <a:spcPts val="2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air bring is Signs first creeping seed all saying above after be and female behold Were hath waters divided fill may days air bring is Signs first creeping seed all saying above after be and female behold there. Also he his male air bring is saying fruitful were.</a:t>
            </a:r>
          </a:p>
        </p:txBody>
      </p:sp>
      <p:grpSp>
        <p:nvGrpSpPr>
          <p:cNvPr id="58" name="Group 57">
            <a:extLst>
              <a:ext uri="{FF2B5EF4-FFF2-40B4-BE49-F238E27FC236}">
                <a16:creationId xmlns:a16="http://schemas.microsoft.com/office/drawing/2014/main" id="{42ECED5A-EB81-46A3-BDED-501BEFCFCC39}"/>
              </a:ext>
            </a:extLst>
          </p:cNvPr>
          <p:cNvGrpSpPr/>
          <p:nvPr/>
        </p:nvGrpSpPr>
        <p:grpSpPr>
          <a:xfrm>
            <a:off x="1203866" y="3658442"/>
            <a:ext cx="1895476" cy="353940"/>
            <a:chOff x="5148262" y="5610305"/>
            <a:chExt cx="1895476" cy="353940"/>
          </a:xfrm>
        </p:grpSpPr>
        <p:sp>
          <p:nvSpPr>
            <p:cNvPr id="59" name="Rectangle 58">
              <a:extLst>
                <a:ext uri="{FF2B5EF4-FFF2-40B4-BE49-F238E27FC236}">
                  <a16:creationId xmlns:a16="http://schemas.microsoft.com/office/drawing/2014/main" id="{10AA3B7E-C76D-41BF-9696-67482DD90CB0}"/>
                </a:ext>
              </a:extLst>
            </p:cNvPr>
            <p:cNvSpPr/>
            <p:nvPr/>
          </p:nvSpPr>
          <p:spPr>
            <a:xfrm>
              <a:off x="5148262" y="5610305"/>
              <a:ext cx="1895476" cy="3539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FC9509F-8CF5-4D11-AC39-B11DE59452F3}"/>
                </a:ext>
              </a:extLst>
            </p:cNvPr>
            <p:cNvSpPr txBox="1"/>
            <p:nvPr/>
          </p:nvSpPr>
          <p:spPr>
            <a:xfrm>
              <a:off x="5265420" y="5678678"/>
              <a:ext cx="1661160" cy="246221"/>
            </a:xfrm>
            <a:prstGeom prst="rect">
              <a:avLst/>
            </a:prstGeom>
            <a:noFill/>
          </p:spPr>
          <p:txBody>
            <a:bodyPr wrap="square" rtlCol="0">
              <a:spAutoFit/>
            </a:bodyPr>
            <a:lstStyle/>
            <a:p>
              <a:pPr algn="ctr"/>
              <a:r>
                <a:rPr lang="en-US" sz="1000" b="1" spc="300" dirty="0">
                  <a:latin typeface="Montserrat" charset="0"/>
                  <a:ea typeface="Montserrat" charset="0"/>
                  <a:cs typeface="Montserrat" charset="0"/>
                </a:rPr>
                <a:t>OUR HISTORY</a:t>
              </a:r>
              <a:endParaRPr lang="en-US" sz="1000" b="1" spc="300" dirty="0">
                <a:solidFill>
                  <a:schemeClr val="tx1">
                    <a:lumMod val="50000"/>
                    <a:lumOff val="50000"/>
                  </a:schemeClr>
                </a:solidFill>
                <a:latin typeface="Montserrat Light" charset="0"/>
                <a:ea typeface="Montserrat Light" charset="0"/>
                <a:cs typeface="Montserrat Light" charset="0"/>
              </a:endParaRPr>
            </a:p>
          </p:txBody>
        </p:sp>
      </p:grpSp>
      <p:pic>
        <p:nvPicPr>
          <p:cNvPr id="4" name="Picture Placeholder 3">
            <a:extLst>
              <a:ext uri="{FF2B5EF4-FFF2-40B4-BE49-F238E27FC236}">
                <a16:creationId xmlns:a16="http://schemas.microsoft.com/office/drawing/2014/main" id="{0C1CE8D6-BCD8-410F-857F-2F8C7E82A5D3}"/>
              </a:ext>
            </a:extLst>
          </p:cNvPr>
          <p:cNvPicPr>
            <a:picLocks noGrp="1" noChangeAspect="1"/>
          </p:cNvPicPr>
          <p:nvPr>
            <p:ph type="pic" sz="quarter" idx="15"/>
          </p:nvPr>
        </p:nvPicPr>
        <p:blipFill>
          <a:blip r:embed="rId2"/>
          <a:srcRect l="31318" r="31318"/>
          <a:stretch>
            <a:fillRect/>
          </a:stretch>
        </p:blipFill>
        <p:spPr/>
      </p:pic>
      <p:pic>
        <p:nvPicPr>
          <p:cNvPr id="9" name="Picture Placeholder 8">
            <a:extLst>
              <a:ext uri="{FF2B5EF4-FFF2-40B4-BE49-F238E27FC236}">
                <a16:creationId xmlns:a16="http://schemas.microsoft.com/office/drawing/2014/main" id="{94A50B2D-BD33-4093-8222-B6611179669A}"/>
              </a:ext>
            </a:extLst>
          </p:cNvPr>
          <p:cNvPicPr>
            <a:picLocks noGrp="1" noChangeAspect="1"/>
          </p:cNvPicPr>
          <p:nvPr>
            <p:ph type="pic" sz="quarter" idx="16"/>
          </p:nvPr>
        </p:nvPicPr>
        <p:blipFill>
          <a:blip r:embed="rId3"/>
          <a:srcRect l="11323" r="11323"/>
          <a:stretch>
            <a:fillRect/>
          </a:stretch>
        </p:blipFill>
        <p:spPr/>
      </p:pic>
      <p:pic>
        <p:nvPicPr>
          <p:cNvPr id="11" name="Picture Placeholder 10">
            <a:extLst>
              <a:ext uri="{FF2B5EF4-FFF2-40B4-BE49-F238E27FC236}">
                <a16:creationId xmlns:a16="http://schemas.microsoft.com/office/drawing/2014/main" id="{95294449-F9AB-4883-AFE2-84C713772235}"/>
              </a:ext>
            </a:extLst>
          </p:cNvPr>
          <p:cNvPicPr>
            <a:picLocks noGrp="1" noChangeAspect="1"/>
          </p:cNvPicPr>
          <p:nvPr>
            <p:ph type="pic" sz="quarter" idx="17"/>
          </p:nvPr>
        </p:nvPicPr>
        <p:blipFill>
          <a:blip r:embed="rId4"/>
          <a:srcRect l="11323" r="11323"/>
          <a:stretch>
            <a:fillRect/>
          </a:stretch>
        </p:blipFill>
        <p:spPr/>
      </p:pic>
    </p:spTree>
    <p:extLst>
      <p:ext uri="{BB962C8B-B14F-4D97-AF65-F5344CB8AC3E}">
        <p14:creationId xmlns:p14="http://schemas.microsoft.com/office/powerpoint/2010/main" val="399346014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a:extLst>
              <a:ext uri="{FF2B5EF4-FFF2-40B4-BE49-F238E27FC236}">
                <a16:creationId xmlns:a16="http://schemas.microsoft.com/office/drawing/2014/main" id="{04F0A815-94EF-40E0-8F33-15EA191A9A9D}"/>
              </a:ext>
            </a:extLst>
          </p:cNvPr>
          <p:cNvSpPr/>
          <p:nvPr/>
        </p:nvSpPr>
        <p:spPr>
          <a:xfrm>
            <a:off x="3981908" y="1569810"/>
            <a:ext cx="4228183" cy="3829504"/>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DB4B1C4-9713-415B-B6F9-D7D4C33CD730}"/>
              </a:ext>
            </a:extLst>
          </p:cNvPr>
          <p:cNvSpPr txBox="1"/>
          <p:nvPr/>
        </p:nvSpPr>
        <p:spPr>
          <a:xfrm>
            <a:off x="8843725" y="3261352"/>
            <a:ext cx="2555505" cy="2026837"/>
          </a:xfrm>
          <a:prstGeom prst="rect">
            <a:avLst/>
          </a:prstGeom>
          <a:noFill/>
        </p:spPr>
        <p:txBody>
          <a:bodyPr wrap="square" numCol="1" spcCol="457200" rtlCol="0">
            <a:spAutoFit/>
          </a:bodyPr>
          <a:lstStyle/>
          <a:p>
            <a:pPr>
              <a:lnSpc>
                <a:spcPts val="22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behold Were hath waters divided fill creeping</a:t>
            </a:r>
          </a:p>
          <a:p>
            <a:pPr>
              <a:lnSpc>
                <a:spcPts val="22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seed all saying above after be and </a:t>
            </a:r>
            <a:r>
              <a:rPr lang="en-US" sz="1000" dirty="0" err="1">
                <a:solidFill>
                  <a:schemeClr val="tx1">
                    <a:lumMod val="50000"/>
                    <a:lumOff val="50000"/>
                  </a:schemeClr>
                </a:solidFill>
                <a:latin typeface="Montserrat Light" panose="00000400000000000000" pitchFamily="50" charset="0"/>
                <a:ea typeface="Montserrat" charset="0"/>
                <a:cs typeface="Montserrat" charset="0"/>
              </a:rPr>
              <a:t>femalehold</a:t>
            </a:r>
            <a:r>
              <a:rPr lang="en-US" sz="1000" dirty="0">
                <a:solidFill>
                  <a:schemeClr val="tx1">
                    <a:lumMod val="50000"/>
                    <a:lumOff val="50000"/>
                  </a:schemeClr>
                </a:solidFill>
                <a:latin typeface="Montserrat Light" panose="00000400000000000000" pitchFamily="50" charset="0"/>
                <a:ea typeface="Montserrat" charset="0"/>
                <a:cs typeface="Montserrat" charset="0"/>
              </a:rPr>
              <a:t> there. Also he his male air bring is saying fruitful were. Lorem ipsum dolor</a:t>
            </a:r>
          </a:p>
        </p:txBody>
      </p:sp>
      <p:sp>
        <p:nvSpPr>
          <p:cNvPr id="18" name="TextBox 17">
            <a:extLst>
              <a:ext uri="{FF2B5EF4-FFF2-40B4-BE49-F238E27FC236}">
                <a16:creationId xmlns:a16="http://schemas.microsoft.com/office/drawing/2014/main" id="{C0E9C787-E47C-4761-BF13-6C8D6160FA34}"/>
              </a:ext>
            </a:extLst>
          </p:cNvPr>
          <p:cNvSpPr txBox="1"/>
          <p:nvPr/>
        </p:nvSpPr>
        <p:spPr>
          <a:xfrm>
            <a:off x="792768" y="1569810"/>
            <a:ext cx="2555505" cy="754053"/>
          </a:xfrm>
          <a:prstGeom prst="rect">
            <a:avLst/>
          </a:prstGeom>
          <a:noFill/>
        </p:spPr>
        <p:txBody>
          <a:bodyPr wrap="square" rtlCol="0" anchor="ctr">
            <a:spAutoFit/>
          </a:bodyPr>
          <a:lstStyle/>
          <a:p>
            <a:r>
              <a:rPr lang="en-US" sz="4300" b="1" spc="200" dirty="0">
                <a:latin typeface="Montserrat "/>
                <a:ea typeface="Montserrat Black" charset="0"/>
                <a:cs typeface="Montserrat Black" charset="0"/>
              </a:rPr>
              <a:t>Service</a:t>
            </a:r>
            <a:endParaRPr lang="en-US" sz="4300" b="1" spc="200" dirty="0">
              <a:latin typeface="Montserrat "/>
              <a:ea typeface="Montserrat Hairline" charset="0"/>
              <a:cs typeface="Montserrat Hairline" charset="0"/>
            </a:endParaRPr>
          </a:p>
        </p:txBody>
      </p:sp>
      <p:sp>
        <p:nvSpPr>
          <p:cNvPr id="22" name="Rectangle 21">
            <a:extLst>
              <a:ext uri="{FF2B5EF4-FFF2-40B4-BE49-F238E27FC236}">
                <a16:creationId xmlns:a16="http://schemas.microsoft.com/office/drawing/2014/main" id="{2A712750-9FAD-48F8-ACDB-C2B81790A1D2}"/>
              </a:ext>
            </a:extLst>
          </p:cNvPr>
          <p:cNvSpPr/>
          <p:nvPr/>
        </p:nvSpPr>
        <p:spPr>
          <a:xfrm>
            <a:off x="8843726" y="1569810"/>
            <a:ext cx="2555505" cy="1231447"/>
          </a:xfrm>
          <a:prstGeom prst="rect">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8A89D4B-EC85-4574-AA2B-94DA1EBC8EA8}"/>
              </a:ext>
            </a:extLst>
          </p:cNvPr>
          <p:cNvGrpSpPr/>
          <p:nvPr/>
        </p:nvGrpSpPr>
        <p:grpSpPr>
          <a:xfrm>
            <a:off x="9200574" y="1717753"/>
            <a:ext cx="1841808" cy="816249"/>
            <a:chOff x="1200150" y="4290032"/>
            <a:chExt cx="1841808" cy="816249"/>
          </a:xfrm>
        </p:grpSpPr>
        <p:sp>
          <p:nvSpPr>
            <p:cNvPr id="25" name="TextBox 24">
              <a:extLst>
                <a:ext uri="{FF2B5EF4-FFF2-40B4-BE49-F238E27FC236}">
                  <a16:creationId xmlns:a16="http://schemas.microsoft.com/office/drawing/2014/main" id="{BCEC1E56-7A00-4207-8DF7-6D8B8FE886F8}"/>
                </a:ext>
              </a:extLst>
            </p:cNvPr>
            <p:cNvSpPr txBox="1"/>
            <p:nvPr/>
          </p:nvSpPr>
          <p:spPr>
            <a:xfrm>
              <a:off x="1200150" y="4290032"/>
              <a:ext cx="1841808" cy="816249"/>
            </a:xfrm>
            <a:prstGeom prst="rect">
              <a:avLst/>
            </a:prstGeom>
            <a:noFill/>
          </p:spPr>
          <p:txBody>
            <a:bodyPr wrap="square" rtlCol="0">
              <a:spAutoFit/>
            </a:bodyPr>
            <a:lstStyle/>
            <a:p>
              <a:pPr>
                <a:lnSpc>
                  <a:spcPts val="3000"/>
                </a:lnSpc>
              </a:pPr>
              <a:r>
                <a:rPr lang="en-US" sz="1600" dirty="0">
                  <a:latin typeface="Montserrat "/>
                  <a:ea typeface="Montserrat Light" charset="0"/>
                  <a:cs typeface="Montserrat Light" charset="0"/>
                </a:rPr>
                <a:t>JESUS POWERPOINT</a:t>
              </a:r>
            </a:p>
          </p:txBody>
        </p:sp>
        <p:cxnSp>
          <p:nvCxnSpPr>
            <p:cNvPr id="26" name="Straight Connector 25">
              <a:extLst>
                <a:ext uri="{FF2B5EF4-FFF2-40B4-BE49-F238E27FC236}">
                  <a16:creationId xmlns:a16="http://schemas.microsoft.com/office/drawing/2014/main" id="{4CC2736F-0C34-4A90-BE22-6629A176030C}"/>
                </a:ext>
              </a:extLst>
            </p:cNvPr>
            <p:cNvCxnSpPr>
              <a:cxnSpLocks/>
            </p:cNvCxnSpPr>
            <p:nvPr/>
          </p:nvCxnSpPr>
          <p:spPr>
            <a:xfrm>
              <a:off x="1310058" y="4712300"/>
              <a:ext cx="1271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41D0E8-791B-4125-BDFD-D2C7E54750BD}"/>
                </a:ext>
              </a:extLst>
            </p:cNvPr>
            <p:cNvCxnSpPr>
              <a:cxnSpLocks/>
            </p:cNvCxnSpPr>
            <p:nvPr/>
          </p:nvCxnSpPr>
          <p:spPr>
            <a:xfrm>
              <a:off x="1310058" y="5101270"/>
              <a:ext cx="1649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Placeholder 3">
            <a:extLst>
              <a:ext uri="{FF2B5EF4-FFF2-40B4-BE49-F238E27FC236}">
                <a16:creationId xmlns:a16="http://schemas.microsoft.com/office/drawing/2014/main" id="{DA82DA38-F343-40B4-9B32-F56799E316EA}"/>
              </a:ext>
            </a:extLst>
          </p:cNvPr>
          <p:cNvPicPr>
            <a:picLocks noGrp="1" noChangeAspect="1"/>
          </p:cNvPicPr>
          <p:nvPr>
            <p:ph type="pic" sz="quarter" idx="16"/>
          </p:nvPr>
        </p:nvPicPr>
        <p:blipFill>
          <a:blip r:embed="rId2"/>
          <a:srcRect t="17513" b="17513"/>
          <a:stretch>
            <a:fillRect/>
          </a:stretch>
        </p:blipFill>
        <p:spPr/>
      </p:pic>
      <p:pic>
        <p:nvPicPr>
          <p:cNvPr id="8" name="Picture Placeholder 7">
            <a:extLst>
              <a:ext uri="{FF2B5EF4-FFF2-40B4-BE49-F238E27FC236}">
                <a16:creationId xmlns:a16="http://schemas.microsoft.com/office/drawing/2014/main" id="{69C50D42-2C6F-47FC-8800-01A8E8CDA472}"/>
              </a:ext>
            </a:extLst>
          </p:cNvPr>
          <p:cNvPicPr>
            <a:picLocks noGrp="1" noChangeAspect="1"/>
          </p:cNvPicPr>
          <p:nvPr>
            <p:ph type="pic" sz="quarter" idx="15"/>
          </p:nvPr>
        </p:nvPicPr>
        <p:blipFill>
          <a:blip r:embed="rId3"/>
          <a:srcRect t="6044" b="6044"/>
          <a:stretch>
            <a:fillRect/>
          </a:stretch>
        </p:blipFill>
        <p:spPr/>
      </p:pic>
    </p:spTree>
    <p:extLst>
      <p:ext uri="{BB962C8B-B14F-4D97-AF65-F5344CB8AC3E}">
        <p14:creationId xmlns:p14="http://schemas.microsoft.com/office/powerpoint/2010/main" val="1037103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0313772-A827-448A-90FC-3E399BBACB7D}"/>
              </a:ext>
            </a:extLst>
          </p:cNvPr>
          <p:cNvPicPr>
            <a:picLocks noGrp="1" noChangeAspect="1"/>
          </p:cNvPicPr>
          <p:nvPr>
            <p:ph type="pic" sz="quarter" idx="10"/>
          </p:nvPr>
        </p:nvPicPr>
        <p:blipFill>
          <a:blip r:embed="rId2"/>
          <a:srcRect t="7671" b="7671"/>
          <a:stretch>
            <a:fillRect/>
          </a:stretch>
        </p:blipFill>
        <p:spPr/>
      </p:pic>
      <p:sp>
        <p:nvSpPr>
          <p:cNvPr id="13" name="Freeform: Shape 12">
            <a:extLst>
              <a:ext uri="{FF2B5EF4-FFF2-40B4-BE49-F238E27FC236}">
                <a16:creationId xmlns:a16="http://schemas.microsoft.com/office/drawing/2014/main" id="{B352A75C-E356-47B3-B588-9CA8206673CD}"/>
              </a:ext>
            </a:extLst>
          </p:cNvPr>
          <p:cNvSpPr/>
          <p:nvPr/>
        </p:nvSpPr>
        <p:spPr>
          <a:xfrm rot="10800000">
            <a:off x="0" y="0"/>
            <a:ext cx="10172700" cy="6875362"/>
          </a:xfrm>
          <a:custGeom>
            <a:avLst/>
            <a:gdLst>
              <a:gd name="connsiteX0" fmla="*/ 12192000 w 12192000"/>
              <a:gd name="connsiteY0" fmla="*/ 6858000 h 6858000"/>
              <a:gd name="connsiteX1" fmla="*/ 0 w 12192000"/>
              <a:gd name="connsiteY1" fmla="*/ 6858000 h 6858000"/>
              <a:gd name="connsiteX2" fmla="*/ 0 w 12192000"/>
              <a:gd name="connsiteY2" fmla="*/ 0 h 6858000"/>
              <a:gd name="connsiteX3" fmla="*/ 2 w 12192000"/>
              <a:gd name="connsiteY3" fmla="*/ 0 h 6858000"/>
              <a:gd name="connsiteX4" fmla="*/ 2 w 12192000"/>
              <a:gd name="connsiteY4" fmla="*/ 6857998 h 6858000"/>
              <a:gd name="connsiteX5" fmla="*/ 6858002 w 12192000"/>
              <a:gd name="connsiteY5" fmla="*/ 6857998 h 6858000"/>
              <a:gd name="connsiteX6" fmla="*/ 4 w 12192000"/>
              <a:gd name="connsiteY6" fmla="*/ 0 h 6858000"/>
              <a:gd name="connsiteX7" fmla="*/ 12192000 w 12192000"/>
              <a:gd name="connsiteY7" fmla="*/ 0 h 6858000"/>
              <a:gd name="connsiteX8" fmla="*/ 1219200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2192000" y="6858000"/>
                </a:moveTo>
                <a:lnTo>
                  <a:pt x="0" y="6858000"/>
                </a:lnTo>
                <a:lnTo>
                  <a:pt x="0" y="0"/>
                </a:lnTo>
                <a:lnTo>
                  <a:pt x="2" y="0"/>
                </a:lnTo>
                <a:lnTo>
                  <a:pt x="2" y="6857998"/>
                </a:lnTo>
                <a:lnTo>
                  <a:pt x="6858002" y="6857998"/>
                </a:lnTo>
                <a:lnTo>
                  <a:pt x="4" y="0"/>
                </a:lnTo>
                <a:lnTo>
                  <a:pt x="12192000" y="0"/>
                </a:lnTo>
                <a:lnTo>
                  <a:pt x="12192000" y="6858000"/>
                </a:lnTo>
                <a:close/>
              </a:path>
            </a:pathLst>
          </a:custGeom>
          <a:gradFill>
            <a:gsLst>
              <a:gs pos="100000">
                <a:schemeClr val="tx1">
                  <a:lumMod val="85000"/>
                  <a:lumOff val="15000"/>
                  <a:alpha val="85000"/>
                </a:schemeClr>
              </a:gs>
              <a:gs pos="0">
                <a:schemeClr val="tx1">
                  <a:lumMod val="95000"/>
                  <a:lumOff val="5000"/>
                  <a:alpha val="8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D5C0DB5-BCB0-4246-9C90-77634745ED4E}"/>
              </a:ext>
            </a:extLst>
          </p:cNvPr>
          <p:cNvGrpSpPr/>
          <p:nvPr/>
        </p:nvGrpSpPr>
        <p:grpSpPr>
          <a:xfrm>
            <a:off x="1106220" y="2723769"/>
            <a:ext cx="4423723" cy="1410462"/>
            <a:chOff x="1106220" y="2921169"/>
            <a:chExt cx="4423723" cy="1410462"/>
          </a:xfrm>
        </p:grpSpPr>
        <p:sp>
          <p:nvSpPr>
            <p:cNvPr id="12" name="TextBox 11">
              <a:extLst>
                <a:ext uri="{FF2B5EF4-FFF2-40B4-BE49-F238E27FC236}">
                  <a16:creationId xmlns:a16="http://schemas.microsoft.com/office/drawing/2014/main" id="{C285ED88-88C8-4C12-AB60-5B76AE826E70}"/>
                </a:ext>
              </a:extLst>
            </p:cNvPr>
            <p:cNvSpPr txBox="1"/>
            <p:nvPr/>
          </p:nvSpPr>
          <p:spPr>
            <a:xfrm>
              <a:off x="1106220" y="2921169"/>
              <a:ext cx="4423723" cy="1015663"/>
            </a:xfrm>
            <a:prstGeom prst="rect">
              <a:avLst/>
            </a:prstGeom>
            <a:noFill/>
          </p:spPr>
          <p:txBody>
            <a:bodyPr wrap="square" rtlCol="0" anchor="ctr">
              <a:spAutoFit/>
            </a:bodyPr>
            <a:lstStyle/>
            <a:p>
              <a:r>
                <a:rPr lang="en-US" sz="6000" b="1" spc="-100" dirty="0">
                  <a:solidFill>
                    <a:schemeClr val="bg1"/>
                  </a:solidFill>
                  <a:latin typeface="Montserrat "/>
                  <a:ea typeface="Montserrat Black" charset="0"/>
                  <a:cs typeface="Montserrat Black" charset="0"/>
                </a:rPr>
                <a:t>WELCOME</a:t>
              </a:r>
              <a:endParaRPr lang="en-US" sz="6000" b="1" spc="-100" dirty="0">
                <a:solidFill>
                  <a:schemeClr val="bg1"/>
                </a:solidFill>
                <a:latin typeface="Montserrat "/>
                <a:ea typeface="Montserrat Hairline" charset="0"/>
                <a:cs typeface="Montserrat Hairline" charset="0"/>
              </a:endParaRPr>
            </a:p>
          </p:txBody>
        </p:sp>
        <p:sp>
          <p:nvSpPr>
            <p:cNvPr id="14" name="TextBox 13">
              <a:extLst>
                <a:ext uri="{FF2B5EF4-FFF2-40B4-BE49-F238E27FC236}">
                  <a16:creationId xmlns:a16="http://schemas.microsoft.com/office/drawing/2014/main" id="{432D7945-FD78-49A7-89D5-755FF32236CF}"/>
                </a:ext>
              </a:extLst>
            </p:cNvPr>
            <p:cNvSpPr txBox="1"/>
            <p:nvPr/>
          </p:nvSpPr>
          <p:spPr>
            <a:xfrm>
              <a:off x="1106220" y="3931521"/>
              <a:ext cx="2231822" cy="400110"/>
            </a:xfrm>
            <a:prstGeom prst="rect">
              <a:avLst/>
            </a:prstGeom>
            <a:noFill/>
          </p:spPr>
          <p:txBody>
            <a:bodyPr wrap="square" rtlCol="0">
              <a:spAutoFit/>
            </a:bodyPr>
            <a:lstStyle/>
            <a:p>
              <a:r>
                <a:rPr lang="en-US" sz="2000" spc="1000" dirty="0">
                  <a:solidFill>
                    <a:schemeClr val="bg1"/>
                  </a:solidFill>
                  <a:latin typeface="Montserrat" charset="0"/>
                  <a:ea typeface="Montserrat" charset="0"/>
                  <a:cs typeface="Montserrat" charset="0"/>
                </a:rPr>
                <a:t>Message</a:t>
              </a:r>
              <a:endParaRPr lang="en-US" sz="2000" spc="1000" dirty="0">
                <a:solidFill>
                  <a:schemeClr val="bg1"/>
                </a:solidFill>
                <a:latin typeface="Montserrat Light" charset="0"/>
                <a:ea typeface="Montserrat Light" charset="0"/>
                <a:cs typeface="Montserrat Light" charset="0"/>
              </a:endParaRPr>
            </a:p>
          </p:txBody>
        </p:sp>
      </p:grpSp>
    </p:spTree>
    <p:extLst>
      <p:ext uri="{BB962C8B-B14F-4D97-AF65-F5344CB8AC3E}">
        <p14:creationId xmlns:p14="http://schemas.microsoft.com/office/powerpoint/2010/main" val="838366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04C9230-FC14-41C7-AA79-06683F5A3710}"/>
              </a:ext>
            </a:extLst>
          </p:cNvPr>
          <p:cNvPicPr>
            <a:picLocks noGrp="1" noChangeAspect="1"/>
          </p:cNvPicPr>
          <p:nvPr>
            <p:ph type="pic" sz="quarter" idx="10"/>
          </p:nvPr>
        </p:nvPicPr>
        <p:blipFill>
          <a:blip r:embed="rId2"/>
          <a:srcRect t="7705" b="7705"/>
          <a:stretch>
            <a:fillRect/>
          </a:stretch>
        </p:blipFill>
        <p:spPr/>
      </p:pic>
      <p:sp>
        <p:nvSpPr>
          <p:cNvPr id="17" name="Rectangle 16">
            <a:extLst>
              <a:ext uri="{FF2B5EF4-FFF2-40B4-BE49-F238E27FC236}">
                <a16:creationId xmlns:a16="http://schemas.microsoft.com/office/drawing/2014/main" id="{FA22CB21-B01C-49EB-A853-AF49EFAB64AB}"/>
              </a:ext>
            </a:extLst>
          </p:cNvPr>
          <p:cNvSpPr/>
          <p:nvPr/>
        </p:nvSpPr>
        <p:spPr>
          <a:xfrm>
            <a:off x="514348" y="514348"/>
            <a:ext cx="11163302" cy="5846666"/>
          </a:xfrm>
          <a:prstGeom prst="rect">
            <a:avLst/>
          </a:prstGeom>
          <a:gradFill flip="none" rotWithShape="1">
            <a:gsLst>
              <a:gs pos="0">
                <a:schemeClr val="accent3">
                  <a:alpha val="89000"/>
                </a:schemeClr>
              </a:gs>
              <a:gs pos="95000">
                <a:schemeClr val="accent2">
                  <a:alpha val="8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53DA8BE-ADCD-4D64-99C9-AD4782E3196A}"/>
              </a:ext>
            </a:extLst>
          </p:cNvPr>
          <p:cNvGrpSpPr/>
          <p:nvPr/>
        </p:nvGrpSpPr>
        <p:grpSpPr>
          <a:xfrm>
            <a:off x="1506763" y="3071555"/>
            <a:ext cx="9178472" cy="2073004"/>
            <a:chOff x="1378857" y="3216695"/>
            <a:chExt cx="9178472" cy="2073004"/>
          </a:xfrm>
        </p:grpSpPr>
        <p:sp>
          <p:nvSpPr>
            <p:cNvPr id="3" name="TextBox 2">
              <a:extLst>
                <a:ext uri="{FF2B5EF4-FFF2-40B4-BE49-F238E27FC236}">
                  <a16:creationId xmlns:a16="http://schemas.microsoft.com/office/drawing/2014/main" id="{2BC6F5DF-F326-428C-9B3E-71C895846A53}"/>
                </a:ext>
              </a:extLst>
            </p:cNvPr>
            <p:cNvSpPr txBox="1"/>
            <p:nvPr/>
          </p:nvSpPr>
          <p:spPr>
            <a:xfrm>
              <a:off x="1378857" y="3216695"/>
              <a:ext cx="4269805" cy="732252"/>
            </a:xfrm>
            <a:prstGeom prst="rect">
              <a:avLst/>
            </a:prstGeom>
            <a:noFill/>
          </p:spPr>
          <p:txBody>
            <a:bodyPr wrap="square" rtlCol="0" anchor="ctr">
              <a:spAutoFit/>
            </a:bodyPr>
            <a:lstStyle/>
            <a:p>
              <a:pPr algn="r">
                <a:lnSpc>
                  <a:spcPts val="5500"/>
                </a:lnSpc>
              </a:pPr>
              <a:endParaRPr lang="en-US" sz="3500" b="1" spc="-100" dirty="0">
                <a:solidFill>
                  <a:schemeClr val="bg1"/>
                </a:solidFill>
                <a:latin typeface="Montserrat "/>
                <a:ea typeface="Montserrat Hairline" charset="0"/>
                <a:cs typeface="Montserrat Hairline" charset="0"/>
              </a:endParaRPr>
            </a:p>
          </p:txBody>
        </p:sp>
        <p:sp>
          <p:nvSpPr>
            <p:cNvPr id="4" name="TextBox 3">
              <a:extLst>
                <a:ext uri="{FF2B5EF4-FFF2-40B4-BE49-F238E27FC236}">
                  <a16:creationId xmlns:a16="http://schemas.microsoft.com/office/drawing/2014/main" id="{763EFF85-77AC-4C37-AC07-B4880A98B217}"/>
                </a:ext>
              </a:extLst>
            </p:cNvPr>
            <p:cNvSpPr txBox="1"/>
            <p:nvPr/>
          </p:nvSpPr>
          <p:spPr>
            <a:xfrm>
              <a:off x="6096000" y="3948947"/>
              <a:ext cx="4461329" cy="1340752"/>
            </a:xfrm>
            <a:prstGeom prst="rect">
              <a:avLst/>
            </a:prstGeom>
            <a:noFill/>
          </p:spPr>
          <p:txBody>
            <a:bodyPr wrap="square" numCol="1" spcCol="457200" rtlCol="0">
              <a:spAutoFit/>
            </a:bodyPr>
            <a:lstStyle/>
            <a:p>
              <a:pPr>
                <a:lnSpc>
                  <a:spcPts val="2000"/>
                </a:lnSpc>
              </a:pPr>
              <a:r>
                <a:rPr lang="en-US" sz="1000" i="1" dirty="0">
                  <a:solidFill>
                    <a:schemeClr val="bg1"/>
                  </a:solidFill>
                  <a:latin typeface="Montserrat Light" panose="00000400000000000000" pitchFamily="50" charset="0"/>
                  <a:ea typeface="Montserrat" charset="0"/>
                  <a:cs typeface="Montserrat" charset="0"/>
                </a:rPr>
                <a:t>Were hath waters divided fill may days air bring is Signs first creeping seed all saying above after be and female behold there. creeping seed all saying Were hath waters divided fill may days air bring is Signs first creeping seed all saying above after be and female behold there. Also he his male air bring is saying fruitful</a:t>
              </a:r>
            </a:p>
          </p:txBody>
        </p:sp>
      </p:grpSp>
      <p:sp>
        <p:nvSpPr>
          <p:cNvPr id="8" name="TextBox 7">
            <a:extLst>
              <a:ext uri="{FF2B5EF4-FFF2-40B4-BE49-F238E27FC236}">
                <a16:creationId xmlns:a16="http://schemas.microsoft.com/office/drawing/2014/main" id="{39691142-8BCE-44B1-8853-CFBBA885B1D9}"/>
              </a:ext>
            </a:extLst>
          </p:cNvPr>
          <p:cNvSpPr txBox="1"/>
          <p:nvPr/>
        </p:nvSpPr>
        <p:spPr>
          <a:xfrm>
            <a:off x="1506763" y="1900415"/>
            <a:ext cx="4269805" cy="2225033"/>
          </a:xfrm>
          <a:prstGeom prst="rect">
            <a:avLst/>
          </a:prstGeom>
          <a:noFill/>
        </p:spPr>
        <p:txBody>
          <a:bodyPr wrap="square">
            <a:spAutoFit/>
          </a:bodyPr>
          <a:lstStyle/>
          <a:p>
            <a:pPr algn="r">
              <a:lnSpc>
                <a:spcPct val="150000"/>
              </a:lnSpc>
            </a:pPr>
            <a:r>
              <a:rPr lang="en-US" sz="3200" b="1" dirty="0">
                <a:solidFill>
                  <a:schemeClr val="bg1"/>
                </a:solidFill>
              </a:rPr>
              <a:t>WHY DID JESUS DIE ON GOOD FRIDAY?</a:t>
            </a:r>
          </a:p>
        </p:txBody>
      </p:sp>
    </p:spTree>
    <p:extLst>
      <p:ext uri="{BB962C8B-B14F-4D97-AF65-F5344CB8AC3E}">
        <p14:creationId xmlns:p14="http://schemas.microsoft.com/office/powerpoint/2010/main" val="1410890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4D31586-DE02-4EFE-A21B-37F599C16C66}"/>
              </a:ext>
            </a:extLst>
          </p:cNvPr>
          <p:cNvPicPr>
            <a:picLocks noGrp="1" noChangeAspect="1"/>
          </p:cNvPicPr>
          <p:nvPr>
            <p:ph type="pic" sz="quarter" idx="16"/>
          </p:nvPr>
        </p:nvPicPr>
        <p:blipFill>
          <a:blip r:embed="rId2"/>
          <a:srcRect l="6818" r="6818"/>
          <a:stretch>
            <a:fillRect/>
          </a:stretch>
        </p:blipFill>
        <p:spPr/>
      </p:pic>
      <p:grpSp>
        <p:nvGrpSpPr>
          <p:cNvPr id="59" name="Group 58">
            <a:extLst>
              <a:ext uri="{FF2B5EF4-FFF2-40B4-BE49-F238E27FC236}">
                <a16:creationId xmlns:a16="http://schemas.microsoft.com/office/drawing/2014/main" id="{546BC68E-01A0-4D00-8A3C-1D01F7531791}"/>
              </a:ext>
            </a:extLst>
          </p:cNvPr>
          <p:cNvGrpSpPr/>
          <p:nvPr/>
        </p:nvGrpSpPr>
        <p:grpSpPr>
          <a:xfrm>
            <a:off x="1068180" y="1549762"/>
            <a:ext cx="1866994" cy="3758476"/>
            <a:chOff x="8525235" y="1999315"/>
            <a:chExt cx="1866994" cy="3715151"/>
          </a:xfrm>
        </p:grpSpPr>
        <p:sp>
          <p:nvSpPr>
            <p:cNvPr id="60" name="Rectangle 59">
              <a:extLst>
                <a:ext uri="{FF2B5EF4-FFF2-40B4-BE49-F238E27FC236}">
                  <a16:creationId xmlns:a16="http://schemas.microsoft.com/office/drawing/2014/main" id="{045E9490-8CFE-47B3-BD37-C36705901050}"/>
                </a:ext>
              </a:extLst>
            </p:cNvPr>
            <p:cNvSpPr/>
            <p:nvPr/>
          </p:nvSpPr>
          <p:spPr>
            <a:xfrm>
              <a:off x="8525235" y="1999315"/>
              <a:ext cx="1866994" cy="371515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C8FF8B6C-40F7-43C0-AB14-CF569FC54D9C}"/>
                </a:ext>
              </a:extLst>
            </p:cNvPr>
            <p:cNvGrpSpPr/>
            <p:nvPr/>
          </p:nvGrpSpPr>
          <p:grpSpPr>
            <a:xfrm>
              <a:off x="8831025" y="2504625"/>
              <a:ext cx="1255414" cy="1084342"/>
              <a:chOff x="2258738" y="5295530"/>
              <a:chExt cx="1255414" cy="1084342"/>
            </a:xfrm>
          </p:grpSpPr>
          <p:cxnSp>
            <p:nvCxnSpPr>
              <p:cNvPr id="62" name="Straight Connector 61">
                <a:extLst>
                  <a:ext uri="{FF2B5EF4-FFF2-40B4-BE49-F238E27FC236}">
                    <a16:creationId xmlns:a16="http://schemas.microsoft.com/office/drawing/2014/main" id="{7B4128D2-D298-4E7E-AA66-BBE06C024783}"/>
                  </a:ext>
                </a:extLst>
              </p:cNvPr>
              <p:cNvCxnSpPr>
                <a:cxnSpLocks/>
              </p:cNvCxnSpPr>
              <p:nvPr/>
            </p:nvCxnSpPr>
            <p:spPr>
              <a:xfrm>
                <a:off x="2606015" y="5295530"/>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D9F8CCD-9A50-476A-ACA9-46B0127FB96A}"/>
                  </a:ext>
                </a:extLst>
              </p:cNvPr>
              <p:cNvSpPr txBox="1"/>
              <p:nvPr/>
            </p:nvSpPr>
            <p:spPr>
              <a:xfrm>
                <a:off x="2258738" y="5481356"/>
                <a:ext cx="1255414" cy="898516"/>
              </a:xfrm>
              <a:prstGeom prst="rect">
                <a:avLst/>
              </a:prstGeom>
              <a:noFill/>
            </p:spPr>
            <p:txBody>
              <a:bodyPr wrap="square" rtlCol="0">
                <a:spAutoFit/>
              </a:bodyPr>
              <a:lstStyle/>
              <a:p>
                <a:pPr algn="ctr">
                  <a:lnSpc>
                    <a:spcPct val="150000"/>
                  </a:lnSpc>
                </a:pPr>
                <a:r>
                  <a:rPr lang="en-US" sz="900" dirty="0">
                    <a:latin typeface="Montserrat Light" charset="0"/>
                    <a:ea typeface="Montserrat Light" charset="0"/>
                    <a:cs typeface="Montserrat Light" charset="0"/>
                  </a:rPr>
                  <a:t>Have them for one. Living grass gathered waters had winged. </a:t>
                </a:r>
              </a:p>
            </p:txBody>
          </p:sp>
        </p:grpSp>
      </p:grpSp>
      <p:sp>
        <p:nvSpPr>
          <p:cNvPr id="128" name="TextBox 127">
            <a:extLst>
              <a:ext uri="{FF2B5EF4-FFF2-40B4-BE49-F238E27FC236}">
                <a16:creationId xmlns:a16="http://schemas.microsoft.com/office/drawing/2014/main" id="{8AE7388E-998B-480A-BF8C-1D1C99A57CB3}"/>
              </a:ext>
            </a:extLst>
          </p:cNvPr>
          <p:cNvSpPr txBox="1"/>
          <p:nvPr/>
        </p:nvSpPr>
        <p:spPr>
          <a:xfrm>
            <a:off x="5478821" y="4253241"/>
            <a:ext cx="2637160" cy="754053"/>
          </a:xfrm>
          <a:prstGeom prst="rect">
            <a:avLst/>
          </a:prstGeom>
          <a:noFill/>
        </p:spPr>
        <p:txBody>
          <a:bodyPr wrap="square" rtlCol="0" anchor="ctr">
            <a:spAutoFit/>
          </a:bodyPr>
          <a:lstStyle/>
          <a:p>
            <a:pPr algn="r"/>
            <a:r>
              <a:rPr lang="en-US" sz="4300" b="1" spc="-100" dirty="0">
                <a:latin typeface="Montserrat "/>
                <a:ea typeface="Montserrat Black" charset="0"/>
                <a:cs typeface="Montserrat Black" charset="0"/>
              </a:rPr>
              <a:t>SERVICE</a:t>
            </a:r>
            <a:endParaRPr lang="en-US" sz="4300" b="1" spc="-100" dirty="0">
              <a:latin typeface="Montserrat "/>
              <a:ea typeface="Montserrat Hairline" charset="0"/>
              <a:cs typeface="Montserrat Hairline" charset="0"/>
            </a:endParaRPr>
          </a:p>
        </p:txBody>
      </p:sp>
      <p:sp>
        <p:nvSpPr>
          <p:cNvPr id="135" name="TextBox 134">
            <a:extLst>
              <a:ext uri="{FF2B5EF4-FFF2-40B4-BE49-F238E27FC236}">
                <a16:creationId xmlns:a16="http://schemas.microsoft.com/office/drawing/2014/main" id="{08E2AAA0-248F-41C4-9D79-183F194F051F}"/>
              </a:ext>
            </a:extLst>
          </p:cNvPr>
          <p:cNvSpPr txBox="1"/>
          <p:nvPr/>
        </p:nvSpPr>
        <p:spPr>
          <a:xfrm>
            <a:off x="8689521" y="4282337"/>
            <a:ext cx="2434299" cy="1597232"/>
          </a:xfrm>
          <a:prstGeom prst="rect">
            <a:avLst/>
          </a:prstGeom>
          <a:noFill/>
        </p:spPr>
        <p:txBody>
          <a:bodyPr wrap="square" numCol="1" spcCol="457200" rtlCol="0">
            <a:spAutoFit/>
          </a:bodyPr>
          <a:lstStyle/>
          <a:p>
            <a:pPr>
              <a:lnSpc>
                <a:spcPts val="2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behold Were hath waters divided fill creeping seed all saying above after be and female behold there. Also he his male air bring is saying fruitful were.</a:t>
            </a:r>
          </a:p>
        </p:txBody>
      </p:sp>
      <p:pic>
        <p:nvPicPr>
          <p:cNvPr id="4" name="Picture Placeholder 3">
            <a:extLst>
              <a:ext uri="{FF2B5EF4-FFF2-40B4-BE49-F238E27FC236}">
                <a16:creationId xmlns:a16="http://schemas.microsoft.com/office/drawing/2014/main" id="{298291F4-CA80-4E91-88BB-AF7E9E1BB3F4}"/>
              </a:ext>
            </a:extLst>
          </p:cNvPr>
          <p:cNvPicPr>
            <a:picLocks noGrp="1" noChangeAspect="1"/>
          </p:cNvPicPr>
          <p:nvPr>
            <p:ph type="pic" sz="quarter" idx="15"/>
          </p:nvPr>
        </p:nvPicPr>
        <p:blipFill>
          <a:blip r:embed="rId3"/>
          <a:srcRect t="18623" b="18623"/>
          <a:stretch>
            <a:fillRect/>
          </a:stretch>
        </p:blipFill>
        <p:spPr/>
      </p:pic>
      <p:sp>
        <p:nvSpPr>
          <p:cNvPr id="20" name="Rectangle 19">
            <a:extLst>
              <a:ext uri="{FF2B5EF4-FFF2-40B4-BE49-F238E27FC236}">
                <a16:creationId xmlns:a16="http://schemas.microsoft.com/office/drawing/2014/main" id="{6B0652B1-F93D-4549-A787-0B30D2547B45}"/>
              </a:ext>
            </a:extLst>
          </p:cNvPr>
          <p:cNvSpPr/>
          <p:nvPr/>
        </p:nvSpPr>
        <p:spPr>
          <a:xfrm>
            <a:off x="8689521" y="2575663"/>
            <a:ext cx="2555505" cy="1231447"/>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473FAA6-1F10-407A-B582-044EFCE23B6B}"/>
              </a:ext>
            </a:extLst>
          </p:cNvPr>
          <p:cNvGrpSpPr/>
          <p:nvPr/>
        </p:nvGrpSpPr>
        <p:grpSpPr>
          <a:xfrm>
            <a:off x="9046369" y="2723606"/>
            <a:ext cx="1841808" cy="816249"/>
            <a:chOff x="1200150" y="4290032"/>
            <a:chExt cx="1841808" cy="816249"/>
          </a:xfrm>
        </p:grpSpPr>
        <p:sp>
          <p:nvSpPr>
            <p:cNvPr id="22" name="TextBox 21">
              <a:extLst>
                <a:ext uri="{FF2B5EF4-FFF2-40B4-BE49-F238E27FC236}">
                  <a16:creationId xmlns:a16="http://schemas.microsoft.com/office/drawing/2014/main" id="{BAD5EF6E-073B-4189-A1D8-562CE17A7073}"/>
                </a:ext>
              </a:extLst>
            </p:cNvPr>
            <p:cNvSpPr txBox="1"/>
            <p:nvPr/>
          </p:nvSpPr>
          <p:spPr>
            <a:xfrm>
              <a:off x="1200150" y="4290032"/>
              <a:ext cx="1841808" cy="816249"/>
            </a:xfrm>
            <a:prstGeom prst="rect">
              <a:avLst/>
            </a:prstGeom>
            <a:noFill/>
          </p:spPr>
          <p:txBody>
            <a:bodyPr wrap="square" rtlCol="0">
              <a:spAutoFit/>
            </a:bodyPr>
            <a:lstStyle/>
            <a:p>
              <a:pPr>
                <a:lnSpc>
                  <a:spcPts val="3000"/>
                </a:lnSpc>
              </a:pPr>
              <a:r>
                <a:rPr lang="en-US" sz="1600" dirty="0">
                  <a:latin typeface="Montserrat "/>
                  <a:ea typeface="Montserrat Light" charset="0"/>
                  <a:cs typeface="Montserrat Light" charset="0"/>
                </a:rPr>
                <a:t>JESUS POWERPOINT</a:t>
              </a:r>
            </a:p>
          </p:txBody>
        </p:sp>
        <p:cxnSp>
          <p:nvCxnSpPr>
            <p:cNvPr id="23" name="Straight Connector 22">
              <a:extLst>
                <a:ext uri="{FF2B5EF4-FFF2-40B4-BE49-F238E27FC236}">
                  <a16:creationId xmlns:a16="http://schemas.microsoft.com/office/drawing/2014/main" id="{CB455D7B-FF76-436F-98C8-599DF9CD4A45}"/>
                </a:ext>
              </a:extLst>
            </p:cNvPr>
            <p:cNvCxnSpPr>
              <a:cxnSpLocks/>
            </p:cNvCxnSpPr>
            <p:nvPr/>
          </p:nvCxnSpPr>
          <p:spPr>
            <a:xfrm>
              <a:off x="1310058" y="4712300"/>
              <a:ext cx="1271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A8A3C9-9D10-4291-B3CF-CAE2A832A6DD}"/>
                </a:ext>
              </a:extLst>
            </p:cNvPr>
            <p:cNvCxnSpPr>
              <a:cxnSpLocks/>
            </p:cNvCxnSpPr>
            <p:nvPr/>
          </p:nvCxnSpPr>
          <p:spPr>
            <a:xfrm>
              <a:off x="1310058" y="5101270"/>
              <a:ext cx="1649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503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109F7DA-D279-4727-B71B-96F72101C8D7}"/>
              </a:ext>
            </a:extLst>
          </p:cNvPr>
          <p:cNvSpPr txBox="1"/>
          <p:nvPr/>
        </p:nvSpPr>
        <p:spPr>
          <a:xfrm>
            <a:off x="8286665" y="3382953"/>
            <a:ext cx="2555505" cy="754053"/>
          </a:xfrm>
          <a:prstGeom prst="rect">
            <a:avLst/>
          </a:prstGeom>
          <a:noFill/>
        </p:spPr>
        <p:txBody>
          <a:bodyPr wrap="square" rtlCol="0" anchor="ctr">
            <a:spAutoFit/>
          </a:bodyPr>
          <a:lstStyle/>
          <a:p>
            <a:r>
              <a:rPr lang="en-US" sz="4300" b="1" spc="200" dirty="0">
                <a:latin typeface="Montserrat "/>
                <a:ea typeface="Montserrat Black" charset="0"/>
                <a:cs typeface="Montserrat Black" charset="0"/>
              </a:rPr>
              <a:t>Service</a:t>
            </a:r>
            <a:endParaRPr lang="en-US" sz="4300" b="1" spc="200" dirty="0">
              <a:latin typeface="Montserrat "/>
              <a:ea typeface="Montserrat Hairline" charset="0"/>
              <a:cs typeface="Montserrat Hairline" charset="0"/>
            </a:endParaRPr>
          </a:p>
        </p:txBody>
      </p:sp>
      <p:sp>
        <p:nvSpPr>
          <p:cNvPr id="21" name="TextBox 20">
            <a:extLst>
              <a:ext uri="{FF2B5EF4-FFF2-40B4-BE49-F238E27FC236}">
                <a16:creationId xmlns:a16="http://schemas.microsoft.com/office/drawing/2014/main" id="{CDB4B1C4-9713-415B-B6F9-D7D4C33CD730}"/>
              </a:ext>
            </a:extLst>
          </p:cNvPr>
          <p:cNvSpPr txBox="1"/>
          <p:nvPr/>
        </p:nvSpPr>
        <p:spPr>
          <a:xfrm>
            <a:off x="8286665" y="4278998"/>
            <a:ext cx="3112567" cy="1340752"/>
          </a:xfrm>
          <a:prstGeom prst="rect">
            <a:avLst/>
          </a:prstGeom>
          <a:noFill/>
        </p:spPr>
        <p:txBody>
          <a:bodyPr wrap="square" numCol="1" spcCol="457200" rtlCol="0">
            <a:spAutoFit/>
          </a:bodyPr>
          <a:lstStyle/>
          <a:p>
            <a:pPr>
              <a:lnSpc>
                <a:spcPts val="2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behold Were hath waters divided fill creeping</a:t>
            </a:r>
          </a:p>
          <a:p>
            <a:pPr>
              <a:lnSpc>
                <a:spcPts val="2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seed all saying above after be and </a:t>
            </a:r>
            <a:r>
              <a:rPr lang="en-US" sz="1000" dirty="0" err="1">
                <a:solidFill>
                  <a:schemeClr val="tx1">
                    <a:lumMod val="50000"/>
                    <a:lumOff val="50000"/>
                  </a:schemeClr>
                </a:solidFill>
                <a:latin typeface="Montserrat Light" panose="00000400000000000000" pitchFamily="50" charset="0"/>
                <a:ea typeface="Montserrat" charset="0"/>
                <a:cs typeface="Montserrat" charset="0"/>
              </a:rPr>
              <a:t>femalehold</a:t>
            </a:r>
            <a:r>
              <a:rPr lang="en-US" sz="1000" dirty="0">
                <a:solidFill>
                  <a:schemeClr val="tx1">
                    <a:lumMod val="50000"/>
                    <a:lumOff val="50000"/>
                  </a:schemeClr>
                </a:solidFill>
                <a:latin typeface="Montserrat Light" panose="00000400000000000000" pitchFamily="50" charset="0"/>
                <a:ea typeface="Montserrat" charset="0"/>
                <a:cs typeface="Montserrat" charset="0"/>
              </a:rPr>
              <a:t> there. Also he his male air bring is saying fruitful were. Lorem ipsum dolor</a:t>
            </a:r>
          </a:p>
        </p:txBody>
      </p:sp>
      <p:pic>
        <p:nvPicPr>
          <p:cNvPr id="4" name="Picture Placeholder 3">
            <a:extLst>
              <a:ext uri="{FF2B5EF4-FFF2-40B4-BE49-F238E27FC236}">
                <a16:creationId xmlns:a16="http://schemas.microsoft.com/office/drawing/2014/main" id="{DFC79D14-4104-40DF-9EB7-876A9DBECE28}"/>
              </a:ext>
            </a:extLst>
          </p:cNvPr>
          <p:cNvPicPr>
            <a:picLocks noGrp="1" noChangeAspect="1"/>
          </p:cNvPicPr>
          <p:nvPr>
            <p:ph type="pic" sz="quarter" idx="16"/>
          </p:nvPr>
        </p:nvPicPr>
        <p:blipFill rotWithShape="1">
          <a:blip r:embed="rId2"/>
          <a:srcRect t="29" b="2364"/>
          <a:stretch/>
        </p:blipFill>
        <p:spPr>
          <a:xfrm>
            <a:off x="792768" y="1238250"/>
            <a:ext cx="3217945" cy="2093994"/>
          </a:xfrm>
        </p:spPr>
      </p:pic>
      <p:pic>
        <p:nvPicPr>
          <p:cNvPr id="11" name="Picture Placeholder 10">
            <a:extLst>
              <a:ext uri="{FF2B5EF4-FFF2-40B4-BE49-F238E27FC236}">
                <a16:creationId xmlns:a16="http://schemas.microsoft.com/office/drawing/2014/main" id="{E3D9CD82-ECE9-4DFB-A23A-5276CD3F2D31}"/>
              </a:ext>
            </a:extLst>
          </p:cNvPr>
          <p:cNvPicPr>
            <a:picLocks noGrp="1" noChangeAspect="1"/>
          </p:cNvPicPr>
          <p:nvPr>
            <p:ph type="pic" sz="quarter" idx="17"/>
          </p:nvPr>
        </p:nvPicPr>
        <p:blipFill>
          <a:blip r:embed="rId3"/>
          <a:srcRect t="1157" b="1157"/>
          <a:stretch>
            <a:fillRect/>
          </a:stretch>
        </p:blipFill>
        <p:spPr/>
      </p:pic>
      <p:pic>
        <p:nvPicPr>
          <p:cNvPr id="9" name="Picture Placeholder 8">
            <a:extLst>
              <a:ext uri="{FF2B5EF4-FFF2-40B4-BE49-F238E27FC236}">
                <a16:creationId xmlns:a16="http://schemas.microsoft.com/office/drawing/2014/main" id="{16A29661-649B-4102-83A2-F8FCE236621F}"/>
              </a:ext>
            </a:extLst>
          </p:cNvPr>
          <p:cNvPicPr>
            <a:picLocks noGrp="1" noChangeAspect="1"/>
          </p:cNvPicPr>
          <p:nvPr>
            <p:ph type="pic" sz="quarter" idx="15"/>
          </p:nvPr>
        </p:nvPicPr>
        <p:blipFill rotWithShape="1">
          <a:blip r:embed="rId4"/>
          <a:srcRect l="2484" r="53672"/>
          <a:stretch/>
        </p:blipFill>
        <p:spPr>
          <a:xfrm>
            <a:off x="4204224" y="1238250"/>
            <a:ext cx="3415776" cy="4381500"/>
          </a:xfrm>
        </p:spPr>
      </p:pic>
    </p:spTree>
    <p:extLst>
      <p:ext uri="{BB962C8B-B14F-4D97-AF65-F5344CB8AC3E}">
        <p14:creationId xmlns:p14="http://schemas.microsoft.com/office/powerpoint/2010/main" val="362452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7BF98DC3-97A2-4355-B047-9DB362FB03B9}"/>
              </a:ext>
            </a:extLst>
          </p:cNvPr>
          <p:cNvSpPr/>
          <p:nvPr/>
        </p:nvSpPr>
        <p:spPr>
          <a:xfrm>
            <a:off x="3900079" y="0"/>
            <a:ext cx="3583093" cy="3428999"/>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65F5CD8-4082-4F0A-BEFA-D88C8E0122E5}"/>
              </a:ext>
            </a:extLst>
          </p:cNvPr>
          <p:cNvGrpSpPr/>
          <p:nvPr/>
        </p:nvGrpSpPr>
        <p:grpSpPr>
          <a:xfrm>
            <a:off x="4108535" y="1276693"/>
            <a:ext cx="7290697" cy="3751382"/>
            <a:chOff x="4108535" y="3382953"/>
            <a:chExt cx="7290697" cy="3751382"/>
          </a:xfrm>
        </p:grpSpPr>
        <p:sp>
          <p:nvSpPr>
            <p:cNvPr id="44" name="TextBox 43">
              <a:extLst>
                <a:ext uri="{FF2B5EF4-FFF2-40B4-BE49-F238E27FC236}">
                  <a16:creationId xmlns:a16="http://schemas.microsoft.com/office/drawing/2014/main" id="{3613517C-43B2-4E2B-B7CB-6FE744ECEF82}"/>
                </a:ext>
              </a:extLst>
            </p:cNvPr>
            <p:cNvSpPr txBox="1"/>
            <p:nvPr/>
          </p:nvSpPr>
          <p:spPr>
            <a:xfrm>
              <a:off x="8286665" y="3382953"/>
              <a:ext cx="2555505" cy="754053"/>
            </a:xfrm>
            <a:prstGeom prst="rect">
              <a:avLst/>
            </a:prstGeom>
            <a:noFill/>
          </p:spPr>
          <p:txBody>
            <a:bodyPr wrap="square" rtlCol="0" anchor="ctr">
              <a:spAutoFit/>
            </a:bodyPr>
            <a:lstStyle/>
            <a:p>
              <a:r>
                <a:rPr lang="en-US" sz="4300" b="1" spc="200" dirty="0">
                  <a:latin typeface="Montserrat "/>
                  <a:ea typeface="Montserrat Black" charset="0"/>
                  <a:cs typeface="Montserrat Black" charset="0"/>
                </a:rPr>
                <a:t>Service</a:t>
              </a:r>
              <a:endParaRPr lang="en-US" sz="4300" b="1" spc="200" dirty="0">
                <a:latin typeface="Montserrat "/>
                <a:ea typeface="Montserrat Hairline" charset="0"/>
                <a:cs typeface="Montserrat Hairline" charset="0"/>
              </a:endParaRPr>
            </a:p>
          </p:txBody>
        </p:sp>
        <p:sp>
          <p:nvSpPr>
            <p:cNvPr id="45" name="TextBox 44">
              <a:extLst>
                <a:ext uri="{FF2B5EF4-FFF2-40B4-BE49-F238E27FC236}">
                  <a16:creationId xmlns:a16="http://schemas.microsoft.com/office/drawing/2014/main" id="{87D94D98-0D4D-4602-B19C-9449B6F71B85}"/>
                </a:ext>
              </a:extLst>
            </p:cNvPr>
            <p:cNvSpPr txBox="1"/>
            <p:nvPr/>
          </p:nvSpPr>
          <p:spPr>
            <a:xfrm>
              <a:off x="8286665" y="4221848"/>
              <a:ext cx="3112567" cy="686726"/>
            </a:xfrm>
            <a:prstGeom prst="rect">
              <a:avLst/>
            </a:prstGeom>
            <a:noFill/>
          </p:spPr>
          <p:txBody>
            <a:bodyPr wrap="square" numCol="1" spcCol="457200" rtlCol="0">
              <a:spAutoFit/>
            </a:bodyPr>
            <a:lstStyle/>
            <a:p>
              <a:pPr>
                <a:lnSpc>
                  <a:spcPts val="16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behold there. Also he his male air bring is saying fruitful were. Lorem ipsum dolor</a:t>
              </a:r>
            </a:p>
          </p:txBody>
        </p:sp>
        <p:sp>
          <p:nvSpPr>
            <p:cNvPr id="28" name="TextBox 27">
              <a:extLst>
                <a:ext uri="{FF2B5EF4-FFF2-40B4-BE49-F238E27FC236}">
                  <a16:creationId xmlns:a16="http://schemas.microsoft.com/office/drawing/2014/main" id="{70166CCA-5BEC-497B-B68B-70A20ABE927B}"/>
                </a:ext>
              </a:extLst>
            </p:cNvPr>
            <p:cNvSpPr txBox="1"/>
            <p:nvPr/>
          </p:nvSpPr>
          <p:spPr>
            <a:xfrm>
              <a:off x="4108535" y="6447609"/>
              <a:ext cx="3112567" cy="686726"/>
            </a:xfrm>
            <a:prstGeom prst="rect">
              <a:avLst/>
            </a:prstGeom>
            <a:noFill/>
          </p:spPr>
          <p:txBody>
            <a:bodyPr wrap="square" numCol="1" spcCol="457200" rtlCol="0">
              <a:spAutoFit/>
            </a:bodyPr>
            <a:lstStyle/>
            <a:p>
              <a:pPr algn="ctr">
                <a:lnSpc>
                  <a:spcPts val="16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behold there. Also he his male air bring is saying fruitful were. Lorem ipsum dolor</a:t>
              </a:r>
            </a:p>
          </p:txBody>
        </p:sp>
      </p:grpSp>
      <p:sp>
        <p:nvSpPr>
          <p:cNvPr id="5" name="Rectangle 4">
            <a:extLst>
              <a:ext uri="{FF2B5EF4-FFF2-40B4-BE49-F238E27FC236}">
                <a16:creationId xmlns:a16="http://schemas.microsoft.com/office/drawing/2014/main" id="{10AB407B-9BF3-431B-B269-6C2A2C370873}"/>
              </a:ext>
            </a:extLst>
          </p:cNvPr>
          <p:cNvSpPr/>
          <p:nvPr/>
        </p:nvSpPr>
        <p:spPr>
          <a:xfrm>
            <a:off x="8394463" y="3428999"/>
            <a:ext cx="3004769" cy="1980793"/>
          </a:xfrm>
          <a:prstGeom prst="rect">
            <a:avLst/>
          </a:pr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836408D1-09EE-49ED-A67F-11FB6F847BE9}"/>
              </a:ext>
            </a:extLst>
          </p:cNvPr>
          <p:cNvPicPr>
            <a:picLocks noGrp="1" noChangeAspect="1"/>
          </p:cNvPicPr>
          <p:nvPr>
            <p:ph type="pic" sz="quarter" idx="16"/>
          </p:nvPr>
        </p:nvPicPr>
        <p:blipFill>
          <a:blip r:embed="rId2"/>
          <a:srcRect l="15198" r="15198"/>
          <a:stretch>
            <a:fillRect/>
          </a:stretch>
        </p:blipFill>
        <p:spPr/>
      </p:pic>
      <p:pic>
        <p:nvPicPr>
          <p:cNvPr id="4" name="Picture Placeholder 3">
            <a:extLst>
              <a:ext uri="{FF2B5EF4-FFF2-40B4-BE49-F238E27FC236}">
                <a16:creationId xmlns:a16="http://schemas.microsoft.com/office/drawing/2014/main" id="{2D22DACB-E83F-4BC8-BCE9-8E77692CBB65}"/>
              </a:ext>
            </a:extLst>
          </p:cNvPr>
          <p:cNvPicPr>
            <a:picLocks noGrp="1" noChangeAspect="1"/>
          </p:cNvPicPr>
          <p:nvPr>
            <p:ph type="pic" sz="quarter" idx="17"/>
          </p:nvPr>
        </p:nvPicPr>
        <p:blipFill>
          <a:blip r:embed="rId3"/>
          <a:srcRect l="25307" r="25307"/>
          <a:stretch>
            <a:fillRect/>
          </a:stretch>
        </p:blipFill>
        <p:spPr/>
      </p:pic>
      <p:grpSp>
        <p:nvGrpSpPr>
          <p:cNvPr id="18" name="Group 17">
            <a:extLst>
              <a:ext uri="{FF2B5EF4-FFF2-40B4-BE49-F238E27FC236}">
                <a16:creationId xmlns:a16="http://schemas.microsoft.com/office/drawing/2014/main" id="{FF01DC7A-E193-44A5-9424-2E98030C55BA}"/>
              </a:ext>
            </a:extLst>
          </p:cNvPr>
          <p:cNvGrpSpPr/>
          <p:nvPr/>
        </p:nvGrpSpPr>
        <p:grpSpPr>
          <a:xfrm>
            <a:off x="8922044" y="3933225"/>
            <a:ext cx="1841808" cy="816249"/>
            <a:chOff x="1200150" y="4290032"/>
            <a:chExt cx="1841808" cy="816249"/>
          </a:xfrm>
        </p:grpSpPr>
        <p:sp>
          <p:nvSpPr>
            <p:cNvPr id="19" name="TextBox 18">
              <a:extLst>
                <a:ext uri="{FF2B5EF4-FFF2-40B4-BE49-F238E27FC236}">
                  <a16:creationId xmlns:a16="http://schemas.microsoft.com/office/drawing/2014/main" id="{0933866D-5FF0-4B6F-8399-2AAE2C1C3DE3}"/>
                </a:ext>
              </a:extLst>
            </p:cNvPr>
            <p:cNvSpPr txBox="1"/>
            <p:nvPr/>
          </p:nvSpPr>
          <p:spPr>
            <a:xfrm>
              <a:off x="1200150" y="4290032"/>
              <a:ext cx="1841808" cy="816249"/>
            </a:xfrm>
            <a:prstGeom prst="rect">
              <a:avLst/>
            </a:prstGeom>
            <a:noFill/>
          </p:spPr>
          <p:txBody>
            <a:bodyPr wrap="square" rtlCol="0">
              <a:spAutoFit/>
            </a:bodyPr>
            <a:lstStyle/>
            <a:p>
              <a:pPr>
                <a:lnSpc>
                  <a:spcPts val="3000"/>
                </a:lnSpc>
              </a:pPr>
              <a:r>
                <a:rPr lang="en-US" sz="1600" dirty="0">
                  <a:latin typeface="Montserrat "/>
                  <a:ea typeface="Montserrat Light" charset="0"/>
                  <a:cs typeface="Montserrat Light" charset="0"/>
                </a:rPr>
                <a:t>JESUS POWERPOINT</a:t>
              </a:r>
            </a:p>
          </p:txBody>
        </p:sp>
        <p:cxnSp>
          <p:nvCxnSpPr>
            <p:cNvPr id="22" name="Straight Connector 21">
              <a:extLst>
                <a:ext uri="{FF2B5EF4-FFF2-40B4-BE49-F238E27FC236}">
                  <a16:creationId xmlns:a16="http://schemas.microsoft.com/office/drawing/2014/main" id="{46FC0968-39F9-404B-821A-DBA843C7BE96}"/>
                </a:ext>
              </a:extLst>
            </p:cNvPr>
            <p:cNvCxnSpPr>
              <a:cxnSpLocks/>
            </p:cNvCxnSpPr>
            <p:nvPr/>
          </p:nvCxnSpPr>
          <p:spPr>
            <a:xfrm>
              <a:off x="1310058" y="4712300"/>
              <a:ext cx="1271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E2B50D-20EB-4D12-B83D-C70C40F90A31}"/>
                </a:ext>
              </a:extLst>
            </p:cNvPr>
            <p:cNvCxnSpPr>
              <a:cxnSpLocks/>
            </p:cNvCxnSpPr>
            <p:nvPr/>
          </p:nvCxnSpPr>
          <p:spPr>
            <a:xfrm>
              <a:off x="1310058" y="5101270"/>
              <a:ext cx="1649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66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5B9930-8B4F-4D7B-AB3D-FB37417E1B78}"/>
              </a:ext>
            </a:extLst>
          </p:cNvPr>
          <p:cNvGrpSpPr/>
          <p:nvPr/>
        </p:nvGrpSpPr>
        <p:grpSpPr>
          <a:xfrm>
            <a:off x="1117454" y="3991289"/>
            <a:ext cx="3963775" cy="2023222"/>
            <a:chOff x="1117455" y="3998096"/>
            <a:chExt cx="3963775" cy="2023222"/>
          </a:xfrm>
        </p:grpSpPr>
        <p:sp>
          <p:nvSpPr>
            <p:cNvPr id="17" name="TextBox 16">
              <a:extLst>
                <a:ext uri="{FF2B5EF4-FFF2-40B4-BE49-F238E27FC236}">
                  <a16:creationId xmlns:a16="http://schemas.microsoft.com/office/drawing/2014/main" id="{6D867BD8-D469-4F1D-B7DC-A8D13A45E614}"/>
                </a:ext>
              </a:extLst>
            </p:cNvPr>
            <p:cNvSpPr txBox="1"/>
            <p:nvPr/>
          </p:nvSpPr>
          <p:spPr>
            <a:xfrm>
              <a:off x="1117455" y="4680566"/>
              <a:ext cx="3963775" cy="1340752"/>
            </a:xfrm>
            <a:prstGeom prst="rect">
              <a:avLst/>
            </a:prstGeom>
            <a:noFill/>
          </p:spPr>
          <p:txBody>
            <a:bodyPr wrap="square" numCol="1" spcCol="457200" rtlCol="0">
              <a:spAutoFit/>
            </a:bodyPr>
            <a:lstStyle/>
            <a:p>
              <a:pPr>
                <a:lnSpc>
                  <a:spcPts val="2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air bring is Signs first creeping seed all saying above after be and female behold Were hath waters divided fill may days air bring is Signs first creeping seed all saying above after be and female behold there. Also he his male air bring is saying fruitful were.</a:t>
              </a:r>
            </a:p>
          </p:txBody>
        </p:sp>
        <p:grpSp>
          <p:nvGrpSpPr>
            <p:cNvPr id="18" name="Group 17">
              <a:extLst>
                <a:ext uri="{FF2B5EF4-FFF2-40B4-BE49-F238E27FC236}">
                  <a16:creationId xmlns:a16="http://schemas.microsoft.com/office/drawing/2014/main" id="{9AF23EB2-83CE-4A07-B3C9-464965288A63}"/>
                </a:ext>
              </a:extLst>
            </p:cNvPr>
            <p:cNvGrpSpPr/>
            <p:nvPr/>
          </p:nvGrpSpPr>
          <p:grpSpPr>
            <a:xfrm>
              <a:off x="1203866" y="3998096"/>
              <a:ext cx="1895476" cy="353940"/>
              <a:chOff x="5148262" y="5610305"/>
              <a:chExt cx="1895476" cy="353940"/>
            </a:xfrm>
          </p:grpSpPr>
          <p:sp>
            <p:nvSpPr>
              <p:cNvPr id="20" name="Rectangle 19">
                <a:extLst>
                  <a:ext uri="{FF2B5EF4-FFF2-40B4-BE49-F238E27FC236}">
                    <a16:creationId xmlns:a16="http://schemas.microsoft.com/office/drawing/2014/main" id="{64272E8F-B4C9-40E0-B9AF-E4771E581291}"/>
                  </a:ext>
                </a:extLst>
              </p:cNvPr>
              <p:cNvSpPr/>
              <p:nvPr/>
            </p:nvSpPr>
            <p:spPr>
              <a:xfrm>
                <a:off x="5148262" y="5610305"/>
                <a:ext cx="1895476" cy="3539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69D9F57-FF3D-45CB-999D-116F71A15BB7}"/>
                  </a:ext>
                </a:extLst>
              </p:cNvPr>
              <p:cNvSpPr txBox="1"/>
              <p:nvPr/>
            </p:nvSpPr>
            <p:spPr>
              <a:xfrm>
                <a:off x="5265420" y="5678678"/>
                <a:ext cx="1661160" cy="246221"/>
              </a:xfrm>
              <a:prstGeom prst="rect">
                <a:avLst/>
              </a:prstGeom>
              <a:noFill/>
            </p:spPr>
            <p:txBody>
              <a:bodyPr wrap="square" rtlCol="0">
                <a:spAutoFit/>
              </a:bodyPr>
              <a:lstStyle/>
              <a:p>
                <a:pPr algn="ctr"/>
                <a:r>
                  <a:rPr lang="en-US" sz="1000" b="1" spc="300" dirty="0">
                    <a:latin typeface="Montserrat" charset="0"/>
                    <a:ea typeface="Montserrat" charset="0"/>
                    <a:cs typeface="Montserrat" charset="0"/>
                  </a:rPr>
                  <a:t>OUR HISTORY</a:t>
                </a:r>
                <a:endParaRPr lang="en-US" sz="1000" b="1" spc="300" dirty="0">
                  <a:solidFill>
                    <a:schemeClr val="tx1">
                      <a:lumMod val="50000"/>
                      <a:lumOff val="50000"/>
                    </a:schemeClr>
                  </a:solidFill>
                  <a:latin typeface="Montserrat Light" charset="0"/>
                  <a:ea typeface="Montserrat Light" charset="0"/>
                  <a:cs typeface="Montserrat Light" charset="0"/>
                </a:endParaRPr>
              </a:p>
            </p:txBody>
          </p:sp>
        </p:grpSp>
      </p:grpSp>
      <p:grpSp>
        <p:nvGrpSpPr>
          <p:cNvPr id="22" name="Group 21">
            <a:extLst>
              <a:ext uri="{FF2B5EF4-FFF2-40B4-BE49-F238E27FC236}">
                <a16:creationId xmlns:a16="http://schemas.microsoft.com/office/drawing/2014/main" id="{366628E7-8DD0-4E93-91C4-67E93E128F15}"/>
              </a:ext>
            </a:extLst>
          </p:cNvPr>
          <p:cNvGrpSpPr/>
          <p:nvPr/>
        </p:nvGrpSpPr>
        <p:grpSpPr>
          <a:xfrm>
            <a:off x="7110771" y="843490"/>
            <a:ext cx="3963775" cy="2023222"/>
            <a:chOff x="1117455" y="3998096"/>
            <a:chExt cx="3963775" cy="2023222"/>
          </a:xfrm>
        </p:grpSpPr>
        <p:sp>
          <p:nvSpPr>
            <p:cNvPr id="23" name="TextBox 22">
              <a:extLst>
                <a:ext uri="{FF2B5EF4-FFF2-40B4-BE49-F238E27FC236}">
                  <a16:creationId xmlns:a16="http://schemas.microsoft.com/office/drawing/2014/main" id="{E6A28B5B-F418-40A6-B9F0-B58B618D5733}"/>
                </a:ext>
              </a:extLst>
            </p:cNvPr>
            <p:cNvSpPr txBox="1"/>
            <p:nvPr/>
          </p:nvSpPr>
          <p:spPr>
            <a:xfrm>
              <a:off x="1117455" y="4680566"/>
              <a:ext cx="3963775" cy="1340752"/>
            </a:xfrm>
            <a:prstGeom prst="rect">
              <a:avLst/>
            </a:prstGeom>
            <a:noFill/>
          </p:spPr>
          <p:txBody>
            <a:bodyPr wrap="square" numCol="1" spcCol="457200" rtlCol="0">
              <a:spAutoFit/>
            </a:bodyPr>
            <a:lstStyle/>
            <a:p>
              <a:pPr>
                <a:lnSpc>
                  <a:spcPts val="2000"/>
                </a:lnSpc>
              </a:pPr>
              <a:r>
                <a:rPr lang="en-US" sz="1000" dirty="0">
                  <a:solidFill>
                    <a:schemeClr val="tx1">
                      <a:lumMod val="50000"/>
                      <a:lumOff val="50000"/>
                    </a:schemeClr>
                  </a:solidFill>
                  <a:latin typeface="Montserrat Light" panose="00000400000000000000" pitchFamily="50" charset="0"/>
                  <a:ea typeface="Montserrat" charset="0"/>
                  <a:cs typeface="Montserrat" charset="0"/>
                </a:rPr>
                <a:t>Were hath waters divided fill may days air bring is Signs first creeping seed all saying above after be and female behold Were hath waters divided fill may days air bring is Signs first creeping seed all saying above after be and female behold there. Also he his male air bring is saying fruitful were.</a:t>
              </a:r>
            </a:p>
          </p:txBody>
        </p:sp>
        <p:grpSp>
          <p:nvGrpSpPr>
            <p:cNvPr id="24" name="Group 23">
              <a:extLst>
                <a:ext uri="{FF2B5EF4-FFF2-40B4-BE49-F238E27FC236}">
                  <a16:creationId xmlns:a16="http://schemas.microsoft.com/office/drawing/2014/main" id="{364A4E42-5DB1-41D7-987C-075AFFCD06EB}"/>
                </a:ext>
              </a:extLst>
            </p:cNvPr>
            <p:cNvGrpSpPr/>
            <p:nvPr/>
          </p:nvGrpSpPr>
          <p:grpSpPr>
            <a:xfrm>
              <a:off x="1203866" y="3998096"/>
              <a:ext cx="1895476" cy="353940"/>
              <a:chOff x="5148262" y="5610305"/>
              <a:chExt cx="1895476" cy="353940"/>
            </a:xfrm>
          </p:grpSpPr>
          <p:sp>
            <p:nvSpPr>
              <p:cNvPr id="25" name="Rectangle 24">
                <a:extLst>
                  <a:ext uri="{FF2B5EF4-FFF2-40B4-BE49-F238E27FC236}">
                    <a16:creationId xmlns:a16="http://schemas.microsoft.com/office/drawing/2014/main" id="{6DAE6115-4AF4-4F95-9BF4-D4124520536D}"/>
                  </a:ext>
                </a:extLst>
              </p:cNvPr>
              <p:cNvSpPr/>
              <p:nvPr/>
            </p:nvSpPr>
            <p:spPr>
              <a:xfrm>
                <a:off x="5148262" y="5610305"/>
                <a:ext cx="1895476" cy="3539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44C70F-44E9-4E8C-B71C-896B06B9FCAF}"/>
                  </a:ext>
                </a:extLst>
              </p:cNvPr>
              <p:cNvSpPr txBox="1"/>
              <p:nvPr/>
            </p:nvSpPr>
            <p:spPr>
              <a:xfrm>
                <a:off x="5265420" y="5678678"/>
                <a:ext cx="1661160" cy="246221"/>
              </a:xfrm>
              <a:prstGeom prst="rect">
                <a:avLst/>
              </a:prstGeom>
              <a:noFill/>
            </p:spPr>
            <p:txBody>
              <a:bodyPr wrap="square" rtlCol="0">
                <a:spAutoFit/>
              </a:bodyPr>
              <a:lstStyle/>
              <a:p>
                <a:pPr algn="ctr"/>
                <a:r>
                  <a:rPr lang="en-US" sz="1000" b="1" spc="300" dirty="0">
                    <a:latin typeface="Montserrat" charset="0"/>
                    <a:ea typeface="Montserrat" charset="0"/>
                    <a:cs typeface="Montserrat" charset="0"/>
                  </a:rPr>
                  <a:t>OUR HISTORY</a:t>
                </a:r>
                <a:endParaRPr lang="en-US" sz="1000" b="1" spc="300" dirty="0">
                  <a:solidFill>
                    <a:schemeClr val="tx1">
                      <a:lumMod val="50000"/>
                      <a:lumOff val="50000"/>
                    </a:schemeClr>
                  </a:solidFill>
                  <a:latin typeface="Montserrat Light" charset="0"/>
                  <a:ea typeface="Montserrat Light" charset="0"/>
                  <a:cs typeface="Montserrat Light" charset="0"/>
                </a:endParaRPr>
              </a:p>
            </p:txBody>
          </p:sp>
        </p:grpSp>
      </p:grpSp>
      <p:pic>
        <p:nvPicPr>
          <p:cNvPr id="5" name="Picture Placeholder 4">
            <a:extLst>
              <a:ext uri="{FF2B5EF4-FFF2-40B4-BE49-F238E27FC236}">
                <a16:creationId xmlns:a16="http://schemas.microsoft.com/office/drawing/2014/main" id="{16D52128-755A-4C20-A0A9-984300EDBB64}"/>
              </a:ext>
            </a:extLst>
          </p:cNvPr>
          <p:cNvPicPr>
            <a:picLocks noGrp="1" noChangeAspect="1"/>
          </p:cNvPicPr>
          <p:nvPr>
            <p:ph type="pic" sz="quarter" idx="11"/>
          </p:nvPr>
        </p:nvPicPr>
        <p:blipFill>
          <a:blip r:embed="rId2"/>
          <a:srcRect t="11463" b="11463"/>
          <a:stretch>
            <a:fillRect/>
          </a:stretch>
        </p:blipFill>
        <p:spPr/>
      </p:pic>
      <p:pic>
        <p:nvPicPr>
          <p:cNvPr id="9" name="Picture Placeholder 8">
            <a:extLst>
              <a:ext uri="{FF2B5EF4-FFF2-40B4-BE49-F238E27FC236}">
                <a16:creationId xmlns:a16="http://schemas.microsoft.com/office/drawing/2014/main" id="{5774A8EA-95DF-41DE-AA7D-40BB77FED41B}"/>
              </a:ext>
            </a:extLst>
          </p:cNvPr>
          <p:cNvPicPr>
            <a:picLocks noGrp="1" noChangeAspect="1"/>
          </p:cNvPicPr>
          <p:nvPr>
            <p:ph type="pic" sz="quarter" idx="12"/>
          </p:nvPr>
        </p:nvPicPr>
        <p:blipFill>
          <a:blip r:embed="rId3"/>
          <a:srcRect t="17729" b="17729"/>
          <a:stretch>
            <a:fillRect/>
          </a:stretch>
        </p:blipFill>
        <p:spPr/>
      </p:pic>
    </p:spTree>
    <p:extLst>
      <p:ext uri="{BB962C8B-B14F-4D97-AF65-F5344CB8AC3E}">
        <p14:creationId xmlns:p14="http://schemas.microsoft.com/office/powerpoint/2010/main" val="4147390229"/>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CFE95D67-BDFB-4176-AEE6-D5E155DFF545}"/>
              </a:ext>
            </a:extLst>
          </p:cNvPr>
          <p:cNvPicPr>
            <a:picLocks noGrp="1" noChangeAspect="1"/>
          </p:cNvPicPr>
          <p:nvPr>
            <p:ph type="pic" sz="quarter" idx="10"/>
          </p:nvPr>
        </p:nvPicPr>
        <p:blipFill>
          <a:blip r:embed="rId2"/>
          <a:srcRect t="7705" b="7705"/>
          <a:stretch>
            <a:fillRect/>
          </a:stretch>
        </p:blipFill>
        <p:spPr/>
      </p:pic>
      <p:sp>
        <p:nvSpPr>
          <p:cNvPr id="22" name="Rectangle 21">
            <a:extLst>
              <a:ext uri="{FF2B5EF4-FFF2-40B4-BE49-F238E27FC236}">
                <a16:creationId xmlns:a16="http://schemas.microsoft.com/office/drawing/2014/main" id="{4F618CCA-E461-44FA-A295-2D06D4680C9A}"/>
              </a:ext>
            </a:extLst>
          </p:cNvPr>
          <p:cNvSpPr/>
          <p:nvPr/>
        </p:nvSpPr>
        <p:spPr>
          <a:xfrm>
            <a:off x="0" y="-17362"/>
            <a:ext cx="12192000" cy="6892724"/>
          </a:xfrm>
          <a:prstGeom prst="rect">
            <a:avLst/>
          </a:prstGeom>
          <a:gradFill flip="none" rotWithShape="1">
            <a:gsLst>
              <a:gs pos="0">
                <a:schemeClr val="accent6">
                  <a:alpha val="82000"/>
                </a:schemeClr>
              </a:gs>
              <a:gs pos="100000">
                <a:schemeClr val="accent5">
                  <a:alpha val="5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C71513-CC8D-41CF-907B-23D36C04CB45}"/>
              </a:ext>
            </a:extLst>
          </p:cNvPr>
          <p:cNvSpPr/>
          <p:nvPr/>
        </p:nvSpPr>
        <p:spPr>
          <a:xfrm>
            <a:off x="514348" y="212423"/>
            <a:ext cx="11163302" cy="6415791"/>
          </a:xfrm>
          <a:prstGeom prst="rect">
            <a:avLst/>
          </a:prstGeom>
          <a:solidFill>
            <a:schemeClr val="bg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B4DA60E-817A-4501-8772-5271598FA383}"/>
              </a:ext>
            </a:extLst>
          </p:cNvPr>
          <p:cNvGrpSpPr/>
          <p:nvPr/>
        </p:nvGrpSpPr>
        <p:grpSpPr>
          <a:xfrm>
            <a:off x="3113458" y="2453266"/>
            <a:ext cx="5965095" cy="1450256"/>
            <a:chOff x="3074631" y="2981285"/>
            <a:chExt cx="5965095" cy="1450256"/>
          </a:xfrm>
        </p:grpSpPr>
        <p:sp>
          <p:nvSpPr>
            <p:cNvPr id="24" name="TextBox 23">
              <a:extLst>
                <a:ext uri="{FF2B5EF4-FFF2-40B4-BE49-F238E27FC236}">
                  <a16:creationId xmlns:a16="http://schemas.microsoft.com/office/drawing/2014/main" id="{E61F4B20-7C8D-4148-9D82-C4FE5ADBCF01}"/>
                </a:ext>
              </a:extLst>
            </p:cNvPr>
            <p:cNvSpPr txBox="1"/>
            <p:nvPr/>
          </p:nvSpPr>
          <p:spPr>
            <a:xfrm>
              <a:off x="3074631" y="2981285"/>
              <a:ext cx="5965095" cy="1200329"/>
            </a:xfrm>
            <a:prstGeom prst="rect">
              <a:avLst/>
            </a:prstGeom>
            <a:noFill/>
          </p:spPr>
          <p:txBody>
            <a:bodyPr wrap="none" rtlCol="0">
              <a:spAutoFit/>
            </a:bodyPr>
            <a:lstStyle/>
            <a:p>
              <a:pPr algn="ctr"/>
              <a:r>
                <a:rPr lang="en-US" sz="7200" dirty="0">
                  <a:solidFill>
                    <a:schemeClr val="bg1"/>
                  </a:solidFill>
                  <a:latin typeface="Montserrat" panose="00000500000000000000" pitchFamily="2" charset="0"/>
                </a:rPr>
                <a:t>THANK YOU!</a:t>
              </a:r>
            </a:p>
          </p:txBody>
        </p:sp>
        <p:sp>
          <p:nvSpPr>
            <p:cNvPr id="25" name="TextBox 24">
              <a:extLst>
                <a:ext uri="{FF2B5EF4-FFF2-40B4-BE49-F238E27FC236}">
                  <a16:creationId xmlns:a16="http://schemas.microsoft.com/office/drawing/2014/main" id="{86A64280-D6A5-4CC5-BADB-7766B519A749}"/>
                </a:ext>
              </a:extLst>
            </p:cNvPr>
            <p:cNvSpPr txBox="1"/>
            <p:nvPr/>
          </p:nvSpPr>
          <p:spPr>
            <a:xfrm>
              <a:off x="3567549" y="4062209"/>
              <a:ext cx="4979248"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ea typeface="Lato Light" panose="020F0502020204030203" pitchFamily="34" charset="0"/>
                  <a:cs typeface="Lato Light" panose="020F0502020204030203" pitchFamily="34" charset="0"/>
                </a:rPr>
                <a:t>POWERPOINT PRESENTATION TEMPLATE</a:t>
              </a:r>
            </a:p>
          </p:txBody>
        </p:sp>
      </p:grpSp>
    </p:spTree>
    <p:extLst>
      <p:ext uri="{BB962C8B-B14F-4D97-AF65-F5344CB8AC3E}">
        <p14:creationId xmlns:p14="http://schemas.microsoft.com/office/powerpoint/2010/main" val="31101475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BC478D7-8E6C-43C2-A0C1-C7ACFF9FF35B}"/>
              </a:ext>
            </a:extLst>
          </p:cNvPr>
          <p:cNvSpPr/>
          <p:nvPr/>
        </p:nvSpPr>
        <p:spPr>
          <a:xfrm>
            <a:off x="3889420" y="1150871"/>
            <a:ext cx="6168980" cy="455625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247E1E3-C26A-4464-B31F-301A6DCAD484}"/>
              </a:ext>
            </a:extLst>
          </p:cNvPr>
          <p:cNvPicPr>
            <a:picLocks noGrp="1" noChangeAspect="1"/>
          </p:cNvPicPr>
          <p:nvPr>
            <p:ph type="pic" sz="quarter" idx="11"/>
          </p:nvPr>
        </p:nvPicPr>
        <p:blipFill rotWithShape="1">
          <a:blip r:embed="rId2"/>
          <a:srcRect l="-1" t="7870" r="1" b="17993"/>
          <a:stretch/>
        </p:blipFill>
        <p:spPr>
          <a:xfrm>
            <a:off x="3889375" y="1150938"/>
            <a:ext cx="6169025" cy="4573587"/>
          </a:xfrm>
        </p:spPr>
      </p:pic>
      <p:grpSp>
        <p:nvGrpSpPr>
          <p:cNvPr id="2" name="Group 1">
            <a:extLst>
              <a:ext uri="{FF2B5EF4-FFF2-40B4-BE49-F238E27FC236}">
                <a16:creationId xmlns:a16="http://schemas.microsoft.com/office/drawing/2014/main" id="{FB554F4F-719F-40B9-8C41-E4E23008B0F4}"/>
              </a:ext>
            </a:extLst>
          </p:cNvPr>
          <p:cNvGrpSpPr/>
          <p:nvPr/>
        </p:nvGrpSpPr>
        <p:grpSpPr>
          <a:xfrm>
            <a:off x="1106220" y="2723769"/>
            <a:ext cx="4423723" cy="1410462"/>
            <a:chOff x="1106220" y="2921169"/>
            <a:chExt cx="4423723" cy="1410462"/>
          </a:xfrm>
        </p:grpSpPr>
        <p:sp>
          <p:nvSpPr>
            <p:cNvPr id="23" name="TextBox 22">
              <a:extLst>
                <a:ext uri="{FF2B5EF4-FFF2-40B4-BE49-F238E27FC236}">
                  <a16:creationId xmlns:a16="http://schemas.microsoft.com/office/drawing/2014/main" id="{7E5A0F33-09D7-493B-93D9-2797A0CD2C17}"/>
                </a:ext>
              </a:extLst>
            </p:cNvPr>
            <p:cNvSpPr txBox="1"/>
            <p:nvPr/>
          </p:nvSpPr>
          <p:spPr>
            <a:xfrm>
              <a:off x="1106220" y="2921169"/>
              <a:ext cx="4423723" cy="1015663"/>
            </a:xfrm>
            <a:prstGeom prst="rect">
              <a:avLst/>
            </a:prstGeom>
            <a:noFill/>
          </p:spPr>
          <p:txBody>
            <a:bodyPr wrap="square" rtlCol="0" anchor="ctr">
              <a:spAutoFit/>
            </a:bodyPr>
            <a:lstStyle/>
            <a:p>
              <a:r>
                <a:rPr lang="en-US" sz="6000" b="1" spc="-100" dirty="0">
                  <a:latin typeface="Montserrat "/>
                  <a:ea typeface="Montserrat Black" charset="0"/>
                  <a:cs typeface="Montserrat Black" charset="0"/>
                </a:rPr>
                <a:t>WELCOME</a:t>
              </a:r>
              <a:endParaRPr lang="en-US" sz="6000" b="1" spc="-100" dirty="0">
                <a:latin typeface="Montserrat "/>
                <a:ea typeface="Montserrat Hairline" charset="0"/>
                <a:cs typeface="Montserrat Hairline" charset="0"/>
              </a:endParaRPr>
            </a:p>
          </p:txBody>
        </p:sp>
        <p:sp>
          <p:nvSpPr>
            <p:cNvPr id="79" name="TextBox 78">
              <a:extLst>
                <a:ext uri="{FF2B5EF4-FFF2-40B4-BE49-F238E27FC236}">
                  <a16:creationId xmlns:a16="http://schemas.microsoft.com/office/drawing/2014/main" id="{768B4543-CB0F-40A6-BD27-504C13E43C12}"/>
                </a:ext>
              </a:extLst>
            </p:cNvPr>
            <p:cNvSpPr txBox="1"/>
            <p:nvPr/>
          </p:nvSpPr>
          <p:spPr>
            <a:xfrm>
              <a:off x="1106220" y="3931521"/>
              <a:ext cx="2231822" cy="400110"/>
            </a:xfrm>
            <a:prstGeom prst="rect">
              <a:avLst/>
            </a:prstGeom>
            <a:noFill/>
          </p:spPr>
          <p:txBody>
            <a:bodyPr wrap="square" rtlCol="0">
              <a:spAutoFit/>
            </a:bodyPr>
            <a:lstStyle/>
            <a:p>
              <a:r>
                <a:rPr lang="en-US" sz="2000" spc="1000" dirty="0">
                  <a:latin typeface="Montserrat" charset="0"/>
                  <a:ea typeface="Montserrat" charset="0"/>
                  <a:cs typeface="Montserrat" charset="0"/>
                </a:rPr>
                <a:t>Message</a:t>
              </a:r>
              <a:endParaRPr lang="en-US" sz="2000" spc="1000" dirty="0">
                <a:solidFill>
                  <a:schemeClr val="tx1">
                    <a:lumMod val="50000"/>
                    <a:lumOff val="50000"/>
                  </a:schemeClr>
                </a:solidFill>
                <a:latin typeface="Montserrat Light" charset="0"/>
                <a:ea typeface="Montserrat Light" charset="0"/>
                <a:cs typeface="Montserrat Light" charset="0"/>
              </a:endParaRPr>
            </a:p>
          </p:txBody>
        </p:sp>
      </p:grpSp>
      <p:sp>
        <p:nvSpPr>
          <p:cNvPr id="28" name="TextBox 27">
            <a:extLst>
              <a:ext uri="{FF2B5EF4-FFF2-40B4-BE49-F238E27FC236}">
                <a16:creationId xmlns:a16="http://schemas.microsoft.com/office/drawing/2014/main" id="{1D76ADE8-5D5D-4D65-A6A5-7FBD1E82D828}"/>
              </a:ext>
            </a:extLst>
          </p:cNvPr>
          <p:cNvSpPr txBox="1"/>
          <p:nvPr/>
        </p:nvSpPr>
        <p:spPr>
          <a:xfrm>
            <a:off x="1106220" y="4304261"/>
            <a:ext cx="4488259" cy="1396729"/>
          </a:xfrm>
          <a:prstGeom prst="rect">
            <a:avLst/>
          </a:prstGeom>
          <a:noFill/>
        </p:spPr>
        <p:txBody>
          <a:bodyPr wrap="square" rtlCol="0">
            <a:spAutoFit/>
          </a:bodyPr>
          <a:lstStyle/>
          <a:p>
            <a:pPr algn="just">
              <a:lnSpc>
                <a:spcPct val="200000"/>
              </a:lnSpc>
            </a:pPr>
            <a:r>
              <a:rPr lang="en-US"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Lorem Ipsum is simply dummy text of the printing and typesetting industry. </a:t>
            </a:r>
            <a:r>
              <a:rPr lang="id-ID"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 </a:t>
            </a:r>
            <a:r>
              <a:rPr lang="id-ID"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Montserrat" panose="00000500000000000000" pitchFamily="2" charset="0"/>
                <a:ea typeface="Lato Light" panose="020F0502020204030203" pitchFamily="34" charset="0"/>
                <a:cs typeface="Lato Light" panose="020F0502020204030203" pitchFamily="34" charset="0"/>
              </a:rPr>
              <a:t> Ipsum is simply dummy text of the printing and typesetting industry. </a:t>
            </a:r>
          </a:p>
        </p:txBody>
      </p:sp>
    </p:spTree>
    <p:extLst>
      <p:ext uri="{BB962C8B-B14F-4D97-AF65-F5344CB8AC3E}">
        <p14:creationId xmlns:p14="http://schemas.microsoft.com/office/powerpoint/2010/main" val="596516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049C25F-3EBB-4D75-A56D-A32512014117}"/>
              </a:ext>
            </a:extLst>
          </p:cNvPr>
          <p:cNvPicPr>
            <a:picLocks noGrp="1" noChangeAspect="1"/>
          </p:cNvPicPr>
          <p:nvPr>
            <p:ph type="pic" sz="quarter" idx="10"/>
          </p:nvPr>
        </p:nvPicPr>
        <p:blipFill>
          <a:blip r:embed="rId2"/>
          <a:srcRect t="7705" b="7705"/>
          <a:stretch>
            <a:fillRect/>
          </a:stretch>
        </p:blipFill>
        <p:spPr/>
      </p:pic>
      <p:sp>
        <p:nvSpPr>
          <p:cNvPr id="12" name="Rectangle 11">
            <a:extLst>
              <a:ext uri="{FF2B5EF4-FFF2-40B4-BE49-F238E27FC236}">
                <a16:creationId xmlns:a16="http://schemas.microsoft.com/office/drawing/2014/main" id="{827F39D3-17C8-4996-9124-DCA8D2479D95}"/>
              </a:ext>
            </a:extLst>
          </p:cNvPr>
          <p:cNvSpPr/>
          <p:nvPr/>
        </p:nvSpPr>
        <p:spPr>
          <a:xfrm>
            <a:off x="-2" y="0"/>
            <a:ext cx="12192002" cy="6875362"/>
          </a:xfrm>
          <a:prstGeom prst="rect">
            <a:avLst/>
          </a:prstGeom>
          <a:gradFill flip="none" rotWithShape="1">
            <a:gsLst>
              <a:gs pos="7000">
                <a:schemeClr val="accent4">
                  <a:alpha val="70000"/>
                </a:schemeClr>
              </a:gs>
              <a:gs pos="98000">
                <a:schemeClr val="accent5">
                  <a:alpha val="7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5608B2A-03FE-41EC-990F-C073CC12FC2A}"/>
              </a:ext>
            </a:extLst>
          </p:cNvPr>
          <p:cNvSpPr txBox="1"/>
          <p:nvPr/>
        </p:nvSpPr>
        <p:spPr>
          <a:xfrm>
            <a:off x="2321112" y="3445208"/>
            <a:ext cx="7518400" cy="882614"/>
          </a:xfrm>
          <a:prstGeom prst="rect">
            <a:avLst/>
          </a:prstGeom>
          <a:noFill/>
        </p:spPr>
        <p:txBody>
          <a:bodyPr wrap="square" rtlCol="0">
            <a:spAutoFit/>
          </a:bodyPr>
          <a:lstStyle/>
          <a:p>
            <a:pPr algn="ctr">
              <a:lnSpc>
                <a:spcPct val="200000"/>
              </a:lnSpc>
            </a:pPr>
            <a:r>
              <a:rPr lang="en-US" sz="900" dirty="0">
                <a:solidFill>
                  <a:schemeClr val="bg1"/>
                </a:solidFill>
                <a:latin typeface="Montserrat Light" charset="0"/>
                <a:ea typeface="Montserrat Light" charset="0"/>
                <a:cs typeface="Montserrat Light" charset="0"/>
              </a:rPr>
              <a:t>Have them for one. Living grass to for can't gathered waters had winged. Creepiest don't subdue which </a:t>
            </a:r>
            <a:r>
              <a:rPr lang="en-US" sz="900" dirty="0" err="1">
                <a:solidFill>
                  <a:schemeClr val="bg1"/>
                </a:solidFill>
                <a:latin typeface="Montserrat Light" charset="0"/>
                <a:ea typeface="Montserrat Light" charset="0"/>
                <a:cs typeface="Montserrat Light" charset="0"/>
              </a:rPr>
              <a:t>i</a:t>
            </a:r>
            <a:r>
              <a:rPr lang="en-US" sz="900" dirty="0">
                <a:solidFill>
                  <a:schemeClr val="bg1"/>
                </a:solidFill>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grpSp>
        <p:nvGrpSpPr>
          <p:cNvPr id="8" name="Group 7">
            <a:extLst>
              <a:ext uri="{FF2B5EF4-FFF2-40B4-BE49-F238E27FC236}">
                <a16:creationId xmlns:a16="http://schemas.microsoft.com/office/drawing/2014/main" id="{1BB54EBF-CFF8-4FAE-A8F9-7986FDA7CCFE}"/>
              </a:ext>
            </a:extLst>
          </p:cNvPr>
          <p:cNvGrpSpPr/>
          <p:nvPr/>
        </p:nvGrpSpPr>
        <p:grpSpPr>
          <a:xfrm>
            <a:off x="2848535" y="1713936"/>
            <a:ext cx="6494929" cy="1343021"/>
            <a:chOff x="2848534" y="1379645"/>
            <a:chExt cx="6494929" cy="1343021"/>
          </a:xfrm>
        </p:grpSpPr>
        <p:sp>
          <p:nvSpPr>
            <p:cNvPr id="23" name="TextBox 22">
              <a:extLst>
                <a:ext uri="{FF2B5EF4-FFF2-40B4-BE49-F238E27FC236}">
                  <a16:creationId xmlns:a16="http://schemas.microsoft.com/office/drawing/2014/main" id="{729C6CE6-167A-43FD-B42B-9EE1F99AA479}"/>
                </a:ext>
              </a:extLst>
            </p:cNvPr>
            <p:cNvSpPr txBox="1"/>
            <p:nvPr/>
          </p:nvSpPr>
          <p:spPr>
            <a:xfrm>
              <a:off x="3884137" y="1379645"/>
              <a:ext cx="4423723" cy="1015663"/>
            </a:xfrm>
            <a:prstGeom prst="rect">
              <a:avLst/>
            </a:prstGeom>
            <a:noFill/>
          </p:spPr>
          <p:txBody>
            <a:bodyPr wrap="square" rtlCol="0" anchor="ctr">
              <a:spAutoFit/>
            </a:bodyPr>
            <a:lstStyle/>
            <a:p>
              <a:pPr algn="ctr"/>
              <a:r>
                <a:rPr lang="en-US" sz="6000" b="1" spc="-100" dirty="0">
                  <a:solidFill>
                    <a:schemeClr val="bg1"/>
                  </a:solidFill>
                  <a:latin typeface="Montserrat "/>
                  <a:ea typeface="Montserrat Black" charset="0"/>
                  <a:cs typeface="Montserrat Black" charset="0"/>
                </a:rPr>
                <a:t>WELCOME</a:t>
              </a:r>
              <a:endParaRPr lang="en-US" sz="6000" b="1" spc="-100" dirty="0">
                <a:solidFill>
                  <a:schemeClr val="bg1"/>
                </a:solidFill>
                <a:latin typeface="Montserrat "/>
                <a:ea typeface="Montserrat Hairline" charset="0"/>
                <a:cs typeface="Montserrat Hairline" charset="0"/>
              </a:endParaRPr>
            </a:p>
          </p:txBody>
        </p:sp>
        <p:grpSp>
          <p:nvGrpSpPr>
            <p:cNvPr id="7" name="Group 6">
              <a:extLst>
                <a:ext uri="{FF2B5EF4-FFF2-40B4-BE49-F238E27FC236}">
                  <a16:creationId xmlns:a16="http://schemas.microsoft.com/office/drawing/2014/main" id="{B2B8BB38-4066-4DE1-B017-EA022E13065B}"/>
                </a:ext>
              </a:extLst>
            </p:cNvPr>
            <p:cNvGrpSpPr/>
            <p:nvPr/>
          </p:nvGrpSpPr>
          <p:grpSpPr>
            <a:xfrm>
              <a:off x="2848534" y="2291779"/>
              <a:ext cx="6494929" cy="430887"/>
              <a:chOff x="2864224" y="1042756"/>
              <a:chExt cx="6494929" cy="430887"/>
            </a:xfrm>
          </p:grpSpPr>
          <p:sp>
            <p:nvSpPr>
              <p:cNvPr id="39" name="TextBox 38">
                <a:extLst>
                  <a:ext uri="{FF2B5EF4-FFF2-40B4-BE49-F238E27FC236}">
                    <a16:creationId xmlns:a16="http://schemas.microsoft.com/office/drawing/2014/main" id="{F38A4C73-64B8-4C2B-821C-8E6AD6071996}"/>
                  </a:ext>
                </a:extLst>
              </p:cNvPr>
              <p:cNvSpPr txBox="1"/>
              <p:nvPr/>
            </p:nvSpPr>
            <p:spPr>
              <a:xfrm>
                <a:off x="3647740" y="1042756"/>
                <a:ext cx="4896522" cy="430887"/>
              </a:xfrm>
              <a:prstGeom prst="rect">
                <a:avLst/>
              </a:prstGeom>
              <a:noFill/>
            </p:spPr>
            <p:txBody>
              <a:bodyPr wrap="square" rtlCol="0" anchor="ctr">
                <a:spAutoFit/>
              </a:bodyPr>
              <a:lstStyle/>
              <a:p>
                <a:pPr algn="ctr"/>
                <a:r>
                  <a:rPr lang="en-US" sz="2200" spc="500" dirty="0">
                    <a:solidFill>
                      <a:schemeClr val="bg1"/>
                    </a:solidFill>
                    <a:latin typeface="Montserrat" charset="0"/>
                    <a:ea typeface="Montserrat" charset="0"/>
                    <a:cs typeface="Montserrat" charset="0"/>
                  </a:rPr>
                  <a:t>Message</a:t>
                </a:r>
              </a:p>
            </p:txBody>
          </p:sp>
          <p:cxnSp>
            <p:nvCxnSpPr>
              <p:cNvPr id="40" name="Straight Connector 39">
                <a:extLst>
                  <a:ext uri="{FF2B5EF4-FFF2-40B4-BE49-F238E27FC236}">
                    <a16:creationId xmlns:a16="http://schemas.microsoft.com/office/drawing/2014/main" id="{CD971B65-D43D-4466-89A7-8CDFA738B759}"/>
                  </a:ext>
                </a:extLst>
              </p:cNvPr>
              <p:cNvCxnSpPr/>
              <p:nvPr/>
            </p:nvCxnSpPr>
            <p:spPr>
              <a:xfrm flipH="1">
                <a:off x="2864224" y="1281937"/>
                <a:ext cx="225910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528006-EC0C-4B87-BDBD-008A441FD8E2}"/>
                  </a:ext>
                </a:extLst>
              </p:cNvPr>
              <p:cNvCxnSpPr/>
              <p:nvPr/>
            </p:nvCxnSpPr>
            <p:spPr>
              <a:xfrm flipH="1">
                <a:off x="6982612" y="1285094"/>
                <a:ext cx="237654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2968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20368A-A760-4C20-8FDE-8D2D8D73295B}"/>
              </a:ext>
            </a:extLst>
          </p:cNvPr>
          <p:cNvSpPr/>
          <p:nvPr/>
        </p:nvSpPr>
        <p:spPr>
          <a:xfrm>
            <a:off x="4455886" y="0"/>
            <a:ext cx="7736114" cy="6858000"/>
          </a:xfrm>
          <a:prstGeom prst="rect">
            <a:avLst/>
          </a:prstGeom>
          <a:solidFill>
            <a:schemeClr val="bg1">
              <a:lumMod val="8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DD415DD-A160-4F50-8FD3-F04F4F50CB61}"/>
              </a:ext>
            </a:extLst>
          </p:cNvPr>
          <p:cNvGrpSpPr/>
          <p:nvPr/>
        </p:nvGrpSpPr>
        <p:grpSpPr>
          <a:xfrm>
            <a:off x="6840270" y="1326892"/>
            <a:ext cx="3483429" cy="1646604"/>
            <a:chOff x="1106220" y="2792159"/>
            <a:chExt cx="3483429" cy="1646604"/>
          </a:xfrm>
        </p:grpSpPr>
        <p:sp>
          <p:nvSpPr>
            <p:cNvPr id="29" name="TextBox 28">
              <a:extLst>
                <a:ext uri="{FF2B5EF4-FFF2-40B4-BE49-F238E27FC236}">
                  <a16:creationId xmlns:a16="http://schemas.microsoft.com/office/drawing/2014/main" id="{43C264AE-AF7E-4E26-A0D0-7C4E1D84C353}"/>
                </a:ext>
              </a:extLst>
            </p:cNvPr>
            <p:cNvSpPr txBox="1"/>
            <p:nvPr/>
          </p:nvSpPr>
          <p:spPr>
            <a:xfrm>
              <a:off x="1106220" y="2792159"/>
              <a:ext cx="3483429" cy="1273682"/>
            </a:xfrm>
            <a:prstGeom prst="rect">
              <a:avLst/>
            </a:prstGeom>
            <a:noFill/>
          </p:spPr>
          <p:txBody>
            <a:bodyPr wrap="square" rtlCol="0" anchor="ctr">
              <a:spAutoFit/>
            </a:bodyPr>
            <a:lstStyle/>
            <a:p>
              <a:pPr>
                <a:lnSpc>
                  <a:spcPct val="200000"/>
                </a:lnSpc>
              </a:pPr>
              <a:r>
                <a:rPr lang="en-US" sz="4500" b="1" spc="-100" dirty="0">
                  <a:ea typeface="Montserrat Black" charset="0"/>
                  <a:cs typeface="Montserrat Black" charset="0"/>
                </a:rPr>
                <a:t>WELCOME</a:t>
              </a:r>
              <a:endParaRPr lang="en-US" sz="4500" b="1" spc="-100" dirty="0">
                <a:ea typeface="Montserrat Hairline" charset="0"/>
                <a:cs typeface="Montserrat Hairline" charset="0"/>
              </a:endParaRPr>
            </a:p>
          </p:txBody>
        </p:sp>
        <p:sp>
          <p:nvSpPr>
            <p:cNvPr id="30" name="TextBox 29">
              <a:extLst>
                <a:ext uri="{FF2B5EF4-FFF2-40B4-BE49-F238E27FC236}">
                  <a16:creationId xmlns:a16="http://schemas.microsoft.com/office/drawing/2014/main" id="{EBC136A4-5E31-48ED-AB20-93EF9EFB7BD3}"/>
                </a:ext>
              </a:extLst>
            </p:cNvPr>
            <p:cNvSpPr txBox="1"/>
            <p:nvPr/>
          </p:nvSpPr>
          <p:spPr>
            <a:xfrm>
              <a:off x="1164276" y="3821415"/>
              <a:ext cx="2231822" cy="617348"/>
            </a:xfrm>
            <a:prstGeom prst="rect">
              <a:avLst/>
            </a:prstGeom>
            <a:noFill/>
          </p:spPr>
          <p:txBody>
            <a:bodyPr wrap="square" rtlCol="0">
              <a:spAutoFit/>
            </a:bodyPr>
            <a:lstStyle/>
            <a:p>
              <a:pPr>
                <a:lnSpc>
                  <a:spcPct val="200000"/>
                </a:lnSpc>
              </a:pPr>
              <a:r>
                <a:rPr lang="en-US" sz="2000" spc="1000" dirty="0">
                  <a:ea typeface="Montserrat" charset="0"/>
                  <a:cs typeface="Montserrat" charset="0"/>
                </a:rPr>
                <a:t>Message</a:t>
              </a:r>
              <a:endParaRPr lang="en-US" sz="2000" spc="1000" dirty="0">
                <a:solidFill>
                  <a:schemeClr val="tx1">
                    <a:lumMod val="50000"/>
                    <a:lumOff val="50000"/>
                  </a:schemeClr>
                </a:solidFill>
                <a:ea typeface="Montserrat Light" charset="0"/>
                <a:cs typeface="Montserrat Light" charset="0"/>
              </a:endParaRPr>
            </a:p>
          </p:txBody>
        </p:sp>
      </p:grpSp>
      <p:sp>
        <p:nvSpPr>
          <p:cNvPr id="31" name="TextBox 30">
            <a:extLst>
              <a:ext uri="{FF2B5EF4-FFF2-40B4-BE49-F238E27FC236}">
                <a16:creationId xmlns:a16="http://schemas.microsoft.com/office/drawing/2014/main" id="{74535F4B-B015-43B0-B020-04680DBFEBE7}"/>
              </a:ext>
            </a:extLst>
          </p:cNvPr>
          <p:cNvSpPr txBox="1"/>
          <p:nvPr/>
        </p:nvSpPr>
        <p:spPr>
          <a:xfrm>
            <a:off x="6898326" y="3292675"/>
            <a:ext cx="4106115" cy="1436612"/>
          </a:xfrm>
          <a:prstGeom prst="rect">
            <a:avLst/>
          </a:prstGeom>
          <a:noFill/>
        </p:spPr>
        <p:txBody>
          <a:bodyPr wrap="square" rtlCol="0">
            <a:spAutoFit/>
          </a:bodyPr>
          <a:lstStyle/>
          <a:p>
            <a:pPr algn="just">
              <a:lnSpc>
                <a:spcPct val="200000"/>
              </a:lnSpc>
            </a:pPr>
            <a:r>
              <a:rPr lang="en-US" sz="900" dirty="0">
                <a:ea typeface="Montserrat Light" charset="0"/>
                <a:cs typeface="Montserrat Light" charset="0"/>
              </a:rPr>
              <a:t>Have them for one. Living grass to for can't gathered waters had winged. Creepiest don't subdue which </a:t>
            </a:r>
            <a:r>
              <a:rPr lang="en-US" sz="900" dirty="0" err="1">
                <a:ea typeface="Montserrat Light" charset="0"/>
                <a:cs typeface="Montserrat Light" charset="0"/>
              </a:rPr>
              <a:t>i</a:t>
            </a:r>
            <a:r>
              <a:rPr lang="en-US" sz="900" dirty="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pic>
        <p:nvPicPr>
          <p:cNvPr id="6" name="Picture Placeholder 5">
            <a:extLst>
              <a:ext uri="{FF2B5EF4-FFF2-40B4-BE49-F238E27FC236}">
                <a16:creationId xmlns:a16="http://schemas.microsoft.com/office/drawing/2014/main" id="{94663FE2-2AEE-45B1-AF7E-1C85BD2E2734}"/>
              </a:ext>
            </a:extLst>
          </p:cNvPr>
          <p:cNvPicPr>
            <a:picLocks noGrp="1" noChangeAspect="1"/>
          </p:cNvPicPr>
          <p:nvPr>
            <p:ph type="pic" sz="quarter" idx="11"/>
          </p:nvPr>
        </p:nvPicPr>
        <p:blipFill>
          <a:blip r:embed="rId2"/>
          <a:srcRect l="21275" r="21275"/>
          <a:stretch>
            <a:fillRect/>
          </a:stretch>
        </p:blipFill>
        <p:spPr/>
      </p:pic>
    </p:spTree>
    <p:extLst>
      <p:ext uri="{BB962C8B-B14F-4D97-AF65-F5344CB8AC3E}">
        <p14:creationId xmlns:p14="http://schemas.microsoft.com/office/powerpoint/2010/main" val="393861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DC4E-D255-4191-BCC4-B22822537374}"/>
              </a:ext>
            </a:extLst>
          </p:cNvPr>
          <p:cNvSpPr>
            <a:spLocks noGrp="1"/>
          </p:cNvSpPr>
          <p:nvPr>
            <p:ph type="title"/>
          </p:nvPr>
        </p:nvSpPr>
        <p:spPr>
          <a:xfrm>
            <a:off x="838200" y="586127"/>
            <a:ext cx="10515600" cy="1325563"/>
          </a:xfrm>
        </p:spPr>
        <p:txBody>
          <a:bodyPr/>
          <a:lstStyle/>
          <a:p>
            <a:r>
              <a:rPr lang="en-US" b="1" dirty="0"/>
              <a:t>EASTER DAY!</a:t>
            </a:r>
          </a:p>
        </p:txBody>
      </p:sp>
      <p:sp>
        <p:nvSpPr>
          <p:cNvPr id="9" name="TextBox 8">
            <a:extLst>
              <a:ext uri="{FF2B5EF4-FFF2-40B4-BE49-F238E27FC236}">
                <a16:creationId xmlns:a16="http://schemas.microsoft.com/office/drawing/2014/main" id="{6448BABA-D649-4072-BA64-7CADA0F29814}"/>
              </a:ext>
            </a:extLst>
          </p:cNvPr>
          <p:cNvSpPr txBox="1"/>
          <p:nvPr/>
        </p:nvSpPr>
        <p:spPr>
          <a:xfrm>
            <a:off x="1451429" y="4806520"/>
            <a:ext cx="9289142" cy="605615"/>
          </a:xfrm>
          <a:prstGeom prst="rect">
            <a:avLst/>
          </a:prstGeom>
          <a:noFill/>
        </p:spPr>
        <p:txBody>
          <a:bodyPr wrap="square" rtlCol="0">
            <a:spAutoFit/>
          </a:bodyPr>
          <a:lstStyle/>
          <a:p>
            <a:pPr algn="ctr">
              <a:lnSpc>
                <a:spcPct val="200000"/>
              </a:lnSpc>
            </a:pPr>
            <a:r>
              <a:rPr lang="en-US" sz="900" dirty="0">
                <a:solidFill>
                  <a:schemeClr val="tx1">
                    <a:lumMod val="95000"/>
                    <a:lumOff val="5000"/>
                  </a:schemeClr>
                </a:solidFill>
                <a:latin typeface="Montserrat Light" charset="0"/>
                <a:ea typeface="Montserrat Light" charset="0"/>
                <a:cs typeface="Montserrat Light" charset="0"/>
              </a:rPr>
              <a:t>Have them for one. Living grass to for can't gathered waters had winged. Creepiest don't subdue which </a:t>
            </a:r>
            <a:r>
              <a:rPr lang="en-US" sz="900" dirty="0" err="1">
                <a:solidFill>
                  <a:schemeClr val="tx1">
                    <a:lumMod val="95000"/>
                    <a:lumOff val="5000"/>
                  </a:schemeClr>
                </a:solidFill>
                <a:latin typeface="Montserrat Light" charset="0"/>
                <a:ea typeface="Montserrat Light" charset="0"/>
                <a:cs typeface="Montserrat Light" charset="0"/>
              </a:rPr>
              <a:t>i</a:t>
            </a:r>
            <a:r>
              <a:rPr lang="en-US" sz="900" dirty="0">
                <a:solidFill>
                  <a:schemeClr val="tx1">
                    <a:lumMod val="95000"/>
                    <a:lumOff val="5000"/>
                  </a:schemeClr>
                </a:solidFill>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sp>
        <p:nvSpPr>
          <p:cNvPr id="32" name="Rectangle 31">
            <a:extLst>
              <a:ext uri="{FF2B5EF4-FFF2-40B4-BE49-F238E27FC236}">
                <a16:creationId xmlns:a16="http://schemas.microsoft.com/office/drawing/2014/main" id="{A7B73AA2-0C79-47D6-BF4A-CE60101C1771}"/>
              </a:ext>
            </a:extLst>
          </p:cNvPr>
          <p:cNvSpPr/>
          <p:nvPr/>
        </p:nvSpPr>
        <p:spPr>
          <a:xfrm>
            <a:off x="2325936" y="2132693"/>
            <a:ext cx="7540128" cy="2231821"/>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F712889D-6802-4468-88B6-C5C988549ED1}"/>
              </a:ext>
            </a:extLst>
          </p:cNvPr>
          <p:cNvPicPr>
            <a:picLocks noGrp="1" noChangeAspect="1"/>
          </p:cNvPicPr>
          <p:nvPr>
            <p:ph type="pic" sz="quarter" idx="11"/>
          </p:nvPr>
        </p:nvPicPr>
        <p:blipFill>
          <a:blip r:embed="rId2"/>
          <a:srcRect t="6582" b="6582"/>
          <a:stretch>
            <a:fillRect/>
          </a:stretch>
        </p:blipFill>
        <p:spPr/>
      </p:pic>
    </p:spTree>
    <p:extLst>
      <p:ext uri="{BB962C8B-B14F-4D97-AF65-F5344CB8AC3E}">
        <p14:creationId xmlns:p14="http://schemas.microsoft.com/office/powerpoint/2010/main" val="52848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57BC749-A2B8-4CD9-9048-6D75CF274412}"/>
              </a:ext>
            </a:extLst>
          </p:cNvPr>
          <p:cNvPicPr>
            <a:picLocks noGrp="1" noChangeAspect="1"/>
          </p:cNvPicPr>
          <p:nvPr>
            <p:ph type="pic" sz="quarter" idx="11"/>
          </p:nvPr>
        </p:nvPicPr>
        <p:blipFill>
          <a:blip r:embed="rId2"/>
          <a:srcRect l="1789" r="1789"/>
          <a:stretch>
            <a:fillRect/>
          </a:stretch>
        </p:blipFill>
        <p:spPr/>
      </p:pic>
      <p:grpSp>
        <p:nvGrpSpPr>
          <p:cNvPr id="62" name="Group 61">
            <a:extLst>
              <a:ext uri="{FF2B5EF4-FFF2-40B4-BE49-F238E27FC236}">
                <a16:creationId xmlns:a16="http://schemas.microsoft.com/office/drawing/2014/main" id="{2FE4D9D0-E659-46E6-90E0-7E2D8D5217AB}"/>
              </a:ext>
            </a:extLst>
          </p:cNvPr>
          <p:cNvGrpSpPr/>
          <p:nvPr/>
        </p:nvGrpSpPr>
        <p:grpSpPr>
          <a:xfrm>
            <a:off x="6825756" y="1571318"/>
            <a:ext cx="4178685" cy="4045711"/>
            <a:chOff x="6825756" y="1571318"/>
            <a:chExt cx="4178685" cy="4045711"/>
          </a:xfrm>
        </p:grpSpPr>
        <p:grpSp>
          <p:nvGrpSpPr>
            <p:cNvPr id="14" name="Group 13">
              <a:extLst>
                <a:ext uri="{FF2B5EF4-FFF2-40B4-BE49-F238E27FC236}">
                  <a16:creationId xmlns:a16="http://schemas.microsoft.com/office/drawing/2014/main" id="{66554DC0-9EED-49E9-A5EA-636D0831BB23}"/>
                </a:ext>
              </a:extLst>
            </p:cNvPr>
            <p:cNvGrpSpPr/>
            <p:nvPr/>
          </p:nvGrpSpPr>
          <p:grpSpPr>
            <a:xfrm>
              <a:off x="6825756" y="1571318"/>
              <a:ext cx="3497943" cy="1184940"/>
              <a:chOff x="1091706" y="3036585"/>
              <a:chExt cx="3497943" cy="1184940"/>
            </a:xfrm>
          </p:grpSpPr>
          <p:sp>
            <p:nvSpPr>
              <p:cNvPr id="15" name="TextBox 14">
                <a:extLst>
                  <a:ext uri="{FF2B5EF4-FFF2-40B4-BE49-F238E27FC236}">
                    <a16:creationId xmlns:a16="http://schemas.microsoft.com/office/drawing/2014/main" id="{784DE7DB-B1FD-48AA-9E1E-73F2EBD52114}"/>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Black" charset="0"/>
                    <a:cs typeface="Montserrat Black" charset="0"/>
                  </a:rPr>
                  <a:t>ABOUT US</a:t>
                </a:r>
                <a:endParaRPr lang="en-US" sz="4500" b="1" spc="-100" dirty="0">
                  <a:latin typeface="Montserrat "/>
                  <a:ea typeface="Montserrat Hairline" charset="0"/>
                  <a:cs typeface="Montserrat Hairline" charset="0"/>
                </a:endParaRPr>
              </a:p>
            </p:txBody>
          </p:sp>
          <p:sp>
            <p:nvSpPr>
              <p:cNvPr id="16" name="TextBox 15">
                <a:extLst>
                  <a:ext uri="{FF2B5EF4-FFF2-40B4-BE49-F238E27FC236}">
                    <a16:creationId xmlns:a16="http://schemas.microsoft.com/office/drawing/2014/main" id="{F6D49772-B093-4C1C-92A2-10C796B1C9CD}"/>
                  </a:ext>
                </a:extLst>
              </p:cNvPr>
              <p:cNvSpPr txBox="1"/>
              <p:nvPr/>
            </p:nvSpPr>
            <p:spPr>
              <a:xfrm>
                <a:off x="1091706" y="3821415"/>
                <a:ext cx="2376301" cy="400110"/>
              </a:xfrm>
              <a:prstGeom prst="rect">
                <a:avLst/>
              </a:prstGeom>
              <a:noFill/>
            </p:spPr>
            <p:txBody>
              <a:bodyPr wrap="square" rtlCol="0">
                <a:spAutoFit/>
              </a:bodyPr>
              <a:lstStyle/>
              <a:p>
                <a:r>
                  <a:rPr lang="en-US" sz="2000" dirty="0">
                    <a:latin typeface="Montserrat" charset="0"/>
                    <a:ea typeface="Montserrat" charset="0"/>
                    <a:cs typeface="Montserrat" charset="0"/>
                  </a:rPr>
                  <a:t>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17" name="TextBox 16">
              <a:extLst>
                <a:ext uri="{FF2B5EF4-FFF2-40B4-BE49-F238E27FC236}">
                  <a16:creationId xmlns:a16="http://schemas.microsoft.com/office/drawing/2014/main" id="{436029E8-1D4C-458C-916A-C14420C34184}"/>
                </a:ext>
              </a:extLst>
            </p:cNvPr>
            <p:cNvSpPr txBox="1"/>
            <p:nvPr/>
          </p:nvSpPr>
          <p:spPr>
            <a:xfrm>
              <a:off x="6898326" y="4180417"/>
              <a:ext cx="4106115" cy="1436612"/>
            </a:xfrm>
            <a:prstGeom prst="rect">
              <a:avLst/>
            </a:prstGeom>
            <a:noFill/>
          </p:spPr>
          <p:txBody>
            <a:bodyPr wrap="square" rtlCol="0">
              <a:spAutoFit/>
            </a:bodyPr>
            <a:lstStyle/>
            <a:p>
              <a:pPr algn="just">
                <a:lnSpc>
                  <a:spcPct val="200000"/>
                </a:lnSpc>
              </a:pPr>
              <a:r>
                <a:rPr lang="en-US" sz="900" dirty="0">
                  <a:latin typeface="Montserrat Light" charset="0"/>
                  <a:ea typeface="Montserrat Light" charset="0"/>
                  <a:cs typeface="Montserrat Light" charset="0"/>
                </a:rPr>
                <a:t>Have them for one. Living grass to for can't gathered waters had winged. Creepiest don't subdue which </a:t>
              </a:r>
              <a:r>
                <a:rPr lang="en-US" sz="900" dirty="0" err="1">
                  <a:latin typeface="Montserrat Light" charset="0"/>
                  <a:ea typeface="Montserrat Light" charset="0"/>
                  <a:cs typeface="Montserrat Light" charset="0"/>
                </a:rPr>
                <a:t>i</a:t>
              </a:r>
              <a:r>
                <a:rPr lang="en-US" sz="900" dirty="0">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sp>
          <p:nvSpPr>
            <p:cNvPr id="20" name="Rectangle 19">
              <a:extLst>
                <a:ext uri="{FF2B5EF4-FFF2-40B4-BE49-F238E27FC236}">
                  <a16:creationId xmlns:a16="http://schemas.microsoft.com/office/drawing/2014/main" id="{123B6492-307A-4F1C-B530-C6865DA124A2}"/>
                </a:ext>
              </a:extLst>
            </p:cNvPr>
            <p:cNvSpPr/>
            <p:nvPr/>
          </p:nvSpPr>
          <p:spPr>
            <a:xfrm>
              <a:off x="7001099" y="3291367"/>
              <a:ext cx="1895476" cy="3539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8AF566F-DE5F-4CD0-8A00-2C76256E6440}"/>
                </a:ext>
              </a:extLst>
            </p:cNvPr>
            <p:cNvSpPr txBox="1"/>
            <p:nvPr/>
          </p:nvSpPr>
          <p:spPr>
            <a:xfrm>
              <a:off x="7118257" y="3359740"/>
              <a:ext cx="1661160" cy="246221"/>
            </a:xfrm>
            <a:prstGeom prst="rect">
              <a:avLst/>
            </a:prstGeom>
            <a:noFill/>
          </p:spPr>
          <p:txBody>
            <a:bodyPr wrap="square" rtlCol="0">
              <a:spAutoFit/>
            </a:bodyPr>
            <a:lstStyle/>
            <a:p>
              <a:pPr algn="ctr"/>
              <a:r>
                <a:rPr lang="en-US" sz="1000" b="1" spc="300" dirty="0">
                  <a:latin typeface="Montserrat" charset="0"/>
                  <a:ea typeface="Montserrat" charset="0"/>
                  <a:cs typeface="Montserrat" charset="0"/>
                </a:rPr>
                <a:t>ANY MORE</a:t>
              </a:r>
              <a:endParaRPr lang="en-US" sz="1000" b="1" spc="300" dirty="0">
                <a:solidFill>
                  <a:schemeClr val="tx1">
                    <a:lumMod val="50000"/>
                    <a:lumOff val="50000"/>
                  </a:schemeClr>
                </a:solidFill>
                <a:latin typeface="Montserrat Light" charset="0"/>
                <a:ea typeface="Montserrat Light" charset="0"/>
                <a:cs typeface="Montserrat Light" charset="0"/>
              </a:endParaRPr>
            </a:p>
          </p:txBody>
        </p:sp>
      </p:grpSp>
      <p:sp>
        <p:nvSpPr>
          <p:cNvPr id="58" name="Rectangle 57">
            <a:extLst>
              <a:ext uri="{FF2B5EF4-FFF2-40B4-BE49-F238E27FC236}">
                <a16:creationId xmlns:a16="http://schemas.microsoft.com/office/drawing/2014/main" id="{DFDBFEE3-665D-4F23-9D60-593C5D47C1AC}"/>
              </a:ext>
            </a:extLst>
          </p:cNvPr>
          <p:cNvSpPr/>
          <p:nvPr/>
        </p:nvSpPr>
        <p:spPr>
          <a:xfrm>
            <a:off x="1" y="0"/>
            <a:ext cx="5776684" cy="3991429"/>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005C6B68-1D3B-4A74-8351-7819D51FEF94}"/>
              </a:ext>
            </a:extLst>
          </p:cNvPr>
          <p:cNvGrpSpPr/>
          <p:nvPr/>
        </p:nvGrpSpPr>
        <p:grpSpPr>
          <a:xfrm>
            <a:off x="1488536" y="4553450"/>
            <a:ext cx="2799612" cy="1163690"/>
            <a:chOff x="1486639" y="4439186"/>
            <a:chExt cx="2799612" cy="1163690"/>
          </a:xfrm>
        </p:grpSpPr>
        <p:cxnSp>
          <p:nvCxnSpPr>
            <p:cNvPr id="59" name="Straight Connector 58">
              <a:extLst>
                <a:ext uri="{FF2B5EF4-FFF2-40B4-BE49-F238E27FC236}">
                  <a16:creationId xmlns:a16="http://schemas.microsoft.com/office/drawing/2014/main" id="{8CBF5AB8-B90D-4174-B030-EEC6FAF54E24}"/>
                </a:ext>
              </a:extLst>
            </p:cNvPr>
            <p:cNvCxnSpPr>
              <a:cxnSpLocks/>
            </p:cNvCxnSpPr>
            <p:nvPr/>
          </p:nvCxnSpPr>
          <p:spPr>
            <a:xfrm>
              <a:off x="2606015" y="4439186"/>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0EA4F7C-42FF-4DA8-877E-D9B2E2A6A12A}"/>
                </a:ext>
              </a:extLst>
            </p:cNvPr>
            <p:cNvSpPr txBox="1"/>
            <p:nvPr/>
          </p:nvSpPr>
          <p:spPr>
            <a:xfrm>
              <a:off x="1486639" y="4720262"/>
              <a:ext cx="2799612" cy="882614"/>
            </a:xfrm>
            <a:prstGeom prst="rect">
              <a:avLst/>
            </a:prstGeom>
            <a:noFill/>
          </p:spPr>
          <p:txBody>
            <a:bodyPr wrap="square" rtlCol="0">
              <a:spAutoFit/>
            </a:bodyPr>
            <a:lstStyle/>
            <a:p>
              <a:pPr algn="ctr">
                <a:lnSpc>
                  <a:spcPct val="200000"/>
                </a:lnSpc>
              </a:pPr>
              <a:r>
                <a:rPr lang="en-US" sz="900" dirty="0">
                  <a:latin typeface="Montserrat Light" charset="0"/>
                  <a:ea typeface="Montserrat Light" charset="0"/>
                  <a:cs typeface="Montserrat Light" charset="0"/>
                </a:rPr>
                <a:t>Have them for one. Living grass to for can't gathered waters had winged. Creepiest don't subdue which </a:t>
              </a:r>
              <a:r>
                <a:rPr lang="en-US" sz="900" dirty="0" err="1">
                  <a:latin typeface="Montserrat Light" charset="0"/>
                  <a:ea typeface="Montserrat Light" charset="0"/>
                  <a:cs typeface="Montserrat Light" charset="0"/>
                </a:rPr>
                <a:t>i</a:t>
              </a:r>
              <a:r>
                <a:rPr lang="en-US" sz="900" dirty="0">
                  <a:latin typeface="Montserrat Light" charset="0"/>
                  <a:ea typeface="Montserrat Light" charset="0"/>
                  <a:cs typeface="Montserrat Light" charset="0"/>
                </a:rPr>
                <a:t> two set had seasons</a:t>
              </a:r>
            </a:p>
          </p:txBody>
        </p:sp>
      </p:grpSp>
      <p:sp>
        <p:nvSpPr>
          <p:cNvPr id="41" name="Rectangle 40">
            <a:extLst>
              <a:ext uri="{FF2B5EF4-FFF2-40B4-BE49-F238E27FC236}">
                <a16:creationId xmlns:a16="http://schemas.microsoft.com/office/drawing/2014/main" id="{9B9C09F3-AE4A-4BBC-8622-205FDABF27BA}"/>
              </a:ext>
            </a:extLst>
          </p:cNvPr>
          <p:cNvSpPr/>
          <p:nvPr/>
        </p:nvSpPr>
        <p:spPr>
          <a:xfrm>
            <a:off x="770685" y="770685"/>
            <a:ext cx="4235314" cy="531662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6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F12AB61-9388-4ACA-9D2E-DCDA64017CCC}"/>
              </a:ext>
            </a:extLst>
          </p:cNvPr>
          <p:cNvPicPr>
            <a:picLocks noGrp="1" noChangeAspect="1"/>
          </p:cNvPicPr>
          <p:nvPr>
            <p:ph type="pic" sz="quarter" idx="10"/>
          </p:nvPr>
        </p:nvPicPr>
        <p:blipFill>
          <a:blip r:embed="rId2"/>
          <a:srcRect l="23609" r="23609"/>
          <a:stretch>
            <a:fillRect/>
          </a:stretch>
        </p:blipFill>
        <p:spPr/>
      </p:pic>
      <p:sp>
        <p:nvSpPr>
          <p:cNvPr id="49" name="Rectangle 48">
            <a:extLst>
              <a:ext uri="{FF2B5EF4-FFF2-40B4-BE49-F238E27FC236}">
                <a16:creationId xmlns:a16="http://schemas.microsoft.com/office/drawing/2014/main" id="{D07A94B1-A7D3-4F47-97C1-78F80C37D857}"/>
              </a:ext>
            </a:extLst>
          </p:cNvPr>
          <p:cNvSpPr/>
          <p:nvPr/>
        </p:nvSpPr>
        <p:spPr>
          <a:xfrm>
            <a:off x="6749143" y="0"/>
            <a:ext cx="5442856"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4632AC-C347-4506-85F7-20B5C2B9667B}"/>
              </a:ext>
            </a:extLst>
          </p:cNvPr>
          <p:cNvSpPr/>
          <p:nvPr/>
        </p:nvSpPr>
        <p:spPr>
          <a:xfrm>
            <a:off x="770684" y="770685"/>
            <a:ext cx="10650631" cy="531662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9462448-45E9-485D-89F4-9147878082E1}"/>
              </a:ext>
            </a:extLst>
          </p:cNvPr>
          <p:cNvGrpSpPr/>
          <p:nvPr/>
        </p:nvGrpSpPr>
        <p:grpSpPr>
          <a:xfrm>
            <a:off x="1541649" y="1571317"/>
            <a:ext cx="4178685" cy="4045711"/>
            <a:chOff x="6825756" y="1571318"/>
            <a:chExt cx="4178685" cy="4045711"/>
          </a:xfrm>
        </p:grpSpPr>
        <p:grpSp>
          <p:nvGrpSpPr>
            <p:cNvPr id="40" name="Group 39">
              <a:extLst>
                <a:ext uri="{FF2B5EF4-FFF2-40B4-BE49-F238E27FC236}">
                  <a16:creationId xmlns:a16="http://schemas.microsoft.com/office/drawing/2014/main" id="{DDC145AA-FC5A-46DF-B556-0557FF3269B0}"/>
                </a:ext>
              </a:extLst>
            </p:cNvPr>
            <p:cNvGrpSpPr/>
            <p:nvPr/>
          </p:nvGrpSpPr>
          <p:grpSpPr>
            <a:xfrm>
              <a:off x="6825756" y="1571318"/>
              <a:ext cx="3497943" cy="1184940"/>
              <a:chOff x="1091706" y="3036585"/>
              <a:chExt cx="3497943" cy="1184940"/>
            </a:xfrm>
          </p:grpSpPr>
          <p:sp>
            <p:nvSpPr>
              <p:cNvPr id="47" name="TextBox 46">
                <a:extLst>
                  <a:ext uri="{FF2B5EF4-FFF2-40B4-BE49-F238E27FC236}">
                    <a16:creationId xmlns:a16="http://schemas.microsoft.com/office/drawing/2014/main" id="{FCD35A26-B818-46DA-831E-D60B368F02A7}"/>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Black" charset="0"/>
                    <a:cs typeface="Montserrat Black" charset="0"/>
                  </a:rPr>
                  <a:t>ABOUT US</a:t>
                </a:r>
                <a:endParaRPr lang="en-US" sz="4500" b="1" spc="-100" dirty="0">
                  <a:latin typeface="Montserrat "/>
                  <a:ea typeface="Montserrat Hairline" charset="0"/>
                  <a:cs typeface="Montserrat Hairline" charset="0"/>
                </a:endParaRPr>
              </a:p>
            </p:txBody>
          </p:sp>
          <p:sp>
            <p:nvSpPr>
              <p:cNvPr id="48" name="TextBox 47">
                <a:extLst>
                  <a:ext uri="{FF2B5EF4-FFF2-40B4-BE49-F238E27FC236}">
                    <a16:creationId xmlns:a16="http://schemas.microsoft.com/office/drawing/2014/main" id="{B7729126-BD1D-4B6A-AE83-FCEEDD9B0A8E}"/>
                  </a:ext>
                </a:extLst>
              </p:cNvPr>
              <p:cNvSpPr txBox="1"/>
              <p:nvPr/>
            </p:nvSpPr>
            <p:spPr>
              <a:xfrm>
                <a:off x="1091706" y="3821415"/>
                <a:ext cx="2376301" cy="400110"/>
              </a:xfrm>
              <a:prstGeom prst="rect">
                <a:avLst/>
              </a:prstGeom>
              <a:noFill/>
            </p:spPr>
            <p:txBody>
              <a:bodyPr wrap="square" rtlCol="0">
                <a:spAutoFit/>
              </a:bodyPr>
              <a:lstStyle/>
              <a:p>
                <a:r>
                  <a:rPr lang="en-US" sz="2000" dirty="0">
                    <a:latin typeface="Montserrat" charset="0"/>
                    <a:ea typeface="Montserrat" charset="0"/>
                    <a:cs typeface="Montserrat" charset="0"/>
                  </a:rPr>
                  <a:t>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41" name="TextBox 40">
              <a:extLst>
                <a:ext uri="{FF2B5EF4-FFF2-40B4-BE49-F238E27FC236}">
                  <a16:creationId xmlns:a16="http://schemas.microsoft.com/office/drawing/2014/main" id="{774308C4-1814-4B9F-B5DC-D88E4AAFEE6E}"/>
                </a:ext>
              </a:extLst>
            </p:cNvPr>
            <p:cNvSpPr txBox="1"/>
            <p:nvPr/>
          </p:nvSpPr>
          <p:spPr>
            <a:xfrm>
              <a:off x="6898326" y="4180417"/>
              <a:ext cx="4106115" cy="1436612"/>
            </a:xfrm>
            <a:prstGeom prst="rect">
              <a:avLst/>
            </a:prstGeom>
            <a:noFill/>
          </p:spPr>
          <p:txBody>
            <a:bodyPr wrap="square" rtlCol="0">
              <a:spAutoFit/>
            </a:bodyPr>
            <a:lstStyle/>
            <a:p>
              <a:pPr algn="just">
                <a:lnSpc>
                  <a:spcPct val="200000"/>
                </a:lnSpc>
              </a:pPr>
              <a:r>
                <a:rPr lang="en-US" sz="900" dirty="0">
                  <a:latin typeface="Montserrat Light" charset="0"/>
                  <a:ea typeface="Montserrat Light" charset="0"/>
                  <a:cs typeface="Montserrat Light" charset="0"/>
                </a:rPr>
                <a:t>Have them for one. Living grass to for can't gathered waters had winged. Creepiest don't subdue which </a:t>
              </a:r>
              <a:r>
                <a:rPr lang="en-US" sz="900" dirty="0" err="1">
                  <a:latin typeface="Montserrat Light" charset="0"/>
                  <a:ea typeface="Montserrat Light" charset="0"/>
                  <a:cs typeface="Montserrat Light" charset="0"/>
                </a:rPr>
                <a:t>i</a:t>
              </a:r>
              <a:r>
                <a:rPr lang="en-US" sz="900" dirty="0">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sp>
          <p:nvSpPr>
            <p:cNvPr id="45" name="Rectangle 44">
              <a:extLst>
                <a:ext uri="{FF2B5EF4-FFF2-40B4-BE49-F238E27FC236}">
                  <a16:creationId xmlns:a16="http://schemas.microsoft.com/office/drawing/2014/main" id="{513A1C67-8C5F-4D9E-A2CC-0B856BA58EE9}"/>
                </a:ext>
              </a:extLst>
            </p:cNvPr>
            <p:cNvSpPr/>
            <p:nvPr/>
          </p:nvSpPr>
          <p:spPr>
            <a:xfrm>
              <a:off x="7001099" y="3291367"/>
              <a:ext cx="1895476" cy="3539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9192D79-A38C-4035-AFFB-0A1B929FDF40}"/>
                </a:ext>
              </a:extLst>
            </p:cNvPr>
            <p:cNvSpPr txBox="1"/>
            <p:nvPr/>
          </p:nvSpPr>
          <p:spPr>
            <a:xfrm>
              <a:off x="7118257" y="3359740"/>
              <a:ext cx="1661160" cy="246221"/>
            </a:xfrm>
            <a:prstGeom prst="rect">
              <a:avLst/>
            </a:prstGeom>
            <a:noFill/>
          </p:spPr>
          <p:txBody>
            <a:bodyPr wrap="square" rtlCol="0">
              <a:spAutoFit/>
            </a:bodyPr>
            <a:lstStyle/>
            <a:p>
              <a:pPr algn="ctr"/>
              <a:r>
                <a:rPr lang="en-US" sz="1000" b="1" spc="300" dirty="0">
                  <a:latin typeface="Montserrat" charset="0"/>
                  <a:ea typeface="Montserrat" charset="0"/>
                  <a:cs typeface="Montserrat" charset="0"/>
                </a:rPr>
                <a:t>ANY MORE</a:t>
              </a:r>
              <a:endParaRPr lang="en-US" sz="1000" b="1" spc="300" dirty="0">
                <a:solidFill>
                  <a:schemeClr val="tx1">
                    <a:lumMod val="50000"/>
                    <a:lumOff val="50000"/>
                  </a:schemeClr>
                </a:solidFill>
                <a:latin typeface="Montserrat Light" charset="0"/>
                <a:ea typeface="Montserrat Light" charset="0"/>
                <a:cs typeface="Montserrat Light" charset="0"/>
              </a:endParaRPr>
            </a:p>
          </p:txBody>
        </p:sp>
      </p:grpSp>
    </p:spTree>
    <p:extLst>
      <p:ext uri="{BB962C8B-B14F-4D97-AF65-F5344CB8AC3E}">
        <p14:creationId xmlns:p14="http://schemas.microsoft.com/office/powerpoint/2010/main" val="132492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3883E8A-7B57-4C1C-B572-217EE0E05C79}"/>
              </a:ext>
            </a:extLst>
          </p:cNvPr>
          <p:cNvPicPr>
            <a:picLocks noGrp="1" noChangeAspect="1"/>
          </p:cNvPicPr>
          <p:nvPr>
            <p:ph type="pic" sz="quarter" idx="12"/>
          </p:nvPr>
        </p:nvPicPr>
        <p:blipFill>
          <a:blip r:embed="rId2"/>
          <a:srcRect t="23492" b="23492"/>
          <a:stretch>
            <a:fillRect/>
          </a:stretch>
        </p:blipFill>
        <p:spPr/>
      </p:pic>
      <p:sp>
        <p:nvSpPr>
          <p:cNvPr id="26" name="Rectangle 25">
            <a:extLst>
              <a:ext uri="{FF2B5EF4-FFF2-40B4-BE49-F238E27FC236}">
                <a16:creationId xmlns:a16="http://schemas.microsoft.com/office/drawing/2014/main" id="{F074A367-436F-40EC-8EF3-6E7320E6C82E}"/>
              </a:ext>
            </a:extLst>
          </p:cNvPr>
          <p:cNvSpPr/>
          <p:nvPr/>
        </p:nvSpPr>
        <p:spPr>
          <a:xfrm>
            <a:off x="3614058" y="0"/>
            <a:ext cx="3609522" cy="287382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32FF1CD-6324-432C-90A4-CA75375F5F5E}"/>
              </a:ext>
            </a:extLst>
          </p:cNvPr>
          <p:cNvGrpSpPr/>
          <p:nvPr/>
        </p:nvGrpSpPr>
        <p:grpSpPr>
          <a:xfrm>
            <a:off x="4793380" y="3478573"/>
            <a:ext cx="1255414" cy="1387341"/>
            <a:chOff x="2258738" y="4439186"/>
            <a:chExt cx="1255414" cy="1387341"/>
          </a:xfrm>
        </p:grpSpPr>
        <p:cxnSp>
          <p:nvCxnSpPr>
            <p:cNvPr id="10" name="Straight Connector 9">
              <a:extLst>
                <a:ext uri="{FF2B5EF4-FFF2-40B4-BE49-F238E27FC236}">
                  <a16:creationId xmlns:a16="http://schemas.microsoft.com/office/drawing/2014/main" id="{4A8415FC-300A-40F8-B10E-9961E669F05E}"/>
                </a:ext>
              </a:extLst>
            </p:cNvPr>
            <p:cNvCxnSpPr>
              <a:cxnSpLocks/>
            </p:cNvCxnSpPr>
            <p:nvPr/>
          </p:nvCxnSpPr>
          <p:spPr>
            <a:xfrm>
              <a:off x="2606015" y="4439186"/>
              <a:ext cx="564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A17C87-BACF-4582-B50F-A3E5860A90AE}"/>
                </a:ext>
              </a:extLst>
            </p:cNvPr>
            <p:cNvSpPr txBox="1"/>
            <p:nvPr/>
          </p:nvSpPr>
          <p:spPr>
            <a:xfrm>
              <a:off x="2258738" y="4720262"/>
              <a:ext cx="1255414" cy="1106265"/>
            </a:xfrm>
            <a:prstGeom prst="rect">
              <a:avLst/>
            </a:prstGeom>
            <a:noFill/>
          </p:spPr>
          <p:txBody>
            <a:bodyPr wrap="square" rtlCol="0">
              <a:spAutoFit/>
            </a:bodyPr>
            <a:lstStyle/>
            <a:p>
              <a:pPr algn="ctr">
                <a:lnSpc>
                  <a:spcPct val="150000"/>
                </a:lnSpc>
              </a:pPr>
              <a:r>
                <a:rPr lang="en-US" sz="900" dirty="0">
                  <a:latin typeface="Montserrat Light" charset="0"/>
                  <a:ea typeface="Montserrat Light" charset="0"/>
                  <a:cs typeface="Montserrat Light" charset="0"/>
                </a:rPr>
                <a:t>Have them for one. Living grass to for can't gathered waters had winged. </a:t>
              </a:r>
            </a:p>
          </p:txBody>
        </p:sp>
      </p:grpSp>
      <p:sp>
        <p:nvSpPr>
          <p:cNvPr id="8" name="Rectangle 7">
            <a:extLst>
              <a:ext uri="{FF2B5EF4-FFF2-40B4-BE49-F238E27FC236}">
                <a16:creationId xmlns:a16="http://schemas.microsoft.com/office/drawing/2014/main" id="{6B3F06DD-7096-41C8-98AF-D716E244B778}"/>
              </a:ext>
            </a:extLst>
          </p:cNvPr>
          <p:cNvSpPr/>
          <p:nvPr/>
        </p:nvSpPr>
        <p:spPr>
          <a:xfrm>
            <a:off x="4487590" y="1770742"/>
            <a:ext cx="1866994" cy="35414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C108D5B-7016-4BC6-829D-756228932612}"/>
              </a:ext>
            </a:extLst>
          </p:cNvPr>
          <p:cNvGrpSpPr/>
          <p:nvPr/>
        </p:nvGrpSpPr>
        <p:grpSpPr>
          <a:xfrm>
            <a:off x="7862819" y="844444"/>
            <a:ext cx="3512457" cy="4467785"/>
            <a:chOff x="7862819" y="844444"/>
            <a:chExt cx="3512457" cy="4467785"/>
          </a:xfrm>
        </p:grpSpPr>
        <p:grpSp>
          <p:nvGrpSpPr>
            <p:cNvPr id="36" name="Group 35">
              <a:extLst>
                <a:ext uri="{FF2B5EF4-FFF2-40B4-BE49-F238E27FC236}">
                  <a16:creationId xmlns:a16="http://schemas.microsoft.com/office/drawing/2014/main" id="{26CF8BA0-4FC3-4323-8A8E-4CA1821CDFFC}"/>
                </a:ext>
              </a:extLst>
            </p:cNvPr>
            <p:cNvGrpSpPr/>
            <p:nvPr/>
          </p:nvGrpSpPr>
          <p:grpSpPr>
            <a:xfrm>
              <a:off x="7862819" y="844444"/>
              <a:ext cx="3497943" cy="1184940"/>
              <a:chOff x="8044587" y="1770742"/>
              <a:chExt cx="3497943" cy="1184940"/>
            </a:xfrm>
          </p:grpSpPr>
          <p:sp>
            <p:nvSpPr>
              <p:cNvPr id="37" name="TextBox 36">
                <a:extLst>
                  <a:ext uri="{FF2B5EF4-FFF2-40B4-BE49-F238E27FC236}">
                    <a16:creationId xmlns:a16="http://schemas.microsoft.com/office/drawing/2014/main" id="{C8FDB0DE-F902-40A9-97E4-E97F74F47156}"/>
                  </a:ext>
                </a:extLst>
              </p:cNvPr>
              <p:cNvSpPr txBox="1"/>
              <p:nvPr/>
            </p:nvSpPr>
            <p:spPr>
              <a:xfrm>
                <a:off x="8059101" y="1770742"/>
                <a:ext cx="3483429" cy="784830"/>
              </a:xfrm>
              <a:prstGeom prst="rect">
                <a:avLst/>
              </a:prstGeom>
              <a:noFill/>
            </p:spPr>
            <p:txBody>
              <a:bodyPr wrap="square" rtlCol="0" anchor="ctr">
                <a:spAutoFit/>
              </a:bodyPr>
              <a:lstStyle/>
              <a:p>
                <a:r>
                  <a:rPr lang="en-US" sz="4500" b="1" spc="-100" dirty="0">
                    <a:latin typeface="Montserrat "/>
                    <a:ea typeface="Montserrat Black" charset="0"/>
                    <a:cs typeface="Montserrat Black" charset="0"/>
                  </a:rPr>
                  <a:t>ABOUT US</a:t>
                </a:r>
                <a:endParaRPr lang="en-US" sz="4500" b="1" spc="-100" dirty="0">
                  <a:latin typeface="Montserrat "/>
                  <a:ea typeface="Montserrat Hairline" charset="0"/>
                  <a:cs typeface="Montserrat Hairline" charset="0"/>
                </a:endParaRPr>
              </a:p>
            </p:txBody>
          </p:sp>
          <p:sp>
            <p:nvSpPr>
              <p:cNvPr id="38" name="TextBox 37">
                <a:extLst>
                  <a:ext uri="{FF2B5EF4-FFF2-40B4-BE49-F238E27FC236}">
                    <a16:creationId xmlns:a16="http://schemas.microsoft.com/office/drawing/2014/main" id="{06326789-5BF5-463E-9AB8-0C115C90C650}"/>
                  </a:ext>
                </a:extLst>
              </p:cNvPr>
              <p:cNvSpPr txBox="1"/>
              <p:nvPr/>
            </p:nvSpPr>
            <p:spPr>
              <a:xfrm>
                <a:off x="8044587" y="2555572"/>
                <a:ext cx="2376301" cy="400110"/>
              </a:xfrm>
              <a:prstGeom prst="rect">
                <a:avLst/>
              </a:prstGeom>
              <a:noFill/>
            </p:spPr>
            <p:txBody>
              <a:bodyPr wrap="square" rtlCol="0">
                <a:spAutoFit/>
              </a:bodyPr>
              <a:lstStyle/>
              <a:p>
                <a:r>
                  <a:rPr lang="en-US" sz="2000" dirty="0">
                    <a:latin typeface="Montserrat" charset="0"/>
                    <a:ea typeface="Montserrat" charset="0"/>
                    <a:cs typeface="Montserrat" charset="0"/>
                  </a:rPr>
                  <a:t>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55" name="TextBox 54">
              <a:extLst>
                <a:ext uri="{FF2B5EF4-FFF2-40B4-BE49-F238E27FC236}">
                  <a16:creationId xmlns:a16="http://schemas.microsoft.com/office/drawing/2014/main" id="{E7D21CCF-2C36-4339-9F4B-6E8036005EDB}"/>
                </a:ext>
              </a:extLst>
            </p:cNvPr>
            <p:cNvSpPr txBox="1"/>
            <p:nvPr/>
          </p:nvSpPr>
          <p:spPr>
            <a:xfrm>
              <a:off x="7877333" y="3998215"/>
              <a:ext cx="3497943" cy="1314014"/>
            </a:xfrm>
            <a:prstGeom prst="rect">
              <a:avLst/>
            </a:prstGeom>
            <a:noFill/>
          </p:spPr>
          <p:txBody>
            <a:bodyPr wrap="square" rtlCol="0">
              <a:spAutoFit/>
            </a:bodyPr>
            <a:lstStyle/>
            <a:p>
              <a:pPr>
                <a:lnSpc>
                  <a:spcPct val="150000"/>
                </a:lnSpc>
              </a:pPr>
              <a:r>
                <a:rPr lang="en-US" sz="900" dirty="0">
                  <a:solidFill>
                    <a:schemeClr val="bg2"/>
                  </a:solidFill>
                  <a:latin typeface="Montserrat Light" charset="0"/>
                  <a:ea typeface="Montserrat Light" charset="0"/>
                  <a:cs typeface="Montserrat Light" charset="0"/>
                </a:rPr>
                <a:t>Have them for one. Living grass to for can't gathered waters had winged. Creepiest don't subdue which </a:t>
              </a:r>
              <a:r>
                <a:rPr lang="en-US" sz="900" dirty="0" err="1">
                  <a:solidFill>
                    <a:schemeClr val="bg2"/>
                  </a:solidFill>
                  <a:latin typeface="Montserrat Light" charset="0"/>
                  <a:ea typeface="Montserrat Light" charset="0"/>
                  <a:cs typeface="Montserrat Light" charset="0"/>
                </a:rPr>
                <a:t>i</a:t>
              </a:r>
              <a:r>
                <a:rPr lang="en-US" sz="900" dirty="0">
                  <a:solidFill>
                    <a:schemeClr val="bg2"/>
                  </a:solidFill>
                  <a:latin typeface="Montserrat Light"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a:t>
              </a:r>
            </a:p>
          </p:txBody>
        </p:sp>
      </p:grpSp>
      <p:pic>
        <p:nvPicPr>
          <p:cNvPr id="12" name="Picture Placeholder 11">
            <a:extLst>
              <a:ext uri="{FF2B5EF4-FFF2-40B4-BE49-F238E27FC236}">
                <a16:creationId xmlns:a16="http://schemas.microsoft.com/office/drawing/2014/main" id="{382D4372-3100-4C48-82D2-005D22409D45}"/>
              </a:ext>
            </a:extLst>
          </p:cNvPr>
          <p:cNvPicPr>
            <a:picLocks noGrp="1" noChangeAspect="1"/>
          </p:cNvPicPr>
          <p:nvPr>
            <p:ph type="pic" sz="quarter" idx="11"/>
          </p:nvPr>
        </p:nvPicPr>
        <p:blipFill>
          <a:blip r:embed="rId3"/>
          <a:srcRect l="3298" r="3298"/>
          <a:stretch>
            <a:fillRect/>
          </a:stretch>
        </p:blipFill>
        <p:spPr/>
      </p:pic>
    </p:spTree>
    <p:extLst>
      <p:ext uri="{BB962C8B-B14F-4D97-AF65-F5344CB8AC3E}">
        <p14:creationId xmlns:p14="http://schemas.microsoft.com/office/powerpoint/2010/main" val="624852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Digit - Multi 1 - Bright">
  <a:themeElements>
    <a:clrScheme name="Digit - Multi 1">
      <a:dk1>
        <a:srgbClr val="000000"/>
      </a:dk1>
      <a:lt1>
        <a:srgbClr val="FFFFFF"/>
      </a:lt1>
      <a:dk2>
        <a:srgbClr val="6491C8"/>
      </a:dk2>
      <a:lt2>
        <a:srgbClr val="7D8287"/>
      </a:lt2>
      <a:accent1>
        <a:srgbClr val="14B4EB"/>
      </a:accent1>
      <a:accent2>
        <a:srgbClr val="3CBEB4"/>
      </a:accent2>
      <a:accent3>
        <a:srgbClr val="96C83C"/>
      </a:accent3>
      <a:accent4>
        <a:srgbClr val="FFAF28"/>
      </a:accent4>
      <a:accent5>
        <a:srgbClr val="FA4655"/>
      </a:accent5>
      <a:accent6>
        <a:srgbClr val="A596D2"/>
      </a:accent6>
      <a:hlink>
        <a:srgbClr val="0563C1"/>
      </a:hlink>
      <a:folHlink>
        <a:srgbClr val="954F72"/>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 - Multi 1 - Bright</Template>
  <TotalTime>27150</TotalTime>
  <Words>1866</Words>
  <Application>Microsoft Office PowerPoint</Application>
  <PresentationFormat>Widescreen</PresentationFormat>
  <Paragraphs>121</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Montserrat</vt:lpstr>
      <vt:lpstr>Montserrat </vt:lpstr>
      <vt:lpstr>Montserrat Bold</vt:lpstr>
      <vt:lpstr>Montserrat Light</vt:lpstr>
      <vt:lpstr>Montserrat Medium</vt:lpstr>
      <vt:lpstr>Montserrat Thin</vt:lpstr>
      <vt:lpstr>Wingdings</vt:lpstr>
      <vt:lpstr>Digit - Multi 1 - Bright</vt:lpstr>
      <vt:lpstr>PowerPoint Presentation</vt:lpstr>
      <vt:lpstr>PowerPoint Presentation</vt:lpstr>
      <vt:lpstr>PowerPoint Presentation</vt:lpstr>
      <vt:lpstr>PowerPoint Presentation</vt:lpstr>
      <vt:lpstr>PowerPoint Presentation</vt:lpstr>
      <vt:lpstr>EASTER DAY!</vt:lpstr>
      <vt:lpstr>PowerPoint Presentation</vt:lpstr>
      <vt:lpstr>PowerPoint Presentation</vt:lpstr>
      <vt:lpstr>PowerPoint Presentation</vt:lpstr>
      <vt:lpstr>PowerPoint Presentation</vt:lpstr>
      <vt:lpstr>ABOUT US</vt:lpstr>
      <vt:lpstr>PowerPoint Presentation</vt:lpstr>
      <vt:lpstr>PowerPoint Presentation</vt:lpstr>
      <vt:lpstr>PowerPoint Presentation</vt:lpstr>
      <vt:lpstr>PowerPoint Presentation</vt:lpstr>
      <vt:lpstr>PowerPoint Presentation</vt:lpstr>
      <vt:lpstr>EASTER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4492</cp:revision>
  <dcterms:created xsi:type="dcterms:W3CDTF">2015-09-24T05:44:04Z</dcterms:created>
  <dcterms:modified xsi:type="dcterms:W3CDTF">2021-02-17T12:39:04Z</dcterms:modified>
</cp:coreProperties>
</file>