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75" r:id="rId2"/>
    <p:sldId id="264" r:id="rId3"/>
    <p:sldId id="265" r:id="rId4"/>
    <p:sldId id="323" r:id="rId5"/>
    <p:sldId id="266" r:id="rId6"/>
    <p:sldId id="349" r:id="rId7"/>
    <p:sldId id="295" r:id="rId8"/>
    <p:sldId id="319" r:id="rId9"/>
    <p:sldId id="320" r:id="rId10"/>
    <p:sldId id="318" r:id="rId11"/>
    <p:sldId id="298" r:id="rId12"/>
    <p:sldId id="299" r:id="rId13"/>
    <p:sldId id="302" r:id="rId14"/>
    <p:sldId id="307" r:id="rId15"/>
    <p:sldId id="339" r:id="rId16"/>
    <p:sldId id="350" r:id="rId17"/>
    <p:sldId id="351" r:id="rId18"/>
    <p:sldId id="352" r:id="rId19"/>
    <p:sldId id="353" r:id="rId20"/>
    <p:sldId id="308" r:id="rId21"/>
    <p:sldId id="261" r:id="rId22"/>
    <p:sldId id="309" r:id="rId23"/>
    <p:sldId id="324" r:id="rId24"/>
    <p:sldId id="325" r:id="rId25"/>
    <p:sldId id="3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4" autoAdjust="0"/>
    <p:restoredTop sz="94660"/>
  </p:normalViewPr>
  <p:slideViewPr>
    <p:cSldViewPr snapToGrid="0">
      <p:cViewPr varScale="1">
        <p:scale>
          <a:sx n="68" d="100"/>
          <a:sy n="68" d="100"/>
        </p:scale>
        <p:origin x="696" y="66"/>
      </p:cViewPr>
      <p:guideLst/>
    </p:cSldViewPr>
  </p:slideViewPr>
  <p:notesTextViewPr>
    <p:cViewPr>
      <p:scale>
        <a:sx n="1" d="1"/>
        <a:sy n="1" d="1"/>
      </p:scale>
      <p:origin x="0" y="0"/>
    </p:cViewPr>
  </p:notesTextViewPr>
  <p:sorterViewPr>
    <p:cViewPr varScale="1">
      <p:scale>
        <a:sx n="100" d="100"/>
        <a:sy n="100" d="100"/>
      </p:scale>
      <p:origin x="0" y="-421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51C7F0-37EF-40AB-9DC8-FC7FC97C67D4}" type="datetimeFigureOut">
              <a:rPr lang="en-US" smtClean="0"/>
              <a:t>2/10/2021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016BD-BFBC-45BD-A3CE-B3F94E117202}" type="slidenum">
              <a:rPr lang="en-US" smtClean="0"/>
              <a:t>‹#›</a:t>
            </a:fld>
            <a:endParaRPr lang="en-US"/>
          </a:p>
        </p:txBody>
      </p:sp>
    </p:spTree>
    <p:extLst>
      <p:ext uri="{BB962C8B-B14F-4D97-AF65-F5344CB8AC3E}">
        <p14:creationId xmlns:p14="http://schemas.microsoft.com/office/powerpoint/2010/main" val="3989735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DF8E3-80AF-44B7-8FDA-712C3F545CFD}" type="slidenum">
              <a:rPr lang="en-US" smtClean="0"/>
              <a:t>7</a:t>
            </a:fld>
            <a:endParaRPr lang="en-US"/>
          </a:p>
        </p:txBody>
      </p:sp>
    </p:spTree>
    <p:extLst>
      <p:ext uri="{BB962C8B-B14F-4D97-AF65-F5344CB8AC3E}">
        <p14:creationId xmlns:p14="http://schemas.microsoft.com/office/powerpoint/2010/main" val="1202490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016BD-BFBC-45BD-A3CE-B3F94E117202}" type="slidenum">
              <a:rPr lang="en-US" smtClean="0"/>
              <a:t>9</a:t>
            </a:fld>
            <a:endParaRPr lang="en-US"/>
          </a:p>
        </p:txBody>
      </p:sp>
    </p:spTree>
    <p:extLst>
      <p:ext uri="{BB962C8B-B14F-4D97-AF65-F5344CB8AC3E}">
        <p14:creationId xmlns:p14="http://schemas.microsoft.com/office/powerpoint/2010/main" val="3927253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DF8E3-80AF-44B7-8FDA-712C3F545CFD}" type="slidenum">
              <a:rPr lang="en-US" smtClean="0"/>
              <a:t>11</a:t>
            </a:fld>
            <a:endParaRPr lang="en-US"/>
          </a:p>
        </p:txBody>
      </p:sp>
    </p:spTree>
    <p:extLst>
      <p:ext uri="{BB962C8B-B14F-4D97-AF65-F5344CB8AC3E}">
        <p14:creationId xmlns:p14="http://schemas.microsoft.com/office/powerpoint/2010/main" val="1323753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13FC40D-6FB9-1648-B027-EAD4E7DC4F2C}" type="slidenum">
              <a:rPr lang="ru-RU" smtClean="0"/>
              <a:t>12</a:t>
            </a:fld>
            <a:endParaRPr lang="ru-RU"/>
          </a:p>
        </p:txBody>
      </p:sp>
    </p:spTree>
    <p:extLst>
      <p:ext uri="{BB962C8B-B14F-4D97-AF65-F5344CB8AC3E}">
        <p14:creationId xmlns:p14="http://schemas.microsoft.com/office/powerpoint/2010/main" val="1140853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016BD-BFBC-45BD-A3CE-B3F94E117202}" type="slidenum">
              <a:rPr lang="en-US" smtClean="0"/>
              <a:t>14</a:t>
            </a:fld>
            <a:endParaRPr lang="en-US"/>
          </a:p>
        </p:txBody>
      </p:sp>
    </p:spTree>
    <p:extLst>
      <p:ext uri="{BB962C8B-B14F-4D97-AF65-F5344CB8AC3E}">
        <p14:creationId xmlns:p14="http://schemas.microsoft.com/office/powerpoint/2010/main" val="153844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319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FAFED180-E641-41FF-B271-04597C2B103A}"/>
              </a:ext>
            </a:extLst>
          </p:cNvPr>
          <p:cNvSpPr>
            <a:spLocks noGrp="1"/>
          </p:cNvSpPr>
          <p:nvPr>
            <p:ph type="pic" sz="quarter" idx="11"/>
          </p:nvPr>
        </p:nvSpPr>
        <p:spPr>
          <a:xfrm>
            <a:off x="0" y="0"/>
            <a:ext cx="5862918" cy="6858000"/>
          </a:xfrm>
          <a:prstGeom prst="rect">
            <a:avLst/>
          </a:prstGeom>
        </p:spPr>
        <p:txBody>
          <a:bodyPr/>
          <a:lstStyle>
            <a:lvl1pPr marL="0" indent="0">
              <a:buNone/>
              <a:defRPr sz="1600"/>
            </a:lvl1pPr>
          </a:lstStyle>
          <a:p>
            <a:r>
              <a:rPr lang="en-US"/>
              <a:t>Click icon to add picture</a:t>
            </a:r>
          </a:p>
        </p:txBody>
      </p:sp>
    </p:spTree>
    <p:extLst>
      <p:ext uri="{BB962C8B-B14F-4D97-AF65-F5344CB8AC3E}">
        <p14:creationId xmlns:p14="http://schemas.microsoft.com/office/powerpoint/2010/main" val="279395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14" name="Рисунок 21"/>
          <p:cNvSpPr>
            <a:spLocks noGrp="1"/>
          </p:cNvSpPr>
          <p:nvPr>
            <p:ph type="pic" sz="quarter" idx="15"/>
          </p:nvPr>
        </p:nvSpPr>
        <p:spPr>
          <a:xfrm>
            <a:off x="0" y="4588573"/>
            <a:ext cx="3050607" cy="22604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lgn="l">
              <a:buNone/>
              <a:defRPr sz="1600">
                <a:solidFill>
                  <a:schemeClr val="tx1"/>
                </a:solidFill>
              </a:defRPr>
            </a:lvl1pPr>
          </a:lstStyle>
          <a:p>
            <a:pPr algn="ctr"/>
            <a:r>
              <a:rPr lang="en-US"/>
              <a:t>Click icon to add picture</a:t>
            </a:r>
            <a:endParaRPr lang="ru-RU" dirty="0"/>
          </a:p>
        </p:txBody>
      </p:sp>
      <p:sp>
        <p:nvSpPr>
          <p:cNvPr id="18" name="Рисунок 21"/>
          <p:cNvSpPr>
            <a:spLocks noGrp="1"/>
          </p:cNvSpPr>
          <p:nvPr>
            <p:ph type="pic" sz="quarter" idx="20"/>
          </p:nvPr>
        </p:nvSpPr>
        <p:spPr>
          <a:xfrm>
            <a:off x="3050607" y="2328162"/>
            <a:ext cx="3050607" cy="22604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lgn="l">
              <a:buNone/>
              <a:defRPr sz="1600">
                <a:solidFill>
                  <a:schemeClr val="tx1"/>
                </a:solidFill>
              </a:defRPr>
            </a:lvl1pPr>
          </a:lstStyle>
          <a:p>
            <a:pPr algn="ctr"/>
            <a:r>
              <a:rPr lang="en-US"/>
              <a:t>Click icon to add picture</a:t>
            </a:r>
            <a:endParaRPr lang="ru-RU" dirty="0"/>
          </a:p>
        </p:txBody>
      </p:sp>
      <p:sp>
        <p:nvSpPr>
          <p:cNvPr id="20" name="Рисунок 21"/>
          <p:cNvSpPr>
            <a:spLocks noGrp="1"/>
          </p:cNvSpPr>
          <p:nvPr>
            <p:ph type="pic" sz="quarter" idx="22"/>
          </p:nvPr>
        </p:nvSpPr>
        <p:spPr>
          <a:xfrm>
            <a:off x="0" y="0"/>
            <a:ext cx="3050607" cy="23281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lgn="l">
              <a:buNone/>
              <a:defRPr sz="1600">
                <a:solidFill>
                  <a:schemeClr val="tx1"/>
                </a:solidFill>
              </a:defRPr>
            </a:lvl1pPr>
          </a:lstStyle>
          <a:p>
            <a:pPr algn="ctr"/>
            <a:r>
              <a:rPr lang="en-US"/>
              <a:t>Click icon to add picture</a:t>
            </a:r>
            <a:endParaRPr lang="ru-RU" dirty="0"/>
          </a:p>
        </p:txBody>
      </p:sp>
    </p:spTree>
    <p:extLst>
      <p:ext uri="{BB962C8B-B14F-4D97-AF65-F5344CB8AC3E}">
        <p14:creationId xmlns:p14="http://schemas.microsoft.com/office/powerpoint/2010/main" val="4210360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8_Title Slide">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6191372" y="2036379"/>
            <a:ext cx="2694620" cy="2694621"/>
          </a:xfrm>
          <a:custGeom>
            <a:avLst/>
            <a:gdLst>
              <a:gd name="connsiteX0" fmla="*/ 1347310 w 2694620"/>
              <a:gd name="connsiteY0" fmla="*/ 0 h 2694621"/>
              <a:gd name="connsiteX1" fmla="*/ 2694620 w 2694620"/>
              <a:gd name="connsiteY1" fmla="*/ 1347311 h 2694621"/>
              <a:gd name="connsiteX2" fmla="*/ 1347310 w 2694620"/>
              <a:gd name="connsiteY2" fmla="*/ 2694621 h 2694621"/>
              <a:gd name="connsiteX3" fmla="*/ 0 w 2694620"/>
              <a:gd name="connsiteY3" fmla="*/ 1347311 h 2694621"/>
            </a:gdLst>
            <a:ahLst/>
            <a:cxnLst>
              <a:cxn ang="0">
                <a:pos x="connsiteX0" y="connsiteY0"/>
              </a:cxn>
              <a:cxn ang="0">
                <a:pos x="connsiteX1" y="connsiteY1"/>
              </a:cxn>
              <a:cxn ang="0">
                <a:pos x="connsiteX2" y="connsiteY2"/>
              </a:cxn>
              <a:cxn ang="0">
                <a:pos x="connsiteX3" y="connsiteY3"/>
              </a:cxn>
            </a:cxnLst>
            <a:rect l="l" t="t" r="r" b="b"/>
            <a:pathLst>
              <a:path w="2694620" h="2694621">
                <a:moveTo>
                  <a:pt x="1347310" y="0"/>
                </a:moveTo>
                <a:lnTo>
                  <a:pt x="2694620" y="1347311"/>
                </a:lnTo>
                <a:lnTo>
                  <a:pt x="1347310" y="2694621"/>
                </a:lnTo>
                <a:lnTo>
                  <a:pt x="0" y="1347311"/>
                </a:lnTo>
                <a:close/>
              </a:path>
            </a:pathLst>
          </a:custGeom>
          <a:effectLst/>
        </p:spPr>
        <p:txBody>
          <a:bodyPr wrap="square">
            <a:noAutofit/>
          </a:bodyPr>
          <a:lstStyle>
            <a:lvl1pPr marL="0" indent="0" algn="ctr">
              <a:buNone/>
              <a:defRPr sz="2000">
                <a:solidFill>
                  <a:schemeClr val="tx1">
                    <a:lumMod val="75000"/>
                    <a:lumOff val="25000"/>
                  </a:schemeClr>
                </a:solidFill>
              </a:defRPr>
            </a:lvl1pPr>
          </a:lstStyle>
          <a:p>
            <a:r>
              <a:rPr lang="en-US"/>
              <a:t>Click icon to add picture</a:t>
            </a:r>
            <a:endParaRPr lang="id-ID"/>
          </a:p>
        </p:txBody>
      </p:sp>
      <p:sp>
        <p:nvSpPr>
          <p:cNvPr id="7" name="Picture Placeholder 11"/>
          <p:cNvSpPr>
            <a:spLocks noGrp="1"/>
          </p:cNvSpPr>
          <p:nvPr>
            <p:ph type="pic" sz="quarter" idx="12"/>
          </p:nvPr>
        </p:nvSpPr>
        <p:spPr>
          <a:xfrm>
            <a:off x="8900921" y="2036379"/>
            <a:ext cx="2694620" cy="2694621"/>
          </a:xfrm>
          <a:custGeom>
            <a:avLst/>
            <a:gdLst>
              <a:gd name="connsiteX0" fmla="*/ 1347310 w 2694620"/>
              <a:gd name="connsiteY0" fmla="*/ 0 h 2694621"/>
              <a:gd name="connsiteX1" fmla="*/ 2694620 w 2694620"/>
              <a:gd name="connsiteY1" fmla="*/ 1347311 h 2694621"/>
              <a:gd name="connsiteX2" fmla="*/ 1347310 w 2694620"/>
              <a:gd name="connsiteY2" fmla="*/ 2694621 h 2694621"/>
              <a:gd name="connsiteX3" fmla="*/ 0 w 2694620"/>
              <a:gd name="connsiteY3" fmla="*/ 1347311 h 2694621"/>
            </a:gdLst>
            <a:ahLst/>
            <a:cxnLst>
              <a:cxn ang="0">
                <a:pos x="connsiteX0" y="connsiteY0"/>
              </a:cxn>
              <a:cxn ang="0">
                <a:pos x="connsiteX1" y="connsiteY1"/>
              </a:cxn>
              <a:cxn ang="0">
                <a:pos x="connsiteX2" y="connsiteY2"/>
              </a:cxn>
              <a:cxn ang="0">
                <a:pos x="connsiteX3" y="connsiteY3"/>
              </a:cxn>
            </a:cxnLst>
            <a:rect l="l" t="t" r="r" b="b"/>
            <a:pathLst>
              <a:path w="2694620" h="2694621">
                <a:moveTo>
                  <a:pt x="1347310" y="0"/>
                </a:moveTo>
                <a:lnTo>
                  <a:pt x="2694620" y="1347311"/>
                </a:lnTo>
                <a:lnTo>
                  <a:pt x="1347310" y="2694621"/>
                </a:lnTo>
                <a:lnTo>
                  <a:pt x="0" y="1347311"/>
                </a:lnTo>
                <a:close/>
              </a:path>
            </a:pathLst>
          </a:custGeom>
          <a:effectLst/>
        </p:spPr>
        <p:txBody>
          <a:bodyPr wrap="square">
            <a:noAutofit/>
          </a:bodyPr>
          <a:lstStyle>
            <a:lvl1pPr marL="0" indent="0" algn="ctr">
              <a:buNone/>
              <a:defRPr sz="2000">
                <a:solidFill>
                  <a:schemeClr val="tx1">
                    <a:lumMod val="75000"/>
                    <a:lumOff val="25000"/>
                  </a:schemeClr>
                </a:solidFill>
              </a:defRPr>
            </a:lvl1pPr>
          </a:lstStyle>
          <a:p>
            <a:r>
              <a:rPr lang="en-US"/>
              <a:t>Click icon to add picture</a:t>
            </a:r>
            <a:endParaRPr lang="id-ID"/>
          </a:p>
        </p:txBody>
      </p:sp>
      <p:sp>
        <p:nvSpPr>
          <p:cNvPr id="4" name="Picture Placeholder 9">
            <a:extLst>
              <a:ext uri="{FF2B5EF4-FFF2-40B4-BE49-F238E27FC236}">
                <a16:creationId xmlns:a16="http://schemas.microsoft.com/office/drawing/2014/main" id="{F8FD28F4-34F1-4F5D-95E2-6DDAB7C29237}"/>
              </a:ext>
            </a:extLst>
          </p:cNvPr>
          <p:cNvSpPr>
            <a:spLocks noGrp="1"/>
          </p:cNvSpPr>
          <p:nvPr>
            <p:ph type="pic" sz="quarter" idx="13"/>
          </p:nvPr>
        </p:nvSpPr>
        <p:spPr>
          <a:xfrm>
            <a:off x="7553611" y="207579"/>
            <a:ext cx="2694620" cy="2694621"/>
          </a:xfrm>
          <a:custGeom>
            <a:avLst/>
            <a:gdLst>
              <a:gd name="connsiteX0" fmla="*/ 1347310 w 2694620"/>
              <a:gd name="connsiteY0" fmla="*/ 0 h 2694621"/>
              <a:gd name="connsiteX1" fmla="*/ 2694620 w 2694620"/>
              <a:gd name="connsiteY1" fmla="*/ 1347311 h 2694621"/>
              <a:gd name="connsiteX2" fmla="*/ 1347310 w 2694620"/>
              <a:gd name="connsiteY2" fmla="*/ 2694621 h 2694621"/>
              <a:gd name="connsiteX3" fmla="*/ 0 w 2694620"/>
              <a:gd name="connsiteY3" fmla="*/ 1347311 h 2694621"/>
            </a:gdLst>
            <a:ahLst/>
            <a:cxnLst>
              <a:cxn ang="0">
                <a:pos x="connsiteX0" y="connsiteY0"/>
              </a:cxn>
              <a:cxn ang="0">
                <a:pos x="connsiteX1" y="connsiteY1"/>
              </a:cxn>
              <a:cxn ang="0">
                <a:pos x="connsiteX2" y="connsiteY2"/>
              </a:cxn>
              <a:cxn ang="0">
                <a:pos x="connsiteX3" y="connsiteY3"/>
              </a:cxn>
            </a:cxnLst>
            <a:rect l="l" t="t" r="r" b="b"/>
            <a:pathLst>
              <a:path w="2694620" h="2694621">
                <a:moveTo>
                  <a:pt x="1347310" y="0"/>
                </a:moveTo>
                <a:lnTo>
                  <a:pt x="2694620" y="1347311"/>
                </a:lnTo>
                <a:lnTo>
                  <a:pt x="1347310" y="2694621"/>
                </a:lnTo>
                <a:lnTo>
                  <a:pt x="0" y="1347311"/>
                </a:lnTo>
                <a:close/>
              </a:path>
            </a:pathLst>
          </a:custGeom>
          <a:effectLst/>
        </p:spPr>
        <p:txBody>
          <a:bodyPr wrap="square">
            <a:noAutofit/>
          </a:bodyPr>
          <a:lstStyle>
            <a:lvl1pPr marL="0" indent="0" algn="ctr">
              <a:buNone/>
              <a:defRPr sz="2000">
                <a:solidFill>
                  <a:schemeClr val="tx1">
                    <a:lumMod val="75000"/>
                    <a:lumOff val="25000"/>
                  </a:schemeClr>
                </a:solidFill>
              </a:defRPr>
            </a:lvl1pPr>
          </a:lstStyle>
          <a:p>
            <a:r>
              <a:rPr lang="en-US"/>
              <a:t>Click icon to add picture</a:t>
            </a:r>
            <a:endParaRPr lang="id-ID"/>
          </a:p>
        </p:txBody>
      </p:sp>
      <p:sp>
        <p:nvSpPr>
          <p:cNvPr id="5" name="Picture Placeholder 9">
            <a:extLst>
              <a:ext uri="{FF2B5EF4-FFF2-40B4-BE49-F238E27FC236}">
                <a16:creationId xmlns:a16="http://schemas.microsoft.com/office/drawing/2014/main" id="{9FF66AAE-C477-4DA4-AB8B-6F56D3DC7FA1}"/>
              </a:ext>
            </a:extLst>
          </p:cNvPr>
          <p:cNvSpPr>
            <a:spLocks noGrp="1"/>
          </p:cNvSpPr>
          <p:nvPr>
            <p:ph type="pic" sz="quarter" idx="14"/>
          </p:nvPr>
        </p:nvSpPr>
        <p:spPr>
          <a:xfrm>
            <a:off x="7553611" y="3865179"/>
            <a:ext cx="2694620" cy="2694621"/>
          </a:xfrm>
          <a:custGeom>
            <a:avLst/>
            <a:gdLst>
              <a:gd name="connsiteX0" fmla="*/ 1347310 w 2694620"/>
              <a:gd name="connsiteY0" fmla="*/ 0 h 2694621"/>
              <a:gd name="connsiteX1" fmla="*/ 2694620 w 2694620"/>
              <a:gd name="connsiteY1" fmla="*/ 1347311 h 2694621"/>
              <a:gd name="connsiteX2" fmla="*/ 1347310 w 2694620"/>
              <a:gd name="connsiteY2" fmla="*/ 2694621 h 2694621"/>
              <a:gd name="connsiteX3" fmla="*/ 0 w 2694620"/>
              <a:gd name="connsiteY3" fmla="*/ 1347311 h 2694621"/>
            </a:gdLst>
            <a:ahLst/>
            <a:cxnLst>
              <a:cxn ang="0">
                <a:pos x="connsiteX0" y="connsiteY0"/>
              </a:cxn>
              <a:cxn ang="0">
                <a:pos x="connsiteX1" y="connsiteY1"/>
              </a:cxn>
              <a:cxn ang="0">
                <a:pos x="connsiteX2" y="connsiteY2"/>
              </a:cxn>
              <a:cxn ang="0">
                <a:pos x="connsiteX3" y="connsiteY3"/>
              </a:cxn>
            </a:cxnLst>
            <a:rect l="l" t="t" r="r" b="b"/>
            <a:pathLst>
              <a:path w="2694620" h="2694621">
                <a:moveTo>
                  <a:pt x="1347310" y="0"/>
                </a:moveTo>
                <a:lnTo>
                  <a:pt x="2694620" y="1347311"/>
                </a:lnTo>
                <a:lnTo>
                  <a:pt x="1347310" y="2694621"/>
                </a:lnTo>
                <a:lnTo>
                  <a:pt x="0" y="1347311"/>
                </a:lnTo>
                <a:close/>
              </a:path>
            </a:pathLst>
          </a:custGeom>
          <a:effectLst/>
        </p:spPr>
        <p:txBody>
          <a:bodyPr wrap="square">
            <a:noAutofit/>
          </a:bodyPr>
          <a:lstStyle>
            <a:lvl1pPr marL="0" indent="0" algn="ctr">
              <a:buNone/>
              <a:defRPr sz="2000">
                <a:solidFill>
                  <a:schemeClr val="tx1">
                    <a:lumMod val="75000"/>
                    <a:lumOff val="25000"/>
                  </a:schemeClr>
                </a:solidFill>
              </a:defRPr>
            </a:lvl1pPr>
          </a:lstStyle>
          <a:p>
            <a:r>
              <a:rPr lang="en-US"/>
              <a:t>Click icon to add picture</a:t>
            </a:r>
            <a:endParaRPr lang="id-ID"/>
          </a:p>
        </p:txBody>
      </p:sp>
    </p:spTree>
    <p:extLst>
      <p:ext uri="{BB962C8B-B14F-4D97-AF65-F5344CB8AC3E}">
        <p14:creationId xmlns:p14="http://schemas.microsoft.com/office/powerpoint/2010/main" val="1278884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E656088C-190A-437F-8A0C-26F3CA191C82}"/>
              </a:ext>
            </a:extLst>
          </p:cNvPr>
          <p:cNvSpPr>
            <a:spLocks noGrp="1"/>
          </p:cNvSpPr>
          <p:nvPr>
            <p:ph type="pic" sz="quarter" idx="11"/>
          </p:nvPr>
        </p:nvSpPr>
        <p:spPr>
          <a:xfrm>
            <a:off x="5543550" y="0"/>
            <a:ext cx="6648450" cy="6858000"/>
          </a:xfrm>
          <a:prstGeom prst="rect">
            <a:avLst/>
          </a:prstGeom>
        </p:spPr>
        <p:txBody>
          <a:bodyPr/>
          <a:lstStyle>
            <a:lvl1pPr>
              <a:defRPr sz="1600"/>
            </a:lvl1pPr>
          </a:lstStyle>
          <a:p>
            <a:r>
              <a:rPr lang="en-US"/>
              <a:t>Click icon to add picture</a:t>
            </a:r>
          </a:p>
        </p:txBody>
      </p:sp>
    </p:spTree>
    <p:extLst>
      <p:ext uri="{BB962C8B-B14F-4D97-AF65-F5344CB8AC3E}">
        <p14:creationId xmlns:p14="http://schemas.microsoft.com/office/powerpoint/2010/main" val="713226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9D5B27F-CF9B-4FB7-ACAE-8D98F6E7AB4F}"/>
              </a:ext>
            </a:extLst>
          </p:cNvPr>
          <p:cNvSpPr>
            <a:spLocks noGrp="1"/>
          </p:cNvSpPr>
          <p:nvPr>
            <p:ph type="pic" sz="quarter" idx="11"/>
          </p:nvPr>
        </p:nvSpPr>
        <p:spPr>
          <a:xfrm>
            <a:off x="0" y="0"/>
            <a:ext cx="6648450" cy="6858000"/>
          </a:xfrm>
          <a:prstGeom prst="rect">
            <a:avLst/>
          </a:prstGeom>
        </p:spPr>
        <p:txBody>
          <a:bodyPr/>
          <a:lstStyle>
            <a:lvl1pPr>
              <a:defRPr sz="1600"/>
            </a:lvl1pPr>
          </a:lstStyle>
          <a:p>
            <a:r>
              <a:rPr lang="en-US"/>
              <a:t>Click icon to add picture</a:t>
            </a:r>
          </a:p>
        </p:txBody>
      </p:sp>
    </p:spTree>
    <p:extLst>
      <p:ext uri="{BB962C8B-B14F-4D97-AF65-F5344CB8AC3E}">
        <p14:creationId xmlns:p14="http://schemas.microsoft.com/office/powerpoint/2010/main" val="1349465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DE43685-D236-41F9-AE91-D9200FD89A03}"/>
              </a:ext>
            </a:extLst>
          </p:cNvPr>
          <p:cNvSpPr>
            <a:spLocks noGrp="1"/>
          </p:cNvSpPr>
          <p:nvPr>
            <p:ph type="pic" sz="quarter" idx="26"/>
          </p:nvPr>
        </p:nvSpPr>
        <p:spPr>
          <a:xfrm>
            <a:off x="580067" y="566729"/>
            <a:ext cx="6487482" cy="5898065"/>
          </a:xfrm>
          <a:custGeom>
            <a:avLst/>
            <a:gdLst>
              <a:gd name="connsiteX0" fmla="*/ 1437290 w 6487482"/>
              <a:gd name="connsiteY0" fmla="*/ 5874724 h 5898065"/>
              <a:gd name="connsiteX1" fmla="*/ 1451262 w 6487482"/>
              <a:gd name="connsiteY1" fmla="*/ 5875327 h 5898065"/>
              <a:gd name="connsiteX2" fmla="*/ 1437290 w 6487482"/>
              <a:gd name="connsiteY2" fmla="*/ 5874724 h 5898065"/>
              <a:gd name="connsiteX3" fmla="*/ 1487994 w 6487482"/>
              <a:gd name="connsiteY3" fmla="*/ 5870437 h 5898065"/>
              <a:gd name="connsiteX4" fmla="*/ 1483702 w 6487482"/>
              <a:gd name="connsiteY4" fmla="*/ 5878077 h 5898065"/>
              <a:gd name="connsiteX5" fmla="*/ 1487143 w 6487482"/>
              <a:gd name="connsiteY5" fmla="*/ 5871951 h 5898065"/>
              <a:gd name="connsiteX6" fmla="*/ 1490447 w 6487482"/>
              <a:gd name="connsiteY6" fmla="*/ 5866070 h 5898065"/>
              <a:gd name="connsiteX7" fmla="*/ 1487994 w 6487482"/>
              <a:gd name="connsiteY7" fmla="*/ 5870437 h 5898065"/>
              <a:gd name="connsiteX8" fmla="*/ 1489483 w 6487482"/>
              <a:gd name="connsiteY8" fmla="*/ 5867785 h 5898065"/>
              <a:gd name="connsiteX9" fmla="*/ 1490447 w 6487482"/>
              <a:gd name="connsiteY9" fmla="*/ 5866070 h 5898065"/>
              <a:gd name="connsiteX10" fmla="*/ 2697082 w 6487482"/>
              <a:gd name="connsiteY10" fmla="*/ 5669098 h 5898065"/>
              <a:gd name="connsiteX11" fmla="*/ 2697082 w 6487482"/>
              <a:gd name="connsiteY11" fmla="*/ 5669098 h 5898065"/>
              <a:gd name="connsiteX12" fmla="*/ 1181494 w 6487482"/>
              <a:gd name="connsiteY12" fmla="*/ 5665697 h 5898065"/>
              <a:gd name="connsiteX13" fmla="*/ 1181409 w 6487482"/>
              <a:gd name="connsiteY13" fmla="*/ 5666506 h 5898065"/>
              <a:gd name="connsiteX14" fmla="*/ 1181345 w 6487482"/>
              <a:gd name="connsiteY14" fmla="*/ 5666400 h 5898065"/>
              <a:gd name="connsiteX15" fmla="*/ 2520805 w 6487482"/>
              <a:gd name="connsiteY15" fmla="*/ 5635407 h 5898065"/>
              <a:gd name="connsiteX16" fmla="*/ 2519387 w 6487482"/>
              <a:gd name="connsiteY16" fmla="*/ 5659865 h 5898065"/>
              <a:gd name="connsiteX17" fmla="*/ 2520988 w 6487482"/>
              <a:gd name="connsiteY17" fmla="*/ 5644452 h 5898065"/>
              <a:gd name="connsiteX18" fmla="*/ 2520805 w 6487482"/>
              <a:gd name="connsiteY18" fmla="*/ 5635407 h 5898065"/>
              <a:gd name="connsiteX19" fmla="*/ 2435539 w 6487482"/>
              <a:gd name="connsiteY19" fmla="*/ 5619234 h 5898065"/>
              <a:gd name="connsiteX20" fmla="*/ 2433567 w 6487482"/>
              <a:gd name="connsiteY20" fmla="*/ 5619903 h 5898065"/>
              <a:gd name="connsiteX21" fmla="*/ 2422646 w 6487482"/>
              <a:gd name="connsiteY21" fmla="*/ 5623603 h 5898065"/>
              <a:gd name="connsiteX22" fmla="*/ 2427995 w 6487482"/>
              <a:gd name="connsiteY22" fmla="*/ 5621791 h 5898065"/>
              <a:gd name="connsiteX23" fmla="*/ 2438355 w 6487482"/>
              <a:gd name="connsiteY23" fmla="*/ 5618280 h 5898065"/>
              <a:gd name="connsiteX24" fmla="*/ 2436910 w 6487482"/>
              <a:gd name="connsiteY24" fmla="*/ 5618770 h 5898065"/>
              <a:gd name="connsiteX25" fmla="*/ 2435539 w 6487482"/>
              <a:gd name="connsiteY25" fmla="*/ 5619234 h 5898065"/>
              <a:gd name="connsiteX26" fmla="*/ 2439362 w 6487482"/>
              <a:gd name="connsiteY26" fmla="*/ 5617939 h 5898065"/>
              <a:gd name="connsiteX27" fmla="*/ 2438693 w 6487482"/>
              <a:gd name="connsiteY27" fmla="*/ 5618165 h 5898065"/>
              <a:gd name="connsiteX28" fmla="*/ 2438355 w 6487482"/>
              <a:gd name="connsiteY28" fmla="*/ 5618280 h 5898065"/>
              <a:gd name="connsiteX29" fmla="*/ 1251951 w 6487482"/>
              <a:gd name="connsiteY29" fmla="*/ 5571639 h 5898065"/>
              <a:gd name="connsiteX30" fmla="*/ 1247802 w 6487482"/>
              <a:gd name="connsiteY30" fmla="*/ 5587470 h 5898065"/>
              <a:gd name="connsiteX31" fmla="*/ 1259684 w 6487482"/>
              <a:gd name="connsiteY31" fmla="*/ 5606497 h 5898065"/>
              <a:gd name="connsiteX32" fmla="*/ 1261029 w 6487482"/>
              <a:gd name="connsiteY32" fmla="*/ 5592096 h 5898065"/>
              <a:gd name="connsiteX33" fmla="*/ 1251951 w 6487482"/>
              <a:gd name="connsiteY33" fmla="*/ 5571639 h 5898065"/>
              <a:gd name="connsiteX34" fmla="*/ 2547294 w 6487482"/>
              <a:gd name="connsiteY34" fmla="*/ 5538627 h 5898065"/>
              <a:gd name="connsiteX35" fmla="*/ 2505300 w 6487482"/>
              <a:gd name="connsiteY35" fmla="*/ 5590510 h 5898065"/>
              <a:gd name="connsiteX36" fmla="*/ 2549915 w 6487482"/>
              <a:gd name="connsiteY36" fmla="*/ 5570305 h 5898065"/>
              <a:gd name="connsiteX37" fmla="*/ 2561060 w 6487482"/>
              <a:gd name="connsiteY37" fmla="*/ 5539722 h 5898065"/>
              <a:gd name="connsiteX38" fmla="*/ 2547294 w 6487482"/>
              <a:gd name="connsiteY38" fmla="*/ 5538627 h 5898065"/>
              <a:gd name="connsiteX39" fmla="*/ 2673107 w 6487482"/>
              <a:gd name="connsiteY39" fmla="*/ 5531563 h 5898065"/>
              <a:gd name="connsiteX40" fmla="*/ 2690651 w 6487482"/>
              <a:gd name="connsiteY40" fmla="*/ 5569183 h 5898065"/>
              <a:gd name="connsiteX41" fmla="*/ 2631492 w 6487482"/>
              <a:gd name="connsiteY41" fmla="*/ 5560457 h 5898065"/>
              <a:gd name="connsiteX42" fmla="*/ 2649728 w 6487482"/>
              <a:gd name="connsiteY42" fmla="*/ 5534170 h 5898065"/>
              <a:gd name="connsiteX43" fmla="*/ 2654531 w 6487482"/>
              <a:gd name="connsiteY43" fmla="*/ 5559063 h 5898065"/>
              <a:gd name="connsiteX44" fmla="*/ 2673107 w 6487482"/>
              <a:gd name="connsiteY44" fmla="*/ 5531563 h 5898065"/>
              <a:gd name="connsiteX45" fmla="*/ 2718223 w 6487482"/>
              <a:gd name="connsiteY45" fmla="*/ 5512807 h 5898065"/>
              <a:gd name="connsiteX46" fmla="*/ 2719185 w 6487482"/>
              <a:gd name="connsiteY46" fmla="*/ 5528775 h 5898065"/>
              <a:gd name="connsiteX47" fmla="*/ 2723249 w 6487482"/>
              <a:gd name="connsiteY47" fmla="*/ 5519121 h 5898065"/>
              <a:gd name="connsiteX48" fmla="*/ 2718223 w 6487482"/>
              <a:gd name="connsiteY48" fmla="*/ 5512807 h 5898065"/>
              <a:gd name="connsiteX49" fmla="*/ 2853694 w 6487482"/>
              <a:gd name="connsiteY49" fmla="*/ 5478016 h 5898065"/>
              <a:gd name="connsiteX50" fmla="*/ 2827878 w 6487482"/>
              <a:gd name="connsiteY50" fmla="*/ 5502977 h 5898065"/>
              <a:gd name="connsiteX51" fmla="*/ 2848038 w 6487482"/>
              <a:gd name="connsiteY51" fmla="*/ 5508625 h 5898065"/>
              <a:gd name="connsiteX52" fmla="*/ 2865283 w 6487482"/>
              <a:gd name="connsiteY52" fmla="*/ 5503155 h 5898065"/>
              <a:gd name="connsiteX53" fmla="*/ 2853694 w 6487482"/>
              <a:gd name="connsiteY53" fmla="*/ 5478016 h 5898065"/>
              <a:gd name="connsiteX54" fmla="*/ 952840 w 6487482"/>
              <a:gd name="connsiteY54" fmla="*/ 5317759 h 5898065"/>
              <a:gd name="connsiteX55" fmla="*/ 952840 w 6487482"/>
              <a:gd name="connsiteY55" fmla="*/ 5317759 h 5898065"/>
              <a:gd name="connsiteX56" fmla="*/ 3175470 w 6487482"/>
              <a:gd name="connsiteY56" fmla="*/ 5218563 h 5898065"/>
              <a:gd name="connsiteX57" fmla="*/ 3174553 w 6487482"/>
              <a:gd name="connsiteY57" fmla="*/ 5225969 h 5898065"/>
              <a:gd name="connsiteX58" fmla="*/ 3174906 w 6487482"/>
              <a:gd name="connsiteY58" fmla="*/ 5223117 h 5898065"/>
              <a:gd name="connsiteX59" fmla="*/ 3175966 w 6487482"/>
              <a:gd name="connsiteY59" fmla="*/ 5214555 h 5898065"/>
              <a:gd name="connsiteX60" fmla="*/ 3175764 w 6487482"/>
              <a:gd name="connsiteY60" fmla="*/ 5216190 h 5898065"/>
              <a:gd name="connsiteX61" fmla="*/ 3175470 w 6487482"/>
              <a:gd name="connsiteY61" fmla="*/ 5218563 h 5898065"/>
              <a:gd name="connsiteX62" fmla="*/ 3177545 w 6487482"/>
              <a:gd name="connsiteY62" fmla="*/ 5201808 h 5898065"/>
              <a:gd name="connsiteX63" fmla="*/ 3177026 w 6487482"/>
              <a:gd name="connsiteY63" fmla="*/ 5206004 h 5898065"/>
              <a:gd name="connsiteX64" fmla="*/ 3175966 w 6487482"/>
              <a:gd name="connsiteY64" fmla="*/ 5214555 h 5898065"/>
              <a:gd name="connsiteX65" fmla="*/ 3177335 w 6487482"/>
              <a:gd name="connsiteY65" fmla="*/ 5203509 h 5898065"/>
              <a:gd name="connsiteX66" fmla="*/ 3178338 w 6487482"/>
              <a:gd name="connsiteY66" fmla="*/ 5195411 h 5898065"/>
              <a:gd name="connsiteX67" fmla="*/ 3177545 w 6487482"/>
              <a:gd name="connsiteY67" fmla="*/ 5201808 h 5898065"/>
              <a:gd name="connsiteX68" fmla="*/ 3178186 w 6487482"/>
              <a:gd name="connsiteY68" fmla="*/ 5196633 h 5898065"/>
              <a:gd name="connsiteX69" fmla="*/ 3178338 w 6487482"/>
              <a:gd name="connsiteY69" fmla="*/ 5195411 h 5898065"/>
              <a:gd name="connsiteX70" fmla="*/ 3221849 w 6487482"/>
              <a:gd name="connsiteY70" fmla="*/ 5037761 h 5898065"/>
              <a:gd name="connsiteX71" fmla="*/ 3174553 w 6487482"/>
              <a:gd name="connsiteY71" fmla="*/ 5225969 h 5898065"/>
              <a:gd name="connsiteX72" fmla="*/ 3127103 w 6487482"/>
              <a:gd name="connsiteY72" fmla="*/ 5295090 h 5898065"/>
              <a:gd name="connsiteX73" fmla="*/ 3210692 w 6487482"/>
              <a:gd name="connsiteY73" fmla="*/ 5058182 h 5898065"/>
              <a:gd name="connsiteX74" fmla="*/ 3221849 w 6487482"/>
              <a:gd name="connsiteY74" fmla="*/ 5037761 h 5898065"/>
              <a:gd name="connsiteX75" fmla="*/ 3238951 w 6487482"/>
              <a:gd name="connsiteY75" fmla="*/ 4939910 h 5898065"/>
              <a:gd name="connsiteX76" fmla="*/ 3240155 w 6487482"/>
              <a:gd name="connsiteY76" fmla="*/ 4941014 h 5898065"/>
              <a:gd name="connsiteX77" fmla="*/ 3235840 w 6487482"/>
              <a:gd name="connsiteY77" fmla="*/ 4968423 h 5898065"/>
              <a:gd name="connsiteX78" fmla="*/ 3225305 w 6487482"/>
              <a:gd name="connsiteY78" fmla="*/ 5006025 h 5898065"/>
              <a:gd name="connsiteX79" fmla="*/ 3238951 w 6487482"/>
              <a:gd name="connsiteY79" fmla="*/ 4939910 h 5898065"/>
              <a:gd name="connsiteX80" fmla="*/ 3250555 w 6487482"/>
              <a:gd name="connsiteY80" fmla="*/ 4871142 h 5898065"/>
              <a:gd name="connsiteX81" fmla="*/ 3243952 w 6487482"/>
              <a:gd name="connsiteY81" fmla="*/ 4897438 h 5898065"/>
              <a:gd name="connsiteX82" fmla="*/ 3237834 w 6487482"/>
              <a:gd name="connsiteY82" fmla="*/ 4919271 h 5898065"/>
              <a:gd name="connsiteX83" fmla="*/ 3250555 w 6487482"/>
              <a:gd name="connsiteY83" fmla="*/ 4871142 h 5898065"/>
              <a:gd name="connsiteX84" fmla="*/ 3867696 w 6487482"/>
              <a:gd name="connsiteY84" fmla="*/ 4820865 h 5898065"/>
              <a:gd name="connsiteX85" fmla="*/ 3872001 w 6487482"/>
              <a:gd name="connsiteY85" fmla="*/ 4822233 h 5898065"/>
              <a:gd name="connsiteX86" fmla="*/ 3867683 w 6487482"/>
              <a:gd name="connsiteY86" fmla="*/ 4821871 h 5898065"/>
              <a:gd name="connsiteX87" fmla="*/ 3254942 w 6487482"/>
              <a:gd name="connsiteY87" fmla="*/ 4819410 h 5898065"/>
              <a:gd name="connsiteX88" fmla="*/ 3259709 w 6487482"/>
              <a:gd name="connsiteY88" fmla="*/ 4835135 h 5898065"/>
              <a:gd name="connsiteX89" fmla="*/ 3249447 w 6487482"/>
              <a:gd name="connsiteY89" fmla="*/ 4858424 h 5898065"/>
              <a:gd name="connsiteX90" fmla="*/ 3264855 w 6487482"/>
              <a:gd name="connsiteY90" fmla="*/ 4764628 h 5898065"/>
              <a:gd name="connsiteX91" fmla="*/ 3267120 w 6487482"/>
              <a:gd name="connsiteY91" fmla="*/ 4780797 h 5898065"/>
              <a:gd name="connsiteX92" fmla="*/ 3256981 w 6487482"/>
              <a:gd name="connsiteY92" fmla="*/ 4812132 h 5898065"/>
              <a:gd name="connsiteX93" fmla="*/ 3264855 w 6487482"/>
              <a:gd name="connsiteY93" fmla="*/ 4764628 h 5898065"/>
              <a:gd name="connsiteX94" fmla="*/ 3413362 w 6487482"/>
              <a:gd name="connsiteY94" fmla="*/ 4693733 h 5898065"/>
              <a:gd name="connsiteX95" fmla="*/ 3409906 w 6487482"/>
              <a:gd name="connsiteY95" fmla="*/ 4725469 h 5898065"/>
              <a:gd name="connsiteX96" fmla="*/ 3413362 w 6487482"/>
              <a:gd name="connsiteY96" fmla="*/ 4693733 h 5898065"/>
              <a:gd name="connsiteX97" fmla="*/ 5142091 w 6487482"/>
              <a:gd name="connsiteY97" fmla="*/ 4681303 h 5898065"/>
              <a:gd name="connsiteX98" fmla="*/ 5114686 w 6487482"/>
              <a:gd name="connsiteY98" fmla="*/ 4716468 h 5898065"/>
              <a:gd name="connsiteX99" fmla="*/ 5173223 w 6487482"/>
              <a:gd name="connsiteY99" fmla="*/ 4708014 h 5898065"/>
              <a:gd name="connsiteX100" fmla="*/ 5142091 w 6487482"/>
              <a:gd name="connsiteY100" fmla="*/ 4681303 h 5898065"/>
              <a:gd name="connsiteX101" fmla="*/ 4682016 w 6487482"/>
              <a:gd name="connsiteY101" fmla="*/ 4676351 h 5898065"/>
              <a:gd name="connsiteX102" fmla="*/ 4682978 w 6487482"/>
              <a:gd name="connsiteY102" fmla="*/ 4692318 h 5898065"/>
              <a:gd name="connsiteX103" fmla="*/ 4694405 w 6487482"/>
              <a:gd name="connsiteY103" fmla="*/ 4751771 h 5898065"/>
              <a:gd name="connsiteX104" fmla="*/ 4777564 w 6487482"/>
              <a:gd name="connsiteY104" fmla="*/ 4775071 h 5898065"/>
              <a:gd name="connsiteX105" fmla="*/ 4816179 w 6487482"/>
              <a:gd name="connsiteY105" fmla="*/ 4737487 h 5898065"/>
              <a:gd name="connsiteX106" fmla="*/ 4828725 w 6487482"/>
              <a:gd name="connsiteY106" fmla="*/ 4725243 h 5898065"/>
              <a:gd name="connsiteX107" fmla="*/ 4786061 w 6487482"/>
              <a:gd name="connsiteY107" fmla="*/ 4744747 h 5898065"/>
              <a:gd name="connsiteX108" fmla="*/ 4682016 w 6487482"/>
              <a:gd name="connsiteY108" fmla="*/ 4676351 h 5898065"/>
              <a:gd name="connsiteX109" fmla="*/ 5052196 w 6487482"/>
              <a:gd name="connsiteY109" fmla="*/ 4672142 h 5898065"/>
              <a:gd name="connsiteX110" fmla="*/ 5048063 w 6487482"/>
              <a:gd name="connsiteY110" fmla="*/ 4672946 h 5898065"/>
              <a:gd name="connsiteX111" fmla="*/ 5049025 w 6487482"/>
              <a:gd name="connsiteY111" fmla="*/ 4688914 h 5898065"/>
              <a:gd name="connsiteX112" fmla="*/ 5053853 w 6487482"/>
              <a:gd name="connsiteY112" fmla="*/ 4676531 h 5898065"/>
              <a:gd name="connsiteX113" fmla="*/ 5052196 w 6487482"/>
              <a:gd name="connsiteY113" fmla="*/ 4672142 h 5898065"/>
              <a:gd name="connsiteX114" fmla="*/ 5628646 w 6487482"/>
              <a:gd name="connsiteY114" fmla="*/ 4653837 h 5898065"/>
              <a:gd name="connsiteX115" fmla="*/ 5625162 w 6487482"/>
              <a:gd name="connsiteY115" fmla="*/ 4656725 h 5898065"/>
              <a:gd name="connsiteX116" fmla="*/ 5628646 w 6487482"/>
              <a:gd name="connsiteY116" fmla="*/ 4653837 h 5898065"/>
              <a:gd name="connsiteX117" fmla="*/ 5348115 w 6487482"/>
              <a:gd name="connsiteY117" fmla="*/ 4632725 h 5898065"/>
              <a:gd name="connsiteX118" fmla="*/ 5325910 w 6487482"/>
              <a:gd name="connsiteY118" fmla="*/ 4644831 h 5898065"/>
              <a:gd name="connsiteX119" fmla="*/ 5262841 w 6487482"/>
              <a:gd name="connsiteY119" fmla="*/ 4708267 h 5898065"/>
              <a:gd name="connsiteX120" fmla="*/ 5307116 w 6487482"/>
              <a:gd name="connsiteY120" fmla="*/ 4689276 h 5898065"/>
              <a:gd name="connsiteX121" fmla="*/ 5308918 w 6487482"/>
              <a:gd name="connsiteY121" fmla="*/ 4705479 h 5898065"/>
              <a:gd name="connsiteX122" fmla="*/ 5354466 w 6487482"/>
              <a:gd name="connsiteY122" fmla="*/ 4638114 h 5898065"/>
              <a:gd name="connsiteX123" fmla="*/ 5348115 w 6487482"/>
              <a:gd name="connsiteY123" fmla="*/ 4632725 h 5898065"/>
              <a:gd name="connsiteX124" fmla="*/ 408243 w 6487482"/>
              <a:gd name="connsiteY124" fmla="*/ 4516320 h 5898065"/>
              <a:gd name="connsiteX125" fmla="*/ 410789 w 6487482"/>
              <a:gd name="connsiteY125" fmla="*/ 4565436 h 5898065"/>
              <a:gd name="connsiteX126" fmla="*/ 410327 w 6487482"/>
              <a:gd name="connsiteY126" fmla="*/ 4562310 h 5898065"/>
              <a:gd name="connsiteX127" fmla="*/ 409218 w 6487482"/>
              <a:gd name="connsiteY127" fmla="*/ 4547601 h 5898065"/>
              <a:gd name="connsiteX128" fmla="*/ 408243 w 6487482"/>
              <a:gd name="connsiteY128" fmla="*/ 4516320 h 5898065"/>
              <a:gd name="connsiteX129" fmla="*/ 341665 w 6487482"/>
              <a:gd name="connsiteY129" fmla="*/ 4514673 h 5898065"/>
              <a:gd name="connsiteX130" fmla="*/ 349706 w 6487482"/>
              <a:gd name="connsiteY130" fmla="*/ 4524775 h 5898065"/>
              <a:gd name="connsiteX131" fmla="*/ 341665 w 6487482"/>
              <a:gd name="connsiteY131" fmla="*/ 4514673 h 5898065"/>
              <a:gd name="connsiteX132" fmla="*/ 338164 w 6487482"/>
              <a:gd name="connsiteY132" fmla="*/ 4504535 h 5898065"/>
              <a:gd name="connsiteX133" fmla="*/ 345075 w 6487482"/>
              <a:gd name="connsiteY133" fmla="*/ 4510334 h 5898065"/>
              <a:gd name="connsiteX134" fmla="*/ 341665 w 6487482"/>
              <a:gd name="connsiteY134" fmla="*/ 4514673 h 5898065"/>
              <a:gd name="connsiteX135" fmla="*/ 338164 w 6487482"/>
              <a:gd name="connsiteY135" fmla="*/ 4504535 h 5898065"/>
              <a:gd name="connsiteX136" fmla="*/ 337202 w 6487482"/>
              <a:gd name="connsiteY136" fmla="*/ 4488567 h 5898065"/>
              <a:gd name="connsiteX137" fmla="*/ 342543 w 6487482"/>
              <a:gd name="connsiteY137" fmla="*/ 4494969 h 5898065"/>
              <a:gd name="connsiteX138" fmla="*/ 338164 w 6487482"/>
              <a:gd name="connsiteY138" fmla="*/ 4504535 h 5898065"/>
              <a:gd name="connsiteX139" fmla="*/ 337202 w 6487482"/>
              <a:gd name="connsiteY139" fmla="*/ 4488567 h 5898065"/>
              <a:gd name="connsiteX140" fmla="*/ 334201 w 6487482"/>
              <a:gd name="connsiteY140" fmla="*/ 4479877 h 5898065"/>
              <a:gd name="connsiteX141" fmla="*/ 338356 w 6487482"/>
              <a:gd name="connsiteY141" fmla="*/ 4482023 h 5898065"/>
              <a:gd name="connsiteX142" fmla="*/ 337202 w 6487482"/>
              <a:gd name="connsiteY142" fmla="*/ 4488567 h 5898065"/>
              <a:gd name="connsiteX143" fmla="*/ 334201 w 6487482"/>
              <a:gd name="connsiteY143" fmla="*/ 4479877 h 5898065"/>
              <a:gd name="connsiteX144" fmla="*/ 398546 w 6487482"/>
              <a:gd name="connsiteY144" fmla="*/ 4468227 h 5898065"/>
              <a:gd name="connsiteX145" fmla="*/ 408243 w 6487482"/>
              <a:gd name="connsiteY145" fmla="*/ 4516320 h 5898065"/>
              <a:gd name="connsiteX146" fmla="*/ 399332 w 6487482"/>
              <a:gd name="connsiteY146" fmla="*/ 4482553 h 5898065"/>
              <a:gd name="connsiteX147" fmla="*/ 398341 w 6487482"/>
              <a:gd name="connsiteY147" fmla="*/ 4473509 h 5898065"/>
              <a:gd name="connsiteX148" fmla="*/ 398546 w 6487482"/>
              <a:gd name="connsiteY148" fmla="*/ 4468227 h 5898065"/>
              <a:gd name="connsiteX149" fmla="*/ 2821809 w 6487482"/>
              <a:gd name="connsiteY149" fmla="*/ 4422031 h 5898065"/>
              <a:gd name="connsiteX150" fmla="*/ 2818353 w 6487482"/>
              <a:gd name="connsiteY150" fmla="*/ 4453767 h 5898065"/>
              <a:gd name="connsiteX151" fmla="*/ 2824965 w 6487482"/>
              <a:gd name="connsiteY151" fmla="*/ 4424714 h 5898065"/>
              <a:gd name="connsiteX152" fmla="*/ 2821809 w 6487482"/>
              <a:gd name="connsiteY152" fmla="*/ 4422031 h 5898065"/>
              <a:gd name="connsiteX153" fmla="*/ 2830878 w 6487482"/>
              <a:gd name="connsiteY153" fmla="*/ 4350660 h 5898065"/>
              <a:gd name="connsiteX154" fmla="*/ 2829920 w 6487482"/>
              <a:gd name="connsiteY154" fmla="*/ 4351046 h 5898065"/>
              <a:gd name="connsiteX155" fmla="*/ 2830543 w 6487482"/>
              <a:gd name="connsiteY155" fmla="*/ 4368226 h 5898065"/>
              <a:gd name="connsiteX156" fmla="*/ 2830996 w 6487482"/>
              <a:gd name="connsiteY156" fmla="*/ 4356907 h 5898065"/>
              <a:gd name="connsiteX157" fmla="*/ 2830878 w 6487482"/>
              <a:gd name="connsiteY157" fmla="*/ 4350660 h 5898065"/>
              <a:gd name="connsiteX158" fmla="*/ 4482362 w 6487482"/>
              <a:gd name="connsiteY158" fmla="*/ 4221244 h 5898065"/>
              <a:gd name="connsiteX159" fmla="*/ 4483979 w 6487482"/>
              <a:gd name="connsiteY159" fmla="*/ 4223180 h 5898065"/>
              <a:gd name="connsiteX160" fmla="*/ 4491810 w 6487482"/>
              <a:gd name="connsiteY160" fmla="*/ 4233223 h 5898065"/>
              <a:gd name="connsiteX161" fmla="*/ 4495521 w 6487482"/>
              <a:gd name="connsiteY161" fmla="*/ 4237885 h 5898065"/>
              <a:gd name="connsiteX162" fmla="*/ 4494811 w 6487482"/>
              <a:gd name="connsiteY162" fmla="*/ 4241913 h 5898065"/>
              <a:gd name="connsiteX163" fmla="*/ 4499851 w 6487482"/>
              <a:gd name="connsiteY163" fmla="*/ 4243325 h 5898065"/>
              <a:gd name="connsiteX164" fmla="*/ 4493394 w 6487482"/>
              <a:gd name="connsiteY164" fmla="*/ 4266371 h 5898065"/>
              <a:gd name="connsiteX165" fmla="*/ 4488993 w 6487482"/>
              <a:gd name="connsiteY165" fmla="*/ 4240446 h 5898065"/>
              <a:gd name="connsiteX166" fmla="*/ 4479928 w 6487482"/>
              <a:gd name="connsiteY166" fmla="*/ 4214196 h 5898065"/>
              <a:gd name="connsiteX167" fmla="*/ 4482362 w 6487482"/>
              <a:gd name="connsiteY167" fmla="*/ 4221244 h 5898065"/>
              <a:gd name="connsiteX168" fmla="*/ 4480502 w 6487482"/>
              <a:gd name="connsiteY168" fmla="*/ 4219017 h 5898065"/>
              <a:gd name="connsiteX169" fmla="*/ 4479928 w 6487482"/>
              <a:gd name="connsiteY169" fmla="*/ 4214196 h 5898065"/>
              <a:gd name="connsiteX170" fmla="*/ 4467424 w 6487482"/>
              <a:gd name="connsiteY170" fmla="*/ 4177988 h 5898065"/>
              <a:gd name="connsiteX171" fmla="*/ 4461692 w 6487482"/>
              <a:gd name="connsiteY171" fmla="*/ 4240483 h 5898065"/>
              <a:gd name="connsiteX172" fmla="*/ 4444699 w 6487482"/>
              <a:gd name="connsiteY172" fmla="*/ 4301130 h 5898065"/>
              <a:gd name="connsiteX173" fmla="*/ 4479165 w 6487482"/>
              <a:gd name="connsiteY173" fmla="*/ 4359189 h 5898065"/>
              <a:gd name="connsiteX174" fmla="*/ 4493394 w 6487482"/>
              <a:gd name="connsiteY174" fmla="*/ 4266371 h 5898065"/>
              <a:gd name="connsiteX175" fmla="*/ 4544612 w 6487482"/>
              <a:gd name="connsiteY175" fmla="*/ 4396286 h 5898065"/>
              <a:gd name="connsiteX176" fmla="*/ 4499851 w 6487482"/>
              <a:gd name="connsiteY176" fmla="*/ 4243325 h 5898065"/>
              <a:gd name="connsiteX177" fmla="*/ 4495830 w 6487482"/>
              <a:gd name="connsiteY177" fmla="*/ 4238274 h 5898065"/>
              <a:gd name="connsiteX178" fmla="*/ 4495521 w 6487482"/>
              <a:gd name="connsiteY178" fmla="*/ 4237885 h 5898065"/>
              <a:gd name="connsiteX179" fmla="*/ 4495965 w 6487482"/>
              <a:gd name="connsiteY179" fmla="*/ 4235368 h 5898065"/>
              <a:gd name="connsiteX180" fmla="*/ 4491810 w 6487482"/>
              <a:gd name="connsiteY180" fmla="*/ 4233223 h 5898065"/>
              <a:gd name="connsiteX181" fmla="*/ 4467424 w 6487482"/>
              <a:gd name="connsiteY181" fmla="*/ 4177988 h 5898065"/>
              <a:gd name="connsiteX182" fmla="*/ 4449304 w 6487482"/>
              <a:gd name="connsiteY182" fmla="*/ 4165061 h 5898065"/>
              <a:gd name="connsiteX183" fmla="*/ 4443808 w 6487482"/>
              <a:gd name="connsiteY183" fmla="*/ 4204075 h 5898065"/>
              <a:gd name="connsiteX184" fmla="*/ 4451992 w 6487482"/>
              <a:gd name="connsiteY184" fmla="*/ 4179715 h 5898065"/>
              <a:gd name="connsiteX185" fmla="*/ 4449304 w 6487482"/>
              <a:gd name="connsiteY185" fmla="*/ 4165061 h 5898065"/>
              <a:gd name="connsiteX186" fmla="*/ 83281 w 6487482"/>
              <a:gd name="connsiteY186" fmla="*/ 4038566 h 5898065"/>
              <a:gd name="connsiteX187" fmla="*/ 84773 w 6487482"/>
              <a:gd name="connsiteY187" fmla="*/ 4039718 h 5898065"/>
              <a:gd name="connsiteX188" fmla="*/ 83900 w 6487482"/>
              <a:gd name="connsiteY188" fmla="*/ 4039044 h 5898065"/>
              <a:gd name="connsiteX189" fmla="*/ 76917 w 6487482"/>
              <a:gd name="connsiteY189" fmla="*/ 4033654 h 5898065"/>
              <a:gd name="connsiteX190" fmla="*/ 79536 w 6487482"/>
              <a:gd name="connsiteY190" fmla="*/ 4035675 h 5898065"/>
              <a:gd name="connsiteX191" fmla="*/ 83281 w 6487482"/>
              <a:gd name="connsiteY191" fmla="*/ 4038566 h 5898065"/>
              <a:gd name="connsiteX192" fmla="*/ 75955 w 6487482"/>
              <a:gd name="connsiteY192" fmla="*/ 4017686 h 5898065"/>
              <a:gd name="connsiteX193" fmla="*/ 79090 w 6487482"/>
              <a:gd name="connsiteY193" fmla="*/ 4023470 h 5898065"/>
              <a:gd name="connsiteX194" fmla="*/ 76917 w 6487482"/>
              <a:gd name="connsiteY194" fmla="*/ 4033654 h 5898065"/>
              <a:gd name="connsiteX195" fmla="*/ 75955 w 6487482"/>
              <a:gd name="connsiteY195" fmla="*/ 4017686 h 5898065"/>
              <a:gd name="connsiteX196" fmla="*/ 74993 w 6487482"/>
              <a:gd name="connsiteY196" fmla="*/ 4001719 h 5898065"/>
              <a:gd name="connsiteX197" fmla="*/ 78129 w 6487482"/>
              <a:gd name="connsiteY197" fmla="*/ 4007503 h 5898065"/>
              <a:gd name="connsiteX198" fmla="*/ 75955 w 6487482"/>
              <a:gd name="connsiteY198" fmla="*/ 4017686 h 5898065"/>
              <a:gd name="connsiteX199" fmla="*/ 74993 w 6487482"/>
              <a:gd name="connsiteY199" fmla="*/ 4001719 h 5898065"/>
              <a:gd name="connsiteX200" fmla="*/ 2957738 w 6487482"/>
              <a:gd name="connsiteY200" fmla="*/ 4001005 h 5898065"/>
              <a:gd name="connsiteX201" fmla="*/ 2950777 w 6487482"/>
              <a:gd name="connsiteY201" fmla="*/ 4019926 h 5898065"/>
              <a:gd name="connsiteX202" fmla="*/ 2936716 w 6487482"/>
              <a:gd name="connsiteY202" fmla="*/ 4170351 h 5898065"/>
              <a:gd name="connsiteX203" fmla="*/ 2917614 w 6487482"/>
              <a:gd name="connsiteY203" fmla="*/ 4319364 h 5898065"/>
              <a:gd name="connsiteX204" fmla="*/ 2940794 w 6487482"/>
              <a:gd name="connsiteY204" fmla="*/ 4155795 h 5898065"/>
              <a:gd name="connsiteX205" fmla="*/ 2958730 w 6487482"/>
              <a:gd name="connsiteY205" fmla="*/ 4013025 h 5898065"/>
              <a:gd name="connsiteX206" fmla="*/ 2957738 w 6487482"/>
              <a:gd name="connsiteY206" fmla="*/ 4001005 h 5898065"/>
              <a:gd name="connsiteX207" fmla="*/ 2960350 w 6487482"/>
              <a:gd name="connsiteY207" fmla="*/ 3966357 h 5898065"/>
              <a:gd name="connsiteX208" fmla="*/ 2961616 w 6487482"/>
              <a:gd name="connsiteY208" fmla="*/ 3970023 h 5898065"/>
              <a:gd name="connsiteX209" fmla="*/ 2960350 w 6487482"/>
              <a:gd name="connsiteY209" fmla="*/ 3966357 h 5898065"/>
              <a:gd name="connsiteX210" fmla="*/ 2682795 w 6487482"/>
              <a:gd name="connsiteY210" fmla="*/ 3880007 h 5898065"/>
              <a:gd name="connsiteX211" fmla="*/ 2680990 w 6487482"/>
              <a:gd name="connsiteY211" fmla="*/ 3880237 h 5898065"/>
              <a:gd name="connsiteX212" fmla="*/ 2679912 w 6487482"/>
              <a:gd name="connsiteY212" fmla="*/ 3903482 h 5898065"/>
              <a:gd name="connsiteX213" fmla="*/ 2684186 w 6487482"/>
              <a:gd name="connsiteY213" fmla="*/ 3887019 h 5898065"/>
              <a:gd name="connsiteX214" fmla="*/ 2682795 w 6487482"/>
              <a:gd name="connsiteY214" fmla="*/ 3880007 h 5898065"/>
              <a:gd name="connsiteX215" fmla="*/ 2892329 w 6487482"/>
              <a:gd name="connsiteY215" fmla="*/ 3769387 h 5898065"/>
              <a:gd name="connsiteX216" fmla="*/ 2886834 w 6487482"/>
              <a:gd name="connsiteY216" fmla="*/ 3808400 h 5898065"/>
              <a:gd name="connsiteX217" fmla="*/ 2892329 w 6487482"/>
              <a:gd name="connsiteY217" fmla="*/ 3769387 h 5898065"/>
              <a:gd name="connsiteX218" fmla="*/ 2698617 w 6487482"/>
              <a:gd name="connsiteY218" fmla="*/ 3752482 h 5898065"/>
              <a:gd name="connsiteX219" fmla="*/ 2695436 w 6487482"/>
              <a:gd name="connsiteY219" fmla="*/ 3770473 h 5898065"/>
              <a:gd name="connsiteX220" fmla="*/ 2683029 w 6487482"/>
              <a:gd name="connsiteY220" fmla="*/ 3872959 h 5898065"/>
              <a:gd name="connsiteX221" fmla="*/ 2699119 w 6487482"/>
              <a:gd name="connsiteY221" fmla="*/ 3768354 h 5898065"/>
              <a:gd name="connsiteX222" fmla="*/ 2698617 w 6487482"/>
              <a:gd name="connsiteY222" fmla="*/ 3752482 h 5898065"/>
              <a:gd name="connsiteX223" fmla="*/ 2578317 w 6487482"/>
              <a:gd name="connsiteY223" fmla="*/ 3745508 h 5898065"/>
              <a:gd name="connsiteX224" fmla="*/ 2576900 w 6487482"/>
              <a:gd name="connsiteY224" fmla="*/ 3769966 h 5898065"/>
              <a:gd name="connsiteX225" fmla="*/ 2580509 w 6487482"/>
              <a:gd name="connsiteY225" fmla="*/ 3748902 h 5898065"/>
              <a:gd name="connsiteX226" fmla="*/ 2578317 w 6487482"/>
              <a:gd name="connsiteY226" fmla="*/ 3745508 h 5898065"/>
              <a:gd name="connsiteX227" fmla="*/ 310746 w 6487482"/>
              <a:gd name="connsiteY227" fmla="*/ 3719714 h 5898065"/>
              <a:gd name="connsiteX228" fmla="*/ 309852 w 6487482"/>
              <a:gd name="connsiteY228" fmla="*/ 3726087 h 5898065"/>
              <a:gd name="connsiteX229" fmla="*/ 314367 w 6487482"/>
              <a:gd name="connsiteY229" fmla="*/ 3849012 h 5898065"/>
              <a:gd name="connsiteX230" fmla="*/ 314989 w 6487482"/>
              <a:gd name="connsiteY230" fmla="*/ 3866193 h 5898065"/>
              <a:gd name="connsiteX231" fmla="*/ 319731 w 6487482"/>
              <a:gd name="connsiteY231" fmla="*/ 3869729 h 5898065"/>
              <a:gd name="connsiteX232" fmla="*/ 314989 w 6487482"/>
              <a:gd name="connsiteY232" fmla="*/ 3866193 h 5898065"/>
              <a:gd name="connsiteX233" fmla="*/ 314367 w 6487482"/>
              <a:gd name="connsiteY233" fmla="*/ 3849012 h 5898065"/>
              <a:gd name="connsiteX234" fmla="*/ 309852 w 6487482"/>
              <a:gd name="connsiteY234" fmla="*/ 3726087 h 5898065"/>
              <a:gd name="connsiteX235" fmla="*/ 310746 w 6487482"/>
              <a:gd name="connsiteY235" fmla="*/ 3719714 h 5898065"/>
              <a:gd name="connsiteX236" fmla="*/ 2582731 w 6487482"/>
              <a:gd name="connsiteY236" fmla="*/ 3713386 h 5898065"/>
              <a:gd name="connsiteX237" fmla="*/ 2581773 w 6487482"/>
              <a:gd name="connsiteY237" fmla="*/ 3713772 h 5898065"/>
              <a:gd name="connsiteX238" fmla="*/ 2582395 w 6487482"/>
              <a:gd name="connsiteY238" fmla="*/ 3730952 h 5898065"/>
              <a:gd name="connsiteX239" fmla="*/ 2582849 w 6487482"/>
              <a:gd name="connsiteY239" fmla="*/ 3719633 h 5898065"/>
              <a:gd name="connsiteX240" fmla="*/ 2582731 w 6487482"/>
              <a:gd name="connsiteY240" fmla="*/ 3713386 h 5898065"/>
              <a:gd name="connsiteX241" fmla="*/ 2893362 w 6487482"/>
              <a:gd name="connsiteY241" fmla="*/ 3704267 h 5898065"/>
              <a:gd name="connsiteX242" fmla="*/ 2887866 w 6487482"/>
              <a:gd name="connsiteY242" fmla="*/ 3743281 h 5898065"/>
              <a:gd name="connsiteX243" fmla="*/ 2887866 w 6487482"/>
              <a:gd name="connsiteY243" fmla="*/ 3743281 h 5898065"/>
              <a:gd name="connsiteX244" fmla="*/ 2896469 w 6487482"/>
              <a:gd name="connsiteY244" fmla="*/ 3712578 h 5898065"/>
              <a:gd name="connsiteX245" fmla="*/ 2893362 w 6487482"/>
              <a:gd name="connsiteY245" fmla="*/ 3704267 h 5898065"/>
              <a:gd name="connsiteX246" fmla="*/ 2584889 w 6487482"/>
              <a:gd name="connsiteY246" fmla="*/ 3683249 h 5898065"/>
              <a:gd name="connsiteX247" fmla="*/ 2583812 w 6487482"/>
              <a:gd name="connsiteY247" fmla="*/ 3706494 h 5898065"/>
              <a:gd name="connsiteX248" fmla="*/ 2585116 w 6487482"/>
              <a:gd name="connsiteY248" fmla="*/ 3692142 h 5898065"/>
              <a:gd name="connsiteX249" fmla="*/ 2584889 w 6487482"/>
              <a:gd name="connsiteY249" fmla="*/ 3683249 h 5898065"/>
              <a:gd name="connsiteX250" fmla="*/ 4876804 w 6487482"/>
              <a:gd name="connsiteY250" fmla="*/ 3618976 h 5898065"/>
              <a:gd name="connsiteX251" fmla="*/ 4876804 w 6487482"/>
              <a:gd name="connsiteY251" fmla="*/ 3618976 h 5898065"/>
              <a:gd name="connsiteX252" fmla="*/ 300533 w 6487482"/>
              <a:gd name="connsiteY252" fmla="*/ 3543111 h 5898065"/>
              <a:gd name="connsiteX253" fmla="*/ 299913 w 6487482"/>
              <a:gd name="connsiteY253" fmla="*/ 3561088 h 5898065"/>
              <a:gd name="connsiteX254" fmla="*/ 300535 w 6487482"/>
              <a:gd name="connsiteY254" fmla="*/ 3578269 h 5898065"/>
              <a:gd name="connsiteX255" fmla="*/ 301497 w 6487482"/>
              <a:gd name="connsiteY255" fmla="*/ 3594236 h 5898065"/>
              <a:gd name="connsiteX256" fmla="*/ 302119 w 6487482"/>
              <a:gd name="connsiteY256" fmla="*/ 3611417 h 5898065"/>
              <a:gd name="connsiteX257" fmla="*/ 307975 w 6487482"/>
              <a:gd name="connsiteY257" fmla="*/ 3621888 h 5898065"/>
              <a:gd name="connsiteX258" fmla="*/ 302119 w 6487482"/>
              <a:gd name="connsiteY258" fmla="*/ 3611417 h 5898065"/>
              <a:gd name="connsiteX259" fmla="*/ 301497 w 6487482"/>
              <a:gd name="connsiteY259" fmla="*/ 3594236 h 5898065"/>
              <a:gd name="connsiteX260" fmla="*/ 300535 w 6487482"/>
              <a:gd name="connsiteY260" fmla="*/ 3578269 h 5898065"/>
              <a:gd name="connsiteX261" fmla="*/ 299913 w 6487482"/>
              <a:gd name="connsiteY261" fmla="*/ 3561088 h 5898065"/>
              <a:gd name="connsiteX262" fmla="*/ 300533 w 6487482"/>
              <a:gd name="connsiteY262" fmla="*/ 3543111 h 5898065"/>
              <a:gd name="connsiteX263" fmla="*/ 2600605 w 6487482"/>
              <a:gd name="connsiteY263" fmla="*/ 3484884 h 5898065"/>
              <a:gd name="connsiteX264" fmla="*/ 2600368 w 6487482"/>
              <a:gd name="connsiteY264" fmla="*/ 3508366 h 5898065"/>
              <a:gd name="connsiteX265" fmla="*/ 2603456 w 6487482"/>
              <a:gd name="connsiteY265" fmla="*/ 3494514 h 5898065"/>
              <a:gd name="connsiteX266" fmla="*/ 2600605 w 6487482"/>
              <a:gd name="connsiteY266" fmla="*/ 3484884 h 5898065"/>
              <a:gd name="connsiteX267" fmla="*/ 256871 w 6487482"/>
              <a:gd name="connsiteY267" fmla="*/ 3475936 h 5898065"/>
              <a:gd name="connsiteX268" fmla="*/ 256566 w 6487482"/>
              <a:gd name="connsiteY268" fmla="*/ 3492692 h 5898065"/>
              <a:gd name="connsiteX269" fmla="*/ 258368 w 6487482"/>
              <a:gd name="connsiteY269" fmla="*/ 3508895 h 5898065"/>
              <a:gd name="connsiteX270" fmla="*/ 256566 w 6487482"/>
              <a:gd name="connsiteY270" fmla="*/ 3492692 h 5898065"/>
              <a:gd name="connsiteX271" fmla="*/ 260656 w 6487482"/>
              <a:gd name="connsiteY271" fmla="*/ 3476729 h 5898065"/>
              <a:gd name="connsiteX272" fmla="*/ 256871 w 6487482"/>
              <a:gd name="connsiteY272" fmla="*/ 3475936 h 5898065"/>
              <a:gd name="connsiteX273" fmla="*/ 296624 w 6487482"/>
              <a:gd name="connsiteY273" fmla="*/ 3430555 h 5898065"/>
              <a:gd name="connsiteX274" fmla="*/ 292179 w 6487482"/>
              <a:gd name="connsiteY274" fmla="*/ 3446418 h 5898065"/>
              <a:gd name="connsiteX275" fmla="*/ 293141 w 6487482"/>
              <a:gd name="connsiteY275" fmla="*/ 3462386 h 5898065"/>
              <a:gd name="connsiteX276" fmla="*/ 297520 w 6487482"/>
              <a:gd name="connsiteY276" fmla="*/ 3452820 h 5898065"/>
              <a:gd name="connsiteX277" fmla="*/ 292179 w 6487482"/>
              <a:gd name="connsiteY277" fmla="*/ 3446418 h 5898065"/>
              <a:gd name="connsiteX278" fmla="*/ 296624 w 6487482"/>
              <a:gd name="connsiteY278" fmla="*/ 3430555 h 5898065"/>
              <a:gd name="connsiteX279" fmla="*/ 4895399 w 6487482"/>
              <a:gd name="connsiteY279" fmla="*/ 3413569 h 5898065"/>
              <a:gd name="connsiteX280" fmla="*/ 4891942 w 6487482"/>
              <a:gd name="connsiteY280" fmla="*/ 3445305 h 5898065"/>
              <a:gd name="connsiteX281" fmla="*/ 4896325 w 6487482"/>
              <a:gd name="connsiteY281" fmla="*/ 3427238 h 5898065"/>
              <a:gd name="connsiteX282" fmla="*/ 4895399 w 6487482"/>
              <a:gd name="connsiteY282" fmla="*/ 3413569 h 5898065"/>
              <a:gd name="connsiteX283" fmla="*/ 4898855 w 6487482"/>
              <a:gd name="connsiteY283" fmla="*/ 3381833 h 5898065"/>
              <a:gd name="connsiteX284" fmla="*/ 4897438 w 6487482"/>
              <a:gd name="connsiteY284" fmla="*/ 3406292 h 5898065"/>
              <a:gd name="connsiteX285" fmla="*/ 4899494 w 6487482"/>
              <a:gd name="connsiteY285" fmla="*/ 3382584 h 5898065"/>
              <a:gd name="connsiteX286" fmla="*/ 4898855 w 6487482"/>
              <a:gd name="connsiteY286" fmla="*/ 3381833 h 5898065"/>
              <a:gd name="connsiteX287" fmla="*/ 2610588 w 6487482"/>
              <a:gd name="connsiteY287" fmla="*/ 3349015 h 5898065"/>
              <a:gd name="connsiteX288" fmla="*/ 2615052 w 6487482"/>
              <a:gd name="connsiteY288" fmla="*/ 3375121 h 5898065"/>
              <a:gd name="connsiteX289" fmla="*/ 2615789 w 6487482"/>
              <a:gd name="connsiteY289" fmla="*/ 3359957 h 5898065"/>
              <a:gd name="connsiteX290" fmla="*/ 2610588 w 6487482"/>
              <a:gd name="connsiteY290" fmla="*/ 3349015 h 5898065"/>
              <a:gd name="connsiteX291" fmla="*/ 4904350 w 6487482"/>
              <a:gd name="connsiteY291" fmla="*/ 3342819 h 5898065"/>
              <a:gd name="connsiteX292" fmla="*/ 4904972 w 6487482"/>
              <a:gd name="connsiteY292" fmla="*/ 3360000 h 5898065"/>
              <a:gd name="connsiteX293" fmla="*/ 2611666 w 6487482"/>
              <a:gd name="connsiteY293" fmla="*/ 3325769 h 5898065"/>
              <a:gd name="connsiteX294" fmla="*/ 2612628 w 6487482"/>
              <a:gd name="connsiteY294" fmla="*/ 3341737 h 5898065"/>
              <a:gd name="connsiteX295" fmla="*/ 2616242 w 6487482"/>
              <a:gd name="connsiteY295" fmla="*/ 3334901 h 5898065"/>
              <a:gd name="connsiteX296" fmla="*/ 2611666 w 6487482"/>
              <a:gd name="connsiteY296" fmla="*/ 3325769 h 5898065"/>
              <a:gd name="connsiteX297" fmla="*/ 2615122 w 6487482"/>
              <a:gd name="connsiteY297" fmla="*/ 3294033 h 5898065"/>
              <a:gd name="connsiteX298" fmla="*/ 2614045 w 6487482"/>
              <a:gd name="connsiteY298" fmla="*/ 3317279 h 5898065"/>
              <a:gd name="connsiteX299" fmla="*/ 2619893 w 6487482"/>
              <a:gd name="connsiteY299" fmla="*/ 3301257 h 5898065"/>
              <a:gd name="connsiteX300" fmla="*/ 2615122 w 6487482"/>
              <a:gd name="connsiteY300" fmla="*/ 3294033 h 5898065"/>
              <a:gd name="connsiteX301" fmla="*/ 2620617 w 6487482"/>
              <a:gd name="connsiteY301" fmla="*/ 3255020 h 5898065"/>
              <a:gd name="connsiteX302" fmla="*/ 2619540 w 6487482"/>
              <a:gd name="connsiteY302" fmla="*/ 3278265 h 5898065"/>
              <a:gd name="connsiteX303" fmla="*/ 2624623 w 6487482"/>
              <a:gd name="connsiteY303" fmla="*/ 3264973 h 5898065"/>
              <a:gd name="connsiteX304" fmla="*/ 2620617 w 6487482"/>
              <a:gd name="connsiteY304" fmla="*/ 3255020 h 5898065"/>
              <a:gd name="connsiteX305" fmla="*/ 287730 w 6487482"/>
              <a:gd name="connsiteY305" fmla="*/ 3200440 h 5898065"/>
              <a:gd name="connsiteX306" fmla="*/ 284113 w 6487482"/>
              <a:gd name="connsiteY306" fmla="*/ 3216535 h 5898065"/>
              <a:gd name="connsiteX307" fmla="*/ 285074 w 6487482"/>
              <a:gd name="connsiteY307" fmla="*/ 3232503 h 5898065"/>
              <a:gd name="connsiteX308" fmla="*/ 285696 w 6487482"/>
              <a:gd name="connsiteY308" fmla="*/ 3249684 h 5898065"/>
              <a:gd name="connsiteX309" fmla="*/ 284619 w 6487482"/>
              <a:gd name="connsiteY309" fmla="*/ 3272929 h 5898065"/>
              <a:gd name="connsiteX310" fmla="*/ 285241 w 6487482"/>
              <a:gd name="connsiteY310" fmla="*/ 3290109 h 5898065"/>
              <a:gd name="connsiteX311" fmla="*/ 290596 w 6487482"/>
              <a:gd name="connsiteY311" fmla="*/ 3413270 h 5898065"/>
              <a:gd name="connsiteX312" fmla="*/ 295039 w 6487482"/>
              <a:gd name="connsiteY312" fmla="*/ 3375637 h 5898065"/>
              <a:gd name="connsiteX313" fmla="*/ 285241 w 6487482"/>
              <a:gd name="connsiteY313" fmla="*/ 3290109 h 5898065"/>
              <a:gd name="connsiteX314" fmla="*/ 284619 w 6487482"/>
              <a:gd name="connsiteY314" fmla="*/ 3272929 h 5898065"/>
              <a:gd name="connsiteX315" fmla="*/ 285696 w 6487482"/>
              <a:gd name="connsiteY315" fmla="*/ 3249684 h 5898065"/>
              <a:gd name="connsiteX316" fmla="*/ 285074 w 6487482"/>
              <a:gd name="connsiteY316" fmla="*/ 3232503 h 5898065"/>
              <a:gd name="connsiteX317" fmla="*/ 284113 w 6487482"/>
              <a:gd name="connsiteY317" fmla="*/ 3216535 h 5898065"/>
              <a:gd name="connsiteX318" fmla="*/ 287730 w 6487482"/>
              <a:gd name="connsiteY318" fmla="*/ 3200440 h 5898065"/>
              <a:gd name="connsiteX319" fmla="*/ 2624650 w 6487482"/>
              <a:gd name="connsiteY319" fmla="*/ 3198590 h 5898065"/>
              <a:gd name="connsiteX320" fmla="*/ 2624073 w 6487482"/>
              <a:gd name="connsiteY320" fmla="*/ 3223284 h 5898065"/>
              <a:gd name="connsiteX321" fmla="*/ 2625126 w 6487482"/>
              <a:gd name="connsiteY321" fmla="*/ 3208208 h 5898065"/>
              <a:gd name="connsiteX322" fmla="*/ 2624650 w 6487482"/>
              <a:gd name="connsiteY322" fmla="*/ 3198590 h 5898065"/>
              <a:gd name="connsiteX323" fmla="*/ 2754459 w 6487482"/>
              <a:gd name="connsiteY323" fmla="*/ 3134950 h 5898065"/>
              <a:gd name="connsiteX324" fmla="*/ 2747502 w 6487482"/>
              <a:gd name="connsiteY324" fmla="*/ 3161061 h 5898065"/>
              <a:gd name="connsiteX325" fmla="*/ 2718756 w 6487482"/>
              <a:gd name="connsiteY325" fmla="*/ 3444730 h 5898065"/>
              <a:gd name="connsiteX326" fmla="*/ 2696923 w 6487482"/>
              <a:gd name="connsiteY326" fmla="*/ 3664927 h 5898065"/>
              <a:gd name="connsiteX327" fmla="*/ 2717539 w 6487482"/>
              <a:gd name="connsiteY327" fmla="*/ 3630150 h 5898065"/>
              <a:gd name="connsiteX328" fmla="*/ 2748393 w 6487482"/>
              <a:gd name="connsiteY328" fmla="*/ 3258115 h 5898065"/>
              <a:gd name="connsiteX329" fmla="*/ 2755994 w 6487482"/>
              <a:gd name="connsiteY329" fmla="*/ 3143710 h 5898065"/>
              <a:gd name="connsiteX330" fmla="*/ 2754459 w 6487482"/>
              <a:gd name="connsiteY330" fmla="*/ 3134950 h 5898065"/>
              <a:gd name="connsiteX331" fmla="*/ 283202 w 6487482"/>
              <a:gd name="connsiteY331" fmla="*/ 3077511 h 5898065"/>
              <a:gd name="connsiteX332" fmla="*/ 278758 w 6487482"/>
              <a:gd name="connsiteY332" fmla="*/ 3093374 h 5898065"/>
              <a:gd name="connsiteX333" fmla="*/ 279720 w 6487482"/>
              <a:gd name="connsiteY333" fmla="*/ 3109342 h 5898065"/>
              <a:gd name="connsiteX334" fmla="*/ 279143 w 6487482"/>
              <a:gd name="connsiteY334" fmla="*/ 3134036 h 5898065"/>
              <a:gd name="connsiteX335" fmla="*/ 280105 w 6487482"/>
              <a:gd name="connsiteY335" fmla="*/ 3150003 h 5898065"/>
              <a:gd name="connsiteX336" fmla="*/ 278688 w 6487482"/>
              <a:gd name="connsiteY336" fmla="*/ 3174462 h 5898065"/>
              <a:gd name="connsiteX337" fmla="*/ 285831 w 6487482"/>
              <a:gd name="connsiteY337" fmla="*/ 3161092 h 5898065"/>
              <a:gd name="connsiteX338" fmla="*/ 280105 w 6487482"/>
              <a:gd name="connsiteY338" fmla="*/ 3150003 h 5898065"/>
              <a:gd name="connsiteX339" fmla="*/ 279143 w 6487482"/>
              <a:gd name="connsiteY339" fmla="*/ 3134036 h 5898065"/>
              <a:gd name="connsiteX340" fmla="*/ 279720 w 6487482"/>
              <a:gd name="connsiteY340" fmla="*/ 3109342 h 5898065"/>
              <a:gd name="connsiteX341" fmla="*/ 278758 w 6487482"/>
              <a:gd name="connsiteY341" fmla="*/ 3093374 h 5898065"/>
              <a:gd name="connsiteX342" fmla="*/ 283202 w 6487482"/>
              <a:gd name="connsiteY342" fmla="*/ 3077511 h 5898065"/>
              <a:gd name="connsiteX343" fmla="*/ 279954 w 6487482"/>
              <a:gd name="connsiteY343" fmla="*/ 2958252 h 5898065"/>
              <a:gd name="connsiteX344" fmla="*/ 278983 w 6487482"/>
              <a:gd name="connsiteY344" fmla="*/ 2960326 h 5898065"/>
              <a:gd name="connsiteX345" fmla="*/ 276147 w 6487482"/>
              <a:gd name="connsiteY345" fmla="*/ 2966384 h 5898065"/>
              <a:gd name="connsiteX346" fmla="*/ 274243 w 6487482"/>
              <a:gd name="connsiteY346" fmla="*/ 2970449 h 5898065"/>
              <a:gd name="connsiteX347" fmla="*/ 278130 w 6487482"/>
              <a:gd name="connsiteY347" fmla="*/ 2962149 h 5898065"/>
              <a:gd name="connsiteX348" fmla="*/ 278983 w 6487482"/>
              <a:gd name="connsiteY348" fmla="*/ 2960326 h 5898065"/>
              <a:gd name="connsiteX349" fmla="*/ 279319 w 6487482"/>
              <a:gd name="connsiteY349" fmla="*/ 2959607 h 5898065"/>
              <a:gd name="connsiteX350" fmla="*/ 279954 w 6487482"/>
              <a:gd name="connsiteY350" fmla="*/ 2958252 h 5898065"/>
              <a:gd name="connsiteX351" fmla="*/ 2656931 w 6487482"/>
              <a:gd name="connsiteY351" fmla="*/ 2887481 h 5898065"/>
              <a:gd name="connsiteX352" fmla="*/ 2654235 w 6487482"/>
              <a:gd name="connsiteY352" fmla="*/ 2915156 h 5898065"/>
              <a:gd name="connsiteX353" fmla="*/ 2648740 w 6487482"/>
              <a:gd name="connsiteY353" fmla="*/ 2954170 h 5898065"/>
              <a:gd name="connsiteX354" fmla="*/ 2645284 w 6487482"/>
              <a:gd name="connsiteY354" fmla="*/ 2985906 h 5898065"/>
              <a:gd name="connsiteX355" fmla="*/ 2639789 w 6487482"/>
              <a:gd name="connsiteY355" fmla="*/ 3024920 h 5898065"/>
              <a:gd name="connsiteX356" fmla="*/ 2635641 w 6487482"/>
              <a:gd name="connsiteY356" fmla="*/ 3120562 h 5898065"/>
              <a:gd name="connsiteX357" fmla="*/ 2630145 w 6487482"/>
              <a:gd name="connsiteY357" fmla="*/ 3159576 h 5898065"/>
              <a:gd name="connsiteX358" fmla="*/ 2635641 w 6487482"/>
              <a:gd name="connsiteY358" fmla="*/ 3120562 h 5898065"/>
              <a:gd name="connsiteX359" fmla="*/ 2639789 w 6487482"/>
              <a:gd name="connsiteY359" fmla="*/ 3024920 h 5898065"/>
              <a:gd name="connsiteX360" fmla="*/ 2645284 w 6487482"/>
              <a:gd name="connsiteY360" fmla="*/ 2985906 h 5898065"/>
              <a:gd name="connsiteX361" fmla="*/ 2648740 w 6487482"/>
              <a:gd name="connsiteY361" fmla="*/ 2954170 h 5898065"/>
              <a:gd name="connsiteX362" fmla="*/ 2654235 w 6487482"/>
              <a:gd name="connsiteY362" fmla="*/ 2915156 h 5898065"/>
              <a:gd name="connsiteX363" fmla="*/ 2660147 w 6487482"/>
              <a:gd name="connsiteY363" fmla="*/ 2890874 h 5898065"/>
              <a:gd name="connsiteX364" fmla="*/ 2656931 w 6487482"/>
              <a:gd name="connsiteY364" fmla="*/ 2887481 h 5898065"/>
              <a:gd name="connsiteX365" fmla="*/ 275440 w 6487482"/>
              <a:gd name="connsiteY365" fmla="*/ 2875153 h 5898065"/>
              <a:gd name="connsiteX366" fmla="*/ 274314 w 6487482"/>
              <a:gd name="connsiteY366" fmla="*/ 2889363 h 5898065"/>
              <a:gd name="connsiteX367" fmla="*/ 275275 w 6487482"/>
              <a:gd name="connsiteY367" fmla="*/ 2905330 h 5898065"/>
              <a:gd name="connsiteX368" fmla="*/ 274314 w 6487482"/>
              <a:gd name="connsiteY368" fmla="*/ 2889363 h 5898065"/>
              <a:gd name="connsiteX369" fmla="*/ 277338 w 6487482"/>
              <a:gd name="connsiteY369" fmla="*/ 2880820 h 5898065"/>
              <a:gd name="connsiteX370" fmla="*/ 275440 w 6487482"/>
              <a:gd name="connsiteY370" fmla="*/ 2875153 h 5898065"/>
              <a:gd name="connsiteX371" fmla="*/ 4640104 w 6487482"/>
              <a:gd name="connsiteY371" fmla="*/ 2829730 h 5898065"/>
              <a:gd name="connsiteX372" fmla="*/ 4637731 w 6487482"/>
              <a:gd name="connsiteY372" fmla="*/ 2835243 h 5898065"/>
              <a:gd name="connsiteX373" fmla="*/ 4636367 w 6487482"/>
              <a:gd name="connsiteY373" fmla="*/ 2838414 h 5898065"/>
              <a:gd name="connsiteX374" fmla="*/ 4633260 w 6487482"/>
              <a:gd name="connsiteY374" fmla="*/ 2845633 h 5898065"/>
              <a:gd name="connsiteX375" fmla="*/ 4635450 w 6487482"/>
              <a:gd name="connsiteY375" fmla="*/ 2840544 h 5898065"/>
              <a:gd name="connsiteX376" fmla="*/ 4636367 w 6487482"/>
              <a:gd name="connsiteY376" fmla="*/ 2838414 h 5898065"/>
              <a:gd name="connsiteX377" fmla="*/ 4639100 w 6487482"/>
              <a:gd name="connsiteY377" fmla="*/ 2832063 h 5898065"/>
              <a:gd name="connsiteX378" fmla="*/ 4640104 w 6487482"/>
              <a:gd name="connsiteY378" fmla="*/ 2829730 h 5898065"/>
              <a:gd name="connsiteX379" fmla="*/ 2656345 w 6487482"/>
              <a:gd name="connsiteY379" fmla="*/ 2826791 h 5898065"/>
              <a:gd name="connsiteX380" fmla="*/ 2657307 w 6487482"/>
              <a:gd name="connsiteY380" fmla="*/ 2842759 h 5898065"/>
              <a:gd name="connsiteX381" fmla="*/ 2661370 w 6487482"/>
              <a:gd name="connsiteY381" fmla="*/ 2833105 h 5898065"/>
              <a:gd name="connsiteX382" fmla="*/ 2656345 w 6487482"/>
              <a:gd name="connsiteY382" fmla="*/ 2826791 h 5898065"/>
              <a:gd name="connsiteX383" fmla="*/ 276227 w 6487482"/>
              <a:gd name="connsiteY383" fmla="*/ 2811244 h 5898065"/>
              <a:gd name="connsiteX384" fmla="*/ 270306 w 6487482"/>
              <a:gd name="connsiteY384" fmla="*/ 2822831 h 5898065"/>
              <a:gd name="connsiteX385" fmla="*/ 276227 w 6487482"/>
              <a:gd name="connsiteY385" fmla="*/ 2811244 h 5898065"/>
              <a:gd name="connsiteX386" fmla="*/ 273690 w 6487482"/>
              <a:gd name="connsiteY386" fmla="*/ 2678139 h 5898065"/>
              <a:gd name="connsiteX387" fmla="*/ 271453 w 6487482"/>
              <a:gd name="connsiteY387" fmla="*/ 2718498 h 5898065"/>
              <a:gd name="connsiteX388" fmla="*/ 271838 w 6487482"/>
              <a:gd name="connsiteY388" fmla="*/ 2759159 h 5898065"/>
              <a:gd name="connsiteX389" fmla="*/ 271453 w 6487482"/>
              <a:gd name="connsiteY389" fmla="*/ 2718498 h 5898065"/>
              <a:gd name="connsiteX390" fmla="*/ 277015 w 6487482"/>
              <a:gd name="connsiteY390" fmla="*/ 2684552 h 5898065"/>
              <a:gd name="connsiteX391" fmla="*/ 273690 w 6487482"/>
              <a:gd name="connsiteY391" fmla="*/ 2678139 h 5898065"/>
              <a:gd name="connsiteX392" fmla="*/ 3763656 w 6487482"/>
              <a:gd name="connsiteY392" fmla="*/ 2262741 h 5898065"/>
              <a:gd name="connsiteX393" fmla="*/ 3761980 w 6487482"/>
              <a:gd name="connsiteY393" fmla="*/ 2269244 h 5898065"/>
              <a:gd name="connsiteX394" fmla="*/ 3762943 w 6487482"/>
              <a:gd name="connsiteY394" fmla="*/ 2285212 h 5898065"/>
              <a:gd name="connsiteX395" fmla="*/ 3800961 w 6487482"/>
              <a:gd name="connsiteY395" fmla="*/ 2450229 h 5898065"/>
              <a:gd name="connsiteX396" fmla="*/ 3833100 w 6487482"/>
              <a:gd name="connsiteY396" fmla="*/ 2613597 h 5898065"/>
              <a:gd name="connsiteX397" fmla="*/ 3859979 w 6487482"/>
              <a:gd name="connsiteY397" fmla="*/ 2621129 h 5898065"/>
              <a:gd name="connsiteX398" fmla="*/ 3792606 w 6487482"/>
              <a:gd name="connsiteY398" fmla="*/ 2318378 h 5898065"/>
              <a:gd name="connsiteX399" fmla="*/ 3783487 w 6487482"/>
              <a:gd name="connsiteY399" fmla="*/ 2331521 h 5898065"/>
              <a:gd name="connsiteX400" fmla="*/ 3763656 w 6487482"/>
              <a:gd name="connsiteY400" fmla="*/ 2262741 h 5898065"/>
              <a:gd name="connsiteX401" fmla="*/ 5102997 w 6487482"/>
              <a:gd name="connsiteY401" fmla="*/ 2078492 h 5898065"/>
              <a:gd name="connsiteX402" fmla="*/ 5104596 w 6487482"/>
              <a:gd name="connsiteY402" fmla="*/ 2080241 h 5898065"/>
              <a:gd name="connsiteX403" fmla="*/ 5106488 w 6487482"/>
              <a:gd name="connsiteY403" fmla="*/ 2087026 h 5898065"/>
              <a:gd name="connsiteX404" fmla="*/ 5106235 w 6487482"/>
              <a:gd name="connsiteY404" fmla="*/ 2101672 h 5898065"/>
              <a:gd name="connsiteX405" fmla="*/ 5100864 w 6487482"/>
              <a:gd name="connsiteY405" fmla="*/ 2091337 h 5898065"/>
              <a:gd name="connsiteX406" fmla="*/ 5100964 w 6487482"/>
              <a:gd name="connsiteY406" fmla="*/ 2088782 h 5898065"/>
              <a:gd name="connsiteX407" fmla="*/ 5109585 w 6487482"/>
              <a:gd name="connsiteY407" fmla="*/ 1986244 h 5898065"/>
              <a:gd name="connsiteX408" fmla="*/ 5108581 w 6487482"/>
              <a:gd name="connsiteY408" fmla="*/ 1989827 h 5898065"/>
              <a:gd name="connsiteX409" fmla="*/ 5109585 w 6487482"/>
              <a:gd name="connsiteY409" fmla="*/ 1986244 h 5898065"/>
              <a:gd name="connsiteX410" fmla="*/ 5113901 w 6487482"/>
              <a:gd name="connsiteY410" fmla="*/ 1951438 h 5898065"/>
              <a:gd name="connsiteX411" fmla="*/ 5112037 w 6487482"/>
              <a:gd name="connsiteY411" fmla="*/ 1958091 h 5898065"/>
              <a:gd name="connsiteX412" fmla="*/ 5113901 w 6487482"/>
              <a:gd name="connsiteY412" fmla="*/ 1951438 h 5898065"/>
              <a:gd name="connsiteX413" fmla="*/ 5141964 w 6487482"/>
              <a:gd name="connsiteY413" fmla="*/ 1692840 h 5898065"/>
              <a:gd name="connsiteX414" fmla="*/ 5140546 w 6487482"/>
              <a:gd name="connsiteY414" fmla="*/ 1697902 h 5898065"/>
              <a:gd name="connsiteX415" fmla="*/ 5141119 w 6487482"/>
              <a:gd name="connsiteY415" fmla="*/ 1695855 h 5898065"/>
              <a:gd name="connsiteX416" fmla="*/ 5142266 w 6487482"/>
              <a:gd name="connsiteY416" fmla="*/ 1691761 h 5898065"/>
              <a:gd name="connsiteX417" fmla="*/ 5141964 w 6487482"/>
              <a:gd name="connsiteY417" fmla="*/ 1692840 h 5898065"/>
              <a:gd name="connsiteX418" fmla="*/ 5142075 w 6487482"/>
              <a:gd name="connsiteY418" fmla="*/ 1692444 h 5898065"/>
              <a:gd name="connsiteX419" fmla="*/ 5142266 w 6487482"/>
              <a:gd name="connsiteY419" fmla="*/ 1691761 h 5898065"/>
              <a:gd name="connsiteX420" fmla="*/ 5187232 w 6487482"/>
              <a:gd name="connsiteY420" fmla="*/ 1345347 h 5898065"/>
              <a:gd name="connsiteX421" fmla="*/ 5181865 w 6487482"/>
              <a:gd name="connsiteY421" fmla="*/ 1369353 h 5898065"/>
              <a:gd name="connsiteX422" fmla="*/ 5140546 w 6487482"/>
              <a:gd name="connsiteY422" fmla="*/ 1697902 h 5898065"/>
              <a:gd name="connsiteX423" fmla="*/ 5146207 w 6487482"/>
              <a:gd name="connsiteY423" fmla="*/ 1716494 h 5898065"/>
              <a:gd name="connsiteX424" fmla="*/ 5128138 w 6487482"/>
              <a:gd name="connsiteY424" fmla="*/ 1800387 h 5898065"/>
              <a:gd name="connsiteX425" fmla="*/ 5122643 w 6487482"/>
              <a:gd name="connsiteY425" fmla="*/ 1839402 h 5898065"/>
              <a:gd name="connsiteX426" fmla="*/ 5120604 w 6487482"/>
              <a:gd name="connsiteY426" fmla="*/ 1846680 h 5898065"/>
              <a:gd name="connsiteX427" fmla="*/ 5122643 w 6487482"/>
              <a:gd name="connsiteY427" fmla="*/ 1839402 h 5898065"/>
              <a:gd name="connsiteX428" fmla="*/ 5119572 w 6487482"/>
              <a:gd name="connsiteY428" fmla="*/ 1911799 h 5898065"/>
              <a:gd name="connsiteX429" fmla="*/ 5117532 w 6487482"/>
              <a:gd name="connsiteY429" fmla="*/ 1919077 h 5898065"/>
              <a:gd name="connsiteX430" fmla="*/ 5112037 w 6487482"/>
              <a:gd name="connsiteY430" fmla="*/ 1958091 h 5898065"/>
              <a:gd name="connsiteX431" fmla="*/ 5108581 w 6487482"/>
              <a:gd name="connsiteY431" fmla="*/ 1989827 h 5898065"/>
              <a:gd name="connsiteX432" fmla="*/ 5115424 w 6487482"/>
              <a:gd name="connsiteY432" fmla="*/ 2007442 h 5898065"/>
              <a:gd name="connsiteX433" fmla="*/ 5104888 w 6487482"/>
              <a:gd name="connsiteY433" fmla="*/ 2045043 h 5898065"/>
              <a:gd name="connsiteX434" fmla="*/ 5108535 w 6487482"/>
              <a:gd name="connsiteY434" fmla="*/ 2059311 h 5898065"/>
              <a:gd name="connsiteX435" fmla="*/ 5106537 w 6487482"/>
              <a:gd name="connsiteY435" fmla="*/ 2060576 h 5898065"/>
              <a:gd name="connsiteX436" fmla="*/ 5107889 w 6487482"/>
              <a:gd name="connsiteY436" fmla="*/ 2053733 h 5898065"/>
              <a:gd name="connsiteX437" fmla="*/ 5105850 w 6487482"/>
              <a:gd name="connsiteY437" fmla="*/ 2061011 h 5898065"/>
              <a:gd name="connsiteX438" fmla="*/ 5106537 w 6487482"/>
              <a:gd name="connsiteY438" fmla="*/ 2060576 h 5898065"/>
              <a:gd name="connsiteX439" fmla="*/ 5102997 w 6487482"/>
              <a:gd name="connsiteY439" fmla="*/ 2078492 h 5898065"/>
              <a:gd name="connsiteX440" fmla="*/ 5101432 w 6487482"/>
              <a:gd name="connsiteY440" fmla="*/ 2076779 h 5898065"/>
              <a:gd name="connsiteX441" fmla="*/ 5100964 w 6487482"/>
              <a:gd name="connsiteY441" fmla="*/ 2088782 h 5898065"/>
              <a:gd name="connsiteX442" fmla="*/ 5100006 w 6487482"/>
              <a:gd name="connsiteY442" fmla="*/ 2093629 h 5898065"/>
              <a:gd name="connsiteX443" fmla="*/ 5064191 w 6487482"/>
              <a:gd name="connsiteY443" fmla="*/ 2390773 h 5898065"/>
              <a:gd name="connsiteX444" fmla="*/ 5062081 w 6487482"/>
              <a:gd name="connsiteY444" fmla="*/ 2479138 h 5898065"/>
              <a:gd name="connsiteX445" fmla="*/ 5073579 w 6487482"/>
              <a:gd name="connsiteY445" fmla="*/ 2457504 h 5898065"/>
              <a:gd name="connsiteX446" fmla="*/ 5066736 w 6487482"/>
              <a:gd name="connsiteY446" fmla="*/ 2439889 h 5898065"/>
              <a:gd name="connsiteX447" fmla="*/ 5100907 w 6487482"/>
              <a:gd name="connsiteY447" fmla="*/ 2198293 h 5898065"/>
              <a:gd name="connsiteX448" fmla="*/ 5092865 w 6487482"/>
              <a:gd name="connsiteY448" fmla="*/ 2188191 h 5898065"/>
              <a:gd name="connsiteX449" fmla="*/ 5111897 w 6487482"/>
              <a:gd name="connsiteY449" fmla="*/ 2120265 h 5898065"/>
              <a:gd name="connsiteX450" fmla="*/ 5146207 w 6487482"/>
              <a:gd name="connsiteY450" fmla="*/ 1716494 h 5898065"/>
              <a:gd name="connsiteX451" fmla="*/ 5189056 w 6487482"/>
              <a:gd name="connsiteY451" fmla="*/ 1371842 h 5898065"/>
              <a:gd name="connsiteX452" fmla="*/ 5188944 w 6487482"/>
              <a:gd name="connsiteY452" fmla="*/ 1363487 h 5898065"/>
              <a:gd name="connsiteX453" fmla="*/ 5187232 w 6487482"/>
              <a:gd name="connsiteY453" fmla="*/ 1345347 h 5898065"/>
              <a:gd name="connsiteX454" fmla="*/ 4829854 w 6487482"/>
              <a:gd name="connsiteY454" fmla="*/ 1002550 h 5898065"/>
              <a:gd name="connsiteX455" fmla="*/ 4801178 w 6487482"/>
              <a:gd name="connsiteY455" fmla="*/ 1205133 h 5898065"/>
              <a:gd name="connsiteX456" fmla="*/ 4655888 w 6487482"/>
              <a:gd name="connsiteY456" fmla="*/ 2583797 h 5898065"/>
              <a:gd name="connsiteX457" fmla="*/ 4655888 w 6487482"/>
              <a:gd name="connsiteY457" fmla="*/ 2583797 h 5898065"/>
              <a:gd name="connsiteX458" fmla="*/ 4829783 w 6487482"/>
              <a:gd name="connsiteY458" fmla="*/ 1083638 h 5898065"/>
              <a:gd name="connsiteX459" fmla="*/ 4831137 w 6487482"/>
              <a:gd name="connsiteY459" fmla="*/ 1056627 h 5898065"/>
              <a:gd name="connsiteX460" fmla="*/ 4829854 w 6487482"/>
              <a:gd name="connsiteY460" fmla="*/ 1002550 h 5898065"/>
              <a:gd name="connsiteX461" fmla="*/ 4841466 w 6487482"/>
              <a:gd name="connsiteY461" fmla="*/ 941704 h 5898065"/>
              <a:gd name="connsiteX462" fmla="*/ 4843050 w 6487482"/>
              <a:gd name="connsiteY462" fmla="*/ 974852 h 5898065"/>
              <a:gd name="connsiteX463" fmla="*/ 4845040 w 6487482"/>
              <a:gd name="connsiteY463" fmla="*/ 955623 h 5898065"/>
              <a:gd name="connsiteX464" fmla="*/ 4841466 w 6487482"/>
              <a:gd name="connsiteY464" fmla="*/ 941704 h 5898065"/>
              <a:gd name="connsiteX465" fmla="*/ 4852578 w 6487482"/>
              <a:gd name="connsiteY465" fmla="*/ 879408 h 5898065"/>
              <a:gd name="connsiteX466" fmla="*/ 4845884 w 6487482"/>
              <a:gd name="connsiteY466" fmla="*/ 925935 h 5898065"/>
              <a:gd name="connsiteX467" fmla="*/ 4856430 w 6487482"/>
              <a:gd name="connsiteY467" fmla="*/ 898802 h 5898065"/>
              <a:gd name="connsiteX468" fmla="*/ 4852578 w 6487482"/>
              <a:gd name="connsiteY468" fmla="*/ 879408 h 5898065"/>
              <a:gd name="connsiteX469" fmla="*/ 4864190 w 6487482"/>
              <a:gd name="connsiteY469" fmla="*/ 818561 h 5898065"/>
              <a:gd name="connsiteX470" fmla="*/ 4856656 w 6487482"/>
              <a:gd name="connsiteY470" fmla="*/ 864853 h 5898065"/>
              <a:gd name="connsiteX471" fmla="*/ 4868065 w 6487482"/>
              <a:gd name="connsiteY471" fmla="*/ 837471 h 5898065"/>
              <a:gd name="connsiteX472" fmla="*/ 4864190 w 6487482"/>
              <a:gd name="connsiteY472" fmla="*/ 818561 h 5898065"/>
              <a:gd name="connsiteX473" fmla="*/ 4871636 w 6487482"/>
              <a:gd name="connsiteY473" fmla="*/ 786532 h 5898065"/>
              <a:gd name="connsiteX474" fmla="*/ 4867647 w 6487482"/>
              <a:gd name="connsiteY474" fmla="*/ 786825 h 5898065"/>
              <a:gd name="connsiteX475" fmla="*/ 4868608 w 6487482"/>
              <a:gd name="connsiteY475" fmla="*/ 802793 h 5898065"/>
              <a:gd name="connsiteX476" fmla="*/ 4872800 w 6487482"/>
              <a:gd name="connsiteY476" fmla="*/ 792684 h 5898065"/>
              <a:gd name="connsiteX477" fmla="*/ 4871636 w 6487482"/>
              <a:gd name="connsiteY477" fmla="*/ 786532 h 5898065"/>
              <a:gd name="connsiteX478" fmla="*/ 6007777 w 6487482"/>
              <a:gd name="connsiteY478" fmla="*/ 701829 h 5898065"/>
              <a:gd name="connsiteX479" fmla="*/ 5982607 w 6487482"/>
              <a:gd name="connsiteY479" fmla="*/ 774784 h 5898065"/>
              <a:gd name="connsiteX480" fmla="*/ 5856795 w 6487482"/>
              <a:gd name="connsiteY480" fmla="*/ 1647408 h 5898065"/>
              <a:gd name="connsiteX481" fmla="*/ 5694301 w 6487482"/>
              <a:gd name="connsiteY481" fmla="*/ 3329982 h 5898065"/>
              <a:gd name="connsiteX482" fmla="*/ 5578762 w 6487482"/>
              <a:gd name="connsiteY482" fmla="*/ 4140076 h 5898065"/>
              <a:gd name="connsiteX483" fmla="*/ 5631438 w 6487482"/>
              <a:gd name="connsiteY483" fmla="*/ 3952067 h 5898065"/>
              <a:gd name="connsiteX484" fmla="*/ 5659151 w 6487482"/>
              <a:gd name="connsiteY484" fmla="*/ 3733518 h 5898065"/>
              <a:gd name="connsiteX485" fmla="*/ 6002023 w 6487482"/>
              <a:gd name="connsiteY485" fmla="*/ 747519 h 5898065"/>
              <a:gd name="connsiteX486" fmla="*/ 6009289 w 6487482"/>
              <a:gd name="connsiteY486" fmla="*/ 706835 h 5898065"/>
              <a:gd name="connsiteX487" fmla="*/ 6007777 w 6487482"/>
              <a:gd name="connsiteY487" fmla="*/ 701829 h 5898065"/>
              <a:gd name="connsiteX488" fmla="*/ 5291983 w 6487482"/>
              <a:gd name="connsiteY488" fmla="*/ 657173 h 5898065"/>
              <a:gd name="connsiteX489" fmla="*/ 5249198 w 6487482"/>
              <a:gd name="connsiteY489" fmla="*/ 828319 h 5898065"/>
              <a:gd name="connsiteX490" fmla="*/ 5185898 w 6487482"/>
              <a:gd name="connsiteY490" fmla="*/ 1312923 h 5898065"/>
              <a:gd name="connsiteX491" fmla="*/ 5185898 w 6487482"/>
              <a:gd name="connsiteY491" fmla="*/ 1312923 h 5898065"/>
              <a:gd name="connsiteX492" fmla="*/ 5210155 w 6487482"/>
              <a:gd name="connsiteY492" fmla="*/ 1126109 h 5898065"/>
              <a:gd name="connsiteX493" fmla="*/ 5289300 w 6487482"/>
              <a:gd name="connsiteY493" fmla="*/ 685189 h 5898065"/>
              <a:gd name="connsiteX494" fmla="*/ 5292881 w 6487482"/>
              <a:gd name="connsiteY494" fmla="*/ 660471 h 5898065"/>
              <a:gd name="connsiteX495" fmla="*/ 5291983 w 6487482"/>
              <a:gd name="connsiteY495" fmla="*/ 657173 h 5898065"/>
              <a:gd name="connsiteX496" fmla="*/ 6156074 w 6487482"/>
              <a:gd name="connsiteY496" fmla="*/ 637134 h 5898065"/>
              <a:gd name="connsiteX497" fmla="*/ 6072749 w 6487482"/>
              <a:gd name="connsiteY497" fmla="*/ 653524 h 5898065"/>
              <a:gd name="connsiteX498" fmla="*/ 6152909 w 6487482"/>
              <a:gd name="connsiteY498" fmla="*/ 668133 h 5898065"/>
              <a:gd name="connsiteX499" fmla="*/ 6175928 w 6487482"/>
              <a:gd name="connsiteY499" fmla="*/ 651854 h 5898065"/>
              <a:gd name="connsiteX500" fmla="*/ 6172325 w 6487482"/>
              <a:gd name="connsiteY500" fmla="*/ 640869 h 5898065"/>
              <a:gd name="connsiteX501" fmla="*/ 6156074 w 6487482"/>
              <a:gd name="connsiteY501" fmla="*/ 637134 h 5898065"/>
              <a:gd name="connsiteX502" fmla="*/ 6442439 w 6487482"/>
              <a:gd name="connsiteY502" fmla="*/ 498084 h 5898065"/>
              <a:gd name="connsiteX503" fmla="*/ 6431281 w 6487482"/>
              <a:gd name="connsiteY503" fmla="*/ 518505 h 5898065"/>
              <a:gd name="connsiteX504" fmla="*/ 6378746 w 6487482"/>
              <a:gd name="connsiteY504" fmla="*/ 544339 h 5898065"/>
              <a:gd name="connsiteX505" fmla="*/ 6381428 w 6487482"/>
              <a:gd name="connsiteY505" fmla="*/ 540473 h 5898065"/>
              <a:gd name="connsiteX506" fmla="*/ 6381910 w 6487482"/>
              <a:gd name="connsiteY506" fmla="*/ 540320 h 5898065"/>
              <a:gd name="connsiteX507" fmla="*/ 6387864 w 6487482"/>
              <a:gd name="connsiteY507" fmla="*/ 531196 h 5898065"/>
              <a:gd name="connsiteX508" fmla="*/ 6428778 w 6487482"/>
              <a:gd name="connsiteY508" fmla="*/ 512080 h 5898065"/>
              <a:gd name="connsiteX509" fmla="*/ 6436539 w 6487482"/>
              <a:gd name="connsiteY509" fmla="*/ 504128 h 5898065"/>
              <a:gd name="connsiteX510" fmla="*/ 6436912 w 6487482"/>
              <a:gd name="connsiteY510" fmla="*/ 503914 h 5898065"/>
              <a:gd name="connsiteX511" fmla="*/ 6442439 w 6487482"/>
              <a:gd name="connsiteY511" fmla="*/ 498084 h 5898065"/>
              <a:gd name="connsiteX512" fmla="*/ 4546804 w 6487482"/>
              <a:gd name="connsiteY512" fmla="*/ 169737 h 5898065"/>
              <a:gd name="connsiteX513" fmla="*/ 4536269 w 6487482"/>
              <a:gd name="connsiteY513" fmla="*/ 207339 h 5898065"/>
              <a:gd name="connsiteX514" fmla="*/ 4548099 w 6487482"/>
              <a:gd name="connsiteY514" fmla="*/ 186943 h 5898065"/>
              <a:gd name="connsiteX515" fmla="*/ 4546804 w 6487482"/>
              <a:gd name="connsiteY515" fmla="*/ 169737 h 5898065"/>
              <a:gd name="connsiteX516" fmla="*/ 4307910 w 6487482"/>
              <a:gd name="connsiteY516" fmla="*/ 159056 h 5898065"/>
              <a:gd name="connsiteX517" fmla="*/ 4304454 w 6487482"/>
              <a:gd name="connsiteY517" fmla="*/ 190792 h 5898065"/>
              <a:gd name="connsiteX518" fmla="*/ 4310727 w 6487482"/>
              <a:gd name="connsiteY518" fmla="*/ 173254 h 5898065"/>
              <a:gd name="connsiteX519" fmla="*/ 4307910 w 6487482"/>
              <a:gd name="connsiteY519" fmla="*/ 159056 h 5898065"/>
              <a:gd name="connsiteX520" fmla="*/ 4400022 w 6487482"/>
              <a:gd name="connsiteY520" fmla="*/ 111606 h 5898065"/>
              <a:gd name="connsiteX521" fmla="*/ 4396566 w 6487482"/>
              <a:gd name="connsiteY521" fmla="*/ 143342 h 5898065"/>
              <a:gd name="connsiteX522" fmla="*/ 4400022 w 6487482"/>
              <a:gd name="connsiteY522" fmla="*/ 111606 h 5898065"/>
              <a:gd name="connsiteX523" fmla="*/ 4329603 w 6487482"/>
              <a:gd name="connsiteY523" fmla="*/ 101033 h 5898065"/>
              <a:gd name="connsiteX524" fmla="*/ 4322069 w 6487482"/>
              <a:gd name="connsiteY524" fmla="*/ 147325 h 5898065"/>
              <a:gd name="connsiteX525" fmla="*/ 4331587 w 6487482"/>
              <a:gd name="connsiteY525" fmla="*/ 119413 h 5898065"/>
              <a:gd name="connsiteX526" fmla="*/ 4329603 w 6487482"/>
              <a:gd name="connsiteY526" fmla="*/ 101033 h 5898065"/>
              <a:gd name="connsiteX527" fmla="*/ 4361930 w 6487482"/>
              <a:gd name="connsiteY527" fmla="*/ 960 h 5898065"/>
              <a:gd name="connsiteX528" fmla="*/ 4353674 w 6487482"/>
              <a:gd name="connsiteY528" fmla="*/ 34519 h 5898065"/>
              <a:gd name="connsiteX529" fmla="*/ 4400092 w 6487482"/>
              <a:gd name="connsiteY529" fmla="*/ 30518 h 5898065"/>
              <a:gd name="connsiteX530" fmla="*/ 4387178 w 6487482"/>
              <a:gd name="connsiteY530" fmla="*/ 76611 h 5898065"/>
              <a:gd name="connsiteX531" fmla="*/ 4470171 w 6487482"/>
              <a:gd name="connsiteY531" fmla="*/ 42304 h 5898065"/>
              <a:gd name="connsiteX532" fmla="*/ 4520834 w 6487482"/>
              <a:gd name="connsiteY532" fmla="*/ 81354 h 5898065"/>
              <a:gd name="connsiteX533" fmla="*/ 4635529 w 6487482"/>
              <a:gd name="connsiteY533" fmla="*/ 72935 h 5898065"/>
              <a:gd name="connsiteX534" fmla="*/ 4653650 w 6487482"/>
              <a:gd name="connsiteY534" fmla="*/ 85862 h 5898065"/>
              <a:gd name="connsiteX535" fmla="*/ 4691065 w 6487482"/>
              <a:gd name="connsiteY535" fmla="*/ 55791 h 5898065"/>
              <a:gd name="connsiteX536" fmla="*/ 4841425 w 6487482"/>
              <a:gd name="connsiteY536" fmla="*/ 97919 h 5898065"/>
              <a:gd name="connsiteX537" fmla="*/ 4864464 w 6487482"/>
              <a:gd name="connsiteY537" fmla="*/ 96525 h 5898065"/>
              <a:gd name="connsiteX538" fmla="*/ 4870466 w 6487482"/>
              <a:gd name="connsiteY538" fmla="*/ 113904 h 5898065"/>
              <a:gd name="connsiteX539" fmla="*/ 4926002 w 6487482"/>
              <a:gd name="connsiteY539" fmla="*/ 96760 h 5898065"/>
              <a:gd name="connsiteX540" fmla="*/ 5103242 w 6487482"/>
              <a:gd name="connsiteY540" fmla="*/ 146418 h 5898065"/>
              <a:gd name="connsiteX541" fmla="*/ 5184478 w 6487482"/>
              <a:gd name="connsiteY541" fmla="*/ 137783 h 5898065"/>
              <a:gd name="connsiteX542" fmla="*/ 5358217 w 6487482"/>
              <a:gd name="connsiteY542" fmla="*/ 177303 h 5898065"/>
              <a:gd name="connsiteX543" fmla="*/ 5414375 w 6487482"/>
              <a:gd name="connsiteY543" fmla="*/ 177339 h 5898065"/>
              <a:gd name="connsiteX544" fmla="*/ 5421217 w 6487482"/>
              <a:gd name="connsiteY544" fmla="*/ 194954 h 5898065"/>
              <a:gd name="connsiteX545" fmla="*/ 5564613 w 6487482"/>
              <a:gd name="connsiteY545" fmla="*/ 203735 h 5898065"/>
              <a:gd name="connsiteX546" fmla="*/ 5702687 w 6487482"/>
              <a:gd name="connsiteY546" fmla="*/ 192709 h 5898065"/>
              <a:gd name="connsiteX547" fmla="*/ 5716390 w 6487482"/>
              <a:gd name="connsiteY547" fmla="*/ 221403 h 5898065"/>
              <a:gd name="connsiteX548" fmla="*/ 5809848 w 6487482"/>
              <a:gd name="connsiteY548" fmla="*/ 230582 h 5898065"/>
              <a:gd name="connsiteX549" fmla="*/ 5941125 w 6487482"/>
              <a:gd name="connsiteY549" fmla="*/ 243815 h 5898065"/>
              <a:gd name="connsiteX550" fmla="*/ 6117980 w 6487482"/>
              <a:gd name="connsiteY550" fmla="*/ 252813 h 5898065"/>
              <a:gd name="connsiteX551" fmla="*/ 6171477 w 6487482"/>
              <a:gd name="connsiteY551" fmla="*/ 242946 h 5898065"/>
              <a:gd name="connsiteX552" fmla="*/ 6186020 w 6487482"/>
              <a:gd name="connsiteY552" fmla="*/ 271876 h 5898065"/>
              <a:gd name="connsiteX553" fmla="*/ 6298676 w 6487482"/>
              <a:gd name="connsiteY553" fmla="*/ 270735 h 5898065"/>
              <a:gd name="connsiteX554" fmla="*/ 6316797 w 6487482"/>
              <a:gd name="connsiteY554" fmla="*/ 283662 h 5898065"/>
              <a:gd name="connsiteX555" fmla="*/ 6374372 w 6487482"/>
              <a:gd name="connsiteY555" fmla="*/ 259239 h 5898065"/>
              <a:gd name="connsiteX556" fmla="*/ 6449658 w 6487482"/>
              <a:gd name="connsiteY556" fmla="*/ 330043 h 5898065"/>
              <a:gd name="connsiteX557" fmla="*/ 6441502 w 6487482"/>
              <a:gd name="connsiteY557" fmla="*/ 359154 h 5898065"/>
              <a:gd name="connsiteX558" fmla="*/ 6470421 w 6487482"/>
              <a:gd name="connsiteY558" fmla="*/ 359407 h 5898065"/>
              <a:gd name="connsiteX559" fmla="*/ 6476083 w 6487482"/>
              <a:gd name="connsiteY559" fmla="*/ 378001 h 5898065"/>
              <a:gd name="connsiteX560" fmla="*/ 6486684 w 6487482"/>
              <a:gd name="connsiteY560" fmla="*/ 373134 h 5898065"/>
              <a:gd name="connsiteX561" fmla="*/ 6413012 w 6487482"/>
              <a:gd name="connsiteY561" fmla="*/ 441437 h 5898065"/>
              <a:gd name="connsiteX562" fmla="*/ 6473351 w 6487482"/>
              <a:gd name="connsiteY562" fmla="*/ 449185 h 5898065"/>
              <a:gd name="connsiteX563" fmla="*/ 6437398 w 6487482"/>
              <a:gd name="connsiteY563" fmla="*/ 496672 h 5898065"/>
              <a:gd name="connsiteX564" fmla="*/ 6442439 w 6487482"/>
              <a:gd name="connsiteY564" fmla="*/ 498084 h 5898065"/>
              <a:gd name="connsiteX565" fmla="*/ 6436539 w 6487482"/>
              <a:gd name="connsiteY565" fmla="*/ 504128 h 5898065"/>
              <a:gd name="connsiteX566" fmla="*/ 6424683 w 6487482"/>
              <a:gd name="connsiteY566" fmla="*/ 510933 h 5898065"/>
              <a:gd name="connsiteX567" fmla="*/ 6387864 w 6487482"/>
              <a:gd name="connsiteY567" fmla="*/ 531196 h 5898065"/>
              <a:gd name="connsiteX568" fmla="*/ 6383305 w 6487482"/>
              <a:gd name="connsiteY568" fmla="*/ 537767 h 5898065"/>
              <a:gd name="connsiteX569" fmla="*/ 6381428 w 6487482"/>
              <a:gd name="connsiteY569" fmla="*/ 540473 h 5898065"/>
              <a:gd name="connsiteX570" fmla="*/ 6373706 w 6487482"/>
              <a:gd name="connsiteY570" fmla="*/ 542927 h 5898065"/>
              <a:gd name="connsiteX571" fmla="*/ 6378746 w 6487482"/>
              <a:gd name="connsiteY571" fmla="*/ 544339 h 5898065"/>
              <a:gd name="connsiteX572" fmla="*/ 6342171 w 6487482"/>
              <a:gd name="connsiteY572" fmla="*/ 574645 h 5898065"/>
              <a:gd name="connsiteX573" fmla="*/ 6375290 w 6487482"/>
              <a:gd name="connsiteY573" fmla="*/ 576075 h 5898065"/>
              <a:gd name="connsiteX574" fmla="*/ 6328179 w 6487482"/>
              <a:gd name="connsiteY574" fmla="*/ 643983 h 5898065"/>
              <a:gd name="connsiteX575" fmla="*/ 6308020 w 6487482"/>
              <a:gd name="connsiteY575" fmla="*/ 638334 h 5898065"/>
              <a:gd name="connsiteX576" fmla="*/ 6217325 w 6487482"/>
              <a:gd name="connsiteY576" fmla="*/ 661326 h 5898065"/>
              <a:gd name="connsiteX577" fmla="*/ 6235446 w 6487482"/>
              <a:gd name="connsiteY577" fmla="*/ 674252 h 5898065"/>
              <a:gd name="connsiteX578" fmla="*/ 6085253 w 6487482"/>
              <a:gd name="connsiteY578" fmla="*/ 689732 h 5898065"/>
              <a:gd name="connsiteX579" fmla="*/ 6019566 w 6487482"/>
              <a:gd name="connsiteY579" fmla="*/ 785139 h 5898065"/>
              <a:gd name="connsiteX580" fmla="*/ 5875231 w 6487482"/>
              <a:gd name="connsiteY580" fmla="*/ 1782083 h 5898065"/>
              <a:gd name="connsiteX581" fmla="*/ 5824890 w 6487482"/>
              <a:gd name="connsiteY581" fmla="*/ 2262469 h 5898065"/>
              <a:gd name="connsiteX582" fmla="*/ 5724304 w 6487482"/>
              <a:gd name="connsiteY582" fmla="*/ 3361936 h 5898065"/>
              <a:gd name="connsiteX583" fmla="*/ 5687569 w 6487482"/>
              <a:gd name="connsiteY583" fmla="*/ 3732323 h 5898065"/>
              <a:gd name="connsiteX584" fmla="*/ 5650783 w 6487482"/>
              <a:gd name="connsiteY584" fmla="*/ 4005891 h 5898065"/>
              <a:gd name="connsiteX585" fmla="*/ 5655368 w 6487482"/>
              <a:gd name="connsiteY585" fmla="*/ 4047729 h 5898065"/>
              <a:gd name="connsiteX586" fmla="*/ 5575550 w 6487482"/>
              <a:gd name="connsiteY586" fmla="*/ 4374648 h 5898065"/>
              <a:gd name="connsiteX587" fmla="*/ 5404653 w 6487482"/>
              <a:gd name="connsiteY587" fmla="*/ 4683899 h 5898065"/>
              <a:gd name="connsiteX588" fmla="*/ 5290464 w 6487482"/>
              <a:gd name="connsiteY588" fmla="*/ 4748711 h 5898065"/>
              <a:gd name="connsiteX589" fmla="*/ 5250721 w 6487482"/>
              <a:gd name="connsiteY589" fmla="*/ 4712720 h 5898065"/>
              <a:gd name="connsiteX590" fmla="*/ 5147690 w 6487482"/>
              <a:gd name="connsiteY590" fmla="*/ 4757112 h 5898065"/>
              <a:gd name="connsiteX591" fmla="*/ 5066569 w 6487482"/>
              <a:gd name="connsiteY591" fmla="*/ 4726534 h 5898065"/>
              <a:gd name="connsiteX592" fmla="*/ 4958953 w 6487482"/>
              <a:gd name="connsiteY592" fmla="*/ 4729087 h 5898065"/>
              <a:gd name="connsiteX593" fmla="*/ 4960370 w 6487482"/>
              <a:gd name="connsiteY593" fmla="*/ 4704628 h 5898065"/>
              <a:gd name="connsiteX594" fmla="*/ 4866675 w 6487482"/>
              <a:gd name="connsiteY594" fmla="*/ 4718931 h 5898065"/>
              <a:gd name="connsiteX595" fmla="*/ 4725870 w 6487482"/>
              <a:gd name="connsiteY595" fmla="*/ 4801141 h 5898065"/>
              <a:gd name="connsiteX596" fmla="*/ 4605243 w 6487482"/>
              <a:gd name="connsiteY596" fmla="*/ 4711092 h 5898065"/>
              <a:gd name="connsiteX597" fmla="*/ 4549707 w 6487482"/>
              <a:gd name="connsiteY597" fmla="*/ 4728237 h 5898065"/>
              <a:gd name="connsiteX598" fmla="*/ 4434627 w 6487482"/>
              <a:gd name="connsiteY598" fmla="*/ 4695994 h 5898065"/>
              <a:gd name="connsiteX599" fmla="*/ 4450132 w 6487482"/>
              <a:gd name="connsiteY599" fmla="*/ 4740891 h 5898065"/>
              <a:gd name="connsiteX600" fmla="*/ 4388934 w 6487482"/>
              <a:gd name="connsiteY600" fmla="*/ 4739443 h 5898065"/>
              <a:gd name="connsiteX601" fmla="*/ 4350705 w 6487482"/>
              <a:gd name="connsiteY601" fmla="*/ 4817688 h 5898065"/>
              <a:gd name="connsiteX602" fmla="*/ 4294783 w 6487482"/>
              <a:gd name="connsiteY602" fmla="*/ 4794171 h 5898065"/>
              <a:gd name="connsiteX603" fmla="*/ 4227583 w 6487482"/>
              <a:gd name="connsiteY603" fmla="*/ 4775344 h 5898065"/>
              <a:gd name="connsiteX604" fmla="*/ 4194701 w 6487482"/>
              <a:gd name="connsiteY604" fmla="*/ 4750433 h 5898065"/>
              <a:gd name="connsiteX605" fmla="*/ 4188585 w 6487482"/>
              <a:gd name="connsiteY605" fmla="*/ 4772266 h 5898065"/>
              <a:gd name="connsiteX606" fmla="*/ 4172502 w 6487482"/>
              <a:gd name="connsiteY606" fmla="*/ 4752062 h 5898065"/>
              <a:gd name="connsiteX607" fmla="*/ 3993776 w 6487482"/>
              <a:gd name="connsiteY607" fmla="*/ 4807949 h 5898065"/>
              <a:gd name="connsiteX608" fmla="*/ 3946735 w 6487482"/>
              <a:gd name="connsiteY608" fmla="*/ 4794770 h 5898065"/>
              <a:gd name="connsiteX609" fmla="*/ 3916617 w 6487482"/>
              <a:gd name="connsiteY609" fmla="*/ 4802029 h 5898065"/>
              <a:gd name="connsiteX610" fmla="*/ 3867717 w 6487482"/>
              <a:gd name="connsiteY610" fmla="*/ 4819235 h 5898065"/>
              <a:gd name="connsiteX611" fmla="*/ 3867696 w 6487482"/>
              <a:gd name="connsiteY611" fmla="*/ 4820865 h 5898065"/>
              <a:gd name="connsiteX612" fmla="*/ 3856846 w 6487482"/>
              <a:gd name="connsiteY612" fmla="*/ 4817415 h 5898065"/>
              <a:gd name="connsiteX613" fmla="*/ 3836458 w 6487482"/>
              <a:gd name="connsiteY613" fmla="*/ 4787420 h 5898065"/>
              <a:gd name="connsiteX614" fmla="*/ 3803339 w 6487482"/>
              <a:gd name="connsiteY614" fmla="*/ 4785989 h 5898065"/>
              <a:gd name="connsiteX615" fmla="*/ 3794843 w 6487482"/>
              <a:gd name="connsiteY615" fmla="*/ 4816313 h 5898065"/>
              <a:gd name="connsiteX616" fmla="*/ 3758723 w 6487482"/>
              <a:gd name="connsiteY616" fmla="*/ 4806194 h 5898065"/>
              <a:gd name="connsiteX617" fmla="*/ 3746149 w 6487482"/>
              <a:gd name="connsiteY617" fmla="*/ 4851073 h 5898065"/>
              <a:gd name="connsiteX618" fmla="*/ 3701148 w 6487482"/>
              <a:gd name="connsiteY618" fmla="*/ 4830616 h 5898065"/>
              <a:gd name="connsiteX619" fmla="*/ 3687612 w 6487482"/>
              <a:gd name="connsiteY619" fmla="*/ 4859527 h 5898065"/>
              <a:gd name="connsiteX620" fmla="*/ 3675730 w 6487482"/>
              <a:gd name="connsiteY620" fmla="*/ 4840500 h 5898065"/>
              <a:gd name="connsiteX621" fmla="*/ 3644650 w 6487482"/>
              <a:gd name="connsiteY621" fmla="*/ 4831793 h 5898065"/>
              <a:gd name="connsiteX622" fmla="*/ 3628068 w 6487482"/>
              <a:gd name="connsiteY622" fmla="*/ 4810140 h 5898065"/>
              <a:gd name="connsiteX623" fmla="*/ 3596026 w 6487482"/>
              <a:gd name="connsiteY623" fmla="*/ 4785465 h 5898065"/>
              <a:gd name="connsiteX624" fmla="*/ 3575533 w 6487482"/>
              <a:gd name="connsiteY624" fmla="*/ 4835975 h 5898065"/>
              <a:gd name="connsiteX625" fmla="*/ 3529403 w 6487482"/>
              <a:gd name="connsiteY625" fmla="*/ 4741943 h 5898065"/>
              <a:gd name="connsiteX626" fmla="*/ 3481402 w 6487482"/>
              <a:gd name="connsiteY626" fmla="*/ 4712796 h 5898065"/>
              <a:gd name="connsiteX627" fmla="*/ 3478907 w 6487482"/>
              <a:gd name="connsiteY627" fmla="*/ 4760500 h 5898065"/>
              <a:gd name="connsiteX628" fmla="*/ 3431701 w 6487482"/>
              <a:gd name="connsiteY628" fmla="*/ 4689714 h 5898065"/>
              <a:gd name="connsiteX629" fmla="*/ 3425865 w 6487482"/>
              <a:gd name="connsiteY629" fmla="*/ 4729940 h 5898065"/>
              <a:gd name="connsiteX630" fmla="*/ 3415786 w 6487482"/>
              <a:gd name="connsiteY630" fmla="*/ 4727116 h 5898065"/>
              <a:gd name="connsiteX631" fmla="*/ 3400717 w 6487482"/>
              <a:gd name="connsiteY631" fmla="*/ 4819699 h 5898065"/>
              <a:gd name="connsiteX632" fmla="*/ 3386797 w 6487482"/>
              <a:gd name="connsiteY632" fmla="*/ 4807950 h 5898065"/>
              <a:gd name="connsiteX633" fmla="*/ 3342520 w 6487482"/>
              <a:gd name="connsiteY633" fmla="*/ 4826941 h 5898065"/>
              <a:gd name="connsiteX634" fmla="*/ 3315133 w 6487482"/>
              <a:gd name="connsiteY634" fmla="*/ 4763016 h 5898065"/>
              <a:gd name="connsiteX635" fmla="*/ 3303636 w 6487482"/>
              <a:gd name="connsiteY635" fmla="*/ 4784651 h 5898065"/>
              <a:gd name="connsiteX636" fmla="*/ 3270010 w 6487482"/>
              <a:gd name="connsiteY636" fmla="*/ 4726827 h 5898065"/>
              <a:gd name="connsiteX637" fmla="*/ 3189692 w 6487482"/>
              <a:gd name="connsiteY637" fmla="*/ 5052298 h 5898065"/>
              <a:gd name="connsiteX638" fmla="*/ 3127103 w 6487482"/>
              <a:gd name="connsiteY638" fmla="*/ 5295090 h 5898065"/>
              <a:gd name="connsiteX639" fmla="*/ 3062378 w 6487482"/>
              <a:gd name="connsiteY639" fmla="*/ 5406465 h 5898065"/>
              <a:gd name="connsiteX640" fmla="*/ 3005765 w 6487482"/>
              <a:gd name="connsiteY640" fmla="*/ 5446855 h 5898065"/>
              <a:gd name="connsiteX641" fmla="*/ 2907582 w 6487482"/>
              <a:gd name="connsiteY641" fmla="*/ 5558012 h 5898065"/>
              <a:gd name="connsiteX642" fmla="*/ 2953108 w 6487482"/>
              <a:gd name="connsiteY642" fmla="*/ 5456956 h 5898065"/>
              <a:gd name="connsiteX643" fmla="*/ 2933070 w 6487482"/>
              <a:gd name="connsiteY643" fmla="*/ 5467040 h 5898065"/>
              <a:gd name="connsiteX644" fmla="*/ 2837266 w 6487482"/>
              <a:gd name="connsiteY644" fmla="*/ 5569708 h 5898065"/>
              <a:gd name="connsiteX645" fmla="*/ 2809424 w 6487482"/>
              <a:gd name="connsiteY645" fmla="*/ 5546209 h 5898065"/>
              <a:gd name="connsiteX646" fmla="*/ 2697082 w 6487482"/>
              <a:gd name="connsiteY646" fmla="*/ 5669098 h 5898065"/>
              <a:gd name="connsiteX647" fmla="*/ 2766225 w 6487482"/>
              <a:gd name="connsiteY647" fmla="*/ 5541954 h 5898065"/>
              <a:gd name="connsiteX648" fmla="*/ 2767879 w 6487482"/>
              <a:gd name="connsiteY648" fmla="*/ 5494016 h 5898065"/>
              <a:gd name="connsiteX649" fmla="*/ 2747264 w 6487482"/>
              <a:gd name="connsiteY649" fmla="*/ 5528793 h 5898065"/>
              <a:gd name="connsiteX650" fmla="*/ 2726264 w 6487482"/>
              <a:gd name="connsiteY650" fmla="*/ 5522909 h 5898065"/>
              <a:gd name="connsiteX651" fmla="*/ 2690651 w 6487482"/>
              <a:gd name="connsiteY651" fmla="*/ 5569183 h 5898065"/>
              <a:gd name="connsiteX652" fmla="*/ 2707303 w 6487482"/>
              <a:gd name="connsiteY652" fmla="*/ 5509748 h 5898065"/>
              <a:gd name="connsiteX653" fmla="*/ 2615987 w 6487482"/>
              <a:gd name="connsiteY653" fmla="*/ 5515559 h 5898065"/>
              <a:gd name="connsiteX654" fmla="*/ 2508231 w 6487482"/>
              <a:gd name="connsiteY654" fmla="*/ 5680286 h 5898065"/>
              <a:gd name="connsiteX655" fmla="*/ 2448686 w 6487482"/>
              <a:gd name="connsiteY655" fmla="*/ 5630899 h 5898065"/>
              <a:gd name="connsiteX656" fmla="*/ 2498387 w 6487482"/>
              <a:gd name="connsiteY656" fmla="*/ 5653982 h 5898065"/>
              <a:gd name="connsiteX657" fmla="*/ 2422646 w 6487482"/>
              <a:gd name="connsiteY657" fmla="*/ 5623603 h 5898065"/>
              <a:gd name="connsiteX658" fmla="*/ 2413644 w 6487482"/>
              <a:gd name="connsiteY658" fmla="*/ 5597534 h 5898065"/>
              <a:gd name="connsiteX659" fmla="*/ 2413644 w 6487482"/>
              <a:gd name="connsiteY659" fmla="*/ 5597534 h 5898065"/>
              <a:gd name="connsiteX660" fmla="*/ 2313998 w 6487482"/>
              <a:gd name="connsiteY660" fmla="*/ 5691276 h 5898065"/>
              <a:gd name="connsiteX661" fmla="*/ 2258847 w 6487482"/>
              <a:gd name="connsiteY661" fmla="*/ 5749082 h 5898065"/>
              <a:gd name="connsiteX662" fmla="*/ 2178066 w 6487482"/>
              <a:gd name="connsiteY662" fmla="*/ 5717292 h 5898065"/>
              <a:gd name="connsiteX663" fmla="*/ 1977306 w 6487482"/>
              <a:gd name="connsiteY663" fmla="*/ 5832415 h 5898065"/>
              <a:gd name="connsiteX664" fmla="*/ 1908645 w 6487482"/>
              <a:gd name="connsiteY664" fmla="*/ 5796171 h 5898065"/>
              <a:gd name="connsiteX665" fmla="*/ 1839117 w 6487482"/>
              <a:gd name="connsiteY665" fmla="*/ 5882653 h 5898065"/>
              <a:gd name="connsiteX666" fmla="*/ 1892685 w 6487482"/>
              <a:gd name="connsiteY666" fmla="*/ 5791699 h 5898065"/>
              <a:gd name="connsiteX667" fmla="*/ 1844612 w 6487482"/>
              <a:gd name="connsiteY667" fmla="*/ 5843639 h 5898065"/>
              <a:gd name="connsiteX668" fmla="*/ 1738413 w 6487482"/>
              <a:gd name="connsiteY668" fmla="*/ 5821733 h 5898065"/>
              <a:gd name="connsiteX669" fmla="*/ 1639223 w 6487482"/>
              <a:gd name="connsiteY669" fmla="*/ 5875049 h 5898065"/>
              <a:gd name="connsiteX670" fmla="*/ 1601301 w 6487482"/>
              <a:gd name="connsiteY670" fmla="*/ 5848727 h 5898065"/>
              <a:gd name="connsiteX671" fmla="*/ 1548529 w 6487482"/>
              <a:gd name="connsiteY671" fmla="*/ 5898042 h 5898065"/>
              <a:gd name="connsiteX672" fmla="*/ 1490447 w 6487482"/>
              <a:gd name="connsiteY672" fmla="*/ 5866070 h 5898065"/>
              <a:gd name="connsiteX673" fmla="*/ 1474942 w 6487482"/>
              <a:gd name="connsiteY673" fmla="*/ 5821173 h 5898065"/>
              <a:gd name="connsiteX674" fmla="*/ 1396892 w 6487482"/>
              <a:gd name="connsiteY674" fmla="*/ 5718198 h 5898065"/>
              <a:gd name="connsiteX675" fmla="*/ 1411321 w 6487482"/>
              <a:gd name="connsiteY675" fmla="*/ 5786341 h 5898065"/>
              <a:gd name="connsiteX676" fmla="*/ 1379279 w 6487482"/>
              <a:gd name="connsiteY676" fmla="*/ 5761665 h 5898065"/>
              <a:gd name="connsiteX677" fmla="*/ 1344120 w 6487482"/>
              <a:gd name="connsiteY677" fmla="*/ 5767513 h 5898065"/>
              <a:gd name="connsiteX678" fmla="*/ 1266693 w 6487482"/>
              <a:gd name="connsiteY678" fmla="*/ 5681719 h 5898065"/>
              <a:gd name="connsiteX679" fmla="*/ 1262615 w 6487482"/>
              <a:gd name="connsiteY679" fmla="*/ 5696275 h 5898065"/>
              <a:gd name="connsiteX680" fmla="*/ 1220614 w 6487482"/>
              <a:gd name="connsiteY680" fmla="*/ 5684507 h 5898065"/>
              <a:gd name="connsiteX681" fmla="*/ 1171029 w 6487482"/>
              <a:gd name="connsiteY681" fmla="*/ 5622212 h 5898065"/>
              <a:gd name="connsiteX682" fmla="*/ 1179420 w 6487482"/>
              <a:gd name="connsiteY682" fmla="*/ 5663195 h 5898065"/>
              <a:gd name="connsiteX683" fmla="*/ 1181345 w 6487482"/>
              <a:gd name="connsiteY683" fmla="*/ 5666400 h 5898065"/>
              <a:gd name="connsiteX684" fmla="*/ 1179786 w 6487482"/>
              <a:gd name="connsiteY684" fmla="*/ 5673763 h 5898065"/>
              <a:gd name="connsiteX685" fmla="*/ 1165918 w 6487482"/>
              <a:gd name="connsiteY685" fmla="*/ 5701887 h 5898065"/>
              <a:gd name="connsiteX686" fmla="*/ 1222583 w 6487482"/>
              <a:gd name="connsiteY686" fmla="*/ 5758317 h 5898065"/>
              <a:gd name="connsiteX687" fmla="*/ 1128959 w 6487482"/>
              <a:gd name="connsiteY687" fmla="*/ 5691531 h 5898065"/>
              <a:gd name="connsiteX688" fmla="*/ 1081412 w 6487482"/>
              <a:gd name="connsiteY688" fmla="*/ 5621958 h 5898065"/>
              <a:gd name="connsiteX689" fmla="*/ 1001227 w 6487482"/>
              <a:gd name="connsiteY689" fmla="*/ 5387568 h 5898065"/>
              <a:gd name="connsiteX690" fmla="*/ 1000546 w 6487482"/>
              <a:gd name="connsiteY690" fmla="*/ 5385905 h 5898065"/>
              <a:gd name="connsiteX691" fmla="*/ 1000354 w 6487482"/>
              <a:gd name="connsiteY691" fmla="*/ 5385608 h 5898065"/>
              <a:gd name="connsiteX692" fmla="*/ 995735 w 6487482"/>
              <a:gd name="connsiteY692" fmla="*/ 5375237 h 5898065"/>
              <a:gd name="connsiteX693" fmla="*/ 989345 w 6487482"/>
              <a:gd name="connsiteY693" fmla="*/ 5368541 h 5898065"/>
              <a:gd name="connsiteX694" fmla="*/ 1000354 w 6487482"/>
              <a:gd name="connsiteY694" fmla="*/ 5385608 h 5898065"/>
              <a:gd name="connsiteX695" fmla="*/ 1001227 w 6487482"/>
              <a:gd name="connsiteY695" fmla="*/ 5387568 h 5898065"/>
              <a:gd name="connsiteX696" fmla="*/ 960304 w 6487482"/>
              <a:gd name="connsiteY696" fmla="*/ 5352555 h 5898065"/>
              <a:gd name="connsiteX697" fmla="*/ 980157 w 6487482"/>
              <a:gd name="connsiteY697" fmla="*/ 5462771 h 5898065"/>
              <a:gd name="connsiteX698" fmla="*/ 1023215 w 6487482"/>
              <a:gd name="connsiteY698" fmla="*/ 5629200 h 5898065"/>
              <a:gd name="connsiteX699" fmla="*/ 950730 w 6487482"/>
              <a:gd name="connsiteY699" fmla="*/ 5406124 h 5898065"/>
              <a:gd name="connsiteX700" fmla="*/ 916650 w 6487482"/>
              <a:gd name="connsiteY700" fmla="*/ 5388726 h 5898065"/>
              <a:gd name="connsiteX701" fmla="*/ 883216 w 6487482"/>
              <a:gd name="connsiteY701" fmla="*/ 5265548 h 5898065"/>
              <a:gd name="connsiteX702" fmla="*/ 841742 w 6487482"/>
              <a:gd name="connsiteY702" fmla="*/ 5132267 h 5898065"/>
              <a:gd name="connsiteX703" fmla="*/ 860177 w 6487482"/>
              <a:gd name="connsiteY703" fmla="*/ 5266942 h 5898065"/>
              <a:gd name="connsiteX704" fmla="*/ 827244 w 6487482"/>
              <a:gd name="connsiteY704" fmla="*/ 5145212 h 5898065"/>
              <a:gd name="connsiteX705" fmla="*/ 808283 w 6487482"/>
              <a:gd name="connsiteY705" fmla="*/ 5132050 h 5898065"/>
              <a:gd name="connsiteX706" fmla="*/ 776651 w 6487482"/>
              <a:gd name="connsiteY706" fmla="*/ 5025075 h 5898065"/>
              <a:gd name="connsiteX707" fmla="*/ 617851 w 6487482"/>
              <a:gd name="connsiteY707" fmla="*/ 4308180 h 5898065"/>
              <a:gd name="connsiteX708" fmla="*/ 601199 w 6487482"/>
              <a:gd name="connsiteY708" fmla="*/ 4367615 h 5898065"/>
              <a:gd name="connsiteX709" fmla="*/ 630554 w 6487482"/>
              <a:gd name="connsiteY709" fmla="*/ 4505349 h 5898065"/>
              <a:gd name="connsiteX710" fmla="*/ 635691 w 6487482"/>
              <a:gd name="connsiteY710" fmla="*/ 4645455 h 5898065"/>
              <a:gd name="connsiteX711" fmla="*/ 587041 w 6487482"/>
              <a:gd name="connsiteY711" fmla="*/ 4379346 h 5898065"/>
              <a:gd name="connsiteX712" fmla="*/ 564624 w 6487482"/>
              <a:gd name="connsiteY712" fmla="*/ 4397921 h 5898065"/>
              <a:gd name="connsiteX713" fmla="*/ 596185 w 6487482"/>
              <a:gd name="connsiteY713" fmla="*/ 4585984 h 5898065"/>
              <a:gd name="connsiteX714" fmla="*/ 559443 w 6487482"/>
              <a:gd name="connsiteY714" fmla="*/ 4558683 h 5898065"/>
              <a:gd name="connsiteX715" fmla="*/ 559879 w 6487482"/>
              <a:gd name="connsiteY715" fmla="*/ 4696164 h 5898065"/>
              <a:gd name="connsiteX716" fmla="*/ 532878 w 6487482"/>
              <a:gd name="connsiteY716" fmla="*/ 4672900 h 5898065"/>
              <a:gd name="connsiteX717" fmla="*/ 499759 w 6487482"/>
              <a:gd name="connsiteY717" fmla="*/ 4671470 h 5898065"/>
              <a:gd name="connsiteX718" fmla="*/ 459798 w 6487482"/>
              <a:gd name="connsiteY718" fmla="*/ 4652425 h 5898065"/>
              <a:gd name="connsiteX719" fmla="*/ 327762 w 6487482"/>
              <a:gd name="connsiteY719" fmla="*/ 3982274 h 5898065"/>
              <a:gd name="connsiteX720" fmla="*/ 327762 w 6487482"/>
              <a:gd name="connsiteY720" fmla="*/ 3982274 h 5898065"/>
              <a:gd name="connsiteX721" fmla="*/ 361799 w 6487482"/>
              <a:gd name="connsiteY721" fmla="*/ 4300540 h 5898065"/>
              <a:gd name="connsiteX722" fmla="*/ 379351 w 6487482"/>
              <a:gd name="connsiteY722" fmla="*/ 4406842 h 5898065"/>
              <a:gd name="connsiteX723" fmla="*/ 399332 w 6487482"/>
              <a:gd name="connsiteY723" fmla="*/ 4482553 h 5898065"/>
              <a:gd name="connsiteX724" fmla="*/ 400163 w 6487482"/>
              <a:gd name="connsiteY724" fmla="*/ 4490141 h 5898065"/>
              <a:gd name="connsiteX725" fmla="*/ 407135 w 6487482"/>
              <a:gd name="connsiteY725" fmla="*/ 4540701 h 5898065"/>
              <a:gd name="connsiteX726" fmla="*/ 410327 w 6487482"/>
              <a:gd name="connsiteY726" fmla="*/ 4562310 h 5898065"/>
              <a:gd name="connsiteX727" fmla="*/ 411428 w 6487482"/>
              <a:gd name="connsiteY727" fmla="*/ 4576898 h 5898065"/>
              <a:gd name="connsiteX728" fmla="*/ 411174 w 6487482"/>
              <a:gd name="connsiteY728" fmla="*/ 4606097 h 5898065"/>
              <a:gd name="connsiteX729" fmla="*/ 390629 w 6487482"/>
              <a:gd name="connsiteY729" fmla="*/ 4559788 h 5898065"/>
              <a:gd name="connsiteX730" fmla="*/ 315355 w 6487482"/>
              <a:gd name="connsiteY730" fmla="*/ 4084760 h 5898065"/>
              <a:gd name="connsiteX731" fmla="*/ 268307 w 6487482"/>
              <a:gd name="connsiteY731" fmla="*/ 3673893 h 5898065"/>
              <a:gd name="connsiteX732" fmla="*/ 254457 w 6487482"/>
              <a:gd name="connsiteY732" fmla="*/ 3581056 h 5898065"/>
              <a:gd name="connsiteX733" fmla="*/ 283313 w 6487482"/>
              <a:gd name="connsiteY733" fmla="*/ 4060085 h 5898065"/>
              <a:gd name="connsiteX734" fmla="*/ 334201 w 6487482"/>
              <a:gd name="connsiteY734" fmla="*/ 4479877 h 5898065"/>
              <a:gd name="connsiteX735" fmla="*/ 345558 w 6487482"/>
              <a:gd name="connsiteY735" fmla="*/ 4620418 h 5898065"/>
              <a:gd name="connsiteX736" fmla="*/ 321486 w 6487482"/>
              <a:gd name="connsiteY736" fmla="*/ 4686932 h 5898065"/>
              <a:gd name="connsiteX737" fmla="*/ 283975 w 6487482"/>
              <a:gd name="connsiteY737" fmla="*/ 4578308 h 5898065"/>
              <a:gd name="connsiteX738" fmla="*/ 214511 w 6487482"/>
              <a:gd name="connsiteY738" fmla="*/ 4186015 h 5898065"/>
              <a:gd name="connsiteX739" fmla="*/ 193965 w 6487482"/>
              <a:gd name="connsiteY739" fmla="*/ 4139706 h 5898065"/>
              <a:gd name="connsiteX740" fmla="*/ 237505 w 6487482"/>
              <a:gd name="connsiteY740" fmla="*/ 4485490 h 5898065"/>
              <a:gd name="connsiteX741" fmla="*/ 250061 w 6487482"/>
              <a:gd name="connsiteY741" fmla="*/ 4618517 h 5898065"/>
              <a:gd name="connsiteX742" fmla="*/ 220853 w 6487482"/>
              <a:gd name="connsiteY742" fmla="*/ 4544925 h 5898065"/>
              <a:gd name="connsiteX743" fmla="*/ 195775 w 6487482"/>
              <a:gd name="connsiteY743" fmla="*/ 4553596 h 5898065"/>
              <a:gd name="connsiteX744" fmla="*/ 108382 w 6487482"/>
              <a:gd name="connsiteY744" fmla="*/ 4083023 h 5898065"/>
              <a:gd name="connsiteX745" fmla="*/ 87837 w 6487482"/>
              <a:gd name="connsiteY745" fmla="*/ 4036713 h 5898065"/>
              <a:gd name="connsiteX746" fmla="*/ 74993 w 6487482"/>
              <a:gd name="connsiteY746" fmla="*/ 4001719 h 5898065"/>
              <a:gd name="connsiteX747" fmla="*/ 19269 w 6487482"/>
              <a:gd name="connsiteY747" fmla="*/ 2939565 h 5898065"/>
              <a:gd name="connsiteX748" fmla="*/ 4341 w 6487482"/>
              <a:gd name="connsiteY748" fmla="*/ 2869974 h 5898065"/>
              <a:gd name="connsiteX749" fmla="*/ 7135 w 6487482"/>
              <a:gd name="connsiteY749" fmla="*/ 2320014 h 5898065"/>
              <a:gd name="connsiteX750" fmla="*/ 2691 w 6487482"/>
              <a:gd name="connsiteY750" fmla="*/ 2116002 h 5898065"/>
              <a:gd name="connsiteX751" fmla="*/ 3287 w 6487482"/>
              <a:gd name="connsiteY751" fmla="*/ 1913402 h 5898065"/>
              <a:gd name="connsiteX752" fmla="*/ 22366 w 6487482"/>
              <a:gd name="connsiteY752" fmla="*/ 742696 h 5898065"/>
              <a:gd name="connsiteX753" fmla="*/ 55600 w 6487482"/>
              <a:gd name="connsiteY753" fmla="*/ 362171 h 5898065"/>
              <a:gd name="connsiteX754" fmla="*/ 118600 w 6487482"/>
              <a:gd name="connsiteY754" fmla="*/ 379822 h 5898065"/>
              <a:gd name="connsiteX755" fmla="*/ 139837 w 6487482"/>
              <a:gd name="connsiteY755" fmla="*/ 362225 h 5898065"/>
              <a:gd name="connsiteX756" fmla="*/ 172719 w 6487482"/>
              <a:gd name="connsiteY756" fmla="*/ 387136 h 5898065"/>
              <a:gd name="connsiteX757" fmla="*/ 203414 w 6487482"/>
              <a:gd name="connsiteY757" fmla="*/ 355183 h 5898065"/>
              <a:gd name="connsiteX758" fmla="*/ 217957 w 6487482"/>
              <a:gd name="connsiteY758" fmla="*/ 384112 h 5898065"/>
              <a:gd name="connsiteX759" fmla="*/ 233532 w 6487482"/>
              <a:gd name="connsiteY759" fmla="*/ 347923 h 5898065"/>
              <a:gd name="connsiteX760" fmla="*/ 268453 w 6487482"/>
              <a:gd name="connsiteY760" fmla="*/ 365556 h 5898065"/>
              <a:gd name="connsiteX761" fmla="*/ 260919 w 6487482"/>
              <a:gd name="connsiteY761" fmla="*/ 411848 h 5898065"/>
              <a:gd name="connsiteX762" fmla="*/ 321950 w 6487482"/>
              <a:gd name="connsiteY762" fmla="*/ 355689 h 5898065"/>
              <a:gd name="connsiteX763" fmla="*/ 339494 w 6487482"/>
              <a:gd name="connsiteY763" fmla="*/ 393309 h 5898065"/>
              <a:gd name="connsiteX764" fmla="*/ 376691 w 6487482"/>
              <a:gd name="connsiteY764" fmla="*/ 380184 h 5898065"/>
              <a:gd name="connsiteX765" fmla="*/ 397691 w 6487482"/>
              <a:gd name="connsiteY765" fmla="*/ 386067 h 5898065"/>
              <a:gd name="connsiteX766" fmla="*/ 443891 w 6487482"/>
              <a:gd name="connsiteY766" fmla="*/ 399012 h 5898065"/>
              <a:gd name="connsiteX767" fmla="*/ 488270 w 6487482"/>
              <a:gd name="connsiteY767" fmla="*/ 402289 h 5898065"/>
              <a:gd name="connsiteX768" fmla="*/ 516971 w 6487482"/>
              <a:gd name="connsiteY768" fmla="*/ 419487 h 5898065"/>
              <a:gd name="connsiteX769" fmla="*/ 559041 w 6487482"/>
              <a:gd name="connsiteY769" fmla="*/ 350167 h 5898065"/>
              <a:gd name="connsiteX770" fmla="*/ 589429 w 6487482"/>
              <a:gd name="connsiteY770" fmla="*/ 422782 h 5898065"/>
              <a:gd name="connsiteX771" fmla="*/ 617123 w 6487482"/>
              <a:gd name="connsiteY771" fmla="*/ 382138 h 5898065"/>
              <a:gd name="connsiteX772" fmla="*/ 685163 w 6487482"/>
              <a:gd name="connsiteY772" fmla="*/ 401202 h 5898065"/>
              <a:gd name="connsiteX773" fmla="*/ 743700 w 6487482"/>
              <a:gd name="connsiteY773" fmla="*/ 392747 h 5898065"/>
              <a:gd name="connsiteX774" fmla="*/ 790285 w 6487482"/>
              <a:gd name="connsiteY774" fmla="*/ 446353 h 5898065"/>
              <a:gd name="connsiteX775" fmla="*/ 868860 w 6487482"/>
              <a:gd name="connsiteY775" fmla="*/ 427814 h 5898065"/>
              <a:gd name="connsiteX776" fmla="*/ 897176 w 6487482"/>
              <a:gd name="connsiteY776" fmla="*/ 404352 h 5898065"/>
              <a:gd name="connsiteX777" fmla="*/ 906057 w 6487482"/>
              <a:gd name="connsiteY777" fmla="*/ 414689 h 5898065"/>
              <a:gd name="connsiteX778" fmla="*/ 922594 w 6487482"/>
              <a:gd name="connsiteY778" fmla="*/ 394467 h 5898065"/>
              <a:gd name="connsiteX779" fmla="*/ 944216 w 6487482"/>
              <a:gd name="connsiteY779" fmla="*/ 417531 h 5898065"/>
              <a:gd name="connsiteX780" fmla="*/ 996751 w 6487482"/>
              <a:gd name="connsiteY780" fmla="*/ 391697 h 5898065"/>
              <a:gd name="connsiteX781" fmla="*/ 1002753 w 6487482"/>
              <a:gd name="connsiteY781" fmla="*/ 409077 h 5898065"/>
              <a:gd name="connsiteX782" fmla="*/ 1032871 w 6487482"/>
              <a:gd name="connsiteY782" fmla="*/ 401817 h 5898065"/>
              <a:gd name="connsiteX783" fmla="*/ 1095871 w 6487482"/>
              <a:gd name="connsiteY783" fmla="*/ 419468 h 5898065"/>
              <a:gd name="connsiteX784" fmla="*/ 1121456 w 6487482"/>
              <a:gd name="connsiteY784" fmla="*/ 467190 h 5898065"/>
              <a:gd name="connsiteX785" fmla="*/ 1148528 w 6487482"/>
              <a:gd name="connsiteY785" fmla="*/ 409366 h 5898065"/>
              <a:gd name="connsiteX786" fmla="*/ 1158031 w 6487482"/>
              <a:gd name="connsiteY786" fmla="*/ 436884 h 5898065"/>
              <a:gd name="connsiteX787" fmla="*/ 1184527 w 6487482"/>
              <a:gd name="connsiteY787" fmla="*/ 403754 h 5898065"/>
              <a:gd name="connsiteX788" fmla="*/ 1233150 w 6487482"/>
              <a:gd name="connsiteY788" fmla="*/ 450082 h 5898065"/>
              <a:gd name="connsiteX789" fmla="*/ 1249065 w 6487482"/>
              <a:gd name="connsiteY789" fmla="*/ 412679 h 5898065"/>
              <a:gd name="connsiteX790" fmla="*/ 1312687 w 6487482"/>
              <a:gd name="connsiteY790" fmla="*/ 447511 h 5898065"/>
              <a:gd name="connsiteX791" fmla="*/ 1326224 w 6487482"/>
              <a:gd name="connsiteY791" fmla="*/ 418599 h 5898065"/>
              <a:gd name="connsiteX792" fmla="*/ 1388383 w 6487482"/>
              <a:gd name="connsiteY792" fmla="*/ 436015 h 5898065"/>
              <a:gd name="connsiteX793" fmla="*/ 1423926 w 6487482"/>
              <a:gd name="connsiteY793" fmla="*/ 470828 h 5898065"/>
              <a:gd name="connsiteX794" fmla="*/ 1440463 w 6487482"/>
              <a:gd name="connsiteY794" fmla="*/ 450606 h 5898065"/>
              <a:gd name="connsiteX795" fmla="*/ 1456039 w 6487482"/>
              <a:gd name="connsiteY795" fmla="*/ 414416 h 5898065"/>
              <a:gd name="connsiteX796" fmla="*/ 1500078 w 6487482"/>
              <a:gd name="connsiteY796" fmla="*/ 418906 h 5898065"/>
              <a:gd name="connsiteX797" fmla="*/ 1520000 w 6487482"/>
              <a:gd name="connsiteY797" fmla="*/ 448035 h 5898065"/>
              <a:gd name="connsiteX798" fmla="*/ 1538236 w 6487482"/>
              <a:gd name="connsiteY798" fmla="*/ 421748 h 5898065"/>
              <a:gd name="connsiteX799" fmla="*/ 1576158 w 6487482"/>
              <a:gd name="connsiteY799" fmla="*/ 448071 h 5898065"/>
              <a:gd name="connsiteX800" fmla="*/ 1592696 w 6487482"/>
              <a:gd name="connsiteY800" fmla="*/ 427849 h 5898065"/>
              <a:gd name="connsiteX801" fmla="*/ 1637356 w 6487482"/>
              <a:gd name="connsiteY801" fmla="*/ 449519 h 5898065"/>
              <a:gd name="connsiteX802" fmla="*/ 1649931 w 6487482"/>
              <a:gd name="connsiteY802" fmla="*/ 404640 h 5898065"/>
              <a:gd name="connsiteX803" fmla="*/ 1668891 w 6487482"/>
              <a:gd name="connsiteY803" fmla="*/ 417801 h 5898065"/>
              <a:gd name="connsiteX804" fmla="*/ 1689892 w 6487482"/>
              <a:gd name="connsiteY804" fmla="*/ 423685 h 5898065"/>
              <a:gd name="connsiteX805" fmla="*/ 1698317 w 6487482"/>
              <a:gd name="connsiteY805" fmla="*/ 474448 h 5898065"/>
              <a:gd name="connsiteX806" fmla="*/ 1747518 w 6487482"/>
              <a:gd name="connsiteY806" fmla="*/ 496082 h 5898065"/>
              <a:gd name="connsiteX807" fmla="*/ 1782965 w 6487482"/>
              <a:gd name="connsiteY807" fmla="*/ 392202 h 5898065"/>
              <a:gd name="connsiteX808" fmla="*/ 1849588 w 6487482"/>
              <a:gd name="connsiteY808" fmla="*/ 435724 h 5898065"/>
              <a:gd name="connsiteX809" fmla="*/ 1891203 w 6487482"/>
              <a:gd name="connsiteY809" fmla="*/ 406830 h 5898065"/>
              <a:gd name="connsiteX810" fmla="*/ 1908747 w 6487482"/>
              <a:gd name="connsiteY810" fmla="*/ 444450 h 5898065"/>
              <a:gd name="connsiteX811" fmla="*/ 1955402 w 6487482"/>
              <a:gd name="connsiteY811" fmla="*/ 416968 h 5898065"/>
              <a:gd name="connsiteX812" fmla="*/ 1939827 w 6487482"/>
              <a:gd name="connsiteY812" fmla="*/ 453158 h 5898065"/>
              <a:gd name="connsiteX813" fmla="*/ 1992939 w 6487482"/>
              <a:gd name="connsiteY813" fmla="*/ 402630 h 5898065"/>
              <a:gd name="connsiteX814" fmla="*/ 2177783 w 6487482"/>
              <a:gd name="connsiteY814" fmla="*/ 324910 h 5898065"/>
              <a:gd name="connsiteX815" fmla="*/ 2181746 w 6487482"/>
              <a:gd name="connsiteY815" fmla="*/ 349567 h 5898065"/>
              <a:gd name="connsiteX816" fmla="*/ 2250863 w 6487482"/>
              <a:gd name="connsiteY816" fmla="*/ 345385 h 5898065"/>
              <a:gd name="connsiteX817" fmla="*/ 2297903 w 6487482"/>
              <a:gd name="connsiteY817" fmla="*/ 358565 h 5898065"/>
              <a:gd name="connsiteX818" fmla="*/ 2335440 w 6487482"/>
              <a:gd name="connsiteY818" fmla="*/ 344226 h 5898065"/>
              <a:gd name="connsiteX819" fmla="*/ 2364481 w 6487482"/>
              <a:gd name="connsiteY819" fmla="*/ 360212 h 5898065"/>
              <a:gd name="connsiteX820" fmla="*/ 2404679 w 6487482"/>
              <a:gd name="connsiteY820" fmla="*/ 355776 h 5898065"/>
              <a:gd name="connsiteX821" fmla="*/ 2449680 w 6487482"/>
              <a:gd name="connsiteY821" fmla="*/ 376233 h 5898065"/>
              <a:gd name="connsiteX822" fmla="*/ 2546876 w 6487482"/>
              <a:gd name="connsiteY822" fmla="*/ 372069 h 5898065"/>
              <a:gd name="connsiteX823" fmla="*/ 2585997 w 6487482"/>
              <a:gd name="connsiteY823" fmla="*/ 390879 h 5898065"/>
              <a:gd name="connsiteX824" fmla="*/ 2702731 w 6487482"/>
              <a:gd name="connsiteY824" fmla="*/ 375183 h 5898065"/>
              <a:gd name="connsiteX825" fmla="*/ 2837349 w 6487482"/>
              <a:gd name="connsiteY825" fmla="*/ 395893 h 5898065"/>
              <a:gd name="connsiteX826" fmla="*/ 2905004 w 6487482"/>
              <a:gd name="connsiteY826" fmla="*/ 374296 h 5898065"/>
              <a:gd name="connsiteX827" fmla="*/ 2971005 w 6487482"/>
              <a:gd name="connsiteY827" fmla="*/ 400637 h 5898065"/>
              <a:gd name="connsiteX828" fmla="*/ 3034242 w 6487482"/>
              <a:gd name="connsiteY828" fmla="*/ 394807 h 5898065"/>
              <a:gd name="connsiteX829" fmla="*/ 3102282 w 6487482"/>
              <a:gd name="connsiteY829" fmla="*/ 413870 h 5898065"/>
              <a:gd name="connsiteX830" fmla="*/ 3139819 w 6487482"/>
              <a:gd name="connsiteY830" fmla="*/ 399532 h 5898065"/>
              <a:gd name="connsiteX831" fmla="*/ 3184820 w 6487482"/>
              <a:gd name="connsiteY831" fmla="*/ 419989 h 5898065"/>
              <a:gd name="connsiteX832" fmla="*/ 3277553 w 6487482"/>
              <a:gd name="connsiteY832" fmla="*/ 389719 h 5898065"/>
              <a:gd name="connsiteX833" fmla="*/ 3466290 w 6487482"/>
              <a:gd name="connsiteY833" fmla="*/ 417744 h 5898065"/>
              <a:gd name="connsiteX834" fmla="*/ 3566103 w 6487482"/>
              <a:gd name="connsiteY834" fmla="*/ 381609 h 5898065"/>
              <a:gd name="connsiteX835" fmla="*/ 3755801 w 6487482"/>
              <a:gd name="connsiteY835" fmla="*/ 425601 h 5898065"/>
              <a:gd name="connsiteX836" fmla="*/ 3795999 w 6487482"/>
              <a:gd name="connsiteY836" fmla="*/ 421165 h 5898065"/>
              <a:gd name="connsiteX837" fmla="*/ 3891733 w 6487482"/>
              <a:gd name="connsiteY837" fmla="*/ 399585 h 5898065"/>
              <a:gd name="connsiteX838" fmla="*/ 4063478 w 6487482"/>
              <a:gd name="connsiteY838" fmla="*/ 488257 h 5898065"/>
              <a:gd name="connsiteX839" fmla="*/ 4095905 w 6487482"/>
              <a:gd name="connsiteY839" fmla="*/ 553594 h 5898065"/>
              <a:gd name="connsiteX840" fmla="*/ 4121438 w 6487482"/>
              <a:gd name="connsiteY840" fmla="*/ 504497 h 5898065"/>
              <a:gd name="connsiteX841" fmla="*/ 4117982 w 6487482"/>
              <a:gd name="connsiteY841" fmla="*/ 536233 h 5898065"/>
              <a:gd name="connsiteX842" fmla="*/ 4143470 w 6487482"/>
              <a:gd name="connsiteY842" fmla="*/ 445260 h 5898065"/>
              <a:gd name="connsiteX843" fmla="*/ 4262454 w 6487482"/>
              <a:gd name="connsiteY843" fmla="*/ 179025 h 5898065"/>
              <a:gd name="connsiteX844" fmla="*/ 4357130 w 6487482"/>
              <a:gd name="connsiteY844" fmla="*/ 2783 h 5898065"/>
              <a:gd name="connsiteX845" fmla="*/ 4361930 w 6487482"/>
              <a:gd name="connsiteY845" fmla="*/ 960 h 589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Lst>
            <a:rect l="l" t="t" r="r" b="b"/>
            <a:pathLst>
              <a:path w="6487482" h="5898065">
                <a:moveTo>
                  <a:pt x="1437290" y="5874724"/>
                </a:moveTo>
                <a:cubicBezTo>
                  <a:pt x="1437290" y="5874724"/>
                  <a:pt x="1455919" y="5875528"/>
                  <a:pt x="1451262" y="5875327"/>
                </a:cubicBezTo>
                <a:cubicBezTo>
                  <a:pt x="1449710" y="5875260"/>
                  <a:pt x="1445570" y="5875081"/>
                  <a:pt x="1437290" y="5874724"/>
                </a:cubicBezTo>
                <a:close/>
                <a:moveTo>
                  <a:pt x="1487994" y="5870437"/>
                </a:moveTo>
                <a:lnTo>
                  <a:pt x="1483702" y="5878077"/>
                </a:lnTo>
                <a:cubicBezTo>
                  <a:pt x="1475672" y="5892371"/>
                  <a:pt x="1482555" y="5880119"/>
                  <a:pt x="1487143" y="5871951"/>
                </a:cubicBezTo>
                <a:close/>
                <a:moveTo>
                  <a:pt x="1490447" y="5866070"/>
                </a:moveTo>
                <a:lnTo>
                  <a:pt x="1487994" y="5870437"/>
                </a:lnTo>
                <a:lnTo>
                  <a:pt x="1489483" y="5867785"/>
                </a:lnTo>
                <a:cubicBezTo>
                  <a:pt x="1490080" y="5866724"/>
                  <a:pt x="1490447" y="5866070"/>
                  <a:pt x="1490447" y="5866070"/>
                </a:cubicBezTo>
                <a:close/>
                <a:moveTo>
                  <a:pt x="2697082" y="5669098"/>
                </a:moveTo>
                <a:cubicBezTo>
                  <a:pt x="2697082" y="5669098"/>
                  <a:pt x="2693004" y="5683653"/>
                  <a:pt x="2697082" y="5669098"/>
                </a:cubicBezTo>
                <a:close/>
                <a:moveTo>
                  <a:pt x="1181494" y="5665697"/>
                </a:moveTo>
                <a:cubicBezTo>
                  <a:pt x="1181868" y="5666783"/>
                  <a:pt x="1181797" y="5666988"/>
                  <a:pt x="1181409" y="5666506"/>
                </a:cubicBezTo>
                <a:lnTo>
                  <a:pt x="1181345" y="5666400"/>
                </a:lnTo>
                <a:close/>
                <a:moveTo>
                  <a:pt x="2520805" y="5635407"/>
                </a:moveTo>
                <a:cubicBezTo>
                  <a:pt x="2513725" y="5641273"/>
                  <a:pt x="2514347" y="5658453"/>
                  <a:pt x="2519387" y="5659865"/>
                </a:cubicBezTo>
                <a:cubicBezTo>
                  <a:pt x="2520577" y="5655620"/>
                  <a:pt x="2520931" y="5649505"/>
                  <a:pt x="2520988" y="5644452"/>
                </a:cubicBezTo>
                <a:cubicBezTo>
                  <a:pt x="2521045" y="5639399"/>
                  <a:pt x="2520805" y="5635407"/>
                  <a:pt x="2520805" y="5635407"/>
                </a:cubicBezTo>
                <a:close/>
                <a:moveTo>
                  <a:pt x="2435539" y="5619234"/>
                </a:moveTo>
                <a:lnTo>
                  <a:pt x="2433567" y="5619903"/>
                </a:lnTo>
                <a:cubicBezTo>
                  <a:pt x="2430967" y="5620784"/>
                  <a:pt x="2427401" y="5621992"/>
                  <a:pt x="2422646" y="5623603"/>
                </a:cubicBezTo>
                <a:cubicBezTo>
                  <a:pt x="2422646" y="5623603"/>
                  <a:pt x="2425023" y="5622798"/>
                  <a:pt x="2427995" y="5621791"/>
                </a:cubicBezTo>
                <a:close/>
                <a:moveTo>
                  <a:pt x="2438355" y="5618280"/>
                </a:moveTo>
                <a:lnTo>
                  <a:pt x="2436910" y="5618770"/>
                </a:lnTo>
                <a:lnTo>
                  <a:pt x="2435539" y="5619234"/>
                </a:lnTo>
                <a:close/>
                <a:moveTo>
                  <a:pt x="2439362" y="5617939"/>
                </a:moveTo>
                <a:cubicBezTo>
                  <a:pt x="2439733" y="5617813"/>
                  <a:pt x="2439585" y="5617863"/>
                  <a:pt x="2438693" y="5618165"/>
                </a:cubicBezTo>
                <a:lnTo>
                  <a:pt x="2438355" y="5618280"/>
                </a:lnTo>
                <a:close/>
                <a:moveTo>
                  <a:pt x="1251951" y="5571639"/>
                </a:moveTo>
                <a:cubicBezTo>
                  <a:pt x="1248606" y="5568686"/>
                  <a:pt x="1246083" y="5571781"/>
                  <a:pt x="1247802" y="5587470"/>
                </a:cubicBezTo>
                <a:cubicBezTo>
                  <a:pt x="1247802" y="5587470"/>
                  <a:pt x="1252605" y="5612363"/>
                  <a:pt x="1259684" y="5606497"/>
                </a:cubicBezTo>
                <a:cubicBezTo>
                  <a:pt x="1261964" y="5603212"/>
                  <a:pt x="1262074" y="5597765"/>
                  <a:pt x="1261029" y="5592096"/>
                </a:cubicBezTo>
                <a:cubicBezTo>
                  <a:pt x="1259463" y="5583593"/>
                  <a:pt x="1255296" y="5574592"/>
                  <a:pt x="1251951" y="5571639"/>
                </a:cubicBezTo>
                <a:close/>
                <a:moveTo>
                  <a:pt x="2547294" y="5538627"/>
                </a:moveTo>
                <a:cubicBezTo>
                  <a:pt x="2528168" y="5544809"/>
                  <a:pt x="2498266" y="5570143"/>
                  <a:pt x="2505300" y="5590510"/>
                </a:cubicBezTo>
                <a:cubicBezTo>
                  <a:pt x="2502298" y="5581819"/>
                  <a:pt x="2549915" y="5570305"/>
                  <a:pt x="2549915" y="5570305"/>
                </a:cubicBezTo>
                <a:cubicBezTo>
                  <a:pt x="2561693" y="5553328"/>
                  <a:pt x="2564012" y="5543840"/>
                  <a:pt x="2561060" y="5539722"/>
                </a:cubicBezTo>
                <a:cubicBezTo>
                  <a:pt x="2558847" y="5536634"/>
                  <a:pt x="2553669" y="5536567"/>
                  <a:pt x="2547294" y="5538627"/>
                </a:cubicBezTo>
                <a:close/>
                <a:moveTo>
                  <a:pt x="2673107" y="5531563"/>
                </a:moveTo>
                <a:cubicBezTo>
                  <a:pt x="2681648" y="5543113"/>
                  <a:pt x="2658153" y="5584933"/>
                  <a:pt x="2690651" y="5569183"/>
                </a:cubicBezTo>
                <a:cubicBezTo>
                  <a:pt x="2641957" y="5603943"/>
                  <a:pt x="2600411" y="5551749"/>
                  <a:pt x="2631492" y="5560457"/>
                </a:cubicBezTo>
                <a:cubicBezTo>
                  <a:pt x="2641572" y="5563281"/>
                  <a:pt x="2642649" y="5540035"/>
                  <a:pt x="2649728" y="5534170"/>
                </a:cubicBezTo>
                <a:cubicBezTo>
                  <a:pt x="2655608" y="5535818"/>
                  <a:pt x="2649491" y="5557651"/>
                  <a:pt x="2654531" y="5559063"/>
                </a:cubicBezTo>
                <a:cubicBezTo>
                  <a:pt x="2659571" y="5560475"/>
                  <a:pt x="2678146" y="5532975"/>
                  <a:pt x="2673107" y="5531563"/>
                </a:cubicBezTo>
                <a:close/>
                <a:moveTo>
                  <a:pt x="2718223" y="5512807"/>
                </a:moveTo>
                <a:cubicBezTo>
                  <a:pt x="2718223" y="5512807"/>
                  <a:pt x="2717146" y="5536052"/>
                  <a:pt x="2719185" y="5528775"/>
                </a:cubicBezTo>
                <a:cubicBezTo>
                  <a:pt x="2721705" y="5529481"/>
                  <a:pt x="2723234" y="5524023"/>
                  <a:pt x="2723249" y="5519121"/>
                </a:cubicBezTo>
                <a:cubicBezTo>
                  <a:pt x="2723263" y="5514219"/>
                  <a:pt x="2721762" y="5509874"/>
                  <a:pt x="2718223" y="5512807"/>
                </a:cubicBezTo>
                <a:close/>
                <a:moveTo>
                  <a:pt x="2853694" y="5478016"/>
                </a:moveTo>
                <a:cubicBezTo>
                  <a:pt x="2845540" y="5473585"/>
                  <a:pt x="2835015" y="5477505"/>
                  <a:pt x="2827878" y="5502977"/>
                </a:cubicBezTo>
                <a:cubicBezTo>
                  <a:pt x="2820344" y="5549269"/>
                  <a:pt x="2837958" y="5505801"/>
                  <a:pt x="2848038" y="5508625"/>
                </a:cubicBezTo>
                <a:cubicBezTo>
                  <a:pt x="2858538" y="5511567"/>
                  <a:pt x="2863718" y="5508440"/>
                  <a:pt x="2865283" y="5503155"/>
                </a:cubicBezTo>
                <a:cubicBezTo>
                  <a:pt x="2867631" y="5495228"/>
                  <a:pt x="2861849" y="5482447"/>
                  <a:pt x="2853694" y="5478016"/>
                </a:cubicBezTo>
                <a:close/>
                <a:moveTo>
                  <a:pt x="952840" y="5317759"/>
                </a:moveTo>
                <a:cubicBezTo>
                  <a:pt x="948761" y="5332315"/>
                  <a:pt x="952840" y="5317759"/>
                  <a:pt x="952840" y="5317759"/>
                </a:cubicBezTo>
                <a:close/>
                <a:moveTo>
                  <a:pt x="3175470" y="5218563"/>
                </a:moveTo>
                <a:lnTo>
                  <a:pt x="3174553" y="5225969"/>
                </a:lnTo>
                <a:cubicBezTo>
                  <a:pt x="3174553" y="5225969"/>
                  <a:pt x="3174688" y="5224882"/>
                  <a:pt x="3174906" y="5223117"/>
                </a:cubicBezTo>
                <a:close/>
                <a:moveTo>
                  <a:pt x="3175966" y="5214555"/>
                </a:moveTo>
                <a:lnTo>
                  <a:pt x="3175764" y="5216190"/>
                </a:lnTo>
                <a:lnTo>
                  <a:pt x="3175470" y="5218563"/>
                </a:lnTo>
                <a:close/>
                <a:moveTo>
                  <a:pt x="3177545" y="5201808"/>
                </a:moveTo>
                <a:lnTo>
                  <a:pt x="3177026" y="5206004"/>
                </a:lnTo>
                <a:lnTo>
                  <a:pt x="3175966" y="5214555"/>
                </a:lnTo>
                <a:lnTo>
                  <a:pt x="3177335" y="5203509"/>
                </a:lnTo>
                <a:close/>
                <a:moveTo>
                  <a:pt x="3178338" y="5195411"/>
                </a:moveTo>
                <a:lnTo>
                  <a:pt x="3177545" y="5201808"/>
                </a:lnTo>
                <a:lnTo>
                  <a:pt x="3178186" y="5196633"/>
                </a:lnTo>
                <a:cubicBezTo>
                  <a:pt x="3178388" y="5195003"/>
                  <a:pt x="3178422" y="5194731"/>
                  <a:pt x="3178338" y="5195411"/>
                </a:cubicBezTo>
                <a:close/>
                <a:moveTo>
                  <a:pt x="3221849" y="5037761"/>
                </a:moveTo>
                <a:cubicBezTo>
                  <a:pt x="3217316" y="5092742"/>
                  <a:pt x="3161710" y="5190974"/>
                  <a:pt x="3174553" y="5225969"/>
                </a:cubicBezTo>
                <a:cubicBezTo>
                  <a:pt x="3161017" y="5254881"/>
                  <a:pt x="3144025" y="5315529"/>
                  <a:pt x="3127103" y="5295090"/>
                </a:cubicBezTo>
                <a:cubicBezTo>
                  <a:pt x="3163056" y="5247603"/>
                  <a:pt x="3198355" y="5079581"/>
                  <a:pt x="3210692" y="5058182"/>
                </a:cubicBezTo>
                <a:cubicBezTo>
                  <a:pt x="3212731" y="5050904"/>
                  <a:pt x="3219810" y="5045039"/>
                  <a:pt x="3221849" y="5037761"/>
                </a:cubicBezTo>
                <a:close/>
                <a:moveTo>
                  <a:pt x="3238951" y="4939910"/>
                </a:moveTo>
                <a:cubicBezTo>
                  <a:pt x="3239656" y="4939007"/>
                  <a:pt x="3240097" y="4939256"/>
                  <a:pt x="3240155" y="4941014"/>
                </a:cubicBezTo>
                <a:cubicBezTo>
                  <a:pt x="3240264" y="4944261"/>
                  <a:pt x="3239071" y="4952649"/>
                  <a:pt x="3235840" y="4968423"/>
                </a:cubicBezTo>
                <a:cubicBezTo>
                  <a:pt x="3233802" y="4975701"/>
                  <a:pt x="3227344" y="4998747"/>
                  <a:pt x="3225305" y="5006025"/>
                </a:cubicBezTo>
                <a:cubicBezTo>
                  <a:pt x="3216092" y="5009024"/>
                  <a:pt x="3234012" y="4946232"/>
                  <a:pt x="3238951" y="4939910"/>
                </a:cubicBezTo>
                <a:close/>
                <a:moveTo>
                  <a:pt x="3250555" y="4871142"/>
                </a:moveTo>
                <a:cubicBezTo>
                  <a:pt x="3250879" y="4871498"/>
                  <a:pt x="3249219" y="4878637"/>
                  <a:pt x="3243952" y="4897438"/>
                </a:cubicBezTo>
                <a:cubicBezTo>
                  <a:pt x="3243952" y="4897438"/>
                  <a:pt x="3242874" y="4920683"/>
                  <a:pt x="3237834" y="4919271"/>
                </a:cubicBezTo>
                <a:cubicBezTo>
                  <a:pt x="3230741" y="4930038"/>
                  <a:pt x="3249581" y="4870072"/>
                  <a:pt x="3250555" y="4871142"/>
                </a:cubicBezTo>
                <a:close/>
                <a:moveTo>
                  <a:pt x="3867696" y="4820865"/>
                </a:moveTo>
                <a:lnTo>
                  <a:pt x="3872001" y="4822233"/>
                </a:lnTo>
                <a:cubicBezTo>
                  <a:pt x="3869751" y="4822584"/>
                  <a:pt x="3868354" y="4822418"/>
                  <a:pt x="3867683" y="4821871"/>
                </a:cubicBezTo>
                <a:close/>
                <a:moveTo>
                  <a:pt x="3254942" y="4819410"/>
                </a:moveTo>
                <a:cubicBezTo>
                  <a:pt x="3254942" y="4819410"/>
                  <a:pt x="3258578" y="4826643"/>
                  <a:pt x="3259709" y="4835135"/>
                </a:cubicBezTo>
                <a:cubicBezTo>
                  <a:pt x="3260840" y="4843629"/>
                  <a:pt x="3259466" y="4853382"/>
                  <a:pt x="3249447" y="4858424"/>
                </a:cubicBezTo>
                <a:close/>
                <a:moveTo>
                  <a:pt x="3264855" y="4764628"/>
                </a:moveTo>
                <a:cubicBezTo>
                  <a:pt x="3264855" y="4764628"/>
                  <a:pt x="3267021" y="4771448"/>
                  <a:pt x="3267120" y="4780797"/>
                </a:cubicBezTo>
                <a:cubicBezTo>
                  <a:pt x="3267218" y="4790145"/>
                  <a:pt x="3265250" y="4802021"/>
                  <a:pt x="3256981" y="4812132"/>
                </a:cubicBezTo>
                <a:cubicBezTo>
                  <a:pt x="3256981" y="4812132"/>
                  <a:pt x="3257436" y="4771706"/>
                  <a:pt x="3264855" y="4764628"/>
                </a:cubicBezTo>
                <a:close/>
                <a:moveTo>
                  <a:pt x="3413362" y="4693733"/>
                </a:moveTo>
                <a:cubicBezTo>
                  <a:pt x="3406283" y="4699598"/>
                  <a:pt x="3404866" y="4724057"/>
                  <a:pt x="3409906" y="4725469"/>
                </a:cubicBezTo>
                <a:cubicBezTo>
                  <a:pt x="3412285" y="4716978"/>
                  <a:pt x="3413362" y="4693733"/>
                  <a:pt x="3413362" y="4693733"/>
                </a:cubicBezTo>
                <a:close/>
                <a:moveTo>
                  <a:pt x="5142091" y="4681303"/>
                </a:moveTo>
                <a:cubicBezTo>
                  <a:pt x="5124952" y="4684678"/>
                  <a:pt x="5108435" y="4698364"/>
                  <a:pt x="5114686" y="4716468"/>
                </a:cubicBezTo>
                <a:cubicBezTo>
                  <a:pt x="5123689" y="4742538"/>
                  <a:pt x="5174185" y="4723981"/>
                  <a:pt x="5173223" y="4708014"/>
                </a:cubicBezTo>
                <a:cubicBezTo>
                  <a:pt x="5176990" y="4684868"/>
                  <a:pt x="5159230" y="4677929"/>
                  <a:pt x="5142091" y="4681303"/>
                </a:cubicBezTo>
                <a:close/>
                <a:moveTo>
                  <a:pt x="4682016" y="4676351"/>
                </a:moveTo>
                <a:cubicBezTo>
                  <a:pt x="4676976" y="4674939"/>
                  <a:pt x="4680939" y="4699596"/>
                  <a:pt x="4682978" y="4692318"/>
                </a:cubicBezTo>
                <a:cubicBezTo>
                  <a:pt x="4676861" y="4714151"/>
                  <a:pt x="4691404" y="4743082"/>
                  <a:pt x="4694405" y="4751771"/>
                </a:cubicBezTo>
                <a:cubicBezTo>
                  <a:pt x="4697066" y="4761674"/>
                  <a:pt x="4752987" y="4785191"/>
                  <a:pt x="4777564" y="4775071"/>
                </a:cubicBezTo>
                <a:cubicBezTo>
                  <a:pt x="4795564" y="4772265"/>
                  <a:pt x="4807061" y="4750631"/>
                  <a:pt x="4816179" y="4737487"/>
                </a:cubicBezTo>
                <a:cubicBezTo>
                  <a:pt x="4824063" y="4729558"/>
                  <a:pt x="4827877" y="4726048"/>
                  <a:pt x="4828725" y="4725243"/>
                </a:cubicBezTo>
                <a:cubicBezTo>
                  <a:pt x="4831271" y="4722829"/>
                  <a:pt x="4807120" y="4744760"/>
                  <a:pt x="4786061" y="4744747"/>
                </a:cubicBezTo>
                <a:cubicBezTo>
                  <a:pt x="4735443" y="4747571"/>
                  <a:pt x="4708056" y="4683646"/>
                  <a:pt x="4682016" y="4676351"/>
                </a:cubicBezTo>
                <a:close/>
                <a:moveTo>
                  <a:pt x="5052196" y="4672142"/>
                </a:moveTo>
                <a:cubicBezTo>
                  <a:pt x="5051221" y="4671378"/>
                  <a:pt x="5049833" y="4671480"/>
                  <a:pt x="5048063" y="4672946"/>
                </a:cubicBezTo>
                <a:lnTo>
                  <a:pt x="5049025" y="4688914"/>
                </a:lnTo>
                <a:cubicBezTo>
                  <a:pt x="5052565" y="4685981"/>
                  <a:pt x="5054094" y="4680523"/>
                  <a:pt x="5053853" y="4676531"/>
                </a:cubicBezTo>
                <a:cubicBezTo>
                  <a:pt x="5053733" y="4674535"/>
                  <a:pt x="5053170" y="4672906"/>
                  <a:pt x="5052196" y="4672142"/>
                </a:cubicBezTo>
                <a:close/>
                <a:moveTo>
                  <a:pt x="5628646" y="4653837"/>
                </a:moveTo>
                <a:cubicBezTo>
                  <a:pt x="5629808" y="4652875"/>
                  <a:pt x="5625162" y="4656725"/>
                  <a:pt x="5625162" y="4656725"/>
                </a:cubicBezTo>
                <a:cubicBezTo>
                  <a:pt x="5627227" y="4655014"/>
                  <a:pt x="5628259" y="4654158"/>
                  <a:pt x="5628646" y="4653837"/>
                </a:cubicBezTo>
                <a:close/>
                <a:moveTo>
                  <a:pt x="5348115" y="4632725"/>
                </a:moveTo>
                <a:cubicBezTo>
                  <a:pt x="5343563" y="4633511"/>
                  <a:pt x="5336368" y="4637214"/>
                  <a:pt x="5325910" y="4644831"/>
                </a:cubicBezTo>
                <a:cubicBezTo>
                  <a:pt x="5303493" y="4663405"/>
                  <a:pt x="5259839" y="4699577"/>
                  <a:pt x="5262841" y="4708267"/>
                </a:cubicBezTo>
                <a:cubicBezTo>
                  <a:pt x="5266463" y="4734137"/>
                  <a:pt x="5297036" y="4686452"/>
                  <a:pt x="5307116" y="4689276"/>
                </a:cubicBezTo>
                <a:cubicBezTo>
                  <a:pt x="5307116" y="4689276"/>
                  <a:pt x="5300999" y="4711109"/>
                  <a:pt x="5308918" y="4705479"/>
                </a:cubicBezTo>
                <a:cubicBezTo>
                  <a:pt x="5331253" y="4686391"/>
                  <a:pt x="5354093" y="4651603"/>
                  <a:pt x="5354466" y="4638114"/>
                </a:cubicBezTo>
                <a:cubicBezTo>
                  <a:pt x="5354578" y="4634068"/>
                  <a:pt x="5352668" y="4631938"/>
                  <a:pt x="5348115" y="4632725"/>
                </a:cubicBezTo>
                <a:close/>
                <a:moveTo>
                  <a:pt x="408243" y="4516320"/>
                </a:moveTo>
                <a:cubicBezTo>
                  <a:pt x="408865" y="4533501"/>
                  <a:pt x="409827" y="4549468"/>
                  <a:pt x="410789" y="4565436"/>
                </a:cubicBezTo>
                <a:lnTo>
                  <a:pt x="410327" y="4562310"/>
                </a:lnTo>
                <a:lnTo>
                  <a:pt x="409218" y="4547601"/>
                </a:lnTo>
                <a:cubicBezTo>
                  <a:pt x="408571" y="4537179"/>
                  <a:pt x="408129" y="4526427"/>
                  <a:pt x="408243" y="4516320"/>
                </a:cubicBezTo>
                <a:close/>
                <a:moveTo>
                  <a:pt x="341665" y="4514673"/>
                </a:moveTo>
                <a:cubicBezTo>
                  <a:pt x="346705" y="4516085"/>
                  <a:pt x="351745" y="4517497"/>
                  <a:pt x="349706" y="4524775"/>
                </a:cubicBezTo>
                <a:cubicBezTo>
                  <a:pt x="344666" y="4523363"/>
                  <a:pt x="339626" y="4521951"/>
                  <a:pt x="341665" y="4514673"/>
                </a:cubicBezTo>
                <a:close/>
                <a:moveTo>
                  <a:pt x="338164" y="4504535"/>
                </a:moveTo>
                <a:cubicBezTo>
                  <a:pt x="342574" y="4505771"/>
                  <a:pt x="346512" y="4506874"/>
                  <a:pt x="345075" y="4510334"/>
                </a:cubicBezTo>
                <a:cubicBezTo>
                  <a:pt x="344596" y="4511488"/>
                  <a:pt x="343520" y="4512904"/>
                  <a:pt x="341665" y="4514673"/>
                </a:cubicBezTo>
                <a:cubicBezTo>
                  <a:pt x="341665" y="4514673"/>
                  <a:pt x="335785" y="4513026"/>
                  <a:pt x="338164" y="4504535"/>
                </a:cubicBezTo>
                <a:close/>
                <a:moveTo>
                  <a:pt x="337202" y="4488567"/>
                </a:moveTo>
                <a:cubicBezTo>
                  <a:pt x="339722" y="4489273"/>
                  <a:pt x="341942" y="4491858"/>
                  <a:pt x="342543" y="4494969"/>
                </a:cubicBezTo>
                <a:cubicBezTo>
                  <a:pt x="343143" y="4498081"/>
                  <a:pt x="342124" y="4501720"/>
                  <a:pt x="338164" y="4504535"/>
                </a:cubicBezTo>
                <a:cubicBezTo>
                  <a:pt x="333124" y="4503123"/>
                  <a:pt x="335163" y="4495845"/>
                  <a:pt x="337202" y="4488567"/>
                </a:cubicBezTo>
                <a:close/>
                <a:moveTo>
                  <a:pt x="334201" y="4479877"/>
                </a:moveTo>
                <a:cubicBezTo>
                  <a:pt x="336721" y="4480583"/>
                  <a:pt x="337981" y="4480937"/>
                  <a:pt x="338356" y="4482023"/>
                </a:cubicBezTo>
                <a:cubicBezTo>
                  <a:pt x="338731" y="4483109"/>
                  <a:pt x="338222" y="4484928"/>
                  <a:pt x="337202" y="4488567"/>
                </a:cubicBezTo>
                <a:cubicBezTo>
                  <a:pt x="337202" y="4488567"/>
                  <a:pt x="332162" y="4487155"/>
                  <a:pt x="334201" y="4479877"/>
                </a:cubicBezTo>
                <a:close/>
                <a:moveTo>
                  <a:pt x="398546" y="4468227"/>
                </a:moveTo>
                <a:cubicBezTo>
                  <a:pt x="399896" y="4470329"/>
                  <a:pt x="404294" y="4492525"/>
                  <a:pt x="408243" y="4516320"/>
                </a:cubicBezTo>
                <a:lnTo>
                  <a:pt x="399332" y="4482553"/>
                </a:lnTo>
                <a:lnTo>
                  <a:pt x="398341" y="4473509"/>
                </a:lnTo>
                <a:cubicBezTo>
                  <a:pt x="397984" y="4469059"/>
                  <a:pt x="398096" y="4467527"/>
                  <a:pt x="398546" y="4468227"/>
                </a:cubicBezTo>
                <a:close/>
                <a:moveTo>
                  <a:pt x="2821809" y="4422031"/>
                </a:moveTo>
                <a:cubicBezTo>
                  <a:pt x="2813890" y="4427661"/>
                  <a:pt x="2811274" y="4459633"/>
                  <a:pt x="2818353" y="4453767"/>
                </a:cubicBezTo>
                <a:cubicBezTo>
                  <a:pt x="2822134" y="4454826"/>
                  <a:pt x="2826169" y="4433146"/>
                  <a:pt x="2824965" y="4424714"/>
                </a:cubicBezTo>
                <a:cubicBezTo>
                  <a:pt x="2824563" y="4421903"/>
                  <a:pt x="2823579" y="4420565"/>
                  <a:pt x="2821809" y="4422031"/>
                </a:cubicBezTo>
                <a:close/>
                <a:moveTo>
                  <a:pt x="2830878" y="4350660"/>
                </a:moveTo>
                <a:cubicBezTo>
                  <a:pt x="2830724" y="4349390"/>
                  <a:pt x="2830430" y="4349226"/>
                  <a:pt x="2829920" y="4351046"/>
                </a:cubicBezTo>
                <a:cubicBezTo>
                  <a:pt x="2824881" y="4349634"/>
                  <a:pt x="2823464" y="4374092"/>
                  <a:pt x="2830543" y="4368226"/>
                </a:cubicBezTo>
                <a:cubicBezTo>
                  <a:pt x="2830543" y="4368226"/>
                  <a:pt x="2830897" y="4362111"/>
                  <a:pt x="2830996" y="4356907"/>
                </a:cubicBezTo>
                <a:cubicBezTo>
                  <a:pt x="2831046" y="4354304"/>
                  <a:pt x="2831032" y="4351929"/>
                  <a:pt x="2830878" y="4350660"/>
                </a:cubicBezTo>
                <a:close/>
                <a:moveTo>
                  <a:pt x="4482362" y="4221244"/>
                </a:moveTo>
                <a:lnTo>
                  <a:pt x="4483979" y="4223180"/>
                </a:lnTo>
                <a:cubicBezTo>
                  <a:pt x="4486829" y="4225941"/>
                  <a:pt x="4490309" y="4228878"/>
                  <a:pt x="4491810" y="4233223"/>
                </a:cubicBezTo>
                <a:lnTo>
                  <a:pt x="4495521" y="4237885"/>
                </a:lnTo>
                <a:lnTo>
                  <a:pt x="4494811" y="4241913"/>
                </a:lnTo>
                <a:cubicBezTo>
                  <a:pt x="4499851" y="4243325"/>
                  <a:pt x="4499851" y="4243325"/>
                  <a:pt x="4499851" y="4243325"/>
                </a:cubicBezTo>
                <a:cubicBezTo>
                  <a:pt x="4497812" y="4250602"/>
                  <a:pt x="4495433" y="4259093"/>
                  <a:pt x="4493394" y="4266371"/>
                </a:cubicBezTo>
                <a:cubicBezTo>
                  <a:pt x="4493083" y="4257781"/>
                  <a:pt x="4491427" y="4249140"/>
                  <a:pt x="4488993" y="4240446"/>
                </a:cubicBezTo>
                <a:close/>
                <a:moveTo>
                  <a:pt x="4479928" y="4214196"/>
                </a:moveTo>
                <a:lnTo>
                  <a:pt x="4482362" y="4221244"/>
                </a:lnTo>
                <a:lnTo>
                  <a:pt x="4480502" y="4219017"/>
                </a:lnTo>
                <a:cubicBezTo>
                  <a:pt x="4479719" y="4217571"/>
                  <a:pt x="4479418" y="4216015"/>
                  <a:pt x="4479928" y="4214196"/>
                </a:cubicBezTo>
                <a:close/>
                <a:moveTo>
                  <a:pt x="4467424" y="4177988"/>
                </a:moveTo>
                <a:cubicBezTo>
                  <a:pt x="4453266" y="4189719"/>
                  <a:pt x="4460730" y="4224515"/>
                  <a:pt x="4461692" y="4240483"/>
                </a:cubicBezTo>
                <a:cubicBezTo>
                  <a:pt x="4459313" y="4248973"/>
                  <a:pt x="4441699" y="4292440"/>
                  <a:pt x="4444699" y="4301130"/>
                </a:cubicBezTo>
                <a:cubicBezTo>
                  <a:pt x="4444699" y="4301130"/>
                  <a:pt x="4472087" y="4365055"/>
                  <a:pt x="4479165" y="4359189"/>
                </a:cubicBezTo>
                <a:cubicBezTo>
                  <a:pt x="4477126" y="4366467"/>
                  <a:pt x="4490778" y="4298342"/>
                  <a:pt x="4493394" y="4266371"/>
                </a:cubicBezTo>
                <a:cubicBezTo>
                  <a:pt x="4533822" y="4376711"/>
                  <a:pt x="4546166" y="4406567"/>
                  <a:pt x="4544612" y="4396286"/>
                </a:cubicBezTo>
                <a:cubicBezTo>
                  <a:pt x="4542614" y="4383068"/>
                  <a:pt x="4517644" y="4303499"/>
                  <a:pt x="4499851" y="4243325"/>
                </a:cubicBezTo>
                <a:cubicBezTo>
                  <a:pt x="4497331" y="4242619"/>
                  <a:pt x="4496581" y="4240447"/>
                  <a:pt x="4495830" y="4238274"/>
                </a:cubicBezTo>
                <a:lnTo>
                  <a:pt x="4495521" y="4237885"/>
                </a:lnTo>
                <a:lnTo>
                  <a:pt x="4495965" y="4235368"/>
                </a:lnTo>
                <a:cubicBezTo>
                  <a:pt x="4495590" y="4234282"/>
                  <a:pt x="4494330" y="4233929"/>
                  <a:pt x="4491810" y="4233223"/>
                </a:cubicBezTo>
                <a:cubicBezTo>
                  <a:pt x="4484346" y="4198427"/>
                  <a:pt x="4473304" y="4179635"/>
                  <a:pt x="4467424" y="4177988"/>
                </a:cubicBezTo>
                <a:close/>
                <a:moveTo>
                  <a:pt x="4449304" y="4165061"/>
                </a:moveTo>
                <a:cubicBezTo>
                  <a:pt x="4444263" y="4163650"/>
                  <a:pt x="4443808" y="4204075"/>
                  <a:pt x="4443808" y="4204075"/>
                </a:cubicBezTo>
                <a:cubicBezTo>
                  <a:pt x="4451057" y="4197604"/>
                  <a:pt x="4452431" y="4187849"/>
                  <a:pt x="4451992" y="4179715"/>
                </a:cubicBezTo>
                <a:cubicBezTo>
                  <a:pt x="4451554" y="4171579"/>
                  <a:pt x="4449304" y="4165061"/>
                  <a:pt x="4449304" y="4165061"/>
                </a:cubicBezTo>
                <a:close/>
                <a:moveTo>
                  <a:pt x="83281" y="4038566"/>
                </a:moveTo>
                <a:lnTo>
                  <a:pt x="84773" y="4039718"/>
                </a:lnTo>
                <a:cubicBezTo>
                  <a:pt x="85646" y="4040391"/>
                  <a:pt x="85064" y="4039943"/>
                  <a:pt x="83900" y="4039044"/>
                </a:cubicBezTo>
                <a:close/>
                <a:moveTo>
                  <a:pt x="76917" y="4033654"/>
                </a:moveTo>
                <a:cubicBezTo>
                  <a:pt x="76917" y="4033654"/>
                  <a:pt x="78081" y="4034552"/>
                  <a:pt x="79536" y="4035675"/>
                </a:cubicBezTo>
                <a:lnTo>
                  <a:pt x="83281" y="4038566"/>
                </a:lnTo>
                <a:close/>
                <a:moveTo>
                  <a:pt x="75955" y="4017686"/>
                </a:moveTo>
                <a:cubicBezTo>
                  <a:pt x="78475" y="4018392"/>
                  <a:pt x="79225" y="4020565"/>
                  <a:pt x="79090" y="4023470"/>
                </a:cubicBezTo>
                <a:cubicBezTo>
                  <a:pt x="78956" y="4026376"/>
                  <a:pt x="77937" y="4030015"/>
                  <a:pt x="76917" y="4033654"/>
                </a:cubicBezTo>
                <a:cubicBezTo>
                  <a:pt x="71877" y="4032242"/>
                  <a:pt x="73916" y="4024964"/>
                  <a:pt x="75955" y="4017686"/>
                </a:cubicBezTo>
                <a:close/>
                <a:moveTo>
                  <a:pt x="74993" y="4001719"/>
                </a:moveTo>
                <a:cubicBezTo>
                  <a:pt x="77513" y="4002425"/>
                  <a:pt x="78263" y="4004597"/>
                  <a:pt x="78129" y="4007503"/>
                </a:cubicBezTo>
                <a:cubicBezTo>
                  <a:pt x="77994" y="4010408"/>
                  <a:pt x="76974" y="4014047"/>
                  <a:pt x="75955" y="4017686"/>
                </a:cubicBezTo>
                <a:cubicBezTo>
                  <a:pt x="70915" y="4016274"/>
                  <a:pt x="72954" y="4008996"/>
                  <a:pt x="74993" y="4001719"/>
                </a:cubicBezTo>
                <a:close/>
                <a:moveTo>
                  <a:pt x="2957738" y="4001005"/>
                </a:moveTo>
                <a:cubicBezTo>
                  <a:pt x="2956508" y="4001633"/>
                  <a:pt x="2954282" y="4007417"/>
                  <a:pt x="2950777" y="4019926"/>
                </a:cubicBezTo>
                <a:cubicBezTo>
                  <a:pt x="2940864" y="4074708"/>
                  <a:pt x="2943288" y="4108092"/>
                  <a:pt x="2936716" y="4170351"/>
                </a:cubicBezTo>
                <a:cubicBezTo>
                  <a:pt x="2934676" y="4177628"/>
                  <a:pt x="2915575" y="4326641"/>
                  <a:pt x="2917614" y="4319364"/>
                </a:cubicBezTo>
                <a:cubicBezTo>
                  <a:pt x="2937652" y="4309280"/>
                  <a:pt x="2935298" y="4194809"/>
                  <a:pt x="2940794" y="4155795"/>
                </a:cubicBezTo>
                <a:cubicBezTo>
                  <a:pt x="2947663" y="4107028"/>
                  <a:pt x="2957147" y="4040086"/>
                  <a:pt x="2958730" y="4013025"/>
                </a:cubicBezTo>
                <a:cubicBezTo>
                  <a:pt x="2959205" y="4004907"/>
                  <a:pt x="2958969" y="4000377"/>
                  <a:pt x="2957738" y="4001005"/>
                </a:cubicBezTo>
                <a:close/>
                <a:moveTo>
                  <a:pt x="2960350" y="3966357"/>
                </a:moveTo>
                <a:cubicBezTo>
                  <a:pt x="2960350" y="3966357"/>
                  <a:pt x="2962039" y="3971245"/>
                  <a:pt x="2961616" y="3970023"/>
                </a:cubicBezTo>
                <a:cubicBezTo>
                  <a:pt x="2961476" y="3969615"/>
                  <a:pt x="2961101" y="3968529"/>
                  <a:pt x="2960350" y="3966357"/>
                </a:cubicBezTo>
                <a:close/>
                <a:moveTo>
                  <a:pt x="2682795" y="3880007"/>
                </a:moveTo>
                <a:cubicBezTo>
                  <a:pt x="2682182" y="3878609"/>
                  <a:pt x="2681499" y="3878418"/>
                  <a:pt x="2680990" y="3880237"/>
                </a:cubicBezTo>
                <a:cubicBezTo>
                  <a:pt x="2675950" y="3878825"/>
                  <a:pt x="2672493" y="3910561"/>
                  <a:pt x="2679912" y="3903482"/>
                </a:cubicBezTo>
                <a:cubicBezTo>
                  <a:pt x="2683872" y="3900667"/>
                  <a:pt x="2684651" y="3893036"/>
                  <a:pt x="2684186" y="3887019"/>
                </a:cubicBezTo>
                <a:cubicBezTo>
                  <a:pt x="2683952" y="3884011"/>
                  <a:pt x="2683408" y="3881405"/>
                  <a:pt x="2682795" y="3880007"/>
                </a:cubicBezTo>
                <a:close/>
                <a:moveTo>
                  <a:pt x="2892329" y="3769387"/>
                </a:moveTo>
                <a:cubicBezTo>
                  <a:pt x="2884410" y="3775017"/>
                  <a:pt x="2881794" y="3806988"/>
                  <a:pt x="2886834" y="3808400"/>
                </a:cubicBezTo>
                <a:cubicBezTo>
                  <a:pt x="2889213" y="3799910"/>
                  <a:pt x="2892329" y="3769387"/>
                  <a:pt x="2892329" y="3769387"/>
                </a:cubicBezTo>
                <a:close/>
                <a:moveTo>
                  <a:pt x="2698617" y="3752482"/>
                </a:moveTo>
                <a:cubicBezTo>
                  <a:pt x="2698010" y="3752001"/>
                  <a:pt x="2696957" y="3757163"/>
                  <a:pt x="2695436" y="3770473"/>
                </a:cubicBezTo>
                <a:cubicBezTo>
                  <a:pt x="2686940" y="3800797"/>
                  <a:pt x="2677989" y="3871547"/>
                  <a:pt x="2683029" y="3872959"/>
                </a:cubicBezTo>
                <a:cubicBezTo>
                  <a:pt x="2692615" y="3865016"/>
                  <a:pt x="2698234" y="3799239"/>
                  <a:pt x="2699119" y="3768354"/>
                </a:cubicBezTo>
                <a:cubicBezTo>
                  <a:pt x="2699385" y="3759089"/>
                  <a:pt x="2699224" y="3752964"/>
                  <a:pt x="2698617" y="3752482"/>
                </a:cubicBezTo>
                <a:close/>
                <a:moveTo>
                  <a:pt x="2578317" y="3745508"/>
                </a:moveTo>
                <a:cubicBezTo>
                  <a:pt x="2576278" y="3752786"/>
                  <a:pt x="2576900" y="3769966"/>
                  <a:pt x="2576900" y="3769966"/>
                </a:cubicBezTo>
                <a:cubicBezTo>
                  <a:pt x="2578429" y="3764508"/>
                  <a:pt x="2581297" y="3754274"/>
                  <a:pt x="2580509" y="3748902"/>
                </a:cubicBezTo>
                <a:cubicBezTo>
                  <a:pt x="2580246" y="3747112"/>
                  <a:pt x="2579577" y="3745861"/>
                  <a:pt x="2578317" y="3745508"/>
                </a:cubicBezTo>
                <a:close/>
                <a:moveTo>
                  <a:pt x="310746" y="3719714"/>
                </a:moveTo>
                <a:cubicBezTo>
                  <a:pt x="309941" y="3717281"/>
                  <a:pt x="305442" y="3724851"/>
                  <a:pt x="309852" y="3726087"/>
                </a:cubicBezTo>
                <a:cubicBezTo>
                  <a:pt x="301978" y="3773591"/>
                  <a:pt x="308942" y="3806939"/>
                  <a:pt x="314367" y="3849012"/>
                </a:cubicBezTo>
                <a:cubicBezTo>
                  <a:pt x="311988" y="3857502"/>
                  <a:pt x="309949" y="3864780"/>
                  <a:pt x="314989" y="3866193"/>
                </a:cubicBezTo>
                <a:cubicBezTo>
                  <a:pt x="315710" y="3878168"/>
                  <a:pt x="321492" y="3873902"/>
                  <a:pt x="319731" y="3869729"/>
                </a:cubicBezTo>
                <a:cubicBezTo>
                  <a:pt x="319144" y="3868337"/>
                  <a:pt x="317719" y="3866957"/>
                  <a:pt x="314989" y="3866193"/>
                </a:cubicBezTo>
                <a:cubicBezTo>
                  <a:pt x="317028" y="3858914"/>
                  <a:pt x="319407" y="3850424"/>
                  <a:pt x="314367" y="3849012"/>
                </a:cubicBezTo>
                <a:cubicBezTo>
                  <a:pt x="323940" y="3795443"/>
                  <a:pt x="316476" y="3760647"/>
                  <a:pt x="309852" y="3726087"/>
                </a:cubicBezTo>
                <a:cubicBezTo>
                  <a:pt x="310872" y="3722448"/>
                  <a:pt x="311014" y="3720525"/>
                  <a:pt x="310746" y="3719714"/>
                </a:cubicBezTo>
                <a:close/>
                <a:moveTo>
                  <a:pt x="2582731" y="3713386"/>
                </a:moveTo>
                <a:cubicBezTo>
                  <a:pt x="2582577" y="3712117"/>
                  <a:pt x="2582283" y="3711953"/>
                  <a:pt x="2581773" y="3713772"/>
                </a:cubicBezTo>
                <a:cubicBezTo>
                  <a:pt x="2581773" y="3713772"/>
                  <a:pt x="2580356" y="3738230"/>
                  <a:pt x="2582395" y="3730952"/>
                </a:cubicBezTo>
                <a:cubicBezTo>
                  <a:pt x="2582395" y="3730952"/>
                  <a:pt x="2582749" y="3724838"/>
                  <a:pt x="2582849" y="3719633"/>
                </a:cubicBezTo>
                <a:cubicBezTo>
                  <a:pt x="2582898" y="3717031"/>
                  <a:pt x="2582884" y="3714656"/>
                  <a:pt x="2582731" y="3713386"/>
                </a:cubicBezTo>
                <a:close/>
                <a:moveTo>
                  <a:pt x="2893362" y="3704267"/>
                </a:moveTo>
                <a:cubicBezTo>
                  <a:pt x="2889283" y="3718822"/>
                  <a:pt x="2882826" y="3741868"/>
                  <a:pt x="2887866" y="3743281"/>
                </a:cubicBezTo>
                <a:cubicBezTo>
                  <a:pt x="2872291" y="3779470"/>
                  <a:pt x="2908866" y="3749164"/>
                  <a:pt x="2887866" y="3743281"/>
                </a:cubicBezTo>
                <a:cubicBezTo>
                  <a:pt x="2890925" y="3732364"/>
                  <a:pt x="2897010" y="3721559"/>
                  <a:pt x="2896469" y="3712578"/>
                </a:cubicBezTo>
                <a:cubicBezTo>
                  <a:pt x="2896288" y="3709583"/>
                  <a:pt x="2895371" y="3706792"/>
                  <a:pt x="2893362" y="3704267"/>
                </a:cubicBezTo>
                <a:close/>
                <a:moveTo>
                  <a:pt x="2584889" y="3683249"/>
                </a:moveTo>
                <a:cubicBezTo>
                  <a:pt x="2577810" y="3689114"/>
                  <a:pt x="2578772" y="3705082"/>
                  <a:pt x="2583812" y="3706494"/>
                </a:cubicBezTo>
                <a:cubicBezTo>
                  <a:pt x="2584832" y="3702855"/>
                  <a:pt x="2585101" y="3697044"/>
                  <a:pt x="2585116" y="3692142"/>
                </a:cubicBezTo>
                <a:cubicBezTo>
                  <a:pt x="2585130" y="3687241"/>
                  <a:pt x="2584889" y="3683249"/>
                  <a:pt x="2584889" y="3683249"/>
                </a:cubicBezTo>
                <a:close/>
                <a:moveTo>
                  <a:pt x="4876804" y="3618976"/>
                </a:moveTo>
                <a:cubicBezTo>
                  <a:pt x="4876804" y="3618976"/>
                  <a:pt x="4854149" y="3661031"/>
                  <a:pt x="4876804" y="3618976"/>
                </a:cubicBezTo>
                <a:close/>
                <a:moveTo>
                  <a:pt x="300533" y="3543111"/>
                </a:moveTo>
                <a:cubicBezTo>
                  <a:pt x="296846" y="3546166"/>
                  <a:pt x="292952" y="3555213"/>
                  <a:pt x="299913" y="3561088"/>
                </a:cubicBezTo>
                <a:cubicBezTo>
                  <a:pt x="297534" y="3569578"/>
                  <a:pt x="295495" y="3576857"/>
                  <a:pt x="300535" y="3578269"/>
                </a:cubicBezTo>
                <a:cubicBezTo>
                  <a:pt x="298496" y="3585546"/>
                  <a:pt x="296457" y="3592824"/>
                  <a:pt x="301497" y="3594236"/>
                </a:cubicBezTo>
                <a:cubicBezTo>
                  <a:pt x="299458" y="3601514"/>
                  <a:pt x="302119" y="3611417"/>
                  <a:pt x="302119" y="3611417"/>
                </a:cubicBezTo>
                <a:cubicBezTo>
                  <a:pt x="290692" y="3637649"/>
                  <a:pt x="307071" y="3631937"/>
                  <a:pt x="307975" y="3621888"/>
                </a:cubicBezTo>
                <a:cubicBezTo>
                  <a:pt x="308277" y="3618539"/>
                  <a:pt x="306859" y="3614707"/>
                  <a:pt x="302119" y="3611417"/>
                </a:cubicBezTo>
                <a:cubicBezTo>
                  <a:pt x="309538" y="3604338"/>
                  <a:pt x="306537" y="3595648"/>
                  <a:pt x="301497" y="3594236"/>
                </a:cubicBezTo>
                <a:cubicBezTo>
                  <a:pt x="303536" y="3586958"/>
                  <a:pt x="305575" y="3579681"/>
                  <a:pt x="300535" y="3578269"/>
                </a:cubicBezTo>
                <a:cubicBezTo>
                  <a:pt x="302574" y="3570991"/>
                  <a:pt x="304953" y="3562500"/>
                  <a:pt x="299913" y="3561088"/>
                </a:cubicBezTo>
                <a:cubicBezTo>
                  <a:pt x="307700" y="3542993"/>
                  <a:pt x="304220" y="3540056"/>
                  <a:pt x="300533" y="3543111"/>
                </a:cubicBezTo>
                <a:close/>
                <a:moveTo>
                  <a:pt x="2600605" y="3484884"/>
                </a:moveTo>
                <a:cubicBezTo>
                  <a:pt x="2598566" y="3492162"/>
                  <a:pt x="2600368" y="3508366"/>
                  <a:pt x="2600368" y="3508366"/>
                </a:cubicBezTo>
                <a:cubicBezTo>
                  <a:pt x="2601387" y="3504727"/>
                  <a:pt x="2602917" y="3499268"/>
                  <a:pt x="2603456" y="3494514"/>
                </a:cubicBezTo>
                <a:cubicBezTo>
                  <a:pt x="2603996" y="3489759"/>
                  <a:pt x="2603545" y="3485708"/>
                  <a:pt x="2600605" y="3484884"/>
                </a:cubicBezTo>
                <a:close/>
                <a:moveTo>
                  <a:pt x="256871" y="3475936"/>
                </a:moveTo>
                <a:cubicBezTo>
                  <a:pt x="251837" y="3478535"/>
                  <a:pt x="245226" y="3489514"/>
                  <a:pt x="256566" y="3492692"/>
                </a:cubicBezTo>
                <a:cubicBezTo>
                  <a:pt x="254527" y="3499969"/>
                  <a:pt x="252488" y="3507247"/>
                  <a:pt x="258368" y="3508895"/>
                </a:cubicBezTo>
                <a:cubicBezTo>
                  <a:pt x="260407" y="3501617"/>
                  <a:pt x="262446" y="3494339"/>
                  <a:pt x="256566" y="3492692"/>
                </a:cubicBezTo>
                <a:cubicBezTo>
                  <a:pt x="260670" y="3483703"/>
                  <a:pt x="261462" y="3478856"/>
                  <a:pt x="260656" y="3476729"/>
                </a:cubicBezTo>
                <a:cubicBezTo>
                  <a:pt x="260052" y="3475134"/>
                  <a:pt x="258549" y="3475069"/>
                  <a:pt x="256871" y="3475936"/>
                </a:cubicBezTo>
                <a:close/>
                <a:moveTo>
                  <a:pt x="296624" y="3430555"/>
                </a:moveTo>
                <a:cubicBezTo>
                  <a:pt x="295270" y="3424473"/>
                  <a:pt x="280839" y="3443241"/>
                  <a:pt x="292179" y="3446418"/>
                </a:cubicBezTo>
                <a:cubicBezTo>
                  <a:pt x="290141" y="3453696"/>
                  <a:pt x="293141" y="3462386"/>
                  <a:pt x="293141" y="3462386"/>
                </a:cubicBezTo>
                <a:cubicBezTo>
                  <a:pt x="297101" y="3459571"/>
                  <a:pt x="298120" y="3455932"/>
                  <a:pt x="297520" y="3452820"/>
                </a:cubicBezTo>
                <a:cubicBezTo>
                  <a:pt x="296920" y="3449709"/>
                  <a:pt x="294700" y="3447124"/>
                  <a:pt x="292179" y="3446418"/>
                </a:cubicBezTo>
                <a:cubicBezTo>
                  <a:pt x="296073" y="3437371"/>
                  <a:pt x="297075" y="3432582"/>
                  <a:pt x="296624" y="3430555"/>
                </a:cubicBezTo>
                <a:close/>
                <a:moveTo>
                  <a:pt x="4895399" y="3413569"/>
                </a:moveTo>
                <a:cubicBezTo>
                  <a:pt x="4888320" y="3419435"/>
                  <a:pt x="4886902" y="3443894"/>
                  <a:pt x="4891942" y="3445305"/>
                </a:cubicBezTo>
                <a:cubicBezTo>
                  <a:pt x="4895482" y="3442373"/>
                  <a:pt x="4896346" y="3434438"/>
                  <a:pt x="4896325" y="3427238"/>
                </a:cubicBezTo>
                <a:cubicBezTo>
                  <a:pt x="4896304" y="3420037"/>
                  <a:pt x="4895399" y="3413569"/>
                  <a:pt x="4895399" y="3413569"/>
                </a:cubicBezTo>
                <a:close/>
                <a:moveTo>
                  <a:pt x="4898855" y="3381833"/>
                </a:moveTo>
                <a:cubicBezTo>
                  <a:pt x="4893815" y="3380421"/>
                  <a:pt x="4890359" y="3412157"/>
                  <a:pt x="4897438" y="3406292"/>
                </a:cubicBezTo>
                <a:cubicBezTo>
                  <a:pt x="4897438" y="3406292"/>
                  <a:pt x="4899382" y="3388440"/>
                  <a:pt x="4899494" y="3382584"/>
                </a:cubicBezTo>
                <a:cubicBezTo>
                  <a:pt x="4899531" y="3380633"/>
                  <a:pt x="4899365" y="3380014"/>
                  <a:pt x="4898855" y="3381833"/>
                </a:cubicBezTo>
                <a:close/>
                <a:moveTo>
                  <a:pt x="2610588" y="3349015"/>
                </a:moveTo>
                <a:cubicBezTo>
                  <a:pt x="2608550" y="3356293"/>
                  <a:pt x="2610012" y="3373709"/>
                  <a:pt x="2615052" y="3375121"/>
                </a:cubicBezTo>
                <a:cubicBezTo>
                  <a:pt x="2616071" y="3371482"/>
                  <a:pt x="2616425" y="3365368"/>
                  <a:pt x="2615789" y="3359957"/>
                </a:cubicBezTo>
                <a:cubicBezTo>
                  <a:pt x="2615154" y="3354546"/>
                  <a:pt x="2613529" y="3349839"/>
                  <a:pt x="2610588" y="3349015"/>
                </a:cubicBezTo>
                <a:close/>
                <a:moveTo>
                  <a:pt x="4904350" y="3342819"/>
                </a:moveTo>
                <a:cubicBezTo>
                  <a:pt x="4896431" y="3348450"/>
                  <a:pt x="4897893" y="3365866"/>
                  <a:pt x="4904972" y="3360000"/>
                </a:cubicBezTo>
                <a:close/>
                <a:moveTo>
                  <a:pt x="2611666" y="3325769"/>
                </a:moveTo>
                <a:cubicBezTo>
                  <a:pt x="2611666" y="3325769"/>
                  <a:pt x="2610588" y="3349015"/>
                  <a:pt x="2612628" y="3341737"/>
                </a:cubicBezTo>
                <a:cubicBezTo>
                  <a:pt x="2615568" y="3342561"/>
                  <a:pt x="2616587" y="3338923"/>
                  <a:pt x="2616242" y="3334901"/>
                </a:cubicBezTo>
                <a:cubicBezTo>
                  <a:pt x="2615897" y="3330880"/>
                  <a:pt x="2614186" y="3326476"/>
                  <a:pt x="2611666" y="3325769"/>
                </a:cubicBezTo>
                <a:close/>
                <a:moveTo>
                  <a:pt x="2615122" y="3294033"/>
                </a:moveTo>
                <a:cubicBezTo>
                  <a:pt x="2615122" y="3294033"/>
                  <a:pt x="2611666" y="3325769"/>
                  <a:pt x="2614045" y="3317279"/>
                </a:cubicBezTo>
                <a:cubicBezTo>
                  <a:pt x="2617584" y="3314346"/>
                  <a:pt x="2619623" y="3307068"/>
                  <a:pt x="2619893" y="3301257"/>
                </a:cubicBezTo>
                <a:cubicBezTo>
                  <a:pt x="2620162" y="3295446"/>
                  <a:pt x="2618662" y="3291101"/>
                  <a:pt x="2615122" y="3294033"/>
                </a:cubicBezTo>
                <a:close/>
                <a:moveTo>
                  <a:pt x="2620617" y="3255020"/>
                </a:moveTo>
                <a:cubicBezTo>
                  <a:pt x="2613538" y="3260886"/>
                  <a:pt x="2617161" y="3286756"/>
                  <a:pt x="2619540" y="3278265"/>
                </a:cubicBezTo>
                <a:cubicBezTo>
                  <a:pt x="2622060" y="3278971"/>
                  <a:pt x="2624099" y="3271693"/>
                  <a:pt x="2624623" y="3264973"/>
                </a:cubicBezTo>
                <a:cubicBezTo>
                  <a:pt x="2625147" y="3258251"/>
                  <a:pt x="2624157" y="3252087"/>
                  <a:pt x="2620617" y="3255020"/>
                </a:cubicBezTo>
                <a:close/>
                <a:moveTo>
                  <a:pt x="287730" y="3200440"/>
                </a:moveTo>
                <a:cubicBezTo>
                  <a:pt x="284998" y="3193972"/>
                  <a:pt x="268362" y="3212122"/>
                  <a:pt x="284113" y="3216535"/>
                </a:cubicBezTo>
                <a:cubicBezTo>
                  <a:pt x="282073" y="3223813"/>
                  <a:pt x="280034" y="3231091"/>
                  <a:pt x="285074" y="3232503"/>
                </a:cubicBezTo>
                <a:cubicBezTo>
                  <a:pt x="282695" y="3240993"/>
                  <a:pt x="280657" y="3248271"/>
                  <a:pt x="285696" y="3249684"/>
                </a:cubicBezTo>
                <a:cubicBezTo>
                  <a:pt x="281618" y="3264239"/>
                  <a:pt x="281618" y="3264239"/>
                  <a:pt x="284619" y="3272929"/>
                </a:cubicBezTo>
                <a:cubicBezTo>
                  <a:pt x="282240" y="3281420"/>
                  <a:pt x="280201" y="3288697"/>
                  <a:pt x="285241" y="3290109"/>
                </a:cubicBezTo>
                <a:cubicBezTo>
                  <a:pt x="278547" y="3336636"/>
                  <a:pt x="285171" y="3371196"/>
                  <a:pt x="290596" y="3413270"/>
                </a:cubicBezTo>
                <a:cubicBezTo>
                  <a:pt x="293074" y="3399574"/>
                  <a:pt x="294466" y="3387128"/>
                  <a:pt x="295039" y="3375637"/>
                </a:cubicBezTo>
                <a:cubicBezTo>
                  <a:pt x="296755" y="3341165"/>
                  <a:pt x="291094" y="3315296"/>
                  <a:pt x="285241" y="3290109"/>
                </a:cubicBezTo>
                <a:cubicBezTo>
                  <a:pt x="287280" y="3282832"/>
                  <a:pt x="289659" y="3274341"/>
                  <a:pt x="284619" y="3272929"/>
                </a:cubicBezTo>
                <a:cubicBezTo>
                  <a:pt x="288697" y="3258373"/>
                  <a:pt x="288697" y="3258373"/>
                  <a:pt x="285696" y="3249684"/>
                </a:cubicBezTo>
                <a:cubicBezTo>
                  <a:pt x="287735" y="3242406"/>
                  <a:pt x="290114" y="3233915"/>
                  <a:pt x="285074" y="3232503"/>
                </a:cubicBezTo>
                <a:cubicBezTo>
                  <a:pt x="287113" y="3225225"/>
                  <a:pt x="289152" y="3217947"/>
                  <a:pt x="284113" y="3216535"/>
                </a:cubicBezTo>
                <a:cubicBezTo>
                  <a:pt x="288006" y="3207488"/>
                  <a:pt x="288641" y="3202596"/>
                  <a:pt x="287730" y="3200440"/>
                </a:cubicBezTo>
                <a:close/>
                <a:moveTo>
                  <a:pt x="2624650" y="3198590"/>
                </a:moveTo>
                <a:cubicBezTo>
                  <a:pt x="2617232" y="3205669"/>
                  <a:pt x="2618194" y="3221637"/>
                  <a:pt x="2624073" y="3223284"/>
                </a:cubicBezTo>
                <a:cubicBezTo>
                  <a:pt x="2625093" y="3219645"/>
                  <a:pt x="2625237" y="3213472"/>
                  <a:pt x="2625126" y="3208208"/>
                </a:cubicBezTo>
                <a:cubicBezTo>
                  <a:pt x="2625015" y="3202944"/>
                  <a:pt x="2624650" y="3198590"/>
                  <a:pt x="2624650" y="3198590"/>
                </a:cubicBezTo>
                <a:close/>
                <a:moveTo>
                  <a:pt x="2754459" y="3134950"/>
                </a:moveTo>
                <a:cubicBezTo>
                  <a:pt x="2753158" y="3137120"/>
                  <a:pt x="2750954" y="3145103"/>
                  <a:pt x="2747502" y="3161061"/>
                </a:cubicBezTo>
                <a:cubicBezTo>
                  <a:pt x="2726194" y="3259745"/>
                  <a:pt x="2727323" y="3333319"/>
                  <a:pt x="2718756" y="3444730"/>
                </a:cubicBezTo>
                <a:cubicBezTo>
                  <a:pt x="2710645" y="3515715"/>
                  <a:pt x="2704695" y="3595155"/>
                  <a:pt x="2696923" y="3664927"/>
                </a:cubicBezTo>
                <a:cubicBezTo>
                  <a:pt x="2689556" y="3768826"/>
                  <a:pt x="2708010" y="3725594"/>
                  <a:pt x="2717539" y="3630150"/>
                </a:cubicBezTo>
                <a:cubicBezTo>
                  <a:pt x="2728529" y="3552122"/>
                  <a:pt x="2736826" y="3360837"/>
                  <a:pt x="2748393" y="3258115"/>
                </a:cubicBezTo>
                <a:cubicBezTo>
                  <a:pt x="2748678" y="3232849"/>
                  <a:pt x="2755449" y="3168009"/>
                  <a:pt x="2755994" y="3143710"/>
                </a:cubicBezTo>
                <a:cubicBezTo>
                  <a:pt x="2756157" y="3136420"/>
                  <a:pt x="2755760" y="3132779"/>
                  <a:pt x="2754459" y="3134950"/>
                </a:cubicBezTo>
                <a:close/>
                <a:moveTo>
                  <a:pt x="283202" y="3077511"/>
                </a:moveTo>
                <a:cubicBezTo>
                  <a:pt x="281849" y="3071430"/>
                  <a:pt x="267418" y="3090198"/>
                  <a:pt x="278758" y="3093374"/>
                </a:cubicBezTo>
                <a:cubicBezTo>
                  <a:pt x="276719" y="3100653"/>
                  <a:pt x="274680" y="3107930"/>
                  <a:pt x="279720" y="3109342"/>
                </a:cubicBezTo>
                <a:cubicBezTo>
                  <a:pt x="275302" y="3125111"/>
                  <a:pt x="275302" y="3125111"/>
                  <a:pt x="279143" y="3134036"/>
                </a:cubicBezTo>
                <a:cubicBezTo>
                  <a:pt x="277103" y="3141314"/>
                  <a:pt x="275065" y="3148591"/>
                  <a:pt x="280105" y="3150003"/>
                </a:cubicBezTo>
                <a:cubicBezTo>
                  <a:pt x="277726" y="3158494"/>
                  <a:pt x="273647" y="3173050"/>
                  <a:pt x="278688" y="3174462"/>
                </a:cubicBezTo>
                <a:cubicBezTo>
                  <a:pt x="282227" y="3171529"/>
                  <a:pt x="285101" y="3166120"/>
                  <a:pt x="285831" y="3161092"/>
                </a:cubicBezTo>
                <a:cubicBezTo>
                  <a:pt x="286560" y="3156064"/>
                  <a:pt x="285144" y="3151416"/>
                  <a:pt x="280105" y="3150003"/>
                </a:cubicBezTo>
                <a:cubicBezTo>
                  <a:pt x="282144" y="3142726"/>
                  <a:pt x="284183" y="3135448"/>
                  <a:pt x="279143" y="3134036"/>
                </a:cubicBezTo>
                <a:cubicBezTo>
                  <a:pt x="283221" y="3119481"/>
                  <a:pt x="283221" y="3119481"/>
                  <a:pt x="279720" y="3109342"/>
                </a:cubicBezTo>
                <a:cubicBezTo>
                  <a:pt x="281759" y="3102065"/>
                  <a:pt x="283798" y="3094787"/>
                  <a:pt x="278758" y="3093374"/>
                </a:cubicBezTo>
                <a:cubicBezTo>
                  <a:pt x="282652" y="3084327"/>
                  <a:pt x="283653" y="3079539"/>
                  <a:pt x="283202" y="3077511"/>
                </a:cubicBezTo>
                <a:close/>
                <a:moveTo>
                  <a:pt x="279954" y="2958252"/>
                </a:moveTo>
                <a:lnTo>
                  <a:pt x="278983" y="2960326"/>
                </a:lnTo>
                <a:lnTo>
                  <a:pt x="276147" y="2966384"/>
                </a:lnTo>
                <a:cubicBezTo>
                  <a:pt x="275090" y="2968642"/>
                  <a:pt x="274243" y="2970449"/>
                  <a:pt x="274243" y="2970449"/>
                </a:cubicBezTo>
                <a:cubicBezTo>
                  <a:pt x="275935" y="2966835"/>
                  <a:pt x="277204" y="2964125"/>
                  <a:pt x="278130" y="2962149"/>
                </a:cubicBezTo>
                <a:lnTo>
                  <a:pt x="278983" y="2960326"/>
                </a:lnTo>
                <a:lnTo>
                  <a:pt x="279319" y="2959607"/>
                </a:lnTo>
                <a:cubicBezTo>
                  <a:pt x="280166" y="2957800"/>
                  <a:pt x="280589" y="2956897"/>
                  <a:pt x="279954" y="2958252"/>
                </a:cubicBezTo>
                <a:close/>
                <a:moveTo>
                  <a:pt x="2656931" y="2887481"/>
                </a:moveTo>
                <a:cubicBezTo>
                  <a:pt x="2652125" y="2889040"/>
                  <a:pt x="2644717" y="2903659"/>
                  <a:pt x="2654235" y="2915156"/>
                </a:cubicBezTo>
                <a:cubicBezTo>
                  <a:pt x="2649818" y="2930924"/>
                  <a:pt x="2639860" y="2943833"/>
                  <a:pt x="2648740" y="2954170"/>
                </a:cubicBezTo>
                <a:cubicBezTo>
                  <a:pt x="2646702" y="2961447"/>
                  <a:pt x="2635205" y="2983082"/>
                  <a:pt x="2645284" y="2985906"/>
                </a:cubicBezTo>
                <a:cubicBezTo>
                  <a:pt x="2641206" y="3000462"/>
                  <a:pt x="2631748" y="3014818"/>
                  <a:pt x="2639789" y="3024920"/>
                </a:cubicBezTo>
                <a:cubicBezTo>
                  <a:pt x="2635134" y="3064169"/>
                  <a:pt x="2626638" y="3094493"/>
                  <a:pt x="2635641" y="3120562"/>
                </a:cubicBezTo>
                <a:cubicBezTo>
                  <a:pt x="2631222" y="3136331"/>
                  <a:pt x="2622104" y="3149474"/>
                  <a:pt x="2630145" y="3159576"/>
                </a:cubicBezTo>
                <a:cubicBezTo>
                  <a:pt x="2634224" y="3145021"/>
                  <a:pt x="2640680" y="3121974"/>
                  <a:pt x="2635641" y="3120562"/>
                </a:cubicBezTo>
                <a:cubicBezTo>
                  <a:pt x="2640796" y="3082761"/>
                  <a:pt x="2644252" y="3051025"/>
                  <a:pt x="2639789" y="3024920"/>
                </a:cubicBezTo>
                <a:cubicBezTo>
                  <a:pt x="2643867" y="3010364"/>
                  <a:pt x="2656204" y="2988966"/>
                  <a:pt x="2645284" y="2985906"/>
                </a:cubicBezTo>
                <a:cubicBezTo>
                  <a:pt x="2649363" y="2971350"/>
                  <a:pt x="2658820" y="2956994"/>
                  <a:pt x="2648740" y="2954170"/>
                </a:cubicBezTo>
                <a:cubicBezTo>
                  <a:pt x="2652819" y="2939614"/>
                  <a:pt x="2659276" y="2916568"/>
                  <a:pt x="2654235" y="2915156"/>
                </a:cubicBezTo>
                <a:cubicBezTo>
                  <a:pt x="2659149" y="2902469"/>
                  <a:pt x="2660548" y="2894849"/>
                  <a:pt x="2660147" y="2890874"/>
                </a:cubicBezTo>
                <a:cubicBezTo>
                  <a:pt x="2659847" y="2887892"/>
                  <a:pt x="2658534" y="2886961"/>
                  <a:pt x="2656931" y="2887481"/>
                </a:cubicBezTo>
                <a:close/>
                <a:moveTo>
                  <a:pt x="275440" y="2875153"/>
                </a:moveTo>
                <a:cubicBezTo>
                  <a:pt x="270668" y="2874257"/>
                  <a:pt x="260532" y="2885501"/>
                  <a:pt x="274314" y="2889363"/>
                </a:cubicBezTo>
                <a:cubicBezTo>
                  <a:pt x="265196" y="2902505"/>
                  <a:pt x="270236" y="2903918"/>
                  <a:pt x="275275" y="2905330"/>
                </a:cubicBezTo>
                <a:cubicBezTo>
                  <a:pt x="277315" y="2898052"/>
                  <a:pt x="274314" y="2889363"/>
                  <a:pt x="274314" y="2889363"/>
                </a:cubicBezTo>
                <a:cubicBezTo>
                  <a:pt x="276006" y="2885748"/>
                  <a:pt x="276947" y="2882946"/>
                  <a:pt x="277338" y="2880820"/>
                </a:cubicBezTo>
                <a:cubicBezTo>
                  <a:pt x="278024" y="2877100"/>
                  <a:pt x="277030" y="2875452"/>
                  <a:pt x="275440" y="2875153"/>
                </a:cubicBezTo>
                <a:close/>
                <a:moveTo>
                  <a:pt x="4640104" y="2829730"/>
                </a:moveTo>
                <a:cubicBezTo>
                  <a:pt x="4640409" y="2829023"/>
                  <a:pt x="4639861" y="2830296"/>
                  <a:pt x="4637731" y="2835243"/>
                </a:cubicBezTo>
                <a:lnTo>
                  <a:pt x="4636367" y="2838414"/>
                </a:lnTo>
                <a:lnTo>
                  <a:pt x="4633260" y="2845633"/>
                </a:lnTo>
                <a:cubicBezTo>
                  <a:pt x="4633260" y="2845633"/>
                  <a:pt x="4634233" y="2843372"/>
                  <a:pt x="4635450" y="2840544"/>
                </a:cubicBezTo>
                <a:lnTo>
                  <a:pt x="4636367" y="2838414"/>
                </a:lnTo>
                <a:lnTo>
                  <a:pt x="4639100" y="2832063"/>
                </a:lnTo>
                <a:cubicBezTo>
                  <a:pt x="4639587" y="2830931"/>
                  <a:pt x="4639952" y="2830083"/>
                  <a:pt x="4640104" y="2829730"/>
                </a:cubicBezTo>
                <a:close/>
                <a:moveTo>
                  <a:pt x="2656345" y="2826791"/>
                </a:moveTo>
                <a:cubicBezTo>
                  <a:pt x="2656345" y="2826791"/>
                  <a:pt x="2654928" y="2851249"/>
                  <a:pt x="2657307" y="2842759"/>
                </a:cubicBezTo>
                <a:cubicBezTo>
                  <a:pt x="2659827" y="2843465"/>
                  <a:pt x="2661356" y="2838006"/>
                  <a:pt x="2661370" y="2833105"/>
                </a:cubicBezTo>
                <a:cubicBezTo>
                  <a:pt x="2661385" y="2828203"/>
                  <a:pt x="2659884" y="2823858"/>
                  <a:pt x="2656345" y="2826791"/>
                </a:cubicBezTo>
                <a:close/>
                <a:moveTo>
                  <a:pt x="276227" y="2811244"/>
                </a:moveTo>
                <a:cubicBezTo>
                  <a:pt x="275569" y="2812532"/>
                  <a:pt x="273815" y="2815965"/>
                  <a:pt x="270306" y="2822831"/>
                </a:cubicBezTo>
                <a:cubicBezTo>
                  <a:pt x="270306" y="2822831"/>
                  <a:pt x="278201" y="2807382"/>
                  <a:pt x="276227" y="2811244"/>
                </a:cubicBezTo>
                <a:close/>
                <a:moveTo>
                  <a:pt x="273690" y="2678139"/>
                </a:moveTo>
                <a:cubicBezTo>
                  <a:pt x="268840" y="2678490"/>
                  <a:pt x="261585" y="2697337"/>
                  <a:pt x="271453" y="2718498"/>
                </a:cubicBezTo>
                <a:cubicBezTo>
                  <a:pt x="260296" y="2738919"/>
                  <a:pt x="262957" y="2748822"/>
                  <a:pt x="271838" y="2759159"/>
                </a:cubicBezTo>
                <a:cubicBezTo>
                  <a:pt x="276256" y="2743391"/>
                  <a:pt x="274455" y="2727188"/>
                  <a:pt x="271453" y="2718498"/>
                </a:cubicBezTo>
                <a:cubicBezTo>
                  <a:pt x="276211" y="2701517"/>
                  <a:pt x="277494" y="2690674"/>
                  <a:pt x="277015" y="2684552"/>
                </a:cubicBezTo>
                <a:cubicBezTo>
                  <a:pt x="276656" y="2679959"/>
                  <a:pt x="275307" y="2678021"/>
                  <a:pt x="273690" y="2678139"/>
                </a:cubicBezTo>
                <a:close/>
                <a:moveTo>
                  <a:pt x="3763656" y="2262741"/>
                </a:moveTo>
                <a:cubicBezTo>
                  <a:pt x="3762889" y="2263223"/>
                  <a:pt x="3762307" y="2265247"/>
                  <a:pt x="3761980" y="2269244"/>
                </a:cubicBezTo>
                <a:cubicBezTo>
                  <a:pt x="3757902" y="2283800"/>
                  <a:pt x="3764982" y="2277934"/>
                  <a:pt x="3762943" y="2285212"/>
                </a:cubicBezTo>
                <a:cubicBezTo>
                  <a:pt x="3763110" y="2342818"/>
                  <a:pt x="3783994" y="2387915"/>
                  <a:pt x="3800961" y="2450229"/>
                </a:cubicBezTo>
                <a:cubicBezTo>
                  <a:pt x="3812388" y="2509681"/>
                  <a:pt x="3812554" y="2567288"/>
                  <a:pt x="3833100" y="2613597"/>
                </a:cubicBezTo>
                <a:cubicBezTo>
                  <a:pt x="3844981" y="2632625"/>
                  <a:pt x="3856523" y="2652865"/>
                  <a:pt x="3859979" y="2621129"/>
                </a:cubicBezTo>
                <a:cubicBezTo>
                  <a:pt x="3856548" y="2529903"/>
                  <a:pt x="3811111" y="2371965"/>
                  <a:pt x="3792606" y="2318378"/>
                </a:cubicBezTo>
                <a:cubicBezTo>
                  <a:pt x="3792606" y="2318378"/>
                  <a:pt x="3781448" y="2338799"/>
                  <a:pt x="3783487" y="2331521"/>
                </a:cubicBezTo>
                <a:cubicBezTo>
                  <a:pt x="3783487" y="2331521"/>
                  <a:pt x="3769024" y="2259362"/>
                  <a:pt x="3763656" y="2262741"/>
                </a:cubicBezTo>
                <a:close/>
                <a:moveTo>
                  <a:pt x="5102997" y="2078492"/>
                </a:moveTo>
                <a:lnTo>
                  <a:pt x="5104596" y="2080241"/>
                </a:lnTo>
                <a:cubicBezTo>
                  <a:pt x="5105442" y="2082072"/>
                  <a:pt x="5106075" y="2084458"/>
                  <a:pt x="5106488" y="2087026"/>
                </a:cubicBezTo>
                <a:cubicBezTo>
                  <a:pt x="5107314" y="2092163"/>
                  <a:pt x="5107255" y="2098033"/>
                  <a:pt x="5106235" y="2101672"/>
                </a:cubicBezTo>
                <a:cubicBezTo>
                  <a:pt x="5103295" y="2100848"/>
                  <a:pt x="5101585" y="2096445"/>
                  <a:pt x="5100864" y="2091337"/>
                </a:cubicBezTo>
                <a:lnTo>
                  <a:pt x="5100964" y="2088782"/>
                </a:lnTo>
                <a:close/>
                <a:moveTo>
                  <a:pt x="5109585" y="1986244"/>
                </a:moveTo>
                <a:cubicBezTo>
                  <a:pt x="5109474" y="1986643"/>
                  <a:pt x="5109176" y="1987704"/>
                  <a:pt x="5108581" y="1989827"/>
                </a:cubicBezTo>
                <a:cubicBezTo>
                  <a:pt x="5108581" y="1989827"/>
                  <a:pt x="5109919" y="1985051"/>
                  <a:pt x="5109585" y="1986244"/>
                </a:cubicBezTo>
                <a:close/>
                <a:moveTo>
                  <a:pt x="5113901" y="1951438"/>
                </a:moveTo>
                <a:cubicBezTo>
                  <a:pt x="5114523" y="1949221"/>
                  <a:pt x="5112037" y="1958091"/>
                  <a:pt x="5112037" y="1958091"/>
                </a:cubicBezTo>
                <a:cubicBezTo>
                  <a:pt x="5113142" y="1954148"/>
                  <a:pt x="5113694" y="1952177"/>
                  <a:pt x="5113901" y="1951438"/>
                </a:cubicBezTo>
                <a:close/>
                <a:moveTo>
                  <a:pt x="5141964" y="1692840"/>
                </a:moveTo>
                <a:lnTo>
                  <a:pt x="5140546" y="1697902"/>
                </a:lnTo>
                <a:cubicBezTo>
                  <a:pt x="5140546" y="1697902"/>
                  <a:pt x="5140801" y="1696992"/>
                  <a:pt x="5141119" y="1695855"/>
                </a:cubicBezTo>
                <a:close/>
                <a:moveTo>
                  <a:pt x="5142266" y="1691761"/>
                </a:moveTo>
                <a:lnTo>
                  <a:pt x="5141964" y="1692840"/>
                </a:lnTo>
                <a:lnTo>
                  <a:pt x="5142075" y="1692444"/>
                </a:lnTo>
                <a:cubicBezTo>
                  <a:pt x="5142330" y="1691534"/>
                  <a:pt x="5142457" y="1691079"/>
                  <a:pt x="5142266" y="1691761"/>
                </a:cubicBezTo>
                <a:close/>
                <a:moveTo>
                  <a:pt x="5187232" y="1345347"/>
                </a:moveTo>
                <a:cubicBezTo>
                  <a:pt x="5186737" y="1342265"/>
                  <a:pt x="5185632" y="1346207"/>
                  <a:pt x="5181865" y="1369353"/>
                </a:cubicBezTo>
                <a:cubicBezTo>
                  <a:pt x="5164758" y="1469214"/>
                  <a:pt x="5158230" y="1573347"/>
                  <a:pt x="5140546" y="1697902"/>
                </a:cubicBezTo>
                <a:cubicBezTo>
                  <a:pt x="5134089" y="1720948"/>
                  <a:pt x="5132050" y="1728226"/>
                  <a:pt x="5146207" y="1716494"/>
                </a:cubicBezTo>
                <a:cubicBezTo>
                  <a:pt x="5128593" y="1759962"/>
                  <a:pt x="5134595" y="1777341"/>
                  <a:pt x="5128138" y="1800387"/>
                </a:cubicBezTo>
                <a:cubicBezTo>
                  <a:pt x="5129100" y="1816355"/>
                  <a:pt x="5127061" y="1823633"/>
                  <a:pt x="5122643" y="1839402"/>
                </a:cubicBezTo>
                <a:lnTo>
                  <a:pt x="5120604" y="1846680"/>
                </a:lnTo>
                <a:cubicBezTo>
                  <a:pt x="5122643" y="1839402"/>
                  <a:pt x="5122643" y="1839402"/>
                  <a:pt x="5122643" y="1839402"/>
                </a:cubicBezTo>
                <a:cubicBezTo>
                  <a:pt x="5124682" y="1832124"/>
                  <a:pt x="5123028" y="1880063"/>
                  <a:pt x="5119572" y="1911799"/>
                </a:cubicBezTo>
                <a:cubicBezTo>
                  <a:pt x="5123990" y="1896031"/>
                  <a:pt x="5133493" y="1923548"/>
                  <a:pt x="5117532" y="1919077"/>
                </a:cubicBezTo>
                <a:cubicBezTo>
                  <a:pt x="5113455" y="1933632"/>
                  <a:pt x="5103997" y="1947988"/>
                  <a:pt x="5112037" y="1958091"/>
                </a:cubicBezTo>
                <a:cubicBezTo>
                  <a:pt x="5109998" y="1965368"/>
                  <a:pt x="5098501" y="1987003"/>
                  <a:pt x="5108581" y="1989827"/>
                </a:cubicBezTo>
                <a:cubicBezTo>
                  <a:pt x="5090345" y="2016113"/>
                  <a:pt x="5106927" y="2037766"/>
                  <a:pt x="5115424" y="2007442"/>
                </a:cubicBezTo>
                <a:cubicBezTo>
                  <a:pt x="5111345" y="2021997"/>
                  <a:pt x="5108966" y="2030488"/>
                  <a:pt x="5104888" y="2045043"/>
                </a:cubicBezTo>
                <a:cubicBezTo>
                  <a:pt x="5108668" y="2046103"/>
                  <a:pt x="5110154" y="2055349"/>
                  <a:pt x="5108535" y="2059311"/>
                </a:cubicBezTo>
                <a:lnTo>
                  <a:pt x="5106537" y="2060576"/>
                </a:lnTo>
                <a:lnTo>
                  <a:pt x="5107889" y="2053733"/>
                </a:lnTo>
                <a:cubicBezTo>
                  <a:pt x="5105850" y="2061011"/>
                  <a:pt x="5105850" y="2061011"/>
                  <a:pt x="5105850" y="2061011"/>
                </a:cubicBezTo>
                <a:lnTo>
                  <a:pt x="5106537" y="2060576"/>
                </a:lnTo>
                <a:lnTo>
                  <a:pt x="5102997" y="2078492"/>
                </a:lnTo>
                <a:lnTo>
                  <a:pt x="5101432" y="2076779"/>
                </a:lnTo>
                <a:lnTo>
                  <a:pt x="5100964" y="2088782"/>
                </a:lnTo>
                <a:lnTo>
                  <a:pt x="5100006" y="2093629"/>
                </a:lnTo>
                <a:cubicBezTo>
                  <a:pt x="5082835" y="2191962"/>
                  <a:pt x="5073808" y="2322499"/>
                  <a:pt x="5064191" y="2390773"/>
                </a:cubicBezTo>
                <a:cubicBezTo>
                  <a:pt x="5061696" y="2438477"/>
                  <a:pt x="5051161" y="2476078"/>
                  <a:pt x="5062081" y="2479138"/>
                </a:cubicBezTo>
                <a:cubicBezTo>
                  <a:pt x="5056201" y="2477490"/>
                  <a:pt x="5073579" y="2457504"/>
                  <a:pt x="5073579" y="2457504"/>
                </a:cubicBezTo>
                <a:cubicBezTo>
                  <a:pt x="5075618" y="2450226"/>
                  <a:pt x="5064697" y="2447166"/>
                  <a:pt x="5066736" y="2439889"/>
                </a:cubicBezTo>
                <a:cubicBezTo>
                  <a:pt x="5077726" y="2361861"/>
                  <a:pt x="5095797" y="2277968"/>
                  <a:pt x="5100907" y="2198293"/>
                </a:cubicBezTo>
                <a:cubicBezTo>
                  <a:pt x="5100907" y="2198293"/>
                  <a:pt x="5090827" y="2195468"/>
                  <a:pt x="5092865" y="2188191"/>
                </a:cubicBezTo>
                <a:cubicBezTo>
                  <a:pt x="5094283" y="2163732"/>
                  <a:pt x="5105780" y="2142098"/>
                  <a:pt x="5111897" y="2120265"/>
                </a:cubicBezTo>
                <a:cubicBezTo>
                  <a:pt x="5131961" y="1987220"/>
                  <a:pt x="5133563" y="1842461"/>
                  <a:pt x="5146207" y="1716494"/>
                </a:cubicBezTo>
                <a:cubicBezTo>
                  <a:pt x="5162565" y="1621738"/>
                  <a:pt x="5187944" y="1423730"/>
                  <a:pt x="5189056" y="1371842"/>
                </a:cubicBezTo>
                <a:cubicBezTo>
                  <a:pt x="5189130" y="1368383"/>
                  <a:pt x="5189096" y="1365574"/>
                  <a:pt x="5188944" y="1363487"/>
                </a:cubicBezTo>
                <a:cubicBezTo>
                  <a:pt x="5187614" y="1358536"/>
                  <a:pt x="5187728" y="1348429"/>
                  <a:pt x="5187232" y="1345347"/>
                </a:cubicBezTo>
                <a:close/>
                <a:moveTo>
                  <a:pt x="4829854" y="1002550"/>
                </a:moveTo>
                <a:cubicBezTo>
                  <a:pt x="4821357" y="1032874"/>
                  <a:pt x="4808713" y="1158842"/>
                  <a:pt x="4801178" y="1205133"/>
                </a:cubicBezTo>
                <a:cubicBezTo>
                  <a:pt x="4733916" y="1665080"/>
                  <a:pt x="4699534" y="2149938"/>
                  <a:pt x="4655888" y="2583797"/>
                </a:cubicBezTo>
                <a:cubicBezTo>
                  <a:pt x="4640312" y="2619987"/>
                  <a:pt x="4674509" y="2598171"/>
                  <a:pt x="4655888" y="2583797"/>
                </a:cubicBezTo>
                <a:cubicBezTo>
                  <a:pt x="4708268" y="2096133"/>
                  <a:pt x="4758609" y="1615747"/>
                  <a:pt x="4829783" y="1083638"/>
                </a:cubicBezTo>
                <a:cubicBezTo>
                  <a:pt x="4830947" y="1073826"/>
                  <a:pt x="4831257" y="1064837"/>
                  <a:pt x="4831137" y="1056627"/>
                </a:cubicBezTo>
                <a:cubicBezTo>
                  <a:pt x="4830776" y="1031998"/>
                  <a:pt x="4826540" y="1014377"/>
                  <a:pt x="4829854" y="1002550"/>
                </a:cubicBezTo>
                <a:close/>
                <a:moveTo>
                  <a:pt x="4841466" y="941704"/>
                </a:moveTo>
                <a:cubicBezTo>
                  <a:pt x="4839427" y="948981"/>
                  <a:pt x="4838010" y="973440"/>
                  <a:pt x="4843050" y="974852"/>
                </a:cubicBezTo>
                <a:cubicBezTo>
                  <a:pt x="4844239" y="970606"/>
                  <a:pt x="4845103" y="962672"/>
                  <a:pt x="4845040" y="955623"/>
                </a:cubicBezTo>
                <a:cubicBezTo>
                  <a:pt x="4844977" y="948574"/>
                  <a:pt x="4843986" y="942409"/>
                  <a:pt x="4841466" y="941704"/>
                </a:cubicBezTo>
                <a:close/>
                <a:moveTo>
                  <a:pt x="4852578" y="879408"/>
                </a:moveTo>
                <a:cubicBezTo>
                  <a:pt x="4850539" y="886686"/>
                  <a:pt x="4845884" y="925935"/>
                  <a:pt x="4845884" y="925935"/>
                </a:cubicBezTo>
                <a:cubicBezTo>
                  <a:pt x="4855483" y="920776"/>
                  <a:pt x="4857156" y="909144"/>
                  <a:pt x="4856430" y="898802"/>
                </a:cubicBezTo>
                <a:cubicBezTo>
                  <a:pt x="4855704" y="888460"/>
                  <a:pt x="4852578" y="879408"/>
                  <a:pt x="4852578" y="879408"/>
                </a:cubicBezTo>
                <a:close/>
                <a:moveTo>
                  <a:pt x="4864190" y="818561"/>
                </a:moveTo>
                <a:cubicBezTo>
                  <a:pt x="4862151" y="825839"/>
                  <a:pt x="4856656" y="864853"/>
                  <a:pt x="4856656" y="864853"/>
                </a:cubicBezTo>
                <a:cubicBezTo>
                  <a:pt x="4866845" y="859204"/>
                  <a:pt x="4868729" y="847631"/>
                  <a:pt x="4868065" y="837471"/>
                </a:cubicBezTo>
                <a:cubicBezTo>
                  <a:pt x="4867401" y="827310"/>
                  <a:pt x="4864190" y="818561"/>
                  <a:pt x="4864190" y="818561"/>
                </a:cubicBezTo>
                <a:close/>
                <a:moveTo>
                  <a:pt x="4871636" y="786532"/>
                </a:moveTo>
                <a:cubicBezTo>
                  <a:pt x="4870804" y="785257"/>
                  <a:pt x="4869502" y="785055"/>
                  <a:pt x="4867647" y="786825"/>
                </a:cubicBezTo>
                <a:cubicBezTo>
                  <a:pt x="4867647" y="786825"/>
                  <a:pt x="4866569" y="810070"/>
                  <a:pt x="4868608" y="802793"/>
                </a:cubicBezTo>
                <a:cubicBezTo>
                  <a:pt x="4871129" y="803499"/>
                  <a:pt x="4872743" y="797737"/>
                  <a:pt x="4872800" y="792684"/>
                </a:cubicBezTo>
                <a:cubicBezTo>
                  <a:pt x="4872828" y="790157"/>
                  <a:pt x="4872467" y="787808"/>
                  <a:pt x="4871636" y="786532"/>
                </a:cubicBezTo>
                <a:close/>
                <a:moveTo>
                  <a:pt x="6007777" y="701829"/>
                </a:moveTo>
                <a:cubicBezTo>
                  <a:pt x="6003835" y="706181"/>
                  <a:pt x="5993312" y="736576"/>
                  <a:pt x="5982607" y="774784"/>
                </a:cubicBezTo>
                <a:cubicBezTo>
                  <a:pt x="5911624" y="1070167"/>
                  <a:pt x="5890580" y="1365151"/>
                  <a:pt x="5856795" y="1647408"/>
                </a:cubicBezTo>
                <a:cubicBezTo>
                  <a:pt x="5799087" y="2231693"/>
                  <a:pt x="5747092" y="2760018"/>
                  <a:pt x="5694301" y="3329982"/>
                </a:cubicBezTo>
                <a:cubicBezTo>
                  <a:pt x="5672590" y="3565912"/>
                  <a:pt x="5645884" y="3842304"/>
                  <a:pt x="5578762" y="4140076"/>
                </a:cubicBezTo>
                <a:cubicBezTo>
                  <a:pt x="5547541" y="4293543"/>
                  <a:pt x="5619248" y="4037608"/>
                  <a:pt x="5631438" y="3952067"/>
                </a:cubicBezTo>
                <a:cubicBezTo>
                  <a:pt x="5646506" y="3859484"/>
                  <a:pt x="5655458" y="3788735"/>
                  <a:pt x="5659151" y="3733518"/>
                </a:cubicBezTo>
                <a:cubicBezTo>
                  <a:pt x="5781865" y="2713509"/>
                  <a:pt x="5795239" y="1825081"/>
                  <a:pt x="6002023" y="747519"/>
                </a:cubicBezTo>
                <a:cubicBezTo>
                  <a:pt x="6006540" y="726546"/>
                  <a:pt x="6008775" y="713518"/>
                  <a:pt x="6009289" y="706835"/>
                </a:cubicBezTo>
                <a:cubicBezTo>
                  <a:pt x="6009674" y="701822"/>
                  <a:pt x="6009091" y="700379"/>
                  <a:pt x="6007777" y="701829"/>
                </a:cubicBezTo>
                <a:close/>
                <a:moveTo>
                  <a:pt x="5291983" y="657173"/>
                </a:moveTo>
                <a:cubicBezTo>
                  <a:pt x="5286169" y="666657"/>
                  <a:pt x="5256528" y="787304"/>
                  <a:pt x="5249198" y="828319"/>
                </a:cubicBezTo>
                <a:cubicBezTo>
                  <a:pt x="5225057" y="975919"/>
                  <a:pt x="5190887" y="1217515"/>
                  <a:pt x="5185898" y="1312923"/>
                </a:cubicBezTo>
                <a:cubicBezTo>
                  <a:pt x="5152369" y="1393793"/>
                  <a:pt x="5220935" y="1291343"/>
                  <a:pt x="5185898" y="1312923"/>
                </a:cubicBezTo>
                <a:cubicBezTo>
                  <a:pt x="5198473" y="1268043"/>
                  <a:pt x="5200005" y="1204372"/>
                  <a:pt x="5210155" y="1126109"/>
                </a:cubicBezTo>
                <a:cubicBezTo>
                  <a:pt x="5231058" y="993299"/>
                  <a:pt x="5268159" y="841480"/>
                  <a:pt x="5289300" y="685189"/>
                </a:cubicBezTo>
                <a:cubicBezTo>
                  <a:pt x="5291438" y="672707"/>
                  <a:pt x="5292565" y="664744"/>
                  <a:pt x="5292881" y="660471"/>
                </a:cubicBezTo>
                <a:cubicBezTo>
                  <a:pt x="5293158" y="656732"/>
                  <a:pt x="5292813" y="655818"/>
                  <a:pt x="5291983" y="657173"/>
                </a:cubicBezTo>
                <a:close/>
                <a:moveTo>
                  <a:pt x="6156074" y="637134"/>
                </a:moveTo>
                <a:cubicBezTo>
                  <a:pt x="6125767" y="635265"/>
                  <a:pt x="6064468" y="639430"/>
                  <a:pt x="6072749" y="653524"/>
                </a:cubicBezTo>
                <a:cubicBezTo>
                  <a:pt x="6082252" y="681041"/>
                  <a:pt x="6157948" y="669545"/>
                  <a:pt x="6152909" y="668133"/>
                </a:cubicBezTo>
                <a:cubicBezTo>
                  <a:pt x="6168138" y="663897"/>
                  <a:pt x="6174252" y="657434"/>
                  <a:pt x="6175928" y="651854"/>
                </a:cubicBezTo>
                <a:cubicBezTo>
                  <a:pt x="6177605" y="646273"/>
                  <a:pt x="6174844" y="641575"/>
                  <a:pt x="6172325" y="640869"/>
                </a:cubicBezTo>
                <a:cubicBezTo>
                  <a:pt x="6172835" y="639050"/>
                  <a:pt x="6166176" y="637756"/>
                  <a:pt x="6156074" y="637134"/>
                </a:cubicBezTo>
                <a:close/>
                <a:moveTo>
                  <a:pt x="6442439" y="498084"/>
                </a:moveTo>
                <a:cubicBezTo>
                  <a:pt x="6440399" y="505361"/>
                  <a:pt x="6440399" y="505361"/>
                  <a:pt x="6431281" y="518505"/>
                </a:cubicBezTo>
                <a:cubicBezTo>
                  <a:pt x="6415943" y="531214"/>
                  <a:pt x="6398784" y="534255"/>
                  <a:pt x="6378746" y="544339"/>
                </a:cubicBezTo>
                <a:lnTo>
                  <a:pt x="6381428" y="540473"/>
                </a:lnTo>
                <a:lnTo>
                  <a:pt x="6381910" y="540320"/>
                </a:lnTo>
                <a:cubicBezTo>
                  <a:pt x="6384565" y="538120"/>
                  <a:pt x="6386844" y="534835"/>
                  <a:pt x="6387864" y="531196"/>
                </a:cubicBezTo>
                <a:cubicBezTo>
                  <a:pt x="6407053" y="524144"/>
                  <a:pt x="6420186" y="517686"/>
                  <a:pt x="6428778" y="512080"/>
                </a:cubicBezTo>
                <a:lnTo>
                  <a:pt x="6436539" y="504128"/>
                </a:lnTo>
                <a:lnTo>
                  <a:pt x="6436912" y="503914"/>
                </a:lnTo>
                <a:cubicBezTo>
                  <a:pt x="6439979" y="501810"/>
                  <a:pt x="6441929" y="499903"/>
                  <a:pt x="6442439" y="498084"/>
                </a:cubicBezTo>
                <a:close/>
                <a:moveTo>
                  <a:pt x="4546804" y="169737"/>
                </a:moveTo>
                <a:cubicBezTo>
                  <a:pt x="4540924" y="168090"/>
                  <a:pt x="4525349" y="204279"/>
                  <a:pt x="4536269" y="207339"/>
                </a:cubicBezTo>
                <a:cubicBezTo>
                  <a:pt x="4545018" y="205211"/>
                  <a:pt x="4547652" y="195811"/>
                  <a:pt x="4548099" y="186943"/>
                </a:cubicBezTo>
                <a:cubicBezTo>
                  <a:pt x="4548545" y="178074"/>
                  <a:pt x="4546804" y="169737"/>
                  <a:pt x="4546804" y="169737"/>
                </a:cubicBezTo>
                <a:close/>
                <a:moveTo>
                  <a:pt x="4307910" y="159056"/>
                </a:moveTo>
                <a:cubicBezTo>
                  <a:pt x="4300832" y="164921"/>
                  <a:pt x="4304454" y="190792"/>
                  <a:pt x="4304454" y="190792"/>
                </a:cubicBezTo>
                <a:cubicBezTo>
                  <a:pt x="4307994" y="187859"/>
                  <a:pt x="4310118" y="180278"/>
                  <a:pt x="4310727" y="173254"/>
                </a:cubicBezTo>
                <a:cubicBezTo>
                  <a:pt x="4311336" y="166230"/>
                  <a:pt x="4310430" y="159762"/>
                  <a:pt x="4307910" y="159056"/>
                </a:cubicBezTo>
                <a:close/>
                <a:moveTo>
                  <a:pt x="4400022" y="111606"/>
                </a:moveTo>
                <a:cubicBezTo>
                  <a:pt x="4391763" y="118449"/>
                  <a:pt x="4391525" y="141930"/>
                  <a:pt x="4396566" y="143342"/>
                </a:cubicBezTo>
                <a:cubicBezTo>
                  <a:pt x="4398605" y="136064"/>
                  <a:pt x="4400022" y="111606"/>
                  <a:pt x="4400022" y="111606"/>
                </a:cubicBezTo>
                <a:close/>
                <a:moveTo>
                  <a:pt x="4329603" y="101033"/>
                </a:moveTo>
                <a:cubicBezTo>
                  <a:pt x="4322524" y="106899"/>
                  <a:pt x="4322069" y="147325"/>
                  <a:pt x="4322069" y="147325"/>
                </a:cubicBezTo>
                <a:cubicBezTo>
                  <a:pt x="4329738" y="140970"/>
                  <a:pt x="4331621" y="129397"/>
                  <a:pt x="4331587" y="119413"/>
                </a:cubicBezTo>
                <a:cubicBezTo>
                  <a:pt x="4331554" y="109429"/>
                  <a:pt x="4329603" y="101033"/>
                  <a:pt x="4329603" y="101033"/>
                </a:cubicBezTo>
                <a:close/>
                <a:moveTo>
                  <a:pt x="4361930" y="960"/>
                </a:moveTo>
                <a:cubicBezTo>
                  <a:pt x="4361230" y="5731"/>
                  <a:pt x="4347644" y="26943"/>
                  <a:pt x="4353674" y="34519"/>
                </a:cubicBezTo>
                <a:cubicBezTo>
                  <a:pt x="4375636" y="56371"/>
                  <a:pt x="4376091" y="15945"/>
                  <a:pt x="4400092" y="30518"/>
                </a:cubicBezTo>
                <a:cubicBezTo>
                  <a:pt x="4405132" y="31931"/>
                  <a:pt x="4389557" y="68120"/>
                  <a:pt x="4387178" y="76611"/>
                </a:cubicBezTo>
                <a:cubicBezTo>
                  <a:pt x="4400259" y="88125"/>
                  <a:pt x="4470171" y="42304"/>
                  <a:pt x="4470171" y="42304"/>
                </a:cubicBezTo>
                <a:cubicBezTo>
                  <a:pt x="4487331" y="39263"/>
                  <a:pt x="4499834" y="75470"/>
                  <a:pt x="4520834" y="81354"/>
                </a:cubicBezTo>
                <a:cubicBezTo>
                  <a:pt x="4530914" y="84178"/>
                  <a:pt x="4619569" y="68464"/>
                  <a:pt x="4635529" y="72935"/>
                </a:cubicBezTo>
                <a:cubicBezTo>
                  <a:pt x="4642948" y="65857"/>
                  <a:pt x="4653650" y="85862"/>
                  <a:pt x="4653650" y="85862"/>
                </a:cubicBezTo>
                <a:cubicBezTo>
                  <a:pt x="4666609" y="81644"/>
                  <a:pt x="4678106" y="60009"/>
                  <a:pt x="4691065" y="55791"/>
                </a:cubicBezTo>
                <a:cubicBezTo>
                  <a:pt x="4738682" y="44277"/>
                  <a:pt x="4812384" y="81933"/>
                  <a:pt x="4841425" y="97919"/>
                </a:cubicBezTo>
                <a:cubicBezTo>
                  <a:pt x="4844426" y="106608"/>
                  <a:pt x="4864464" y="96525"/>
                  <a:pt x="4864464" y="96525"/>
                </a:cubicBezTo>
                <a:cubicBezTo>
                  <a:pt x="4869504" y="97937"/>
                  <a:pt x="4865426" y="112492"/>
                  <a:pt x="4870466" y="113904"/>
                </a:cubicBezTo>
                <a:cubicBezTo>
                  <a:pt x="4886426" y="118376"/>
                  <a:pt x="4910882" y="92524"/>
                  <a:pt x="4926002" y="96760"/>
                </a:cubicBezTo>
                <a:cubicBezTo>
                  <a:pt x="4977120" y="95384"/>
                  <a:pt x="5064743" y="144789"/>
                  <a:pt x="5103242" y="146418"/>
                </a:cubicBezTo>
                <a:cubicBezTo>
                  <a:pt x="5131321" y="146436"/>
                  <a:pt x="5156399" y="137765"/>
                  <a:pt x="5184478" y="137783"/>
                </a:cubicBezTo>
                <a:cubicBezTo>
                  <a:pt x="5259937" y="149767"/>
                  <a:pt x="5303758" y="171202"/>
                  <a:pt x="5358217" y="177303"/>
                </a:cubicBezTo>
                <a:cubicBezTo>
                  <a:pt x="5374177" y="181775"/>
                  <a:pt x="5399255" y="173103"/>
                  <a:pt x="5414375" y="177339"/>
                </a:cubicBezTo>
                <a:cubicBezTo>
                  <a:pt x="5420255" y="178987"/>
                  <a:pt x="5416177" y="193542"/>
                  <a:pt x="5421217" y="194954"/>
                </a:cubicBezTo>
                <a:cubicBezTo>
                  <a:pt x="5457337" y="205074"/>
                  <a:pt x="5513495" y="205110"/>
                  <a:pt x="5564613" y="203735"/>
                </a:cubicBezTo>
                <a:cubicBezTo>
                  <a:pt x="5610191" y="199498"/>
                  <a:pt x="5678687" y="178135"/>
                  <a:pt x="5702687" y="192709"/>
                </a:cubicBezTo>
                <a:cubicBezTo>
                  <a:pt x="5707727" y="194121"/>
                  <a:pt x="5711350" y="219991"/>
                  <a:pt x="5716390" y="221403"/>
                </a:cubicBezTo>
                <a:cubicBezTo>
                  <a:pt x="5746271" y="237624"/>
                  <a:pt x="5781429" y="231777"/>
                  <a:pt x="5809848" y="230582"/>
                </a:cubicBezTo>
                <a:cubicBezTo>
                  <a:pt x="5853887" y="235071"/>
                  <a:pt x="5897086" y="239326"/>
                  <a:pt x="5941125" y="243815"/>
                </a:cubicBezTo>
                <a:cubicBezTo>
                  <a:pt x="6007363" y="246676"/>
                  <a:pt x="6065900" y="238221"/>
                  <a:pt x="6117980" y="252813"/>
                </a:cubicBezTo>
                <a:cubicBezTo>
                  <a:pt x="6133940" y="257285"/>
                  <a:pt x="6160557" y="239887"/>
                  <a:pt x="6171477" y="242946"/>
                </a:cubicBezTo>
                <a:cubicBezTo>
                  <a:pt x="6181557" y="245770"/>
                  <a:pt x="6175100" y="268816"/>
                  <a:pt x="6186020" y="271876"/>
                </a:cubicBezTo>
                <a:cubicBezTo>
                  <a:pt x="6207982" y="293727"/>
                  <a:pt x="6259677" y="267658"/>
                  <a:pt x="6298676" y="270735"/>
                </a:cubicBezTo>
                <a:cubicBezTo>
                  <a:pt x="6305755" y="264870"/>
                  <a:pt x="6316797" y="283662"/>
                  <a:pt x="6316797" y="283662"/>
                </a:cubicBezTo>
                <a:cubicBezTo>
                  <a:pt x="6334796" y="280855"/>
                  <a:pt x="6356034" y="263258"/>
                  <a:pt x="6374372" y="259239"/>
                </a:cubicBezTo>
                <a:cubicBezTo>
                  <a:pt x="6418411" y="263729"/>
                  <a:pt x="6453114" y="298307"/>
                  <a:pt x="6449658" y="330043"/>
                </a:cubicBezTo>
                <a:cubicBezTo>
                  <a:pt x="6449421" y="353524"/>
                  <a:pt x="6441502" y="359154"/>
                  <a:pt x="6441502" y="359154"/>
                </a:cubicBezTo>
                <a:cubicBezTo>
                  <a:pt x="6441502" y="359154"/>
                  <a:pt x="6452422" y="362214"/>
                  <a:pt x="6470421" y="359407"/>
                </a:cubicBezTo>
                <a:cubicBezTo>
                  <a:pt x="6470421" y="359407"/>
                  <a:pt x="6458084" y="380806"/>
                  <a:pt x="6476083" y="378001"/>
                </a:cubicBezTo>
                <a:cubicBezTo>
                  <a:pt x="6481915" y="374565"/>
                  <a:pt x="6485271" y="373093"/>
                  <a:pt x="6486684" y="373134"/>
                </a:cubicBezTo>
                <a:cubicBezTo>
                  <a:pt x="6496575" y="373419"/>
                  <a:pt x="6411228" y="447805"/>
                  <a:pt x="6413012" y="441437"/>
                </a:cubicBezTo>
                <a:cubicBezTo>
                  <a:pt x="6401401" y="502284"/>
                  <a:pt x="6469511" y="440259"/>
                  <a:pt x="6473351" y="449185"/>
                </a:cubicBezTo>
                <a:cubicBezTo>
                  <a:pt x="6478391" y="450596"/>
                  <a:pt x="6444478" y="490806"/>
                  <a:pt x="6437398" y="496672"/>
                </a:cubicBezTo>
                <a:lnTo>
                  <a:pt x="6442439" y="498084"/>
                </a:lnTo>
                <a:lnTo>
                  <a:pt x="6436539" y="504128"/>
                </a:lnTo>
                <a:lnTo>
                  <a:pt x="6424683" y="510933"/>
                </a:lnTo>
                <a:cubicBezTo>
                  <a:pt x="6414727" y="516156"/>
                  <a:pt x="6401593" y="522614"/>
                  <a:pt x="6387864" y="531196"/>
                </a:cubicBezTo>
                <a:cubicBezTo>
                  <a:pt x="6386844" y="534835"/>
                  <a:pt x="6385075" y="536301"/>
                  <a:pt x="6383305" y="537767"/>
                </a:cubicBezTo>
                <a:lnTo>
                  <a:pt x="6381428" y="540473"/>
                </a:lnTo>
                <a:lnTo>
                  <a:pt x="6373706" y="542927"/>
                </a:lnTo>
                <a:lnTo>
                  <a:pt x="6378746" y="544339"/>
                </a:lnTo>
                <a:cubicBezTo>
                  <a:pt x="6359208" y="555871"/>
                  <a:pt x="6344210" y="567367"/>
                  <a:pt x="6342171" y="574645"/>
                </a:cubicBezTo>
                <a:cubicBezTo>
                  <a:pt x="6349635" y="609440"/>
                  <a:pt x="6375290" y="576075"/>
                  <a:pt x="6375290" y="576075"/>
                </a:cubicBezTo>
                <a:cubicBezTo>
                  <a:pt x="6425786" y="557518"/>
                  <a:pt x="6321100" y="649848"/>
                  <a:pt x="6328179" y="643983"/>
                </a:cubicBezTo>
                <a:cubicBezTo>
                  <a:pt x="6326140" y="651260"/>
                  <a:pt x="6313059" y="639746"/>
                  <a:pt x="6308020" y="638334"/>
                </a:cubicBezTo>
                <a:cubicBezTo>
                  <a:pt x="6277562" y="646807"/>
                  <a:pt x="6224404" y="655461"/>
                  <a:pt x="6217325" y="661326"/>
                </a:cubicBezTo>
                <a:cubicBezTo>
                  <a:pt x="6217325" y="661326"/>
                  <a:pt x="6230406" y="672840"/>
                  <a:pt x="6235446" y="674252"/>
                </a:cubicBezTo>
                <a:cubicBezTo>
                  <a:pt x="6185790" y="693044"/>
                  <a:pt x="6141412" y="689768"/>
                  <a:pt x="6085253" y="689732"/>
                </a:cubicBezTo>
                <a:cubicBezTo>
                  <a:pt x="6036174" y="683830"/>
                  <a:pt x="6031519" y="723079"/>
                  <a:pt x="6019566" y="785139"/>
                </a:cubicBezTo>
                <a:cubicBezTo>
                  <a:pt x="5952374" y="1163999"/>
                  <a:pt x="5920628" y="1438979"/>
                  <a:pt x="5875231" y="1782083"/>
                </a:cubicBezTo>
                <a:cubicBezTo>
                  <a:pt x="5851211" y="1945417"/>
                  <a:pt x="5843651" y="2114670"/>
                  <a:pt x="5824890" y="2262469"/>
                </a:cubicBezTo>
                <a:cubicBezTo>
                  <a:pt x="5787815" y="2634069"/>
                  <a:pt x="5756961" y="3006104"/>
                  <a:pt x="5724304" y="3361936"/>
                </a:cubicBezTo>
                <a:cubicBezTo>
                  <a:pt x="5711660" y="3487902"/>
                  <a:pt x="5703715" y="3616494"/>
                  <a:pt x="5687569" y="3732323"/>
                </a:cubicBezTo>
                <a:cubicBezTo>
                  <a:pt x="5678041" y="3827766"/>
                  <a:pt x="5654932" y="3910247"/>
                  <a:pt x="5650783" y="4005891"/>
                </a:cubicBezTo>
                <a:cubicBezTo>
                  <a:pt x="5646365" y="4021659"/>
                  <a:pt x="5659446" y="4033173"/>
                  <a:pt x="5655368" y="4047729"/>
                </a:cubicBezTo>
                <a:cubicBezTo>
                  <a:pt x="5648841" y="4151862"/>
                  <a:pt x="5603699" y="4293579"/>
                  <a:pt x="5575550" y="4374648"/>
                </a:cubicBezTo>
                <a:cubicBezTo>
                  <a:pt x="5538905" y="4486041"/>
                  <a:pt x="5461221" y="4601635"/>
                  <a:pt x="5404653" y="4683899"/>
                </a:cubicBezTo>
                <a:cubicBezTo>
                  <a:pt x="5378158" y="4717029"/>
                  <a:pt x="5308463" y="4745904"/>
                  <a:pt x="5290464" y="4748711"/>
                </a:cubicBezTo>
                <a:cubicBezTo>
                  <a:pt x="5270305" y="4743062"/>
                  <a:pt x="5260802" y="4715545"/>
                  <a:pt x="5250721" y="4712720"/>
                </a:cubicBezTo>
                <a:cubicBezTo>
                  <a:pt x="5216422" y="4712268"/>
                  <a:pt x="5186689" y="4760189"/>
                  <a:pt x="5147690" y="4757112"/>
                </a:cubicBezTo>
                <a:cubicBezTo>
                  <a:pt x="5112192" y="4764172"/>
                  <a:pt x="5085530" y="4739696"/>
                  <a:pt x="5066569" y="4726534"/>
                </a:cubicBezTo>
                <a:cubicBezTo>
                  <a:pt x="5018568" y="4697387"/>
                  <a:pt x="5005031" y="4726299"/>
                  <a:pt x="4958953" y="4729087"/>
                </a:cubicBezTo>
                <a:cubicBezTo>
                  <a:pt x="4948873" y="4726263"/>
                  <a:pt x="4960370" y="4704628"/>
                  <a:pt x="4960370" y="4704628"/>
                </a:cubicBezTo>
                <a:cubicBezTo>
                  <a:pt x="4939370" y="4698745"/>
                  <a:pt x="4891753" y="4710259"/>
                  <a:pt x="4866675" y="4718931"/>
                </a:cubicBezTo>
                <a:cubicBezTo>
                  <a:pt x="4814140" y="4744765"/>
                  <a:pt x="4779989" y="4808454"/>
                  <a:pt x="4725870" y="4801141"/>
                </a:cubicBezTo>
                <a:cubicBezTo>
                  <a:pt x="4666371" y="4793627"/>
                  <a:pt x="4646403" y="4722624"/>
                  <a:pt x="4605243" y="4711092"/>
                </a:cubicBezTo>
                <a:cubicBezTo>
                  <a:pt x="4573323" y="4702149"/>
                  <a:pt x="4582826" y="4729667"/>
                  <a:pt x="4549707" y="4728237"/>
                </a:cubicBezTo>
                <a:cubicBezTo>
                  <a:pt x="4531708" y="4731043"/>
                  <a:pt x="4444925" y="4681873"/>
                  <a:pt x="4434627" y="4695994"/>
                </a:cubicBezTo>
                <a:cubicBezTo>
                  <a:pt x="4411011" y="4722082"/>
                  <a:pt x="4465470" y="4728183"/>
                  <a:pt x="4450132" y="4740891"/>
                </a:cubicBezTo>
                <a:cubicBezTo>
                  <a:pt x="4433934" y="4759900"/>
                  <a:pt x="4401893" y="4735225"/>
                  <a:pt x="4388934" y="4739443"/>
                </a:cubicBezTo>
                <a:cubicBezTo>
                  <a:pt x="4335199" y="4772791"/>
                  <a:pt x="4385241" y="4794660"/>
                  <a:pt x="4350705" y="4817688"/>
                </a:cubicBezTo>
                <a:cubicBezTo>
                  <a:pt x="4328288" y="4836263"/>
                  <a:pt x="4313744" y="4807333"/>
                  <a:pt x="4294783" y="4794171"/>
                </a:cubicBezTo>
                <a:cubicBezTo>
                  <a:pt x="4279663" y="4789935"/>
                  <a:pt x="4246545" y="4788505"/>
                  <a:pt x="4227583" y="4775344"/>
                </a:cubicBezTo>
                <a:cubicBezTo>
                  <a:pt x="4211623" y="4770872"/>
                  <a:pt x="4205622" y="4753492"/>
                  <a:pt x="4194701" y="4750433"/>
                </a:cubicBezTo>
                <a:cubicBezTo>
                  <a:pt x="4184622" y="4747609"/>
                  <a:pt x="4194464" y="4773913"/>
                  <a:pt x="4188585" y="4772266"/>
                </a:cubicBezTo>
                <a:cubicBezTo>
                  <a:pt x="4181165" y="4779345"/>
                  <a:pt x="4177542" y="4753474"/>
                  <a:pt x="4172502" y="4752062"/>
                </a:cubicBezTo>
                <a:cubicBezTo>
                  <a:pt x="4151503" y="4746178"/>
                  <a:pt x="4069234" y="4819933"/>
                  <a:pt x="3993776" y="4807949"/>
                </a:cubicBezTo>
                <a:cubicBezTo>
                  <a:pt x="3972775" y="4802065"/>
                  <a:pt x="3962073" y="4782060"/>
                  <a:pt x="3946735" y="4794770"/>
                </a:cubicBezTo>
                <a:cubicBezTo>
                  <a:pt x="3925498" y="4812366"/>
                  <a:pt x="3942657" y="4809325"/>
                  <a:pt x="3916617" y="4802029"/>
                </a:cubicBezTo>
                <a:cubicBezTo>
                  <a:pt x="3897087" y="4796558"/>
                  <a:pt x="3871631" y="4812236"/>
                  <a:pt x="3867717" y="4819235"/>
                </a:cubicBezTo>
                <a:lnTo>
                  <a:pt x="3867696" y="4820865"/>
                </a:lnTo>
                <a:lnTo>
                  <a:pt x="3856846" y="4817415"/>
                </a:lnTo>
                <a:cubicBezTo>
                  <a:pt x="3846642" y="4808669"/>
                  <a:pt x="3848428" y="4790773"/>
                  <a:pt x="3836458" y="4787420"/>
                </a:cubicBezTo>
                <a:cubicBezTo>
                  <a:pt x="3831418" y="4786007"/>
                  <a:pt x="3796260" y="4791855"/>
                  <a:pt x="3803339" y="4785989"/>
                </a:cubicBezTo>
                <a:cubicBezTo>
                  <a:pt x="3801300" y="4793267"/>
                  <a:pt x="3789803" y="4814901"/>
                  <a:pt x="3794843" y="4816313"/>
                </a:cubicBezTo>
                <a:cubicBezTo>
                  <a:pt x="3789803" y="4814901"/>
                  <a:pt x="3765802" y="4800328"/>
                  <a:pt x="3758723" y="4806194"/>
                </a:cubicBezTo>
                <a:cubicBezTo>
                  <a:pt x="3750804" y="4811824"/>
                  <a:pt x="3758268" y="4846619"/>
                  <a:pt x="3746149" y="4851073"/>
                </a:cubicBezTo>
                <a:cubicBezTo>
                  <a:pt x="3723732" y="4869648"/>
                  <a:pt x="3722148" y="4836500"/>
                  <a:pt x="3701148" y="4830616"/>
                </a:cubicBezTo>
                <a:lnTo>
                  <a:pt x="3687612" y="4859527"/>
                </a:lnTo>
                <a:cubicBezTo>
                  <a:pt x="3687612" y="4859527"/>
                  <a:pt x="3670690" y="4839088"/>
                  <a:pt x="3675730" y="4840500"/>
                </a:cubicBezTo>
                <a:cubicBezTo>
                  <a:pt x="3654108" y="4817436"/>
                  <a:pt x="3633730" y="4828733"/>
                  <a:pt x="3644650" y="4831793"/>
                </a:cubicBezTo>
                <a:cubicBezTo>
                  <a:pt x="3628691" y="4827321"/>
                  <a:pt x="3639610" y="4830381"/>
                  <a:pt x="3628068" y="4810140"/>
                </a:cubicBezTo>
                <a:cubicBezTo>
                  <a:pt x="3620027" y="4800038"/>
                  <a:pt x="3615564" y="4773933"/>
                  <a:pt x="3596026" y="4785465"/>
                </a:cubicBezTo>
                <a:cubicBezTo>
                  <a:pt x="3590146" y="4783817"/>
                  <a:pt x="3581413" y="4837622"/>
                  <a:pt x="3575533" y="4835975"/>
                </a:cubicBezTo>
                <a:cubicBezTo>
                  <a:pt x="3555372" y="4830326"/>
                  <a:pt x="3556065" y="4766420"/>
                  <a:pt x="3529403" y="4741943"/>
                </a:cubicBezTo>
                <a:cubicBezTo>
                  <a:pt x="3520523" y="4731606"/>
                  <a:pt x="3479363" y="4720074"/>
                  <a:pt x="3481402" y="4712796"/>
                </a:cubicBezTo>
                <a:cubicBezTo>
                  <a:pt x="3466403" y="4724292"/>
                  <a:pt x="3489827" y="4763559"/>
                  <a:pt x="3478907" y="4760500"/>
                </a:cubicBezTo>
                <a:cubicBezTo>
                  <a:pt x="3463787" y="4756263"/>
                  <a:pt x="3441781" y="4692538"/>
                  <a:pt x="3431701" y="4689714"/>
                </a:cubicBezTo>
                <a:cubicBezTo>
                  <a:pt x="3424282" y="4696792"/>
                  <a:pt x="3425865" y="4729940"/>
                  <a:pt x="3425865" y="4729940"/>
                </a:cubicBezTo>
                <a:lnTo>
                  <a:pt x="3415786" y="4727116"/>
                </a:lnTo>
                <a:cubicBezTo>
                  <a:pt x="3401172" y="4779274"/>
                  <a:pt x="3427212" y="4786569"/>
                  <a:pt x="3400717" y="4819699"/>
                </a:cubicBezTo>
                <a:cubicBezTo>
                  <a:pt x="3398678" y="4826977"/>
                  <a:pt x="3390637" y="4816875"/>
                  <a:pt x="3386797" y="4807950"/>
                </a:cubicBezTo>
                <a:cubicBezTo>
                  <a:pt x="3384757" y="4815228"/>
                  <a:pt x="3347560" y="4828353"/>
                  <a:pt x="3342520" y="4826941"/>
                </a:cubicBezTo>
                <a:cubicBezTo>
                  <a:pt x="3328598" y="4815192"/>
                  <a:pt x="3329054" y="4774766"/>
                  <a:pt x="3315133" y="4763016"/>
                </a:cubicBezTo>
                <a:cubicBezTo>
                  <a:pt x="3307092" y="4752915"/>
                  <a:pt x="3303636" y="4784651"/>
                  <a:pt x="3303636" y="4784651"/>
                </a:cubicBezTo>
                <a:cubicBezTo>
                  <a:pt x="3286478" y="4787692"/>
                  <a:pt x="3267971" y="4734105"/>
                  <a:pt x="3270010" y="4726827"/>
                </a:cubicBezTo>
                <a:cubicBezTo>
                  <a:pt x="3234974" y="4748407"/>
                  <a:pt x="3205722" y="4975683"/>
                  <a:pt x="3189692" y="5052298"/>
                </a:cubicBezTo>
                <a:cubicBezTo>
                  <a:pt x="3171623" y="5136192"/>
                  <a:pt x="3120479" y="5260529"/>
                  <a:pt x="3127103" y="5295090"/>
                </a:cubicBezTo>
                <a:cubicBezTo>
                  <a:pt x="3099986" y="5311039"/>
                  <a:pt x="3085373" y="5363196"/>
                  <a:pt x="3062378" y="5406465"/>
                </a:cubicBezTo>
                <a:cubicBezTo>
                  <a:pt x="3035883" y="5439595"/>
                  <a:pt x="3016922" y="5426433"/>
                  <a:pt x="3005765" y="5446855"/>
                </a:cubicBezTo>
                <a:cubicBezTo>
                  <a:pt x="3000725" y="5445442"/>
                  <a:pt x="2922464" y="5585729"/>
                  <a:pt x="2907582" y="5558012"/>
                </a:cubicBezTo>
                <a:cubicBezTo>
                  <a:pt x="2907582" y="5558012"/>
                  <a:pt x="2951069" y="5464234"/>
                  <a:pt x="2953108" y="5456956"/>
                </a:cubicBezTo>
                <a:cubicBezTo>
                  <a:pt x="2947229" y="5455309"/>
                  <a:pt x="2933070" y="5467040"/>
                  <a:pt x="2933070" y="5467040"/>
                </a:cubicBezTo>
                <a:cubicBezTo>
                  <a:pt x="2911615" y="5501583"/>
                  <a:pt x="2847346" y="5572532"/>
                  <a:pt x="2837266" y="5569708"/>
                </a:cubicBezTo>
                <a:cubicBezTo>
                  <a:pt x="2837266" y="5569708"/>
                  <a:pt x="2817343" y="5540578"/>
                  <a:pt x="2809424" y="5546209"/>
                </a:cubicBezTo>
                <a:cubicBezTo>
                  <a:pt x="2769848" y="5567825"/>
                  <a:pt x="2750361" y="5676176"/>
                  <a:pt x="2697082" y="5669098"/>
                </a:cubicBezTo>
                <a:cubicBezTo>
                  <a:pt x="2722737" y="5635733"/>
                  <a:pt x="2759768" y="5565001"/>
                  <a:pt x="2766225" y="5541954"/>
                </a:cubicBezTo>
                <a:cubicBezTo>
                  <a:pt x="2768264" y="5534677"/>
                  <a:pt x="2767879" y="5494016"/>
                  <a:pt x="2767879" y="5494016"/>
                </a:cubicBezTo>
                <a:cubicBezTo>
                  <a:pt x="2747719" y="5488367"/>
                  <a:pt x="2763801" y="5508571"/>
                  <a:pt x="2747264" y="5528793"/>
                </a:cubicBezTo>
                <a:cubicBezTo>
                  <a:pt x="2740185" y="5534659"/>
                  <a:pt x="2731304" y="5524322"/>
                  <a:pt x="2726264" y="5522909"/>
                </a:cubicBezTo>
                <a:cubicBezTo>
                  <a:pt x="2719185" y="5528775"/>
                  <a:pt x="2697152" y="5588011"/>
                  <a:pt x="2690651" y="5569183"/>
                </a:cubicBezTo>
                <a:cubicBezTo>
                  <a:pt x="2689689" y="5553215"/>
                  <a:pt x="2711144" y="5518673"/>
                  <a:pt x="2707303" y="5509748"/>
                </a:cubicBezTo>
                <a:cubicBezTo>
                  <a:pt x="2711144" y="5518673"/>
                  <a:pt x="2608568" y="5522638"/>
                  <a:pt x="2615987" y="5515559"/>
                </a:cubicBezTo>
                <a:cubicBezTo>
                  <a:pt x="2588530" y="5532722"/>
                  <a:pt x="2543388" y="5674439"/>
                  <a:pt x="2508231" y="5680286"/>
                </a:cubicBezTo>
                <a:cubicBezTo>
                  <a:pt x="2459773" y="5691565"/>
                  <a:pt x="2449071" y="5671561"/>
                  <a:pt x="2448686" y="5630899"/>
                </a:cubicBezTo>
                <a:cubicBezTo>
                  <a:pt x="2450148" y="5648315"/>
                  <a:pt x="2501151" y="5686152"/>
                  <a:pt x="2498387" y="5653982"/>
                </a:cubicBezTo>
                <a:cubicBezTo>
                  <a:pt x="2504845" y="5630935"/>
                  <a:pt x="2421755" y="5526549"/>
                  <a:pt x="2422646" y="5623603"/>
                </a:cubicBezTo>
                <a:cubicBezTo>
                  <a:pt x="2414605" y="5613502"/>
                  <a:pt x="2409565" y="5612089"/>
                  <a:pt x="2413644" y="5597534"/>
                </a:cubicBezTo>
                <a:cubicBezTo>
                  <a:pt x="2433804" y="5603182"/>
                  <a:pt x="2417100" y="5565798"/>
                  <a:pt x="2413644" y="5597534"/>
                </a:cubicBezTo>
                <a:cubicBezTo>
                  <a:pt x="2355517" y="5523688"/>
                  <a:pt x="2351990" y="5636512"/>
                  <a:pt x="2313998" y="5691276"/>
                </a:cubicBezTo>
                <a:cubicBezTo>
                  <a:pt x="2302841" y="5711697"/>
                  <a:pt x="2271306" y="5743415"/>
                  <a:pt x="2258847" y="5749082"/>
                </a:cubicBezTo>
                <a:cubicBezTo>
                  <a:pt x="2221650" y="5762207"/>
                  <a:pt x="2200265" y="5715662"/>
                  <a:pt x="2178066" y="5717292"/>
                </a:cubicBezTo>
                <a:cubicBezTo>
                  <a:pt x="2107647" y="5706719"/>
                  <a:pt x="2048924" y="5835474"/>
                  <a:pt x="1977306" y="5832415"/>
                </a:cubicBezTo>
                <a:cubicBezTo>
                  <a:pt x="1954267" y="5833808"/>
                  <a:pt x="1933723" y="5787499"/>
                  <a:pt x="1908645" y="5796171"/>
                </a:cubicBezTo>
                <a:cubicBezTo>
                  <a:pt x="1888266" y="5807467"/>
                  <a:pt x="1858078" y="5895814"/>
                  <a:pt x="1839117" y="5882653"/>
                </a:cubicBezTo>
                <a:cubicBezTo>
                  <a:pt x="1833116" y="5865273"/>
                  <a:pt x="1897148" y="5817804"/>
                  <a:pt x="1892685" y="5791699"/>
                </a:cubicBezTo>
                <a:cubicBezTo>
                  <a:pt x="1887645" y="5790287"/>
                  <a:pt x="1837533" y="5849505"/>
                  <a:pt x="1844612" y="5843639"/>
                </a:cubicBezTo>
                <a:cubicBezTo>
                  <a:pt x="1817155" y="5860802"/>
                  <a:pt x="1761452" y="5820339"/>
                  <a:pt x="1738413" y="5821733"/>
                </a:cubicBezTo>
                <a:cubicBezTo>
                  <a:pt x="1697875" y="5827382"/>
                  <a:pt x="1670303" y="5883758"/>
                  <a:pt x="1639223" y="5875049"/>
                </a:cubicBezTo>
                <a:cubicBezTo>
                  <a:pt x="1622064" y="5878091"/>
                  <a:pt x="1607181" y="5850374"/>
                  <a:pt x="1601301" y="5848727"/>
                </a:cubicBezTo>
                <a:cubicBezTo>
                  <a:pt x="1584142" y="5851768"/>
                  <a:pt x="1566528" y="5895235"/>
                  <a:pt x="1548529" y="5898042"/>
                </a:cubicBezTo>
                <a:cubicBezTo>
                  <a:pt x="1525490" y="5899436"/>
                  <a:pt x="1503983" y="5837158"/>
                  <a:pt x="1490447" y="5866070"/>
                </a:cubicBezTo>
                <a:cubicBezTo>
                  <a:pt x="1488023" y="5832687"/>
                  <a:pt x="1485984" y="5839965"/>
                  <a:pt x="1474942" y="5821173"/>
                </a:cubicBezTo>
                <a:cubicBezTo>
                  <a:pt x="1466062" y="5810835"/>
                  <a:pt x="1403971" y="5712332"/>
                  <a:pt x="1396892" y="5718198"/>
                </a:cubicBezTo>
                <a:cubicBezTo>
                  <a:pt x="1396892" y="5718198"/>
                  <a:pt x="1406280" y="5784929"/>
                  <a:pt x="1411321" y="5786341"/>
                </a:cubicBezTo>
                <a:cubicBezTo>
                  <a:pt x="1445446" y="5845613"/>
                  <a:pt x="1379279" y="5761665"/>
                  <a:pt x="1379279" y="5761665"/>
                </a:cubicBezTo>
                <a:cubicBezTo>
                  <a:pt x="1370398" y="5751328"/>
                  <a:pt x="1349160" y="5768925"/>
                  <a:pt x="1344120" y="5767513"/>
                </a:cubicBezTo>
                <a:cubicBezTo>
                  <a:pt x="1320120" y="5752940"/>
                  <a:pt x="1299812" y="5683149"/>
                  <a:pt x="1266693" y="5681719"/>
                </a:cubicBezTo>
                <a:cubicBezTo>
                  <a:pt x="1261653" y="5680307"/>
                  <a:pt x="1257575" y="5694862"/>
                  <a:pt x="1262615" y="5696275"/>
                </a:cubicBezTo>
                <a:cubicBezTo>
                  <a:pt x="1257575" y="5694862"/>
                  <a:pt x="1237197" y="5706160"/>
                  <a:pt x="1220614" y="5684507"/>
                </a:cubicBezTo>
                <a:cubicBezTo>
                  <a:pt x="1193613" y="5661244"/>
                  <a:pt x="1185187" y="5610480"/>
                  <a:pt x="1171029" y="5622212"/>
                </a:cubicBezTo>
                <a:cubicBezTo>
                  <a:pt x="1161939" y="5625552"/>
                  <a:pt x="1174059" y="5653231"/>
                  <a:pt x="1179420" y="5663195"/>
                </a:cubicBezTo>
                <a:lnTo>
                  <a:pt x="1181345" y="5666400"/>
                </a:lnTo>
                <a:lnTo>
                  <a:pt x="1179786" y="5673763"/>
                </a:lnTo>
                <a:cubicBezTo>
                  <a:pt x="1174927" y="5683071"/>
                  <a:pt x="1163038" y="5695193"/>
                  <a:pt x="1165918" y="5701887"/>
                </a:cubicBezTo>
                <a:cubicBezTo>
                  <a:pt x="1162077" y="5692961"/>
                  <a:pt x="1245001" y="5739742"/>
                  <a:pt x="1222583" y="5758317"/>
                </a:cubicBezTo>
                <a:cubicBezTo>
                  <a:pt x="1183007" y="5779932"/>
                  <a:pt x="1145881" y="5711971"/>
                  <a:pt x="1128959" y="5691531"/>
                </a:cubicBezTo>
                <a:cubicBezTo>
                  <a:pt x="1114076" y="5663815"/>
                  <a:pt x="1092453" y="5640750"/>
                  <a:pt x="1081412" y="5621958"/>
                </a:cubicBezTo>
                <a:cubicBezTo>
                  <a:pt x="1044285" y="5553997"/>
                  <a:pt x="1027434" y="5452470"/>
                  <a:pt x="1001227" y="5387568"/>
                </a:cubicBezTo>
                <a:cubicBezTo>
                  <a:pt x="1007003" y="5396054"/>
                  <a:pt x="1008447" y="5398175"/>
                  <a:pt x="1000546" y="5385905"/>
                </a:cubicBezTo>
                <a:lnTo>
                  <a:pt x="1000354" y="5385608"/>
                </a:lnTo>
                <a:lnTo>
                  <a:pt x="995735" y="5375237"/>
                </a:lnTo>
                <a:cubicBezTo>
                  <a:pt x="993875" y="5371772"/>
                  <a:pt x="991864" y="5369247"/>
                  <a:pt x="989345" y="5368541"/>
                </a:cubicBezTo>
                <a:lnTo>
                  <a:pt x="1000354" y="5385608"/>
                </a:lnTo>
                <a:lnTo>
                  <a:pt x="1001227" y="5387568"/>
                </a:lnTo>
                <a:cubicBezTo>
                  <a:pt x="987305" y="5375818"/>
                  <a:pt x="962343" y="5345277"/>
                  <a:pt x="960304" y="5352555"/>
                </a:cubicBezTo>
                <a:cubicBezTo>
                  <a:pt x="960304" y="5352555"/>
                  <a:pt x="970314" y="5436466"/>
                  <a:pt x="980157" y="5462771"/>
                </a:cubicBezTo>
                <a:cubicBezTo>
                  <a:pt x="1002285" y="5542229"/>
                  <a:pt x="1026286" y="5556803"/>
                  <a:pt x="1023215" y="5629200"/>
                </a:cubicBezTo>
                <a:cubicBezTo>
                  <a:pt x="980707" y="5561039"/>
                  <a:pt x="985818" y="5481364"/>
                  <a:pt x="950730" y="5406124"/>
                </a:cubicBezTo>
                <a:cubicBezTo>
                  <a:pt x="950730" y="5406124"/>
                  <a:pt x="919651" y="5397417"/>
                  <a:pt x="916650" y="5388726"/>
                </a:cubicBezTo>
                <a:cubicBezTo>
                  <a:pt x="899728" y="5368287"/>
                  <a:pt x="896682" y="5317723"/>
                  <a:pt x="883216" y="5265548"/>
                </a:cubicBezTo>
                <a:cubicBezTo>
                  <a:pt x="877214" y="5248168"/>
                  <a:pt x="847622" y="5133915"/>
                  <a:pt x="841742" y="5132267"/>
                </a:cubicBezTo>
                <a:cubicBezTo>
                  <a:pt x="834323" y="5139346"/>
                  <a:pt x="898651" y="5391533"/>
                  <a:pt x="860177" y="5266942"/>
                </a:cubicBezTo>
                <a:cubicBezTo>
                  <a:pt x="856214" y="5242285"/>
                  <a:pt x="827244" y="5145212"/>
                  <a:pt x="827244" y="5145212"/>
                </a:cubicBezTo>
                <a:cubicBezTo>
                  <a:pt x="819203" y="5135110"/>
                  <a:pt x="806244" y="5139328"/>
                  <a:pt x="808283" y="5132050"/>
                </a:cubicBezTo>
                <a:cubicBezTo>
                  <a:pt x="793740" y="5103121"/>
                  <a:pt x="789155" y="5061282"/>
                  <a:pt x="776651" y="5025075"/>
                </a:cubicBezTo>
                <a:cubicBezTo>
                  <a:pt x="719165" y="4790503"/>
                  <a:pt x="669098" y="4548853"/>
                  <a:pt x="617851" y="4308180"/>
                </a:cubicBezTo>
                <a:cubicBezTo>
                  <a:pt x="588259" y="4193926"/>
                  <a:pt x="601654" y="4327189"/>
                  <a:pt x="601199" y="4367615"/>
                </a:cubicBezTo>
                <a:cubicBezTo>
                  <a:pt x="603623" y="4400998"/>
                  <a:pt x="621166" y="4438618"/>
                  <a:pt x="630554" y="4505349"/>
                </a:cubicBezTo>
                <a:cubicBezTo>
                  <a:pt x="637178" y="4539909"/>
                  <a:pt x="660076" y="4700689"/>
                  <a:pt x="635691" y="4645455"/>
                </a:cubicBezTo>
                <a:cubicBezTo>
                  <a:pt x="607682" y="4564350"/>
                  <a:pt x="596710" y="4464470"/>
                  <a:pt x="587041" y="4379346"/>
                </a:cubicBezTo>
                <a:cubicBezTo>
                  <a:pt x="572613" y="4311203"/>
                  <a:pt x="567118" y="4350217"/>
                  <a:pt x="564624" y="4397921"/>
                </a:cubicBezTo>
                <a:cubicBezTo>
                  <a:pt x="570049" y="4439994"/>
                  <a:pt x="607682" y="4564350"/>
                  <a:pt x="596185" y="4585984"/>
                </a:cubicBezTo>
                <a:cubicBezTo>
                  <a:pt x="576532" y="4636729"/>
                  <a:pt x="566522" y="4552818"/>
                  <a:pt x="559443" y="4558683"/>
                </a:cubicBezTo>
                <a:cubicBezTo>
                  <a:pt x="527908" y="4590401"/>
                  <a:pt x="590453" y="4648478"/>
                  <a:pt x="559879" y="4696164"/>
                </a:cubicBezTo>
                <a:cubicBezTo>
                  <a:pt x="571037" y="4675743"/>
                  <a:pt x="524836" y="4662798"/>
                  <a:pt x="532878" y="4672900"/>
                </a:cubicBezTo>
                <a:cubicBezTo>
                  <a:pt x="518957" y="4661151"/>
                  <a:pt x="494789" y="4588971"/>
                  <a:pt x="499759" y="4671470"/>
                </a:cubicBezTo>
                <a:cubicBezTo>
                  <a:pt x="499688" y="4752558"/>
                  <a:pt x="465800" y="4669805"/>
                  <a:pt x="459798" y="4652425"/>
                </a:cubicBezTo>
                <a:cubicBezTo>
                  <a:pt x="383235" y="4443905"/>
                  <a:pt x="391821" y="4154587"/>
                  <a:pt x="327762" y="3982274"/>
                </a:cubicBezTo>
                <a:cubicBezTo>
                  <a:pt x="326800" y="3966307"/>
                  <a:pt x="322722" y="3980862"/>
                  <a:pt x="327762" y="3982274"/>
                </a:cubicBezTo>
                <a:cubicBezTo>
                  <a:pt x="336355" y="4090644"/>
                  <a:pt x="341324" y="4173143"/>
                  <a:pt x="361799" y="4300540"/>
                </a:cubicBezTo>
                <a:cubicBezTo>
                  <a:pt x="363803" y="4333806"/>
                  <a:pt x="370632" y="4370059"/>
                  <a:pt x="379351" y="4406842"/>
                </a:cubicBezTo>
                <a:lnTo>
                  <a:pt x="399332" y="4482553"/>
                </a:lnTo>
                <a:lnTo>
                  <a:pt x="400163" y="4490141"/>
                </a:lnTo>
                <a:cubicBezTo>
                  <a:pt x="401589" y="4501610"/>
                  <a:pt x="403839" y="4518068"/>
                  <a:pt x="407135" y="4540701"/>
                </a:cubicBezTo>
                <a:lnTo>
                  <a:pt x="410327" y="4562310"/>
                </a:lnTo>
                <a:lnTo>
                  <a:pt x="411428" y="4576898"/>
                </a:lnTo>
                <a:cubicBezTo>
                  <a:pt x="412847" y="4594466"/>
                  <a:pt x="413693" y="4606804"/>
                  <a:pt x="411174" y="4606097"/>
                </a:cubicBezTo>
                <a:lnTo>
                  <a:pt x="390629" y="4559788"/>
                </a:lnTo>
                <a:cubicBezTo>
                  <a:pt x="346154" y="4417817"/>
                  <a:pt x="331412" y="4227926"/>
                  <a:pt x="315355" y="4084760"/>
                </a:cubicBezTo>
                <a:cubicBezTo>
                  <a:pt x="302800" y="3951733"/>
                  <a:pt x="282325" y="3824337"/>
                  <a:pt x="268307" y="3673893"/>
                </a:cubicBezTo>
                <a:cubicBezTo>
                  <a:pt x="262883" y="3631820"/>
                  <a:pt x="262061" y="3453678"/>
                  <a:pt x="254457" y="3581056"/>
                </a:cubicBezTo>
                <a:cubicBezTo>
                  <a:pt x="252277" y="3750509"/>
                  <a:pt x="270880" y="3942790"/>
                  <a:pt x="283313" y="4060085"/>
                </a:cubicBezTo>
                <a:cubicBezTo>
                  <a:pt x="294669" y="4200625"/>
                  <a:pt x="313727" y="4352481"/>
                  <a:pt x="334201" y="4479877"/>
                </a:cubicBezTo>
                <a:cubicBezTo>
                  <a:pt x="318171" y="4556493"/>
                  <a:pt x="345173" y="4579756"/>
                  <a:pt x="345558" y="4620418"/>
                </a:cubicBezTo>
                <a:cubicBezTo>
                  <a:pt x="348103" y="4669533"/>
                  <a:pt x="346449" y="4717473"/>
                  <a:pt x="321486" y="4686932"/>
                </a:cubicBezTo>
                <a:cubicBezTo>
                  <a:pt x="311983" y="4659413"/>
                  <a:pt x="287598" y="4604178"/>
                  <a:pt x="283975" y="4578308"/>
                </a:cubicBezTo>
                <a:cubicBezTo>
                  <a:pt x="238538" y="4420370"/>
                  <a:pt x="231529" y="4345148"/>
                  <a:pt x="214511" y="4186015"/>
                </a:cubicBezTo>
                <a:cubicBezTo>
                  <a:pt x="209707" y="4161123"/>
                  <a:pt x="191997" y="4065896"/>
                  <a:pt x="193965" y="4139706"/>
                </a:cubicBezTo>
                <a:cubicBezTo>
                  <a:pt x="199102" y="4279812"/>
                  <a:pt x="214992" y="4365371"/>
                  <a:pt x="237505" y="4485490"/>
                </a:cubicBezTo>
                <a:cubicBezTo>
                  <a:pt x="243507" y="4502869"/>
                  <a:pt x="265399" y="4605808"/>
                  <a:pt x="250061" y="4618517"/>
                </a:cubicBezTo>
                <a:cubicBezTo>
                  <a:pt x="250061" y="4618517"/>
                  <a:pt x="225893" y="4546337"/>
                  <a:pt x="220853" y="4544925"/>
                </a:cubicBezTo>
                <a:cubicBezTo>
                  <a:pt x="225893" y="4546337"/>
                  <a:pt x="198436" y="4563499"/>
                  <a:pt x="195775" y="4553596"/>
                </a:cubicBezTo>
                <a:cubicBezTo>
                  <a:pt x="140309" y="4489654"/>
                  <a:pt x="138936" y="4213244"/>
                  <a:pt x="108382" y="4083023"/>
                </a:cubicBezTo>
                <a:cubicBezTo>
                  <a:pt x="107420" y="4067055"/>
                  <a:pt x="88459" y="4053894"/>
                  <a:pt x="87837" y="4036713"/>
                </a:cubicBezTo>
                <a:cubicBezTo>
                  <a:pt x="76410" y="3977260"/>
                  <a:pt x="88599" y="3891719"/>
                  <a:pt x="74993" y="4001719"/>
                </a:cubicBezTo>
                <a:cubicBezTo>
                  <a:pt x="36154" y="3658559"/>
                  <a:pt x="40109" y="3285530"/>
                  <a:pt x="19269" y="2939565"/>
                </a:cubicBezTo>
                <a:cubicBezTo>
                  <a:pt x="14805" y="2913459"/>
                  <a:pt x="8803" y="2896079"/>
                  <a:pt x="4341" y="2869974"/>
                </a:cubicBezTo>
                <a:cubicBezTo>
                  <a:pt x="-5599" y="2704975"/>
                  <a:pt x="11579" y="2524027"/>
                  <a:pt x="7135" y="2320014"/>
                </a:cubicBezTo>
                <a:cubicBezTo>
                  <a:pt x="3749" y="2270663"/>
                  <a:pt x="-1220" y="2188163"/>
                  <a:pt x="2691" y="2116002"/>
                </a:cubicBezTo>
                <a:cubicBezTo>
                  <a:pt x="-1317" y="2049470"/>
                  <a:pt x="-625" y="1985564"/>
                  <a:pt x="3287" y="1913402"/>
                </a:cubicBezTo>
                <a:cubicBezTo>
                  <a:pt x="19599" y="1512437"/>
                  <a:pt x="20790" y="1107236"/>
                  <a:pt x="22366" y="742696"/>
                </a:cubicBezTo>
                <a:cubicBezTo>
                  <a:pt x="22437" y="661609"/>
                  <a:pt x="31984" y="388258"/>
                  <a:pt x="55600" y="362171"/>
                </a:cubicBezTo>
                <a:cubicBezTo>
                  <a:pt x="74676" y="336120"/>
                  <a:pt x="95221" y="382429"/>
                  <a:pt x="118600" y="379822"/>
                </a:cubicBezTo>
                <a:cubicBezTo>
                  <a:pt x="138760" y="385471"/>
                  <a:pt x="124717" y="357989"/>
                  <a:pt x="139837" y="362225"/>
                </a:cubicBezTo>
                <a:cubicBezTo>
                  <a:pt x="157836" y="359419"/>
                  <a:pt x="161799" y="384077"/>
                  <a:pt x="172719" y="387136"/>
                </a:cubicBezTo>
                <a:cubicBezTo>
                  <a:pt x="198759" y="394432"/>
                  <a:pt x="181215" y="356812"/>
                  <a:pt x="203414" y="355183"/>
                </a:cubicBezTo>
                <a:cubicBezTo>
                  <a:pt x="219374" y="359654"/>
                  <a:pt x="192879" y="392784"/>
                  <a:pt x="217957" y="384112"/>
                </a:cubicBezTo>
                <a:cubicBezTo>
                  <a:pt x="225036" y="378247"/>
                  <a:pt x="231493" y="355201"/>
                  <a:pt x="233532" y="347923"/>
                </a:cubicBezTo>
                <a:cubicBezTo>
                  <a:pt x="237373" y="356848"/>
                  <a:pt x="266414" y="372834"/>
                  <a:pt x="268453" y="365556"/>
                </a:cubicBezTo>
                <a:cubicBezTo>
                  <a:pt x="266414" y="372834"/>
                  <a:pt x="249999" y="408788"/>
                  <a:pt x="260919" y="411848"/>
                </a:cubicBezTo>
                <a:cubicBezTo>
                  <a:pt x="288998" y="411866"/>
                  <a:pt x="271069" y="333585"/>
                  <a:pt x="321950" y="355689"/>
                </a:cubicBezTo>
                <a:cubicBezTo>
                  <a:pt x="337070" y="359926"/>
                  <a:pt x="328574" y="390249"/>
                  <a:pt x="339494" y="393309"/>
                </a:cubicBezTo>
                <a:cubicBezTo>
                  <a:pt x="354614" y="397545"/>
                  <a:pt x="365604" y="319518"/>
                  <a:pt x="376691" y="380184"/>
                </a:cubicBezTo>
                <a:cubicBezTo>
                  <a:pt x="383655" y="413531"/>
                  <a:pt x="380654" y="404841"/>
                  <a:pt x="397691" y="386067"/>
                </a:cubicBezTo>
                <a:cubicBezTo>
                  <a:pt x="421307" y="359980"/>
                  <a:pt x="433811" y="396188"/>
                  <a:pt x="443891" y="399012"/>
                </a:cubicBezTo>
                <a:cubicBezTo>
                  <a:pt x="454811" y="402071"/>
                  <a:pt x="467270" y="396405"/>
                  <a:pt x="488270" y="402289"/>
                </a:cubicBezTo>
                <a:cubicBezTo>
                  <a:pt x="498350" y="405112"/>
                  <a:pt x="509892" y="425353"/>
                  <a:pt x="516971" y="419487"/>
                </a:cubicBezTo>
                <a:cubicBezTo>
                  <a:pt x="535310" y="415468"/>
                  <a:pt x="548962" y="347343"/>
                  <a:pt x="559041" y="350167"/>
                </a:cubicBezTo>
                <a:cubicBezTo>
                  <a:pt x="589499" y="341695"/>
                  <a:pt x="573469" y="418310"/>
                  <a:pt x="589429" y="422782"/>
                </a:cubicBezTo>
                <a:cubicBezTo>
                  <a:pt x="599509" y="425606"/>
                  <a:pt x="602965" y="393870"/>
                  <a:pt x="617123" y="382138"/>
                </a:cubicBezTo>
                <a:cubicBezTo>
                  <a:pt x="644580" y="364976"/>
                  <a:pt x="674243" y="398142"/>
                  <a:pt x="685163" y="401202"/>
                </a:cubicBezTo>
                <a:cubicBezTo>
                  <a:pt x="719244" y="418600"/>
                  <a:pt x="729202" y="405692"/>
                  <a:pt x="743700" y="392747"/>
                </a:cubicBezTo>
                <a:cubicBezTo>
                  <a:pt x="788432" y="333330"/>
                  <a:pt x="778333" y="508413"/>
                  <a:pt x="790285" y="446353"/>
                </a:cubicBezTo>
                <a:cubicBezTo>
                  <a:pt x="807392" y="346492"/>
                  <a:pt x="847860" y="421931"/>
                  <a:pt x="868860" y="427814"/>
                </a:cubicBezTo>
                <a:cubicBezTo>
                  <a:pt x="883980" y="432051"/>
                  <a:pt x="883018" y="416083"/>
                  <a:pt x="897176" y="404352"/>
                </a:cubicBezTo>
                <a:cubicBezTo>
                  <a:pt x="903056" y="405999"/>
                  <a:pt x="904018" y="421966"/>
                  <a:pt x="906057" y="414689"/>
                </a:cubicBezTo>
                <a:cubicBezTo>
                  <a:pt x="911097" y="416101"/>
                  <a:pt x="917554" y="393055"/>
                  <a:pt x="922594" y="394467"/>
                </a:cubicBezTo>
                <a:cubicBezTo>
                  <a:pt x="927634" y="395879"/>
                  <a:pt x="950096" y="419179"/>
                  <a:pt x="944216" y="417531"/>
                </a:cubicBezTo>
                <a:cubicBezTo>
                  <a:pt x="975296" y="426239"/>
                  <a:pt x="978752" y="394503"/>
                  <a:pt x="996751" y="391697"/>
                </a:cubicBezTo>
                <a:cubicBezTo>
                  <a:pt x="1008870" y="387243"/>
                  <a:pt x="1002753" y="409077"/>
                  <a:pt x="1002753" y="409077"/>
                </a:cubicBezTo>
                <a:cubicBezTo>
                  <a:pt x="1021714" y="422238"/>
                  <a:pt x="1026247" y="367257"/>
                  <a:pt x="1032871" y="401817"/>
                </a:cubicBezTo>
                <a:cubicBezTo>
                  <a:pt x="1042714" y="428122"/>
                  <a:pt x="1065369" y="386066"/>
                  <a:pt x="1095871" y="419468"/>
                </a:cubicBezTo>
                <a:cubicBezTo>
                  <a:pt x="1108952" y="430982"/>
                  <a:pt x="1109337" y="471643"/>
                  <a:pt x="1121456" y="467190"/>
                </a:cubicBezTo>
                <a:cubicBezTo>
                  <a:pt x="1137416" y="471661"/>
                  <a:pt x="1124912" y="435454"/>
                  <a:pt x="1148528" y="409366"/>
                </a:cubicBezTo>
                <a:cubicBezTo>
                  <a:pt x="1154408" y="411013"/>
                  <a:pt x="1158031" y="436884"/>
                  <a:pt x="1158031" y="436884"/>
                </a:cubicBezTo>
                <a:cubicBezTo>
                  <a:pt x="1163071" y="438296"/>
                  <a:pt x="1184527" y="403754"/>
                  <a:pt x="1184527" y="403754"/>
                </a:cubicBezTo>
                <a:cubicBezTo>
                  <a:pt x="1212946" y="402559"/>
                  <a:pt x="1212150" y="444198"/>
                  <a:pt x="1233150" y="450082"/>
                </a:cubicBezTo>
                <a:cubicBezTo>
                  <a:pt x="1250649" y="445827"/>
                  <a:pt x="1241646" y="419758"/>
                  <a:pt x="1249065" y="412679"/>
                </a:cubicBezTo>
                <a:cubicBezTo>
                  <a:pt x="1276182" y="396729"/>
                  <a:pt x="1294688" y="450317"/>
                  <a:pt x="1312687" y="447511"/>
                </a:cubicBezTo>
                <a:cubicBezTo>
                  <a:pt x="1327807" y="451747"/>
                  <a:pt x="1313264" y="422817"/>
                  <a:pt x="1326224" y="418599"/>
                </a:cubicBezTo>
                <a:cubicBezTo>
                  <a:pt x="1338342" y="414145"/>
                  <a:pt x="1380343" y="425912"/>
                  <a:pt x="1388383" y="436015"/>
                </a:cubicBezTo>
                <a:cubicBezTo>
                  <a:pt x="1412384" y="450588"/>
                  <a:pt x="1427434" y="535912"/>
                  <a:pt x="1423926" y="470828"/>
                </a:cubicBezTo>
                <a:cubicBezTo>
                  <a:pt x="1427960" y="414398"/>
                  <a:pt x="1428344" y="455060"/>
                  <a:pt x="1440463" y="450606"/>
                </a:cubicBezTo>
                <a:cubicBezTo>
                  <a:pt x="1447542" y="444740"/>
                  <a:pt x="1443919" y="418870"/>
                  <a:pt x="1456039" y="414416"/>
                </a:cubicBezTo>
                <a:cubicBezTo>
                  <a:pt x="1456039" y="414416"/>
                  <a:pt x="1489997" y="416081"/>
                  <a:pt x="1500078" y="418906"/>
                </a:cubicBezTo>
                <a:cubicBezTo>
                  <a:pt x="1510157" y="421730"/>
                  <a:pt x="1501662" y="452054"/>
                  <a:pt x="1520000" y="448035"/>
                </a:cubicBezTo>
                <a:cubicBezTo>
                  <a:pt x="1525040" y="449447"/>
                  <a:pt x="1538236" y="421748"/>
                  <a:pt x="1538236" y="421748"/>
                </a:cubicBezTo>
                <a:cubicBezTo>
                  <a:pt x="1554197" y="426220"/>
                  <a:pt x="1560198" y="443599"/>
                  <a:pt x="1576158" y="448071"/>
                </a:cubicBezTo>
                <a:cubicBezTo>
                  <a:pt x="1592118" y="452543"/>
                  <a:pt x="1580236" y="433515"/>
                  <a:pt x="1592696" y="427849"/>
                </a:cubicBezTo>
                <a:cubicBezTo>
                  <a:pt x="1607694" y="416353"/>
                  <a:pt x="1639736" y="441028"/>
                  <a:pt x="1637356" y="449519"/>
                </a:cubicBezTo>
                <a:cubicBezTo>
                  <a:pt x="1651854" y="436575"/>
                  <a:pt x="1626892" y="406034"/>
                  <a:pt x="1649931" y="404640"/>
                </a:cubicBezTo>
                <a:cubicBezTo>
                  <a:pt x="1660011" y="407464"/>
                  <a:pt x="1663852" y="416389"/>
                  <a:pt x="1668891" y="417801"/>
                </a:cubicBezTo>
                <a:cubicBezTo>
                  <a:pt x="1668891" y="417801"/>
                  <a:pt x="1684011" y="422037"/>
                  <a:pt x="1689892" y="423685"/>
                </a:cubicBezTo>
                <a:cubicBezTo>
                  <a:pt x="1692893" y="432375"/>
                  <a:pt x="1689437" y="464111"/>
                  <a:pt x="1698317" y="474448"/>
                </a:cubicBezTo>
                <a:lnTo>
                  <a:pt x="1747518" y="496082"/>
                </a:lnTo>
                <a:cubicBezTo>
                  <a:pt x="1767556" y="485999"/>
                  <a:pt x="1777085" y="390555"/>
                  <a:pt x="1782965" y="392202"/>
                </a:cubicBezTo>
                <a:cubicBezTo>
                  <a:pt x="1802163" y="381883"/>
                  <a:pt x="1821509" y="435706"/>
                  <a:pt x="1849588" y="435724"/>
                </a:cubicBezTo>
                <a:cubicBezTo>
                  <a:pt x="1866747" y="432683"/>
                  <a:pt x="1878244" y="411048"/>
                  <a:pt x="1891203" y="406830"/>
                </a:cubicBezTo>
                <a:cubicBezTo>
                  <a:pt x="1901282" y="409654"/>
                  <a:pt x="1897826" y="441390"/>
                  <a:pt x="1908747" y="444450"/>
                </a:cubicBezTo>
                <a:cubicBezTo>
                  <a:pt x="1918827" y="447274"/>
                  <a:pt x="1948323" y="422834"/>
                  <a:pt x="1955402" y="416968"/>
                </a:cubicBezTo>
                <a:cubicBezTo>
                  <a:pt x="1955402" y="416968"/>
                  <a:pt x="1934787" y="451746"/>
                  <a:pt x="1939827" y="453158"/>
                </a:cubicBezTo>
                <a:cubicBezTo>
                  <a:pt x="1944866" y="454570"/>
                  <a:pt x="1965482" y="419792"/>
                  <a:pt x="1992939" y="402630"/>
                </a:cubicBezTo>
                <a:cubicBezTo>
                  <a:pt x="2036593" y="366458"/>
                  <a:pt x="2125703" y="310318"/>
                  <a:pt x="2177783" y="324910"/>
                </a:cubicBezTo>
                <a:cubicBezTo>
                  <a:pt x="2187863" y="327734"/>
                  <a:pt x="2176706" y="348155"/>
                  <a:pt x="2181746" y="349567"/>
                </a:cubicBezTo>
                <a:cubicBezTo>
                  <a:pt x="2195327" y="362530"/>
                  <a:pt x="2211864" y="342308"/>
                  <a:pt x="2250863" y="345385"/>
                </a:cubicBezTo>
                <a:cubicBezTo>
                  <a:pt x="2268022" y="342344"/>
                  <a:pt x="2279904" y="361370"/>
                  <a:pt x="2297903" y="358565"/>
                </a:cubicBezTo>
                <a:cubicBezTo>
                  <a:pt x="2310022" y="354111"/>
                  <a:pt x="2330400" y="342814"/>
                  <a:pt x="2335440" y="344226"/>
                </a:cubicBezTo>
                <a:cubicBezTo>
                  <a:pt x="2347559" y="339772"/>
                  <a:pt x="2354401" y="357388"/>
                  <a:pt x="2364481" y="360212"/>
                </a:cubicBezTo>
                <a:cubicBezTo>
                  <a:pt x="2380441" y="364684"/>
                  <a:pt x="2394599" y="352952"/>
                  <a:pt x="2404679" y="355776"/>
                </a:cubicBezTo>
                <a:cubicBezTo>
                  <a:pt x="2422678" y="352970"/>
                  <a:pt x="2434560" y="371997"/>
                  <a:pt x="2449680" y="376233"/>
                </a:cubicBezTo>
                <a:cubicBezTo>
                  <a:pt x="2480760" y="384941"/>
                  <a:pt x="2520836" y="364774"/>
                  <a:pt x="2546876" y="372069"/>
                </a:cubicBezTo>
                <a:cubicBezTo>
                  <a:pt x="2561996" y="376306"/>
                  <a:pt x="2567998" y="393685"/>
                  <a:pt x="2585997" y="390879"/>
                </a:cubicBezTo>
                <a:cubicBezTo>
                  <a:pt x="2624996" y="393957"/>
                  <a:pt x="2664572" y="372341"/>
                  <a:pt x="2702731" y="375183"/>
                </a:cubicBezTo>
                <a:cubicBezTo>
                  <a:pt x="2754189" y="372594"/>
                  <a:pt x="2788892" y="407172"/>
                  <a:pt x="2837349" y="395893"/>
                </a:cubicBezTo>
                <a:cubicBezTo>
                  <a:pt x="2860388" y="394500"/>
                  <a:pt x="2884004" y="368412"/>
                  <a:pt x="2905004" y="374296"/>
                </a:cubicBezTo>
                <a:cubicBezTo>
                  <a:pt x="2928043" y="372901"/>
                  <a:pt x="2950005" y="394753"/>
                  <a:pt x="2971005" y="400637"/>
                </a:cubicBezTo>
                <a:cubicBezTo>
                  <a:pt x="2992005" y="406520"/>
                  <a:pt x="3013242" y="388923"/>
                  <a:pt x="3034242" y="394807"/>
                </a:cubicBezTo>
                <a:cubicBezTo>
                  <a:pt x="3057621" y="392200"/>
                  <a:pt x="3081282" y="407987"/>
                  <a:pt x="3102282" y="413870"/>
                </a:cubicBezTo>
                <a:cubicBezTo>
                  <a:pt x="3114741" y="408204"/>
                  <a:pt x="3128899" y="396472"/>
                  <a:pt x="3139819" y="399532"/>
                </a:cubicBezTo>
                <a:cubicBezTo>
                  <a:pt x="3155779" y="404004"/>
                  <a:pt x="3171861" y="424207"/>
                  <a:pt x="3184820" y="419989"/>
                </a:cubicBezTo>
                <a:cubicBezTo>
                  <a:pt x="3217939" y="421420"/>
                  <a:pt x="3249474" y="389702"/>
                  <a:pt x="3277553" y="389719"/>
                </a:cubicBezTo>
                <a:cubicBezTo>
                  <a:pt x="3343169" y="375399"/>
                  <a:pt x="3414832" y="420333"/>
                  <a:pt x="3466290" y="417744"/>
                </a:cubicBezTo>
                <a:cubicBezTo>
                  <a:pt x="3504449" y="420586"/>
                  <a:pt x="3535984" y="388868"/>
                  <a:pt x="3566103" y="381609"/>
                </a:cubicBezTo>
                <a:cubicBezTo>
                  <a:pt x="3629679" y="374566"/>
                  <a:pt x="3715263" y="431249"/>
                  <a:pt x="3755801" y="425601"/>
                </a:cubicBezTo>
                <a:cubicBezTo>
                  <a:pt x="3770921" y="429837"/>
                  <a:pt x="3781841" y="432897"/>
                  <a:pt x="3795999" y="421165"/>
                </a:cubicBezTo>
                <a:cubicBezTo>
                  <a:pt x="3825495" y="396724"/>
                  <a:pt x="3846495" y="402608"/>
                  <a:pt x="3891733" y="399585"/>
                </a:cubicBezTo>
                <a:cubicBezTo>
                  <a:pt x="3968891" y="405504"/>
                  <a:pt x="4022773" y="436299"/>
                  <a:pt x="4063478" y="488257"/>
                </a:cubicBezTo>
                <a:cubicBezTo>
                  <a:pt x="4077399" y="500007"/>
                  <a:pt x="4103823" y="547964"/>
                  <a:pt x="4095905" y="553594"/>
                </a:cubicBezTo>
                <a:cubicBezTo>
                  <a:pt x="4120983" y="544922"/>
                  <a:pt x="4121438" y="504497"/>
                  <a:pt x="4121438" y="504497"/>
                </a:cubicBezTo>
                <a:cubicBezTo>
                  <a:pt x="4135597" y="492765"/>
                  <a:pt x="4117982" y="536233"/>
                  <a:pt x="4117982" y="536233"/>
                </a:cubicBezTo>
                <a:cubicBezTo>
                  <a:pt x="4133942" y="540705"/>
                  <a:pt x="4149587" y="423427"/>
                  <a:pt x="4143470" y="445260"/>
                </a:cubicBezTo>
                <a:cubicBezTo>
                  <a:pt x="4179154" y="317899"/>
                  <a:pt x="4232266" y="267372"/>
                  <a:pt x="4262454" y="179025"/>
                </a:cubicBezTo>
                <a:cubicBezTo>
                  <a:pt x="4289404" y="105469"/>
                  <a:pt x="4332052" y="11456"/>
                  <a:pt x="4357130" y="2783"/>
                </a:cubicBezTo>
                <a:cubicBezTo>
                  <a:pt x="4360965" y="-394"/>
                  <a:pt x="4362163" y="-630"/>
                  <a:pt x="4361930" y="960"/>
                </a:cubicBez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val="884724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C495475-7BBF-4D72-A112-3545AF5354A1}"/>
              </a:ext>
            </a:extLst>
          </p:cNvPr>
          <p:cNvSpPr>
            <a:spLocks noGrp="1"/>
          </p:cNvSpPr>
          <p:nvPr>
            <p:ph type="pic" sz="quarter" idx="28"/>
          </p:nvPr>
        </p:nvSpPr>
        <p:spPr>
          <a:xfrm>
            <a:off x="278618" y="247650"/>
            <a:ext cx="11722881" cy="5373865"/>
          </a:xfrm>
          <a:custGeom>
            <a:avLst/>
            <a:gdLst>
              <a:gd name="connsiteX0" fmla="*/ 7787806 w 11722881"/>
              <a:gd name="connsiteY0" fmla="*/ 4540861 h 5373865"/>
              <a:gd name="connsiteX1" fmla="*/ 7777334 w 11722881"/>
              <a:gd name="connsiteY1" fmla="*/ 4542395 h 5373865"/>
              <a:gd name="connsiteX2" fmla="*/ 7775639 w 11722881"/>
              <a:gd name="connsiteY2" fmla="*/ 4542353 h 5373865"/>
              <a:gd name="connsiteX3" fmla="*/ 7760887 w 11722881"/>
              <a:gd name="connsiteY3" fmla="*/ 4157205 h 5373865"/>
              <a:gd name="connsiteX4" fmla="*/ 7754781 w 11722881"/>
              <a:gd name="connsiteY4" fmla="*/ 4169737 h 5373865"/>
              <a:gd name="connsiteX5" fmla="*/ 7731555 w 11722881"/>
              <a:gd name="connsiteY5" fmla="*/ 4157871 h 5373865"/>
              <a:gd name="connsiteX6" fmla="*/ 7760887 w 11722881"/>
              <a:gd name="connsiteY6" fmla="*/ 4157205 h 5373865"/>
              <a:gd name="connsiteX7" fmla="*/ 3598879 w 11722881"/>
              <a:gd name="connsiteY7" fmla="*/ 3593251 h 5373865"/>
              <a:gd name="connsiteX8" fmla="*/ 3606098 w 11722881"/>
              <a:gd name="connsiteY8" fmla="*/ 3595355 h 5373865"/>
              <a:gd name="connsiteX9" fmla="*/ 3598834 w 11722881"/>
              <a:gd name="connsiteY9" fmla="*/ 3593255 h 5373865"/>
              <a:gd name="connsiteX10" fmla="*/ 7182303 w 11722881"/>
              <a:gd name="connsiteY10" fmla="*/ 3587083 h 5373865"/>
              <a:gd name="connsiteX11" fmla="*/ 7181689 w 11722881"/>
              <a:gd name="connsiteY11" fmla="*/ 3587276 h 5373865"/>
              <a:gd name="connsiteX12" fmla="*/ 7206149 w 11722881"/>
              <a:gd name="connsiteY12" fmla="*/ 3595355 h 5373865"/>
              <a:gd name="connsiteX13" fmla="*/ 7271376 w 11722881"/>
              <a:gd name="connsiteY13" fmla="*/ 3613906 h 5373865"/>
              <a:gd name="connsiteX14" fmla="*/ 7255163 w 11722881"/>
              <a:gd name="connsiteY14" fmla="*/ 3604079 h 5373865"/>
              <a:gd name="connsiteX15" fmla="*/ 7241230 w 11722881"/>
              <a:gd name="connsiteY15" fmla="*/ 3601752 h 5373865"/>
              <a:gd name="connsiteX16" fmla="*/ 7218533 w 11722881"/>
              <a:gd name="connsiteY16" fmla="*/ 3596102 h 5373865"/>
              <a:gd name="connsiteX17" fmla="*/ 7206149 w 11722881"/>
              <a:gd name="connsiteY17" fmla="*/ 3595355 h 5373865"/>
              <a:gd name="connsiteX18" fmla="*/ 7202704 w 11722881"/>
              <a:gd name="connsiteY18" fmla="*/ 3592161 h 5373865"/>
              <a:gd name="connsiteX19" fmla="*/ 7193442 w 11722881"/>
              <a:gd name="connsiteY19" fmla="*/ 2639677 h 5373865"/>
              <a:gd name="connsiteX20" fmla="*/ 7206149 w 11722881"/>
              <a:gd name="connsiteY20" fmla="*/ 2651458 h 5373865"/>
              <a:gd name="connsiteX21" fmla="*/ 7271376 w 11722881"/>
              <a:gd name="connsiteY21" fmla="*/ 2670009 h 5373865"/>
              <a:gd name="connsiteX22" fmla="*/ 7206149 w 11722881"/>
              <a:gd name="connsiteY22" fmla="*/ 2651458 h 5373865"/>
              <a:gd name="connsiteX23" fmla="*/ 7193442 w 11722881"/>
              <a:gd name="connsiteY23" fmla="*/ 2639677 h 5373865"/>
              <a:gd name="connsiteX24" fmla="*/ 873809 w 11722881"/>
              <a:gd name="connsiteY24" fmla="*/ 1666822 h 5373865"/>
              <a:gd name="connsiteX25" fmla="*/ 862852 w 11722881"/>
              <a:gd name="connsiteY25" fmla="*/ 1667755 h 5373865"/>
              <a:gd name="connsiteX26" fmla="*/ 820711 w 11722881"/>
              <a:gd name="connsiteY26" fmla="*/ 1676703 h 5373865"/>
              <a:gd name="connsiteX27" fmla="*/ 802546 w 11722881"/>
              <a:gd name="connsiteY27" fmla="*/ 1680327 h 5373865"/>
              <a:gd name="connsiteX28" fmla="*/ 817868 w 11722881"/>
              <a:gd name="connsiteY28" fmla="*/ 1678086 h 5373865"/>
              <a:gd name="connsiteX29" fmla="*/ 857785 w 11722881"/>
              <a:gd name="connsiteY29" fmla="*/ 1670948 h 5373865"/>
              <a:gd name="connsiteX30" fmla="*/ 1709204 w 11722881"/>
              <a:gd name="connsiteY30" fmla="*/ 0 h 5373865"/>
              <a:gd name="connsiteX31" fmla="*/ 2206410 w 11722881"/>
              <a:gd name="connsiteY31" fmla="*/ 9425 h 5373865"/>
              <a:gd name="connsiteX32" fmla="*/ 3344591 w 11722881"/>
              <a:gd name="connsiteY32" fmla="*/ 93204 h 5373865"/>
              <a:gd name="connsiteX33" fmla="*/ 3795794 w 11722881"/>
              <a:gd name="connsiteY33" fmla="*/ 189550 h 5373865"/>
              <a:gd name="connsiteX34" fmla="*/ 4532440 w 11722881"/>
              <a:gd name="connsiteY34" fmla="*/ 466619 h 5373865"/>
              <a:gd name="connsiteX35" fmla="*/ 4485764 w 11722881"/>
              <a:gd name="connsiteY35" fmla="*/ 419942 h 5373865"/>
              <a:gd name="connsiteX36" fmla="*/ 3583956 w 11722881"/>
              <a:gd name="connsiteY36" fmla="*/ 102778 h 5373865"/>
              <a:gd name="connsiteX37" fmla="*/ 3758094 w 11722881"/>
              <a:gd name="connsiteY37" fmla="*/ 124322 h 5373865"/>
              <a:gd name="connsiteX38" fmla="*/ 4936968 w 11722881"/>
              <a:gd name="connsiteY38" fmla="*/ 621610 h 5373865"/>
              <a:gd name="connsiteX39" fmla="*/ 5798083 w 11722881"/>
              <a:gd name="connsiteY39" fmla="*/ 1193702 h 5373865"/>
              <a:gd name="connsiteX40" fmla="*/ 6102077 w 11722881"/>
              <a:gd name="connsiteY40" fmla="*/ 1377418 h 5373865"/>
              <a:gd name="connsiteX41" fmla="*/ 6295365 w 11722881"/>
              <a:gd name="connsiteY41" fmla="*/ 1424094 h 5373865"/>
              <a:gd name="connsiteX42" fmla="*/ 6534730 w 11722881"/>
              <a:gd name="connsiteY42" fmla="*/ 1548566 h 5373865"/>
              <a:gd name="connsiteX43" fmla="*/ 7321044 w 11722881"/>
              <a:gd name="connsiteY43" fmla="*/ 1819053 h 5373865"/>
              <a:gd name="connsiteX44" fmla="*/ 7349169 w 11722881"/>
              <a:gd name="connsiteY44" fmla="*/ 1809478 h 5373865"/>
              <a:gd name="connsiteX45" fmla="*/ 7324634 w 11722881"/>
              <a:gd name="connsiteY45" fmla="*/ 1819053 h 5373865"/>
              <a:gd name="connsiteX46" fmla="*/ 7358744 w 11722881"/>
              <a:gd name="connsiteY46" fmla="*/ 1828029 h 5373865"/>
              <a:gd name="connsiteX47" fmla="*/ 7395846 w 11722881"/>
              <a:gd name="connsiteY47" fmla="*/ 1837603 h 5373865"/>
              <a:gd name="connsiteX48" fmla="*/ 7395846 w 11722881"/>
              <a:gd name="connsiteY48" fmla="*/ 1837603 h 5373865"/>
              <a:gd name="connsiteX49" fmla="*/ 7395846 w 11722881"/>
              <a:gd name="connsiteY49" fmla="*/ 1828029 h 5373865"/>
              <a:gd name="connsiteX50" fmla="*/ 7473639 w 11722881"/>
              <a:gd name="connsiteY50" fmla="*/ 1846580 h 5373865"/>
              <a:gd name="connsiteX51" fmla="*/ 7473639 w 11722881"/>
              <a:gd name="connsiteY51" fmla="*/ 1846580 h 5373865"/>
              <a:gd name="connsiteX52" fmla="*/ 7520316 w 11722881"/>
              <a:gd name="connsiteY52" fmla="*/ 1865730 h 5373865"/>
              <a:gd name="connsiteX53" fmla="*/ 7569984 w 11722881"/>
              <a:gd name="connsiteY53" fmla="*/ 1874706 h 5373865"/>
              <a:gd name="connsiteX54" fmla="*/ 7607085 w 11722881"/>
              <a:gd name="connsiteY54" fmla="*/ 1877698 h 5373865"/>
              <a:gd name="connsiteX55" fmla="*/ 8247985 w 11722881"/>
              <a:gd name="connsiteY55" fmla="*/ 1962076 h 5373865"/>
              <a:gd name="connsiteX56" fmla="*/ 8708165 w 11722881"/>
              <a:gd name="connsiteY56" fmla="*/ 1980627 h 5373865"/>
              <a:gd name="connsiteX57" fmla="*/ 9522605 w 11722881"/>
              <a:gd name="connsiteY57" fmla="*/ 2008752 h 5373865"/>
              <a:gd name="connsiteX58" fmla="*/ 11189184 w 11722881"/>
              <a:gd name="connsiteY58" fmla="*/ 1778360 h 5373865"/>
              <a:gd name="connsiteX59" fmla="*/ 11484800 w 11722881"/>
              <a:gd name="connsiteY59" fmla="*/ 1672439 h 5373865"/>
              <a:gd name="connsiteX60" fmla="*/ 11521902 w 11722881"/>
              <a:gd name="connsiteY60" fmla="*/ 1722707 h 5373865"/>
              <a:gd name="connsiteX61" fmla="*/ 11590720 w 11722881"/>
              <a:gd name="connsiteY61" fmla="*/ 1713132 h 5373865"/>
              <a:gd name="connsiteX62" fmla="*/ 11696040 w 11722881"/>
              <a:gd name="connsiteY62" fmla="*/ 1759809 h 5373865"/>
              <a:gd name="connsiteX63" fmla="*/ 11609270 w 11722881"/>
              <a:gd name="connsiteY63" fmla="*/ 1819053 h 5373865"/>
              <a:gd name="connsiteX64" fmla="*/ 11687064 w 11722881"/>
              <a:gd name="connsiteY64" fmla="*/ 1874706 h 5373865"/>
              <a:gd name="connsiteX65" fmla="*/ 11562594 w 11722881"/>
              <a:gd name="connsiteY65" fmla="*/ 1924375 h 5373865"/>
              <a:gd name="connsiteX66" fmla="*/ 11637396 w 11722881"/>
              <a:gd name="connsiteY66" fmla="*/ 1911808 h 5373865"/>
              <a:gd name="connsiteX67" fmla="*/ 11609270 w 11722881"/>
              <a:gd name="connsiteY67" fmla="*/ 1943524 h 5373865"/>
              <a:gd name="connsiteX68" fmla="*/ 11572169 w 11722881"/>
              <a:gd name="connsiteY68" fmla="*/ 1955493 h 5373865"/>
              <a:gd name="connsiteX69" fmla="*/ 11618845 w 11722881"/>
              <a:gd name="connsiteY69" fmla="*/ 1962076 h 5373865"/>
              <a:gd name="connsiteX70" fmla="*/ 11553019 w 11722881"/>
              <a:gd name="connsiteY70" fmla="*/ 2067398 h 5373865"/>
              <a:gd name="connsiteX71" fmla="*/ 11627821 w 11722881"/>
              <a:gd name="connsiteY71" fmla="*/ 2095524 h 5373865"/>
              <a:gd name="connsiteX72" fmla="*/ 11525493 w 11722881"/>
              <a:gd name="connsiteY72" fmla="*/ 2170327 h 5373865"/>
              <a:gd name="connsiteX73" fmla="*/ 11503351 w 11722881"/>
              <a:gd name="connsiteY73" fmla="*/ 2204437 h 5373865"/>
              <a:gd name="connsiteX74" fmla="*/ 11521902 w 11722881"/>
              <a:gd name="connsiteY74" fmla="*/ 2237948 h 5373865"/>
              <a:gd name="connsiteX75" fmla="*/ 11484800 w 11722881"/>
              <a:gd name="connsiteY75" fmla="*/ 2237948 h 5373865"/>
              <a:gd name="connsiteX76" fmla="*/ 11503351 w 11722881"/>
              <a:gd name="connsiteY76" fmla="*/ 2287617 h 5373865"/>
              <a:gd name="connsiteX77" fmla="*/ 11419574 w 11722881"/>
              <a:gd name="connsiteY77" fmla="*/ 2343869 h 5373865"/>
              <a:gd name="connsiteX78" fmla="*/ 11388456 w 11722881"/>
              <a:gd name="connsiteY78" fmla="*/ 2362420 h 5373865"/>
              <a:gd name="connsiteX79" fmla="*/ 11429148 w 11722881"/>
              <a:gd name="connsiteY79" fmla="*/ 2362420 h 5373865"/>
              <a:gd name="connsiteX80" fmla="*/ 11503351 w 11722881"/>
              <a:gd name="connsiteY80" fmla="*/ 2412089 h 5373865"/>
              <a:gd name="connsiteX81" fmla="*/ 11388456 w 11722881"/>
              <a:gd name="connsiteY81" fmla="*/ 2430640 h 5373865"/>
              <a:gd name="connsiteX82" fmla="*/ 11456675 w 11722881"/>
              <a:gd name="connsiteY82" fmla="*/ 2440215 h 5373865"/>
              <a:gd name="connsiteX83" fmla="*/ 11456675 w 11722881"/>
              <a:gd name="connsiteY83" fmla="*/ 2477317 h 5373865"/>
              <a:gd name="connsiteX84" fmla="*/ 11149091 w 11722881"/>
              <a:gd name="connsiteY84" fmla="*/ 2661032 h 5373865"/>
              <a:gd name="connsiteX85" fmla="*/ 10057586 w 11722881"/>
              <a:gd name="connsiteY85" fmla="*/ 2841157 h 5373865"/>
              <a:gd name="connsiteX86" fmla="*/ 7429955 w 11722881"/>
              <a:gd name="connsiteY86" fmla="*/ 2707709 h 5373865"/>
              <a:gd name="connsiteX87" fmla="*/ 8994206 w 11722881"/>
              <a:gd name="connsiteY87" fmla="*/ 2937503 h 5373865"/>
              <a:gd name="connsiteX88" fmla="*/ 9504054 w 11722881"/>
              <a:gd name="connsiteY88" fmla="*/ 2937503 h 5373865"/>
              <a:gd name="connsiteX89" fmla="*/ 9665625 w 11722881"/>
              <a:gd name="connsiteY89" fmla="*/ 2937503 h 5373865"/>
              <a:gd name="connsiteX90" fmla="*/ 9567755 w 11722881"/>
              <a:gd name="connsiteY90" fmla="*/ 2949307 h 5373865"/>
              <a:gd name="connsiteX91" fmla="*/ 9964523 w 11722881"/>
              <a:gd name="connsiteY91" fmla="*/ 2919933 h 5373865"/>
              <a:gd name="connsiteX92" fmla="*/ 11189184 w 11722881"/>
              <a:gd name="connsiteY92" fmla="*/ 2722257 h 5373865"/>
              <a:gd name="connsiteX93" fmla="*/ 11484800 w 11722881"/>
              <a:gd name="connsiteY93" fmla="*/ 2616336 h 5373865"/>
              <a:gd name="connsiteX94" fmla="*/ 11521902 w 11722881"/>
              <a:gd name="connsiteY94" fmla="*/ 2666604 h 5373865"/>
              <a:gd name="connsiteX95" fmla="*/ 11590720 w 11722881"/>
              <a:gd name="connsiteY95" fmla="*/ 2657029 h 5373865"/>
              <a:gd name="connsiteX96" fmla="*/ 11696040 w 11722881"/>
              <a:gd name="connsiteY96" fmla="*/ 2703706 h 5373865"/>
              <a:gd name="connsiteX97" fmla="*/ 11609270 w 11722881"/>
              <a:gd name="connsiteY97" fmla="*/ 2762950 h 5373865"/>
              <a:gd name="connsiteX98" fmla="*/ 11687064 w 11722881"/>
              <a:gd name="connsiteY98" fmla="*/ 2818603 h 5373865"/>
              <a:gd name="connsiteX99" fmla="*/ 11562594 w 11722881"/>
              <a:gd name="connsiteY99" fmla="*/ 2868272 h 5373865"/>
              <a:gd name="connsiteX100" fmla="*/ 11637396 w 11722881"/>
              <a:gd name="connsiteY100" fmla="*/ 2855705 h 5373865"/>
              <a:gd name="connsiteX101" fmla="*/ 11609270 w 11722881"/>
              <a:gd name="connsiteY101" fmla="*/ 2887421 h 5373865"/>
              <a:gd name="connsiteX102" fmla="*/ 11572169 w 11722881"/>
              <a:gd name="connsiteY102" fmla="*/ 2899390 h 5373865"/>
              <a:gd name="connsiteX103" fmla="*/ 11618845 w 11722881"/>
              <a:gd name="connsiteY103" fmla="*/ 2905973 h 5373865"/>
              <a:gd name="connsiteX104" fmla="*/ 11553019 w 11722881"/>
              <a:gd name="connsiteY104" fmla="*/ 3011295 h 5373865"/>
              <a:gd name="connsiteX105" fmla="*/ 11627821 w 11722881"/>
              <a:gd name="connsiteY105" fmla="*/ 3039421 h 5373865"/>
              <a:gd name="connsiteX106" fmla="*/ 11525493 w 11722881"/>
              <a:gd name="connsiteY106" fmla="*/ 3114224 h 5373865"/>
              <a:gd name="connsiteX107" fmla="*/ 11503351 w 11722881"/>
              <a:gd name="connsiteY107" fmla="*/ 3148334 h 5373865"/>
              <a:gd name="connsiteX108" fmla="*/ 11521902 w 11722881"/>
              <a:gd name="connsiteY108" fmla="*/ 3181845 h 5373865"/>
              <a:gd name="connsiteX109" fmla="*/ 11484800 w 11722881"/>
              <a:gd name="connsiteY109" fmla="*/ 3181845 h 5373865"/>
              <a:gd name="connsiteX110" fmla="*/ 11503351 w 11722881"/>
              <a:gd name="connsiteY110" fmla="*/ 3231514 h 5373865"/>
              <a:gd name="connsiteX111" fmla="*/ 11419574 w 11722881"/>
              <a:gd name="connsiteY111" fmla="*/ 3287766 h 5373865"/>
              <a:gd name="connsiteX112" fmla="*/ 11388456 w 11722881"/>
              <a:gd name="connsiteY112" fmla="*/ 3306317 h 5373865"/>
              <a:gd name="connsiteX113" fmla="*/ 11429148 w 11722881"/>
              <a:gd name="connsiteY113" fmla="*/ 3306317 h 5373865"/>
              <a:gd name="connsiteX114" fmla="*/ 11503351 w 11722881"/>
              <a:gd name="connsiteY114" fmla="*/ 3355986 h 5373865"/>
              <a:gd name="connsiteX115" fmla="*/ 11388456 w 11722881"/>
              <a:gd name="connsiteY115" fmla="*/ 3374537 h 5373865"/>
              <a:gd name="connsiteX116" fmla="*/ 11456675 w 11722881"/>
              <a:gd name="connsiteY116" fmla="*/ 3384112 h 5373865"/>
              <a:gd name="connsiteX117" fmla="*/ 11456675 w 11722881"/>
              <a:gd name="connsiteY117" fmla="*/ 3421214 h 5373865"/>
              <a:gd name="connsiteX118" fmla="*/ 11149091 w 11722881"/>
              <a:gd name="connsiteY118" fmla="*/ 3604929 h 5373865"/>
              <a:gd name="connsiteX119" fmla="*/ 10057586 w 11722881"/>
              <a:gd name="connsiteY119" fmla="*/ 3785054 h 5373865"/>
              <a:gd name="connsiteX120" fmla="*/ 7429955 w 11722881"/>
              <a:gd name="connsiteY120" fmla="*/ 3651606 h 5373865"/>
              <a:gd name="connsiteX121" fmla="*/ 8994206 w 11722881"/>
              <a:gd name="connsiteY121" fmla="*/ 3881400 h 5373865"/>
              <a:gd name="connsiteX122" fmla="*/ 9504054 w 11722881"/>
              <a:gd name="connsiteY122" fmla="*/ 3881400 h 5373865"/>
              <a:gd name="connsiteX123" fmla="*/ 9665625 w 11722881"/>
              <a:gd name="connsiteY123" fmla="*/ 3881400 h 5373865"/>
              <a:gd name="connsiteX124" fmla="*/ 9149793 w 11722881"/>
              <a:gd name="connsiteY124" fmla="*/ 3909526 h 5373865"/>
              <a:gd name="connsiteX125" fmla="*/ 9043874 w 11722881"/>
              <a:gd name="connsiteY125" fmla="*/ 3928077 h 5373865"/>
              <a:gd name="connsiteX126" fmla="*/ 9597406 w 11722881"/>
              <a:gd name="connsiteY126" fmla="*/ 3909526 h 5373865"/>
              <a:gd name="connsiteX127" fmla="*/ 10163505 w 11722881"/>
              <a:gd name="connsiteY127" fmla="*/ 3881400 h 5373865"/>
              <a:gd name="connsiteX128" fmla="*/ 11074290 w 11722881"/>
              <a:gd name="connsiteY128" fmla="*/ 3710252 h 5373865"/>
              <a:gd name="connsiteX129" fmla="*/ 11226885 w 11722881"/>
              <a:gd name="connsiteY129" fmla="*/ 3679134 h 5373865"/>
              <a:gd name="connsiteX130" fmla="*/ 11040179 w 11722881"/>
              <a:gd name="connsiteY130" fmla="*/ 3735386 h 5373865"/>
              <a:gd name="connsiteX131" fmla="*/ 10775681 w 11722881"/>
              <a:gd name="connsiteY131" fmla="*/ 3803605 h 5373865"/>
              <a:gd name="connsiteX132" fmla="*/ 10200606 w 11722881"/>
              <a:gd name="connsiteY132" fmla="*/ 3890975 h 5373865"/>
              <a:gd name="connsiteX133" fmla="*/ 8776384 w 11722881"/>
              <a:gd name="connsiteY133" fmla="*/ 3959195 h 5373865"/>
              <a:gd name="connsiteX134" fmla="*/ 8611820 w 11722881"/>
              <a:gd name="connsiteY134" fmla="*/ 3968770 h 5373865"/>
              <a:gd name="connsiteX135" fmla="*/ 9003781 w 11722881"/>
              <a:gd name="connsiteY135" fmla="*/ 3996297 h 5373865"/>
              <a:gd name="connsiteX136" fmla="*/ 9149793 w 11722881"/>
              <a:gd name="connsiteY136" fmla="*/ 4005872 h 5373865"/>
              <a:gd name="connsiteX137" fmla="*/ 8459225 w 11722881"/>
              <a:gd name="connsiteY137" fmla="*/ 3987321 h 5373865"/>
              <a:gd name="connsiteX138" fmla="*/ 7003300 w 11722881"/>
              <a:gd name="connsiteY138" fmla="*/ 3719486 h 5373865"/>
              <a:gd name="connsiteX139" fmla="*/ 6981380 w 11722881"/>
              <a:gd name="connsiteY139" fmla="*/ 3712315 h 5373865"/>
              <a:gd name="connsiteX140" fmla="*/ 7109804 w 11722881"/>
              <a:gd name="connsiteY140" fmla="*/ 3761530 h 5373865"/>
              <a:gd name="connsiteX141" fmla="*/ 7093423 w 11722881"/>
              <a:gd name="connsiteY141" fmla="*/ 3768487 h 5373865"/>
              <a:gd name="connsiteX142" fmla="*/ 7101862 w 11722881"/>
              <a:gd name="connsiteY142" fmla="*/ 3771686 h 5373865"/>
              <a:gd name="connsiteX143" fmla="*/ 7102861 w 11722881"/>
              <a:gd name="connsiteY143" fmla="*/ 3771987 h 5373865"/>
              <a:gd name="connsiteX144" fmla="*/ 7109804 w 11722881"/>
              <a:gd name="connsiteY144" fmla="*/ 3761530 h 5373865"/>
              <a:gd name="connsiteX145" fmla="*/ 7172750 w 11722881"/>
              <a:gd name="connsiteY145" fmla="*/ 3785261 h 5373865"/>
              <a:gd name="connsiteX146" fmla="*/ 7156257 w 11722881"/>
              <a:gd name="connsiteY146" fmla="*/ 3788066 h 5373865"/>
              <a:gd name="connsiteX147" fmla="*/ 7287449 w 11722881"/>
              <a:gd name="connsiteY147" fmla="*/ 3827570 h 5373865"/>
              <a:gd name="connsiteX148" fmla="*/ 7684879 w 11722881"/>
              <a:gd name="connsiteY148" fmla="*/ 3918502 h 5373865"/>
              <a:gd name="connsiteX149" fmla="*/ 7865599 w 11722881"/>
              <a:gd name="connsiteY149" fmla="*/ 3959195 h 5373865"/>
              <a:gd name="connsiteX150" fmla="*/ 7847049 w 11722881"/>
              <a:gd name="connsiteY150" fmla="*/ 3987321 h 5373865"/>
              <a:gd name="connsiteX151" fmla="*/ 8033155 w 11722881"/>
              <a:gd name="connsiteY151" fmla="*/ 4014849 h 5373865"/>
              <a:gd name="connsiteX152" fmla="*/ 8142066 w 11722881"/>
              <a:gd name="connsiteY152" fmla="*/ 4036990 h 5373865"/>
              <a:gd name="connsiteX153" fmla="*/ 8048714 w 11722881"/>
              <a:gd name="connsiteY153" fmla="*/ 4042974 h 5373865"/>
              <a:gd name="connsiteX154" fmla="*/ 7616660 w 11722881"/>
              <a:gd name="connsiteY154" fmla="*/ 3987321 h 5373865"/>
              <a:gd name="connsiteX155" fmla="*/ 7397244 w 11722881"/>
              <a:gd name="connsiteY155" fmla="*/ 3942725 h 5373865"/>
              <a:gd name="connsiteX156" fmla="*/ 7389768 w 11722881"/>
              <a:gd name="connsiteY156" fmla="*/ 3941431 h 5373865"/>
              <a:gd name="connsiteX157" fmla="*/ 7379066 w 11722881"/>
              <a:gd name="connsiteY157" fmla="*/ 3939030 h 5373865"/>
              <a:gd name="connsiteX158" fmla="*/ 7310824 w 11722881"/>
              <a:gd name="connsiteY158" fmla="*/ 3925160 h 5373865"/>
              <a:gd name="connsiteX159" fmla="*/ 7280009 w 11722881"/>
              <a:gd name="connsiteY159" fmla="*/ 3916806 h 5373865"/>
              <a:gd name="connsiteX160" fmla="*/ 7173386 w 11722881"/>
              <a:gd name="connsiteY160" fmla="*/ 3892884 h 5373865"/>
              <a:gd name="connsiteX161" fmla="*/ 6764520 w 11722881"/>
              <a:gd name="connsiteY161" fmla="*/ 3771105 h 5373865"/>
              <a:gd name="connsiteX162" fmla="*/ 6649625 w 11722881"/>
              <a:gd name="connsiteY162" fmla="*/ 3742979 h 5373865"/>
              <a:gd name="connsiteX163" fmla="*/ 6705846 w 11722881"/>
              <a:gd name="connsiteY163" fmla="*/ 3767647 h 5373865"/>
              <a:gd name="connsiteX164" fmla="*/ 6727419 w 11722881"/>
              <a:gd name="connsiteY164" fmla="*/ 3775480 h 5373865"/>
              <a:gd name="connsiteX165" fmla="*/ 7902701 w 11722881"/>
              <a:gd name="connsiteY165" fmla="*/ 4083667 h 5373865"/>
              <a:gd name="connsiteX166" fmla="*/ 7432947 w 11722881"/>
              <a:gd name="connsiteY166" fmla="*/ 4014849 h 5373865"/>
              <a:gd name="connsiteX167" fmla="*/ 7308477 w 11722881"/>
              <a:gd name="connsiteY167" fmla="*/ 3996297 h 5373865"/>
              <a:gd name="connsiteX168" fmla="*/ 7423971 w 11722881"/>
              <a:gd name="connsiteY168" fmla="*/ 4024423 h 5373865"/>
              <a:gd name="connsiteX169" fmla="*/ 7635210 w 11722881"/>
              <a:gd name="connsiteY169" fmla="*/ 4074092 h 5373865"/>
              <a:gd name="connsiteX170" fmla="*/ 7510741 w 11722881"/>
              <a:gd name="connsiteY170" fmla="*/ 4102218 h 5373865"/>
              <a:gd name="connsiteX171" fmla="*/ 7731555 w 11722881"/>
              <a:gd name="connsiteY171" fmla="*/ 4157871 h 5373865"/>
              <a:gd name="connsiteX172" fmla="*/ 6842314 w 11722881"/>
              <a:gd name="connsiteY172" fmla="*/ 3959195 h 5373865"/>
              <a:gd name="connsiteX173" fmla="*/ 6842314 w 11722881"/>
              <a:gd name="connsiteY173" fmla="*/ 3959195 h 5373865"/>
              <a:gd name="connsiteX174" fmla="*/ 7015331 w 11722881"/>
              <a:gd name="connsiteY174" fmla="*/ 4019355 h 5373865"/>
              <a:gd name="connsiteX175" fmla="*/ 7050562 w 11722881"/>
              <a:gd name="connsiteY175" fmla="*/ 4029025 h 5373865"/>
              <a:gd name="connsiteX176" fmla="*/ 7588535 w 11722881"/>
              <a:gd name="connsiteY176" fmla="*/ 4152898 h 5373865"/>
              <a:gd name="connsiteX177" fmla="*/ 7663598 w 11722881"/>
              <a:gd name="connsiteY177" fmla="*/ 4179912 h 5373865"/>
              <a:gd name="connsiteX178" fmla="*/ 7655946 w 11722881"/>
              <a:gd name="connsiteY178" fmla="*/ 4180364 h 5373865"/>
              <a:gd name="connsiteX179" fmla="*/ 7701588 w 11722881"/>
              <a:gd name="connsiteY179" fmla="*/ 4189111 h 5373865"/>
              <a:gd name="connsiteX180" fmla="*/ 7989471 w 11722881"/>
              <a:gd name="connsiteY180" fmla="*/ 4245241 h 5373865"/>
              <a:gd name="connsiteX181" fmla="*/ 8412549 w 11722881"/>
              <a:gd name="connsiteY181" fmla="*/ 4313461 h 5373865"/>
              <a:gd name="connsiteX182" fmla="*/ 8372455 w 11722881"/>
              <a:gd name="connsiteY182" fmla="*/ 4332012 h 5373865"/>
              <a:gd name="connsiteX183" fmla="*/ 8201309 w 11722881"/>
              <a:gd name="connsiteY183" fmla="*/ 4323036 h 5373865"/>
              <a:gd name="connsiteX184" fmla="*/ 7607085 w 11722881"/>
              <a:gd name="connsiteY184" fmla="*/ 4263792 h 5373865"/>
              <a:gd name="connsiteX185" fmla="*/ 7482616 w 11722881"/>
              <a:gd name="connsiteY185" fmla="*/ 4254816 h 5373865"/>
              <a:gd name="connsiteX186" fmla="*/ 7635210 w 11722881"/>
              <a:gd name="connsiteY186" fmla="*/ 4291918 h 5373865"/>
              <a:gd name="connsiteX187" fmla="*/ 7455088 w 11722881"/>
              <a:gd name="connsiteY187" fmla="*/ 4291918 h 5373865"/>
              <a:gd name="connsiteX188" fmla="*/ 7262400 w 11722881"/>
              <a:gd name="connsiteY188" fmla="*/ 4263792 h 5373865"/>
              <a:gd name="connsiteX189" fmla="*/ 7684879 w 11722881"/>
              <a:gd name="connsiteY189" fmla="*/ 4369713 h 5373865"/>
              <a:gd name="connsiteX190" fmla="*/ 7607085 w 11722881"/>
              <a:gd name="connsiteY190" fmla="*/ 4388264 h 5373865"/>
              <a:gd name="connsiteX191" fmla="*/ 7299501 w 11722881"/>
              <a:gd name="connsiteY191" fmla="*/ 4351162 h 5373865"/>
              <a:gd name="connsiteX192" fmla="*/ 7175032 w 11722881"/>
              <a:gd name="connsiteY192" fmla="*/ 4332012 h 5373865"/>
              <a:gd name="connsiteX193" fmla="*/ 7321044 w 11722881"/>
              <a:gd name="connsiteY193" fmla="*/ 4369713 h 5373865"/>
              <a:gd name="connsiteX194" fmla="*/ 7560409 w 11722881"/>
              <a:gd name="connsiteY194" fmla="*/ 4447508 h 5373865"/>
              <a:gd name="connsiteX195" fmla="*/ 7827899 w 11722881"/>
              <a:gd name="connsiteY195" fmla="*/ 4494184 h 5373865"/>
              <a:gd name="connsiteX196" fmla="*/ 7731555 w 11722881"/>
              <a:gd name="connsiteY196" fmla="*/ 4531287 h 5373865"/>
              <a:gd name="connsiteX197" fmla="*/ 7757436 w 11722881"/>
              <a:gd name="connsiteY197" fmla="*/ 4541909 h 5373865"/>
              <a:gd name="connsiteX198" fmla="*/ 7775639 w 11722881"/>
              <a:gd name="connsiteY198" fmla="*/ 4542353 h 5373865"/>
              <a:gd name="connsiteX199" fmla="*/ 7747853 w 11722881"/>
              <a:gd name="connsiteY199" fmla="*/ 4545761 h 5373865"/>
              <a:gd name="connsiteX200" fmla="*/ 7616660 w 11722881"/>
              <a:gd name="connsiteY200" fmla="*/ 4531287 h 5373865"/>
              <a:gd name="connsiteX201" fmla="*/ 7616660 w 11722881"/>
              <a:gd name="connsiteY201" fmla="*/ 4531287 h 5373865"/>
              <a:gd name="connsiteX202" fmla="*/ 7653762 w 11722881"/>
              <a:gd name="connsiteY202" fmla="*/ 4562405 h 5373865"/>
              <a:gd name="connsiteX203" fmla="*/ 7358744 w 11722881"/>
              <a:gd name="connsiteY203" fmla="*/ 4512735 h 5373865"/>
              <a:gd name="connsiteX204" fmla="*/ 7271376 w 11722881"/>
              <a:gd name="connsiteY204" fmla="*/ 4494184 h 5373865"/>
              <a:gd name="connsiteX205" fmla="*/ 7271376 w 11722881"/>
              <a:gd name="connsiteY205" fmla="*/ 4494184 h 5373865"/>
              <a:gd name="connsiteX206" fmla="*/ 7358744 w 11722881"/>
              <a:gd name="connsiteY206" fmla="*/ 4512735 h 5373865"/>
              <a:gd name="connsiteX207" fmla="*/ 7713005 w 11722881"/>
              <a:gd name="connsiteY207" fmla="*/ 4599507 h 5373865"/>
              <a:gd name="connsiteX208" fmla="*/ 6811196 w 11722881"/>
              <a:gd name="connsiteY208" fmla="*/ 4428956 h 5373865"/>
              <a:gd name="connsiteX209" fmla="*/ 6481620 w 11722881"/>
              <a:gd name="connsiteY209" fmla="*/ 4307477 h 5373865"/>
              <a:gd name="connsiteX210" fmla="*/ 6201345 w 11722881"/>
              <a:gd name="connsiteY210" fmla="*/ 4189805 h 5373865"/>
              <a:gd name="connsiteX211" fmla="*/ 6247679 w 11722881"/>
              <a:gd name="connsiteY211" fmla="*/ 4220847 h 5373865"/>
              <a:gd name="connsiteX212" fmla="*/ 6342041 w 11722881"/>
              <a:gd name="connsiteY212" fmla="*/ 4277370 h 5373865"/>
              <a:gd name="connsiteX213" fmla="*/ 6471037 w 11722881"/>
              <a:gd name="connsiteY213" fmla="*/ 4358163 h 5373865"/>
              <a:gd name="connsiteX214" fmla="*/ 6449299 w 11722881"/>
              <a:gd name="connsiteY214" fmla="*/ 4364202 h 5373865"/>
              <a:gd name="connsiteX215" fmla="*/ 6713356 w 11722881"/>
              <a:gd name="connsiteY215" fmla="*/ 4467854 h 5373865"/>
              <a:gd name="connsiteX216" fmla="*/ 7349169 w 11722881"/>
              <a:gd name="connsiteY216" fmla="*/ 4664735 h 5373865"/>
              <a:gd name="connsiteX217" fmla="*/ 7445514 w 11722881"/>
              <a:gd name="connsiteY217" fmla="*/ 4686876 h 5373865"/>
              <a:gd name="connsiteX218" fmla="*/ 7423971 w 11722881"/>
              <a:gd name="connsiteY218" fmla="*/ 4705427 h 5373865"/>
              <a:gd name="connsiteX219" fmla="*/ 7684879 w 11722881"/>
              <a:gd name="connsiteY219" fmla="*/ 4761081 h 5373865"/>
              <a:gd name="connsiteX220" fmla="*/ 6602948 w 11722881"/>
              <a:gd name="connsiteY220" fmla="*/ 4494184 h 5373865"/>
              <a:gd name="connsiteX221" fmla="*/ 6571831 w 11722881"/>
              <a:gd name="connsiteY221" fmla="*/ 4484610 h 5373865"/>
              <a:gd name="connsiteX222" fmla="*/ 6543706 w 11722881"/>
              <a:gd name="connsiteY222" fmla="*/ 4475035 h 5373865"/>
              <a:gd name="connsiteX223" fmla="*/ 6543706 w 11722881"/>
              <a:gd name="connsiteY223" fmla="*/ 4475035 h 5373865"/>
              <a:gd name="connsiteX224" fmla="*/ 6571831 w 11722881"/>
              <a:gd name="connsiteY224" fmla="*/ 4484610 h 5373865"/>
              <a:gd name="connsiteX225" fmla="*/ 6602948 w 11722881"/>
              <a:gd name="connsiteY225" fmla="*/ 4494184 h 5373865"/>
              <a:gd name="connsiteX226" fmla="*/ 7109804 w 11722881"/>
              <a:gd name="connsiteY226" fmla="*/ 4705427 h 5373865"/>
              <a:gd name="connsiteX227" fmla="*/ 7109804 w 11722881"/>
              <a:gd name="connsiteY227" fmla="*/ 4705427 h 5373865"/>
              <a:gd name="connsiteX228" fmla="*/ 7146906 w 11722881"/>
              <a:gd name="connsiteY228" fmla="*/ 4733553 h 5373865"/>
              <a:gd name="connsiteX229" fmla="*/ 6783071 w 11722881"/>
              <a:gd name="connsiteY229" fmla="*/ 4646184 h 5373865"/>
              <a:gd name="connsiteX230" fmla="*/ 6755544 w 11722881"/>
              <a:gd name="connsiteY230" fmla="*/ 4637207 h 5373865"/>
              <a:gd name="connsiteX231" fmla="*/ 6727419 w 11722881"/>
              <a:gd name="connsiteY231" fmla="*/ 4627633 h 5373865"/>
              <a:gd name="connsiteX232" fmla="*/ 6727419 w 11722881"/>
              <a:gd name="connsiteY232" fmla="*/ 4627633 h 5373865"/>
              <a:gd name="connsiteX233" fmla="*/ 6755544 w 11722881"/>
              <a:gd name="connsiteY233" fmla="*/ 4637207 h 5373865"/>
              <a:gd name="connsiteX234" fmla="*/ 6783071 w 11722881"/>
              <a:gd name="connsiteY234" fmla="*/ 4646184 h 5373865"/>
              <a:gd name="connsiteX235" fmla="*/ 7022436 w 11722881"/>
              <a:gd name="connsiteY235" fmla="*/ 4733553 h 5373865"/>
              <a:gd name="connsiteX236" fmla="*/ 7280950 w 11722881"/>
              <a:gd name="connsiteY236" fmla="*/ 4810750 h 5373865"/>
              <a:gd name="connsiteX237" fmla="*/ 7146906 w 11722881"/>
              <a:gd name="connsiteY237" fmla="*/ 4810750 h 5373865"/>
              <a:gd name="connsiteX238" fmla="*/ 7538866 w 11722881"/>
              <a:gd name="connsiteY238" fmla="*/ 4895127 h 5373865"/>
              <a:gd name="connsiteX239" fmla="*/ 7626235 w 11722881"/>
              <a:gd name="connsiteY239" fmla="*/ 4926245 h 5373865"/>
              <a:gd name="connsiteX240" fmla="*/ 6764520 w 11722881"/>
              <a:gd name="connsiteY240" fmla="*/ 4715002 h 5373865"/>
              <a:gd name="connsiteX241" fmla="*/ 6649625 w 11722881"/>
              <a:gd name="connsiteY241" fmla="*/ 4686876 h 5373865"/>
              <a:gd name="connsiteX242" fmla="*/ 7013460 w 11722881"/>
              <a:gd name="connsiteY242" fmla="*/ 4829899 h 5373865"/>
              <a:gd name="connsiteX243" fmla="*/ 6677750 w 11722881"/>
              <a:gd name="connsiteY243" fmla="*/ 4733553 h 5373865"/>
              <a:gd name="connsiteX244" fmla="*/ 6677750 w 11722881"/>
              <a:gd name="connsiteY244" fmla="*/ 4733553 h 5373865"/>
              <a:gd name="connsiteX245" fmla="*/ 6851889 w 11722881"/>
              <a:gd name="connsiteY245" fmla="*/ 4829899 h 5373865"/>
              <a:gd name="connsiteX246" fmla="*/ 6686727 w 11722881"/>
              <a:gd name="connsiteY246" fmla="*/ 4780230 h 5373865"/>
              <a:gd name="connsiteX247" fmla="*/ 6602948 w 11722881"/>
              <a:gd name="connsiteY247" fmla="*/ 4780230 h 5373865"/>
              <a:gd name="connsiteX248" fmla="*/ 6465912 w 11722881"/>
              <a:gd name="connsiteY248" fmla="*/ 4723979 h 5373865"/>
              <a:gd name="connsiteX249" fmla="*/ 6534730 w 11722881"/>
              <a:gd name="connsiteY249" fmla="*/ 4761081 h 5373865"/>
              <a:gd name="connsiteX250" fmla="*/ 6506605 w 11722881"/>
              <a:gd name="connsiteY250" fmla="*/ 4770655 h 5373865"/>
              <a:gd name="connsiteX251" fmla="*/ 7050562 w 11722881"/>
              <a:gd name="connsiteY251" fmla="*/ 4972922 h 5373865"/>
              <a:gd name="connsiteX252" fmla="*/ 7588535 w 11722881"/>
              <a:gd name="connsiteY252" fmla="*/ 5096795 h 5373865"/>
              <a:gd name="connsiteX253" fmla="*/ 7644785 w 11722881"/>
              <a:gd name="connsiteY253" fmla="*/ 5124921 h 5373865"/>
              <a:gd name="connsiteX254" fmla="*/ 6979350 w 11722881"/>
              <a:gd name="connsiteY254" fmla="*/ 5041142 h 5373865"/>
              <a:gd name="connsiteX255" fmla="*/ 6945241 w 11722881"/>
              <a:gd name="connsiteY255" fmla="*/ 5041142 h 5373865"/>
              <a:gd name="connsiteX256" fmla="*/ 6783071 w 11722881"/>
              <a:gd name="connsiteY256" fmla="*/ 5001048 h 5373865"/>
              <a:gd name="connsiteX257" fmla="*/ 6686727 w 11722881"/>
              <a:gd name="connsiteY257" fmla="*/ 5010024 h 5373865"/>
              <a:gd name="connsiteX258" fmla="*/ 7069113 w 11722881"/>
              <a:gd name="connsiteY258" fmla="*/ 5134496 h 5373865"/>
              <a:gd name="connsiteX259" fmla="*/ 6860865 w 11722881"/>
              <a:gd name="connsiteY259" fmla="*/ 5115945 h 5373865"/>
              <a:gd name="connsiteX260" fmla="*/ 6736395 w 11722881"/>
              <a:gd name="connsiteY260" fmla="*/ 5078245 h 5373865"/>
              <a:gd name="connsiteX261" fmla="*/ 6621499 w 11722881"/>
              <a:gd name="connsiteY261" fmla="*/ 5050717 h 5373865"/>
              <a:gd name="connsiteX262" fmla="*/ 6792646 w 11722881"/>
              <a:gd name="connsiteY262" fmla="*/ 5115945 h 5373865"/>
              <a:gd name="connsiteX263" fmla="*/ 6907541 w 11722881"/>
              <a:gd name="connsiteY263" fmla="*/ 5212291 h 5373865"/>
              <a:gd name="connsiteX264" fmla="*/ 6686727 w 11722881"/>
              <a:gd name="connsiteY264" fmla="*/ 5134496 h 5373865"/>
              <a:gd name="connsiteX265" fmla="*/ 6036850 w 11722881"/>
              <a:gd name="connsiteY265" fmla="*/ 4895127 h 5373865"/>
              <a:gd name="connsiteX266" fmla="*/ 4554582 w 11722881"/>
              <a:gd name="connsiteY266" fmla="*/ 3996297 h 5373865"/>
              <a:gd name="connsiteX267" fmla="*/ 3777243 w 11722881"/>
              <a:gd name="connsiteY267" fmla="*/ 3639039 h 5373865"/>
              <a:gd name="connsiteX268" fmla="*/ 3795794 w 11722881"/>
              <a:gd name="connsiteY268" fmla="*/ 3632457 h 5373865"/>
              <a:gd name="connsiteX269" fmla="*/ 3652774 w 11722881"/>
              <a:gd name="connsiteY269" fmla="*/ 3595355 h 5373865"/>
              <a:gd name="connsiteX270" fmla="*/ 3201570 w 11722881"/>
              <a:gd name="connsiteY270" fmla="*/ 3499009 h 5373865"/>
              <a:gd name="connsiteX271" fmla="*/ 3154894 w 11722881"/>
              <a:gd name="connsiteY271" fmla="*/ 3489434 h 5373865"/>
              <a:gd name="connsiteX272" fmla="*/ 3154894 w 11722881"/>
              <a:gd name="connsiteY272" fmla="*/ 3489434 h 5373865"/>
              <a:gd name="connsiteX273" fmla="*/ 3201570 w 11722881"/>
              <a:gd name="connsiteY273" fmla="*/ 3499009 h 5373865"/>
              <a:gd name="connsiteX274" fmla="*/ 3508304 w 11722881"/>
              <a:gd name="connsiteY274" fmla="*/ 3567088 h 5373865"/>
              <a:gd name="connsiteX275" fmla="*/ 3598834 w 11722881"/>
              <a:gd name="connsiteY275" fmla="*/ 3593255 h 5373865"/>
              <a:gd name="connsiteX276" fmla="*/ 3589192 w 11722881"/>
              <a:gd name="connsiteY276" fmla="*/ 3594233 h 5373865"/>
              <a:gd name="connsiteX277" fmla="*/ 3574979 w 11722881"/>
              <a:gd name="connsiteY277" fmla="*/ 3595355 h 5373865"/>
              <a:gd name="connsiteX278" fmla="*/ 3777243 w 11722881"/>
              <a:gd name="connsiteY278" fmla="*/ 3660583 h 5373865"/>
              <a:gd name="connsiteX279" fmla="*/ 5655063 w 11722881"/>
              <a:gd name="connsiteY279" fmla="*/ 4752105 h 5373865"/>
              <a:gd name="connsiteX280" fmla="*/ 6285790 w 11722881"/>
              <a:gd name="connsiteY280" fmla="*/ 5059693 h 5373865"/>
              <a:gd name="connsiteX281" fmla="*/ 6342041 w 11722881"/>
              <a:gd name="connsiteY281" fmla="*/ 5106370 h 5373865"/>
              <a:gd name="connsiteX282" fmla="*/ 5968631 w 11722881"/>
              <a:gd name="connsiteY282" fmla="*/ 4991473 h 5373865"/>
              <a:gd name="connsiteX283" fmla="*/ 5968631 w 11722881"/>
              <a:gd name="connsiteY283" fmla="*/ 4991473 h 5373865"/>
              <a:gd name="connsiteX284" fmla="*/ 6342041 w 11722881"/>
              <a:gd name="connsiteY284" fmla="*/ 5221267 h 5373865"/>
              <a:gd name="connsiteX285" fmla="*/ 6447361 w 11722881"/>
              <a:gd name="connsiteY285" fmla="*/ 5308637 h 5373865"/>
              <a:gd name="connsiteX286" fmla="*/ 6064975 w 11722881"/>
              <a:gd name="connsiteY286" fmla="*/ 5193740 h 5373865"/>
              <a:gd name="connsiteX287" fmla="*/ 6064975 w 11722881"/>
              <a:gd name="connsiteY287" fmla="*/ 5193740 h 5373865"/>
              <a:gd name="connsiteX288" fmla="*/ 6198422 w 11722881"/>
              <a:gd name="connsiteY288" fmla="*/ 5258968 h 5373865"/>
              <a:gd name="connsiteX289" fmla="*/ 6055400 w 11722881"/>
              <a:gd name="connsiteY289" fmla="*/ 5221267 h 5373865"/>
              <a:gd name="connsiteX290" fmla="*/ 6152344 w 11722881"/>
              <a:gd name="connsiteY290" fmla="*/ 5308637 h 5373865"/>
              <a:gd name="connsiteX291" fmla="*/ 6093101 w 11722881"/>
              <a:gd name="connsiteY291" fmla="*/ 5308637 h 5373865"/>
              <a:gd name="connsiteX292" fmla="*/ 6198422 w 11722881"/>
              <a:gd name="connsiteY292" fmla="*/ 5373865 h 5373865"/>
              <a:gd name="connsiteX293" fmla="*/ 6083526 w 11722881"/>
              <a:gd name="connsiteY293" fmla="*/ 5336763 h 5373865"/>
              <a:gd name="connsiteX294" fmla="*/ 5959057 w 11722881"/>
              <a:gd name="connsiteY294" fmla="*/ 5308637 h 5373865"/>
              <a:gd name="connsiteX295" fmla="*/ 5893830 w 11722881"/>
              <a:gd name="connsiteY295" fmla="*/ 5267944 h 5373865"/>
              <a:gd name="connsiteX296" fmla="*/ 5816634 w 11722881"/>
              <a:gd name="connsiteY296" fmla="*/ 5258968 h 5373865"/>
              <a:gd name="connsiteX297" fmla="*/ 5558718 w 11722881"/>
              <a:gd name="connsiteY297" fmla="*/ 5115945 h 5373865"/>
              <a:gd name="connsiteX298" fmla="*/ 5309779 w 11722881"/>
              <a:gd name="connsiteY298" fmla="*/ 4963347 h 5373865"/>
              <a:gd name="connsiteX299" fmla="*/ 3929241 w 11722881"/>
              <a:gd name="connsiteY299" fmla="*/ 4130344 h 5373865"/>
              <a:gd name="connsiteX300" fmla="*/ 3596523 w 11722881"/>
              <a:gd name="connsiteY300" fmla="*/ 4005872 h 5373865"/>
              <a:gd name="connsiteX301" fmla="*/ 3394259 w 11722881"/>
              <a:gd name="connsiteY301" fmla="*/ 3949620 h 5373865"/>
              <a:gd name="connsiteX302" fmla="*/ 2953229 w 11722881"/>
              <a:gd name="connsiteY302" fmla="*/ 3881400 h 5373865"/>
              <a:gd name="connsiteX303" fmla="*/ 2887404 w 11722881"/>
              <a:gd name="connsiteY303" fmla="*/ 3862849 h 5373865"/>
              <a:gd name="connsiteX304" fmla="*/ 2896978 w 11722881"/>
              <a:gd name="connsiteY304" fmla="*/ 3844298 h 5373865"/>
              <a:gd name="connsiteX305" fmla="*/ 2542718 w 11722881"/>
              <a:gd name="connsiteY305" fmla="*/ 3794629 h 5373865"/>
              <a:gd name="connsiteX306" fmla="*/ 2330880 w 11722881"/>
              <a:gd name="connsiteY306" fmla="*/ 3747952 h 5373865"/>
              <a:gd name="connsiteX307" fmla="*/ 2234535 w 11722881"/>
              <a:gd name="connsiteY307" fmla="*/ 3738377 h 5373865"/>
              <a:gd name="connsiteX308" fmla="*/ 2256677 w 11722881"/>
              <a:gd name="connsiteY308" fmla="*/ 3728803 h 5373865"/>
              <a:gd name="connsiteX309" fmla="*/ 2275228 w 11722881"/>
              <a:gd name="connsiteY309" fmla="*/ 3728803 h 5373865"/>
              <a:gd name="connsiteX310" fmla="*/ 2256677 w 11722881"/>
              <a:gd name="connsiteY310" fmla="*/ 3728803 h 5373865"/>
              <a:gd name="connsiteX311" fmla="*/ 2231544 w 11722881"/>
              <a:gd name="connsiteY311" fmla="*/ 3701276 h 5373865"/>
              <a:gd name="connsiteX312" fmla="*/ 2240591 w 11722881"/>
              <a:gd name="connsiteY312" fmla="*/ 3703789 h 5373865"/>
              <a:gd name="connsiteX313" fmla="*/ 2253086 w 11722881"/>
              <a:gd name="connsiteY313" fmla="*/ 3710252 h 5373865"/>
              <a:gd name="connsiteX314" fmla="*/ 2243661 w 11722881"/>
              <a:gd name="connsiteY314" fmla="*/ 3704641 h 5373865"/>
              <a:gd name="connsiteX315" fmla="*/ 2240591 w 11722881"/>
              <a:gd name="connsiteY315" fmla="*/ 3703789 h 5373865"/>
              <a:gd name="connsiteX316" fmla="*/ 2240070 w 11722881"/>
              <a:gd name="connsiteY316" fmla="*/ 3703519 h 5373865"/>
              <a:gd name="connsiteX317" fmla="*/ 2231544 w 11722881"/>
              <a:gd name="connsiteY317" fmla="*/ 3701276 h 5373865"/>
              <a:gd name="connsiteX318" fmla="*/ 1948494 w 11722881"/>
              <a:gd name="connsiteY318" fmla="*/ 3679134 h 5373865"/>
              <a:gd name="connsiteX319" fmla="*/ 1161581 w 11722881"/>
              <a:gd name="connsiteY319" fmla="*/ 3688709 h 5373865"/>
              <a:gd name="connsiteX320" fmla="*/ 1096354 w 11722881"/>
              <a:gd name="connsiteY320" fmla="*/ 3679134 h 5373865"/>
              <a:gd name="connsiteX321" fmla="*/ 1155598 w 11722881"/>
              <a:gd name="connsiteY321" fmla="*/ 3654599 h 5373865"/>
              <a:gd name="connsiteX322" fmla="*/ 1516440 w 11722881"/>
              <a:gd name="connsiteY322" fmla="*/ 3642032 h 5373865"/>
              <a:gd name="connsiteX323" fmla="*/ 2091515 w 11722881"/>
              <a:gd name="connsiteY323" fmla="*/ 3651606 h 5373865"/>
              <a:gd name="connsiteX324" fmla="*/ 2265653 w 11722881"/>
              <a:gd name="connsiteY324" fmla="*/ 3660583 h 5373865"/>
              <a:gd name="connsiteX325" fmla="*/ 2215985 w 11722881"/>
              <a:gd name="connsiteY325" fmla="*/ 3632457 h 5373865"/>
              <a:gd name="connsiteX326" fmla="*/ 1985596 w 11722881"/>
              <a:gd name="connsiteY326" fmla="*/ 3613906 h 5373865"/>
              <a:gd name="connsiteX327" fmla="*/ 1824024 w 11722881"/>
              <a:gd name="connsiteY327" fmla="*/ 3604929 h 5373865"/>
              <a:gd name="connsiteX328" fmla="*/ 1575683 w 11722881"/>
              <a:gd name="connsiteY328" fmla="*/ 3595355 h 5373865"/>
              <a:gd name="connsiteX329" fmla="*/ 1432663 w 11722881"/>
              <a:gd name="connsiteY329" fmla="*/ 3582788 h 5373865"/>
              <a:gd name="connsiteX330" fmla="*/ 1786922 w 11722881"/>
              <a:gd name="connsiteY330" fmla="*/ 3582788 h 5373865"/>
              <a:gd name="connsiteX331" fmla="*/ 1805474 w 11722881"/>
              <a:gd name="connsiteY331" fmla="*/ 3564237 h 5373865"/>
              <a:gd name="connsiteX332" fmla="*/ 1948494 w 11722881"/>
              <a:gd name="connsiteY332" fmla="*/ 3545686 h 5373865"/>
              <a:gd name="connsiteX333" fmla="*/ 2026288 w 11722881"/>
              <a:gd name="connsiteY333" fmla="*/ 3517560 h 5373865"/>
              <a:gd name="connsiteX334" fmla="*/ 2119641 w 11722881"/>
              <a:gd name="connsiteY334" fmla="*/ 3517560 h 5373865"/>
              <a:gd name="connsiteX335" fmla="*/ 2129215 w 11722881"/>
              <a:gd name="connsiteY335" fmla="*/ 3480458 h 5373865"/>
              <a:gd name="connsiteX336" fmla="*/ 2492452 w 11722881"/>
              <a:gd name="connsiteY336" fmla="*/ 3499009 h 5373865"/>
              <a:gd name="connsiteX337" fmla="*/ 2570246 w 11722881"/>
              <a:gd name="connsiteY337" fmla="*/ 3480458 h 5373865"/>
              <a:gd name="connsiteX338" fmla="*/ 2275228 w 11722881"/>
              <a:gd name="connsiteY338" fmla="*/ 3439765 h 5373865"/>
              <a:gd name="connsiteX339" fmla="*/ 2026288 w 11722881"/>
              <a:gd name="connsiteY339" fmla="*/ 3421214 h 5373865"/>
              <a:gd name="connsiteX340" fmla="*/ 2178883 w 11722881"/>
              <a:gd name="connsiteY340" fmla="*/ 3402663 h 5373865"/>
              <a:gd name="connsiteX341" fmla="*/ 2265653 w 11722881"/>
              <a:gd name="connsiteY341" fmla="*/ 3374537 h 5373865"/>
              <a:gd name="connsiteX342" fmla="*/ 2483475 w 11722881"/>
              <a:gd name="connsiteY342" fmla="*/ 3384112 h 5373865"/>
              <a:gd name="connsiteX343" fmla="*/ 2206410 w 11722881"/>
              <a:gd name="connsiteY343" fmla="*/ 3355986 h 5373865"/>
              <a:gd name="connsiteX344" fmla="*/ 1699554 w 11722881"/>
              <a:gd name="connsiteY344" fmla="*/ 3324868 h 5373865"/>
              <a:gd name="connsiteX345" fmla="*/ 922216 w 11722881"/>
              <a:gd name="connsiteY345" fmla="*/ 3306317 h 5373865"/>
              <a:gd name="connsiteX346" fmla="*/ 760645 w 11722881"/>
              <a:gd name="connsiteY346" fmla="*/ 3306317 h 5373865"/>
              <a:gd name="connsiteX347" fmla="*/ 875540 w 11722881"/>
              <a:gd name="connsiteY347" fmla="*/ 3287766 h 5373865"/>
              <a:gd name="connsiteX348" fmla="*/ 1391970 w 11722881"/>
              <a:gd name="connsiteY348" fmla="*/ 3250065 h 5373865"/>
              <a:gd name="connsiteX349" fmla="*/ 1451213 w 11722881"/>
              <a:gd name="connsiteY349" fmla="*/ 3250065 h 5373865"/>
              <a:gd name="connsiteX350" fmla="*/ 1534991 w 11722881"/>
              <a:gd name="connsiteY350" fmla="*/ 3250065 h 5373865"/>
              <a:gd name="connsiteX351" fmla="*/ 1451213 w 11722881"/>
              <a:gd name="connsiteY351" fmla="*/ 3250065 h 5373865"/>
              <a:gd name="connsiteX352" fmla="*/ 1391970 w 11722881"/>
              <a:gd name="connsiteY352" fmla="*/ 3250065 h 5373865"/>
              <a:gd name="connsiteX353" fmla="*/ 1239375 w 11722881"/>
              <a:gd name="connsiteY353" fmla="*/ 3250065 h 5373865"/>
              <a:gd name="connsiteX354" fmla="*/ 838439 w 11722881"/>
              <a:gd name="connsiteY354" fmla="*/ 3259640 h 5373865"/>
              <a:gd name="connsiteX355" fmla="*/ 549405 w 11722881"/>
              <a:gd name="connsiteY355" fmla="*/ 3278191 h 5373865"/>
              <a:gd name="connsiteX356" fmla="*/ 673874 w 11722881"/>
              <a:gd name="connsiteY356" fmla="*/ 3250065 h 5373865"/>
              <a:gd name="connsiteX357" fmla="*/ 549405 w 11722881"/>
              <a:gd name="connsiteY357" fmla="*/ 3218947 h 5373865"/>
              <a:gd name="connsiteX358" fmla="*/ 645749 w 11722881"/>
              <a:gd name="connsiteY358" fmla="*/ 3200396 h 5373865"/>
              <a:gd name="connsiteX359" fmla="*/ 664300 w 11722881"/>
              <a:gd name="connsiteY359" fmla="*/ 3181845 h 5373865"/>
              <a:gd name="connsiteX360" fmla="*/ 1009584 w 11722881"/>
              <a:gd name="connsiteY360" fmla="*/ 3145341 h 5373865"/>
              <a:gd name="connsiteX361" fmla="*/ 1009584 w 11722881"/>
              <a:gd name="connsiteY361" fmla="*/ 3145341 h 5373865"/>
              <a:gd name="connsiteX362" fmla="*/ 885115 w 11722881"/>
              <a:gd name="connsiteY362" fmla="*/ 3145341 h 5373865"/>
              <a:gd name="connsiteX363" fmla="*/ 1059253 w 11722881"/>
              <a:gd name="connsiteY363" fmla="*/ 3104649 h 5373865"/>
              <a:gd name="connsiteX364" fmla="*/ 1410521 w 11722881"/>
              <a:gd name="connsiteY364" fmla="*/ 3086098 h 5373865"/>
              <a:gd name="connsiteX365" fmla="*/ 1824024 w 11722881"/>
              <a:gd name="connsiteY365" fmla="*/ 3076523 h 5373865"/>
              <a:gd name="connsiteX366" fmla="*/ 1659461 w 11722881"/>
              <a:gd name="connsiteY366" fmla="*/ 3057971 h 5373865"/>
              <a:gd name="connsiteX367" fmla="*/ 856989 w 11722881"/>
              <a:gd name="connsiteY367" fmla="*/ 3057971 h 5373865"/>
              <a:gd name="connsiteX368" fmla="*/ 539830 w 11722881"/>
              <a:gd name="connsiteY368" fmla="*/ 3067546 h 5373865"/>
              <a:gd name="connsiteX369" fmla="*/ 692426 w 11722881"/>
              <a:gd name="connsiteY369" fmla="*/ 3039421 h 5373865"/>
              <a:gd name="connsiteX370" fmla="*/ 567956 w 11722881"/>
              <a:gd name="connsiteY370" fmla="*/ 3039421 h 5373865"/>
              <a:gd name="connsiteX371" fmla="*/ 589498 w 11722881"/>
              <a:gd name="connsiteY371" fmla="*/ 3011295 h 5373865"/>
              <a:gd name="connsiteX372" fmla="*/ 539830 w 11722881"/>
              <a:gd name="connsiteY372" fmla="*/ 3011295 h 5373865"/>
              <a:gd name="connsiteX373" fmla="*/ 664300 w 11722881"/>
              <a:gd name="connsiteY373" fmla="*/ 2971200 h 5373865"/>
              <a:gd name="connsiteX374" fmla="*/ 1488315 w 11722881"/>
              <a:gd name="connsiteY374" fmla="*/ 2905973 h 5373865"/>
              <a:gd name="connsiteX375" fmla="*/ 1889251 w 11722881"/>
              <a:gd name="connsiteY375" fmla="*/ 2905973 h 5373865"/>
              <a:gd name="connsiteX376" fmla="*/ 1659461 w 11722881"/>
              <a:gd name="connsiteY376" fmla="*/ 2896398 h 5373865"/>
              <a:gd name="connsiteX377" fmla="*/ 1345294 w 11722881"/>
              <a:gd name="connsiteY377" fmla="*/ 2887421 h 5373865"/>
              <a:gd name="connsiteX378" fmla="*/ 704993 w 11722881"/>
              <a:gd name="connsiteY378" fmla="*/ 2877847 h 5373865"/>
              <a:gd name="connsiteX379" fmla="*/ 558381 w 11722881"/>
              <a:gd name="connsiteY379" fmla="*/ 2896398 h 5373865"/>
              <a:gd name="connsiteX380" fmla="*/ 664300 w 11722881"/>
              <a:gd name="connsiteY380" fmla="*/ 2868272 h 5373865"/>
              <a:gd name="connsiteX381" fmla="*/ 913240 w 11722881"/>
              <a:gd name="connsiteY381" fmla="*/ 2828178 h 5373865"/>
              <a:gd name="connsiteX382" fmla="*/ 1000010 w 11722881"/>
              <a:gd name="connsiteY382" fmla="*/ 2800052 h 5373865"/>
              <a:gd name="connsiteX383" fmla="*/ 539830 w 11722881"/>
              <a:gd name="connsiteY383" fmla="*/ 2828178 h 5373865"/>
              <a:gd name="connsiteX384" fmla="*/ 443486 w 11722881"/>
              <a:gd name="connsiteY384" fmla="*/ 2809627 h 5373865"/>
              <a:gd name="connsiteX385" fmla="*/ 567956 w 11722881"/>
              <a:gd name="connsiteY385" fmla="*/ 2781500 h 5373865"/>
              <a:gd name="connsiteX386" fmla="*/ 1130847 w 11722881"/>
              <a:gd name="connsiteY386" fmla="*/ 2733029 h 5373865"/>
              <a:gd name="connsiteX387" fmla="*/ 1134054 w 11722881"/>
              <a:gd name="connsiteY387" fmla="*/ 2732644 h 5373865"/>
              <a:gd name="connsiteX388" fmla="*/ 1152904 w 11722881"/>
              <a:gd name="connsiteY388" fmla="*/ 2726559 h 5373865"/>
              <a:gd name="connsiteX389" fmla="*/ 1155598 w 11722881"/>
              <a:gd name="connsiteY389" fmla="*/ 2710702 h 5373865"/>
              <a:gd name="connsiteX390" fmla="*/ 1332428 w 11722881"/>
              <a:gd name="connsiteY390" fmla="*/ 2699706 h 5373865"/>
              <a:gd name="connsiteX391" fmla="*/ 1370702 w 11722881"/>
              <a:gd name="connsiteY391" fmla="*/ 2699165 h 5373865"/>
              <a:gd name="connsiteX392" fmla="*/ 1395486 w 11722881"/>
              <a:gd name="connsiteY392" fmla="*/ 2694505 h 5373865"/>
              <a:gd name="connsiteX393" fmla="*/ 1525417 w 11722881"/>
              <a:gd name="connsiteY393" fmla="*/ 2685155 h 5373865"/>
              <a:gd name="connsiteX394" fmla="*/ 1681004 w 11722881"/>
              <a:gd name="connsiteY394" fmla="*/ 2685155 h 5373865"/>
              <a:gd name="connsiteX395" fmla="*/ 1479338 w 11722881"/>
              <a:gd name="connsiteY395" fmla="*/ 2675580 h 5373865"/>
              <a:gd name="connsiteX396" fmla="*/ 1258524 w 11722881"/>
              <a:gd name="connsiteY396" fmla="*/ 2675580 h 5373865"/>
              <a:gd name="connsiteX397" fmla="*/ 1286051 w 11722881"/>
              <a:gd name="connsiteY397" fmla="*/ 2638478 h 5373865"/>
              <a:gd name="connsiteX398" fmla="*/ 1755805 w 11722881"/>
              <a:gd name="connsiteY398" fmla="*/ 2616336 h 5373865"/>
              <a:gd name="connsiteX399" fmla="*/ 1797448 w 11722881"/>
              <a:gd name="connsiteY399" fmla="*/ 2617662 h 5373865"/>
              <a:gd name="connsiteX400" fmla="*/ 1819699 w 11722881"/>
              <a:gd name="connsiteY400" fmla="*/ 2618198 h 5373865"/>
              <a:gd name="connsiteX401" fmla="*/ 1829756 w 11722881"/>
              <a:gd name="connsiteY401" fmla="*/ 2616684 h 5373865"/>
              <a:gd name="connsiteX402" fmla="*/ 1865539 w 11722881"/>
              <a:gd name="connsiteY402" fmla="*/ 2613533 h 5373865"/>
              <a:gd name="connsiteX403" fmla="*/ 1910479 w 11722881"/>
              <a:gd name="connsiteY403" fmla="*/ 2607170 h 5373865"/>
              <a:gd name="connsiteX404" fmla="*/ 1793580 w 11722881"/>
              <a:gd name="connsiteY404" fmla="*/ 2603770 h 5373865"/>
              <a:gd name="connsiteX405" fmla="*/ 1317168 w 11722881"/>
              <a:gd name="connsiteY405" fmla="*/ 2607360 h 5373865"/>
              <a:gd name="connsiteX406" fmla="*/ 913240 w 11722881"/>
              <a:gd name="connsiteY406" fmla="*/ 2607360 h 5373865"/>
              <a:gd name="connsiteX407" fmla="*/ 742094 w 11722881"/>
              <a:gd name="connsiteY407" fmla="*/ 2628903 h 5373865"/>
              <a:gd name="connsiteX408" fmla="*/ 704993 w 11722881"/>
              <a:gd name="connsiteY408" fmla="*/ 2597786 h 5373865"/>
              <a:gd name="connsiteX409" fmla="*/ 617624 w 11722881"/>
              <a:gd name="connsiteY409" fmla="*/ 2597786 h 5373865"/>
              <a:gd name="connsiteX410" fmla="*/ 645749 w 11722881"/>
              <a:gd name="connsiteY410" fmla="*/ 2579234 h 5373865"/>
              <a:gd name="connsiteX411" fmla="*/ 580523 w 11722881"/>
              <a:gd name="connsiteY411" fmla="*/ 2542132 h 5373865"/>
              <a:gd name="connsiteX412" fmla="*/ 465627 w 11722881"/>
              <a:gd name="connsiteY412" fmla="*/ 2551108 h 5373865"/>
              <a:gd name="connsiteX413" fmla="*/ 438782 w 11722881"/>
              <a:gd name="connsiteY413" fmla="*/ 2539075 h 5373865"/>
              <a:gd name="connsiteX414" fmla="*/ 430938 w 11722881"/>
              <a:gd name="connsiteY414" fmla="*/ 2535383 h 5373865"/>
              <a:gd name="connsiteX415" fmla="*/ 431225 w 11722881"/>
              <a:gd name="connsiteY415" fmla="*/ 2535270 h 5373865"/>
              <a:gd name="connsiteX416" fmla="*/ 424935 w 11722881"/>
              <a:gd name="connsiteY416" fmla="*/ 2532557 h 5373865"/>
              <a:gd name="connsiteX417" fmla="*/ 430938 w 11722881"/>
              <a:gd name="connsiteY417" fmla="*/ 2535383 h 5373865"/>
              <a:gd name="connsiteX418" fmla="*/ 428581 w 11722881"/>
              <a:gd name="connsiteY418" fmla="*/ 2536307 h 5373865"/>
              <a:gd name="connsiteX419" fmla="*/ 378259 w 11722881"/>
              <a:gd name="connsiteY419" fmla="*/ 2514006 h 5373865"/>
              <a:gd name="connsiteX420" fmla="*/ 434510 w 11722881"/>
              <a:gd name="connsiteY420" fmla="*/ 2514006 h 5373865"/>
              <a:gd name="connsiteX421" fmla="*/ 549405 w 11722881"/>
              <a:gd name="connsiteY421" fmla="*/ 2473314 h 5373865"/>
              <a:gd name="connsiteX422" fmla="*/ 654725 w 11722881"/>
              <a:gd name="connsiteY422" fmla="*/ 2436211 h 5373865"/>
              <a:gd name="connsiteX423" fmla="*/ 617624 w 11722881"/>
              <a:gd name="connsiteY423" fmla="*/ 2427235 h 5373865"/>
              <a:gd name="connsiteX424" fmla="*/ 991034 w 11722881"/>
              <a:gd name="connsiteY424" fmla="*/ 2376968 h 5373865"/>
              <a:gd name="connsiteX425" fmla="*/ 856989 w 11722881"/>
              <a:gd name="connsiteY425" fmla="*/ 2376968 h 5373865"/>
              <a:gd name="connsiteX426" fmla="*/ 841468 w 11722881"/>
              <a:gd name="connsiteY426" fmla="*/ 2375416 h 5373865"/>
              <a:gd name="connsiteX427" fmla="*/ 841779 w 11722881"/>
              <a:gd name="connsiteY427" fmla="*/ 2372292 h 5373865"/>
              <a:gd name="connsiteX428" fmla="*/ 794979 w 11722881"/>
              <a:gd name="connsiteY428" fmla="*/ 2378577 h 5373865"/>
              <a:gd name="connsiteX429" fmla="*/ 760645 w 11722881"/>
              <a:gd name="connsiteY429" fmla="*/ 2362420 h 5373865"/>
              <a:gd name="connsiteX430" fmla="*/ 776514 w 11722881"/>
              <a:gd name="connsiteY430" fmla="*/ 2354558 h 5373865"/>
              <a:gd name="connsiteX431" fmla="*/ 762908 w 11722881"/>
              <a:gd name="connsiteY431" fmla="*/ 2354919 h 5373865"/>
              <a:gd name="connsiteX432" fmla="*/ 512304 w 11722881"/>
              <a:gd name="connsiteY432" fmla="*/ 2376968 h 5373865"/>
              <a:gd name="connsiteX433" fmla="*/ 567956 w 11722881"/>
              <a:gd name="connsiteY433" fmla="*/ 2367991 h 5373865"/>
              <a:gd name="connsiteX434" fmla="*/ 913240 w 11722881"/>
              <a:gd name="connsiteY434" fmla="*/ 2321315 h 5373865"/>
              <a:gd name="connsiteX435" fmla="*/ 894212 w 11722881"/>
              <a:gd name="connsiteY435" fmla="*/ 2319678 h 5373865"/>
              <a:gd name="connsiteX436" fmla="*/ 861874 w 11722881"/>
              <a:gd name="connsiteY436" fmla="*/ 2314670 h 5373865"/>
              <a:gd name="connsiteX437" fmla="*/ 838439 w 11722881"/>
              <a:gd name="connsiteY437" fmla="*/ 2315743 h 5373865"/>
              <a:gd name="connsiteX438" fmla="*/ 549405 w 11722881"/>
              <a:gd name="connsiteY438" fmla="*/ 2334294 h 5373865"/>
              <a:gd name="connsiteX439" fmla="*/ 673874 w 11722881"/>
              <a:gd name="connsiteY439" fmla="*/ 2306168 h 5373865"/>
              <a:gd name="connsiteX440" fmla="*/ 684309 w 11722881"/>
              <a:gd name="connsiteY440" fmla="*/ 2303153 h 5373865"/>
              <a:gd name="connsiteX441" fmla="*/ 664300 w 11722881"/>
              <a:gd name="connsiteY441" fmla="*/ 2302763 h 5373865"/>
              <a:gd name="connsiteX442" fmla="*/ 521279 w 11722881"/>
              <a:gd name="connsiteY442" fmla="*/ 2293189 h 5373865"/>
              <a:gd name="connsiteX443" fmla="*/ 607500 w 11722881"/>
              <a:gd name="connsiteY443" fmla="*/ 2277287 h 5373865"/>
              <a:gd name="connsiteX444" fmla="*/ 585936 w 11722881"/>
              <a:gd name="connsiteY444" fmla="*/ 2276042 h 5373865"/>
              <a:gd name="connsiteX445" fmla="*/ 549405 w 11722881"/>
              <a:gd name="connsiteY445" fmla="*/ 2275050 h 5373865"/>
              <a:gd name="connsiteX446" fmla="*/ 645749 w 11722881"/>
              <a:gd name="connsiteY446" fmla="*/ 2256499 h 5373865"/>
              <a:gd name="connsiteX447" fmla="*/ 664300 w 11722881"/>
              <a:gd name="connsiteY447" fmla="*/ 2237948 h 5373865"/>
              <a:gd name="connsiteX448" fmla="*/ 1009584 w 11722881"/>
              <a:gd name="connsiteY448" fmla="*/ 2201444 h 5373865"/>
              <a:gd name="connsiteX449" fmla="*/ 1052060 w 11722881"/>
              <a:gd name="connsiteY449" fmla="*/ 2202061 h 5373865"/>
              <a:gd name="connsiteX450" fmla="*/ 1056914 w 11722881"/>
              <a:gd name="connsiteY450" fmla="*/ 2201077 h 5373865"/>
              <a:gd name="connsiteX451" fmla="*/ 1063217 w 11722881"/>
              <a:gd name="connsiteY451" fmla="*/ 2194263 h 5373865"/>
              <a:gd name="connsiteX452" fmla="*/ 1009584 w 11722881"/>
              <a:gd name="connsiteY452" fmla="*/ 2201444 h 5373865"/>
              <a:gd name="connsiteX453" fmla="*/ 885115 w 11722881"/>
              <a:gd name="connsiteY453" fmla="*/ 2201444 h 5373865"/>
              <a:gd name="connsiteX454" fmla="*/ 1034736 w 11722881"/>
              <a:gd name="connsiteY454" fmla="*/ 2165763 h 5373865"/>
              <a:gd name="connsiteX455" fmla="*/ 1051022 w 11722881"/>
              <a:gd name="connsiteY455" fmla="*/ 2162693 h 5373865"/>
              <a:gd name="connsiteX456" fmla="*/ 993203 w 11722881"/>
              <a:gd name="connsiteY456" fmla="*/ 2166547 h 5373865"/>
              <a:gd name="connsiteX457" fmla="*/ 848013 w 11722881"/>
              <a:gd name="connsiteY457" fmla="*/ 2178291 h 5373865"/>
              <a:gd name="connsiteX458" fmla="*/ 465627 w 11722881"/>
              <a:gd name="connsiteY458" fmla="*/ 2196843 h 5373865"/>
              <a:gd name="connsiteX459" fmla="*/ 589498 w 11722881"/>
              <a:gd name="connsiteY459" fmla="*/ 2159740 h 5373865"/>
              <a:gd name="connsiteX460" fmla="*/ 894690 w 11722881"/>
              <a:gd name="connsiteY460" fmla="*/ 2119048 h 5373865"/>
              <a:gd name="connsiteX461" fmla="*/ 1056260 w 11722881"/>
              <a:gd name="connsiteY461" fmla="*/ 2110071 h 5373865"/>
              <a:gd name="connsiteX462" fmla="*/ 1055475 w 11722881"/>
              <a:gd name="connsiteY462" fmla="*/ 2108149 h 5373865"/>
              <a:gd name="connsiteX463" fmla="*/ 856989 w 11722881"/>
              <a:gd name="connsiteY463" fmla="*/ 2114074 h 5373865"/>
              <a:gd name="connsiteX464" fmla="*/ 539830 w 11722881"/>
              <a:gd name="connsiteY464" fmla="*/ 2123649 h 5373865"/>
              <a:gd name="connsiteX465" fmla="*/ 692426 w 11722881"/>
              <a:gd name="connsiteY465" fmla="*/ 2095524 h 5373865"/>
              <a:gd name="connsiteX466" fmla="*/ 567956 w 11722881"/>
              <a:gd name="connsiteY466" fmla="*/ 2095524 h 5373865"/>
              <a:gd name="connsiteX467" fmla="*/ 589498 w 11722881"/>
              <a:gd name="connsiteY467" fmla="*/ 2067398 h 5373865"/>
              <a:gd name="connsiteX468" fmla="*/ 539830 w 11722881"/>
              <a:gd name="connsiteY468" fmla="*/ 2067398 h 5373865"/>
              <a:gd name="connsiteX469" fmla="*/ 664300 w 11722881"/>
              <a:gd name="connsiteY469" fmla="*/ 2027303 h 5373865"/>
              <a:gd name="connsiteX470" fmla="*/ 1289212 w 11722881"/>
              <a:gd name="connsiteY470" fmla="*/ 1977821 h 5373865"/>
              <a:gd name="connsiteX471" fmla="*/ 1443069 w 11722881"/>
              <a:gd name="connsiteY471" fmla="*/ 1965654 h 5373865"/>
              <a:gd name="connsiteX472" fmla="*/ 1442461 w 11722881"/>
              <a:gd name="connsiteY472" fmla="*/ 1965628 h 5373865"/>
              <a:gd name="connsiteX473" fmla="*/ 1277075 w 11722881"/>
              <a:gd name="connsiteY473" fmla="*/ 1957474 h 5373865"/>
              <a:gd name="connsiteX474" fmla="*/ 770220 w 11722881"/>
              <a:gd name="connsiteY474" fmla="*/ 1988592 h 5373865"/>
              <a:gd name="connsiteX475" fmla="*/ 798345 w 11722881"/>
              <a:gd name="connsiteY475" fmla="*/ 1967049 h 5373865"/>
              <a:gd name="connsiteX476" fmla="*/ 913240 w 11722881"/>
              <a:gd name="connsiteY476" fmla="*/ 1929348 h 5373865"/>
              <a:gd name="connsiteX477" fmla="*/ 917654 w 11722881"/>
              <a:gd name="connsiteY477" fmla="*/ 1927668 h 5373865"/>
              <a:gd name="connsiteX478" fmla="*/ 865797 w 11722881"/>
              <a:gd name="connsiteY478" fmla="*/ 1925684 h 5373865"/>
              <a:gd name="connsiteX479" fmla="*/ 704993 w 11722881"/>
              <a:gd name="connsiteY479" fmla="*/ 1933950 h 5373865"/>
              <a:gd name="connsiteX480" fmla="*/ 558381 w 11722881"/>
              <a:gd name="connsiteY480" fmla="*/ 1952501 h 5373865"/>
              <a:gd name="connsiteX481" fmla="*/ 664300 w 11722881"/>
              <a:gd name="connsiteY481" fmla="*/ 1924375 h 5373865"/>
              <a:gd name="connsiteX482" fmla="*/ 739214 w 11722881"/>
              <a:gd name="connsiteY482" fmla="*/ 1911630 h 5373865"/>
              <a:gd name="connsiteX483" fmla="*/ 781315 w 11722881"/>
              <a:gd name="connsiteY483" fmla="*/ 1905379 h 5373865"/>
              <a:gd name="connsiteX484" fmla="*/ 755600 w 11722881"/>
              <a:gd name="connsiteY484" fmla="*/ 1907324 h 5373865"/>
              <a:gd name="connsiteX485" fmla="*/ 732519 w 11722881"/>
              <a:gd name="connsiteY485" fmla="*/ 1910797 h 5373865"/>
              <a:gd name="connsiteX486" fmla="*/ 798345 w 11722881"/>
              <a:gd name="connsiteY486" fmla="*/ 1898230 h 5373865"/>
              <a:gd name="connsiteX487" fmla="*/ 875540 w 11722881"/>
              <a:gd name="connsiteY487" fmla="*/ 1879679 h 5373865"/>
              <a:gd name="connsiteX488" fmla="*/ 617624 w 11722881"/>
              <a:gd name="connsiteY488" fmla="*/ 1910797 h 5373865"/>
              <a:gd name="connsiteX489" fmla="*/ 415361 w 11722881"/>
              <a:gd name="connsiteY489" fmla="*/ 1920372 h 5373865"/>
              <a:gd name="connsiteX490" fmla="*/ 525263 w 11722881"/>
              <a:gd name="connsiteY490" fmla="*/ 1885532 h 5373865"/>
              <a:gd name="connsiteX491" fmla="*/ 535640 w 11722881"/>
              <a:gd name="connsiteY491" fmla="*/ 1884285 h 5373865"/>
              <a:gd name="connsiteX492" fmla="*/ 489853 w 11722881"/>
              <a:gd name="connsiteY492" fmla="*/ 1884327 h 5373865"/>
              <a:gd name="connsiteX493" fmla="*/ 443486 w 11722881"/>
              <a:gd name="connsiteY493" fmla="*/ 1865730 h 5373865"/>
              <a:gd name="connsiteX494" fmla="*/ 487170 w 11722881"/>
              <a:gd name="connsiteY494" fmla="*/ 1858137 h 5373865"/>
              <a:gd name="connsiteX495" fmla="*/ 488264 w 11722881"/>
              <a:gd name="connsiteY495" fmla="*/ 1857866 h 5373865"/>
              <a:gd name="connsiteX496" fmla="*/ 443935 w 11722881"/>
              <a:gd name="connsiteY496" fmla="*/ 1851852 h 5373865"/>
              <a:gd name="connsiteX497" fmla="*/ 378259 w 11722881"/>
              <a:gd name="connsiteY497" fmla="*/ 1842577 h 5373865"/>
              <a:gd name="connsiteX498" fmla="*/ 235239 w 11722881"/>
              <a:gd name="connsiteY498" fmla="*/ 1842577 h 5373865"/>
              <a:gd name="connsiteX499" fmla="*/ 567956 w 11722881"/>
              <a:gd name="connsiteY499" fmla="*/ 1786326 h 5373865"/>
              <a:gd name="connsiteX500" fmla="*/ 981459 w 11722881"/>
              <a:gd name="connsiteY500" fmla="*/ 1746231 h 5373865"/>
              <a:gd name="connsiteX501" fmla="*/ 1000010 w 11722881"/>
              <a:gd name="connsiteY501" fmla="*/ 1727082 h 5373865"/>
              <a:gd name="connsiteX502" fmla="*/ 1161581 w 11722881"/>
              <a:gd name="connsiteY502" fmla="*/ 1708531 h 5373865"/>
              <a:gd name="connsiteX503" fmla="*/ 1124479 w 11722881"/>
              <a:gd name="connsiteY503" fmla="*/ 1699554 h 5373865"/>
              <a:gd name="connsiteX504" fmla="*/ 828864 w 11722881"/>
              <a:gd name="connsiteY504" fmla="*/ 1708531 h 5373865"/>
              <a:gd name="connsiteX505" fmla="*/ 770220 w 11722881"/>
              <a:gd name="connsiteY505" fmla="*/ 1727082 h 5373865"/>
              <a:gd name="connsiteX506" fmla="*/ 788770 w 11722881"/>
              <a:gd name="connsiteY506" fmla="*/ 1699554 h 5373865"/>
              <a:gd name="connsiteX507" fmla="*/ 617624 w 11722881"/>
              <a:gd name="connsiteY507" fmla="*/ 1708531 h 5373865"/>
              <a:gd name="connsiteX508" fmla="*/ 443486 w 11722881"/>
              <a:gd name="connsiteY508" fmla="*/ 1727082 h 5373865"/>
              <a:gd name="connsiteX509" fmla="*/ 664300 w 11722881"/>
              <a:gd name="connsiteY509" fmla="*/ 1699554 h 5373865"/>
              <a:gd name="connsiteX510" fmla="*/ 723216 w 11722881"/>
              <a:gd name="connsiteY510" fmla="*/ 1691934 h 5373865"/>
              <a:gd name="connsiteX511" fmla="*/ 773756 w 11722881"/>
              <a:gd name="connsiteY511" fmla="*/ 1684539 h 5373865"/>
              <a:gd name="connsiteX512" fmla="*/ 742094 w 11722881"/>
              <a:gd name="connsiteY512" fmla="*/ 1685006 h 5373865"/>
              <a:gd name="connsiteX513" fmla="*/ 722421 w 11722881"/>
              <a:gd name="connsiteY513" fmla="*/ 1671916 h 5373865"/>
              <a:gd name="connsiteX514" fmla="*/ 720744 w 11722881"/>
              <a:gd name="connsiteY514" fmla="*/ 1670181 h 5373865"/>
              <a:gd name="connsiteX515" fmla="*/ 637596 w 11722881"/>
              <a:gd name="connsiteY515" fmla="*/ 1681676 h 5373865"/>
              <a:gd name="connsiteX516" fmla="*/ 424935 w 11722881"/>
              <a:gd name="connsiteY516" fmla="*/ 1708531 h 5373865"/>
              <a:gd name="connsiteX517" fmla="*/ 129319 w 11722881"/>
              <a:gd name="connsiteY517" fmla="*/ 1727082 h 5373865"/>
              <a:gd name="connsiteX518" fmla="*/ 110769 w 11722881"/>
              <a:gd name="connsiteY518" fmla="*/ 1708531 h 5373865"/>
              <a:gd name="connsiteX519" fmla="*/ 61100 w 11722881"/>
              <a:gd name="connsiteY519" fmla="*/ 1708531 h 5373865"/>
              <a:gd name="connsiteX520" fmla="*/ 253789 w 11722881"/>
              <a:gd name="connsiteY520" fmla="*/ 1671428 h 5373865"/>
              <a:gd name="connsiteX521" fmla="*/ 167020 w 11722881"/>
              <a:gd name="connsiteY521" fmla="*/ 1671428 h 5373865"/>
              <a:gd name="connsiteX522" fmla="*/ 148468 w 11722881"/>
              <a:gd name="connsiteY522" fmla="*/ 1649885 h 5373865"/>
              <a:gd name="connsiteX523" fmla="*/ 101792 w 11722881"/>
              <a:gd name="connsiteY523" fmla="*/ 1631334 h 5373865"/>
              <a:gd name="connsiteX524" fmla="*/ 300465 w 11722881"/>
              <a:gd name="connsiteY524" fmla="*/ 1603208 h 5373865"/>
              <a:gd name="connsiteX525" fmla="*/ 359708 w 11722881"/>
              <a:gd name="connsiteY525" fmla="*/ 1575082 h 5373865"/>
              <a:gd name="connsiteX526" fmla="*/ 378450 w 11722881"/>
              <a:gd name="connsiteY526" fmla="*/ 1571616 h 5373865"/>
              <a:gd name="connsiteX527" fmla="*/ 378259 w 11722881"/>
              <a:gd name="connsiteY527" fmla="*/ 1570109 h 5373865"/>
              <a:gd name="connsiteX528" fmla="*/ 419176 w 11722881"/>
              <a:gd name="connsiteY528" fmla="*/ 1563153 h 5373865"/>
              <a:gd name="connsiteX529" fmla="*/ 421642 w 11722881"/>
              <a:gd name="connsiteY529" fmla="*/ 1563627 h 5373865"/>
              <a:gd name="connsiteX530" fmla="*/ 426842 w 11722881"/>
              <a:gd name="connsiteY530" fmla="*/ 1562665 h 5373865"/>
              <a:gd name="connsiteX531" fmla="*/ 504973 w 11722881"/>
              <a:gd name="connsiteY531" fmla="*/ 1552492 h 5373865"/>
              <a:gd name="connsiteX532" fmla="*/ 569544 w 11722881"/>
              <a:gd name="connsiteY532" fmla="*/ 1545117 h 5373865"/>
              <a:gd name="connsiteX533" fmla="*/ 578578 w 11722881"/>
              <a:gd name="connsiteY533" fmla="*/ 1541918 h 5373865"/>
              <a:gd name="connsiteX534" fmla="*/ 574510 w 11722881"/>
              <a:gd name="connsiteY534" fmla="*/ 1535510 h 5373865"/>
              <a:gd name="connsiteX535" fmla="*/ 556287 w 11722881"/>
              <a:gd name="connsiteY535" fmla="*/ 1531087 h 5373865"/>
              <a:gd name="connsiteX536" fmla="*/ 482906 w 11722881"/>
              <a:gd name="connsiteY536" fmla="*/ 1540897 h 5373865"/>
              <a:gd name="connsiteX537" fmla="*/ 120343 w 11722881"/>
              <a:gd name="connsiteY537" fmla="*/ 1575082 h 5373865"/>
              <a:gd name="connsiteX538" fmla="*/ 14424 w 11722881"/>
              <a:gd name="connsiteY538" fmla="*/ 1565507 h 5373865"/>
              <a:gd name="connsiteX539" fmla="*/ 79651 w 11722881"/>
              <a:gd name="connsiteY539" fmla="*/ 1546956 h 5373865"/>
              <a:gd name="connsiteX540" fmla="*/ 582093 w 11722881"/>
              <a:gd name="connsiteY540" fmla="*/ 1480232 h 5373865"/>
              <a:gd name="connsiteX541" fmla="*/ 633927 w 11722881"/>
              <a:gd name="connsiteY541" fmla="*/ 1474230 h 5373865"/>
              <a:gd name="connsiteX542" fmla="*/ 643413 w 11722881"/>
              <a:gd name="connsiteY542" fmla="*/ 1468930 h 5373865"/>
              <a:gd name="connsiteX543" fmla="*/ 809939 w 11722881"/>
              <a:gd name="connsiteY543" fmla="*/ 1451248 h 5373865"/>
              <a:gd name="connsiteX544" fmla="*/ 842878 w 11722881"/>
              <a:gd name="connsiteY544" fmla="*/ 1449853 h 5373865"/>
              <a:gd name="connsiteX545" fmla="*/ 985142 w 11722881"/>
              <a:gd name="connsiteY545" fmla="*/ 1431606 h 5373865"/>
              <a:gd name="connsiteX546" fmla="*/ 977831 w 11722881"/>
              <a:gd name="connsiteY546" fmla="*/ 1429789 h 5373865"/>
              <a:gd name="connsiteX547" fmla="*/ 937925 w 11722881"/>
              <a:gd name="connsiteY547" fmla="*/ 1431051 h 5373865"/>
              <a:gd name="connsiteX548" fmla="*/ 918141 w 11722881"/>
              <a:gd name="connsiteY548" fmla="*/ 1432010 h 5373865"/>
              <a:gd name="connsiteX549" fmla="*/ 889556 w 11722881"/>
              <a:gd name="connsiteY549" fmla="*/ 1437296 h 5373865"/>
              <a:gd name="connsiteX550" fmla="*/ 828864 w 11722881"/>
              <a:gd name="connsiteY550" fmla="*/ 1432059 h 5373865"/>
              <a:gd name="connsiteX551" fmla="*/ 831482 w 11722881"/>
              <a:gd name="connsiteY551" fmla="*/ 1423681 h 5373865"/>
              <a:gd name="connsiteX552" fmla="*/ 844297 w 11722881"/>
              <a:gd name="connsiteY552" fmla="*/ 1423080 h 5373865"/>
              <a:gd name="connsiteX553" fmla="*/ 845208 w 11722881"/>
              <a:gd name="connsiteY553" fmla="*/ 1421458 h 5373865"/>
              <a:gd name="connsiteX554" fmla="*/ 838439 w 11722881"/>
              <a:gd name="connsiteY554" fmla="*/ 1414519 h 5373865"/>
              <a:gd name="connsiteX555" fmla="*/ 806805 w 11722881"/>
              <a:gd name="connsiteY555" fmla="*/ 1410230 h 5373865"/>
              <a:gd name="connsiteX556" fmla="*/ 778382 w 11722881"/>
              <a:gd name="connsiteY556" fmla="*/ 1410883 h 5373865"/>
              <a:gd name="connsiteX557" fmla="*/ 772629 w 11722881"/>
              <a:gd name="connsiteY557" fmla="*/ 1410764 h 5373865"/>
              <a:gd name="connsiteX558" fmla="*/ 762908 w 11722881"/>
              <a:gd name="connsiteY558" fmla="*/ 1411022 h 5373865"/>
              <a:gd name="connsiteX559" fmla="*/ 512304 w 11722881"/>
              <a:gd name="connsiteY559" fmla="*/ 1433071 h 5373865"/>
              <a:gd name="connsiteX560" fmla="*/ 567956 w 11722881"/>
              <a:gd name="connsiteY560" fmla="*/ 1424094 h 5373865"/>
              <a:gd name="connsiteX561" fmla="*/ 639915 w 11722881"/>
              <a:gd name="connsiteY561" fmla="*/ 1417306 h 5373865"/>
              <a:gd name="connsiteX562" fmla="*/ 705641 w 11722881"/>
              <a:gd name="connsiteY562" fmla="*/ 1409959 h 5373865"/>
              <a:gd name="connsiteX563" fmla="*/ 649340 w 11722881"/>
              <a:gd name="connsiteY563" fmla="*/ 1411414 h 5373865"/>
              <a:gd name="connsiteX564" fmla="*/ 539830 w 11722881"/>
              <a:gd name="connsiteY564" fmla="*/ 1410516 h 5373865"/>
              <a:gd name="connsiteX565" fmla="*/ 549405 w 11722881"/>
              <a:gd name="connsiteY565" fmla="*/ 1400941 h 5373865"/>
              <a:gd name="connsiteX566" fmla="*/ 816073 w 11722881"/>
              <a:gd name="connsiteY566" fmla="*/ 1367056 h 5373865"/>
              <a:gd name="connsiteX567" fmla="*/ 830866 w 11722881"/>
              <a:gd name="connsiteY567" fmla="*/ 1365735 h 5373865"/>
              <a:gd name="connsiteX568" fmla="*/ 809481 w 11722881"/>
              <a:gd name="connsiteY568" fmla="*/ 1362185 h 5373865"/>
              <a:gd name="connsiteX569" fmla="*/ 788770 w 11722881"/>
              <a:gd name="connsiteY569" fmla="*/ 1358866 h 5373865"/>
              <a:gd name="connsiteX570" fmla="*/ 664300 w 11722881"/>
              <a:gd name="connsiteY570" fmla="*/ 1358866 h 5373865"/>
              <a:gd name="connsiteX571" fmla="*/ 521279 w 11722881"/>
              <a:gd name="connsiteY571" fmla="*/ 1349292 h 5373865"/>
              <a:gd name="connsiteX572" fmla="*/ 659485 w 11722881"/>
              <a:gd name="connsiteY572" fmla="*/ 1323803 h 5373865"/>
              <a:gd name="connsiteX573" fmla="*/ 767753 w 11722881"/>
              <a:gd name="connsiteY573" fmla="*/ 1307249 h 5373865"/>
              <a:gd name="connsiteX574" fmla="*/ 717306 w 11722881"/>
              <a:gd name="connsiteY574" fmla="*/ 1305755 h 5373865"/>
              <a:gd name="connsiteX575" fmla="*/ 539830 w 11722881"/>
              <a:gd name="connsiteY575" fmla="*/ 1335714 h 5373865"/>
              <a:gd name="connsiteX576" fmla="*/ 359708 w 11722881"/>
              <a:gd name="connsiteY576" fmla="*/ 1345288 h 5373865"/>
              <a:gd name="connsiteX577" fmla="*/ 424935 w 11722881"/>
              <a:gd name="connsiteY577" fmla="*/ 1326139 h 5373865"/>
              <a:gd name="connsiteX578" fmla="*/ 359708 w 11722881"/>
              <a:gd name="connsiteY578" fmla="*/ 1317162 h 5373865"/>
              <a:gd name="connsiteX579" fmla="*/ 167020 w 11722881"/>
              <a:gd name="connsiteY579" fmla="*/ 1307587 h 5373865"/>
              <a:gd name="connsiteX580" fmla="*/ 4849 w 11722881"/>
              <a:gd name="connsiteY580" fmla="*/ 1307587 h 5373865"/>
              <a:gd name="connsiteX581" fmla="*/ 61100 w 11722881"/>
              <a:gd name="connsiteY581" fmla="*/ 1276470 h 5373865"/>
              <a:gd name="connsiteX582" fmla="*/ 120343 w 11722881"/>
              <a:gd name="connsiteY582" fmla="*/ 1239367 h 5373865"/>
              <a:gd name="connsiteX583" fmla="*/ 521279 w 11722881"/>
              <a:gd name="connsiteY583" fmla="*/ 1183116 h 5373865"/>
              <a:gd name="connsiteX584" fmla="*/ 913240 w 11722881"/>
              <a:gd name="connsiteY584" fmla="*/ 1114895 h 5373865"/>
              <a:gd name="connsiteX585" fmla="*/ 1631634 w 11722881"/>
              <a:gd name="connsiteY585" fmla="*/ 1075325 h 5373865"/>
              <a:gd name="connsiteX586" fmla="*/ 1835456 w 11722881"/>
              <a:gd name="connsiteY586" fmla="*/ 1078108 h 5373865"/>
              <a:gd name="connsiteX587" fmla="*/ 1831840 w 11722881"/>
              <a:gd name="connsiteY587" fmla="*/ 1077309 h 5373865"/>
              <a:gd name="connsiteX588" fmla="*/ 1699554 w 11722881"/>
              <a:gd name="connsiteY588" fmla="*/ 1069230 h 5373865"/>
              <a:gd name="connsiteX589" fmla="*/ 1525417 w 11722881"/>
              <a:gd name="connsiteY589" fmla="*/ 1060254 h 5373865"/>
              <a:gd name="connsiteX590" fmla="*/ 1699554 w 11722881"/>
              <a:gd name="connsiteY590" fmla="*/ 1060254 h 5373865"/>
              <a:gd name="connsiteX591" fmla="*/ 1995171 w 11722881"/>
              <a:gd name="connsiteY591" fmla="*/ 1050679 h 5373865"/>
              <a:gd name="connsiteX592" fmla="*/ 1718703 w 11722881"/>
              <a:gd name="connsiteY592" fmla="*/ 1041703 h 5373865"/>
              <a:gd name="connsiteX593" fmla="*/ 1811457 w 11722881"/>
              <a:gd name="connsiteY593" fmla="*/ 1032128 h 5373865"/>
              <a:gd name="connsiteX594" fmla="*/ 1612785 w 11722881"/>
              <a:gd name="connsiteY594" fmla="*/ 1023152 h 5373865"/>
              <a:gd name="connsiteX595" fmla="*/ 1277075 w 11722881"/>
              <a:gd name="connsiteY595" fmla="*/ 1013577 h 5373865"/>
              <a:gd name="connsiteX596" fmla="*/ 770220 w 11722881"/>
              <a:gd name="connsiteY596" fmla="*/ 1044695 h 5373865"/>
              <a:gd name="connsiteX597" fmla="*/ 798345 w 11722881"/>
              <a:gd name="connsiteY597" fmla="*/ 1023152 h 5373865"/>
              <a:gd name="connsiteX598" fmla="*/ 913240 w 11722881"/>
              <a:gd name="connsiteY598" fmla="*/ 985451 h 5373865"/>
              <a:gd name="connsiteX599" fmla="*/ 732519 w 11722881"/>
              <a:gd name="connsiteY599" fmla="*/ 966900 h 5373865"/>
              <a:gd name="connsiteX600" fmla="*/ 798345 w 11722881"/>
              <a:gd name="connsiteY600" fmla="*/ 954333 h 5373865"/>
              <a:gd name="connsiteX601" fmla="*/ 875540 w 11722881"/>
              <a:gd name="connsiteY601" fmla="*/ 935782 h 5373865"/>
              <a:gd name="connsiteX602" fmla="*/ 617624 w 11722881"/>
              <a:gd name="connsiteY602" fmla="*/ 966900 h 5373865"/>
              <a:gd name="connsiteX603" fmla="*/ 415361 w 11722881"/>
              <a:gd name="connsiteY603" fmla="*/ 976475 h 5373865"/>
              <a:gd name="connsiteX604" fmla="*/ 573940 w 11722881"/>
              <a:gd name="connsiteY604" fmla="*/ 935782 h 5373865"/>
              <a:gd name="connsiteX605" fmla="*/ 549405 w 11722881"/>
              <a:gd name="connsiteY605" fmla="*/ 926806 h 5373865"/>
              <a:gd name="connsiteX606" fmla="*/ 627199 w 11722881"/>
              <a:gd name="connsiteY606" fmla="*/ 917231 h 5373865"/>
              <a:gd name="connsiteX607" fmla="*/ 627199 w 11722881"/>
              <a:gd name="connsiteY607" fmla="*/ 917231 h 5373865"/>
              <a:gd name="connsiteX608" fmla="*/ 713969 w 11722881"/>
              <a:gd name="connsiteY608" fmla="*/ 907656 h 5373865"/>
              <a:gd name="connsiteX609" fmla="*/ 779195 w 11722881"/>
              <a:gd name="connsiteY609" fmla="*/ 889105 h 5373865"/>
              <a:gd name="connsiteX610" fmla="*/ 512304 w 11722881"/>
              <a:gd name="connsiteY610" fmla="*/ 917231 h 5373865"/>
              <a:gd name="connsiteX611" fmla="*/ 378259 w 11722881"/>
              <a:gd name="connsiteY611" fmla="*/ 898680 h 5373865"/>
              <a:gd name="connsiteX612" fmla="*/ 235239 w 11722881"/>
              <a:gd name="connsiteY612" fmla="*/ 898680 h 5373865"/>
              <a:gd name="connsiteX613" fmla="*/ 567956 w 11722881"/>
              <a:gd name="connsiteY613" fmla="*/ 842429 h 5373865"/>
              <a:gd name="connsiteX614" fmla="*/ 981459 w 11722881"/>
              <a:gd name="connsiteY614" fmla="*/ 802334 h 5373865"/>
              <a:gd name="connsiteX615" fmla="*/ 1000010 w 11722881"/>
              <a:gd name="connsiteY615" fmla="*/ 783185 h 5373865"/>
              <a:gd name="connsiteX616" fmla="*/ 1161581 w 11722881"/>
              <a:gd name="connsiteY616" fmla="*/ 764634 h 5373865"/>
              <a:gd name="connsiteX617" fmla="*/ 1124479 w 11722881"/>
              <a:gd name="connsiteY617" fmla="*/ 755657 h 5373865"/>
              <a:gd name="connsiteX618" fmla="*/ 828864 w 11722881"/>
              <a:gd name="connsiteY618" fmla="*/ 764634 h 5373865"/>
              <a:gd name="connsiteX619" fmla="*/ 770220 w 11722881"/>
              <a:gd name="connsiteY619" fmla="*/ 783185 h 5373865"/>
              <a:gd name="connsiteX620" fmla="*/ 788770 w 11722881"/>
              <a:gd name="connsiteY620" fmla="*/ 755657 h 5373865"/>
              <a:gd name="connsiteX621" fmla="*/ 617624 w 11722881"/>
              <a:gd name="connsiteY621" fmla="*/ 764634 h 5373865"/>
              <a:gd name="connsiteX622" fmla="*/ 443486 w 11722881"/>
              <a:gd name="connsiteY622" fmla="*/ 783185 h 5373865"/>
              <a:gd name="connsiteX623" fmla="*/ 664300 w 11722881"/>
              <a:gd name="connsiteY623" fmla="*/ 755657 h 5373865"/>
              <a:gd name="connsiteX624" fmla="*/ 848013 w 11722881"/>
              <a:gd name="connsiteY624" fmla="*/ 714964 h 5373865"/>
              <a:gd name="connsiteX625" fmla="*/ 424935 w 11722881"/>
              <a:gd name="connsiteY625" fmla="*/ 764634 h 5373865"/>
              <a:gd name="connsiteX626" fmla="*/ 129319 w 11722881"/>
              <a:gd name="connsiteY626" fmla="*/ 783185 h 5373865"/>
              <a:gd name="connsiteX627" fmla="*/ 110769 w 11722881"/>
              <a:gd name="connsiteY627" fmla="*/ 764634 h 5373865"/>
              <a:gd name="connsiteX628" fmla="*/ 61100 w 11722881"/>
              <a:gd name="connsiteY628" fmla="*/ 764634 h 5373865"/>
              <a:gd name="connsiteX629" fmla="*/ 253789 w 11722881"/>
              <a:gd name="connsiteY629" fmla="*/ 727531 h 5373865"/>
              <a:gd name="connsiteX630" fmla="*/ 167020 w 11722881"/>
              <a:gd name="connsiteY630" fmla="*/ 727531 h 5373865"/>
              <a:gd name="connsiteX631" fmla="*/ 148468 w 11722881"/>
              <a:gd name="connsiteY631" fmla="*/ 705988 h 5373865"/>
              <a:gd name="connsiteX632" fmla="*/ 101792 w 11722881"/>
              <a:gd name="connsiteY632" fmla="*/ 687437 h 5373865"/>
              <a:gd name="connsiteX633" fmla="*/ 300465 w 11722881"/>
              <a:gd name="connsiteY633" fmla="*/ 659311 h 5373865"/>
              <a:gd name="connsiteX634" fmla="*/ 359708 w 11722881"/>
              <a:gd name="connsiteY634" fmla="*/ 631185 h 5373865"/>
              <a:gd name="connsiteX635" fmla="*/ 654725 w 11722881"/>
              <a:gd name="connsiteY635" fmla="*/ 590493 h 5373865"/>
              <a:gd name="connsiteX636" fmla="*/ 972483 w 11722881"/>
              <a:gd name="connsiteY636" fmla="*/ 562965 h 5373865"/>
              <a:gd name="connsiteX637" fmla="*/ 875540 w 11722881"/>
              <a:gd name="connsiteY637" fmla="*/ 553390 h 5373865"/>
              <a:gd name="connsiteX638" fmla="*/ 120343 w 11722881"/>
              <a:gd name="connsiteY638" fmla="*/ 631185 h 5373865"/>
              <a:gd name="connsiteX639" fmla="*/ 14424 w 11722881"/>
              <a:gd name="connsiteY639" fmla="*/ 621610 h 5373865"/>
              <a:gd name="connsiteX640" fmla="*/ 79651 w 11722881"/>
              <a:gd name="connsiteY640" fmla="*/ 603059 h 5373865"/>
              <a:gd name="connsiteX641" fmla="*/ 1056260 w 11722881"/>
              <a:gd name="connsiteY641" fmla="*/ 478588 h 5373865"/>
              <a:gd name="connsiteX642" fmla="*/ 828864 w 11722881"/>
              <a:gd name="connsiteY642" fmla="*/ 488162 h 5373865"/>
              <a:gd name="connsiteX643" fmla="*/ 856989 w 11722881"/>
              <a:gd name="connsiteY643" fmla="*/ 478588 h 5373865"/>
              <a:gd name="connsiteX644" fmla="*/ 760645 w 11722881"/>
              <a:gd name="connsiteY644" fmla="*/ 466619 h 5373865"/>
              <a:gd name="connsiteX645" fmla="*/ 539830 w 11722881"/>
              <a:gd name="connsiteY645" fmla="*/ 466619 h 5373865"/>
              <a:gd name="connsiteX646" fmla="*/ 549405 w 11722881"/>
              <a:gd name="connsiteY646" fmla="*/ 457044 h 5373865"/>
              <a:gd name="connsiteX647" fmla="*/ 1068827 w 11722881"/>
              <a:gd name="connsiteY647" fmla="*/ 401391 h 5373865"/>
              <a:gd name="connsiteX648" fmla="*/ 922216 w 11722881"/>
              <a:gd name="connsiteY648" fmla="*/ 391817 h 5373865"/>
              <a:gd name="connsiteX649" fmla="*/ 682851 w 11722881"/>
              <a:gd name="connsiteY649" fmla="*/ 401391 h 5373865"/>
              <a:gd name="connsiteX650" fmla="*/ 664300 w 11722881"/>
              <a:gd name="connsiteY650" fmla="*/ 391817 h 5373865"/>
              <a:gd name="connsiteX651" fmla="*/ 779195 w 11722881"/>
              <a:gd name="connsiteY651" fmla="*/ 363690 h 5373865"/>
              <a:gd name="connsiteX652" fmla="*/ 539830 w 11722881"/>
              <a:gd name="connsiteY652" fmla="*/ 391817 h 5373865"/>
              <a:gd name="connsiteX653" fmla="*/ 359708 w 11722881"/>
              <a:gd name="connsiteY653" fmla="*/ 401391 h 5373865"/>
              <a:gd name="connsiteX654" fmla="*/ 424935 w 11722881"/>
              <a:gd name="connsiteY654" fmla="*/ 382242 h 5373865"/>
              <a:gd name="connsiteX655" fmla="*/ 359708 w 11722881"/>
              <a:gd name="connsiteY655" fmla="*/ 373265 h 5373865"/>
              <a:gd name="connsiteX656" fmla="*/ 167020 w 11722881"/>
              <a:gd name="connsiteY656" fmla="*/ 363690 h 5373865"/>
              <a:gd name="connsiteX657" fmla="*/ 4849 w 11722881"/>
              <a:gd name="connsiteY657" fmla="*/ 363690 h 5373865"/>
              <a:gd name="connsiteX658" fmla="*/ 61100 w 11722881"/>
              <a:gd name="connsiteY658" fmla="*/ 332573 h 5373865"/>
              <a:gd name="connsiteX659" fmla="*/ 120343 w 11722881"/>
              <a:gd name="connsiteY659" fmla="*/ 295470 h 5373865"/>
              <a:gd name="connsiteX660" fmla="*/ 521279 w 11722881"/>
              <a:gd name="connsiteY660" fmla="*/ 239219 h 5373865"/>
              <a:gd name="connsiteX661" fmla="*/ 913240 w 11722881"/>
              <a:gd name="connsiteY661" fmla="*/ 170998 h 5373865"/>
              <a:gd name="connsiteX662" fmla="*/ 2427224 w 11722881"/>
              <a:gd name="connsiteY662" fmla="*/ 152448 h 5373865"/>
              <a:gd name="connsiteX663" fmla="*/ 2791060 w 11722881"/>
              <a:gd name="connsiteY663" fmla="*/ 152448 h 5373865"/>
              <a:gd name="connsiteX664" fmla="*/ 3154894 w 11722881"/>
              <a:gd name="connsiteY664" fmla="*/ 199124 h 5373865"/>
              <a:gd name="connsiteX665" fmla="*/ 3375708 w 11722881"/>
              <a:gd name="connsiteY665" fmla="*/ 208101 h 5373865"/>
              <a:gd name="connsiteX666" fmla="*/ 3375708 w 11722881"/>
              <a:gd name="connsiteY666" fmla="*/ 208101 h 5373865"/>
              <a:gd name="connsiteX667" fmla="*/ 3164469 w 11722881"/>
              <a:gd name="connsiteY667" fmla="*/ 180573 h 5373865"/>
              <a:gd name="connsiteX668" fmla="*/ 3011874 w 11722881"/>
              <a:gd name="connsiteY668" fmla="*/ 142873 h 5373865"/>
              <a:gd name="connsiteX669" fmla="*/ 3154894 w 11722881"/>
              <a:gd name="connsiteY669" fmla="*/ 161424 h 5373865"/>
              <a:gd name="connsiteX670" fmla="*/ 3211145 w 11722881"/>
              <a:gd name="connsiteY670" fmla="*/ 170998 h 5373865"/>
              <a:gd name="connsiteX671" fmla="*/ 3270388 w 11722881"/>
              <a:gd name="connsiteY671" fmla="*/ 180573 h 5373865"/>
              <a:gd name="connsiteX672" fmla="*/ 3326040 w 11722881"/>
              <a:gd name="connsiteY672" fmla="*/ 189550 h 5373865"/>
              <a:gd name="connsiteX673" fmla="*/ 3326040 w 11722881"/>
              <a:gd name="connsiteY673" fmla="*/ 189550 h 5373865"/>
              <a:gd name="connsiteX674" fmla="*/ 3270388 w 11722881"/>
              <a:gd name="connsiteY674" fmla="*/ 180573 h 5373865"/>
              <a:gd name="connsiteX675" fmla="*/ 3211145 w 11722881"/>
              <a:gd name="connsiteY675" fmla="*/ 170998 h 5373865"/>
              <a:gd name="connsiteX676" fmla="*/ 3154894 w 11722881"/>
              <a:gd name="connsiteY676" fmla="*/ 161424 h 5373865"/>
              <a:gd name="connsiteX677" fmla="*/ 2694715 w 11722881"/>
              <a:gd name="connsiteY677" fmla="*/ 83629 h 5373865"/>
              <a:gd name="connsiteX678" fmla="*/ 1506865 w 11722881"/>
              <a:gd name="connsiteY678" fmla="*/ 46527 h 5373865"/>
              <a:gd name="connsiteX679" fmla="*/ 1248949 w 11722881"/>
              <a:gd name="connsiteY679" fmla="*/ 37551 h 5373865"/>
              <a:gd name="connsiteX680" fmla="*/ 1202273 w 11722881"/>
              <a:gd name="connsiteY680" fmla="*/ 56102 h 5373865"/>
              <a:gd name="connsiteX681" fmla="*/ 1028135 w 11722881"/>
              <a:gd name="connsiteY681" fmla="*/ 27976 h 5373865"/>
              <a:gd name="connsiteX682" fmla="*/ 1230399 w 11722881"/>
              <a:gd name="connsiteY682" fmla="*/ 9425 h 5373865"/>
              <a:gd name="connsiteX683" fmla="*/ 1709204 w 11722881"/>
              <a:gd name="connsiteY683" fmla="*/ 0 h 537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Lst>
            <a:rect l="l" t="t" r="r" b="b"/>
            <a:pathLst>
              <a:path w="11722881" h="5373865">
                <a:moveTo>
                  <a:pt x="7787806" y="4540861"/>
                </a:moveTo>
                <a:cubicBezTo>
                  <a:pt x="7787058" y="4541609"/>
                  <a:pt x="7782981" y="4542170"/>
                  <a:pt x="7777334" y="4542395"/>
                </a:cubicBezTo>
                <a:lnTo>
                  <a:pt x="7775639" y="4542353"/>
                </a:lnTo>
                <a:close/>
                <a:moveTo>
                  <a:pt x="7760887" y="4157205"/>
                </a:moveTo>
                <a:cubicBezTo>
                  <a:pt x="7779963" y="4160128"/>
                  <a:pt x="7770686" y="4171441"/>
                  <a:pt x="7754781" y="4169737"/>
                </a:cubicBezTo>
                <a:cubicBezTo>
                  <a:pt x="7747712" y="4168980"/>
                  <a:pt x="7739335" y="4165651"/>
                  <a:pt x="7731555" y="4157871"/>
                </a:cubicBezTo>
                <a:cubicBezTo>
                  <a:pt x="7745019" y="4156188"/>
                  <a:pt x="7754529" y="4156230"/>
                  <a:pt x="7760887" y="4157205"/>
                </a:cubicBezTo>
                <a:close/>
                <a:moveTo>
                  <a:pt x="3598879" y="3593251"/>
                </a:moveTo>
                <a:cubicBezTo>
                  <a:pt x="3601871" y="3593298"/>
                  <a:pt x="3604452" y="3593859"/>
                  <a:pt x="3606098" y="3595355"/>
                </a:cubicBezTo>
                <a:lnTo>
                  <a:pt x="3598834" y="3593255"/>
                </a:lnTo>
                <a:close/>
                <a:moveTo>
                  <a:pt x="7182303" y="3587083"/>
                </a:moveTo>
                <a:lnTo>
                  <a:pt x="7181689" y="3587276"/>
                </a:lnTo>
                <a:cubicBezTo>
                  <a:pt x="7176677" y="3592363"/>
                  <a:pt x="7179819" y="3600142"/>
                  <a:pt x="7206149" y="3595355"/>
                </a:cubicBezTo>
                <a:cubicBezTo>
                  <a:pt x="7218716" y="3607921"/>
                  <a:pt x="7243251" y="3613906"/>
                  <a:pt x="7271376" y="3613906"/>
                </a:cubicBezTo>
                <a:lnTo>
                  <a:pt x="7255163" y="3604079"/>
                </a:lnTo>
                <a:lnTo>
                  <a:pt x="7241230" y="3601752"/>
                </a:lnTo>
                <a:lnTo>
                  <a:pt x="7218533" y="3596102"/>
                </a:lnTo>
                <a:lnTo>
                  <a:pt x="7206149" y="3595355"/>
                </a:lnTo>
                <a:lnTo>
                  <a:pt x="7202704" y="3592161"/>
                </a:lnTo>
                <a:close/>
                <a:moveTo>
                  <a:pt x="7193442" y="2639677"/>
                </a:moveTo>
                <a:cubicBezTo>
                  <a:pt x="7179333" y="2637545"/>
                  <a:pt x="7166654" y="2658639"/>
                  <a:pt x="7206149" y="2651458"/>
                </a:cubicBezTo>
                <a:cubicBezTo>
                  <a:pt x="7218716" y="2664024"/>
                  <a:pt x="7243251" y="2670009"/>
                  <a:pt x="7271376" y="2670009"/>
                </a:cubicBezTo>
                <a:cubicBezTo>
                  <a:pt x="7258809" y="2654450"/>
                  <a:pt x="7234274" y="2648466"/>
                  <a:pt x="7206149" y="2651458"/>
                </a:cubicBezTo>
                <a:cubicBezTo>
                  <a:pt x="7203007" y="2643679"/>
                  <a:pt x="7198145" y="2640387"/>
                  <a:pt x="7193442" y="2639677"/>
                </a:cubicBezTo>
                <a:close/>
                <a:moveTo>
                  <a:pt x="873809" y="1666822"/>
                </a:moveTo>
                <a:lnTo>
                  <a:pt x="862852" y="1667755"/>
                </a:lnTo>
                <a:cubicBezTo>
                  <a:pt x="847695" y="1670289"/>
                  <a:pt x="833913" y="1673599"/>
                  <a:pt x="820711" y="1676703"/>
                </a:cubicBezTo>
                <a:lnTo>
                  <a:pt x="802546" y="1680327"/>
                </a:lnTo>
                <a:lnTo>
                  <a:pt x="817868" y="1678086"/>
                </a:lnTo>
                <a:cubicBezTo>
                  <a:pt x="832922" y="1675636"/>
                  <a:pt x="846690" y="1673209"/>
                  <a:pt x="857785" y="1670948"/>
                </a:cubicBezTo>
                <a:close/>
                <a:moveTo>
                  <a:pt x="1709204" y="0"/>
                </a:moveTo>
                <a:cubicBezTo>
                  <a:pt x="1895684" y="0"/>
                  <a:pt x="2085231" y="3142"/>
                  <a:pt x="2206410" y="9425"/>
                </a:cubicBezTo>
                <a:cubicBezTo>
                  <a:pt x="2639062" y="27976"/>
                  <a:pt x="2968189" y="24984"/>
                  <a:pt x="3344591" y="93204"/>
                </a:cubicBezTo>
                <a:cubicBezTo>
                  <a:pt x="3490603" y="121330"/>
                  <a:pt x="3652774" y="152448"/>
                  <a:pt x="3795794" y="189550"/>
                </a:cubicBezTo>
                <a:cubicBezTo>
                  <a:pt x="4047726" y="257770"/>
                  <a:pt x="4327186" y="373265"/>
                  <a:pt x="4532440" y="466619"/>
                </a:cubicBezTo>
                <a:cubicBezTo>
                  <a:pt x="4653918" y="522272"/>
                  <a:pt x="4513890" y="435501"/>
                  <a:pt x="4485764" y="419942"/>
                </a:cubicBezTo>
                <a:cubicBezTo>
                  <a:pt x="4206306" y="273329"/>
                  <a:pt x="3910690" y="214683"/>
                  <a:pt x="3583956" y="102778"/>
                </a:cubicBezTo>
                <a:cubicBezTo>
                  <a:pt x="3487611" y="71661"/>
                  <a:pt x="3683891" y="105771"/>
                  <a:pt x="3758094" y="124322"/>
                </a:cubicBezTo>
                <a:cubicBezTo>
                  <a:pt x="4230840" y="233234"/>
                  <a:pt x="4610234" y="413360"/>
                  <a:pt x="4936968" y="621610"/>
                </a:cubicBezTo>
                <a:cubicBezTo>
                  <a:pt x="5226001" y="805326"/>
                  <a:pt x="5502467" y="1016569"/>
                  <a:pt x="5798083" y="1193702"/>
                </a:cubicBezTo>
                <a:cubicBezTo>
                  <a:pt x="5903404" y="1259528"/>
                  <a:pt x="6002741" y="1336725"/>
                  <a:pt x="6102077" y="1377418"/>
                </a:cubicBezTo>
                <a:cubicBezTo>
                  <a:pt x="6164312" y="1401953"/>
                  <a:pt x="6229539" y="1401953"/>
                  <a:pt x="6295365" y="1424094"/>
                </a:cubicBezTo>
                <a:cubicBezTo>
                  <a:pt x="6379142" y="1455212"/>
                  <a:pt x="6453944" y="1513858"/>
                  <a:pt x="6534730" y="1548566"/>
                </a:cubicBezTo>
                <a:cubicBezTo>
                  <a:pt x="6780079" y="1653889"/>
                  <a:pt x="7050562" y="1753226"/>
                  <a:pt x="7321044" y="1819053"/>
                </a:cubicBezTo>
                <a:cubicBezTo>
                  <a:pt x="7315060" y="1812470"/>
                  <a:pt x="7343185" y="1803494"/>
                  <a:pt x="7349169" y="1809478"/>
                </a:cubicBezTo>
                <a:cubicBezTo>
                  <a:pt x="7352162" y="1812470"/>
                  <a:pt x="7333610" y="1819053"/>
                  <a:pt x="7324634" y="1819053"/>
                </a:cubicBezTo>
                <a:cubicBezTo>
                  <a:pt x="7333610" y="1822045"/>
                  <a:pt x="7346177" y="1825037"/>
                  <a:pt x="7358744" y="1828029"/>
                </a:cubicBezTo>
                <a:cubicBezTo>
                  <a:pt x="7361736" y="1840596"/>
                  <a:pt x="7383279" y="1834612"/>
                  <a:pt x="7395846" y="1837603"/>
                </a:cubicBezTo>
                <a:cubicBezTo>
                  <a:pt x="7408413" y="1865730"/>
                  <a:pt x="7445514" y="1825037"/>
                  <a:pt x="7395846" y="1837603"/>
                </a:cubicBezTo>
                <a:cubicBezTo>
                  <a:pt x="7395846" y="1834612"/>
                  <a:pt x="7395846" y="1831021"/>
                  <a:pt x="7395846" y="1828029"/>
                </a:cubicBezTo>
                <a:cubicBezTo>
                  <a:pt x="7426963" y="1828029"/>
                  <a:pt x="7455088" y="1831021"/>
                  <a:pt x="7473639" y="1846580"/>
                </a:cubicBezTo>
                <a:cubicBezTo>
                  <a:pt x="7420979" y="1837603"/>
                  <a:pt x="7461073" y="1874706"/>
                  <a:pt x="7473639" y="1846580"/>
                </a:cubicBezTo>
                <a:cubicBezTo>
                  <a:pt x="7557417" y="1837603"/>
                  <a:pt x="7439530" y="1874706"/>
                  <a:pt x="7520316" y="1865730"/>
                </a:cubicBezTo>
                <a:cubicBezTo>
                  <a:pt x="7598109" y="1856155"/>
                  <a:pt x="7489198" y="1868722"/>
                  <a:pt x="7569984" y="1874706"/>
                </a:cubicBezTo>
                <a:cubicBezTo>
                  <a:pt x="7588535" y="1893257"/>
                  <a:pt x="7613668" y="1884281"/>
                  <a:pt x="7607085" y="1877698"/>
                </a:cubicBezTo>
                <a:cubicBezTo>
                  <a:pt x="7818923" y="1884281"/>
                  <a:pt x="8027171" y="1939934"/>
                  <a:pt x="8247985" y="1962076"/>
                </a:cubicBezTo>
                <a:cubicBezTo>
                  <a:pt x="8396990" y="1974044"/>
                  <a:pt x="8549585" y="1974044"/>
                  <a:pt x="8708165" y="1980627"/>
                </a:cubicBezTo>
                <a:cubicBezTo>
                  <a:pt x="8972663" y="1989603"/>
                  <a:pt x="9246138" y="2033288"/>
                  <a:pt x="9522605" y="2008752"/>
                </a:cubicBezTo>
                <a:cubicBezTo>
                  <a:pt x="10110246" y="1958485"/>
                  <a:pt x="10717037" y="1952501"/>
                  <a:pt x="11189184" y="1778360"/>
                </a:cubicBezTo>
                <a:cubicBezTo>
                  <a:pt x="11329213" y="1728691"/>
                  <a:pt x="11435132" y="1666455"/>
                  <a:pt x="11484800" y="1672439"/>
                </a:cubicBezTo>
                <a:cubicBezTo>
                  <a:pt x="11541051" y="1682014"/>
                  <a:pt x="11494375" y="1707148"/>
                  <a:pt x="11521902" y="1722707"/>
                </a:cubicBezTo>
                <a:cubicBezTo>
                  <a:pt x="11531477" y="1725699"/>
                  <a:pt x="11562594" y="1707148"/>
                  <a:pt x="11590720" y="1713132"/>
                </a:cubicBezTo>
                <a:cubicBezTo>
                  <a:pt x="11621837" y="1719116"/>
                  <a:pt x="11652954" y="1753226"/>
                  <a:pt x="11696040" y="1759809"/>
                </a:cubicBezTo>
                <a:cubicBezTo>
                  <a:pt x="11789392" y="1772376"/>
                  <a:pt x="11609270" y="1819053"/>
                  <a:pt x="11609270" y="1819053"/>
                </a:cubicBezTo>
                <a:cubicBezTo>
                  <a:pt x="11606278" y="1843588"/>
                  <a:pt x="11702623" y="1831021"/>
                  <a:pt x="11687064" y="1874706"/>
                </a:cubicBezTo>
                <a:cubicBezTo>
                  <a:pt x="11690056" y="1862139"/>
                  <a:pt x="11547035" y="1930958"/>
                  <a:pt x="11562594" y="1924375"/>
                </a:cubicBezTo>
                <a:cubicBezTo>
                  <a:pt x="11487793" y="1958485"/>
                  <a:pt x="11630813" y="1905824"/>
                  <a:pt x="11637396" y="1911808"/>
                </a:cubicBezTo>
                <a:cubicBezTo>
                  <a:pt x="11640388" y="1915399"/>
                  <a:pt x="11609270" y="1943524"/>
                  <a:pt x="11609270" y="1943524"/>
                </a:cubicBezTo>
                <a:cubicBezTo>
                  <a:pt x="11587728" y="1952501"/>
                  <a:pt x="11575161" y="1955493"/>
                  <a:pt x="11572169" y="1955493"/>
                </a:cubicBezTo>
                <a:cubicBezTo>
                  <a:pt x="11575161" y="1955493"/>
                  <a:pt x="11593712" y="1955493"/>
                  <a:pt x="11618845" y="1962076"/>
                </a:cubicBezTo>
                <a:cubicBezTo>
                  <a:pt x="11733740" y="1989603"/>
                  <a:pt x="11550028" y="2058421"/>
                  <a:pt x="11553019" y="2067398"/>
                </a:cubicBezTo>
                <a:cubicBezTo>
                  <a:pt x="11562594" y="2108090"/>
                  <a:pt x="11627821" y="2067398"/>
                  <a:pt x="11627821" y="2095524"/>
                </a:cubicBezTo>
                <a:cubicBezTo>
                  <a:pt x="11630813" y="2142201"/>
                  <a:pt x="11565586" y="2132626"/>
                  <a:pt x="11525493" y="2170327"/>
                </a:cubicBezTo>
                <a:cubicBezTo>
                  <a:pt x="11534468" y="2167334"/>
                  <a:pt x="11506343" y="2213413"/>
                  <a:pt x="11503351" y="2204437"/>
                </a:cubicBezTo>
                <a:cubicBezTo>
                  <a:pt x="11506343" y="2231964"/>
                  <a:pt x="11534468" y="2213413"/>
                  <a:pt x="11521902" y="2237948"/>
                </a:cubicBezTo>
                <a:cubicBezTo>
                  <a:pt x="11521902" y="2240940"/>
                  <a:pt x="11484800" y="2234956"/>
                  <a:pt x="11484800" y="2237948"/>
                </a:cubicBezTo>
                <a:cubicBezTo>
                  <a:pt x="11478816" y="2269066"/>
                  <a:pt x="11503351" y="2266074"/>
                  <a:pt x="11503351" y="2287617"/>
                </a:cubicBezTo>
                <a:cubicBezTo>
                  <a:pt x="11509934" y="2359428"/>
                  <a:pt x="11453683" y="2334294"/>
                  <a:pt x="11419574" y="2343869"/>
                </a:cubicBezTo>
                <a:cubicBezTo>
                  <a:pt x="11413590" y="2343869"/>
                  <a:pt x="11394440" y="2362420"/>
                  <a:pt x="11388456" y="2362420"/>
                </a:cubicBezTo>
                <a:cubicBezTo>
                  <a:pt x="11286127" y="2402514"/>
                  <a:pt x="11413590" y="2362420"/>
                  <a:pt x="11429148" y="2362420"/>
                </a:cubicBezTo>
                <a:cubicBezTo>
                  <a:pt x="11447699" y="2362420"/>
                  <a:pt x="11531477" y="2371396"/>
                  <a:pt x="11503351" y="2412089"/>
                </a:cubicBezTo>
                <a:cubicBezTo>
                  <a:pt x="11487793" y="2437222"/>
                  <a:pt x="11409999" y="2396530"/>
                  <a:pt x="11388456" y="2430640"/>
                </a:cubicBezTo>
                <a:cubicBezTo>
                  <a:pt x="11378881" y="2449191"/>
                  <a:pt x="11447699" y="2430640"/>
                  <a:pt x="11456675" y="2440215"/>
                </a:cubicBezTo>
                <a:cubicBezTo>
                  <a:pt x="11453683" y="2437222"/>
                  <a:pt x="11450691" y="2495868"/>
                  <a:pt x="11456675" y="2477317"/>
                </a:cubicBezTo>
                <a:cubicBezTo>
                  <a:pt x="11435132" y="2564687"/>
                  <a:pt x="11298096" y="2611363"/>
                  <a:pt x="11149091" y="2661032"/>
                </a:cubicBezTo>
                <a:cubicBezTo>
                  <a:pt x="10847490" y="2760370"/>
                  <a:pt x="10396288" y="2816023"/>
                  <a:pt x="10057586" y="2841157"/>
                </a:cubicBezTo>
                <a:cubicBezTo>
                  <a:pt x="9180911" y="2906385"/>
                  <a:pt x="8173183" y="2869283"/>
                  <a:pt x="7429955" y="2707709"/>
                </a:cubicBezTo>
                <a:cubicBezTo>
                  <a:pt x="7936811" y="2822606"/>
                  <a:pt x="8446658" y="2912968"/>
                  <a:pt x="8994206" y="2937503"/>
                </a:cubicBezTo>
                <a:cubicBezTo>
                  <a:pt x="9155777" y="2943488"/>
                  <a:pt x="9329916" y="2943488"/>
                  <a:pt x="9504054" y="2937503"/>
                </a:cubicBezTo>
                <a:cubicBezTo>
                  <a:pt x="9541155" y="2934511"/>
                  <a:pt x="9768552" y="2921944"/>
                  <a:pt x="9665625" y="2937503"/>
                </a:cubicBezTo>
                <a:lnTo>
                  <a:pt x="9567755" y="2949307"/>
                </a:lnTo>
                <a:lnTo>
                  <a:pt x="9964523" y="2919933"/>
                </a:lnTo>
                <a:cubicBezTo>
                  <a:pt x="10405226" y="2888880"/>
                  <a:pt x="10835074" y="2852862"/>
                  <a:pt x="11189184" y="2722257"/>
                </a:cubicBezTo>
                <a:cubicBezTo>
                  <a:pt x="11329213" y="2672588"/>
                  <a:pt x="11435132" y="2610352"/>
                  <a:pt x="11484800" y="2616336"/>
                </a:cubicBezTo>
                <a:cubicBezTo>
                  <a:pt x="11541051" y="2625911"/>
                  <a:pt x="11494375" y="2651045"/>
                  <a:pt x="11521902" y="2666604"/>
                </a:cubicBezTo>
                <a:cubicBezTo>
                  <a:pt x="11531477" y="2669596"/>
                  <a:pt x="11562594" y="2651045"/>
                  <a:pt x="11590720" y="2657029"/>
                </a:cubicBezTo>
                <a:cubicBezTo>
                  <a:pt x="11621837" y="2663013"/>
                  <a:pt x="11652954" y="2697123"/>
                  <a:pt x="11696040" y="2703706"/>
                </a:cubicBezTo>
                <a:cubicBezTo>
                  <a:pt x="11789392" y="2716273"/>
                  <a:pt x="11609270" y="2762950"/>
                  <a:pt x="11609270" y="2762950"/>
                </a:cubicBezTo>
                <a:cubicBezTo>
                  <a:pt x="11606278" y="2787485"/>
                  <a:pt x="11702623" y="2774918"/>
                  <a:pt x="11687064" y="2818603"/>
                </a:cubicBezTo>
                <a:cubicBezTo>
                  <a:pt x="11690056" y="2806036"/>
                  <a:pt x="11547035" y="2874855"/>
                  <a:pt x="11562594" y="2868272"/>
                </a:cubicBezTo>
                <a:cubicBezTo>
                  <a:pt x="11487793" y="2902382"/>
                  <a:pt x="11630813" y="2849721"/>
                  <a:pt x="11637396" y="2855705"/>
                </a:cubicBezTo>
                <a:cubicBezTo>
                  <a:pt x="11640388" y="2859296"/>
                  <a:pt x="11609270" y="2887421"/>
                  <a:pt x="11609270" y="2887421"/>
                </a:cubicBezTo>
                <a:cubicBezTo>
                  <a:pt x="11587728" y="2896398"/>
                  <a:pt x="11575161" y="2899390"/>
                  <a:pt x="11572169" y="2899390"/>
                </a:cubicBezTo>
                <a:cubicBezTo>
                  <a:pt x="11575161" y="2899390"/>
                  <a:pt x="11593712" y="2899390"/>
                  <a:pt x="11618845" y="2905973"/>
                </a:cubicBezTo>
                <a:cubicBezTo>
                  <a:pt x="11733740" y="2933500"/>
                  <a:pt x="11550028" y="3002318"/>
                  <a:pt x="11553019" y="3011295"/>
                </a:cubicBezTo>
                <a:cubicBezTo>
                  <a:pt x="11562594" y="3051987"/>
                  <a:pt x="11627821" y="3011295"/>
                  <a:pt x="11627821" y="3039421"/>
                </a:cubicBezTo>
                <a:cubicBezTo>
                  <a:pt x="11630813" y="3086098"/>
                  <a:pt x="11565586" y="3076523"/>
                  <a:pt x="11525493" y="3114224"/>
                </a:cubicBezTo>
                <a:cubicBezTo>
                  <a:pt x="11534468" y="3111231"/>
                  <a:pt x="11506343" y="3157310"/>
                  <a:pt x="11503351" y="3148334"/>
                </a:cubicBezTo>
                <a:cubicBezTo>
                  <a:pt x="11506343" y="3175861"/>
                  <a:pt x="11534468" y="3157310"/>
                  <a:pt x="11521902" y="3181845"/>
                </a:cubicBezTo>
                <a:cubicBezTo>
                  <a:pt x="11521902" y="3184837"/>
                  <a:pt x="11484800" y="3178853"/>
                  <a:pt x="11484800" y="3181845"/>
                </a:cubicBezTo>
                <a:cubicBezTo>
                  <a:pt x="11478816" y="3212963"/>
                  <a:pt x="11503351" y="3209971"/>
                  <a:pt x="11503351" y="3231514"/>
                </a:cubicBezTo>
                <a:cubicBezTo>
                  <a:pt x="11509934" y="3303325"/>
                  <a:pt x="11453683" y="3278191"/>
                  <a:pt x="11419574" y="3287766"/>
                </a:cubicBezTo>
                <a:cubicBezTo>
                  <a:pt x="11413590" y="3287766"/>
                  <a:pt x="11394440" y="3306317"/>
                  <a:pt x="11388456" y="3306317"/>
                </a:cubicBezTo>
                <a:cubicBezTo>
                  <a:pt x="11286127" y="3346411"/>
                  <a:pt x="11413590" y="3306317"/>
                  <a:pt x="11429148" y="3306317"/>
                </a:cubicBezTo>
                <a:cubicBezTo>
                  <a:pt x="11447699" y="3306317"/>
                  <a:pt x="11531477" y="3315293"/>
                  <a:pt x="11503351" y="3355986"/>
                </a:cubicBezTo>
                <a:cubicBezTo>
                  <a:pt x="11487793" y="3381119"/>
                  <a:pt x="11409999" y="3340427"/>
                  <a:pt x="11388456" y="3374537"/>
                </a:cubicBezTo>
                <a:cubicBezTo>
                  <a:pt x="11378881" y="3393088"/>
                  <a:pt x="11447699" y="3374537"/>
                  <a:pt x="11456675" y="3384112"/>
                </a:cubicBezTo>
                <a:cubicBezTo>
                  <a:pt x="11453683" y="3381119"/>
                  <a:pt x="11450691" y="3439765"/>
                  <a:pt x="11456675" y="3421214"/>
                </a:cubicBezTo>
                <a:cubicBezTo>
                  <a:pt x="11435132" y="3508584"/>
                  <a:pt x="11298096" y="3555260"/>
                  <a:pt x="11149091" y="3604929"/>
                </a:cubicBezTo>
                <a:cubicBezTo>
                  <a:pt x="10847490" y="3704267"/>
                  <a:pt x="10396288" y="3759920"/>
                  <a:pt x="10057586" y="3785054"/>
                </a:cubicBezTo>
                <a:cubicBezTo>
                  <a:pt x="9180911" y="3850282"/>
                  <a:pt x="8173183" y="3813180"/>
                  <a:pt x="7429955" y="3651606"/>
                </a:cubicBezTo>
                <a:cubicBezTo>
                  <a:pt x="7936811" y="3766503"/>
                  <a:pt x="8446658" y="3856865"/>
                  <a:pt x="8994206" y="3881400"/>
                </a:cubicBezTo>
                <a:cubicBezTo>
                  <a:pt x="9155777" y="3887385"/>
                  <a:pt x="9329916" y="3887385"/>
                  <a:pt x="9504054" y="3881400"/>
                </a:cubicBezTo>
                <a:cubicBezTo>
                  <a:pt x="9541155" y="3878408"/>
                  <a:pt x="9768552" y="3865841"/>
                  <a:pt x="9665625" y="3881400"/>
                </a:cubicBezTo>
                <a:cubicBezTo>
                  <a:pt x="9507046" y="3906534"/>
                  <a:pt x="9314357" y="3909526"/>
                  <a:pt x="9149793" y="3909526"/>
                </a:cubicBezTo>
                <a:cubicBezTo>
                  <a:pt x="9080976" y="3909526"/>
                  <a:pt x="8925987" y="3912518"/>
                  <a:pt x="9043874" y="3928077"/>
                </a:cubicBezTo>
                <a:cubicBezTo>
                  <a:pt x="9196470" y="3949620"/>
                  <a:pt x="9413694" y="3918502"/>
                  <a:pt x="9597406" y="3909526"/>
                </a:cubicBezTo>
                <a:cubicBezTo>
                  <a:pt x="9802662" y="3899951"/>
                  <a:pt x="9989367" y="3896959"/>
                  <a:pt x="10163505" y="3881400"/>
                </a:cubicBezTo>
                <a:cubicBezTo>
                  <a:pt x="10527340" y="3850282"/>
                  <a:pt x="10794831" y="3788046"/>
                  <a:pt x="11074290" y="3710252"/>
                </a:cubicBezTo>
                <a:cubicBezTo>
                  <a:pt x="11108399" y="3698283"/>
                  <a:pt x="11366913" y="3623480"/>
                  <a:pt x="11226885" y="3679134"/>
                </a:cubicBezTo>
                <a:cubicBezTo>
                  <a:pt x="11164650" y="3704267"/>
                  <a:pt x="11102414" y="3716835"/>
                  <a:pt x="11040179" y="3735386"/>
                </a:cubicBezTo>
                <a:cubicBezTo>
                  <a:pt x="11024621" y="3741370"/>
                  <a:pt x="10903143" y="3779070"/>
                  <a:pt x="10775681" y="3803605"/>
                </a:cubicBezTo>
                <a:cubicBezTo>
                  <a:pt x="10589575" y="3844298"/>
                  <a:pt x="10346619" y="3881400"/>
                  <a:pt x="10200606" y="3890975"/>
                </a:cubicBezTo>
                <a:cubicBezTo>
                  <a:pt x="9734443" y="3922093"/>
                  <a:pt x="9202454" y="3956203"/>
                  <a:pt x="8776384" y="3959195"/>
                </a:cubicBezTo>
                <a:cubicBezTo>
                  <a:pt x="8723723" y="3959195"/>
                  <a:pt x="8540011" y="3952613"/>
                  <a:pt x="8611820" y="3968770"/>
                </a:cubicBezTo>
                <a:cubicBezTo>
                  <a:pt x="8714149" y="3987321"/>
                  <a:pt x="8925987" y="3987321"/>
                  <a:pt x="9003781" y="3996297"/>
                </a:cubicBezTo>
                <a:cubicBezTo>
                  <a:pt x="9084567" y="4002880"/>
                  <a:pt x="9280247" y="3996297"/>
                  <a:pt x="9149793" y="4005872"/>
                </a:cubicBezTo>
                <a:cubicBezTo>
                  <a:pt x="8910428" y="4021431"/>
                  <a:pt x="8667472" y="3999290"/>
                  <a:pt x="8459225" y="3987321"/>
                </a:cubicBezTo>
                <a:cubicBezTo>
                  <a:pt x="7952070" y="3956278"/>
                  <a:pt x="7459408" y="3858380"/>
                  <a:pt x="7003300" y="3719486"/>
                </a:cubicBezTo>
                <a:lnTo>
                  <a:pt x="6981380" y="3712315"/>
                </a:lnTo>
                <a:lnTo>
                  <a:pt x="7109804" y="3761530"/>
                </a:lnTo>
                <a:cubicBezTo>
                  <a:pt x="7089458" y="3756743"/>
                  <a:pt x="7088710" y="3763774"/>
                  <a:pt x="7093423" y="3768487"/>
                </a:cubicBezTo>
                <a:lnTo>
                  <a:pt x="7101862" y="3771686"/>
                </a:lnTo>
                <a:lnTo>
                  <a:pt x="7102861" y="3771987"/>
                </a:lnTo>
                <a:lnTo>
                  <a:pt x="7109804" y="3761530"/>
                </a:lnTo>
                <a:cubicBezTo>
                  <a:pt x="7158725" y="3761530"/>
                  <a:pt x="7185092" y="3777351"/>
                  <a:pt x="7172750" y="3785261"/>
                </a:cubicBezTo>
                <a:lnTo>
                  <a:pt x="7156257" y="3788066"/>
                </a:lnTo>
                <a:lnTo>
                  <a:pt x="7287449" y="3827570"/>
                </a:lnTo>
                <a:cubicBezTo>
                  <a:pt x="7416379" y="3861727"/>
                  <a:pt x="7548890" y="3892172"/>
                  <a:pt x="7684879" y="3918502"/>
                </a:cubicBezTo>
                <a:cubicBezTo>
                  <a:pt x="7772247" y="3937652"/>
                  <a:pt x="8039738" y="3980738"/>
                  <a:pt x="7865599" y="3959195"/>
                </a:cubicBezTo>
                <a:cubicBezTo>
                  <a:pt x="7744122" y="3943636"/>
                  <a:pt x="7787806" y="3971762"/>
                  <a:pt x="7847049" y="3987321"/>
                </a:cubicBezTo>
                <a:cubicBezTo>
                  <a:pt x="7915268" y="4005872"/>
                  <a:pt x="7977503" y="4008864"/>
                  <a:pt x="8033155" y="4014849"/>
                </a:cubicBezTo>
                <a:cubicBezTo>
                  <a:pt x="8027171" y="4018439"/>
                  <a:pt x="8126508" y="4045966"/>
                  <a:pt x="8142066" y="4036990"/>
                </a:cubicBezTo>
                <a:cubicBezTo>
                  <a:pt x="8129499" y="4052549"/>
                  <a:pt x="8061280" y="4045966"/>
                  <a:pt x="8048714" y="4042974"/>
                </a:cubicBezTo>
                <a:cubicBezTo>
                  <a:pt x="7912275" y="4036990"/>
                  <a:pt x="7759680" y="4008864"/>
                  <a:pt x="7616660" y="3987321"/>
                </a:cubicBezTo>
                <a:lnTo>
                  <a:pt x="7397244" y="3942725"/>
                </a:lnTo>
                <a:lnTo>
                  <a:pt x="7389768" y="3941431"/>
                </a:lnTo>
                <a:lnTo>
                  <a:pt x="7379066" y="3939030"/>
                </a:lnTo>
                <a:lnTo>
                  <a:pt x="7310824" y="3925160"/>
                </a:lnTo>
                <a:lnTo>
                  <a:pt x="7280009" y="3916806"/>
                </a:lnTo>
                <a:lnTo>
                  <a:pt x="7173386" y="3892884"/>
                </a:lnTo>
                <a:cubicBezTo>
                  <a:pt x="7033806" y="3857876"/>
                  <a:pt x="6901557" y="3817483"/>
                  <a:pt x="6764520" y="3771105"/>
                </a:cubicBezTo>
                <a:cubicBezTo>
                  <a:pt x="6742977" y="3764523"/>
                  <a:pt x="6602948" y="3717846"/>
                  <a:pt x="6649625" y="3742979"/>
                </a:cubicBezTo>
                <a:lnTo>
                  <a:pt x="6705846" y="3767647"/>
                </a:lnTo>
                <a:lnTo>
                  <a:pt x="6727419" y="3775480"/>
                </a:lnTo>
                <a:cubicBezTo>
                  <a:pt x="7091253" y="3912518"/>
                  <a:pt x="7526300" y="3996297"/>
                  <a:pt x="7902701" y="4083667"/>
                </a:cubicBezTo>
                <a:cubicBezTo>
                  <a:pt x="7731555" y="4071100"/>
                  <a:pt x="7575967" y="4042974"/>
                  <a:pt x="7432947" y="4014849"/>
                </a:cubicBezTo>
                <a:cubicBezTo>
                  <a:pt x="7423971" y="4011856"/>
                  <a:pt x="7212133" y="3968770"/>
                  <a:pt x="7308477" y="3996297"/>
                </a:cubicBezTo>
                <a:cubicBezTo>
                  <a:pt x="7358744" y="4008864"/>
                  <a:pt x="7333610" y="4005872"/>
                  <a:pt x="7423971" y="4024423"/>
                </a:cubicBezTo>
                <a:cubicBezTo>
                  <a:pt x="7501765" y="4039982"/>
                  <a:pt x="7579559" y="4052549"/>
                  <a:pt x="7635210" y="4074092"/>
                </a:cubicBezTo>
                <a:cubicBezTo>
                  <a:pt x="7796782" y="4130344"/>
                  <a:pt x="7517324" y="4096234"/>
                  <a:pt x="7510741" y="4102218"/>
                </a:cubicBezTo>
                <a:cubicBezTo>
                  <a:pt x="7513733" y="4099226"/>
                  <a:pt x="7725571" y="4154879"/>
                  <a:pt x="7731555" y="4157871"/>
                </a:cubicBezTo>
                <a:cubicBezTo>
                  <a:pt x="7395846" y="4130344"/>
                  <a:pt x="7131347" y="4033998"/>
                  <a:pt x="6842314" y="3959195"/>
                </a:cubicBezTo>
                <a:cubicBezTo>
                  <a:pt x="6839322" y="3928077"/>
                  <a:pt x="6802220" y="3968770"/>
                  <a:pt x="6842314" y="3959195"/>
                </a:cubicBezTo>
                <a:lnTo>
                  <a:pt x="7015331" y="4019355"/>
                </a:lnTo>
                <a:lnTo>
                  <a:pt x="7050562" y="4029025"/>
                </a:lnTo>
                <a:cubicBezTo>
                  <a:pt x="7175032" y="4063135"/>
                  <a:pt x="7458081" y="4125371"/>
                  <a:pt x="7588535" y="4152898"/>
                </a:cubicBezTo>
                <a:cubicBezTo>
                  <a:pt x="7595716" y="4155591"/>
                  <a:pt x="7658773" y="4173768"/>
                  <a:pt x="7663598" y="4179912"/>
                </a:cubicBezTo>
                <a:lnTo>
                  <a:pt x="7655946" y="4180364"/>
                </a:lnTo>
                <a:lnTo>
                  <a:pt x="7701588" y="4189111"/>
                </a:lnTo>
                <a:cubicBezTo>
                  <a:pt x="7793341" y="4205969"/>
                  <a:pt x="7838222" y="4212477"/>
                  <a:pt x="7989471" y="4245241"/>
                </a:cubicBezTo>
                <a:cubicBezTo>
                  <a:pt x="8014604" y="4251225"/>
                  <a:pt x="8406565" y="4300894"/>
                  <a:pt x="8412549" y="4313461"/>
                </a:cubicBezTo>
                <a:cubicBezTo>
                  <a:pt x="8412549" y="4320043"/>
                  <a:pt x="8375447" y="4332012"/>
                  <a:pt x="8372455" y="4332012"/>
                </a:cubicBezTo>
                <a:cubicBezTo>
                  <a:pt x="8316204" y="4335603"/>
                  <a:pt x="8272520" y="4326028"/>
                  <a:pt x="8201309" y="4323036"/>
                </a:cubicBezTo>
                <a:cubicBezTo>
                  <a:pt x="7986479" y="4307477"/>
                  <a:pt x="7806357" y="4291918"/>
                  <a:pt x="7607085" y="4263792"/>
                </a:cubicBezTo>
                <a:cubicBezTo>
                  <a:pt x="7598109" y="4263792"/>
                  <a:pt x="7498773" y="4238658"/>
                  <a:pt x="7482616" y="4254816"/>
                </a:cubicBezTo>
                <a:cubicBezTo>
                  <a:pt x="7476632" y="4260800"/>
                  <a:pt x="7604093" y="4282343"/>
                  <a:pt x="7635210" y="4291918"/>
                </a:cubicBezTo>
                <a:cubicBezTo>
                  <a:pt x="7787806" y="4335603"/>
                  <a:pt x="7504757" y="4304485"/>
                  <a:pt x="7455088" y="4291918"/>
                </a:cubicBezTo>
                <a:cubicBezTo>
                  <a:pt x="7367720" y="4276359"/>
                  <a:pt x="7175032" y="4229682"/>
                  <a:pt x="7262400" y="4263792"/>
                </a:cubicBezTo>
                <a:cubicBezTo>
                  <a:pt x="7405420" y="4320043"/>
                  <a:pt x="7544851" y="4326028"/>
                  <a:pt x="7684879" y="4369713"/>
                </a:cubicBezTo>
                <a:cubicBezTo>
                  <a:pt x="7790798" y="4403823"/>
                  <a:pt x="7660344" y="4394248"/>
                  <a:pt x="7607085" y="4388264"/>
                </a:cubicBezTo>
                <a:cubicBezTo>
                  <a:pt x="7473639" y="4375697"/>
                  <a:pt x="7426963" y="4375697"/>
                  <a:pt x="7299501" y="4351162"/>
                </a:cubicBezTo>
                <a:cubicBezTo>
                  <a:pt x="7249833" y="4341587"/>
                  <a:pt x="7063128" y="4288926"/>
                  <a:pt x="7175032" y="4332012"/>
                </a:cubicBezTo>
                <a:cubicBezTo>
                  <a:pt x="7215724" y="4347571"/>
                  <a:pt x="7286934" y="4360138"/>
                  <a:pt x="7321044" y="4369713"/>
                </a:cubicBezTo>
                <a:cubicBezTo>
                  <a:pt x="7411404" y="4394248"/>
                  <a:pt x="7498773" y="4431949"/>
                  <a:pt x="7560409" y="4447508"/>
                </a:cubicBezTo>
                <a:cubicBezTo>
                  <a:pt x="7635210" y="4466059"/>
                  <a:pt x="7753697" y="4472043"/>
                  <a:pt x="7827899" y="4494184"/>
                </a:cubicBezTo>
                <a:cubicBezTo>
                  <a:pt x="7942795" y="4531287"/>
                  <a:pt x="7738138" y="4512735"/>
                  <a:pt x="7731555" y="4531287"/>
                </a:cubicBezTo>
                <a:cubicBezTo>
                  <a:pt x="7730059" y="4537570"/>
                  <a:pt x="7743374" y="4540712"/>
                  <a:pt x="7757436" y="4541909"/>
                </a:cubicBezTo>
                <a:lnTo>
                  <a:pt x="7775639" y="4542353"/>
                </a:lnTo>
                <a:lnTo>
                  <a:pt x="7747853" y="4545761"/>
                </a:lnTo>
                <a:cubicBezTo>
                  <a:pt x="7711022" y="4546995"/>
                  <a:pt x="7679493" y="4538468"/>
                  <a:pt x="7616660" y="4531287"/>
                </a:cubicBezTo>
                <a:cubicBezTo>
                  <a:pt x="7595117" y="4503161"/>
                  <a:pt x="7554425" y="4543854"/>
                  <a:pt x="7616660" y="4531287"/>
                </a:cubicBezTo>
                <a:cubicBezTo>
                  <a:pt x="7638203" y="4549838"/>
                  <a:pt x="7744122" y="4562405"/>
                  <a:pt x="7653762" y="4562405"/>
                </a:cubicBezTo>
                <a:cubicBezTo>
                  <a:pt x="7572976" y="4562405"/>
                  <a:pt x="7405420" y="4512735"/>
                  <a:pt x="7358744" y="4512735"/>
                </a:cubicBezTo>
                <a:cubicBezTo>
                  <a:pt x="7336602" y="4497177"/>
                  <a:pt x="7308477" y="4494184"/>
                  <a:pt x="7271376" y="4494184"/>
                </a:cubicBezTo>
                <a:cubicBezTo>
                  <a:pt x="7258809" y="4466059"/>
                  <a:pt x="7221708" y="4503161"/>
                  <a:pt x="7271376" y="4494184"/>
                </a:cubicBezTo>
                <a:cubicBezTo>
                  <a:pt x="7293517" y="4509744"/>
                  <a:pt x="7321044" y="4512735"/>
                  <a:pt x="7358744" y="4512735"/>
                </a:cubicBezTo>
                <a:cubicBezTo>
                  <a:pt x="7461073" y="4559412"/>
                  <a:pt x="7598109" y="4568389"/>
                  <a:pt x="7713005" y="4599507"/>
                </a:cubicBezTo>
                <a:cubicBezTo>
                  <a:pt x="7358744" y="4593523"/>
                  <a:pt x="7109804" y="4518720"/>
                  <a:pt x="6811196" y="4428956"/>
                </a:cubicBezTo>
                <a:cubicBezTo>
                  <a:pt x="6700789" y="4393051"/>
                  <a:pt x="6589634" y="4351012"/>
                  <a:pt x="6481620" y="4307477"/>
                </a:cubicBezTo>
                <a:lnTo>
                  <a:pt x="6201345" y="4189805"/>
                </a:lnTo>
                <a:lnTo>
                  <a:pt x="6247679" y="4220847"/>
                </a:lnTo>
                <a:cubicBezTo>
                  <a:pt x="6280479" y="4242175"/>
                  <a:pt x="6312420" y="4261811"/>
                  <a:pt x="6342041" y="4277370"/>
                </a:cubicBezTo>
                <a:cubicBezTo>
                  <a:pt x="6371887" y="4294126"/>
                  <a:pt x="6501612" y="4338830"/>
                  <a:pt x="6471037" y="4358163"/>
                </a:cubicBezTo>
                <a:lnTo>
                  <a:pt x="6449299" y="4364202"/>
                </a:lnTo>
                <a:lnTo>
                  <a:pt x="6713356" y="4467854"/>
                </a:lnTo>
                <a:cubicBezTo>
                  <a:pt x="6916218" y="4541310"/>
                  <a:pt x="7126859" y="4605790"/>
                  <a:pt x="7349169" y="4664735"/>
                </a:cubicBezTo>
                <a:cubicBezTo>
                  <a:pt x="7377295" y="4674310"/>
                  <a:pt x="7423971" y="4677302"/>
                  <a:pt x="7445514" y="4686876"/>
                </a:cubicBezTo>
                <a:cubicBezTo>
                  <a:pt x="7445514" y="4686876"/>
                  <a:pt x="7358744" y="4689869"/>
                  <a:pt x="7423971" y="4705427"/>
                </a:cubicBezTo>
                <a:cubicBezTo>
                  <a:pt x="7495183" y="4720986"/>
                  <a:pt x="7653762" y="4749112"/>
                  <a:pt x="7684879" y="4761081"/>
                </a:cubicBezTo>
                <a:cubicBezTo>
                  <a:pt x="7283943" y="4711412"/>
                  <a:pt x="6941650" y="4602499"/>
                  <a:pt x="6602948" y="4494184"/>
                </a:cubicBezTo>
                <a:cubicBezTo>
                  <a:pt x="6599956" y="4481618"/>
                  <a:pt x="6584398" y="4484610"/>
                  <a:pt x="6571831" y="4484610"/>
                </a:cubicBezTo>
                <a:cubicBezTo>
                  <a:pt x="6571831" y="4472043"/>
                  <a:pt x="6556272" y="4475035"/>
                  <a:pt x="6543706" y="4475035"/>
                </a:cubicBezTo>
                <a:cubicBezTo>
                  <a:pt x="6537722" y="4459476"/>
                  <a:pt x="6531139" y="4475035"/>
                  <a:pt x="6543706" y="4475035"/>
                </a:cubicBezTo>
                <a:cubicBezTo>
                  <a:pt x="6546698" y="4487602"/>
                  <a:pt x="6562257" y="4481618"/>
                  <a:pt x="6571831" y="4484610"/>
                </a:cubicBezTo>
                <a:cubicBezTo>
                  <a:pt x="6574824" y="4497177"/>
                  <a:pt x="6590382" y="4494184"/>
                  <a:pt x="6602948" y="4494184"/>
                </a:cubicBezTo>
                <a:cubicBezTo>
                  <a:pt x="6758536" y="4577964"/>
                  <a:pt x="6935666" y="4637207"/>
                  <a:pt x="7109804" y="4705427"/>
                </a:cubicBezTo>
                <a:cubicBezTo>
                  <a:pt x="7069113" y="4695853"/>
                  <a:pt x="7106812" y="4733553"/>
                  <a:pt x="7109804" y="4705427"/>
                </a:cubicBezTo>
                <a:cubicBezTo>
                  <a:pt x="7175032" y="4705427"/>
                  <a:pt x="7200165" y="4733553"/>
                  <a:pt x="7146906" y="4733553"/>
                </a:cubicBezTo>
                <a:cubicBezTo>
                  <a:pt x="7035003" y="4733553"/>
                  <a:pt x="6857873" y="4652766"/>
                  <a:pt x="6783071" y="4646184"/>
                </a:cubicBezTo>
                <a:cubicBezTo>
                  <a:pt x="6783071" y="4637207"/>
                  <a:pt x="6764520" y="4640200"/>
                  <a:pt x="6755544" y="4637207"/>
                </a:cubicBezTo>
                <a:cubicBezTo>
                  <a:pt x="6751952" y="4627633"/>
                  <a:pt x="6736395" y="4630625"/>
                  <a:pt x="6727419" y="4627633"/>
                </a:cubicBezTo>
                <a:cubicBezTo>
                  <a:pt x="6724427" y="4599507"/>
                  <a:pt x="6686727" y="4637207"/>
                  <a:pt x="6727419" y="4627633"/>
                </a:cubicBezTo>
                <a:cubicBezTo>
                  <a:pt x="6727419" y="4640200"/>
                  <a:pt x="6742977" y="4637207"/>
                  <a:pt x="6755544" y="4637207"/>
                </a:cubicBezTo>
                <a:cubicBezTo>
                  <a:pt x="6755544" y="4649176"/>
                  <a:pt x="6771103" y="4646184"/>
                  <a:pt x="6783071" y="4646184"/>
                </a:cubicBezTo>
                <a:cubicBezTo>
                  <a:pt x="6864454" y="4689869"/>
                  <a:pt x="6914124" y="4702435"/>
                  <a:pt x="7022436" y="4733553"/>
                </a:cubicBezTo>
                <a:cubicBezTo>
                  <a:pt x="7035003" y="4736545"/>
                  <a:pt x="7280950" y="4798781"/>
                  <a:pt x="7280950" y="4810750"/>
                </a:cubicBezTo>
                <a:cubicBezTo>
                  <a:pt x="7280950" y="4810750"/>
                  <a:pt x="7057144" y="4786215"/>
                  <a:pt x="7146906" y="4810750"/>
                </a:cubicBezTo>
                <a:cubicBezTo>
                  <a:pt x="7289927" y="4848450"/>
                  <a:pt x="7405420" y="4869994"/>
                  <a:pt x="7538866" y="4895127"/>
                </a:cubicBezTo>
                <a:cubicBezTo>
                  <a:pt x="7572976" y="4901111"/>
                  <a:pt x="7765664" y="4944796"/>
                  <a:pt x="7626235" y="4926245"/>
                </a:cubicBezTo>
                <a:cubicBezTo>
                  <a:pt x="7293517" y="4876576"/>
                  <a:pt x="7038593" y="4807758"/>
                  <a:pt x="6764520" y="4715002"/>
                </a:cubicBezTo>
                <a:cubicBezTo>
                  <a:pt x="6742977" y="4708420"/>
                  <a:pt x="6602948" y="4661743"/>
                  <a:pt x="6649625" y="4686876"/>
                </a:cubicBezTo>
                <a:cubicBezTo>
                  <a:pt x="6767512" y="4742530"/>
                  <a:pt x="6885998" y="4792199"/>
                  <a:pt x="7013460" y="4829899"/>
                </a:cubicBezTo>
                <a:cubicBezTo>
                  <a:pt x="6885998" y="4814340"/>
                  <a:pt x="6795638" y="4758089"/>
                  <a:pt x="6677750" y="4733553"/>
                </a:cubicBezTo>
                <a:cubicBezTo>
                  <a:pt x="6671168" y="4720986"/>
                  <a:pt x="6665184" y="4733553"/>
                  <a:pt x="6677750" y="4733553"/>
                </a:cubicBezTo>
                <a:cubicBezTo>
                  <a:pt x="6736395" y="4764671"/>
                  <a:pt x="6792646" y="4798781"/>
                  <a:pt x="6851889" y="4829899"/>
                </a:cubicBezTo>
                <a:cubicBezTo>
                  <a:pt x="6780079" y="4829899"/>
                  <a:pt x="6739985" y="4789206"/>
                  <a:pt x="6686727" y="4780230"/>
                </a:cubicBezTo>
                <a:cubicBezTo>
                  <a:pt x="6662192" y="4776640"/>
                  <a:pt x="6634066" y="4789206"/>
                  <a:pt x="6602948" y="4780230"/>
                </a:cubicBezTo>
                <a:cubicBezTo>
                  <a:pt x="6584398" y="4776640"/>
                  <a:pt x="6491045" y="4720986"/>
                  <a:pt x="6465912" y="4723979"/>
                </a:cubicBezTo>
                <a:cubicBezTo>
                  <a:pt x="6422826" y="4733553"/>
                  <a:pt x="6525155" y="4755096"/>
                  <a:pt x="6534730" y="4761081"/>
                </a:cubicBezTo>
                <a:cubicBezTo>
                  <a:pt x="6537722" y="4767663"/>
                  <a:pt x="6516179" y="4776640"/>
                  <a:pt x="6506605" y="4770655"/>
                </a:cubicBezTo>
                <a:cubicBezTo>
                  <a:pt x="6618508" y="4848450"/>
                  <a:pt x="6798630" y="4907694"/>
                  <a:pt x="7050562" y="4972922"/>
                </a:cubicBezTo>
                <a:cubicBezTo>
                  <a:pt x="7175032" y="5007032"/>
                  <a:pt x="7458081" y="5069268"/>
                  <a:pt x="7588535" y="5096795"/>
                </a:cubicBezTo>
                <a:cubicBezTo>
                  <a:pt x="7598109" y="5100386"/>
                  <a:pt x="7707021" y="5131504"/>
                  <a:pt x="7644785" y="5124921"/>
                </a:cubicBezTo>
                <a:cubicBezTo>
                  <a:pt x="7417389" y="5103378"/>
                  <a:pt x="7162465" y="5050717"/>
                  <a:pt x="6979350" y="5041142"/>
                </a:cubicBezTo>
                <a:cubicBezTo>
                  <a:pt x="6982343" y="5047126"/>
                  <a:pt x="6960201" y="5059693"/>
                  <a:pt x="6945241" y="5041142"/>
                </a:cubicBezTo>
                <a:cubicBezTo>
                  <a:pt x="6879416" y="5044135"/>
                  <a:pt x="6829747" y="5010024"/>
                  <a:pt x="6783071" y="5001048"/>
                </a:cubicBezTo>
                <a:cubicBezTo>
                  <a:pt x="6742977" y="4994465"/>
                  <a:pt x="6624492" y="4984890"/>
                  <a:pt x="6686727" y="5010024"/>
                </a:cubicBezTo>
                <a:cubicBezTo>
                  <a:pt x="6817779" y="5066276"/>
                  <a:pt x="6954217" y="5072260"/>
                  <a:pt x="7069113" y="5134496"/>
                </a:cubicBezTo>
                <a:cubicBezTo>
                  <a:pt x="7234274" y="5227850"/>
                  <a:pt x="6932674" y="5140480"/>
                  <a:pt x="6860865" y="5115945"/>
                </a:cubicBezTo>
                <a:cubicBezTo>
                  <a:pt x="6817779" y="5103378"/>
                  <a:pt x="6780079" y="5093803"/>
                  <a:pt x="6736395" y="5078245"/>
                </a:cubicBezTo>
                <a:cubicBezTo>
                  <a:pt x="6693309" y="5062685"/>
                  <a:pt x="6559264" y="5019599"/>
                  <a:pt x="6621499" y="5050717"/>
                </a:cubicBezTo>
                <a:cubicBezTo>
                  <a:pt x="6680742" y="5078245"/>
                  <a:pt x="6739985" y="5096795"/>
                  <a:pt x="6792646" y="5115945"/>
                </a:cubicBezTo>
                <a:cubicBezTo>
                  <a:pt x="6832739" y="5131504"/>
                  <a:pt x="7075694" y="5246401"/>
                  <a:pt x="6907541" y="5212291"/>
                </a:cubicBezTo>
                <a:cubicBezTo>
                  <a:pt x="6836330" y="5199724"/>
                  <a:pt x="6761528" y="5159031"/>
                  <a:pt x="6686727" y="5134496"/>
                </a:cubicBezTo>
                <a:cubicBezTo>
                  <a:pt x="6450353" y="5056701"/>
                  <a:pt x="6242105" y="4984890"/>
                  <a:pt x="6036850" y="4895127"/>
                </a:cubicBezTo>
                <a:cubicBezTo>
                  <a:pt x="5487507" y="4661743"/>
                  <a:pt x="5023737" y="4288926"/>
                  <a:pt x="4554582" y="3996297"/>
                </a:cubicBezTo>
                <a:cubicBezTo>
                  <a:pt x="4321200" y="3850282"/>
                  <a:pt x="4056702" y="3716835"/>
                  <a:pt x="3777243" y="3639039"/>
                </a:cubicBezTo>
                <a:cubicBezTo>
                  <a:pt x="3783227" y="3639039"/>
                  <a:pt x="3789212" y="3636047"/>
                  <a:pt x="3795794" y="3632457"/>
                </a:cubicBezTo>
                <a:cubicBezTo>
                  <a:pt x="3795794" y="3632457"/>
                  <a:pt x="3683891" y="3601339"/>
                  <a:pt x="3652774" y="3595355"/>
                </a:cubicBezTo>
                <a:cubicBezTo>
                  <a:pt x="3525312" y="3561244"/>
                  <a:pt x="3320056" y="3502001"/>
                  <a:pt x="3201570" y="3499009"/>
                </a:cubicBezTo>
                <a:cubicBezTo>
                  <a:pt x="3204563" y="3477466"/>
                  <a:pt x="3167461" y="3493025"/>
                  <a:pt x="3154894" y="3489434"/>
                </a:cubicBezTo>
                <a:cubicBezTo>
                  <a:pt x="3114801" y="3458915"/>
                  <a:pt x="3074109" y="3499009"/>
                  <a:pt x="3154894" y="3489434"/>
                </a:cubicBezTo>
                <a:cubicBezTo>
                  <a:pt x="3151903" y="3508584"/>
                  <a:pt x="3189004" y="3493025"/>
                  <a:pt x="3201570" y="3499009"/>
                </a:cubicBezTo>
                <a:cubicBezTo>
                  <a:pt x="3297167" y="3526835"/>
                  <a:pt x="3406901" y="3542544"/>
                  <a:pt x="3508304" y="3567088"/>
                </a:cubicBezTo>
                <a:lnTo>
                  <a:pt x="3598834" y="3593255"/>
                </a:lnTo>
                <a:lnTo>
                  <a:pt x="3589192" y="3594233"/>
                </a:lnTo>
                <a:cubicBezTo>
                  <a:pt x="3582610" y="3595355"/>
                  <a:pt x="3576476" y="3596851"/>
                  <a:pt x="3574979" y="3595355"/>
                </a:cubicBezTo>
                <a:cubicBezTo>
                  <a:pt x="3593531" y="3620488"/>
                  <a:pt x="3683891" y="3629465"/>
                  <a:pt x="3777243" y="3660583"/>
                </a:cubicBezTo>
                <a:cubicBezTo>
                  <a:pt x="4532440" y="3922093"/>
                  <a:pt x="5011769" y="4388264"/>
                  <a:pt x="5655063" y="4752105"/>
                </a:cubicBezTo>
                <a:cubicBezTo>
                  <a:pt x="5850745" y="4864009"/>
                  <a:pt x="6077542" y="4957363"/>
                  <a:pt x="6285790" y="5059693"/>
                </a:cubicBezTo>
                <a:cubicBezTo>
                  <a:pt x="6310324" y="5072260"/>
                  <a:pt x="6422826" y="5131504"/>
                  <a:pt x="6342041" y="5106370"/>
                </a:cubicBezTo>
                <a:cubicBezTo>
                  <a:pt x="6213980" y="5069268"/>
                  <a:pt x="6067968" y="4978906"/>
                  <a:pt x="5968631" y="4991473"/>
                </a:cubicBezTo>
                <a:cubicBezTo>
                  <a:pt x="5968631" y="4963347"/>
                  <a:pt x="5927939" y="5001048"/>
                  <a:pt x="5968631" y="4991473"/>
                </a:cubicBezTo>
                <a:cubicBezTo>
                  <a:pt x="6067968" y="5031567"/>
                  <a:pt x="6223555" y="5159031"/>
                  <a:pt x="6342041" y="5221267"/>
                </a:cubicBezTo>
                <a:cubicBezTo>
                  <a:pt x="6376151" y="5240417"/>
                  <a:pt x="6540714" y="5296070"/>
                  <a:pt x="6447361" y="5308637"/>
                </a:cubicBezTo>
                <a:cubicBezTo>
                  <a:pt x="6310324" y="5277519"/>
                  <a:pt x="6210988" y="5215283"/>
                  <a:pt x="6064975" y="5193740"/>
                </a:cubicBezTo>
                <a:cubicBezTo>
                  <a:pt x="6061984" y="5165614"/>
                  <a:pt x="6024284" y="5202716"/>
                  <a:pt x="6064975" y="5193740"/>
                </a:cubicBezTo>
                <a:cubicBezTo>
                  <a:pt x="6102077" y="5227850"/>
                  <a:pt x="6158328" y="5236826"/>
                  <a:pt x="6198422" y="5258968"/>
                </a:cubicBezTo>
                <a:cubicBezTo>
                  <a:pt x="6345032" y="5339755"/>
                  <a:pt x="6052409" y="5224858"/>
                  <a:pt x="6055400" y="5221267"/>
                </a:cubicBezTo>
                <a:cubicBezTo>
                  <a:pt x="6024284" y="5233834"/>
                  <a:pt x="6145761" y="5296070"/>
                  <a:pt x="6152344" y="5308637"/>
                </a:cubicBezTo>
                <a:cubicBezTo>
                  <a:pt x="6152344" y="5305644"/>
                  <a:pt x="6099085" y="5302054"/>
                  <a:pt x="6093101" y="5308637"/>
                </a:cubicBezTo>
                <a:cubicBezTo>
                  <a:pt x="6070960" y="5333172"/>
                  <a:pt x="6179871" y="5345739"/>
                  <a:pt x="6198422" y="5373865"/>
                </a:cubicBezTo>
                <a:cubicBezTo>
                  <a:pt x="6152344" y="5373865"/>
                  <a:pt x="6124219" y="5348731"/>
                  <a:pt x="6083526" y="5336763"/>
                </a:cubicBezTo>
                <a:cubicBezTo>
                  <a:pt x="6039842" y="5321204"/>
                  <a:pt x="5996756" y="5321204"/>
                  <a:pt x="5959057" y="5308637"/>
                </a:cubicBezTo>
                <a:cubicBezTo>
                  <a:pt x="5937514" y="5299062"/>
                  <a:pt x="5915971" y="5277519"/>
                  <a:pt x="5893830" y="5267944"/>
                </a:cubicBezTo>
                <a:cubicBezTo>
                  <a:pt x="5869294" y="5261960"/>
                  <a:pt x="5841768" y="5267944"/>
                  <a:pt x="5816634" y="5258968"/>
                </a:cubicBezTo>
                <a:cubicBezTo>
                  <a:pt x="5735848" y="5230842"/>
                  <a:pt x="5642496" y="5165614"/>
                  <a:pt x="5558718" y="5115945"/>
                </a:cubicBezTo>
                <a:cubicBezTo>
                  <a:pt x="5471949" y="5066276"/>
                  <a:pt x="5387573" y="5013016"/>
                  <a:pt x="5309779" y="4963347"/>
                </a:cubicBezTo>
                <a:cubicBezTo>
                  <a:pt x="4843615" y="4671317"/>
                  <a:pt x="4445670" y="4347571"/>
                  <a:pt x="3929241" y="4130344"/>
                </a:cubicBezTo>
                <a:cubicBezTo>
                  <a:pt x="3817337" y="4083667"/>
                  <a:pt x="3718001" y="4039982"/>
                  <a:pt x="3596523" y="4005872"/>
                </a:cubicBezTo>
                <a:cubicBezTo>
                  <a:pt x="3531295" y="3987321"/>
                  <a:pt x="3460085" y="3962187"/>
                  <a:pt x="3394259" y="3949620"/>
                </a:cubicBezTo>
                <a:cubicBezTo>
                  <a:pt x="3257821" y="3915510"/>
                  <a:pt x="3108219" y="3912518"/>
                  <a:pt x="2953229" y="3881400"/>
                </a:cubicBezTo>
                <a:cubicBezTo>
                  <a:pt x="2943655" y="3878408"/>
                  <a:pt x="2896978" y="3865841"/>
                  <a:pt x="2887404" y="3862849"/>
                </a:cubicBezTo>
                <a:cubicBezTo>
                  <a:pt x="2896978" y="3865841"/>
                  <a:pt x="2971780" y="3856865"/>
                  <a:pt x="2896978" y="3844298"/>
                </a:cubicBezTo>
                <a:cubicBezTo>
                  <a:pt x="2775500" y="3822156"/>
                  <a:pt x="2651629" y="3810188"/>
                  <a:pt x="2542718" y="3794629"/>
                </a:cubicBezTo>
                <a:cubicBezTo>
                  <a:pt x="2473900" y="3785054"/>
                  <a:pt x="2396107" y="3759920"/>
                  <a:pt x="2330880" y="3747952"/>
                </a:cubicBezTo>
                <a:cubicBezTo>
                  <a:pt x="2296771" y="3741370"/>
                  <a:pt x="2262661" y="3750944"/>
                  <a:pt x="2234535" y="3738377"/>
                </a:cubicBezTo>
                <a:cubicBezTo>
                  <a:pt x="2228552" y="3735386"/>
                  <a:pt x="2244110" y="3728803"/>
                  <a:pt x="2256677" y="3728803"/>
                </a:cubicBezTo>
                <a:cubicBezTo>
                  <a:pt x="2265653" y="3732393"/>
                  <a:pt x="2272236" y="3735386"/>
                  <a:pt x="2275228" y="3728803"/>
                </a:cubicBezTo>
                <a:cubicBezTo>
                  <a:pt x="2275228" y="3725811"/>
                  <a:pt x="2265653" y="3725811"/>
                  <a:pt x="2256677" y="3728803"/>
                </a:cubicBezTo>
                <a:cubicBezTo>
                  <a:pt x="2241118" y="3719826"/>
                  <a:pt x="2221969" y="3701276"/>
                  <a:pt x="2231544" y="3701276"/>
                </a:cubicBezTo>
                <a:lnTo>
                  <a:pt x="2240591" y="3703789"/>
                </a:lnTo>
                <a:lnTo>
                  <a:pt x="2253086" y="3710252"/>
                </a:lnTo>
                <a:cubicBezTo>
                  <a:pt x="2250094" y="3707260"/>
                  <a:pt x="2247102" y="3705764"/>
                  <a:pt x="2243661" y="3704641"/>
                </a:cubicBezTo>
                <a:lnTo>
                  <a:pt x="2240591" y="3703789"/>
                </a:lnTo>
                <a:lnTo>
                  <a:pt x="2240070" y="3703519"/>
                </a:lnTo>
                <a:cubicBezTo>
                  <a:pt x="2236181" y="3702023"/>
                  <a:pt x="2233039" y="3701276"/>
                  <a:pt x="2231544" y="3701276"/>
                </a:cubicBezTo>
                <a:cubicBezTo>
                  <a:pt x="2156741" y="3676141"/>
                  <a:pt x="2026288" y="3682724"/>
                  <a:pt x="1948494" y="3679134"/>
                </a:cubicBezTo>
                <a:cubicBezTo>
                  <a:pt x="1693571" y="3666567"/>
                  <a:pt x="1323751" y="3691700"/>
                  <a:pt x="1161581" y="3688709"/>
                </a:cubicBezTo>
                <a:cubicBezTo>
                  <a:pt x="1149613" y="3688709"/>
                  <a:pt x="1105929" y="3685716"/>
                  <a:pt x="1096354" y="3679134"/>
                </a:cubicBezTo>
                <a:cubicBezTo>
                  <a:pt x="1121488" y="3691700"/>
                  <a:pt x="1202273" y="3651606"/>
                  <a:pt x="1155598" y="3654599"/>
                </a:cubicBezTo>
                <a:cubicBezTo>
                  <a:pt x="1248949" y="3642032"/>
                  <a:pt x="1413513" y="3642032"/>
                  <a:pt x="1516440" y="3642032"/>
                </a:cubicBezTo>
                <a:cubicBezTo>
                  <a:pt x="1665445" y="3642032"/>
                  <a:pt x="1833599" y="3639039"/>
                  <a:pt x="2091515" y="3651606"/>
                </a:cubicBezTo>
                <a:cubicBezTo>
                  <a:pt x="2125624" y="3654599"/>
                  <a:pt x="2253086" y="3673149"/>
                  <a:pt x="2265653" y="3660583"/>
                </a:cubicBezTo>
                <a:cubicBezTo>
                  <a:pt x="2262661" y="3660583"/>
                  <a:pt x="2210000" y="3629465"/>
                  <a:pt x="2215985" y="3632457"/>
                </a:cubicBezTo>
                <a:cubicBezTo>
                  <a:pt x="2172301" y="3623480"/>
                  <a:pt x="1995171" y="3636047"/>
                  <a:pt x="1985596" y="3613906"/>
                </a:cubicBezTo>
                <a:cubicBezTo>
                  <a:pt x="1976619" y="3592363"/>
                  <a:pt x="1818040" y="3604929"/>
                  <a:pt x="1824024" y="3604929"/>
                </a:cubicBezTo>
                <a:cubicBezTo>
                  <a:pt x="1755805" y="3601339"/>
                  <a:pt x="1659461" y="3595355"/>
                  <a:pt x="1575683" y="3595355"/>
                </a:cubicBezTo>
                <a:cubicBezTo>
                  <a:pt x="1534991" y="3595355"/>
                  <a:pt x="1305200" y="3582788"/>
                  <a:pt x="1432663" y="3582788"/>
                </a:cubicBezTo>
                <a:cubicBezTo>
                  <a:pt x="1553542" y="3582788"/>
                  <a:pt x="1656469" y="3601339"/>
                  <a:pt x="1786922" y="3582788"/>
                </a:cubicBezTo>
                <a:cubicBezTo>
                  <a:pt x="1843173" y="3576804"/>
                  <a:pt x="1768372" y="3576804"/>
                  <a:pt x="1805474" y="3564237"/>
                </a:cubicBezTo>
                <a:cubicBezTo>
                  <a:pt x="1827614" y="3558252"/>
                  <a:pt x="1895833" y="3558252"/>
                  <a:pt x="1948494" y="3545686"/>
                </a:cubicBezTo>
                <a:cubicBezTo>
                  <a:pt x="1979612" y="3539701"/>
                  <a:pt x="2001753" y="3520552"/>
                  <a:pt x="2026288" y="3517560"/>
                </a:cubicBezTo>
                <a:cubicBezTo>
                  <a:pt x="2069972" y="3511576"/>
                  <a:pt x="2094507" y="3530127"/>
                  <a:pt x="2119641" y="3517560"/>
                </a:cubicBezTo>
                <a:cubicBezTo>
                  <a:pt x="2141183" y="3508584"/>
                  <a:pt x="2122632" y="3480458"/>
                  <a:pt x="2129215" y="3480458"/>
                </a:cubicBezTo>
                <a:cubicBezTo>
                  <a:pt x="2172301" y="3470883"/>
                  <a:pt x="2390122" y="3499009"/>
                  <a:pt x="2492452" y="3499009"/>
                </a:cubicBezTo>
                <a:cubicBezTo>
                  <a:pt x="2511600" y="3499009"/>
                  <a:pt x="2651629" y="3493025"/>
                  <a:pt x="2570246" y="3480458"/>
                </a:cubicBezTo>
                <a:cubicBezTo>
                  <a:pt x="2480483" y="3464899"/>
                  <a:pt x="2374564" y="3446347"/>
                  <a:pt x="2275228" y="3439765"/>
                </a:cubicBezTo>
                <a:cubicBezTo>
                  <a:pt x="2237527" y="3439765"/>
                  <a:pt x="2032272" y="3433781"/>
                  <a:pt x="2026288" y="3421214"/>
                </a:cubicBezTo>
                <a:cubicBezTo>
                  <a:pt x="2023296" y="3415229"/>
                  <a:pt x="2337462" y="3430789"/>
                  <a:pt x="2178883" y="3402663"/>
                </a:cubicBezTo>
                <a:cubicBezTo>
                  <a:pt x="2029280" y="3377529"/>
                  <a:pt x="2234535" y="3374537"/>
                  <a:pt x="2265653" y="3374537"/>
                </a:cubicBezTo>
                <a:cubicBezTo>
                  <a:pt x="2306345" y="3374537"/>
                  <a:pt x="2439791" y="3399671"/>
                  <a:pt x="2483475" y="3384112"/>
                </a:cubicBezTo>
                <a:cubicBezTo>
                  <a:pt x="2573836" y="3350002"/>
                  <a:pt x="2296771" y="3358978"/>
                  <a:pt x="2206410" y="3355986"/>
                </a:cubicBezTo>
                <a:cubicBezTo>
                  <a:pt x="1979612" y="3343419"/>
                  <a:pt x="1880275" y="3337435"/>
                  <a:pt x="1699554" y="3324868"/>
                </a:cubicBezTo>
                <a:cubicBezTo>
                  <a:pt x="1485323" y="3312301"/>
                  <a:pt x="1165172" y="3296742"/>
                  <a:pt x="922216" y="3306317"/>
                </a:cubicBezTo>
                <a:cubicBezTo>
                  <a:pt x="866564" y="3309309"/>
                  <a:pt x="692426" y="3346411"/>
                  <a:pt x="760645" y="3306317"/>
                </a:cubicBezTo>
                <a:cubicBezTo>
                  <a:pt x="801337" y="3284774"/>
                  <a:pt x="785778" y="3293750"/>
                  <a:pt x="875540" y="3287766"/>
                </a:cubicBezTo>
                <a:cubicBezTo>
                  <a:pt x="1019159" y="3278191"/>
                  <a:pt x="1301610" y="3253656"/>
                  <a:pt x="1391970" y="3250065"/>
                </a:cubicBezTo>
                <a:cubicBezTo>
                  <a:pt x="1413513" y="3250065"/>
                  <a:pt x="1432663" y="3250065"/>
                  <a:pt x="1451213" y="3250065"/>
                </a:cubicBezTo>
                <a:cubicBezTo>
                  <a:pt x="1491307" y="3253656"/>
                  <a:pt x="1529007" y="3256648"/>
                  <a:pt x="1534991" y="3250065"/>
                </a:cubicBezTo>
                <a:cubicBezTo>
                  <a:pt x="1534991" y="3250065"/>
                  <a:pt x="1497889" y="3250065"/>
                  <a:pt x="1451213" y="3250065"/>
                </a:cubicBezTo>
                <a:cubicBezTo>
                  <a:pt x="1429072" y="3250065"/>
                  <a:pt x="1410521" y="3247073"/>
                  <a:pt x="1391970" y="3250065"/>
                </a:cubicBezTo>
                <a:cubicBezTo>
                  <a:pt x="1335720" y="3247073"/>
                  <a:pt x="1274083" y="3247073"/>
                  <a:pt x="1239375" y="3250065"/>
                </a:cubicBezTo>
                <a:cubicBezTo>
                  <a:pt x="1080795" y="3256648"/>
                  <a:pt x="981459" y="3250065"/>
                  <a:pt x="838439" y="3259640"/>
                </a:cubicBezTo>
                <a:cubicBezTo>
                  <a:pt x="773212" y="3262632"/>
                  <a:pt x="555389" y="3296742"/>
                  <a:pt x="549405" y="3278191"/>
                </a:cubicBezTo>
                <a:cubicBezTo>
                  <a:pt x="539830" y="3244081"/>
                  <a:pt x="642757" y="3256648"/>
                  <a:pt x="673874" y="3250065"/>
                </a:cubicBezTo>
                <a:cubicBezTo>
                  <a:pt x="804329" y="3222538"/>
                  <a:pt x="546413" y="3218947"/>
                  <a:pt x="549405" y="3218947"/>
                </a:cubicBezTo>
                <a:cubicBezTo>
                  <a:pt x="542822" y="3218947"/>
                  <a:pt x="614632" y="3209971"/>
                  <a:pt x="645749" y="3200396"/>
                </a:cubicBezTo>
                <a:cubicBezTo>
                  <a:pt x="667292" y="3197404"/>
                  <a:pt x="648742" y="3187829"/>
                  <a:pt x="664300" y="3181845"/>
                </a:cubicBezTo>
                <a:cubicBezTo>
                  <a:pt x="745086" y="3151325"/>
                  <a:pt x="916232" y="3175861"/>
                  <a:pt x="1009584" y="3145341"/>
                </a:cubicBezTo>
                <a:cubicBezTo>
                  <a:pt x="1102937" y="3157310"/>
                  <a:pt x="1059253" y="3114224"/>
                  <a:pt x="1009584" y="3145341"/>
                </a:cubicBezTo>
                <a:cubicBezTo>
                  <a:pt x="978467" y="3129782"/>
                  <a:pt x="913240" y="3163294"/>
                  <a:pt x="885115" y="3145341"/>
                </a:cubicBezTo>
                <a:cubicBezTo>
                  <a:pt x="875540" y="3135766"/>
                  <a:pt x="1068827" y="3104649"/>
                  <a:pt x="1059253" y="3104649"/>
                </a:cubicBezTo>
                <a:cubicBezTo>
                  <a:pt x="1161581" y="3089090"/>
                  <a:pt x="1193297" y="3098665"/>
                  <a:pt x="1410521" y="3086098"/>
                </a:cubicBezTo>
                <a:cubicBezTo>
                  <a:pt x="1482330" y="3083105"/>
                  <a:pt x="1821032" y="3083105"/>
                  <a:pt x="1824024" y="3076523"/>
                </a:cubicBezTo>
                <a:cubicBezTo>
                  <a:pt x="1824024" y="3076523"/>
                  <a:pt x="1712121" y="3060964"/>
                  <a:pt x="1659461" y="3057971"/>
                </a:cubicBezTo>
                <a:cubicBezTo>
                  <a:pt x="1367435" y="3042413"/>
                  <a:pt x="1121488" y="3042413"/>
                  <a:pt x="856989" y="3057971"/>
                </a:cubicBezTo>
                <a:cubicBezTo>
                  <a:pt x="767227" y="3064554"/>
                  <a:pt x="443486" y="3117215"/>
                  <a:pt x="539830" y="3067546"/>
                </a:cubicBezTo>
                <a:cubicBezTo>
                  <a:pt x="570948" y="3051987"/>
                  <a:pt x="658316" y="3042413"/>
                  <a:pt x="692426" y="3039421"/>
                </a:cubicBezTo>
                <a:cubicBezTo>
                  <a:pt x="838439" y="3026854"/>
                  <a:pt x="577530" y="3036429"/>
                  <a:pt x="567956" y="3039421"/>
                </a:cubicBezTo>
                <a:cubicBezTo>
                  <a:pt x="564964" y="3036429"/>
                  <a:pt x="583515" y="3005311"/>
                  <a:pt x="589498" y="3011295"/>
                </a:cubicBezTo>
                <a:cubicBezTo>
                  <a:pt x="583515" y="3005311"/>
                  <a:pt x="546413" y="3011295"/>
                  <a:pt x="539830" y="3011295"/>
                </a:cubicBezTo>
                <a:cubicBezTo>
                  <a:pt x="412369" y="3011295"/>
                  <a:pt x="608648" y="2980177"/>
                  <a:pt x="664300" y="2971200"/>
                </a:cubicBezTo>
                <a:cubicBezTo>
                  <a:pt x="928799" y="2937090"/>
                  <a:pt x="1233391" y="2930508"/>
                  <a:pt x="1488315" y="2905973"/>
                </a:cubicBezTo>
                <a:cubicBezTo>
                  <a:pt x="1534991" y="2899390"/>
                  <a:pt x="1870701" y="2924524"/>
                  <a:pt x="1889251" y="2905973"/>
                </a:cubicBezTo>
                <a:cubicBezTo>
                  <a:pt x="1895833" y="2899390"/>
                  <a:pt x="1706137" y="2896398"/>
                  <a:pt x="1659461" y="2896398"/>
                </a:cubicBezTo>
                <a:cubicBezTo>
                  <a:pt x="1547558" y="2890414"/>
                  <a:pt x="1438646" y="2883831"/>
                  <a:pt x="1345294" y="2887421"/>
                </a:cubicBezTo>
                <a:cubicBezTo>
                  <a:pt x="1105929" y="2893406"/>
                  <a:pt x="928799" y="2852713"/>
                  <a:pt x="704993" y="2877847"/>
                </a:cubicBezTo>
                <a:cubicBezTo>
                  <a:pt x="685844" y="2877847"/>
                  <a:pt x="570948" y="2908965"/>
                  <a:pt x="558381" y="2896398"/>
                </a:cubicBezTo>
                <a:cubicBezTo>
                  <a:pt x="561971" y="2896398"/>
                  <a:pt x="624207" y="2874855"/>
                  <a:pt x="664300" y="2868272"/>
                </a:cubicBezTo>
                <a:cubicBezTo>
                  <a:pt x="782786" y="2846729"/>
                  <a:pt x="813904" y="2846729"/>
                  <a:pt x="913240" y="2828178"/>
                </a:cubicBezTo>
                <a:cubicBezTo>
                  <a:pt x="959916" y="2821595"/>
                  <a:pt x="1099944" y="2800052"/>
                  <a:pt x="1000010" y="2800052"/>
                </a:cubicBezTo>
                <a:cubicBezTo>
                  <a:pt x="810313" y="2803044"/>
                  <a:pt x="710976" y="2818603"/>
                  <a:pt x="539830" y="2828178"/>
                </a:cubicBezTo>
                <a:cubicBezTo>
                  <a:pt x="487170" y="2831170"/>
                  <a:pt x="353125" y="2821595"/>
                  <a:pt x="443486" y="2809627"/>
                </a:cubicBezTo>
                <a:cubicBezTo>
                  <a:pt x="512304" y="2800052"/>
                  <a:pt x="533846" y="2787485"/>
                  <a:pt x="567956" y="2781500"/>
                </a:cubicBezTo>
                <a:cubicBezTo>
                  <a:pt x="735810" y="2746493"/>
                  <a:pt x="951126" y="2746493"/>
                  <a:pt x="1130847" y="2733029"/>
                </a:cubicBezTo>
                <a:lnTo>
                  <a:pt x="1134054" y="2732644"/>
                </a:lnTo>
                <a:lnTo>
                  <a:pt x="1152904" y="2726559"/>
                </a:lnTo>
                <a:cubicBezTo>
                  <a:pt x="1170408" y="2718481"/>
                  <a:pt x="1178935" y="2709205"/>
                  <a:pt x="1155598" y="2710702"/>
                </a:cubicBezTo>
                <a:cubicBezTo>
                  <a:pt x="1202273" y="2704418"/>
                  <a:pt x="1266752" y="2701276"/>
                  <a:pt x="1332428" y="2699706"/>
                </a:cubicBezTo>
                <a:lnTo>
                  <a:pt x="1370702" y="2699165"/>
                </a:lnTo>
                <a:lnTo>
                  <a:pt x="1395486" y="2694505"/>
                </a:lnTo>
                <a:cubicBezTo>
                  <a:pt x="1429222" y="2689045"/>
                  <a:pt x="1467969" y="2685155"/>
                  <a:pt x="1525417" y="2685155"/>
                </a:cubicBezTo>
                <a:cubicBezTo>
                  <a:pt x="1537983" y="2685155"/>
                  <a:pt x="1662452" y="2703706"/>
                  <a:pt x="1681004" y="2685155"/>
                </a:cubicBezTo>
                <a:cubicBezTo>
                  <a:pt x="1681004" y="2685155"/>
                  <a:pt x="1485323" y="2675580"/>
                  <a:pt x="1479338" y="2675580"/>
                </a:cubicBezTo>
                <a:cubicBezTo>
                  <a:pt x="1404537" y="2675580"/>
                  <a:pt x="1332728" y="2703706"/>
                  <a:pt x="1258524" y="2675580"/>
                </a:cubicBezTo>
                <a:cubicBezTo>
                  <a:pt x="1289043" y="2688147"/>
                  <a:pt x="1317168" y="2631896"/>
                  <a:pt x="1286051" y="2638478"/>
                </a:cubicBezTo>
                <a:cubicBezTo>
                  <a:pt x="1379404" y="2610352"/>
                  <a:pt x="1649887" y="2616336"/>
                  <a:pt x="1755805" y="2616336"/>
                </a:cubicBezTo>
                <a:cubicBezTo>
                  <a:pt x="1767100" y="2616785"/>
                  <a:pt x="1781210" y="2617225"/>
                  <a:pt x="1797448" y="2617662"/>
                </a:cubicBezTo>
                <a:lnTo>
                  <a:pt x="1819699" y="2618198"/>
                </a:lnTo>
                <a:lnTo>
                  <a:pt x="1829756" y="2616684"/>
                </a:lnTo>
                <a:cubicBezTo>
                  <a:pt x="1840087" y="2615646"/>
                  <a:pt x="1852336" y="2614692"/>
                  <a:pt x="1865539" y="2613533"/>
                </a:cubicBezTo>
                <a:lnTo>
                  <a:pt x="1910479" y="2607170"/>
                </a:lnTo>
                <a:lnTo>
                  <a:pt x="1793580" y="2603770"/>
                </a:lnTo>
                <a:cubicBezTo>
                  <a:pt x="1644650" y="2601077"/>
                  <a:pt x="1488315" y="2601077"/>
                  <a:pt x="1317168" y="2607360"/>
                </a:cubicBezTo>
                <a:cubicBezTo>
                  <a:pt x="1177140" y="2613344"/>
                  <a:pt x="1040702" y="2607360"/>
                  <a:pt x="913240" y="2607360"/>
                </a:cubicBezTo>
                <a:cubicBezTo>
                  <a:pt x="838439" y="2607360"/>
                  <a:pt x="798345" y="2635486"/>
                  <a:pt x="742094" y="2628903"/>
                </a:cubicBezTo>
                <a:cubicBezTo>
                  <a:pt x="720551" y="2625911"/>
                  <a:pt x="723543" y="2607360"/>
                  <a:pt x="704993" y="2597786"/>
                </a:cubicBezTo>
                <a:cubicBezTo>
                  <a:pt x="648742" y="2576242"/>
                  <a:pt x="620616" y="2601376"/>
                  <a:pt x="617624" y="2597786"/>
                </a:cubicBezTo>
                <a:cubicBezTo>
                  <a:pt x="599073" y="2591801"/>
                  <a:pt x="645749" y="2569660"/>
                  <a:pt x="645749" y="2579234"/>
                </a:cubicBezTo>
                <a:cubicBezTo>
                  <a:pt x="648742" y="2548116"/>
                  <a:pt x="453060" y="2563675"/>
                  <a:pt x="580523" y="2542132"/>
                </a:cubicBezTo>
                <a:cubicBezTo>
                  <a:pt x="757653" y="2511014"/>
                  <a:pt x="480588" y="2551108"/>
                  <a:pt x="465627" y="2551108"/>
                </a:cubicBezTo>
                <a:cubicBezTo>
                  <a:pt x="449021" y="2548864"/>
                  <a:pt x="448572" y="2544937"/>
                  <a:pt x="438782" y="2539075"/>
                </a:cubicBezTo>
                <a:lnTo>
                  <a:pt x="430938" y="2535383"/>
                </a:lnTo>
                <a:lnTo>
                  <a:pt x="431225" y="2535270"/>
                </a:lnTo>
                <a:cubicBezTo>
                  <a:pt x="430769" y="2534652"/>
                  <a:pt x="428825" y="2533754"/>
                  <a:pt x="424935" y="2532557"/>
                </a:cubicBezTo>
                <a:lnTo>
                  <a:pt x="430938" y="2535383"/>
                </a:lnTo>
                <a:lnTo>
                  <a:pt x="428581" y="2536307"/>
                </a:lnTo>
                <a:cubicBezTo>
                  <a:pt x="416184" y="2536784"/>
                  <a:pt x="366590" y="2527920"/>
                  <a:pt x="378259" y="2514006"/>
                </a:cubicBezTo>
                <a:cubicBezTo>
                  <a:pt x="387834" y="2498447"/>
                  <a:pt x="459045" y="2511014"/>
                  <a:pt x="434510" y="2514006"/>
                </a:cubicBezTo>
                <a:cubicBezTo>
                  <a:pt x="471611" y="2511014"/>
                  <a:pt x="648742" y="2488872"/>
                  <a:pt x="549405" y="2473314"/>
                </a:cubicBezTo>
                <a:cubicBezTo>
                  <a:pt x="440494" y="2457755"/>
                  <a:pt x="620616" y="2439204"/>
                  <a:pt x="654725" y="2436211"/>
                </a:cubicBezTo>
                <a:cubicBezTo>
                  <a:pt x="794754" y="2417660"/>
                  <a:pt x="624207" y="2420652"/>
                  <a:pt x="617624" y="2427235"/>
                </a:cubicBezTo>
                <a:cubicBezTo>
                  <a:pt x="654725" y="2380558"/>
                  <a:pt x="968892" y="2405093"/>
                  <a:pt x="991034" y="2376968"/>
                </a:cubicBezTo>
                <a:cubicBezTo>
                  <a:pt x="1000010" y="2367991"/>
                  <a:pt x="885115" y="2380558"/>
                  <a:pt x="856989" y="2376968"/>
                </a:cubicBezTo>
                <a:cubicBezTo>
                  <a:pt x="847714" y="2376968"/>
                  <a:pt x="843263" y="2376407"/>
                  <a:pt x="841468" y="2375416"/>
                </a:cubicBezTo>
                <a:lnTo>
                  <a:pt x="841779" y="2372292"/>
                </a:lnTo>
                <a:lnTo>
                  <a:pt x="794979" y="2378577"/>
                </a:lnTo>
                <a:cubicBezTo>
                  <a:pt x="753015" y="2383215"/>
                  <a:pt x="726536" y="2382467"/>
                  <a:pt x="760645" y="2362420"/>
                </a:cubicBezTo>
                <a:lnTo>
                  <a:pt x="776514" y="2354558"/>
                </a:lnTo>
                <a:lnTo>
                  <a:pt x="762908" y="2354919"/>
                </a:lnTo>
                <a:cubicBezTo>
                  <a:pt x="673987" y="2361596"/>
                  <a:pt x="556287" y="2391330"/>
                  <a:pt x="512304" y="2376968"/>
                </a:cubicBezTo>
                <a:cubicBezTo>
                  <a:pt x="508713" y="2361409"/>
                  <a:pt x="577530" y="2367991"/>
                  <a:pt x="567956" y="2367991"/>
                </a:cubicBezTo>
                <a:cubicBezTo>
                  <a:pt x="611640" y="2364999"/>
                  <a:pt x="910248" y="2333881"/>
                  <a:pt x="913240" y="2321315"/>
                </a:cubicBezTo>
                <a:cubicBezTo>
                  <a:pt x="913240" y="2322063"/>
                  <a:pt x="905648" y="2321277"/>
                  <a:pt x="894212" y="2319678"/>
                </a:cubicBezTo>
                <a:lnTo>
                  <a:pt x="861874" y="2314670"/>
                </a:lnTo>
                <a:lnTo>
                  <a:pt x="838439" y="2315743"/>
                </a:lnTo>
                <a:cubicBezTo>
                  <a:pt x="773212" y="2318735"/>
                  <a:pt x="555389" y="2352845"/>
                  <a:pt x="549405" y="2334294"/>
                </a:cubicBezTo>
                <a:cubicBezTo>
                  <a:pt x="539830" y="2300184"/>
                  <a:pt x="642757" y="2312751"/>
                  <a:pt x="673874" y="2306168"/>
                </a:cubicBezTo>
                <a:lnTo>
                  <a:pt x="684309" y="2303153"/>
                </a:lnTo>
                <a:lnTo>
                  <a:pt x="664300" y="2302763"/>
                </a:lnTo>
                <a:cubicBezTo>
                  <a:pt x="624207" y="2299173"/>
                  <a:pt x="421943" y="2315330"/>
                  <a:pt x="521279" y="2293189"/>
                </a:cubicBezTo>
                <a:lnTo>
                  <a:pt x="607500" y="2277287"/>
                </a:lnTo>
                <a:lnTo>
                  <a:pt x="585936" y="2276042"/>
                </a:lnTo>
                <a:cubicBezTo>
                  <a:pt x="564216" y="2275275"/>
                  <a:pt x="548657" y="2275050"/>
                  <a:pt x="549405" y="2275050"/>
                </a:cubicBezTo>
                <a:cubicBezTo>
                  <a:pt x="542822" y="2275050"/>
                  <a:pt x="614632" y="2266074"/>
                  <a:pt x="645749" y="2256499"/>
                </a:cubicBezTo>
                <a:cubicBezTo>
                  <a:pt x="667292" y="2253507"/>
                  <a:pt x="648742" y="2243932"/>
                  <a:pt x="664300" y="2237948"/>
                </a:cubicBezTo>
                <a:cubicBezTo>
                  <a:pt x="745086" y="2207428"/>
                  <a:pt x="916232" y="2231964"/>
                  <a:pt x="1009584" y="2201444"/>
                </a:cubicBezTo>
                <a:lnTo>
                  <a:pt x="1052060" y="2202061"/>
                </a:lnTo>
                <a:lnTo>
                  <a:pt x="1056914" y="2201077"/>
                </a:lnTo>
                <a:lnTo>
                  <a:pt x="1063217" y="2194263"/>
                </a:lnTo>
                <a:cubicBezTo>
                  <a:pt x="1057757" y="2188878"/>
                  <a:pt x="1034418" y="2185886"/>
                  <a:pt x="1009584" y="2201444"/>
                </a:cubicBezTo>
                <a:cubicBezTo>
                  <a:pt x="978467" y="2185885"/>
                  <a:pt x="913240" y="2219397"/>
                  <a:pt x="885115" y="2201444"/>
                </a:cubicBezTo>
                <a:cubicBezTo>
                  <a:pt x="877934" y="2194263"/>
                  <a:pt x="984862" y="2174964"/>
                  <a:pt x="1034736" y="2165763"/>
                </a:cubicBezTo>
                <a:lnTo>
                  <a:pt x="1051022" y="2162693"/>
                </a:lnTo>
                <a:lnTo>
                  <a:pt x="993203" y="2166547"/>
                </a:lnTo>
                <a:cubicBezTo>
                  <a:pt x="941066" y="2170362"/>
                  <a:pt x="885115" y="2175000"/>
                  <a:pt x="848013" y="2178291"/>
                </a:cubicBezTo>
                <a:cubicBezTo>
                  <a:pt x="791762" y="2181284"/>
                  <a:pt x="477595" y="2224968"/>
                  <a:pt x="465627" y="2196843"/>
                </a:cubicBezTo>
                <a:cubicBezTo>
                  <a:pt x="446478" y="2156748"/>
                  <a:pt x="536839" y="2165725"/>
                  <a:pt x="589498" y="2159740"/>
                </a:cubicBezTo>
                <a:cubicBezTo>
                  <a:pt x="685844" y="2144181"/>
                  <a:pt x="801337" y="2128622"/>
                  <a:pt x="894690" y="2119048"/>
                </a:cubicBezTo>
                <a:cubicBezTo>
                  <a:pt x="897681" y="2119048"/>
                  <a:pt x="1056260" y="2113064"/>
                  <a:pt x="1056260" y="2110071"/>
                </a:cubicBezTo>
                <a:lnTo>
                  <a:pt x="1055475" y="2108149"/>
                </a:lnTo>
                <a:lnTo>
                  <a:pt x="856989" y="2114074"/>
                </a:lnTo>
                <a:cubicBezTo>
                  <a:pt x="767227" y="2120657"/>
                  <a:pt x="443486" y="2173318"/>
                  <a:pt x="539830" y="2123649"/>
                </a:cubicBezTo>
                <a:cubicBezTo>
                  <a:pt x="570948" y="2108090"/>
                  <a:pt x="658316" y="2098516"/>
                  <a:pt x="692426" y="2095524"/>
                </a:cubicBezTo>
                <a:cubicBezTo>
                  <a:pt x="838439" y="2082957"/>
                  <a:pt x="577530" y="2092532"/>
                  <a:pt x="567956" y="2095524"/>
                </a:cubicBezTo>
                <a:cubicBezTo>
                  <a:pt x="564964" y="2092532"/>
                  <a:pt x="583515" y="2061414"/>
                  <a:pt x="589498" y="2067398"/>
                </a:cubicBezTo>
                <a:cubicBezTo>
                  <a:pt x="583515" y="2061414"/>
                  <a:pt x="546413" y="2067398"/>
                  <a:pt x="539830" y="2067398"/>
                </a:cubicBezTo>
                <a:cubicBezTo>
                  <a:pt x="412369" y="2067398"/>
                  <a:pt x="608648" y="2036280"/>
                  <a:pt x="664300" y="2027303"/>
                </a:cubicBezTo>
                <a:cubicBezTo>
                  <a:pt x="862674" y="2001721"/>
                  <a:pt x="1083601" y="1991622"/>
                  <a:pt x="1289212" y="1977821"/>
                </a:cubicBezTo>
                <a:lnTo>
                  <a:pt x="1443069" y="1965654"/>
                </a:lnTo>
                <a:lnTo>
                  <a:pt x="1442461" y="1965628"/>
                </a:lnTo>
                <a:cubicBezTo>
                  <a:pt x="1385687" y="1962112"/>
                  <a:pt x="1329735" y="1957474"/>
                  <a:pt x="1277075" y="1957474"/>
                </a:cubicBezTo>
                <a:cubicBezTo>
                  <a:pt x="1196289" y="1957474"/>
                  <a:pt x="835446" y="2004151"/>
                  <a:pt x="770220" y="1988592"/>
                </a:cubicBezTo>
                <a:cubicBezTo>
                  <a:pt x="785778" y="1988592"/>
                  <a:pt x="801337" y="1967049"/>
                  <a:pt x="798345" y="1967049"/>
                </a:cubicBezTo>
                <a:cubicBezTo>
                  <a:pt x="822879" y="1957474"/>
                  <a:pt x="888106" y="1935931"/>
                  <a:pt x="913240" y="1929348"/>
                </a:cubicBezTo>
                <a:lnTo>
                  <a:pt x="917654" y="1927668"/>
                </a:lnTo>
                <a:lnTo>
                  <a:pt x="865797" y="1925684"/>
                </a:lnTo>
                <a:cubicBezTo>
                  <a:pt x="813979" y="1925497"/>
                  <a:pt x="760945" y="1927666"/>
                  <a:pt x="704993" y="1933950"/>
                </a:cubicBezTo>
                <a:cubicBezTo>
                  <a:pt x="685844" y="1933950"/>
                  <a:pt x="570948" y="1965068"/>
                  <a:pt x="558381" y="1952501"/>
                </a:cubicBezTo>
                <a:cubicBezTo>
                  <a:pt x="561971" y="1952501"/>
                  <a:pt x="624207" y="1930958"/>
                  <a:pt x="664300" y="1924375"/>
                </a:cubicBezTo>
                <a:cubicBezTo>
                  <a:pt x="693922" y="1918989"/>
                  <a:pt x="718083" y="1914950"/>
                  <a:pt x="739214" y="1911630"/>
                </a:cubicBezTo>
                <a:lnTo>
                  <a:pt x="781315" y="1905379"/>
                </a:lnTo>
                <a:lnTo>
                  <a:pt x="755600" y="1907324"/>
                </a:lnTo>
                <a:cubicBezTo>
                  <a:pt x="744973" y="1908413"/>
                  <a:pt x="736857" y="1909601"/>
                  <a:pt x="732519" y="1910797"/>
                </a:cubicBezTo>
                <a:cubicBezTo>
                  <a:pt x="754660" y="1889254"/>
                  <a:pt x="776203" y="1901222"/>
                  <a:pt x="798345" y="1898230"/>
                </a:cubicBezTo>
                <a:cubicBezTo>
                  <a:pt x="813904" y="1898230"/>
                  <a:pt x="953334" y="1885663"/>
                  <a:pt x="875540" y="1879679"/>
                </a:cubicBezTo>
                <a:cubicBezTo>
                  <a:pt x="785778" y="1873695"/>
                  <a:pt x="682851" y="1904813"/>
                  <a:pt x="617624" y="1910797"/>
                </a:cubicBezTo>
                <a:cubicBezTo>
                  <a:pt x="570948" y="1913789"/>
                  <a:pt x="412369" y="1913789"/>
                  <a:pt x="415361" y="1920372"/>
                </a:cubicBezTo>
                <a:cubicBezTo>
                  <a:pt x="406384" y="1910946"/>
                  <a:pt x="470452" y="1894452"/>
                  <a:pt x="525263" y="1885532"/>
                </a:cubicBezTo>
                <a:lnTo>
                  <a:pt x="535640" y="1884285"/>
                </a:lnTo>
                <a:lnTo>
                  <a:pt x="489853" y="1884327"/>
                </a:lnTo>
                <a:cubicBezTo>
                  <a:pt x="434173" y="1882336"/>
                  <a:pt x="375715" y="1874706"/>
                  <a:pt x="443486" y="1865730"/>
                </a:cubicBezTo>
                <a:cubicBezTo>
                  <a:pt x="460691" y="1863336"/>
                  <a:pt x="474940" y="1860755"/>
                  <a:pt x="487170" y="1858137"/>
                </a:cubicBezTo>
                <a:lnTo>
                  <a:pt x="488264" y="1857866"/>
                </a:lnTo>
                <a:lnTo>
                  <a:pt x="443935" y="1851852"/>
                </a:lnTo>
                <a:cubicBezTo>
                  <a:pt x="419400" y="1847215"/>
                  <a:pt x="395314" y="1842577"/>
                  <a:pt x="378259" y="1842577"/>
                </a:cubicBezTo>
                <a:cubicBezTo>
                  <a:pt x="287899" y="1838987"/>
                  <a:pt x="129319" y="1864120"/>
                  <a:pt x="235239" y="1842577"/>
                </a:cubicBezTo>
                <a:cubicBezTo>
                  <a:pt x="310040" y="1827018"/>
                  <a:pt x="490162" y="1795900"/>
                  <a:pt x="567956" y="1786326"/>
                </a:cubicBezTo>
                <a:cubicBezTo>
                  <a:pt x="760645" y="1761790"/>
                  <a:pt x="866564" y="1780341"/>
                  <a:pt x="981459" y="1746231"/>
                </a:cubicBezTo>
                <a:cubicBezTo>
                  <a:pt x="997018" y="1743239"/>
                  <a:pt x="991034" y="1730672"/>
                  <a:pt x="1000010" y="1727082"/>
                </a:cubicBezTo>
                <a:cubicBezTo>
                  <a:pt x="1053268" y="1718105"/>
                  <a:pt x="1118496" y="1712121"/>
                  <a:pt x="1161581" y="1708531"/>
                </a:cubicBezTo>
                <a:cubicBezTo>
                  <a:pt x="1286051" y="1692972"/>
                  <a:pt x="1180730" y="1692972"/>
                  <a:pt x="1124479" y="1699554"/>
                </a:cubicBezTo>
                <a:cubicBezTo>
                  <a:pt x="1068827" y="1705538"/>
                  <a:pt x="882123" y="1702546"/>
                  <a:pt x="828864" y="1708531"/>
                </a:cubicBezTo>
                <a:cubicBezTo>
                  <a:pt x="794754" y="1712121"/>
                  <a:pt x="835446" y="1733664"/>
                  <a:pt x="770220" y="1727082"/>
                </a:cubicBezTo>
                <a:cubicBezTo>
                  <a:pt x="767227" y="1727082"/>
                  <a:pt x="782786" y="1696562"/>
                  <a:pt x="788770" y="1699554"/>
                </a:cubicBezTo>
                <a:cubicBezTo>
                  <a:pt x="767227" y="1683995"/>
                  <a:pt x="676867" y="1702546"/>
                  <a:pt x="617624" y="1708531"/>
                </a:cubicBezTo>
                <a:cubicBezTo>
                  <a:pt x="552397" y="1715113"/>
                  <a:pt x="496745" y="1736656"/>
                  <a:pt x="443486" y="1727082"/>
                </a:cubicBezTo>
                <a:cubicBezTo>
                  <a:pt x="558381" y="1702546"/>
                  <a:pt x="593089" y="1705538"/>
                  <a:pt x="664300" y="1699554"/>
                </a:cubicBezTo>
                <a:cubicBezTo>
                  <a:pt x="670584" y="1698806"/>
                  <a:pt x="693922" y="1695889"/>
                  <a:pt x="723216" y="1691934"/>
                </a:cubicBezTo>
                <a:lnTo>
                  <a:pt x="773756" y="1684539"/>
                </a:lnTo>
                <a:lnTo>
                  <a:pt x="742094" y="1685006"/>
                </a:lnTo>
                <a:cubicBezTo>
                  <a:pt x="731323" y="1683510"/>
                  <a:pt x="726685" y="1678124"/>
                  <a:pt x="722421" y="1671916"/>
                </a:cubicBezTo>
                <a:lnTo>
                  <a:pt x="720744" y="1670181"/>
                </a:lnTo>
                <a:lnTo>
                  <a:pt x="637596" y="1681676"/>
                </a:lnTo>
                <a:cubicBezTo>
                  <a:pt x="571098" y="1691775"/>
                  <a:pt x="504225" y="1702546"/>
                  <a:pt x="424935" y="1708531"/>
                </a:cubicBezTo>
                <a:cubicBezTo>
                  <a:pt x="338165" y="1715113"/>
                  <a:pt x="198137" y="1736656"/>
                  <a:pt x="129319" y="1727082"/>
                </a:cubicBezTo>
                <a:cubicBezTo>
                  <a:pt x="95210" y="1724089"/>
                  <a:pt x="132311" y="1715113"/>
                  <a:pt x="110769" y="1708531"/>
                </a:cubicBezTo>
                <a:cubicBezTo>
                  <a:pt x="104784" y="1708531"/>
                  <a:pt x="61100" y="1708531"/>
                  <a:pt x="61100" y="1708531"/>
                </a:cubicBezTo>
                <a:cubicBezTo>
                  <a:pt x="67085" y="1683995"/>
                  <a:pt x="250797" y="1674421"/>
                  <a:pt x="253789" y="1671428"/>
                </a:cubicBezTo>
                <a:cubicBezTo>
                  <a:pt x="266356" y="1646294"/>
                  <a:pt x="164027" y="1668436"/>
                  <a:pt x="167020" y="1671428"/>
                </a:cubicBezTo>
                <a:cubicBezTo>
                  <a:pt x="113761" y="1665444"/>
                  <a:pt x="178988" y="1661854"/>
                  <a:pt x="148468" y="1649885"/>
                </a:cubicBezTo>
                <a:cubicBezTo>
                  <a:pt x="86234" y="1631334"/>
                  <a:pt x="4849" y="1652877"/>
                  <a:pt x="101792" y="1631334"/>
                </a:cubicBezTo>
                <a:cubicBezTo>
                  <a:pt x="170011" y="1615177"/>
                  <a:pt x="256781" y="1615177"/>
                  <a:pt x="300465" y="1603208"/>
                </a:cubicBezTo>
                <a:cubicBezTo>
                  <a:pt x="328590" y="1596626"/>
                  <a:pt x="347142" y="1578074"/>
                  <a:pt x="359708" y="1575082"/>
                </a:cubicBezTo>
                <a:lnTo>
                  <a:pt x="378450" y="1571616"/>
                </a:lnTo>
                <a:lnTo>
                  <a:pt x="378259" y="1570109"/>
                </a:lnTo>
                <a:cubicBezTo>
                  <a:pt x="383046" y="1562330"/>
                  <a:pt x="403243" y="1561582"/>
                  <a:pt x="419176" y="1563153"/>
                </a:cubicBezTo>
                <a:lnTo>
                  <a:pt x="421642" y="1563627"/>
                </a:lnTo>
                <a:lnTo>
                  <a:pt x="426842" y="1562665"/>
                </a:lnTo>
                <a:cubicBezTo>
                  <a:pt x="451601" y="1558962"/>
                  <a:pt x="478193" y="1555633"/>
                  <a:pt x="504973" y="1552492"/>
                </a:cubicBezTo>
                <a:lnTo>
                  <a:pt x="569544" y="1545117"/>
                </a:lnTo>
                <a:lnTo>
                  <a:pt x="578578" y="1541918"/>
                </a:lnTo>
                <a:cubicBezTo>
                  <a:pt x="580186" y="1539763"/>
                  <a:pt x="579101" y="1537610"/>
                  <a:pt x="574510" y="1535510"/>
                </a:cubicBezTo>
                <a:lnTo>
                  <a:pt x="556287" y="1531087"/>
                </a:lnTo>
                <a:lnTo>
                  <a:pt x="482906" y="1540897"/>
                </a:lnTo>
                <a:cubicBezTo>
                  <a:pt x="354322" y="1558775"/>
                  <a:pt x="230750" y="1575082"/>
                  <a:pt x="120343" y="1575082"/>
                </a:cubicBezTo>
                <a:cubicBezTo>
                  <a:pt x="144878" y="1540972"/>
                  <a:pt x="36565" y="1584657"/>
                  <a:pt x="14424" y="1565507"/>
                </a:cubicBezTo>
                <a:cubicBezTo>
                  <a:pt x="8440" y="1562516"/>
                  <a:pt x="79651" y="1546956"/>
                  <a:pt x="79651" y="1546956"/>
                </a:cubicBezTo>
                <a:cubicBezTo>
                  <a:pt x="241522" y="1520626"/>
                  <a:pt x="414164" y="1499681"/>
                  <a:pt x="582093" y="1480232"/>
                </a:cubicBezTo>
                <a:lnTo>
                  <a:pt x="633927" y="1474230"/>
                </a:lnTo>
                <a:lnTo>
                  <a:pt x="643413" y="1468930"/>
                </a:lnTo>
                <a:cubicBezTo>
                  <a:pt x="679966" y="1457377"/>
                  <a:pt x="745478" y="1453660"/>
                  <a:pt x="809939" y="1451248"/>
                </a:cubicBezTo>
                <a:lnTo>
                  <a:pt x="842878" y="1449853"/>
                </a:lnTo>
                <a:lnTo>
                  <a:pt x="985142" y="1431606"/>
                </a:lnTo>
                <a:lnTo>
                  <a:pt x="977831" y="1429789"/>
                </a:lnTo>
                <a:cubicBezTo>
                  <a:pt x="967883" y="1429649"/>
                  <a:pt x="953484" y="1430266"/>
                  <a:pt x="937925" y="1431051"/>
                </a:cubicBezTo>
                <a:lnTo>
                  <a:pt x="918141" y="1432010"/>
                </a:lnTo>
                <a:lnTo>
                  <a:pt x="889556" y="1437296"/>
                </a:lnTo>
                <a:cubicBezTo>
                  <a:pt x="869519" y="1439166"/>
                  <a:pt x="849210" y="1438343"/>
                  <a:pt x="828864" y="1432059"/>
                </a:cubicBezTo>
                <a:cubicBezTo>
                  <a:pt x="816596" y="1427272"/>
                  <a:pt x="822132" y="1424878"/>
                  <a:pt x="831482" y="1423681"/>
                </a:cubicBezTo>
                <a:lnTo>
                  <a:pt x="844297" y="1423080"/>
                </a:lnTo>
                <a:lnTo>
                  <a:pt x="845208" y="1421458"/>
                </a:lnTo>
                <a:cubicBezTo>
                  <a:pt x="845358" y="1419269"/>
                  <a:pt x="843825" y="1416913"/>
                  <a:pt x="838439" y="1414519"/>
                </a:cubicBezTo>
                <a:lnTo>
                  <a:pt x="806805" y="1410230"/>
                </a:lnTo>
                <a:lnTo>
                  <a:pt x="778382" y="1410883"/>
                </a:lnTo>
                <a:lnTo>
                  <a:pt x="772629" y="1410764"/>
                </a:lnTo>
                <a:lnTo>
                  <a:pt x="762908" y="1411022"/>
                </a:lnTo>
                <a:cubicBezTo>
                  <a:pt x="673987" y="1417699"/>
                  <a:pt x="556287" y="1447433"/>
                  <a:pt x="512304" y="1433071"/>
                </a:cubicBezTo>
                <a:cubicBezTo>
                  <a:pt x="508713" y="1417512"/>
                  <a:pt x="577530" y="1424094"/>
                  <a:pt x="567956" y="1424094"/>
                </a:cubicBezTo>
                <a:cubicBezTo>
                  <a:pt x="578877" y="1423346"/>
                  <a:pt x="605731" y="1420840"/>
                  <a:pt x="639915" y="1417306"/>
                </a:cubicBezTo>
                <a:lnTo>
                  <a:pt x="705641" y="1409959"/>
                </a:lnTo>
                <a:lnTo>
                  <a:pt x="649340" y="1411414"/>
                </a:lnTo>
                <a:cubicBezTo>
                  <a:pt x="607750" y="1412611"/>
                  <a:pt x="566460" y="1413508"/>
                  <a:pt x="539830" y="1410516"/>
                </a:cubicBezTo>
                <a:cubicBezTo>
                  <a:pt x="462036" y="1406926"/>
                  <a:pt x="515295" y="1410516"/>
                  <a:pt x="549405" y="1400941"/>
                </a:cubicBezTo>
                <a:cubicBezTo>
                  <a:pt x="613136" y="1388375"/>
                  <a:pt x="715764" y="1376705"/>
                  <a:pt x="816073" y="1367056"/>
                </a:cubicBezTo>
                <a:lnTo>
                  <a:pt x="830866" y="1365735"/>
                </a:lnTo>
                <a:lnTo>
                  <a:pt x="809481" y="1362185"/>
                </a:lnTo>
                <a:cubicBezTo>
                  <a:pt x="797671" y="1360213"/>
                  <a:pt x="789518" y="1358866"/>
                  <a:pt x="788770" y="1358866"/>
                </a:cubicBezTo>
                <a:cubicBezTo>
                  <a:pt x="748078" y="1358866"/>
                  <a:pt x="692426" y="1361858"/>
                  <a:pt x="664300" y="1358866"/>
                </a:cubicBezTo>
                <a:cubicBezTo>
                  <a:pt x="624207" y="1355276"/>
                  <a:pt x="421943" y="1371433"/>
                  <a:pt x="521279" y="1349292"/>
                </a:cubicBezTo>
                <a:cubicBezTo>
                  <a:pt x="564066" y="1340016"/>
                  <a:pt x="610929" y="1331676"/>
                  <a:pt x="659485" y="1323803"/>
                </a:cubicBezTo>
                <a:lnTo>
                  <a:pt x="767753" y="1307249"/>
                </a:lnTo>
                <a:lnTo>
                  <a:pt x="717306" y="1305755"/>
                </a:lnTo>
                <a:cubicBezTo>
                  <a:pt x="652930" y="1310355"/>
                  <a:pt x="584262" y="1330776"/>
                  <a:pt x="539830" y="1335714"/>
                </a:cubicBezTo>
                <a:cubicBezTo>
                  <a:pt x="487170" y="1338706"/>
                  <a:pt x="406384" y="1357257"/>
                  <a:pt x="359708" y="1345288"/>
                </a:cubicBezTo>
                <a:cubicBezTo>
                  <a:pt x="369282" y="1348281"/>
                  <a:pt x="427927" y="1313572"/>
                  <a:pt x="424935" y="1326139"/>
                </a:cubicBezTo>
                <a:cubicBezTo>
                  <a:pt x="427927" y="1307587"/>
                  <a:pt x="387834" y="1313572"/>
                  <a:pt x="359708" y="1317162"/>
                </a:cubicBezTo>
                <a:cubicBezTo>
                  <a:pt x="303458" y="1317162"/>
                  <a:pt x="79651" y="1335714"/>
                  <a:pt x="167020" y="1307587"/>
                </a:cubicBezTo>
                <a:cubicBezTo>
                  <a:pt x="319016" y="1257919"/>
                  <a:pt x="17416" y="1317162"/>
                  <a:pt x="4849" y="1307587"/>
                </a:cubicBezTo>
                <a:cubicBezTo>
                  <a:pt x="-22678" y="1276470"/>
                  <a:pt x="76659" y="1270486"/>
                  <a:pt x="61100" y="1276470"/>
                </a:cubicBezTo>
                <a:cubicBezTo>
                  <a:pt x="92217" y="1263903"/>
                  <a:pt x="113761" y="1242360"/>
                  <a:pt x="120343" y="1239367"/>
                </a:cubicBezTo>
                <a:cubicBezTo>
                  <a:pt x="232246" y="1205257"/>
                  <a:pt x="375267" y="1201667"/>
                  <a:pt x="521279" y="1183116"/>
                </a:cubicBezTo>
                <a:cubicBezTo>
                  <a:pt x="648742" y="1164565"/>
                  <a:pt x="779195" y="1133447"/>
                  <a:pt x="913240" y="1114895"/>
                </a:cubicBezTo>
                <a:cubicBezTo>
                  <a:pt x="1115204" y="1087069"/>
                  <a:pt x="1366986" y="1076148"/>
                  <a:pt x="1631634" y="1075325"/>
                </a:cubicBezTo>
                <a:lnTo>
                  <a:pt x="1835456" y="1078108"/>
                </a:lnTo>
                <a:lnTo>
                  <a:pt x="1831840" y="1077309"/>
                </a:lnTo>
                <a:cubicBezTo>
                  <a:pt x="1793131" y="1072933"/>
                  <a:pt x="1711672" y="1069230"/>
                  <a:pt x="1699554" y="1069230"/>
                </a:cubicBezTo>
                <a:cubicBezTo>
                  <a:pt x="1634327" y="1069230"/>
                  <a:pt x="1332728" y="1069230"/>
                  <a:pt x="1525417" y="1060254"/>
                </a:cubicBezTo>
                <a:cubicBezTo>
                  <a:pt x="1606800" y="1057262"/>
                  <a:pt x="1628343" y="1066238"/>
                  <a:pt x="1699554" y="1060254"/>
                </a:cubicBezTo>
                <a:cubicBezTo>
                  <a:pt x="1712121" y="1060254"/>
                  <a:pt x="1982604" y="1063246"/>
                  <a:pt x="1995171" y="1050679"/>
                </a:cubicBezTo>
                <a:cubicBezTo>
                  <a:pt x="1998162" y="1050679"/>
                  <a:pt x="1703145" y="1035120"/>
                  <a:pt x="1718703" y="1041703"/>
                </a:cubicBezTo>
                <a:cubicBezTo>
                  <a:pt x="1693571" y="1035120"/>
                  <a:pt x="1799489" y="1029136"/>
                  <a:pt x="1811457" y="1032128"/>
                </a:cubicBezTo>
                <a:cubicBezTo>
                  <a:pt x="1796497" y="1029136"/>
                  <a:pt x="1631335" y="1023152"/>
                  <a:pt x="1612785" y="1023152"/>
                </a:cubicBezTo>
                <a:cubicBezTo>
                  <a:pt x="1500882" y="1032128"/>
                  <a:pt x="1382395" y="1013577"/>
                  <a:pt x="1277075" y="1013577"/>
                </a:cubicBezTo>
                <a:cubicBezTo>
                  <a:pt x="1196289" y="1013577"/>
                  <a:pt x="835446" y="1060254"/>
                  <a:pt x="770220" y="1044695"/>
                </a:cubicBezTo>
                <a:cubicBezTo>
                  <a:pt x="785778" y="1044695"/>
                  <a:pt x="801337" y="1023152"/>
                  <a:pt x="798345" y="1023152"/>
                </a:cubicBezTo>
                <a:cubicBezTo>
                  <a:pt x="822879" y="1013577"/>
                  <a:pt x="888106" y="992034"/>
                  <a:pt x="913240" y="985451"/>
                </a:cubicBezTo>
                <a:cubicBezTo>
                  <a:pt x="1043694" y="948349"/>
                  <a:pt x="767227" y="957325"/>
                  <a:pt x="732519" y="966900"/>
                </a:cubicBezTo>
                <a:cubicBezTo>
                  <a:pt x="754660" y="945357"/>
                  <a:pt x="776203" y="957325"/>
                  <a:pt x="798345" y="954333"/>
                </a:cubicBezTo>
                <a:cubicBezTo>
                  <a:pt x="813904" y="954333"/>
                  <a:pt x="953334" y="941766"/>
                  <a:pt x="875540" y="935782"/>
                </a:cubicBezTo>
                <a:cubicBezTo>
                  <a:pt x="785778" y="929798"/>
                  <a:pt x="682851" y="960916"/>
                  <a:pt x="617624" y="966900"/>
                </a:cubicBezTo>
                <a:cubicBezTo>
                  <a:pt x="570948" y="969892"/>
                  <a:pt x="412369" y="969892"/>
                  <a:pt x="415361" y="976475"/>
                </a:cubicBezTo>
                <a:cubicBezTo>
                  <a:pt x="403392" y="963908"/>
                  <a:pt x="521279" y="938774"/>
                  <a:pt x="573940" y="935782"/>
                </a:cubicBezTo>
                <a:cubicBezTo>
                  <a:pt x="561971" y="932790"/>
                  <a:pt x="546413" y="929798"/>
                  <a:pt x="549405" y="926806"/>
                </a:cubicBezTo>
                <a:cubicBezTo>
                  <a:pt x="555389" y="923215"/>
                  <a:pt x="589498" y="911247"/>
                  <a:pt x="627199" y="917231"/>
                </a:cubicBezTo>
                <a:cubicBezTo>
                  <a:pt x="639765" y="948349"/>
                  <a:pt x="676867" y="907656"/>
                  <a:pt x="627199" y="917231"/>
                </a:cubicBezTo>
                <a:cubicBezTo>
                  <a:pt x="658316" y="898680"/>
                  <a:pt x="682851" y="911247"/>
                  <a:pt x="713969" y="907656"/>
                </a:cubicBezTo>
                <a:cubicBezTo>
                  <a:pt x="732519" y="904664"/>
                  <a:pt x="863571" y="895090"/>
                  <a:pt x="779195" y="889105"/>
                </a:cubicBezTo>
                <a:cubicBezTo>
                  <a:pt x="682851" y="883121"/>
                  <a:pt x="589498" y="917231"/>
                  <a:pt x="512304" y="917231"/>
                </a:cubicBezTo>
                <a:cubicBezTo>
                  <a:pt x="474603" y="917231"/>
                  <a:pt x="412369" y="898680"/>
                  <a:pt x="378259" y="898680"/>
                </a:cubicBezTo>
                <a:cubicBezTo>
                  <a:pt x="287899" y="895090"/>
                  <a:pt x="129319" y="920223"/>
                  <a:pt x="235239" y="898680"/>
                </a:cubicBezTo>
                <a:cubicBezTo>
                  <a:pt x="310040" y="883121"/>
                  <a:pt x="490162" y="852003"/>
                  <a:pt x="567956" y="842429"/>
                </a:cubicBezTo>
                <a:cubicBezTo>
                  <a:pt x="760645" y="817893"/>
                  <a:pt x="866564" y="836444"/>
                  <a:pt x="981459" y="802334"/>
                </a:cubicBezTo>
                <a:cubicBezTo>
                  <a:pt x="997018" y="799342"/>
                  <a:pt x="991034" y="786775"/>
                  <a:pt x="1000010" y="783185"/>
                </a:cubicBezTo>
                <a:cubicBezTo>
                  <a:pt x="1053268" y="774208"/>
                  <a:pt x="1118496" y="768224"/>
                  <a:pt x="1161581" y="764634"/>
                </a:cubicBezTo>
                <a:cubicBezTo>
                  <a:pt x="1286051" y="749075"/>
                  <a:pt x="1180730" y="749075"/>
                  <a:pt x="1124479" y="755657"/>
                </a:cubicBezTo>
                <a:cubicBezTo>
                  <a:pt x="1068827" y="761641"/>
                  <a:pt x="882123" y="758649"/>
                  <a:pt x="828864" y="764634"/>
                </a:cubicBezTo>
                <a:cubicBezTo>
                  <a:pt x="794754" y="768224"/>
                  <a:pt x="835446" y="789767"/>
                  <a:pt x="770220" y="783185"/>
                </a:cubicBezTo>
                <a:cubicBezTo>
                  <a:pt x="767227" y="783185"/>
                  <a:pt x="782786" y="752665"/>
                  <a:pt x="788770" y="755657"/>
                </a:cubicBezTo>
                <a:cubicBezTo>
                  <a:pt x="767227" y="740098"/>
                  <a:pt x="676867" y="758649"/>
                  <a:pt x="617624" y="764634"/>
                </a:cubicBezTo>
                <a:cubicBezTo>
                  <a:pt x="552397" y="771216"/>
                  <a:pt x="496745" y="792759"/>
                  <a:pt x="443486" y="783185"/>
                </a:cubicBezTo>
                <a:cubicBezTo>
                  <a:pt x="558381" y="758649"/>
                  <a:pt x="593089" y="761641"/>
                  <a:pt x="664300" y="755657"/>
                </a:cubicBezTo>
                <a:cubicBezTo>
                  <a:pt x="689434" y="752665"/>
                  <a:pt x="987443" y="714964"/>
                  <a:pt x="848013" y="714964"/>
                </a:cubicBezTo>
                <a:cubicBezTo>
                  <a:pt x="692426" y="721547"/>
                  <a:pt x="583515" y="752665"/>
                  <a:pt x="424935" y="764634"/>
                </a:cubicBezTo>
                <a:cubicBezTo>
                  <a:pt x="338165" y="771216"/>
                  <a:pt x="198137" y="792759"/>
                  <a:pt x="129319" y="783185"/>
                </a:cubicBezTo>
                <a:cubicBezTo>
                  <a:pt x="95210" y="780192"/>
                  <a:pt x="132311" y="771216"/>
                  <a:pt x="110769" y="764634"/>
                </a:cubicBezTo>
                <a:cubicBezTo>
                  <a:pt x="104784" y="764634"/>
                  <a:pt x="61100" y="764634"/>
                  <a:pt x="61100" y="764634"/>
                </a:cubicBezTo>
                <a:cubicBezTo>
                  <a:pt x="67085" y="740098"/>
                  <a:pt x="250797" y="730524"/>
                  <a:pt x="253789" y="727531"/>
                </a:cubicBezTo>
                <a:cubicBezTo>
                  <a:pt x="266356" y="702397"/>
                  <a:pt x="164027" y="724539"/>
                  <a:pt x="167020" y="727531"/>
                </a:cubicBezTo>
                <a:cubicBezTo>
                  <a:pt x="113761" y="721547"/>
                  <a:pt x="178988" y="717957"/>
                  <a:pt x="148468" y="705988"/>
                </a:cubicBezTo>
                <a:cubicBezTo>
                  <a:pt x="86234" y="687437"/>
                  <a:pt x="4849" y="708980"/>
                  <a:pt x="101792" y="687437"/>
                </a:cubicBezTo>
                <a:cubicBezTo>
                  <a:pt x="170011" y="671280"/>
                  <a:pt x="256781" y="671280"/>
                  <a:pt x="300465" y="659311"/>
                </a:cubicBezTo>
                <a:cubicBezTo>
                  <a:pt x="328590" y="652729"/>
                  <a:pt x="347142" y="634177"/>
                  <a:pt x="359708" y="631185"/>
                </a:cubicBezTo>
                <a:cubicBezTo>
                  <a:pt x="437501" y="612634"/>
                  <a:pt x="570948" y="603059"/>
                  <a:pt x="654725" y="590493"/>
                </a:cubicBezTo>
                <a:cubicBezTo>
                  <a:pt x="685844" y="587500"/>
                  <a:pt x="965900" y="571942"/>
                  <a:pt x="972483" y="562965"/>
                </a:cubicBezTo>
                <a:cubicBezTo>
                  <a:pt x="978467" y="550399"/>
                  <a:pt x="882123" y="553390"/>
                  <a:pt x="875540" y="553390"/>
                </a:cubicBezTo>
                <a:cubicBezTo>
                  <a:pt x="614632" y="565957"/>
                  <a:pt x="341157" y="631185"/>
                  <a:pt x="120343" y="631185"/>
                </a:cubicBezTo>
                <a:cubicBezTo>
                  <a:pt x="144878" y="597075"/>
                  <a:pt x="36565" y="640760"/>
                  <a:pt x="14424" y="621610"/>
                </a:cubicBezTo>
                <a:cubicBezTo>
                  <a:pt x="8440" y="618619"/>
                  <a:pt x="79651" y="603059"/>
                  <a:pt x="79651" y="603059"/>
                </a:cubicBezTo>
                <a:cubicBezTo>
                  <a:pt x="403392" y="550399"/>
                  <a:pt x="770220" y="519280"/>
                  <a:pt x="1056260" y="478588"/>
                </a:cubicBezTo>
                <a:cubicBezTo>
                  <a:pt x="991034" y="451060"/>
                  <a:pt x="910248" y="513296"/>
                  <a:pt x="828864" y="488162"/>
                </a:cubicBezTo>
                <a:cubicBezTo>
                  <a:pt x="804329" y="478588"/>
                  <a:pt x="851005" y="478588"/>
                  <a:pt x="856989" y="478588"/>
                </a:cubicBezTo>
                <a:cubicBezTo>
                  <a:pt x="1012576" y="454052"/>
                  <a:pt x="785778" y="469611"/>
                  <a:pt x="760645" y="466619"/>
                </a:cubicBezTo>
                <a:cubicBezTo>
                  <a:pt x="704993" y="463029"/>
                  <a:pt x="593089" y="472604"/>
                  <a:pt x="539830" y="466619"/>
                </a:cubicBezTo>
                <a:cubicBezTo>
                  <a:pt x="462036" y="463029"/>
                  <a:pt x="515295" y="466619"/>
                  <a:pt x="549405" y="457044"/>
                </a:cubicBezTo>
                <a:cubicBezTo>
                  <a:pt x="676867" y="431911"/>
                  <a:pt x="959916" y="410368"/>
                  <a:pt x="1068827" y="401391"/>
                </a:cubicBezTo>
                <a:cubicBezTo>
                  <a:pt x="1264508" y="385234"/>
                  <a:pt x="928799" y="391817"/>
                  <a:pt x="922216" y="391817"/>
                </a:cubicBezTo>
                <a:cubicBezTo>
                  <a:pt x="828864" y="385234"/>
                  <a:pt x="819887" y="394809"/>
                  <a:pt x="682851" y="401391"/>
                </a:cubicBezTo>
                <a:cubicBezTo>
                  <a:pt x="561971" y="404384"/>
                  <a:pt x="642757" y="394809"/>
                  <a:pt x="664300" y="391817"/>
                </a:cubicBezTo>
                <a:cubicBezTo>
                  <a:pt x="689434" y="385234"/>
                  <a:pt x="832454" y="369675"/>
                  <a:pt x="779195" y="363690"/>
                </a:cubicBezTo>
                <a:cubicBezTo>
                  <a:pt x="701402" y="351124"/>
                  <a:pt x="599073" y="385234"/>
                  <a:pt x="539830" y="391817"/>
                </a:cubicBezTo>
                <a:cubicBezTo>
                  <a:pt x="487170" y="394809"/>
                  <a:pt x="406384" y="413360"/>
                  <a:pt x="359708" y="401391"/>
                </a:cubicBezTo>
                <a:cubicBezTo>
                  <a:pt x="369282" y="404384"/>
                  <a:pt x="427927" y="369675"/>
                  <a:pt x="424935" y="382242"/>
                </a:cubicBezTo>
                <a:cubicBezTo>
                  <a:pt x="427927" y="363690"/>
                  <a:pt x="387834" y="369675"/>
                  <a:pt x="359708" y="373265"/>
                </a:cubicBezTo>
                <a:cubicBezTo>
                  <a:pt x="303458" y="373265"/>
                  <a:pt x="79651" y="391817"/>
                  <a:pt x="167020" y="363690"/>
                </a:cubicBezTo>
                <a:cubicBezTo>
                  <a:pt x="319016" y="314022"/>
                  <a:pt x="17416" y="373265"/>
                  <a:pt x="4849" y="363690"/>
                </a:cubicBezTo>
                <a:cubicBezTo>
                  <a:pt x="-22678" y="332573"/>
                  <a:pt x="76659" y="326589"/>
                  <a:pt x="61100" y="332573"/>
                </a:cubicBezTo>
                <a:cubicBezTo>
                  <a:pt x="92217" y="320006"/>
                  <a:pt x="113761" y="298463"/>
                  <a:pt x="120343" y="295470"/>
                </a:cubicBezTo>
                <a:cubicBezTo>
                  <a:pt x="232246" y="261360"/>
                  <a:pt x="375267" y="257770"/>
                  <a:pt x="521279" y="239219"/>
                </a:cubicBezTo>
                <a:cubicBezTo>
                  <a:pt x="648742" y="220668"/>
                  <a:pt x="779195" y="189550"/>
                  <a:pt x="913240" y="170998"/>
                </a:cubicBezTo>
                <a:cubicBezTo>
                  <a:pt x="1317168" y="115345"/>
                  <a:pt x="1920368" y="127314"/>
                  <a:pt x="2427224" y="152448"/>
                </a:cubicBezTo>
                <a:cubicBezTo>
                  <a:pt x="2576828" y="158432"/>
                  <a:pt x="2657614" y="145865"/>
                  <a:pt x="2791060" y="152448"/>
                </a:cubicBezTo>
                <a:cubicBezTo>
                  <a:pt x="2918521" y="155440"/>
                  <a:pt x="3034015" y="183566"/>
                  <a:pt x="3154894" y="199124"/>
                </a:cubicBezTo>
                <a:cubicBezTo>
                  <a:pt x="3229696" y="208101"/>
                  <a:pt x="3494195" y="242809"/>
                  <a:pt x="3375708" y="208101"/>
                </a:cubicBezTo>
                <a:cubicBezTo>
                  <a:pt x="3447518" y="220668"/>
                  <a:pt x="3406826" y="180573"/>
                  <a:pt x="3375708" y="208101"/>
                </a:cubicBezTo>
                <a:cubicBezTo>
                  <a:pt x="3310481" y="205109"/>
                  <a:pt x="3257821" y="196133"/>
                  <a:pt x="3164469" y="180573"/>
                </a:cubicBezTo>
                <a:cubicBezTo>
                  <a:pt x="3074109" y="168007"/>
                  <a:pt x="2915530" y="133897"/>
                  <a:pt x="3011874" y="142873"/>
                </a:cubicBezTo>
                <a:cubicBezTo>
                  <a:pt x="3030425" y="142873"/>
                  <a:pt x="3130359" y="170998"/>
                  <a:pt x="3154894" y="161424"/>
                </a:cubicBezTo>
                <a:cubicBezTo>
                  <a:pt x="3154894" y="183566"/>
                  <a:pt x="3195587" y="165014"/>
                  <a:pt x="3211145" y="170998"/>
                </a:cubicBezTo>
                <a:cubicBezTo>
                  <a:pt x="3214137" y="192542"/>
                  <a:pt x="3251239" y="173991"/>
                  <a:pt x="3270388" y="180573"/>
                </a:cubicBezTo>
                <a:cubicBezTo>
                  <a:pt x="3270388" y="202117"/>
                  <a:pt x="3310481" y="183566"/>
                  <a:pt x="3326040" y="189550"/>
                </a:cubicBezTo>
                <a:cubicBezTo>
                  <a:pt x="3348182" y="220668"/>
                  <a:pt x="3388275" y="180573"/>
                  <a:pt x="3326040" y="189550"/>
                </a:cubicBezTo>
                <a:cubicBezTo>
                  <a:pt x="3326040" y="168007"/>
                  <a:pt x="3285946" y="186558"/>
                  <a:pt x="3270388" y="180573"/>
                </a:cubicBezTo>
                <a:cubicBezTo>
                  <a:pt x="3266797" y="158432"/>
                  <a:pt x="3229696" y="176983"/>
                  <a:pt x="3211145" y="170998"/>
                </a:cubicBezTo>
                <a:cubicBezTo>
                  <a:pt x="3211145" y="149456"/>
                  <a:pt x="3170453" y="168007"/>
                  <a:pt x="3154894" y="161424"/>
                </a:cubicBezTo>
                <a:cubicBezTo>
                  <a:pt x="3011874" y="139881"/>
                  <a:pt x="2831751" y="96196"/>
                  <a:pt x="2694715" y="83629"/>
                </a:cubicBezTo>
                <a:cubicBezTo>
                  <a:pt x="2299763" y="53109"/>
                  <a:pt x="1877283" y="62086"/>
                  <a:pt x="1506865" y="46527"/>
                </a:cubicBezTo>
                <a:cubicBezTo>
                  <a:pt x="1417104" y="43535"/>
                  <a:pt x="1320759" y="30968"/>
                  <a:pt x="1248949" y="37551"/>
                </a:cubicBezTo>
                <a:cubicBezTo>
                  <a:pt x="1236382" y="37551"/>
                  <a:pt x="1220824" y="56102"/>
                  <a:pt x="1202273" y="56102"/>
                </a:cubicBezTo>
                <a:cubicBezTo>
                  <a:pt x="1186715" y="56102"/>
                  <a:pt x="1028135" y="33960"/>
                  <a:pt x="1028135" y="27976"/>
                </a:cubicBezTo>
                <a:cubicBezTo>
                  <a:pt x="1028135" y="2842"/>
                  <a:pt x="1233391" y="9425"/>
                  <a:pt x="1230399" y="9425"/>
                </a:cubicBezTo>
                <a:cubicBezTo>
                  <a:pt x="1339310" y="3142"/>
                  <a:pt x="1522723" y="0"/>
                  <a:pt x="1709204" y="0"/>
                </a:cubicBezTo>
                <a:close/>
              </a:path>
            </a:pathLst>
          </a:custGeom>
        </p:spPr>
        <p:txBody>
          <a:bodyPr wrap="square">
            <a:noAutofit/>
          </a:bodyPr>
          <a:lstStyle>
            <a:lvl1pPr>
              <a:defRPr sz="1600"/>
            </a:lvl1pPr>
          </a:lstStyle>
          <a:p>
            <a:endParaRPr lang="en-US" dirty="0"/>
          </a:p>
        </p:txBody>
      </p:sp>
    </p:spTree>
    <p:extLst>
      <p:ext uri="{BB962C8B-B14F-4D97-AF65-F5344CB8AC3E}">
        <p14:creationId xmlns:p14="http://schemas.microsoft.com/office/powerpoint/2010/main" val="1875291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3A0F92B-F6C3-4C3E-918D-FB5E73903248}"/>
              </a:ext>
            </a:extLst>
          </p:cNvPr>
          <p:cNvSpPr>
            <a:spLocks noGrp="1"/>
          </p:cNvSpPr>
          <p:nvPr>
            <p:ph type="pic" sz="quarter" idx="25"/>
          </p:nvPr>
        </p:nvSpPr>
        <p:spPr>
          <a:xfrm>
            <a:off x="5181601" y="666750"/>
            <a:ext cx="6438496" cy="5867400"/>
          </a:xfrm>
          <a:custGeom>
            <a:avLst/>
            <a:gdLst>
              <a:gd name="connsiteX0" fmla="*/ 1723691 w 5271037"/>
              <a:gd name="connsiteY0" fmla="*/ 2979070 h 3156645"/>
              <a:gd name="connsiteX1" fmla="*/ 1729016 w 5271037"/>
              <a:gd name="connsiteY1" fmla="*/ 2982239 h 3156645"/>
              <a:gd name="connsiteX2" fmla="*/ 1714024 w 5271037"/>
              <a:gd name="connsiteY2" fmla="*/ 2980730 h 3156645"/>
              <a:gd name="connsiteX3" fmla="*/ 1723691 w 5271037"/>
              <a:gd name="connsiteY3" fmla="*/ 2979070 h 3156645"/>
              <a:gd name="connsiteX4" fmla="*/ 1708698 w 5271037"/>
              <a:gd name="connsiteY4" fmla="*/ 2977561 h 3156645"/>
              <a:gd name="connsiteX5" fmla="*/ 1714024 w 5271037"/>
              <a:gd name="connsiteY5" fmla="*/ 2980730 h 3156645"/>
              <a:gd name="connsiteX6" fmla="*/ 1699031 w 5271037"/>
              <a:gd name="connsiteY6" fmla="*/ 2979221 h 3156645"/>
              <a:gd name="connsiteX7" fmla="*/ 1708698 w 5271037"/>
              <a:gd name="connsiteY7" fmla="*/ 2977561 h 3156645"/>
              <a:gd name="connsiteX8" fmla="*/ 1696270 w 5271037"/>
              <a:gd name="connsiteY8" fmla="*/ 2975331 h 3156645"/>
              <a:gd name="connsiteX9" fmla="*/ 1697228 w 5271037"/>
              <a:gd name="connsiteY9" fmla="*/ 2976681 h 3156645"/>
              <a:gd name="connsiteX10" fmla="*/ 1699031 w 5271037"/>
              <a:gd name="connsiteY10" fmla="*/ 2979221 h 3156645"/>
              <a:gd name="connsiteX11" fmla="*/ 1693622 w 5271037"/>
              <a:gd name="connsiteY11" fmla="*/ 2971600 h 3156645"/>
              <a:gd name="connsiteX12" fmla="*/ 1696270 w 5271037"/>
              <a:gd name="connsiteY12" fmla="*/ 2975331 h 3156645"/>
              <a:gd name="connsiteX13" fmla="*/ 1694223 w 5271037"/>
              <a:gd name="connsiteY13" fmla="*/ 2972447 h 3156645"/>
              <a:gd name="connsiteX14" fmla="*/ 1693622 w 5271037"/>
              <a:gd name="connsiteY14" fmla="*/ 2971600 h 3156645"/>
              <a:gd name="connsiteX15" fmla="*/ 2976418 w 5271037"/>
              <a:gd name="connsiteY15" fmla="*/ 2841930 h 3156645"/>
              <a:gd name="connsiteX16" fmla="*/ 2944256 w 5271037"/>
              <a:gd name="connsiteY16" fmla="*/ 2845881 h 3156645"/>
              <a:gd name="connsiteX17" fmla="*/ 2905999 w 5271037"/>
              <a:gd name="connsiteY17" fmla="*/ 2843982 h 3156645"/>
              <a:gd name="connsiteX18" fmla="*/ 2944256 w 5271037"/>
              <a:gd name="connsiteY18" fmla="*/ 2845881 h 3156645"/>
              <a:gd name="connsiteX19" fmla="*/ 2976418 w 5271037"/>
              <a:gd name="connsiteY19" fmla="*/ 2841930 h 3156645"/>
              <a:gd name="connsiteX20" fmla="*/ 2857142 w 5271037"/>
              <a:gd name="connsiteY20" fmla="*/ 2837883 h 3156645"/>
              <a:gd name="connsiteX21" fmla="*/ 2855906 w 5271037"/>
              <a:gd name="connsiteY21" fmla="*/ 2838453 h 3156645"/>
              <a:gd name="connsiteX22" fmla="*/ 2854256 w 5271037"/>
              <a:gd name="connsiteY22" fmla="*/ 2839214 h 3156645"/>
              <a:gd name="connsiteX23" fmla="*/ 2849722 w 5271037"/>
              <a:gd name="connsiteY23" fmla="*/ 2841306 h 3156645"/>
              <a:gd name="connsiteX24" fmla="*/ 2846013 w 5271037"/>
              <a:gd name="connsiteY24" fmla="*/ 2843017 h 3156645"/>
              <a:gd name="connsiteX25" fmla="*/ 2853587 w 5271037"/>
              <a:gd name="connsiteY25" fmla="*/ 2839523 h 3156645"/>
              <a:gd name="connsiteX26" fmla="*/ 2854256 w 5271037"/>
              <a:gd name="connsiteY26" fmla="*/ 2839214 h 3156645"/>
              <a:gd name="connsiteX27" fmla="*/ 2791699 w 5271037"/>
              <a:gd name="connsiteY27" fmla="*/ 2834207 h 3156645"/>
              <a:gd name="connsiteX28" fmla="*/ 2783544 w 5271037"/>
              <a:gd name="connsiteY28" fmla="*/ 2836731 h 3156645"/>
              <a:gd name="connsiteX29" fmla="*/ 2768552 w 5271037"/>
              <a:gd name="connsiteY29" fmla="*/ 2835222 h 3156645"/>
              <a:gd name="connsiteX30" fmla="*/ 2783544 w 5271037"/>
              <a:gd name="connsiteY30" fmla="*/ 2836731 h 3156645"/>
              <a:gd name="connsiteX31" fmla="*/ 2791699 w 5271037"/>
              <a:gd name="connsiteY31" fmla="*/ 2834207 h 3156645"/>
              <a:gd name="connsiteX32" fmla="*/ 2718917 w 5271037"/>
              <a:gd name="connsiteY32" fmla="*/ 2828819 h 3156645"/>
              <a:gd name="connsiteX33" fmla="*/ 2715677 w 5271037"/>
              <a:gd name="connsiteY33" fmla="*/ 2830180 h 3156645"/>
              <a:gd name="connsiteX34" fmla="*/ 2715180 w 5271037"/>
              <a:gd name="connsiteY34" fmla="*/ 2830388 h 3156645"/>
              <a:gd name="connsiteX35" fmla="*/ 2707220 w 5271037"/>
              <a:gd name="connsiteY35" fmla="*/ 2833732 h 3156645"/>
              <a:gd name="connsiteX36" fmla="*/ 2711119 w 5271037"/>
              <a:gd name="connsiteY36" fmla="*/ 2832094 h 3156645"/>
              <a:gd name="connsiteX37" fmla="*/ 2715677 w 5271037"/>
              <a:gd name="connsiteY37" fmla="*/ 2830180 h 3156645"/>
              <a:gd name="connsiteX38" fmla="*/ 2717618 w 5271037"/>
              <a:gd name="connsiteY38" fmla="*/ 2829365 h 3156645"/>
              <a:gd name="connsiteX39" fmla="*/ 2718917 w 5271037"/>
              <a:gd name="connsiteY39" fmla="*/ 2828819 h 3156645"/>
              <a:gd name="connsiteX40" fmla="*/ 2209517 w 5271037"/>
              <a:gd name="connsiteY40" fmla="*/ 2826755 h 3156645"/>
              <a:gd name="connsiteX41" fmla="*/ 2199825 w 5271037"/>
              <a:gd name="connsiteY41" fmla="*/ 2828316 h 3156645"/>
              <a:gd name="connsiteX42" fmla="*/ 2215007 w 5271037"/>
              <a:gd name="connsiteY42" fmla="*/ 2830624 h 3156645"/>
              <a:gd name="connsiteX43" fmla="*/ 2215007 w 5271037"/>
              <a:gd name="connsiteY43" fmla="*/ 2830624 h 3156645"/>
              <a:gd name="connsiteX44" fmla="*/ 2209517 w 5271037"/>
              <a:gd name="connsiteY44" fmla="*/ 2826755 h 3156645"/>
              <a:gd name="connsiteX45" fmla="*/ 2528224 w 5271037"/>
              <a:gd name="connsiteY45" fmla="*/ 2815621 h 3156645"/>
              <a:gd name="connsiteX46" fmla="*/ 2515369 w 5271037"/>
              <a:gd name="connsiteY46" fmla="*/ 2821837 h 3156645"/>
              <a:gd name="connsiteX47" fmla="*/ 2538444 w 5271037"/>
              <a:gd name="connsiteY47" fmla="*/ 2821429 h 3156645"/>
              <a:gd name="connsiteX48" fmla="*/ 2553436 w 5271037"/>
              <a:gd name="connsiteY48" fmla="*/ 2822938 h 3156645"/>
              <a:gd name="connsiteX49" fmla="*/ 2576701 w 5271037"/>
              <a:gd name="connsiteY49" fmla="*/ 2823328 h 3156645"/>
              <a:gd name="connsiteX50" fmla="*/ 2591693 w 5271037"/>
              <a:gd name="connsiteY50" fmla="*/ 2824837 h 3156645"/>
              <a:gd name="connsiteX51" fmla="*/ 2591693 w 5271037"/>
              <a:gd name="connsiteY51" fmla="*/ 2824837 h 3156645"/>
              <a:gd name="connsiteX52" fmla="*/ 2576701 w 5271037"/>
              <a:gd name="connsiteY52" fmla="*/ 2823328 h 3156645"/>
              <a:gd name="connsiteX53" fmla="*/ 2553436 w 5271037"/>
              <a:gd name="connsiteY53" fmla="*/ 2822938 h 3156645"/>
              <a:gd name="connsiteX54" fmla="*/ 2538444 w 5271037"/>
              <a:gd name="connsiteY54" fmla="*/ 2821429 h 3156645"/>
              <a:gd name="connsiteX55" fmla="*/ 2528224 w 5271037"/>
              <a:gd name="connsiteY55" fmla="*/ 2815621 h 3156645"/>
              <a:gd name="connsiteX56" fmla="*/ 2326640 w 5271037"/>
              <a:gd name="connsiteY56" fmla="*/ 2798847 h 3156645"/>
              <a:gd name="connsiteX57" fmla="*/ 2291051 w 5271037"/>
              <a:gd name="connsiteY57" fmla="*/ 2801605 h 3156645"/>
              <a:gd name="connsiteX58" fmla="*/ 2406769 w 5271037"/>
              <a:gd name="connsiteY58" fmla="*/ 2811299 h 3156645"/>
              <a:gd name="connsiteX59" fmla="*/ 2422916 w 5271037"/>
              <a:gd name="connsiteY59" fmla="*/ 2812534 h 3156645"/>
              <a:gd name="connsiteX60" fmla="*/ 2444836 w 5271037"/>
              <a:gd name="connsiteY60" fmla="*/ 2812399 h 3156645"/>
              <a:gd name="connsiteX61" fmla="*/ 2460983 w 5271037"/>
              <a:gd name="connsiteY61" fmla="*/ 2813634 h 3156645"/>
              <a:gd name="connsiteX62" fmla="*/ 2475975 w 5271037"/>
              <a:gd name="connsiteY62" fmla="*/ 2815143 h 3156645"/>
              <a:gd name="connsiteX63" fmla="*/ 2475975 w 5271037"/>
              <a:gd name="connsiteY63" fmla="*/ 2815143 h 3156645"/>
              <a:gd name="connsiteX64" fmla="*/ 2460983 w 5271037"/>
              <a:gd name="connsiteY64" fmla="*/ 2813634 h 3156645"/>
              <a:gd name="connsiteX65" fmla="*/ 2444836 w 5271037"/>
              <a:gd name="connsiteY65" fmla="*/ 2812399 h 3156645"/>
              <a:gd name="connsiteX66" fmla="*/ 2422916 w 5271037"/>
              <a:gd name="connsiteY66" fmla="*/ 2812534 h 3156645"/>
              <a:gd name="connsiteX67" fmla="*/ 2406769 w 5271037"/>
              <a:gd name="connsiteY67" fmla="*/ 2811299 h 3156645"/>
              <a:gd name="connsiteX68" fmla="*/ 2326640 w 5271037"/>
              <a:gd name="connsiteY68" fmla="*/ 2798847 h 3156645"/>
              <a:gd name="connsiteX69" fmla="*/ 2254089 w 5271037"/>
              <a:gd name="connsiteY69" fmla="*/ 2793594 h 3156645"/>
              <a:gd name="connsiteX70" fmla="*/ 2244919 w 5271037"/>
              <a:gd name="connsiteY70" fmla="*/ 2797353 h 3156645"/>
              <a:gd name="connsiteX71" fmla="*/ 2259912 w 5271037"/>
              <a:gd name="connsiteY71" fmla="*/ 2798862 h 3156645"/>
              <a:gd name="connsiteX72" fmla="*/ 2259912 w 5271037"/>
              <a:gd name="connsiteY72" fmla="*/ 2798862 h 3156645"/>
              <a:gd name="connsiteX73" fmla="*/ 2254089 w 5271037"/>
              <a:gd name="connsiteY73" fmla="*/ 2793594 h 3156645"/>
              <a:gd name="connsiteX74" fmla="*/ 2095356 w 5271037"/>
              <a:gd name="connsiteY74" fmla="*/ 2777365 h 3156645"/>
              <a:gd name="connsiteX75" fmla="*/ 2104989 w 5271037"/>
              <a:gd name="connsiteY75" fmla="*/ 2783272 h 3156645"/>
              <a:gd name="connsiteX76" fmla="*/ 2121137 w 5271037"/>
              <a:gd name="connsiteY76" fmla="*/ 2784507 h 3156645"/>
              <a:gd name="connsiteX77" fmla="*/ 2136130 w 5271037"/>
              <a:gd name="connsiteY77" fmla="*/ 2786015 h 3156645"/>
              <a:gd name="connsiteX78" fmla="*/ 2152276 w 5271037"/>
              <a:gd name="connsiteY78" fmla="*/ 2787250 h 3156645"/>
              <a:gd name="connsiteX79" fmla="*/ 2152276 w 5271037"/>
              <a:gd name="connsiteY79" fmla="*/ 2787250 h 3156645"/>
              <a:gd name="connsiteX80" fmla="*/ 2136130 w 5271037"/>
              <a:gd name="connsiteY80" fmla="*/ 2786015 h 3156645"/>
              <a:gd name="connsiteX81" fmla="*/ 2121137 w 5271037"/>
              <a:gd name="connsiteY81" fmla="*/ 2784507 h 3156645"/>
              <a:gd name="connsiteX82" fmla="*/ 2104989 w 5271037"/>
              <a:gd name="connsiteY82" fmla="*/ 2783272 h 3156645"/>
              <a:gd name="connsiteX83" fmla="*/ 2095356 w 5271037"/>
              <a:gd name="connsiteY83" fmla="*/ 2777365 h 3156645"/>
              <a:gd name="connsiteX84" fmla="*/ 1862531 w 5271037"/>
              <a:gd name="connsiteY84" fmla="*/ 2756934 h 3156645"/>
              <a:gd name="connsiteX85" fmla="*/ 1865679 w 5271037"/>
              <a:gd name="connsiteY85" fmla="*/ 2761530 h 3156645"/>
              <a:gd name="connsiteX86" fmla="*/ 1881826 w 5271037"/>
              <a:gd name="connsiteY86" fmla="*/ 2762766 h 3156645"/>
              <a:gd name="connsiteX87" fmla="*/ 1997354 w 5271037"/>
              <a:gd name="connsiteY87" fmla="*/ 2771660 h 3156645"/>
              <a:gd name="connsiteX88" fmla="*/ 1997354 w 5271037"/>
              <a:gd name="connsiteY88" fmla="*/ 2771660 h 3156645"/>
              <a:gd name="connsiteX89" fmla="*/ 1881826 w 5271037"/>
              <a:gd name="connsiteY89" fmla="*/ 2762766 h 3156645"/>
              <a:gd name="connsiteX90" fmla="*/ 1865679 w 5271037"/>
              <a:gd name="connsiteY90" fmla="*/ 2761530 h 3156645"/>
              <a:gd name="connsiteX91" fmla="*/ 1862531 w 5271037"/>
              <a:gd name="connsiteY91" fmla="*/ 2756934 h 3156645"/>
              <a:gd name="connsiteX92" fmla="*/ 1286936 w 5271037"/>
              <a:gd name="connsiteY92" fmla="*/ 2716263 h 3156645"/>
              <a:gd name="connsiteX93" fmla="*/ 1288798 w 5271037"/>
              <a:gd name="connsiteY93" fmla="*/ 2720254 h 3156645"/>
              <a:gd name="connsiteX94" fmla="*/ 1280733 w 5271037"/>
              <a:gd name="connsiteY94" fmla="*/ 2717102 h 3156645"/>
              <a:gd name="connsiteX95" fmla="*/ 1286936 w 5271037"/>
              <a:gd name="connsiteY95" fmla="*/ 2716263 h 3156645"/>
              <a:gd name="connsiteX96" fmla="*/ 1274910 w 5271037"/>
              <a:gd name="connsiteY96" fmla="*/ 2711834 h 3156645"/>
              <a:gd name="connsiteX97" fmla="*/ 1280733 w 5271037"/>
              <a:gd name="connsiteY97" fmla="*/ 2717102 h 3156645"/>
              <a:gd name="connsiteX98" fmla="*/ 1265740 w 5271037"/>
              <a:gd name="connsiteY98" fmla="*/ 2715593 h 3156645"/>
              <a:gd name="connsiteX99" fmla="*/ 1274910 w 5271037"/>
              <a:gd name="connsiteY99" fmla="*/ 2711834 h 3156645"/>
              <a:gd name="connsiteX100" fmla="*/ 1260544 w 5271037"/>
              <a:gd name="connsiteY100" fmla="*/ 2708871 h 3156645"/>
              <a:gd name="connsiteX101" fmla="*/ 1265740 w 5271037"/>
              <a:gd name="connsiteY101" fmla="*/ 2715593 h 3156645"/>
              <a:gd name="connsiteX102" fmla="*/ 1256331 w 5271037"/>
              <a:gd name="connsiteY102" fmla="*/ 2711915 h 3156645"/>
              <a:gd name="connsiteX103" fmla="*/ 1260544 w 5271037"/>
              <a:gd name="connsiteY103" fmla="*/ 2708871 h 3156645"/>
              <a:gd name="connsiteX104" fmla="*/ 1247128 w 5271037"/>
              <a:gd name="connsiteY104" fmla="*/ 2703967 h 3156645"/>
              <a:gd name="connsiteX105" fmla="*/ 1256331 w 5271037"/>
              <a:gd name="connsiteY105" fmla="*/ 2711915 h 3156645"/>
              <a:gd name="connsiteX106" fmla="*/ 1247128 w 5271037"/>
              <a:gd name="connsiteY106" fmla="*/ 2703967 h 3156645"/>
              <a:gd name="connsiteX107" fmla="*/ 1257306 w 5271037"/>
              <a:gd name="connsiteY107" fmla="*/ 2649204 h 3156645"/>
              <a:gd name="connsiteX108" fmla="*/ 1297225 w 5271037"/>
              <a:gd name="connsiteY108" fmla="*/ 2660140 h 3156645"/>
              <a:gd name="connsiteX109" fmla="*/ 1288750 w 5271037"/>
              <a:gd name="connsiteY109" fmla="*/ 2658866 h 3156645"/>
              <a:gd name="connsiteX110" fmla="*/ 1211174 w 5271037"/>
              <a:gd name="connsiteY110" fmla="*/ 2644952 h 3156645"/>
              <a:gd name="connsiteX111" fmla="*/ 1257306 w 5271037"/>
              <a:gd name="connsiteY111" fmla="*/ 2649204 h 3156645"/>
              <a:gd name="connsiteX112" fmla="*/ 1227901 w 5271037"/>
              <a:gd name="connsiteY112" fmla="*/ 2647105 h 3156645"/>
              <a:gd name="connsiteX113" fmla="*/ 1214097 w 5271037"/>
              <a:gd name="connsiteY113" fmla="*/ 2645504 h 3156645"/>
              <a:gd name="connsiteX114" fmla="*/ 523636 w 5271037"/>
              <a:gd name="connsiteY114" fmla="*/ 2106454 h 3156645"/>
              <a:gd name="connsiteX115" fmla="*/ 521688 w 5271037"/>
              <a:gd name="connsiteY115" fmla="*/ 2106916 h 3156645"/>
              <a:gd name="connsiteX116" fmla="*/ 520554 w 5271037"/>
              <a:gd name="connsiteY116" fmla="*/ 2107185 h 3156645"/>
              <a:gd name="connsiteX117" fmla="*/ 518441 w 5271037"/>
              <a:gd name="connsiteY117" fmla="*/ 2107686 h 3156645"/>
              <a:gd name="connsiteX118" fmla="*/ 517791 w 5271037"/>
              <a:gd name="connsiteY118" fmla="*/ 2107840 h 3156645"/>
              <a:gd name="connsiteX119" fmla="*/ 520554 w 5271037"/>
              <a:gd name="connsiteY119" fmla="*/ 2107185 h 3156645"/>
              <a:gd name="connsiteX120" fmla="*/ 204825 w 5271037"/>
              <a:gd name="connsiteY120" fmla="*/ 1878142 h 3156645"/>
              <a:gd name="connsiteX121" fmla="*/ 204158 w 5271037"/>
              <a:gd name="connsiteY121" fmla="*/ 1878256 h 3156645"/>
              <a:gd name="connsiteX122" fmla="*/ 204060 w 5271037"/>
              <a:gd name="connsiteY122" fmla="*/ 1878192 h 3156645"/>
              <a:gd name="connsiteX123" fmla="*/ 204825 w 5271037"/>
              <a:gd name="connsiteY123" fmla="*/ 1878142 h 3156645"/>
              <a:gd name="connsiteX124" fmla="*/ 277117 w 5271037"/>
              <a:gd name="connsiteY124" fmla="*/ 1806083 h 3156645"/>
              <a:gd name="connsiteX125" fmla="*/ 263510 w 5271037"/>
              <a:gd name="connsiteY125" fmla="*/ 1806805 h 3156645"/>
              <a:gd name="connsiteX126" fmla="*/ 280969 w 5271037"/>
              <a:gd name="connsiteY126" fmla="*/ 1818705 h 3156645"/>
              <a:gd name="connsiteX127" fmla="*/ 277117 w 5271037"/>
              <a:gd name="connsiteY127" fmla="*/ 1806083 h 3156645"/>
              <a:gd name="connsiteX128" fmla="*/ 17767 w 5271037"/>
              <a:gd name="connsiteY128" fmla="*/ 1622191 h 3156645"/>
              <a:gd name="connsiteX129" fmla="*/ 17788 w 5271037"/>
              <a:gd name="connsiteY129" fmla="*/ 1629542 h 3156645"/>
              <a:gd name="connsiteX130" fmla="*/ 17776 w 5271037"/>
              <a:gd name="connsiteY130" fmla="*/ 1625152 h 3156645"/>
              <a:gd name="connsiteX131" fmla="*/ 17763 w 5271037"/>
              <a:gd name="connsiteY131" fmla="*/ 1620574 h 3156645"/>
              <a:gd name="connsiteX132" fmla="*/ 17767 w 5271037"/>
              <a:gd name="connsiteY132" fmla="*/ 1622191 h 3156645"/>
              <a:gd name="connsiteX133" fmla="*/ 17763 w 5271037"/>
              <a:gd name="connsiteY133" fmla="*/ 1620578 h 3156645"/>
              <a:gd name="connsiteX134" fmla="*/ 17751 w 5271037"/>
              <a:gd name="connsiteY134" fmla="*/ 1616371 h 3156645"/>
              <a:gd name="connsiteX135" fmla="*/ 17755 w 5271037"/>
              <a:gd name="connsiteY135" fmla="*/ 1617834 h 3156645"/>
              <a:gd name="connsiteX136" fmla="*/ 17763 w 5271037"/>
              <a:gd name="connsiteY136" fmla="*/ 1620574 h 3156645"/>
              <a:gd name="connsiteX137" fmla="*/ 12225 w 5271037"/>
              <a:gd name="connsiteY137" fmla="*/ 1587868 h 3156645"/>
              <a:gd name="connsiteX138" fmla="*/ 10261 w 5271037"/>
              <a:gd name="connsiteY138" fmla="*/ 1588869 h 3156645"/>
              <a:gd name="connsiteX139" fmla="*/ 10968 w 5271037"/>
              <a:gd name="connsiteY139" fmla="*/ 1588508 h 3156645"/>
              <a:gd name="connsiteX140" fmla="*/ 22183 w 5271037"/>
              <a:gd name="connsiteY140" fmla="*/ 1582789 h 3156645"/>
              <a:gd name="connsiteX141" fmla="*/ 16393 w 5271037"/>
              <a:gd name="connsiteY141" fmla="*/ 1585742 h 3156645"/>
              <a:gd name="connsiteX142" fmla="*/ 12225 w 5271037"/>
              <a:gd name="connsiteY142" fmla="*/ 1587868 h 3156645"/>
              <a:gd name="connsiteX143" fmla="*/ 12855 w 5271037"/>
              <a:gd name="connsiteY143" fmla="*/ 1587546 h 3156645"/>
              <a:gd name="connsiteX144" fmla="*/ 27950 w 5271037"/>
              <a:gd name="connsiteY144" fmla="*/ 1579849 h 3156645"/>
              <a:gd name="connsiteX145" fmla="*/ 22289 w 5271037"/>
              <a:gd name="connsiteY145" fmla="*/ 1582735 h 3156645"/>
              <a:gd name="connsiteX146" fmla="*/ 22183 w 5271037"/>
              <a:gd name="connsiteY146" fmla="*/ 1582789 h 3156645"/>
              <a:gd name="connsiteX147" fmla="*/ 294214 w 5271037"/>
              <a:gd name="connsiteY147" fmla="*/ 704835 h 3156645"/>
              <a:gd name="connsiteX148" fmla="*/ 293433 w 5271037"/>
              <a:gd name="connsiteY148" fmla="*/ 706868 h 3156645"/>
              <a:gd name="connsiteX149" fmla="*/ 291524 w 5271037"/>
              <a:gd name="connsiteY149" fmla="*/ 711833 h 3156645"/>
              <a:gd name="connsiteX150" fmla="*/ 296287 w 5271037"/>
              <a:gd name="connsiteY150" fmla="*/ 699446 h 3156645"/>
              <a:gd name="connsiteX151" fmla="*/ 295421 w 5271037"/>
              <a:gd name="connsiteY151" fmla="*/ 701697 h 3156645"/>
              <a:gd name="connsiteX152" fmla="*/ 294214 w 5271037"/>
              <a:gd name="connsiteY152" fmla="*/ 704835 h 3156645"/>
              <a:gd name="connsiteX153" fmla="*/ 297489 w 5271037"/>
              <a:gd name="connsiteY153" fmla="*/ 696318 h 3156645"/>
              <a:gd name="connsiteX154" fmla="*/ 297251 w 5271037"/>
              <a:gd name="connsiteY154" fmla="*/ 696939 h 3156645"/>
              <a:gd name="connsiteX155" fmla="*/ 296287 w 5271037"/>
              <a:gd name="connsiteY155" fmla="*/ 699446 h 3156645"/>
              <a:gd name="connsiteX156" fmla="*/ 296614 w 5271037"/>
              <a:gd name="connsiteY156" fmla="*/ 698593 h 3156645"/>
              <a:gd name="connsiteX157" fmla="*/ 297489 w 5271037"/>
              <a:gd name="connsiteY157" fmla="*/ 696318 h 3156645"/>
              <a:gd name="connsiteX158" fmla="*/ 2055755 w 5271037"/>
              <a:gd name="connsiteY158" fmla="*/ 634134 h 3156645"/>
              <a:gd name="connsiteX159" fmla="*/ 2042047 w 5271037"/>
              <a:gd name="connsiteY159" fmla="*/ 636754 h 3156645"/>
              <a:gd name="connsiteX160" fmla="*/ 2065121 w 5271037"/>
              <a:gd name="connsiteY160" fmla="*/ 636345 h 3156645"/>
              <a:gd name="connsiteX161" fmla="*/ 2055755 w 5271037"/>
              <a:gd name="connsiteY161" fmla="*/ 634134 h 3156645"/>
              <a:gd name="connsiteX162" fmla="*/ 2082473 w 5271037"/>
              <a:gd name="connsiteY162" fmla="*/ 633019 h 3156645"/>
              <a:gd name="connsiteX163" fmla="*/ 2078976 w 5271037"/>
              <a:gd name="connsiteY163" fmla="*/ 633057 h 3156645"/>
              <a:gd name="connsiteX164" fmla="*/ 2095123 w 5271037"/>
              <a:gd name="connsiteY164" fmla="*/ 634293 h 3156645"/>
              <a:gd name="connsiteX165" fmla="*/ 2082473 w 5271037"/>
              <a:gd name="connsiteY165" fmla="*/ 633019 h 3156645"/>
              <a:gd name="connsiteX166" fmla="*/ 2115607 w 5271037"/>
              <a:gd name="connsiteY166" fmla="*/ 631965 h 3156645"/>
              <a:gd name="connsiteX167" fmla="*/ 2102050 w 5271037"/>
              <a:gd name="connsiteY167" fmla="*/ 632649 h 3156645"/>
              <a:gd name="connsiteX168" fmla="*/ 2123969 w 5271037"/>
              <a:gd name="connsiteY168" fmla="*/ 632514 h 3156645"/>
              <a:gd name="connsiteX169" fmla="*/ 2115607 w 5271037"/>
              <a:gd name="connsiteY169" fmla="*/ 631965 h 3156645"/>
              <a:gd name="connsiteX170" fmla="*/ 2302315 w 5271037"/>
              <a:gd name="connsiteY170" fmla="*/ 622177 h 3156645"/>
              <a:gd name="connsiteX171" fmla="*/ 2289160 w 5271037"/>
              <a:gd name="connsiteY171" fmla="*/ 624560 h 3156645"/>
              <a:gd name="connsiteX172" fmla="*/ 2311270 w 5271037"/>
              <a:gd name="connsiteY172" fmla="*/ 625224 h 3156645"/>
              <a:gd name="connsiteX173" fmla="*/ 2302315 w 5271037"/>
              <a:gd name="connsiteY173" fmla="*/ 622177 h 3156645"/>
              <a:gd name="connsiteX174" fmla="*/ 275631 w 5271037"/>
              <a:gd name="connsiteY174" fmla="*/ 618507 h 3156645"/>
              <a:gd name="connsiteX175" fmla="*/ 261063 w 5271037"/>
              <a:gd name="connsiteY175" fmla="*/ 619431 h 3156645"/>
              <a:gd name="connsiteX176" fmla="*/ 284137 w 5271037"/>
              <a:gd name="connsiteY176" fmla="*/ 619022 h 3156645"/>
              <a:gd name="connsiteX177" fmla="*/ 275631 w 5271037"/>
              <a:gd name="connsiteY177" fmla="*/ 618507 h 3156645"/>
              <a:gd name="connsiteX178" fmla="*/ 2453029 w 5271037"/>
              <a:gd name="connsiteY178" fmla="*/ 616180 h 3156645"/>
              <a:gd name="connsiteX179" fmla="*/ 2446458 w 5271037"/>
              <a:gd name="connsiteY179" fmla="*/ 619322 h 3156645"/>
              <a:gd name="connsiteX180" fmla="*/ 2461450 w 5271037"/>
              <a:gd name="connsiteY180" fmla="*/ 620831 h 3156645"/>
              <a:gd name="connsiteX181" fmla="*/ 2453029 w 5271037"/>
              <a:gd name="connsiteY181" fmla="*/ 616180 h 3156645"/>
              <a:gd name="connsiteX182" fmla="*/ 2429430 w 5271037"/>
              <a:gd name="connsiteY182" fmla="*/ 615658 h 3156645"/>
              <a:gd name="connsiteX183" fmla="*/ 2415128 w 5271037"/>
              <a:gd name="connsiteY183" fmla="*/ 615779 h 3156645"/>
              <a:gd name="connsiteX184" fmla="*/ 2439531 w 5271037"/>
              <a:gd name="connsiteY184" fmla="*/ 620966 h 3156645"/>
              <a:gd name="connsiteX185" fmla="*/ 2429430 w 5271037"/>
              <a:gd name="connsiteY185" fmla="*/ 615658 h 3156645"/>
              <a:gd name="connsiteX186" fmla="*/ 2484834 w 5271037"/>
              <a:gd name="connsiteY186" fmla="*/ 614016 h 3156645"/>
              <a:gd name="connsiteX187" fmla="*/ 2469533 w 5271037"/>
              <a:gd name="connsiteY187" fmla="*/ 618913 h 3156645"/>
              <a:gd name="connsiteX188" fmla="*/ 2491452 w 5271037"/>
              <a:gd name="connsiteY188" fmla="*/ 618778 h 3156645"/>
              <a:gd name="connsiteX189" fmla="*/ 2484834 w 5271037"/>
              <a:gd name="connsiteY189" fmla="*/ 614016 h 3156645"/>
              <a:gd name="connsiteX190" fmla="*/ 2572612 w 5271037"/>
              <a:gd name="connsiteY190" fmla="*/ 612609 h 3156645"/>
              <a:gd name="connsiteX191" fmla="*/ 2558382 w 5271037"/>
              <a:gd name="connsiteY191" fmla="*/ 613030 h 3156645"/>
              <a:gd name="connsiteX192" fmla="*/ 2581646 w 5271037"/>
              <a:gd name="connsiteY192" fmla="*/ 613420 h 3156645"/>
              <a:gd name="connsiteX193" fmla="*/ 2572612 w 5271037"/>
              <a:gd name="connsiteY193" fmla="*/ 612609 h 3156645"/>
              <a:gd name="connsiteX194" fmla="*/ 2519165 w 5271037"/>
              <a:gd name="connsiteY194" fmla="*/ 610936 h 3156645"/>
              <a:gd name="connsiteX195" fmla="*/ 2506461 w 5271037"/>
              <a:gd name="connsiteY195" fmla="*/ 615217 h 3156645"/>
              <a:gd name="connsiteX196" fmla="*/ 2528380 w 5271037"/>
              <a:gd name="connsiteY196" fmla="*/ 615082 h 3156645"/>
              <a:gd name="connsiteX197" fmla="*/ 2519165 w 5271037"/>
              <a:gd name="connsiteY197" fmla="*/ 610936 h 3156645"/>
              <a:gd name="connsiteX198" fmla="*/ 2927040 w 5271037"/>
              <a:gd name="connsiteY198" fmla="*/ 592683 h 3156645"/>
              <a:gd name="connsiteX199" fmla="*/ 2917800 w 5271037"/>
              <a:gd name="connsiteY199" fmla="*/ 596142 h 3156645"/>
              <a:gd name="connsiteX200" fmla="*/ 2932792 w 5271037"/>
              <a:gd name="connsiteY200" fmla="*/ 597651 h 3156645"/>
              <a:gd name="connsiteX201" fmla="*/ 2927040 w 5271037"/>
              <a:gd name="connsiteY201" fmla="*/ 592683 h 3156645"/>
              <a:gd name="connsiteX202" fmla="*/ 2872621 w 5271037"/>
              <a:gd name="connsiteY202" fmla="*/ 591651 h 3156645"/>
              <a:gd name="connsiteX203" fmla="*/ 2849542 w 5271037"/>
              <a:gd name="connsiteY203" fmla="*/ 596296 h 3156645"/>
              <a:gd name="connsiteX204" fmla="*/ 2812612 w 5271037"/>
              <a:gd name="connsiteY204" fmla="*/ 599991 h 3156645"/>
              <a:gd name="connsiteX205" fmla="*/ 2782611 w 5271037"/>
              <a:gd name="connsiteY205" fmla="*/ 602044 h 3156645"/>
              <a:gd name="connsiteX206" fmla="*/ 2745682 w 5271037"/>
              <a:gd name="connsiteY206" fmla="*/ 605740 h 3156645"/>
              <a:gd name="connsiteX207" fmla="*/ 2655504 w 5271037"/>
              <a:gd name="connsiteY207" fmla="*/ 606028 h 3156645"/>
              <a:gd name="connsiteX208" fmla="*/ 2618575 w 5271037"/>
              <a:gd name="connsiteY208" fmla="*/ 609724 h 3156645"/>
              <a:gd name="connsiteX209" fmla="*/ 2655504 w 5271037"/>
              <a:gd name="connsiteY209" fmla="*/ 606028 h 3156645"/>
              <a:gd name="connsiteX210" fmla="*/ 2745682 w 5271037"/>
              <a:gd name="connsiteY210" fmla="*/ 605740 h 3156645"/>
              <a:gd name="connsiteX211" fmla="*/ 2782611 w 5271037"/>
              <a:gd name="connsiteY211" fmla="*/ 602044 h 3156645"/>
              <a:gd name="connsiteX212" fmla="*/ 2812612 w 5271037"/>
              <a:gd name="connsiteY212" fmla="*/ 599991 h 3156645"/>
              <a:gd name="connsiteX213" fmla="*/ 2849542 w 5271037"/>
              <a:gd name="connsiteY213" fmla="*/ 596296 h 3156645"/>
              <a:gd name="connsiteX214" fmla="*/ 2872621 w 5271037"/>
              <a:gd name="connsiteY214" fmla="*/ 591651 h 3156645"/>
              <a:gd name="connsiteX215" fmla="*/ 365868 w 5271037"/>
              <a:gd name="connsiteY215" fmla="*/ 584409 h 3156645"/>
              <a:gd name="connsiteX216" fmla="*/ 346516 w 5271037"/>
              <a:gd name="connsiteY216" fmla="*/ 594090 h 3156645"/>
              <a:gd name="connsiteX217" fmla="*/ 325807 w 5271037"/>
              <a:gd name="connsiteY217" fmla="*/ 635309 h 3156645"/>
              <a:gd name="connsiteX218" fmla="*/ 365868 w 5271037"/>
              <a:gd name="connsiteY218" fmla="*/ 584409 h 3156645"/>
              <a:gd name="connsiteX219" fmla="*/ 1935945 w 5271037"/>
              <a:gd name="connsiteY219" fmla="*/ 531376 h 3156645"/>
              <a:gd name="connsiteX220" fmla="*/ 1920287 w 5271037"/>
              <a:gd name="connsiteY220" fmla="*/ 534774 h 3156645"/>
              <a:gd name="connsiteX221" fmla="*/ 1942207 w 5271037"/>
              <a:gd name="connsiteY221" fmla="*/ 534639 h 3156645"/>
              <a:gd name="connsiteX222" fmla="*/ 1935945 w 5271037"/>
              <a:gd name="connsiteY222" fmla="*/ 531376 h 3156645"/>
              <a:gd name="connsiteX223" fmla="*/ 2048200 w 5271037"/>
              <a:gd name="connsiteY223" fmla="*/ 521809 h 3156645"/>
              <a:gd name="connsiteX224" fmla="*/ 1949135 w 5271037"/>
              <a:gd name="connsiteY224" fmla="*/ 532995 h 3156645"/>
              <a:gd name="connsiteX225" fmla="*/ 2046067 w 5271037"/>
              <a:gd name="connsiteY225" fmla="*/ 525194 h 3156645"/>
              <a:gd name="connsiteX226" fmla="*/ 2048200 w 5271037"/>
              <a:gd name="connsiteY226" fmla="*/ 521809 h 3156645"/>
              <a:gd name="connsiteX227" fmla="*/ 2638283 w 5271037"/>
              <a:gd name="connsiteY227" fmla="*/ 491903 h 3156645"/>
              <a:gd name="connsiteX228" fmla="*/ 2530314 w 5271037"/>
              <a:gd name="connsiteY228" fmla="*/ 494730 h 3156645"/>
              <a:gd name="connsiteX229" fmla="*/ 2178979 w 5271037"/>
              <a:gd name="connsiteY229" fmla="*/ 509700 h 3156645"/>
              <a:gd name="connsiteX230" fmla="*/ 2145464 w 5271037"/>
              <a:gd name="connsiteY230" fmla="*/ 527784 h 3156645"/>
              <a:gd name="connsiteX231" fmla="*/ 2353546 w 5271037"/>
              <a:gd name="connsiteY231" fmla="*/ 515564 h 3156645"/>
              <a:gd name="connsiteX232" fmla="*/ 2621630 w 5271037"/>
              <a:gd name="connsiteY232" fmla="*/ 499238 h 3156645"/>
              <a:gd name="connsiteX233" fmla="*/ 2638283 w 5271037"/>
              <a:gd name="connsiteY233" fmla="*/ 491903 h 3156645"/>
              <a:gd name="connsiteX234" fmla="*/ 352911 w 5271037"/>
              <a:gd name="connsiteY234" fmla="*/ 461703 h 3156645"/>
              <a:gd name="connsiteX235" fmla="*/ 387654 w 5271037"/>
              <a:gd name="connsiteY235" fmla="*/ 479634 h 3156645"/>
              <a:gd name="connsiteX236" fmla="*/ 361066 w 5271037"/>
              <a:gd name="connsiteY236" fmla="*/ 496074 h 3156645"/>
              <a:gd name="connsiteX237" fmla="*/ 384313 w 5271037"/>
              <a:gd name="connsiteY237" fmla="*/ 501535 h 3156645"/>
              <a:gd name="connsiteX238" fmla="*/ 358880 w 5271037"/>
              <a:gd name="connsiteY238" fmla="*/ 517701 h 3156645"/>
              <a:gd name="connsiteX239" fmla="*/ 352911 w 5271037"/>
              <a:gd name="connsiteY239" fmla="*/ 461703 h 3156645"/>
              <a:gd name="connsiteX240" fmla="*/ 255773 w 5271037"/>
              <a:gd name="connsiteY240" fmla="*/ 452667 h 3156645"/>
              <a:gd name="connsiteX241" fmla="*/ 253918 w 5271037"/>
              <a:gd name="connsiteY241" fmla="*/ 453107 h 3156645"/>
              <a:gd name="connsiteX242" fmla="*/ 253269 w 5271037"/>
              <a:gd name="connsiteY242" fmla="*/ 453261 h 3156645"/>
              <a:gd name="connsiteX243" fmla="*/ 259113 w 5271037"/>
              <a:gd name="connsiteY243" fmla="*/ 451874 h 3156645"/>
              <a:gd name="connsiteX244" fmla="*/ 257165 w 5271037"/>
              <a:gd name="connsiteY244" fmla="*/ 452337 h 3156645"/>
              <a:gd name="connsiteX245" fmla="*/ 255773 w 5271037"/>
              <a:gd name="connsiteY245" fmla="*/ 452667 h 3156645"/>
              <a:gd name="connsiteX246" fmla="*/ 401266 w 5271037"/>
              <a:gd name="connsiteY246" fmla="*/ 432922 h 3156645"/>
              <a:gd name="connsiteX247" fmla="*/ 392026 w 5271037"/>
              <a:gd name="connsiteY247" fmla="*/ 436381 h 3156645"/>
              <a:gd name="connsiteX248" fmla="*/ 407018 w 5271037"/>
              <a:gd name="connsiteY248" fmla="*/ 437889 h 3156645"/>
              <a:gd name="connsiteX249" fmla="*/ 401266 w 5271037"/>
              <a:gd name="connsiteY249" fmla="*/ 432922 h 3156645"/>
              <a:gd name="connsiteX250" fmla="*/ 1424347 w 5271037"/>
              <a:gd name="connsiteY250" fmla="*/ 378462 h 3156645"/>
              <a:gd name="connsiteX251" fmla="*/ 1407602 w 5271037"/>
              <a:gd name="connsiteY251" fmla="*/ 383702 h 3156645"/>
              <a:gd name="connsiteX252" fmla="*/ 1437603 w 5271037"/>
              <a:gd name="connsiteY252" fmla="*/ 381650 h 3156645"/>
              <a:gd name="connsiteX253" fmla="*/ 1424347 w 5271037"/>
              <a:gd name="connsiteY253" fmla="*/ 378462 h 3156645"/>
              <a:gd name="connsiteX254" fmla="*/ 1492074 w 5271037"/>
              <a:gd name="connsiteY254" fmla="*/ 375428 h 3156645"/>
              <a:gd name="connsiteX255" fmla="*/ 1488577 w 5271037"/>
              <a:gd name="connsiteY255" fmla="*/ 375466 h 3156645"/>
              <a:gd name="connsiteX256" fmla="*/ 1504723 w 5271037"/>
              <a:gd name="connsiteY256" fmla="*/ 376700 h 3156645"/>
              <a:gd name="connsiteX257" fmla="*/ 1492074 w 5271037"/>
              <a:gd name="connsiteY257" fmla="*/ 375428 h 3156645"/>
              <a:gd name="connsiteX258" fmla="*/ 2054558 w 5271037"/>
              <a:gd name="connsiteY258" fmla="*/ 339963 h 3156645"/>
              <a:gd name="connsiteX259" fmla="*/ 2017629 w 5271037"/>
              <a:gd name="connsiteY259" fmla="*/ 343659 h 3156645"/>
              <a:gd name="connsiteX260" fmla="*/ 2054558 w 5271037"/>
              <a:gd name="connsiteY260" fmla="*/ 339963 h 3156645"/>
              <a:gd name="connsiteX261" fmla="*/ 2108184 w 5271037"/>
              <a:gd name="connsiteY261" fmla="*/ 338215 h 3156645"/>
              <a:gd name="connsiteX262" fmla="*/ 2078959 w 5271037"/>
              <a:gd name="connsiteY262" fmla="*/ 345149 h 3156645"/>
              <a:gd name="connsiteX263" fmla="*/ 2078959 w 5271037"/>
              <a:gd name="connsiteY263" fmla="*/ 345149 h 3156645"/>
              <a:gd name="connsiteX264" fmla="*/ 2115888 w 5271037"/>
              <a:gd name="connsiteY264" fmla="*/ 341453 h 3156645"/>
              <a:gd name="connsiteX265" fmla="*/ 2108184 w 5271037"/>
              <a:gd name="connsiteY265" fmla="*/ 338215 h 3156645"/>
              <a:gd name="connsiteX266" fmla="*/ 421682 w 5271037"/>
              <a:gd name="connsiteY266" fmla="*/ 299874 h 3156645"/>
              <a:gd name="connsiteX267" fmla="*/ 415879 w 5271037"/>
              <a:gd name="connsiteY267" fmla="*/ 315894 h 3156645"/>
              <a:gd name="connsiteX268" fmla="*/ 420431 w 5271037"/>
              <a:gd name="connsiteY268" fmla="*/ 335078 h 3156645"/>
              <a:gd name="connsiteX269" fmla="*/ 421682 w 5271037"/>
              <a:gd name="connsiteY269" fmla="*/ 299874 h 3156645"/>
              <a:gd name="connsiteX270" fmla="*/ 1827760 w 5271037"/>
              <a:gd name="connsiteY270" fmla="*/ 268271 h 3156645"/>
              <a:gd name="connsiteX271" fmla="*/ 1692702 w 5271037"/>
              <a:gd name="connsiteY271" fmla="*/ 279752 h 3156645"/>
              <a:gd name="connsiteX272" fmla="*/ 1537870 w 5271037"/>
              <a:gd name="connsiteY272" fmla="*/ 295380 h 3156645"/>
              <a:gd name="connsiteX273" fmla="*/ 1678847 w 5271037"/>
              <a:gd name="connsiteY273" fmla="*/ 283039 h 3156645"/>
              <a:gd name="connsiteX274" fmla="*/ 1820963 w 5271037"/>
              <a:gd name="connsiteY274" fmla="*/ 275494 h 3156645"/>
              <a:gd name="connsiteX275" fmla="*/ 1827760 w 5271037"/>
              <a:gd name="connsiteY275" fmla="*/ 268271 h 3156645"/>
              <a:gd name="connsiteX276" fmla="*/ 1868344 w 5271037"/>
              <a:gd name="connsiteY276" fmla="*/ 267180 h 3156645"/>
              <a:gd name="connsiteX277" fmla="*/ 1871747 w 5271037"/>
              <a:gd name="connsiteY277" fmla="*/ 268510 h 3156645"/>
              <a:gd name="connsiteX278" fmla="*/ 1868344 w 5271037"/>
              <a:gd name="connsiteY278" fmla="*/ 267180 h 3156645"/>
              <a:gd name="connsiteX279" fmla="*/ 697247 w 5271037"/>
              <a:gd name="connsiteY279" fmla="*/ 19090 h 3156645"/>
              <a:gd name="connsiteX280" fmla="*/ 697002 w 5271037"/>
              <a:gd name="connsiteY280" fmla="*/ 19110 h 3156645"/>
              <a:gd name="connsiteX281" fmla="*/ 694305 w 5271037"/>
              <a:gd name="connsiteY281" fmla="*/ 19334 h 3156645"/>
              <a:gd name="connsiteX282" fmla="*/ 717407 w 5271037"/>
              <a:gd name="connsiteY282" fmla="*/ 17412 h 3156645"/>
              <a:gd name="connsiteX283" fmla="*/ 715550 w 5271037"/>
              <a:gd name="connsiteY283" fmla="*/ 17566 h 3156645"/>
              <a:gd name="connsiteX284" fmla="*/ 703555 w 5271037"/>
              <a:gd name="connsiteY284" fmla="*/ 18565 h 3156645"/>
              <a:gd name="connsiteX285" fmla="*/ 697247 w 5271037"/>
              <a:gd name="connsiteY285" fmla="*/ 19090 h 3156645"/>
              <a:gd name="connsiteX286" fmla="*/ 713190 w 5271037"/>
              <a:gd name="connsiteY286" fmla="*/ 17763 h 3156645"/>
              <a:gd name="connsiteX287" fmla="*/ 723210 w 5271037"/>
              <a:gd name="connsiteY287" fmla="*/ 16928 h 3156645"/>
              <a:gd name="connsiteX288" fmla="*/ 722054 w 5271037"/>
              <a:gd name="connsiteY288" fmla="*/ 17025 h 3156645"/>
              <a:gd name="connsiteX289" fmla="*/ 717407 w 5271037"/>
              <a:gd name="connsiteY289" fmla="*/ 17412 h 3156645"/>
              <a:gd name="connsiteX290" fmla="*/ 942545 w 5271037"/>
              <a:gd name="connsiteY290" fmla="*/ 0 h 3156645"/>
              <a:gd name="connsiteX291" fmla="*/ 5242290 w 5271037"/>
              <a:gd name="connsiteY291" fmla="*/ 0 h 3156645"/>
              <a:gd name="connsiteX292" fmla="*/ 5244899 w 5271037"/>
              <a:gd name="connsiteY292" fmla="*/ 11073 h 3156645"/>
              <a:gd name="connsiteX293" fmla="*/ 5250166 w 5271037"/>
              <a:gd name="connsiteY293" fmla="*/ 105231 h 3156645"/>
              <a:gd name="connsiteX294" fmla="*/ 5218157 w 5271037"/>
              <a:gd name="connsiteY294" fmla="*/ 191347 h 3156645"/>
              <a:gd name="connsiteX295" fmla="*/ 5235706 w 5271037"/>
              <a:gd name="connsiteY295" fmla="*/ 234466 h 3156645"/>
              <a:gd name="connsiteX296" fmla="*/ 5220786 w 5271037"/>
              <a:gd name="connsiteY296" fmla="*/ 269245 h 3156645"/>
              <a:gd name="connsiteX297" fmla="*/ 5236148 w 5271037"/>
              <a:gd name="connsiteY297" fmla="*/ 333989 h 3156645"/>
              <a:gd name="connsiteX298" fmla="*/ 5228262 w 5271037"/>
              <a:gd name="connsiteY298" fmla="*/ 393274 h 3156645"/>
              <a:gd name="connsiteX299" fmla="*/ 5250552 w 5271037"/>
              <a:gd name="connsiteY299" fmla="*/ 456376 h 3156645"/>
              <a:gd name="connsiteX300" fmla="*/ 5227656 w 5271037"/>
              <a:gd name="connsiteY300" fmla="*/ 519221 h 3156645"/>
              <a:gd name="connsiteX301" fmla="*/ 5242044 w 5271037"/>
              <a:gd name="connsiteY301" fmla="*/ 646677 h 3156645"/>
              <a:gd name="connsiteX302" fmla="*/ 5222841 w 5271037"/>
              <a:gd name="connsiteY302" fmla="*/ 755928 h 3156645"/>
              <a:gd name="connsiteX303" fmla="*/ 5239062 w 5271037"/>
              <a:gd name="connsiteY303" fmla="*/ 793451 h 3156645"/>
              <a:gd name="connsiteX304" fmla="*/ 5231456 w 5271037"/>
              <a:gd name="connsiteY304" fmla="*/ 884753 h 3156645"/>
              <a:gd name="connsiteX305" fmla="*/ 5249004 w 5271037"/>
              <a:gd name="connsiteY305" fmla="*/ 927872 h 3156645"/>
              <a:gd name="connsiteX306" fmla="*/ 5243304 w 5271037"/>
              <a:gd name="connsiteY306" fmla="*/ 965530 h 3156645"/>
              <a:gd name="connsiteX307" fmla="*/ 5257248 w 5271037"/>
              <a:gd name="connsiteY307" fmla="*/ 993461 h 3156645"/>
              <a:gd name="connsiteX308" fmla="*/ 5242330 w 5271037"/>
              <a:gd name="connsiteY308" fmla="*/ 1028241 h 3156645"/>
              <a:gd name="connsiteX309" fmla="*/ 5252950 w 5271037"/>
              <a:gd name="connsiteY309" fmla="*/ 1073002 h 3156645"/>
              <a:gd name="connsiteX310" fmla="*/ 5246392 w 5271037"/>
              <a:gd name="connsiteY310" fmla="*/ 1137882 h 3156645"/>
              <a:gd name="connsiteX311" fmla="*/ 5269449 w 5271037"/>
              <a:gd name="connsiteY311" fmla="*/ 1142543 h 3156645"/>
              <a:gd name="connsiteX312" fmla="*/ 5189286 w 5271037"/>
              <a:gd name="connsiteY312" fmla="*/ 1313540 h 3156645"/>
              <a:gd name="connsiteX313" fmla="*/ 5139714 w 5271037"/>
              <a:gd name="connsiteY313" fmla="*/ 1361608 h 3156645"/>
              <a:gd name="connsiteX314" fmla="*/ 5174366 w 5271037"/>
              <a:gd name="connsiteY314" fmla="*/ 1348320 h 3156645"/>
              <a:gd name="connsiteX315" fmla="*/ 5146731 w 5271037"/>
              <a:gd name="connsiteY315" fmla="*/ 1391183 h 3156645"/>
              <a:gd name="connsiteX316" fmla="*/ 5181474 w 5271037"/>
              <a:gd name="connsiteY316" fmla="*/ 1409113 h 3156645"/>
              <a:gd name="connsiteX317" fmla="*/ 5152700 w 5271037"/>
              <a:gd name="connsiteY317" fmla="*/ 1447180 h 3156645"/>
              <a:gd name="connsiteX318" fmla="*/ 5191136 w 5271037"/>
              <a:gd name="connsiteY318" fmla="*/ 1511516 h 3156645"/>
              <a:gd name="connsiteX319" fmla="*/ 5092017 w 5271037"/>
              <a:gd name="connsiteY319" fmla="*/ 1540944 h 3156645"/>
              <a:gd name="connsiteX320" fmla="*/ 5110514 w 5271037"/>
              <a:gd name="connsiteY320" fmla="*/ 1588058 h 3156645"/>
              <a:gd name="connsiteX321" fmla="*/ 5157974 w 5271037"/>
              <a:gd name="connsiteY321" fmla="*/ 1597906 h 3156645"/>
              <a:gd name="connsiteX322" fmla="*/ 5162714 w 5271037"/>
              <a:gd name="connsiteY322" fmla="*/ 1617889 h 3156645"/>
              <a:gd name="connsiteX323" fmla="*/ 5174383 w 5271037"/>
              <a:gd name="connsiteY323" fmla="*/ 1636228 h 3156645"/>
              <a:gd name="connsiteX324" fmla="*/ 5131664 w 5271037"/>
              <a:gd name="connsiteY324" fmla="*/ 1646364 h 3156645"/>
              <a:gd name="connsiteX325" fmla="*/ 5150367 w 5271037"/>
              <a:gd name="connsiteY325" fmla="*/ 1689208 h 3156645"/>
              <a:gd name="connsiteX326" fmla="*/ 5130706 w 5271037"/>
              <a:gd name="connsiteY326" fmla="*/ 1704005 h 3156645"/>
              <a:gd name="connsiteX327" fmla="*/ 5154044 w 5271037"/>
              <a:gd name="connsiteY327" fmla="*/ 1740683 h 3156645"/>
              <a:gd name="connsiteX328" fmla="*/ 5128610 w 5271037"/>
              <a:gd name="connsiteY328" fmla="*/ 1756850 h 3156645"/>
              <a:gd name="connsiteX329" fmla="*/ 5155271 w 5271037"/>
              <a:gd name="connsiteY329" fmla="*/ 1776698 h 3156645"/>
              <a:gd name="connsiteX330" fmla="*/ 5157826 w 5271037"/>
              <a:gd name="connsiteY330" fmla="*/ 1818307 h 3156645"/>
              <a:gd name="connsiteX331" fmla="*/ 5123174 w 5271037"/>
              <a:gd name="connsiteY331" fmla="*/ 1831595 h 3156645"/>
              <a:gd name="connsiteX332" fmla="*/ 5103512 w 5271037"/>
              <a:gd name="connsiteY332" fmla="*/ 1846392 h 3156645"/>
              <a:gd name="connsiteX333" fmla="*/ 5134932 w 5271037"/>
              <a:gd name="connsiteY333" fmla="*/ 1881153 h 3156645"/>
              <a:gd name="connsiteX334" fmla="*/ 5148966 w 5271037"/>
              <a:gd name="connsiteY334" fmla="*/ 1940303 h 3156645"/>
              <a:gd name="connsiteX335" fmla="*/ 5121240 w 5271037"/>
              <a:gd name="connsiteY335" fmla="*/ 1951947 h 3156645"/>
              <a:gd name="connsiteX336" fmla="*/ 5151611 w 5271037"/>
              <a:gd name="connsiteY336" fmla="*/ 2013131 h 3156645"/>
              <a:gd name="connsiteX337" fmla="*/ 5115804 w 5271037"/>
              <a:gd name="connsiteY337" fmla="*/ 2026693 h 3156645"/>
              <a:gd name="connsiteX338" fmla="*/ 5157564 w 5271037"/>
              <a:gd name="connsiteY338" fmla="*/ 2074198 h 3156645"/>
              <a:gd name="connsiteX339" fmla="*/ 5125376 w 5271037"/>
              <a:gd name="connsiteY339" fmla="*/ 2097877 h 3156645"/>
              <a:gd name="connsiteX340" fmla="*/ 5150916 w 5271037"/>
              <a:gd name="connsiteY340" fmla="*/ 2107860 h 3156645"/>
              <a:gd name="connsiteX341" fmla="*/ 5095464 w 5271037"/>
              <a:gd name="connsiteY341" fmla="*/ 2131148 h 3156645"/>
              <a:gd name="connsiteX342" fmla="*/ 5139410 w 5271037"/>
              <a:gd name="connsiteY342" fmla="*/ 2157027 h 3156645"/>
              <a:gd name="connsiteX343" fmla="*/ 5153634 w 5271037"/>
              <a:gd name="connsiteY343" fmla="*/ 2216976 h 3156645"/>
              <a:gd name="connsiteX344" fmla="*/ 5145659 w 5271037"/>
              <a:gd name="connsiteY344" fmla="*/ 2245042 h 3156645"/>
              <a:gd name="connsiteX345" fmla="*/ 5161789 w 5271037"/>
              <a:gd name="connsiteY345" fmla="*/ 2251346 h 3156645"/>
              <a:gd name="connsiteX346" fmla="*/ 5135480 w 5271037"/>
              <a:gd name="connsiteY346" fmla="*/ 2299804 h 3156645"/>
              <a:gd name="connsiteX347" fmla="*/ 5156369 w 5271037"/>
              <a:gd name="connsiteY347" fmla="*/ 2321022 h 3156645"/>
              <a:gd name="connsiteX348" fmla="*/ 5136708 w 5271037"/>
              <a:gd name="connsiteY348" fmla="*/ 2335819 h 3156645"/>
              <a:gd name="connsiteX349" fmla="*/ 5146102 w 5271037"/>
              <a:gd name="connsiteY349" fmla="*/ 2344567 h 3156645"/>
              <a:gd name="connsiteX350" fmla="*/ 5122944 w 5271037"/>
              <a:gd name="connsiteY350" fmla="*/ 2370324 h 3156645"/>
              <a:gd name="connsiteX351" fmla="*/ 5102514 w 5271037"/>
              <a:gd name="connsiteY351" fmla="*/ 2443561 h 3156645"/>
              <a:gd name="connsiteX352" fmla="*/ 5151201 w 5271037"/>
              <a:gd name="connsiteY352" fmla="*/ 2489423 h 3156645"/>
              <a:gd name="connsiteX353" fmla="*/ 5141024 w 5271037"/>
              <a:gd name="connsiteY353" fmla="*/ 2544185 h 3156645"/>
              <a:gd name="connsiteX354" fmla="*/ 5156385 w 5271037"/>
              <a:gd name="connsiteY354" fmla="*/ 2608931 h 3156645"/>
              <a:gd name="connsiteX355" fmla="*/ 5117080 w 5271037"/>
              <a:gd name="connsiteY355" fmla="*/ 2633454 h 3156645"/>
              <a:gd name="connsiteX356" fmla="*/ 5184274 w 5271037"/>
              <a:gd name="connsiteY356" fmla="*/ 2664793 h 3156645"/>
              <a:gd name="connsiteX357" fmla="*/ 5117434 w 5271037"/>
              <a:gd name="connsiteY357" fmla="*/ 2701760 h 3156645"/>
              <a:gd name="connsiteX358" fmla="*/ 5132532 w 5271037"/>
              <a:gd name="connsiteY358" fmla="*/ 2729417 h 3156645"/>
              <a:gd name="connsiteX359" fmla="*/ 5133932 w 5271037"/>
              <a:gd name="connsiteY359" fmla="*/ 2771300 h 3156645"/>
              <a:gd name="connsiteX360" fmla="*/ 5144364 w 5271037"/>
              <a:gd name="connsiteY360" fmla="*/ 2815263 h 3156645"/>
              <a:gd name="connsiteX361" fmla="*/ 5149106 w 5271037"/>
              <a:gd name="connsiteY361" fmla="*/ 2835246 h 3156645"/>
              <a:gd name="connsiteX362" fmla="*/ 5135340 w 5271037"/>
              <a:gd name="connsiteY362" fmla="*/ 2869752 h 3156645"/>
              <a:gd name="connsiteX363" fmla="*/ 5170084 w 5271037"/>
              <a:gd name="connsiteY363" fmla="*/ 2887682 h 3156645"/>
              <a:gd name="connsiteX364" fmla="*/ 5114911 w 5271037"/>
              <a:gd name="connsiteY364" fmla="*/ 2942989 h 3156645"/>
              <a:gd name="connsiteX365" fmla="*/ 5158767 w 5271037"/>
              <a:gd name="connsiteY365" fmla="*/ 2937649 h 3156645"/>
              <a:gd name="connsiteX366" fmla="*/ 5174040 w 5271037"/>
              <a:gd name="connsiteY366" fmla="*/ 2971175 h 3156645"/>
              <a:gd name="connsiteX367" fmla="*/ 5139386 w 5271037"/>
              <a:gd name="connsiteY367" fmla="*/ 2984463 h 3156645"/>
              <a:gd name="connsiteX368" fmla="*/ 5166064 w 5271037"/>
              <a:gd name="connsiteY368" fmla="*/ 2999242 h 3156645"/>
              <a:gd name="connsiteX369" fmla="*/ 5134824 w 5271037"/>
              <a:gd name="connsiteY369" fmla="*/ 3026917 h 3156645"/>
              <a:gd name="connsiteX370" fmla="*/ 5157024 w 5271037"/>
              <a:gd name="connsiteY370" fmla="*/ 3058800 h 3156645"/>
              <a:gd name="connsiteX371" fmla="*/ 5139656 w 5271037"/>
              <a:gd name="connsiteY371" fmla="*/ 3078119 h 3156645"/>
              <a:gd name="connsiteX372" fmla="*/ 5153880 w 5271037"/>
              <a:gd name="connsiteY372" fmla="*/ 3138068 h 3156645"/>
              <a:gd name="connsiteX373" fmla="*/ 4794462 w 5271037"/>
              <a:gd name="connsiteY373" fmla="*/ 3154955 h 3156645"/>
              <a:gd name="connsiteX374" fmla="*/ 3691853 w 5271037"/>
              <a:gd name="connsiteY374" fmla="*/ 3128655 h 3156645"/>
              <a:gd name="connsiteX375" fmla="*/ 3501140 w 5271037"/>
              <a:gd name="connsiteY375" fmla="*/ 3121556 h 3156645"/>
              <a:gd name="connsiteX376" fmla="*/ 3309289 w 5271037"/>
              <a:gd name="connsiteY376" fmla="*/ 3109663 h 3156645"/>
              <a:gd name="connsiteX377" fmla="*/ 2791552 w 5271037"/>
              <a:gd name="connsiteY377" fmla="*/ 3091503 h 3156645"/>
              <a:gd name="connsiteX378" fmla="*/ 2726618 w 5271037"/>
              <a:gd name="connsiteY378" fmla="*/ 3074825 h 3156645"/>
              <a:gd name="connsiteX379" fmla="*/ 1729016 w 5271037"/>
              <a:gd name="connsiteY379" fmla="*/ 2982239 h 3156645"/>
              <a:gd name="connsiteX380" fmla="*/ 1696566 w 5271037"/>
              <a:gd name="connsiteY380" fmla="*/ 2968830 h 3156645"/>
              <a:gd name="connsiteX381" fmla="*/ 1653758 w 5271037"/>
              <a:gd name="connsiteY381" fmla="*/ 2947747 h 3156645"/>
              <a:gd name="connsiteX382" fmla="*/ 1214161 w 5271037"/>
              <a:gd name="connsiteY382" fmla="*/ 2847724 h 3156645"/>
              <a:gd name="connsiteX383" fmla="*/ 1223275 w 5271037"/>
              <a:gd name="connsiteY383" fmla="*/ 2824453 h 3156645"/>
              <a:gd name="connsiteX384" fmla="*/ 1155117 w 5271037"/>
              <a:gd name="connsiteY384" fmla="*/ 2794188 h 3156645"/>
              <a:gd name="connsiteX385" fmla="*/ 1279848 w 5271037"/>
              <a:gd name="connsiteY385" fmla="*/ 2811031 h 3156645"/>
              <a:gd name="connsiteX386" fmla="*/ 1603653 w 5271037"/>
              <a:gd name="connsiteY386" fmla="*/ 2865072 h 3156645"/>
              <a:gd name="connsiteX387" fmla="*/ 1560845 w 5271037"/>
              <a:gd name="connsiteY387" fmla="*/ 2843989 h 3156645"/>
              <a:gd name="connsiteX388" fmla="*/ 1194248 w 5271037"/>
              <a:gd name="connsiteY388" fmla="*/ 2763795 h 3156645"/>
              <a:gd name="connsiteX389" fmla="*/ 1093433 w 5271037"/>
              <a:gd name="connsiteY389" fmla="*/ 2724391 h 3156645"/>
              <a:gd name="connsiteX390" fmla="*/ 1156950 w 5271037"/>
              <a:gd name="connsiteY390" fmla="*/ 2704255 h 3156645"/>
              <a:gd name="connsiteX391" fmla="*/ 1288798 w 5271037"/>
              <a:gd name="connsiteY391" fmla="*/ 2720254 h 3156645"/>
              <a:gd name="connsiteX392" fmla="*/ 1681983 w 5271037"/>
              <a:gd name="connsiteY392" fmla="*/ 2784008 h 3156645"/>
              <a:gd name="connsiteX393" fmla="*/ 2131757 w 5271037"/>
              <a:gd name="connsiteY393" fmla="*/ 2829269 h 3156645"/>
              <a:gd name="connsiteX394" fmla="*/ 2044903 w 5271037"/>
              <a:gd name="connsiteY394" fmla="*/ 2812726 h 3156645"/>
              <a:gd name="connsiteX395" fmla="*/ 1659973 w 5271037"/>
              <a:gd name="connsiteY395" fmla="*/ 2752924 h 3156645"/>
              <a:gd name="connsiteX396" fmla="*/ 1215726 w 5271037"/>
              <a:gd name="connsiteY396" fmla="*/ 2664136 h 3156645"/>
              <a:gd name="connsiteX397" fmla="*/ 1172917 w 5271037"/>
              <a:gd name="connsiteY397" fmla="*/ 2643053 h 3156645"/>
              <a:gd name="connsiteX398" fmla="*/ 1200410 w 5271037"/>
              <a:gd name="connsiteY398" fmla="*/ 2643918 h 3156645"/>
              <a:gd name="connsiteX399" fmla="*/ 1214097 w 5271037"/>
              <a:gd name="connsiteY399" fmla="*/ 2645504 h 3156645"/>
              <a:gd name="connsiteX400" fmla="*/ 1234316 w 5271037"/>
              <a:gd name="connsiteY400" fmla="*/ 2649325 h 3156645"/>
              <a:gd name="connsiteX401" fmla="*/ 1281640 w 5271037"/>
              <a:gd name="connsiteY401" fmla="*/ 2657798 h 3156645"/>
              <a:gd name="connsiteX402" fmla="*/ 1288750 w 5271037"/>
              <a:gd name="connsiteY402" fmla="*/ 2658866 h 3156645"/>
              <a:gd name="connsiteX403" fmla="*/ 1359253 w 5271037"/>
              <a:gd name="connsiteY403" fmla="*/ 2680529 h 3156645"/>
              <a:gd name="connsiteX404" fmla="*/ 1458640 w 5271037"/>
              <a:gd name="connsiteY404" fmla="*/ 2701064 h 3156645"/>
              <a:gd name="connsiteX405" fmla="*/ 1756905 w 5271037"/>
              <a:gd name="connsiteY405" fmla="*/ 2745123 h 3156645"/>
              <a:gd name="connsiteX406" fmla="*/ 1756905 w 5271037"/>
              <a:gd name="connsiteY406" fmla="*/ 2745123 h 3156645"/>
              <a:gd name="connsiteX407" fmla="*/ 1131157 w 5271037"/>
              <a:gd name="connsiteY407" fmla="*/ 2595548 h 3156645"/>
              <a:gd name="connsiteX408" fmla="*/ 1114748 w 5271037"/>
              <a:gd name="connsiteY408" fmla="*/ 2557225 h 3156645"/>
              <a:gd name="connsiteX409" fmla="*/ 1114658 w 5271037"/>
              <a:gd name="connsiteY409" fmla="*/ 2526007 h 3156645"/>
              <a:gd name="connsiteX410" fmla="*/ 1093786 w 5271037"/>
              <a:gd name="connsiteY410" fmla="*/ 2499719 h 3156645"/>
              <a:gd name="connsiteX411" fmla="*/ 1223168 w 5271037"/>
              <a:gd name="connsiteY411" fmla="*/ 2505327 h 3156645"/>
              <a:gd name="connsiteX412" fmla="*/ 1198867 w 5271037"/>
              <a:gd name="connsiteY412" fmla="*/ 2469721 h 3156645"/>
              <a:gd name="connsiteX413" fmla="*/ 1374677 w 5271037"/>
              <a:gd name="connsiteY413" fmla="*/ 2506529 h 3156645"/>
              <a:gd name="connsiteX414" fmla="*/ 1393010 w 5271037"/>
              <a:gd name="connsiteY414" fmla="*/ 2486137 h 3156645"/>
              <a:gd name="connsiteX415" fmla="*/ 1144390 w 5271037"/>
              <a:gd name="connsiteY415" fmla="*/ 2430299 h 3156645"/>
              <a:gd name="connsiteX416" fmla="*/ 1276065 w 5271037"/>
              <a:gd name="connsiteY416" fmla="*/ 2440429 h 3156645"/>
              <a:gd name="connsiteX417" fmla="*/ 1404589 w 5271037"/>
              <a:gd name="connsiteY417" fmla="*/ 2473258 h 3156645"/>
              <a:gd name="connsiteX418" fmla="*/ 1461162 w 5271037"/>
              <a:gd name="connsiteY418" fmla="*/ 2459835 h 3156645"/>
              <a:gd name="connsiteX419" fmla="*/ 792433 w 5271037"/>
              <a:gd name="connsiteY419" fmla="*/ 2283308 h 3156645"/>
              <a:gd name="connsiteX420" fmla="*/ 692946 w 5271037"/>
              <a:gd name="connsiteY420" fmla="*/ 2249499 h 3156645"/>
              <a:gd name="connsiteX421" fmla="*/ 681277 w 5271037"/>
              <a:gd name="connsiteY421" fmla="*/ 2231160 h 3156645"/>
              <a:gd name="connsiteX422" fmla="*/ 567951 w 5271037"/>
              <a:gd name="connsiteY422" fmla="*/ 2195568 h 3156645"/>
              <a:gd name="connsiteX423" fmla="*/ 694010 w 5271037"/>
              <a:gd name="connsiteY423" fmla="*/ 2218007 h 3156645"/>
              <a:gd name="connsiteX424" fmla="*/ 570137 w 5271037"/>
              <a:gd name="connsiteY424" fmla="*/ 2173942 h 3156645"/>
              <a:gd name="connsiteX425" fmla="*/ 455468 w 5271037"/>
              <a:gd name="connsiteY425" fmla="*/ 2137825 h 3156645"/>
              <a:gd name="connsiteX426" fmla="*/ 440386 w 5271037"/>
              <a:gd name="connsiteY426" fmla="*/ 2105098 h 3156645"/>
              <a:gd name="connsiteX427" fmla="*/ 233173 w 5271037"/>
              <a:gd name="connsiteY427" fmla="*/ 2028459 h 3156645"/>
              <a:gd name="connsiteX428" fmla="*/ 388185 w 5271037"/>
              <a:gd name="connsiteY428" fmla="*/ 2075268 h 3156645"/>
              <a:gd name="connsiteX429" fmla="*/ 491169 w 5271037"/>
              <a:gd name="connsiteY429" fmla="*/ 2098115 h 3156645"/>
              <a:gd name="connsiteX430" fmla="*/ 459767 w 5271037"/>
              <a:gd name="connsiteY430" fmla="*/ 2058283 h 3156645"/>
              <a:gd name="connsiteX431" fmla="*/ 461577 w 5271037"/>
              <a:gd name="connsiteY431" fmla="*/ 2059178 h 3156645"/>
              <a:gd name="connsiteX432" fmla="*/ 477225 w 5271037"/>
              <a:gd name="connsiteY432" fmla="*/ 2070184 h 3156645"/>
              <a:gd name="connsiteX433" fmla="*/ 471165 w 5271037"/>
              <a:gd name="connsiteY433" fmla="*/ 2063917 h 3156645"/>
              <a:gd name="connsiteX434" fmla="*/ 461577 w 5271037"/>
              <a:gd name="connsiteY434" fmla="*/ 2059178 h 3156645"/>
              <a:gd name="connsiteX435" fmla="*/ 461306 w 5271037"/>
              <a:gd name="connsiteY435" fmla="*/ 2058987 h 3156645"/>
              <a:gd name="connsiteX436" fmla="*/ 459767 w 5271037"/>
              <a:gd name="connsiteY436" fmla="*/ 2058283 h 3156645"/>
              <a:gd name="connsiteX437" fmla="*/ 242196 w 5271037"/>
              <a:gd name="connsiteY437" fmla="*/ 1973971 h 3156645"/>
              <a:gd name="connsiteX438" fmla="*/ 178516 w 5271037"/>
              <a:gd name="connsiteY438" fmla="*/ 1926600 h 3156645"/>
              <a:gd name="connsiteX439" fmla="*/ 119209 w 5271037"/>
              <a:gd name="connsiteY439" fmla="*/ 1835976 h 3156645"/>
              <a:gd name="connsiteX440" fmla="*/ 170172 w 5271037"/>
              <a:gd name="connsiteY440" fmla="*/ 1891430 h 3156645"/>
              <a:gd name="connsiteX441" fmla="*/ 197169 w 5271037"/>
              <a:gd name="connsiteY441" fmla="*/ 1879444 h 3156645"/>
              <a:gd name="connsiteX442" fmla="*/ 204158 w 5271037"/>
              <a:gd name="connsiteY442" fmla="*/ 1878256 h 3156645"/>
              <a:gd name="connsiteX443" fmla="*/ 207101 w 5271037"/>
              <a:gd name="connsiteY443" fmla="*/ 1880188 h 3156645"/>
              <a:gd name="connsiteX444" fmla="*/ 245357 w 5271037"/>
              <a:gd name="connsiteY444" fmla="*/ 1889633 h 3156645"/>
              <a:gd name="connsiteX445" fmla="*/ 188605 w 5271037"/>
              <a:gd name="connsiteY445" fmla="*/ 1840619 h 3156645"/>
              <a:gd name="connsiteX446" fmla="*/ 179122 w 5271037"/>
              <a:gd name="connsiteY446" fmla="*/ 1800653 h 3156645"/>
              <a:gd name="connsiteX447" fmla="*/ 192977 w 5271037"/>
              <a:gd name="connsiteY447" fmla="*/ 1797366 h 3156645"/>
              <a:gd name="connsiteX448" fmla="*/ 115163 w 5271037"/>
              <a:gd name="connsiteY448" fmla="*/ 1721265 h 3156645"/>
              <a:gd name="connsiteX449" fmla="*/ 122000 w 5271037"/>
              <a:gd name="connsiteY449" fmla="*/ 1688403 h 3156645"/>
              <a:gd name="connsiteX450" fmla="*/ 99991 w 5271037"/>
              <a:gd name="connsiteY450" fmla="*/ 1657320 h 3156645"/>
              <a:gd name="connsiteX451" fmla="*/ 163581 w 5271037"/>
              <a:gd name="connsiteY451" fmla="*/ 1673471 h 3156645"/>
              <a:gd name="connsiteX452" fmla="*/ 69620 w 5271037"/>
              <a:gd name="connsiteY452" fmla="*/ 1596136 h 3156645"/>
              <a:gd name="connsiteX453" fmla="*/ 27950 w 5271037"/>
              <a:gd name="connsiteY453" fmla="*/ 1579849 h 3156645"/>
              <a:gd name="connsiteX454" fmla="*/ 61 w 5271037"/>
              <a:gd name="connsiteY454" fmla="*/ 1523986 h 3156645"/>
              <a:gd name="connsiteX455" fmla="*/ 48479 w 5271037"/>
              <a:gd name="connsiteY455" fmla="*/ 1476193 h 3156645"/>
              <a:gd name="connsiteX456" fmla="*/ 25142 w 5271037"/>
              <a:gd name="connsiteY456" fmla="*/ 1439514 h 3156645"/>
              <a:gd name="connsiteX457" fmla="*/ 79086 w 5271037"/>
              <a:gd name="connsiteY457" fmla="*/ 1348193 h 3156645"/>
              <a:gd name="connsiteX458" fmla="*/ 62497 w 5271037"/>
              <a:gd name="connsiteY458" fmla="*/ 1247434 h 3156645"/>
              <a:gd name="connsiteX459" fmla="*/ 113207 w 5271037"/>
              <a:gd name="connsiteY459" fmla="*/ 1204162 h 3156645"/>
              <a:gd name="connsiteX460" fmla="*/ 25568 w 5271037"/>
              <a:gd name="connsiteY460" fmla="*/ 1251130 h 3156645"/>
              <a:gd name="connsiteX461" fmla="*/ 109604 w 5271037"/>
              <a:gd name="connsiteY461" fmla="*/ 1188975 h 3156645"/>
              <a:gd name="connsiteX462" fmla="*/ 78095 w 5271037"/>
              <a:gd name="connsiteY462" fmla="*/ 1122996 h 3156645"/>
              <a:gd name="connsiteX463" fmla="*/ 194065 w 5271037"/>
              <a:gd name="connsiteY463" fmla="*/ 938437 h 3156645"/>
              <a:gd name="connsiteX464" fmla="*/ 167208 w 5271037"/>
              <a:gd name="connsiteY464" fmla="*/ 861222 h 3156645"/>
              <a:gd name="connsiteX465" fmla="*/ 223708 w 5271037"/>
              <a:gd name="connsiteY465" fmla="*/ 811511 h 3156645"/>
              <a:gd name="connsiteX466" fmla="*/ 315719 w 5271037"/>
              <a:gd name="connsiteY466" fmla="*/ 721290 h 3156645"/>
              <a:gd name="connsiteX467" fmla="*/ 315719 w 5271037"/>
              <a:gd name="connsiteY467" fmla="*/ 721290 h 3156645"/>
              <a:gd name="connsiteX468" fmla="*/ 291524 w 5271037"/>
              <a:gd name="connsiteY468" fmla="*/ 711833 h 3156645"/>
              <a:gd name="connsiteX469" fmla="*/ 265804 w 5271037"/>
              <a:gd name="connsiteY469" fmla="*/ 639414 h 3156645"/>
              <a:gd name="connsiteX470" fmla="*/ 285644 w 5271037"/>
              <a:gd name="connsiteY470" fmla="*/ 687054 h 3156645"/>
              <a:gd name="connsiteX471" fmla="*/ 241419 w 5271037"/>
              <a:gd name="connsiteY471" fmla="*/ 629158 h 3156645"/>
              <a:gd name="connsiteX472" fmla="*/ 400550 w 5271037"/>
              <a:gd name="connsiteY472" fmla="*/ 533988 h 3156645"/>
              <a:gd name="connsiteX473" fmla="*/ 409484 w 5271037"/>
              <a:gd name="connsiteY473" fmla="*/ 448280 h 3156645"/>
              <a:gd name="connsiteX474" fmla="*/ 352911 w 5271037"/>
              <a:gd name="connsiteY474" fmla="*/ 461703 h 3156645"/>
              <a:gd name="connsiteX475" fmla="*/ 397815 w 5271037"/>
              <a:gd name="connsiteY475" fmla="*/ 429941 h 3156645"/>
              <a:gd name="connsiteX476" fmla="*/ 393074 w 5271037"/>
              <a:gd name="connsiteY476" fmla="*/ 409958 h 3156645"/>
              <a:gd name="connsiteX477" fmla="*/ 426589 w 5271037"/>
              <a:gd name="connsiteY477" fmla="*/ 391874 h 3156645"/>
              <a:gd name="connsiteX478" fmla="*/ 381405 w 5271037"/>
              <a:gd name="connsiteY478" fmla="*/ 391619 h 3156645"/>
              <a:gd name="connsiteX479" fmla="*/ 259113 w 5271037"/>
              <a:gd name="connsiteY479" fmla="*/ 451874 h 3156645"/>
              <a:gd name="connsiteX480" fmla="*/ 379040 w 5271037"/>
              <a:gd name="connsiteY480" fmla="*/ 350808 h 3156645"/>
              <a:gd name="connsiteX481" fmla="*/ 357979 w 5271037"/>
              <a:gd name="connsiteY481" fmla="*/ 323722 h 3156645"/>
              <a:gd name="connsiteX482" fmla="*/ 458244 w 5271037"/>
              <a:gd name="connsiteY482" fmla="*/ 237452 h 3156645"/>
              <a:gd name="connsiteX483" fmla="*/ 468496 w 5271037"/>
              <a:gd name="connsiteY483" fmla="*/ 218978 h 3156645"/>
              <a:gd name="connsiteX484" fmla="*/ 371654 w 5271037"/>
              <a:gd name="connsiteY484" fmla="*/ 257997 h 3156645"/>
              <a:gd name="connsiteX485" fmla="*/ 480002 w 5271037"/>
              <a:gd name="connsiteY485" fmla="*/ 169811 h 3156645"/>
              <a:gd name="connsiteX486" fmla="*/ 520164 w 5271037"/>
              <a:gd name="connsiteY486" fmla="*/ 118066 h 3156645"/>
              <a:gd name="connsiteX487" fmla="*/ 627447 w 5271037"/>
              <a:gd name="connsiteY487" fmla="*/ 61371 h 3156645"/>
              <a:gd name="connsiteX488" fmla="*/ 858340 w 5271037"/>
              <a:gd name="connsiteY488" fmla="*/ 11654 h 3156645"/>
              <a:gd name="connsiteX489" fmla="*/ 934317 w 5271037"/>
              <a:gd name="connsiteY489" fmla="*/ 1147 h 3156645"/>
              <a:gd name="connsiteX490" fmla="*/ 797484 w 5271037"/>
              <a:gd name="connsiteY490" fmla="*/ 0 h 3156645"/>
              <a:gd name="connsiteX491" fmla="*/ 826145 w 5271037"/>
              <a:gd name="connsiteY491" fmla="*/ 0 h 3156645"/>
              <a:gd name="connsiteX492" fmla="*/ 816046 w 5271037"/>
              <a:gd name="connsiteY492" fmla="*/ 2613 h 3156645"/>
              <a:gd name="connsiteX493" fmla="*/ 627447 w 5271037"/>
              <a:gd name="connsiteY493" fmla="*/ 61371 h 3156645"/>
              <a:gd name="connsiteX494" fmla="*/ 694305 w 5271037"/>
              <a:gd name="connsiteY494" fmla="*/ 19334 h 3156645"/>
              <a:gd name="connsiteX495" fmla="*/ 776472 w 5271037"/>
              <a:gd name="connsiteY495" fmla="*/ 6488 h 315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5271037" h="3156645">
                <a:moveTo>
                  <a:pt x="1723691" y="2979070"/>
                </a:moveTo>
                <a:cubicBezTo>
                  <a:pt x="1726431" y="2979053"/>
                  <a:pt x="1728447" y="2979841"/>
                  <a:pt x="1729016" y="2982239"/>
                </a:cubicBezTo>
                <a:cubicBezTo>
                  <a:pt x="1722089" y="2983882"/>
                  <a:pt x="1715162" y="2985526"/>
                  <a:pt x="1714024" y="2980730"/>
                </a:cubicBezTo>
                <a:cubicBezTo>
                  <a:pt x="1717488" y="2979909"/>
                  <a:pt x="1720951" y="2979087"/>
                  <a:pt x="1723691" y="2979070"/>
                </a:cubicBezTo>
                <a:close/>
                <a:moveTo>
                  <a:pt x="1708698" y="2977561"/>
                </a:moveTo>
                <a:cubicBezTo>
                  <a:pt x="1711439" y="2977544"/>
                  <a:pt x="1713455" y="2978332"/>
                  <a:pt x="1714024" y="2980730"/>
                </a:cubicBezTo>
                <a:cubicBezTo>
                  <a:pt x="1707097" y="2982374"/>
                  <a:pt x="1700169" y="2984017"/>
                  <a:pt x="1699031" y="2979221"/>
                </a:cubicBezTo>
                <a:cubicBezTo>
                  <a:pt x="1702495" y="2978399"/>
                  <a:pt x="1705959" y="2977577"/>
                  <a:pt x="1708698" y="2977561"/>
                </a:cubicBezTo>
                <a:close/>
                <a:moveTo>
                  <a:pt x="1696270" y="2975331"/>
                </a:moveTo>
                <a:lnTo>
                  <a:pt x="1697228" y="2976681"/>
                </a:lnTo>
                <a:cubicBezTo>
                  <a:pt x="1698230" y="2978092"/>
                  <a:pt x="1699031" y="2979221"/>
                  <a:pt x="1699031" y="2979221"/>
                </a:cubicBezTo>
                <a:close/>
                <a:moveTo>
                  <a:pt x="1693622" y="2971600"/>
                </a:moveTo>
                <a:lnTo>
                  <a:pt x="1696270" y="2975331"/>
                </a:lnTo>
                <a:lnTo>
                  <a:pt x="1694223" y="2972447"/>
                </a:lnTo>
                <a:cubicBezTo>
                  <a:pt x="1693421" y="2971318"/>
                  <a:pt x="1693021" y="2970753"/>
                  <a:pt x="1693622" y="2971600"/>
                </a:cubicBezTo>
                <a:close/>
                <a:moveTo>
                  <a:pt x="2976418" y="2841930"/>
                </a:moveTo>
                <a:cubicBezTo>
                  <a:pt x="2970673" y="2841249"/>
                  <a:pt x="2960419" y="2842046"/>
                  <a:pt x="2944256" y="2845881"/>
                </a:cubicBezTo>
                <a:cubicBezTo>
                  <a:pt x="2936190" y="2842729"/>
                  <a:pt x="2921008" y="2840421"/>
                  <a:pt x="2905999" y="2843982"/>
                </a:cubicBezTo>
                <a:cubicBezTo>
                  <a:pt x="2915392" y="2852729"/>
                  <a:pt x="2924612" y="2855608"/>
                  <a:pt x="2944256" y="2845881"/>
                </a:cubicBezTo>
                <a:cubicBezTo>
                  <a:pt x="2970312" y="2859328"/>
                  <a:pt x="2993652" y="2843976"/>
                  <a:pt x="2976418" y="2841930"/>
                </a:cubicBezTo>
                <a:close/>
                <a:moveTo>
                  <a:pt x="2857142" y="2837883"/>
                </a:moveTo>
                <a:cubicBezTo>
                  <a:pt x="2858379" y="2837313"/>
                  <a:pt x="2857554" y="2837693"/>
                  <a:pt x="2855906" y="2838453"/>
                </a:cubicBezTo>
                <a:lnTo>
                  <a:pt x="2854256" y="2839214"/>
                </a:lnTo>
                <a:lnTo>
                  <a:pt x="2849722" y="2841306"/>
                </a:lnTo>
                <a:cubicBezTo>
                  <a:pt x="2847661" y="2842256"/>
                  <a:pt x="2846013" y="2843017"/>
                  <a:pt x="2846013" y="2843017"/>
                </a:cubicBezTo>
                <a:cubicBezTo>
                  <a:pt x="2849311" y="2841496"/>
                  <a:pt x="2851784" y="2840355"/>
                  <a:pt x="2853587" y="2839523"/>
                </a:cubicBezTo>
                <a:lnTo>
                  <a:pt x="2854256" y="2839214"/>
                </a:lnTo>
                <a:close/>
                <a:moveTo>
                  <a:pt x="2791699" y="2834207"/>
                </a:moveTo>
                <a:cubicBezTo>
                  <a:pt x="2789683" y="2834496"/>
                  <a:pt x="2787010" y="2835275"/>
                  <a:pt x="2783544" y="2836731"/>
                </a:cubicBezTo>
                <a:cubicBezTo>
                  <a:pt x="2783544" y="2836731"/>
                  <a:pt x="2775478" y="2833578"/>
                  <a:pt x="2768552" y="2835222"/>
                </a:cubicBezTo>
                <a:cubicBezTo>
                  <a:pt x="2769689" y="2840018"/>
                  <a:pt x="2770828" y="2844814"/>
                  <a:pt x="2783544" y="2836731"/>
                </a:cubicBezTo>
                <a:cubicBezTo>
                  <a:pt x="2787693" y="2854216"/>
                  <a:pt x="2805809" y="2832187"/>
                  <a:pt x="2791699" y="2834207"/>
                </a:cubicBezTo>
                <a:close/>
                <a:moveTo>
                  <a:pt x="2718917" y="2828819"/>
                </a:moveTo>
                <a:lnTo>
                  <a:pt x="2715677" y="2830180"/>
                </a:lnTo>
                <a:lnTo>
                  <a:pt x="2715180" y="2830388"/>
                </a:lnTo>
                <a:cubicBezTo>
                  <a:pt x="2713286" y="2831184"/>
                  <a:pt x="2710686" y="2832276"/>
                  <a:pt x="2707220" y="2833732"/>
                </a:cubicBezTo>
                <a:cubicBezTo>
                  <a:pt x="2707220" y="2833732"/>
                  <a:pt x="2708954" y="2833004"/>
                  <a:pt x="2711119" y="2832094"/>
                </a:cubicBezTo>
                <a:lnTo>
                  <a:pt x="2715677" y="2830180"/>
                </a:lnTo>
                <a:lnTo>
                  <a:pt x="2717618" y="2829365"/>
                </a:lnTo>
                <a:cubicBezTo>
                  <a:pt x="2719350" y="2828637"/>
                  <a:pt x="2720218" y="2828273"/>
                  <a:pt x="2718917" y="2828819"/>
                </a:cubicBezTo>
                <a:close/>
                <a:moveTo>
                  <a:pt x="2209517" y="2826755"/>
                </a:moveTo>
                <a:cubicBezTo>
                  <a:pt x="2206752" y="2826672"/>
                  <a:pt x="2203289" y="2827494"/>
                  <a:pt x="2199825" y="2828316"/>
                </a:cubicBezTo>
                <a:cubicBezTo>
                  <a:pt x="2201153" y="2833911"/>
                  <a:pt x="2208080" y="2832268"/>
                  <a:pt x="2215007" y="2830624"/>
                </a:cubicBezTo>
                <a:cubicBezTo>
                  <a:pt x="2219559" y="2849807"/>
                  <a:pt x="2249471" y="2816537"/>
                  <a:pt x="2215007" y="2830624"/>
                </a:cubicBezTo>
                <a:cubicBezTo>
                  <a:pt x="2214344" y="2827826"/>
                  <a:pt x="2212280" y="2826839"/>
                  <a:pt x="2209517" y="2826755"/>
                </a:cubicBezTo>
                <a:close/>
                <a:moveTo>
                  <a:pt x="2528224" y="2815621"/>
                </a:moveTo>
                <a:cubicBezTo>
                  <a:pt x="2523464" y="2816118"/>
                  <a:pt x="2518264" y="2818618"/>
                  <a:pt x="2515369" y="2821837"/>
                </a:cubicBezTo>
                <a:cubicBezTo>
                  <a:pt x="2516508" y="2826634"/>
                  <a:pt x="2530362" y="2823346"/>
                  <a:pt x="2538444" y="2821429"/>
                </a:cubicBezTo>
                <a:cubicBezTo>
                  <a:pt x="2539582" y="2826225"/>
                  <a:pt x="2546508" y="2824581"/>
                  <a:pt x="2553436" y="2822938"/>
                </a:cubicBezTo>
                <a:cubicBezTo>
                  <a:pt x="2561691" y="2826889"/>
                  <a:pt x="2561691" y="2826889"/>
                  <a:pt x="2576701" y="2823328"/>
                </a:cubicBezTo>
                <a:cubicBezTo>
                  <a:pt x="2577838" y="2828124"/>
                  <a:pt x="2584766" y="2826480"/>
                  <a:pt x="2591693" y="2824837"/>
                </a:cubicBezTo>
                <a:cubicBezTo>
                  <a:pt x="2595106" y="2839225"/>
                  <a:pt x="2626346" y="2811549"/>
                  <a:pt x="2591693" y="2824837"/>
                </a:cubicBezTo>
                <a:cubicBezTo>
                  <a:pt x="2590554" y="2820041"/>
                  <a:pt x="2583627" y="2821685"/>
                  <a:pt x="2576701" y="2823328"/>
                </a:cubicBezTo>
                <a:cubicBezTo>
                  <a:pt x="2567291" y="2819650"/>
                  <a:pt x="2567291" y="2819650"/>
                  <a:pt x="2553436" y="2822938"/>
                </a:cubicBezTo>
                <a:cubicBezTo>
                  <a:pt x="2552298" y="2818142"/>
                  <a:pt x="2545371" y="2819785"/>
                  <a:pt x="2538444" y="2821429"/>
                </a:cubicBezTo>
                <a:cubicBezTo>
                  <a:pt x="2537306" y="2816633"/>
                  <a:pt x="2532985" y="2815125"/>
                  <a:pt x="2528224" y="2815621"/>
                </a:cubicBezTo>
                <a:close/>
                <a:moveTo>
                  <a:pt x="2326640" y="2798847"/>
                </a:moveTo>
                <a:cubicBezTo>
                  <a:pt x="2315804" y="2798951"/>
                  <a:pt x="2304036" y="2799791"/>
                  <a:pt x="2291051" y="2801605"/>
                </a:cubicBezTo>
                <a:cubicBezTo>
                  <a:pt x="2330446" y="2808300"/>
                  <a:pt x="2362723" y="2815840"/>
                  <a:pt x="2406769" y="2811299"/>
                </a:cubicBezTo>
                <a:cubicBezTo>
                  <a:pt x="2407906" y="2816095"/>
                  <a:pt x="2414834" y="2814452"/>
                  <a:pt x="2422916" y="2812534"/>
                </a:cubicBezTo>
                <a:cubicBezTo>
                  <a:pt x="2430981" y="2815686"/>
                  <a:pt x="2430981" y="2815686"/>
                  <a:pt x="2444836" y="2812399"/>
                </a:cubicBezTo>
                <a:cubicBezTo>
                  <a:pt x="2445974" y="2817195"/>
                  <a:pt x="2452901" y="2815551"/>
                  <a:pt x="2460983" y="2813634"/>
                </a:cubicBezTo>
                <a:cubicBezTo>
                  <a:pt x="2462120" y="2818430"/>
                  <a:pt x="2469048" y="2816786"/>
                  <a:pt x="2475975" y="2815143"/>
                </a:cubicBezTo>
                <a:cubicBezTo>
                  <a:pt x="2480716" y="2835125"/>
                  <a:pt x="2510628" y="2801855"/>
                  <a:pt x="2475975" y="2815143"/>
                </a:cubicBezTo>
                <a:cubicBezTo>
                  <a:pt x="2474837" y="2810347"/>
                  <a:pt x="2467910" y="2811990"/>
                  <a:pt x="2460983" y="2813634"/>
                </a:cubicBezTo>
                <a:cubicBezTo>
                  <a:pt x="2459845" y="2808838"/>
                  <a:pt x="2451763" y="2810755"/>
                  <a:pt x="2444836" y="2812399"/>
                </a:cubicBezTo>
                <a:cubicBezTo>
                  <a:pt x="2436771" y="2809247"/>
                  <a:pt x="2436771" y="2809247"/>
                  <a:pt x="2422916" y="2812534"/>
                </a:cubicBezTo>
                <a:cubicBezTo>
                  <a:pt x="2421778" y="2807738"/>
                  <a:pt x="2413696" y="2809656"/>
                  <a:pt x="2406769" y="2811299"/>
                </a:cubicBezTo>
                <a:cubicBezTo>
                  <a:pt x="2383285" y="2804840"/>
                  <a:pt x="2359150" y="2798534"/>
                  <a:pt x="2326640" y="2798847"/>
                </a:cubicBezTo>
                <a:close/>
                <a:moveTo>
                  <a:pt x="2254089" y="2793594"/>
                </a:moveTo>
                <a:cubicBezTo>
                  <a:pt x="2251183" y="2792912"/>
                  <a:pt x="2247719" y="2793733"/>
                  <a:pt x="2244919" y="2797353"/>
                </a:cubicBezTo>
                <a:cubicBezTo>
                  <a:pt x="2244919" y="2797353"/>
                  <a:pt x="2252985" y="2800506"/>
                  <a:pt x="2259912" y="2798862"/>
                </a:cubicBezTo>
                <a:cubicBezTo>
                  <a:pt x="2263326" y="2813249"/>
                  <a:pt x="2294565" y="2785574"/>
                  <a:pt x="2259912" y="2798862"/>
                </a:cubicBezTo>
                <a:cubicBezTo>
                  <a:pt x="2259343" y="2796464"/>
                  <a:pt x="2256994" y="2794277"/>
                  <a:pt x="2254089" y="2793594"/>
                </a:cubicBezTo>
                <a:close/>
                <a:moveTo>
                  <a:pt x="2095356" y="2777365"/>
                </a:moveTo>
                <a:cubicBezTo>
                  <a:pt x="2085864" y="2777836"/>
                  <a:pt x="2079866" y="2793033"/>
                  <a:pt x="2104989" y="2783272"/>
                </a:cubicBezTo>
                <a:cubicBezTo>
                  <a:pt x="2104989" y="2783272"/>
                  <a:pt x="2114209" y="2786150"/>
                  <a:pt x="2121137" y="2784507"/>
                </a:cubicBezTo>
                <a:cubicBezTo>
                  <a:pt x="2122275" y="2789302"/>
                  <a:pt x="2129202" y="2787659"/>
                  <a:pt x="2136130" y="2786015"/>
                </a:cubicBezTo>
                <a:cubicBezTo>
                  <a:pt x="2137267" y="2790811"/>
                  <a:pt x="2144194" y="2789168"/>
                  <a:pt x="2152276" y="2787250"/>
                </a:cubicBezTo>
                <a:cubicBezTo>
                  <a:pt x="2162807" y="2800794"/>
                  <a:pt x="2186929" y="2773962"/>
                  <a:pt x="2152276" y="2787250"/>
                </a:cubicBezTo>
                <a:cubicBezTo>
                  <a:pt x="2151139" y="2782454"/>
                  <a:pt x="2143056" y="2784371"/>
                  <a:pt x="2136130" y="2786015"/>
                </a:cubicBezTo>
                <a:cubicBezTo>
                  <a:pt x="2134991" y="2781219"/>
                  <a:pt x="2128064" y="2782863"/>
                  <a:pt x="2121137" y="2784507"/>
                </a:cubicBezTo>
                <a:cubicBezTo>
                  <a:pt x="2119998" y="2779711"/>
                  <a:pt x="2111934" y="2776558"/>
                  <a:pt x="2104989" y="2783272"/>
                </a:cubicBezTo>
                <a:cubicBezTo>
                  <a:pt x="2102073" y="2778687"/>
                  <a:pt x="2098520" y="2777208"/>
                  <a:pt x="2095356" y="2777365"/>
                </a:cubicBezTo>
                <a:close/>
                <a:moveTo>
                  <a:pt x="1862531" y="2756934"/>
                </a:moveTo>
                <a:cubicBezTo>
                  <a:pt x="1858670" y="2755120"/>
                  <a:pt x="1854434" y="2760399"/>
                  <a:pt x="1865679" y="2761530"/>
                </a:cubicBezTo>
                <a:cubicBezTo>
                  <a:pt x="1866817" y="2766327"/>
                  <a:pt x="1873744" y="2764683"/>
                  <a:pt x="1881826" y="2762766"/>
                </a:cubicBezTo>
                <a:cubicBezTo>
                  <a:pt x="1921220" y="2769460"/>
                  <a:pt x="1952343" y="2777274"/>
                  <a:pt x="1997354" y="2771660"/>
                </a:cubicBezTo>
                <a:cubicBezTo>
                  <a:pt x="1998682" y="2777255"/>
                  <a:pt x="2011208" y="2768373"/>
                  <a:pt x="1997354" y="2771660"/>
                </a:cubicBezTo>
                <a:cubicBezTo>
                  <a:pt x="1965077" y="2764121"/>
                  <a:pt x="1932609" y="2755782"/>
                  <a:pt x="1881826" y="2762766"/>
                </a:cubicBezTo>
                <a:cubicBezTo>
                  <a:pt x="1880688" y="2757969"/>
                  <a:pt x="1872606" y="2759887"/>
                  <a:pt x="1865679" y="2761530"/>
                </a:cubicBezTo>
                <a:cubicBezTo>
                  <a:pt x="1865063" y="2758933"/>
                  <a:pt x="1863818" y="2757539"/>
                  <a:pt x="1862531" y="2756934"/>
                </a:cubicBezTo>
                <a:close/>
                <a:moveTo>
                  <a:pt x="1286936" y="2716263"/>
                </a:moveTo>
                <a:cubicBezTo>
                  <a:pt x="1287944" y="2716657"/>
                  <a:pt x="1288229" y="2717856"/>
                  <a:pt x="1288798" y="2720254"/>
                </a:cubicBezTo>
                <a:cubicBezTo>
                  <a:pt x="1281870" y="2721897"/>
                  <a:pt x="1280733" y="2717102"/>
                  <a:pt x="1280733" y="2717102"/>
                </a:cubicBezTo>
                <a:cubicBezTo>
                  <a:pt x="1284196" y="2716280"/>
                  <a:pt x="1285928" y="2715869"/>
                  <a:pt x="1286936" y="2716263"/>
                </a:cubicBezTo>
                <a:close/>
                <a:moveTo>
                  <a:pt x="1274910" y="2711834"/>
                </a:moveTo>
                <a:cubicBezTo>
                  <a:pt x="1277815" y="2712517"/>
                  <a:pt x="1280164" y="2714704"/>
                  <a:pt x="1280733" y="2717102"/>
                </a:cubicBezTo>
                <a:cubicBezTo>
                  <a:pt x="1273805" y="2718745"/>
                  <a:pt x="1266878" y="2720389"/>
                  <a:pt x="1265740" y="2715593"/>
                </a:cubicBezTo>
                <a:cubicBezTo>
                  <a:pt x="1268540" y="2711973"/>
                  <a:pt x="1272004" y="2711151"/>
                  <a:pt x="1274910" y="2711834"/>
                </a:cubicBezTo>
                <a:close/>
                <a:moveTo>
                  <a:pt x="1260544" y="2708871"/>
                </a:moveTo>
                <a:cubicBezTo>
                  <a:pt x="1263856" y="2707650"/>
                  <a:pt x="1264744" y="2711396"/>
                  <a:pt x="1265740" y="2715593"/>
                </a:cubicBezTo>
                <a:cubicBezTo>
                  <a:pt x="1257658" y="2717510"/>
                  <a:pt x="1256331" y="2711915"/>
                  <a:pt x="1256331" y="2711915"/>
                </a:cubicBezTo>
                <a:cubicBezTo>
                  <a:pt x="1258067" y="2710237"/>
                  <a:pt x="1259440" y="2709278"/>
                  <a:pt x="1260544" y="2708871"/>
                </a:cubicBezTo>
                <a:close/>
                <a:moveTo>
                  <a:pt x="1247128" y="2703967"/>
                </a:moveTo>
                <a:cubicBezTo>
                  <a:pt x="1254055" y="2702323"/>
                  <a:pt x="1255193" y="2707119"/>
                  <a:pt x="1256331" y="2711915"/>
                </a:cubicBezTo>
                <a:cubicBezTo>
                  <a:pt x="1249404" y="2713559"/>
                  <a:pt x="1248266" y="2708763"/>
                  <a:pt x="1247128" y="2703967"/>
                </a:cubicBezTo>
                <a:close/>
                <a:moveTo>
                  <a:pt x="1257306" y="2649204"/>
                </a:moveTo>
                <a:cubicBezTo>
                  <a:pt x="1286968" y="2655359"/>
                  <a:pt x="1313924" y="2662156"/>
                  <a:pt x="1297225" y="2660140"/>
                </a:cubicBezTo>
                <a:lnTo>
                  <a:pt x="1288750" y="2658866"/>
                </a:lnTo>
                <a:close/>
                <a:moveTo>
                  <a:pt x="1211174" y="2644952"/>
                </a:moveTo>
                <a:cubicBezTo>
                  <a:pt x="1226166" y="2646461"/>
                  <a:pt x="1241159" y="2647969"/>
                  <a:pt x="1257306" y="2649204"/>
                </a:cubicBezTo>
                <a:cubicBezTo>
                  <a:pt x="1247789" y="2648929"/>
                  <a:pt x="1237685" y="2648107"/>
                  <a:pt x="1227901" y="2647105"/>
                </a:cubicBezTo>
                <a:lnTo>
                  <a:pt x="1214097" y="2645504"/>
                </a:lnTo>
                <a:close/>
                <a:moveTo>
                  <a:pt x="523636" y="2106454"/>
                </a:moveTo>
                <a:cubicBezTo>
                  <a:pt x="523636" y="2106454"/>
                  <a:pt x="522770" y="2106659"/>
                  <a:pt x="521688" y="2106916"/>
                </a:cubicBezTo>
                <a:lnTo>
                  <a:pt x="520554" y="2107185"/>
                </a:lnTo>
                <a:lnTo>
                  <a:pt x="518441" y="2107686"/>
                </a:lnTo>
                <a:cubicBezTo>
                  <a:pt x="517575" y="2107892"/>
                  <a:pt x="517142" y="2107994"/>
                  <a:pt x="517791" y="2107840"/>
                </a:cubicBezTo>
                <a:lnTo>
                  <a:pt x="520554" y="2107185"/>
                </a:lnTo>
                <a:close/>
                <a:moveTo>
                  <a:pt x="204825" y="1878142"/>
                </a:moveTo>
                <a:lnTo>
                  <a:pt x="204158" y="1878256"/>
                </a:lnTo>
                <a:lnTo>
                  <a:pt x="204060" y="1878192"/>
                </a:lnTo>
                <a:cubicBezTo>
                  <a:pt x="203621" y="1877808"/>
                  <a:pt x="203817" y="1877748"/>
                  <a:pt x="204825" y="1878142"/>
                </a:cubicBezTo>
                <a:close/>
                <a:moveTo>
                  <a:pt x="277117" y="1806083"/>
                </a:moveTo>
                <a:cubicBezTo>
                  <a:pt x="271821" y="1804886"/>
                  <a:pt x="266690" y="1804784"/>
                  <a:pt x="263510" y="1806805"/>
                </a:cubicBezTo>
                <a:cubicBezTo>
                  <a:pt x="257721" y="1813244"/>
                  <a:pt x="280969" y="1818705"/>
                  <a:pt x="280969" y="1818705"/>
                </a:cubicBezTo>
                <a:cubicBezTo>
                  <a:pt x="310372" y="1823126"/>
                  <a:pt x="293004" y="1809675"/>
                  <a:pt x="277117" y="1806083"/>
                </a:cubicBezTo>
                <a:close/>
                <a:moveTo>
                  <a:pt x="17767" y="1622191"/>
                </a:moveTo>
                <a:lnTo>
                  <a:pt x="17788" y="1629542"/>
                </a:lnTo>
                <a:cubicBezTo>
                  <a:pt x="17788" y="1629542"/>
                  <a:pt x="17783" y="1627591"/>
                  <a:pt x="17776" y="1625152"/>
                </a:cubicBezTo>
                <a:close/>
                <a:moveTo>
                  <a:pt x="17763" y="1620574"/>
                </a:moveTo>
                <a:lnTo>
                  <a:pt x="17767" y="1622191"/>
                </a:lnTo>
                <a:lnTo>
                  <a:pt x="17763" y="1620578"/>
                </a:lnTo>
                <a:close/>
                <a:moveTo>
                  <a:pt x="17751" y="1616371"/>
                </a:moveTo>
                <a:cubicBezTo>
                  <a:pt x="17747" y="1614908"/>
                  <a:pt x="17749" y="1615883"/>
                  <a:pt x="17755" y="1617834"/>
                </a:cubicBezTo>
                <a:lnTo>
                  <a:pt x="17763" y="1620574"/>
                </a:lnTo>
                <a:close/>
                <a:moveTo>
                  <a:pt x="12225" y="1587868"/>
                </a:moveTo>
                <a:lnTo>
                  <a:pt x="10261" y="1588869"/>
                </a:lnTo>
                <a:cubicBezTo>
                  <a:pt x="9868" y="1589070"/>
                  <a:pt x="10025" y="1588990"/>
                  <a:pt x="10968" y="1588508"/>
                </a:cubicBezTo>
                <a:close/>
                <a:moveTo>
                  <a:pt x="22183" y="1582789"/>
                </a:moveTo>
                <a:lnTo>
                  <a:pt x="16393" y="1585742"/>
                </a:lnTo>
                <a:lnTo>
                  <a:pt x="12225" y="1587868"/>
                </a:lnTo>
                <a:lnTo>
                  <a:pt x="12855" y="1587546"/>
                </a:lnTo>
                <a:close/>
                <a:moveTo>
                  <a:pt x="27950" y="1579849"/>
                </a:moveTo>
                <a:cubicBezTo>
                  <a:pt x="27950" y="1579849"/>
                  <a:pt x="25434" y="1581131"/>
                  <a:pt x="22289" y="1582735"/>
                </a:cubicBezTo>
                <a:lnTo>
                  <a:pt x="22183" y="1582789"/>
                </a:lnTo>
                <a:close/>
                <a:moveTo>
                  <a:pt x="294214" y="704835"/>
                </a:moveTo>
                <a:lnTo>
                  <a:pt x="293433" y="706868"/>
                </a:lnTo>
                <a:cubicBezTo>
                  <a:pt x="292372" y="709627"/>
                  <a:pt x="291524" y="711833"/>
                  <a:pt x="291524" y="711833"/>
                </a:cubicBezTo>
                <a:close/>
                <a:moveTo>
                  <a:pt x="296287" y="699446"/>
                </a:moveTo>
                <a:lnTo>
                  <a:pt x="295421" y="701697"/>
                </a:lnTo>
                <a:lnTo>
                  <a:pt x="294214" y="704835"/>
                </a:lnTo>
                <a:close/>
                <a:moveTo>
                  <a:pt x="297489" y="696318"/>
                </a:moveTo>
                <a:cubicBezTo>
                  <a:pt x="297622" y="695973"/>
                  <a:pt x="297569" y="696111"/>
                  <a:pt x="297251" y="696939"/>
                </a:cubicBezTo>
                <a:lnTo>
                  <a:pt x="296287" y="699446"/>
                </a:lnTo>
                <a:lnTo>
                  <a:pt x="296614" y="698593"/>
                </a:lnTo>
                <a:cubicBezTo>
                  <a:pt x="297039" y="697491"/>
                  <a:pt x="297357" y="696663"/>
                  <a:pt x="297489" y="696318"/>
                </a:cubicBezTo>
                <a:close/>
                <a:moveTo>
                  <a:pt x="2055755" y="634134"/>
                </a:moveTo>
                <a:cubicBezTo>
                  <a:pt x="2050995" y="634631"/>
                  <a:pt x="2045511" y="635932"/>
                  <a:pt x="2042047" y="636754"/>
                </a:cubicBezTo>
                <a:cubicBezTo>
                  <a:pt x="2042047" y="636754"/>
                  <a:pt x="2058194" y="637988"/>
                  <a:pt x="2065121" y="636345"/>
                </a:cubicBezTo>
                <a:cubicBezTo>
                  <a:pt x="2064552" y="633947"/>
                  <a:pt x="2060515" y="633638"/>
                  <a:pt x="2055755" y="634134"/>
                </a:cubicBezTo>
                <a:close/>
                <a:moveTo>
                  <a:pt x="2082473" y="633019"/>
                </a:moveTo>
                <a:cubicBezTo>
                  <a:pt x="2080418" y="633032"/>
                  <a:pt x="2078976" y="633057"/>
                  <a:pt x="2078976" y="633057"/>
                </a:cubicBezTo>
                <a:cubicBezTo>
                  <a:pt x="2072049" y="634701"/>
                  <a:pt x="2095123" y="634293"/>
                  <a:pt x="2095123" y="634293"/>
                </a:cubicBezTo>
                <a:cubicBezTo>
                  <a:pt x="2100319" y="633060"/>
                  <a:pt x="2088638" y="632982"/>
                  <a:pt x="2082473" y="633019"/>
                </a:cubicBezTo>
                <a:close/>
                <a:moveTo>
                  <a:pt x="2115607" y="631965"/>
                </a:moveTo>
                <a:cubicBezTo>
                  <a:pt x="2110994" y="631793"/>
                  <a:pt x="2105514" y="631827"/>
                  <a:pt x="2102050" y="632649"/>
                </a:cubicBezTo>
                <a:cubicBezTo>
                  <a:pt x="2103188" y="637445"/>
                  <a:pt x="2118180" y="638953"/>
                  <a:pt x="2123969" y="632514"/>
                </a:cubicBezTo>
                <a:cubicBezTo>
                  <a:pt x="2123969" y="632514"/>
                  <a:pt x="2120221" y="632137"/>
                  <a:pt x="2115607" y="631965"/>
                </a:cubicBezTo>
                <a:close/>
                <a:moveTo>
                  <a:pt x="2302315" y="622177"/>
                </a:moveTo>
                <a:cubicBezTo>
                  <a:pt x="2297820" y="622505"/>
                  <a:pt x="2292624" y="623738"/>
                  <a:pt x="2289160" y="624560"/>
                </a:cubicBezTo>
                <a:cubicBezTo>
                  <a:pt x="2289160" y="624560"/>
                  <a:pt x="2304342" y="626868"/>
                  <a:pt x="2311270" y="625224"/>
                </a:cubicBezTo>
                <a:cubicBezTo>
                  <a:pt x="2310606" y="622426"/>
                  <a:pt x="2306811" y="621849"/>
                  <a:pt x="2302315" y="622177"/>
                </a:cubicBezTo>
                <a:close/>
                <a:moveTo>
                  <a:pt x="275631" y="618507"/>
                </a:moveTo>
                <a:cubicBezTo>
                  <a:pt x="270872" y="618370"/>
                  <a:pt x="265104" y="618472"/>
                  <a:pt x="261063" y="619431"/>
                </a:cubicBezTo>
                <a:cubicBezTo>
                  <a:pt x="262200" y="624227"/>
                  <a:pt x="278348" y="625462"/>
                  <a:pt x="284137" y="619022"/>
                </a:cubicBezTo>
                <a:cubicBezTo>
                  <a:pt x="284137" y="619022"/>
                  <a:pt x="280389" y="618645"/>
                  <a:pt x="275631" y="618507"/>
                </a:cubicBezTo>
                <a:close/>
                <a:moveTo>
                  <a:pt x="2453029" y="616180"/>
                </a:moveTo>
                <a:cubicBezTo>
                  <a:pt x="2449258" y="615703"/>
                  <a:pt x="2445794" y="616525"/>
                  <a:pt x="2446458" y="619322"/>
                </a:cubicBezTo>
                <a:cubicBezTo>
                  <a:pt x="2439531" y="620966"/>
                  <a:pt x="2461450" y="620831"/>
                  <a:pt x="2461450" y="620831"/>
                </a:cubicBezTo>
                <a:cubicBezTo>
                  <a:pt x="2460881" y="618433"/>
                  <a:pt x="2456802" y="616657"/>
                  <a:pt x="2453029" y="616180"/>
                </a:cubicBezTo>
                <a:close/>
                <a:moveTo>
                  <a:pt x="2429430" y="615658"/>
                </a:moveTo>
                <a:cubicBezTo>
                  <a:pt x="2424361" y="614855"/>
                  <a:pt x="2418592" y="614957"/>
                  <a:pt x="2415128" y="615779"/>
                </a:cubicBezTo>
                <a:cubicBezTo>
                  <a:pt x="2416267" y="620575"/>
                  <a:pt x="2432603" y="622609"/>
                  <a:pt x="2439531" y="620966"/>
                </a:cubicBezTo>
                <a:cubicBezTo>
                  <a:pt x="2438867" y="618168"/>
                  <a:pt x="2434498" y="616461"/>
                  <a:pt x="2429430" y="615658"/>
                </a:cubicBezTo>
                <a:close/>
                <a:moveTo>
                  <a:pt x="2484834" y="614016"/>
                </a:moveTo>
                <a:cubicBezTo>
                  <a:pt x="2479354" y="614050"/>
                  <a:pt x="2472428" y="615694"/>
                  <a:pt x="2469533" y="618913"/>
                </a:cubicBezTo>
                <a:cubicBezTo>
                  <a:pt x="2461450" y="620831"/>
                  <a:pt x="2491452" y="618778"/>
                  <a:pt x="2491452" y="618778"/>
                </a:cubicBezTo>
                <a:cubicBezTo>
                  <a:pt x="2494347" y="615559"/>
                  <a:pt x="2490314" y="613983"/>
                  <a:pt x="2484834" y="614016"/>
                </a:cubicBezTo>
                <a:close/>
                <a:moveTo>
                  <a:pt x="2572612" y="612609"/>
                </a:moveTo>
                <a:cubicBezTo>
                  <a:pt x="2567662" y="612306"/>
                  <a:pt x="2561846" y="612208"/>
                  <a:pt x="2558382" y="613030"/>
                </a:cubicBezTo>
                <a:cubicBezTo>
                  <a:pt x="2559710" y="618625"/>
                  <a:pt x="2574702" y="620134"/>
                  <a:pt x="2581646" y="613420"/>
                </a:cubicBezTo>
                <a:cubicBezTo>
                  <a:pt x="2581646" y="613420"/>
                  <a:pt x="2577562" y="612912"/>
                  <a:pt x="2572612" y="612609"/>
                </a:cubicBezTo>
                <a:close/>
                <a:moveTo>
                  <a:pt x="2519165" y="610936"/>
                </a:moveTo>
                <a:cubicBezTo>
                  <a:pt x="2512820" y="611176"/>
                  <a:pt x="2505892" y="612819"/>
                  <a:pt x="2506461" y="615217"/>
                </a:cubicBezTo>
                <a:cubicBezTo>
                  <a:pt x="2498379" y="617135"/>
                  <a:pt x="2522591" y="621522"/>
                  <a:pt x="2528380" y="615082"/>
                </a:cubicBezTo>
                <a:cubicBezTo>
                  <a:pt x="2531276" y="611862"/>
                  <a:pt x="2525512" y="610697"/>
                  <a:pt x="2519165" y="610936"/>
                </a:cubicBezTo>
                <a:close/>
                <a:moveTo>
                  <a:pt x="2927040" y="592683"/>
                </a:moveTo>
                <a:cubicBezTo>
                  <a:pt x="2922426" y="592512"/>
                  <a:pt x="2917231" y="593744"/>
                  <a:pt x="2917800" y="596142"/>
                </a:cubicBezTo>
                <a:cubicBezTo>
                  <a:pt x="2909718" y="598060"/>
                  <a:pt x="2932792" y="597651"/>
                  <a:pt x="2932792" y="597651"/>
                </a:cubicBezTo>
                <a:cubicBezTo>
                  <a:pt x="2935686" y="594431"/>
                  <a:pt x="2931654" y="592855"/>
                  <a:pt x="2927040" y="592683"/>
                </a:cubicBezTo>
                <a:close/>
                <a:moveTo>
                  <a:pt x="2872621" y="591651"/>
                </a:moveTo>
                <a:cubicBezTo>
                  <a:pt x="2868894" y="591123"/>
                  <a:pt x="2861668" y="592152"/>
                  <a:pt x="2849542" y="596296"/>
                </a:cubicBezTo>
                <a:cubicBezTo>
                  <a:pt x="2848403" y="591500"/>
                  <a:pt x="2826467" y="596704"/>
                  <a:pt x="2812612" y="599991"/>
                </a:cubicBezTo>
                <a:cubicBezTo>
                  <a:pt x="2810336" y="590400"/>
                  <a:pt x="2796466" y="598757"/>
                  <a:pt x="2782611" y="602044"/>
                </a:cubicBezTo>
                <a:cubicBezTo>
                  <a:pt x="2780145" y="591653"/>
                  <a:pt x="2759536" y="602453"/>
                  <a:pt x="2745682" y="605740"/>
                </a:cubicBezTo>
                <a:cubicBezTo>
                  <a:pt x="2721280" y="600554"/>
                  <a:pt x="2691278" y="602606"/>
                  <a:pt x="2655504" y="606028"/>
                </a:cubicBezTo>
                <a:cubicBezTo>
                  <a:pt x="2654366" y="601232"/>
                  <a:pt x="2632430" y="606437"/>
                  <a:pt x="2618575" y="609724"/>
                </a:cubicBezTo>
                <a:cubicBezTo>
                  <a:pt x="2627779" y="617673"/>
                  <a:pt x="2640495" y="609590"/>
                  <a:pt x="2655504" y="606028"/>
                </a:cubicBezTo>
                <a:cubicBezTo>
                  <a:pt x="2679700" y="615485"/>
                  <a:pt x="2708563" y="608637"/>
                  <a:pt x="2745682" y="605740"/>
                </a:cubicBezTo>
                <a:cubicBezTo>
                  <a:pt x="2754886" y="613688"/>
                  <a:pt x="2768756" y="605331"/>
                  <a:pt x="2782611" y="602044"/>
                </a:cubicBezTo>
                <a:cubicBezTo>
                  <a:pt x="2784886" y="611636"/>
                  <a:pt x="2805685" y="601635"/>
                  <a:pt x="2812612" y="599991"/>
                </a:cubicBezTo>
                <a:cubicBezTo>
                  <a:pt x="2822005" y="608739"/>
                  <a:pt x="2834532" y="599857"/>
                  <a:pt x="2849542" y="596296"/>
                </a:cubicBezTo>
                <a:cubicBezTo>
                  <a:pt x="2863488" y="608817"/>
                  <a:pt x="2883801" y="593233"/>
                  <a:pt x="2872621" y="591651"/>
                </a:cubicBezTo>
                <a:close/>
                <a:moveTo>
                  <a:pt x="365868" y="584409"/>
                </a:moveTo>
                <a:cubicBezTo>
                  <a:pt x="361090" y="585804"/>
                  <a:pt x="354729" y="588870"/>
                  <a:pt x="346516" y="594090"/>
                </a:cubicBezTo>
                <a:cubicBezTo>
                  <a:pt x="346516" y="594090"/>
                  <a:pt x="333873" y="638461"/>
                  <a:pt x="325807" y="635309"/>
                </a:cubicBezTo>
                <a:cubicBezTo>
                  <a:pt x="355212" y="646802"/>
                  <a:pt x="399317" y="574649"/>
                  <a:pt x="365868" y="584409"/>
                </a:cubicBezTo>
                <a:close/>
                <a:moveTo>
                  <a:pt x="1935945" y="531376"/>
                </a:moveTo>
                <a:cubicBezTo>
                  <a:pt x="1930299" y="530710"/>
                  <a:pt x="1923087" y="531154"/>
                  <a:pt x="1920287" y="534774"/>
                </a:cubicBezTo>
                <a:cubicBezTo>
                  <a:pt x="1913343" y="541487"/>
                  <a:pt x="1943345" y="539435"/>
                  <a:pt x="1942207" y="534639"/>
                </a:cubicBezTo>
                <a:cubicBezTo>
                  <a:pt x="1945671" y="533817"/>
                  <a:pt x="1941591" y="532041"/>
                  <a:pt x="1935945" y="531376"/>
                </a:cubicBezTo>
                <a:close/>
                <a:moveTo>
                  <a:pt x="2048200" y="521809"/>
                </a:moveTo>
                <a:cubicBezTo>
                  <a:pt x="2019097" y="521475"/>
                  <a:pt x="1956974" y="524275"/>
                  <a:pt x="1949135" y="532995"/>
                </a:cubicBezTo>
                <a:cubicBezTo>
                  <a:pt x="1950272" y="537791"/>
                  <a:pt x="2017203" y="532043"/>
                  <a:pt x="2046067" y="525194"/>
                </a:cubicBezTo>
                <a:cubicBezTo>
                  <a:pt x="2071237" y="523339"/>
                  <a:pt x="2065662" y="522009"/>
                  <a:pt x="2048200" y="521809"/>
                </a:cubicBezTo>
                <a:close/>
                <a:moveTo>
                  <a:pt x="2638283" y="491903"/>
                </a:moveTo>
                <a:cubicBezTo>
                  <a:pt x="2615392" y="491497"/>
                  <a:pt x="2554106" y="495418"/>
                  <a:pt x="2530314" y="494730"/>
                </a:cubicBezTo>
                <a:cubicBezTo>
                  <a:pt x="2433193" y="501732"/>
                  <a:pt x="2252837" y="502308"/>
                  <a:pt x="2178979" y="509700"/>
                </a:cubicBezTo>
                <a:cubicBezTo>
                  <a:pt x="2088785" y="515059"/>
                  <a:pt x="2047394" y="530789"/>
                  <a:pt x="2145464" y="527784"/>
                </a:cubicBezTo>
                <a:cubicBezTo>
                  <a:pt x="2211430" y="523109"/>
                  <a:pt x="2286425" y="520513"/>
                  <a:pt x="2353546" y="515564"/>
                </a:cubicBezTo>
                <a:cubicBezTo>
                  <a:pt x="2458732" y="511714"/>
                  <a:pt x="2527938" y="515558"/>
                  <a:pt x="2621630" y="499238"/>
                </a:cubicBezTo>
                <a:cubicBezTo>
                  <a:pt x="2651930" y="493949"/>
                  <a:pt x="2652017" y="492147"/>
                  <a:pt x="2638283" y="491903"/>
                </a:cubicBezTo>
                <a:close/>
                <a:moveTo>
                  <a:pt x="352911" y="461703"/>
                </a:moveTo>
                <a:cubicBezTo>
                  <a:pt x="336854" y="491687"/>
                  <a:pt x="377107" y="471161"/>
                  <a:pt x="387654" y="479634"/>
                </a:cubicBezTo>
                <a:cubicBezTo>
                  <a:pt x="386516" y="474838"/>
                  <a:pt x="359928" y="491278"/>
                  <a:pt x="361066" y="496074"/>
                </a:cubicBezTo>
                <a:cubicBezTo>
                  <a:pt x="362204" y="500870"/>
                  <a:pt x="382986" y="495939"/>
                  <a:pt x="384313" y="501535"/>
                </a:cubicBezTo>
                <a:cubicBezTo>
                  <a:pt x="378524" y="507974"/>
                  <a:pt x="356604" y="508109"/>
                  <a:pt x="358880" y="517701"/>
                </a:cubicBezTo>
                <a:cubicBezTo>
                  <a:pt x="365897" y="547276"/>
                  <a:pt x="318348" y="506209"/>
                  <a:pt x="352911" y="461703"/>
                </a:cubicBezTo>
                <a:close/>
                <a:moveTo>
                  <a:pt x="255773" y="452667"/>
                </a:moveTo>
                <a:lnTo>
                  <a:pt x="253918" y="453107"/>
                </a:lnTo>
                <a:cubicBezTo>
                  <a:pt x="253052" y="453313"/>
                  <a:pt x="252619" y="453415"/>
                  <a:pt x="253269" y="453261"/>
                </a:cubicBezTo>
                <a:close/>
                <a:moveTo>
                  <a:pt x="259113" y="451874"/>
                </a:moveTo>
                <a:cubicBezTo>
                  <a:pt x="259113" y="451874"/>
                  <a:pt x="258248" y="452080"/>
                  <a:pt x="257165" y="452337"/>
                </a:cubicBezTo>
                <a:lnTo>
                  <a:pt x="255773" y="452667"/>
                </a:lnTo>
                <a:close/>
                <a:moveTo>
                  <a:pt x="401266" y="432922"/>
                </a:moveTo>
                <a:cubicBezTo>
                  <a:pt x="396653" y="432750"/>
                  <a:pt x="391457" y="433983"/>
                  <a:pt x="392026" y="436381"/>
                </a:cubicBezTo>
                <a:cubicBezTo>
                  <a:pt x="385098" y="438024"/>
                  <a:pt x="407018" y="437889"/>
                  <a:pt x="407018" y="437889"/>
                </a:cubicBezTo>
                <a:cubicBezTo>
                  <a:pt x="409913" y="434669"/>
                  <a:pt x="405880" y="433093"/>
                  <a:pt x="401266" y="432922"/>
                </a:cubicBezTo>
                <a:close/>
                <a:moveTo>
                  <a:pt x="1424347" y="378462"/>
                </a:moveTo>
                <a:cubicBezTo>
                  <a:pt x="1415981" y="379181"/>
                  <a:pt x="1407033" y="381304"/>
                  <a:pt x="1407602" y="383702"/>
                </a:cubicBezTo>
                <a:cubicBezTo>
                  <a:pt x="1401813" y="390141"/>
                  <a:pt x="1432004" y="388888"/>
                  <a:pt x="1437603" y="381650"/>
                </a:cubicBezTo>
                <a:cubicBezTo>
                  <a:pt x="1440498" y="378430"/>
                  <a:pt x="1432713" y="377744"/>
                  <a:pt x="1424347" y="378462"/>
                </a:cubicBezTo>
                <a:close/>
                <a:moveTo>
                  <a:pt x="1492074" y="375428"/>
                </a:moveTo>
                <a:cubicBezTo>
                  <a:pt x="1490019" y="375440"/>
                  <a:pt x="1488577" y="375466"/>
                  <a:pt x="1488577" y="375466"/>
                </a:cubicBezTo>
                <a:cubicBezTo>
                  <a:pt x="1482787" y="381905"/>
                  <a:pt x="1505861" y="381496"/>
                  <a:pt x="1504723" y="376700"/>
                </a:cubicBezTo>
                <a:cubicBezTo>
                  <a:pt x="1509919" y="375468"/>
                  <a:pt x="1498239" y="375389"/>
                  <a:pt x="1492074" y="375428"/>
                </a:cubicBezTo>
                <a:close/>
                <a:moveTo>
                  <a:pt x="2054558" y="339963"/>
                </a:moveTo>
                <a:cubicBezTo>
                  <a:pt x="2054558" y="339963"/>
                  <a:pt x="2025710" y="341741"/>
                  <a:pt x="2017629" y="343659"/>
                </a:cubicBezTo>
                <a:cubicBezTo>
                  <a:pt x="2018767" y="348455"/>
                  <a:pt x="2048958" y="347202"/>
                  <a:pt x="2054558" y="339963"/>
                </a:cubicBezTo>
                <a:close/>
                <a:moveTo>
                  <a:pt x="2108184" y="338215"/>
                </a:moveTo>
                <a:cubicBezTo>
                  <a:pt x="2099751" y="337367"/>
                  <a:pt x="2089350" y="342684"/>
                  <a:pt x="2078959" y="345149"/>
                </a:cubicBezTo>
                <a:cubicBezTo>
                  <a:pt x="2074218" y="325166"/>
                  <a:pt x="2044306" y="358437"/>
                  <a:pt x="2078959" y="345149"/>
                </a:cubicBezTo>
                <a:cubicBezTo>
                  <a:pt x="2080098" y="349945"/>
                  <a:pt x="2102034" y="344741"/>
                  <a:pt x="2115888" y="341453"/>
                </a:cubicBezTo>
                <a:cubicBezTo>
                  <a:pt x="2113587" y="339466"/>
                  <a:pt x="2110995" y="338498"/>
                  <a:pt x="2108184" y="338215"/>
                </a:cubicBezTo>
                <a:close/>
                <a:moveTo>
                  <a:pt x="421682" y="299874"/>
                </a:moveTo>
                <a:cubicBezTo>
                  <a:pt x="416649" y="301147"/>
                  <a:pt x="413508" y="305902"/>
                  <a:pt x="415879" y="315894"/>
                </a:cubicBezTo>
                <a:cubicBezTo>
                  <a:pt x="418155" y="325486"/>
                  <a:pt x="376574" y="340417"/>
                  <a:pt x="420431" y="335078"/>
                </a:cubicBezTo>
                <a:cubicBezTo>
                  <a:pt x="468922" y="323572"/>
                  <a:pt x="436782" y="296054"/>
                  <a:pt x="421682" y="299874"/>
                </a:cubicBezTo>
                <a:close/>
                <a:moveTo>
                  <a:pt x="1827760" y="268271"/>
                </a:moveTo>
                <a:cubicBezTo>
                  <a:pt x="1802229" y="268738"/>
                  <a:pt x="1738863" y="275132"/>
                  <a:pt x="1692702" y="279752"/>
                </a:cubicBezTo>
                <a:cubicBezTo>
                  <a:pt x="1655773" y="283448"/>
                  <a:pt x="1548120" y="276906"/>
                  <a:pt x="1537870" y="295380"/>
                </a:cubicBezTo>
                <a:cubicBezTo>
                  <a:pt x="1530942" y="297024"/>
                  <a:pt x="1671920" y="284683"/>
                  <a:pt x="1678847" y="283039"/>
                </a:cubicBezTo>
                <a:cubicBezTo>
                  <a:pt x="1737696" y="279208"/>
                  <a:pt x="1769025" y="282751"/>
                  <a:pt x="1820963" y="275494"/>
                </a:cubicBezTo>
                <a:cubicBezTo>
                  <a:pt x="1844776" y="269844"/>
                  <a:pt x="1843078" y="267991"/>
                  <a:pt x="1827760" y="268271"/>
                </a:cubicBezTo>
                <a:close/>
                <a:moveTo>
                  <a:pt x="1868344" y="267180"/>
                </a:moveTo>
                <a:cubicBezTo>
                  <a:pt x="1867210" y="266737"/>
                  <a:pt x="1871747" y="268510"/>
                  <a:pt x="1871747" y="268510"/>
                </a:cubicBezTo>
                <a:cubicBezTo>
                  <a:pt x="1869730" y="267722"/>
                  <a:pt x="1868722" y="267328"/>
                  <a:pt x="1868344" y="267180"/>
                </a:cubicBezTo>
                <a:close/>
                <a:moveTo>
                  <a:pt x="697247" y="19090"/>
                </a:moveTo>
                <a:lnTo>
                  <a:pt x="697002" y="19110"/>
                </a:lnTo>
                <a:cubicBezTo>
                  <a:pt x="695333" y="19249"/>
                  <a:pt x="694305" y="19334"/>
                  <a:pt x="694305" y="19334"/>
                </a:cubicBezTo>
                <a:close/>
                <a:moveTo>
                  <a:pt x="717407" y="17412"/>
                </a:moveTo>
                <a:lnTo>
                  <a:pt x="715550" y="17566"/>
                </a:lnTo>
                <a:cubicBezTo>
                  <a:pt x="711841" y="17875"/>
                  <a:pt x="707409" y="18244"/>
                  <a:pt x="703555" y="18565"/>
                </a:cubicBezTo>
                <a:lnTo>
                  <a:pt x="697247" y="19090"/>
                </a:lnTo>
                <a:lnTo>
                  <a:pt x="713190" y="17763"/>
                </a:lnTo>
                <a:close/>
                <a:moveTo>
                  <a:pt x="723210" y="16928"/>
                </a:moveTo>
                <a:cubicBezTo>
                  <a:pt x="723853" y="16875"/>
                  <a:pt x="723596" y="16897"/>
                  <a:pt x="722054" y="17025"/>
                </a:cubicBezTo>
                <a:lnTo>
                  <a:pt x="717407" y="17412"/>
                </a:lnTo>
                <a:close/>
                <a:moveTo>
                  <a:pt x="942545" y="0"/>
                </a:moveTo>
                <a:lnTo>
                  <a:pt x="5242290" y="0"/>
                </a:lnTo>
                <a:lnTo>
                  <a:pt x="5244899" y="11073"/>
                </a:lnTo>
                <a:cubicBezTo>
                  <a:pt x="5252248" y="42047"/>
                  <a:pt x="5258150" y="74630"/>
                  <a:pt x="5250166" y="105231"/>
                </a:cubicBezTo>
                <a:cubicBezTo>
                  <a:pt x="5249118" y="131653"/>
                  <a:pt x="5218068" y="160128"/>
                  <a:pt x="5218157" y="191347"/>
                </a:cubicBezTo>
                <a:cubicBezTo>
                  <a:pt x="5213696" y="203382"/>
                  <a:pt x="5232102" y="219278"/>
                  <a:pt x="5235706" y="234466"/>
                </a:cubicBezTo>
                <a:cubicBezTo>
                  <a:pt x="5238170" y="244857"/>
                  <a:pt x="5226592" y="257736"/>
                  <a:pt x="5220786" y="269245"/>
                </a:cubicBezTo>
                <a:cubicBezTo>
                  <a:pt x="5225527" y="289228"/>
                  <a:pt x="5239488" y="312089"/>
                  <a:pt x="5236148" y="333989"/>
                </a:cubicBezTo>
                <a:cubicBezTo>
                  <a:pt x="5240889" y="353973"/>
                  <a:pt x="5223520" y="373291"/>
                  <a:pt x="5228262" y="393274"/>
                </a:cubicBezTo>
                <a:cubicBezTo>
                  <a:pt x="5233004" y="413257"/>
                  <a:pt x="5252736" y="434749"/>
                  <a:pt x="5250552" y="456376"/>
                </a:cubicBezTo>
                <a:cubicBezTo>
                  <a:pt x="5255292" y="476359"/>
                  <a:pt x="5229842" y="497594"/>
                  <a:pt x="5227656" y="519221"/>
                </a:cubicBezTo>
                <a:cubicBezTo>
                  <a:pt x="5215203" y="564392"/>
                  <a:pt x="5246432" y="598354"/>
                  <a:pt x="5242044" y="646677"/>
                </a:cubicBezTo>
                <a:cubicBezTo>
                  <a:pt x="5243271" y="682691"/>
                  <a:pt x="5221424" y="719114"/>
                  <a:pt x="5222841" y="755928"/>
                </a:cubicBezTo>
                <a:cubicBezTo>
                  <a:pt x="5219518" y="772759"/>
                  <a:pt x="5235648" y="779063"/>
                  <a:pt x="5239062" y="793451"/>
                </a:cubicBezTo>
                <a:cubicBezTo>
                  <a:pt x="5244941" y="818230"/>
                  <a:pt x="5224438" y="855179"/>
                  <a:pt x="5231456" y="884753"/>
                </a:cubicBezTo>
                <a:cubicBezTo>
                  <a:pt x="5234870" y="899141"/>
                  <a:pt x="5252327" y="911041"/>
                  <a:pt x="5249004" y="927872"/>
                </a:cubicBezTo>
                <a:cubicBezTo>
                  <a:pt x="5251279" y="937463"/>
                  <a:pt x="5239700" y="950342"/>
                  <a:pt x="5243304" y="965530"/>
                </a:cubicBezTo>
                <a:cubicBezTo>
                  <a:pt x="5245580" y="975122"/>
                  <a:pt x="5261900" y="982225"/>
                  <a:pt x="5257248" y="993461"/>
                </a:cubicBezTo>
                <a:cubicBezTo>
                  <a:pt x="5258386" y="998257"/>
                  <a:pt x="5246980" y="1017005"/>
                  <a:pt x="5242330" y="1028241"/>
                </a:cubicBezTo>
                <a:cubicBezTo>
                  <a:pt x="5239005" y="1045071"/>
                  <a:pt x="5256463" y="1056971"/>
                  <a:pt x="5252950" y="1073002"/>
                </a:cubicBezTo>
                <a:cubicBezTo>
                  <a:pt x="5254366" y="1109816"/>
                  <a:pt x="5234706" y="1124612"/>
                  <a:pt x="5246392" y="1137882"/>
                </a:cubicBezTo>
                <a:cubicBezTo>
                  <a:pt x="5247530" y="1142678"/>
                  <a:pt x="5267173" y="1132951"/>
                  <a:pt x="5269449" y="1142543"/>
                </a:cubicBezTo>
                <a:cubicBezTo>
                  <a:pt x="5281208" y="1192101"/>
                  <a:pt x="5224988" y="1273830"/>
                  <a:pt x="5189286" y="1313540"/>
                </a:cubicBezTo>
                <a:cubicBezTo>
                  <a:pt x="5172090" y="1338728"/>
                  <a:pt x="5138576" y="1356812"/>
                  <a:pt x="5139714" y="1361608"/>
                </a:cubicBezTo>
                <a:cubicBezTo>
                  <a:pt x="5140852" y="1366404"/>
                  <a:pt x="5174366" y="1348320"/>
                  <a:pt x="5174366" y="1348320"/>
                </a:cubicBezTo>
                <a:cubicBezTo>
                  <a:pt x="5168577" y="1354759"/>
                  <a:pt x="5144454" y="1381591"/>
                  <a:pt x="5146731" y="1391183"/>
                </a:cubicBezTo>
                <a:cubicBezTo>
                  <a:pt x="5149196" y="1401574"/>
                  <a:pt x="5179198" y="1399521"/>
                  <a:pt x="5181474" y="1409113"/>
                </a:cubicBezTo>
                <a:cubicBezTo>
                  <a:pt x="5177012" y="1421148"/>
                  <a:pt x="5156214" y="1431149"/>
                  <a:pt x="5152700" y="1447180"/>
                </a:cubicBezTo>
                <a:cubicBezTo>
                  <a:pt x="5151652" y="1473602"/>
                  <a:pt x="5201577" y="1493841"/>
                  <a:pt x="5191136" y="1511516"/>
                </a:cubicBezTo>
                <a:cubicBezTo>
                  <a:pt x="5192464" y="1517111"/>
                  <a:pt x="5102269" y="1522469"/>
                  <a:pt x="5092017" y="1540944"/>
                </a:cubicBezTo>
                <a:lnTo>
                  <a:pt x="5110514" y="1588058"/>
                </a:lnTo>
                <a:cubicBezTo>
                  <a:pt x="5119906" y="1596806"/>
                  <a:pt x="5149908" y="1594754"/>
                  <a:pt x="5157974" y="1597906"/>
                </a:cubicBezTo>
                <a:cubicBezTo>
                  <a:pt x="5159300" y="1603501"/>
                  <a:pt x="5162714" y="1617889"/>
                  <a:pt x="5162714" y="1617889"/>
                </a:cubicBezTo>
                <a:cubicBezTo>
                  <a:pt x="5163852" y="1622685"/>
                  <a:pt x="5172108" y="1626636"/>
                  <a:pt x="5174383" y="1636228"/>
                </a:cubicBezTo>
                <a:cubicBezTo>
                  <a:pt x="5172197" y="1657855"/>
                  <a:pt x="5144398" y="1633211"/>
                  <a:pt x="5131664" y="1646364"/>
                </a:cubicBezTo>
                <a:cubicBezTo>
                  <a:pt x="5139746" y="1644446"/>
                  <a:pt x="5161756" y="1675530"/>
                  <a:pt x="5150367" y="1689208"/>
                </a:cubicBezTo>
                <a:cubicBezTo>
                  <a:pt x="5144561" y="1700717"/>
                  <a:pt x="5127103" y="1688818"/>
                  <a:pt x="5130706" y="1704005"/>
                </a:cubicBezTo>
                <a:cubicBezTo>
                  <a:pt x="5134310" y="1719192"/>
                  <a:pt x="5150440" y="1725497"/>
                  <a:pt x="5154044" y="1740683"/>
                </a:cubicBezTo>
                <a:cubicBezTo>
                  <a:pt x="5154044" y="1740683"/>
                  <a:pt x="5127472" y="1752054"/>
                  <a:pt x="5128610" y="1756850"/>
                </a:cubicBezTo>
                <a:cubicBezTo>
                  <a:pt x="5124132" y="1773954"/>
                  <a:pt x="5152996" y="1767106"/>
                  <a:pt x="5155271" y="1776698"/>
                </a:cubicBezTo>
                <a:cubicBezTo>
                  <a:pt x="5157548" y="1786290"/>
                  <a:pt x="5157826" y="1818307"/>
                  <a:pt x="5157826" y="1818307"/>
                </a:cubicBezTo>
                <a:cubicBezTo>
                  <a:pt x="5153176" y="1829543"/>
                  <a:pt x="5128962" y="1825156"/>
                  <a:pt x="5123174" y="1831595"/>
                </a:cubicBezTo>
                <a:cubicBezTo>
                  <a:pt x="5118522" y="1842831"/>
                  <a:pt x="5156778" y="1844730"/>
                  <a:pt x="5103512" y="1846392"/>
                </a:cubicBezTo>
                <a:cubicBezTo>
                  <a:pt x="5042388" y="1840631"/>
                  <a:pt x="5122126" y="1858018"/>
                  <a:pt x="5134932" y="1881153"/>
                </a:cubicBezTo>
                <a:cubicBezTo>
                  <a:pt x="5144134" y="1889102"/>
                  <a:pt x="5153617" y="1929067"/>
                  <a:pt x="5148966" y="1940303"/>
                </a:cubicBezTo>
                <a:cubicBezTo>
                  <a:pt x="5144504" y="1952338"/>
                  <a:pt x="5117827" y="1937559"/>
                  <a:pt x="5121240" y="1951947"/>
                </a:cubicBezTo>
                <a:cubicBezTo>
                  <a:pt x="5117916" y="1968778"/>
                  <a:pt x="5167652" y="1988217"/>
                  <a:pt x="5151611" y="2013131"/>
                </a:cubicBezTo>
                <a:cubicBezTo>
                  <a:pt x="5144668" y="2019844"/>
                  <a:pt x="5120472" y="2010387"/>
                  <a:pt x="5115804" y="2026693"/>
                </a:cubicBezTo>
                <a:cubicBezTo>
                  <a:pt x="5120545" y="2046675"/>
                  <a:pt x="5159766" y="2047502"/>
                  <a:pt x="5157564" y="2074198"/>
                </a:cubicBezTo>
                <a:cubicBezTo>
                  <a:pt x="5157564" y="2074198"/>
                  <a:pt x="5124238" y="2093081"/>
                  <a:pt x="5125376" y="2097877"/>
                </a:cubicBezTo>
                <a:cubicBezTo>
                  <a:pt x="5125376" y="2097877"/>
                  <a:pt x="5149588" y="2102264"/>
                  <a:pt x="5150916" y="2107860"/>
                </a:cubicBezTo>
                <a:cubicBezTo>
                  <a:pt x="5125466" y="2129096"/>
                  <a:pt x="5091861" y="2115961"/>
                  <a:pt x="5095464" y="2131148"/>
                </a:cubicBezTo>
                <a:cubicBezTo>
                  <a:pt x="5090813" y="2142384"/>
                  <a:pt x="5129069" y="2144283"/>
                  <a:pt x="5139410" y="2157027"/>
                </a:cubicBezTo>
                <a:cubicBezTo>
                  <a:pt x="5169691" y="2186992"/>
                  <a:pt x="5129249" y="2206719"/>
                  <a:pt x="5153634" y="2216976"/>
                </a:cubicBezTo>
                <a:cubicBezTo>
                  <a:pt x="5185912" y="2224515"/>
                  <a:pt x="5133990" y="2226702"/>
                  <a:pt x="5145659" y="2245042"/>
                </a:cubicBezTo>
                <a:cubicBezTo>
                  <a:pt x="5145659" y="2245042"/>
                  <a:pt x="5166441" y="2240111"/>
                  <a:pt x="5161789" y="2251346"/>
                </a:cubicBezTo>
                <a:cubicBezTo>
                  <a:pt x="5158464" y="2268177"/>
                  <a:pt x="5128464" y="2270229"/>
                  <a:pt x="5135480" y="2299804"/>
                </a:cubicBezTo>
                <a:cubicBezTo>
                  <a:pt x="5134153" y="2294209"/>
                  <a:pt x="5155230" y="2316226"/>
                  <a:pt x="5156369" y="2321022"/>
                </a:cubicBezTo>
                <a:cubicBezTo>
                  <a:pt x="5157507" y="2325818"/>
                  <a:pt x="5135571" y="2331023"/>
                  <a:pt x="5136708" y="2335819"/>
                </a:cubicBezTo>
                <a:cubicBezTo>
                  <a:pt x="5129781" y="2337462"/>
                  <a:pt x="5144774" y="2338971"/>
                  <a:pt x="5146102" y="2344567"/>
                </a:cubicBezTo>
                <a:cubicBezTo>
                  <a:pt x="5134522" y="2357445"/>
                  <a:pt x="5119530" y="2355937"/>
                  <a:pt x="5122944" y="2370324"/>
                </a:cubicBezTo>
                <a:cubicBezTo>
                  <a:pt x="5127685" y="2390307"/>
                  <a:pt x="5197154" y="2431238"/>
                  <a:pt x="5102514" y="2443561"/>
                </a:cubicBezTo>
                <a:cubicBezTo>
                  <a:pt x="5043649" y="2452462"/>
                  <a:pt x="5208822" y="2449578"/>
                  <a:pt x="5151201" y="2489423"/>
                </a:cubicBezTo>
                <a:cubicBezTo>
                  <a:pt x="5138468" y="2502576"/>
                  <a:pt x="5125942" y="2511458"/>
                  <a:pt x="5141024" y="2544185"/>
                </a:cubicBezTo>
                <a:cubicBezTo>
                  <a:pt x="5143488" y="2554577"/>
                  <a:pt x="5173580" y="2583743"/>
                  <a:pt x="5156385" y="2608931"/>
                </a:cubicBezTo>
                <a:cubicBezTo>
                  <a:pt x="5144806" y="2621810"/>
                  <a:pt x="5114804" y="2623862"/>
                  <a:pt x="5117080" y="2633454"/>
                </a:cubicBezTo>
                <a:cubicBezTo>
                  <a:pt x="5120684" y="2648641"/>
                  <a:pt x="5193404" y="2636453"/>
                  <a:pt x="5184274" y="2664793"/>
                </a:cubicBezTo>
                <a:cubicBezTo>
                  <a:pt x="5186550" y="2674385"/>
                  <a:pt x="5121912" y="2684655"/>
                  <a:pt x="5117434" y="2701760"/>
                </a:cubicBezTo>
                <a:cubicBezTo>
                  <a:pt x="5111644" y="2708199"/>
                  <a:pt x="5130256" y="2719825"/>
                  <a:pt x="5132532" y="2729417"/>
                </a:cubicBezTo>
                <a:cubicBezTo>
                  <a:pt x="5137274" y="2749400"/>
                  <a:pt x="5131468" y="2760909"/>
                  <a:pt x="5133932" y="2771300"/>
                </a:cubicBezTo>
                <a:cubicBezTo>
                  <a:pt x="5136209" y="2780892"/>
                  <a:pt x="5169814" y="2794027"/>
                  <a:pt x="5144364" y="2815263"/>
                </a:cubicBezTo>
                <a:cubicBezTo>
                  <a:pt x="5126048" y="2830585"/>
                  <a:pt x="5117982" y="2827433"/>
                  <a:pt x="5149106" y="2835246"/>
                </a:cubicBezTo>
                <a:cubicBezTo>
                  <a:pt x="5205784" y="2847972"/>
                  <a:pt x="5131926" y="2855364"/>
                  <a:pt x="5135340" y="2869752"/>
                </a:cubicBezTo>
                <a:cubicBezTo>
                  <a:pt x="5137806" y="2880143"/>
                  <a:pt x="5166670" y="2873295"/>
                  <a:pt x="5170084" y="2887682"/>
                </a:cubicBezTo>
                <a:cubicBezTo>
                  <a:pt x="5188958" y="2936396"/>
                  <a:pt x="5115959" y="2916566"/>
                  <a:pt x="5114911" y="2942989"/>
                </a:cubicBezTo>
                <a:cubicBezTo>
                  <a:pt x="5117377" y="2953380"/>
                  <a:pt x="5151840" y="2939293"/>
                  <a:pt x="5158767" y="2937649"/>
                </a:cubicBezTo>
                <a:cubicBezTo>
                  <a:pt x="5151840" y="2939293"/>
                  <a:pt x="5165784" y="2967224"/>
                  <a:pt x="5174040" y="2971175"/>
                </a:cubicBezTo>
                <a:cubicBezTo>
                  <a:pt x="5167112" y="2972819"/>
                  <a:pt x="5145176" y="2978024"/>
                  <a:pt x="5139386" y="2984463"/>
                </a:cubicBezTo>
                <a:cubicBezTo>
                  <a:pt x="5130273" y="3007733"/>
                  <a:pt x="5162460" y="2984054"/>
                  <a:pt x="5166064" y="2999242"/>
                </a:cubicBezTo>
                <a:cubicBezTo>
                  <a:pt x="5163688" y="3020069"/>
                  <a:pt x="5128946" y="3002138"/>
                  <a:pt x="5134824" y="3026917"/>
                </a:cubicBezTo>
                <a:cubicBezTo>
                  <a:pt x="5137290" y="3037308"/>
                  <a:pt x="5160348" y="3041969"/>
                  <a:pt x="5157024" y="3058800"/>
                </a:cubicBezTo>
                <a:cubicBezTo>
                  <a:pt x="5160437" y="3073188"/>
                  <a:pt x="5135104" y="3058935"/>
                  <a:pt x="5139656" y="3078119"/>
                </a:cubicBezTo>
                <a:cubicBezTo>
                  <a:pt x="5136314" y="3100019"/>
                  <a:pt x="5179124" y="3121102"/>
                  <a:pt x="5153880" y="3138068"/>
                </a:cubicBezTo>
                <a:cubicBezTo>
                  <a:pt x="5128430" y="3159304"/>
                  <a:pt x="4870786" y="3157954"/>
                  <a:pt x="4794462" y="3154955"/>
                </a:cubicBezTo>
                <a:cubicBezTo>
                  <a:pt x="4451293" y="3142659"/>
                  <a:pt x="4069866" y="3128463"/>
                  <a:pt x="3691853" y="3128655"/>
                </a:cubicBezTo>
                <a:cubicBezTo>
                  <a:pt x="3623785" y="3129607"/>
                  <a:pt x="3563609" y="3127843"/>
                  <a:pt x="3501140" y="3121556"/>
                </a:cubicBezTo>
                <a:cubicBezTo>
                  <a:pt x="3433071" y="3122509"/>
                  <a:pt x="3355610" y="3114714"/>
                  <a:pt x="3309289" y="3109663"/>
                </a:cubicBezTo>
                <a:cubicBezTo>
                  <a:pt x="3117438" y="3097769"/>
                  <a:pt x="2946475" y="3107093"/>
                  <a:pt x="2791552" y="3091503"/>
                </a:cubicBezTo>
                <a:cubicBezTo>
                  <a:pt x="2767150" y="3086317"/>
                  <a:pt x="2751020" y="3080012"/>
                  <a:pt x="2726618" y="3074825"/>
                </a:cubicBezTo>
                <a:cubicBezTo>
                  <a:pt x="2401781" y="3042137"/>
                  <a:pt x="2050530" y="3031758"/>
                  <a:pt x="1729016" y="2982239"/>
                </a:cubicBezTo>
                <a:cubicBezTo>
                  <a:pt x="1833065" y="2973594"/>
                  <a:pt x="1752091" y="2981830"/>
                  <a:pt x="1696566" y="2968830"/>
                </a:cubicBezTo>
                <a:cubicBezTo>
                  <a:pt x="1680419" y="2967595"/>
                  <a:pt x="1668750" y="2949256"/>
                  <a:pt x="1653758" y="2947747"/>
                </a:cubicBezTo>
                <a:cubicBezTo>
                  <a:pt x="1532351" y="2914073"/>
                  <a:pt x="1272241" y="2902333"/>
                  <a:pt x="1214161" y="2847724"/>
                </a:cubicBezTo>
                <a:cubicBezTo>
                  <a:pt x="1204942" y="2844845"/>
                  <a:pt x="1222137" y="2819658"/>
                  <a:pt x="1223275" y="2824453"/>
                </a:cubicBezTo>
                <a:cubicBezTo>
                  <a:pt x="1222137" y="2819658"/>
                  <a:pt x="1155117" y="2794188"/>
                  <a:pt x="1155117" y="2794188"/>
                </a:cubicBezTo>
                <a:cubicBezTo>
                  <a:pt x="1167660" y="2780235"/>
                  <a:pt x="1263717" y="2804726"/>
                  <a:pt x="1279848" y="2811031"/>
                </a:cubicBezTo>
                <a:cubicBezTo>
                  <a:pt x="1392051" y="2836756"/>
                  <a:pt x="1471978" y="2854942"/>
                  <a:pt x="1603653" y="2865072"/>
                </a:cubicBezTo>
                <a:cubicBezTo>
                  <a:pt x="1673049" y="2869714"/>
                  <a:pt x="1584092" y="2849450"/>
                  <a:pt x="1560845" y="2843989"/>
                </a:cubicBezTo>
                <a:cubicBezTo>
                  <a:pt x="1411712" y="2821959"/>
                  <a:pt x="1341178" y="2812521"/>
                  <a:pt x="1194248" y="2763795"/>
                </a:cubicBezTo>
                <a:cubicBezTo>
                  <a:pt x="1170036" y="2759408"/>
                  <a:pt x="1118973" y="2734373"/>
                  <a:pt x="1093433" y="2724391"/>
                </a:cubicBezTo>
                <a:cubicBezTo>
                  <a:pt x="1065634" y="2699747"/>
                  <a:pt x="1110818" y="2700003"/>
                  <a:pt x="1156950" y="2704255"/>
                </a:cubicBezTo>
                <a:cubicBezTo>
                  <a:pt x="1195207" y="2706154"/>
                  <a:pt x="1216078" y="2732442"/>
                  <a:pt x="1288798" y="2720254"/>
                </a:cubicBezTo>
                <a:cubicBezTo>
                  <a:pt x="1407929" y="2744336"/>
                  <a:pt x="1550135" y="2768009"/>
                  <a:pt x="1681983" y="2784008"/>
                </a:cubicBezTo>
                <a:cubicBezTo>
                  <a:pt x="1791911" y="2800141"/>
                  <a:pt x="1972183" y="2824914"/>
                  <a:pt x="2131757" y="2829269"/>
                </a:cubicBezTo>
                <a:cubicBezTo>
                  <a:pt x="2251937" y="2826928"/>
                  <a:pt x="2084298" y="2819421"/>
                  <a:pt x="2044903" y="2812726"/>
                </a:cubicBezTo>
                <a:cubicBezTo>
                  <a:pt x="1903835" y="2793849"/>
                  <a:pt x="1784704" y="2769767"/>
                  <a:pt x="1659973" y="2752924"/>
                </a:cubicBezTo>
                <a:cubicBezTo>
                  <a:pt x="1525833" y="2732403"/>
                  <a:pt x="1347663" y="2711353"/>
                  <a:pt x="1215726" y="2664136"/>
                </a:cubicBezTo>
                <a:lnTo>
                  <a:pt x="1172917" y="2643053"/>
                </a:lnTo>
                <a:cubicBezTo>
                  <a:pt x="1172348" y="2640655"/>
                  <a:pt x="1183929" y="2641918"/>
                  <a:pt x="1200410" y="2643918"/>
                </a:cubicBezTo>
                <a:lnTo>
                  <a:pt x="1214097" y="2645504"/>
                </a:lnTo>
                <a:lnTo>
                  <a:pt x="1234316" y="2649325"/>
                </a:lnTo>
                <a:cubicBezTo>
                  <a:pt x="1255494" y="2653283"/>
                  <a:pt x="1270900" y="2656022"/>
                  <a:pt x="1281640" y="2657798"/>
                </a:cubicBezTo>
                <a:lnTo>
                  <a:pt x="1288750" y="2658866"/>
                </a:lnTo>
                <a:lnTo>
                  <a:pt x="1359253" y="2680529"/>
                </a:lnTo>
                <a:cubicBezTo>
                  <a:pt x="1393542" y="2690125"/>
                  <a:pt x="1427405" y="2697921"/>
                  <a:pt x="1458640" y="2701064"/>
                </a:cubicBezTo>
                <a:cubicBezTo>
                  <a:pt x="1577771" y="2725146"/>
                  <a:pt x="1655232" y="2732941"/>
                  <a:pt x="1756905" y="2745123"/>
                </a:cubicBezTo>
                <a:cubicBezTo>
                  <a:pt x="1758043" y="2749919"/>
                  <a:pt x="1771898" y="2746631"/>
                  <a:pt x="1756905" y="2745123"/>
                </a:cubicBezTo>
                <a:cubicBezTo>
                  <a:pt x="1597152" y="2678332"/>
                  <a:pt x="1324515" y="2675473"/>
                  <a:pt x="1131157" y="2595548"/>
                </a:cubicBezTo>
                <a:cubicBezTo>
                  <a:pt x="1115027" y="2589243"/>
                  <a:pt x="1038424" y="2554226"/>
                  <a:pt x="1114748" y="2557225"/>
                </a:cubicBezTo>
                <a:cubicBezTo>
                  <a:pt x="1192208" y="2565020"/>
                  <a:pt x="1125188" y="2539550"/>
                  <a:pt x="1114658" y="2526007"/>
                </a:cubicBezTo>
                <a:cubicBezTo>
                  <a:pt x="1123861" y="2533955"/>
                  <a:pt x="1113430" y="2489993"/>
                  <a:pt x="1093786" y="2499719"/>
                </a:cubicBezTo>
                <a:cubicBezTo>
                  <a:pt x="1139828" y="2472753"/>
                  <a:pt x="1192119" y="2533802"/>
                  <a:pt x="1223168" y="2505327"/>
                </a:cubicBezTo>
                <a:cubicBezTo>
                  <a:pt x="1228958" y="2498887"/>
                  <a:pt x="1150359" y="2486296"/>
                  <a:pt x="1198867" y="2469721"/>
                </a:cubicBezTo>
                <a:cubicBezTo>
                  <a:pt x="1219665" y="2459720"/>
                  <a:pt x="1335283" y="2499834"/>
                  <a:pt x="1374677" y="2506529"/>
                </a:cubicBezTo>
                <a:cubicBezTo>
                  <a:pt x="1419671" y="2505985"/>
                  <a:pt x="1456600" y="2502289"/>
                  <a:pt x="1393010" y="2486137"/>
                </a:cubicBezTo>
                <a:cubicBezTo>
                  <a:pt x="1313256" y="2473820"/>
                  <a:pt x="1219665" y="2459720"/>
                  <a:pt x="1144390" y="2430299"/>
                </a:cubicBezTo>
                <a:cubicBezTo>
                  <a:pt x="1093327" y="2405264"/>
                  <a:pt x="1243787" y="2432889"/>
                  <a:pt x="1276065" y="2440429"/>
                </a:cubicBezTo>
                <a:cubicBezTo>
                  <a:pt x="1338517" y="2451785"/>
                  <a:pt x="1373259" y="2469715"/>
                  <a:pt x="1404589" y="2473258"/>
                </a:cubicBezTo>
                <a:cubicBezTo>
                  <a:pt x="1442656" y="2474358"/>
                  <a:pt x="1567576" y="2492000"/>
                  <a:pt x="1461162" y="2459835"/>
                </a:cubicBezTo>
                <a:cubicBezTo>
                  <a:pt x="1236581" y="2402515"/>
                  <a:pt x="1011035" y="2346268"/>
                  <a:pt x="792433" y="2283308"/>
                </a:cubicBezTo>
                <a:cubicBezTo>
                  <a:pt x="758828" y="2270173"/>
                  <a:pt x="719623" y="2264277"/>
                  <a:pt x="692946" y="2249499"/>
                </a:cubicBezTo>
                <a:cubicBezTo>
                  <a:pt x="686018" y="2251143"/>
                  <a:pt x="690480" y="2239108"/>
                  <a:pt x="681277" y="2231160"/>
                </a:cubicBezTo>
                <a:cubicBezTo>
                  <a:pt x="681277" y="2231160"/>
                  <a:pt x="591009" y="2200230"/>
                  <a:pt x="567951" y="2195568"/>
                </a:cubicBezTo>
                <a:cubicBezTo>
                  <a:pt x="452144" y="2154656"/>
                  <a:pt x="687066" y="2224720"/>
                  <a:pt x="694010" y="2218007"/>
                </a:cubicBezTo>
                <a:cubicBezTo>
                  <a:pt x="692682" y="2212411"/>
                  <a:pt x="586268" y="2180246"/>
                  <a:pt x="570137" y="2173942"/>
                </a:cubicBezTo>
                <a:cubicBezTo>
                  <a:pt x="521540" y="2159299"/>
                  <a:pt x="474064" y="2154521"/>
                  <a:pt x="455468" y="2137825"/>
                </a:cubicBezTo>
                <a:cubicBezTo>
                  <a:pt x="447403" y="2134673"/>
                  <a:pt x="440386" y="2105098"/>
                  <a:pt x="440386" y="2105098"/>
                </a:cubicBezTo>
                <a:cubicBezTo>
                  <a:pt x="370900" y="2069237"/>
                  <a:pt x="295715" y="2071034"/>
                  <a:pt x="233173" y="2028459"/>
                </a:cubicBezTo>
                <a:cubicBezTo>
                  <a:pt x="301431" y="2028306"/>
                  <a:pt x="314237" y="2051441"/>
                  <a:pt x="388185" y="2075268"/>
                </a:cubicBezTo>
                <a:cubicBezTo>
                  <a:pt x="412570" y="2085524"/>
                  <a:pt x="491169" y="2098115"/>
                  <a:pt x="491169" y="2098115"/>
                </a:cubicBezTo>
                <a:cubicBezTo>
                  <a:pt x="498097" y="2096471"/>
                  <a:pt x="470297" y="2071827"/>
                  <a:pt x="459767" y="2058283"/>
                </a:cubicBezTo>
                <a:lnTo>
                  <a:pt x="461577" y="2059178"/>
                </a:lnTo>
                <a:lnTo>
                  <a:pt x="477225" y="2070184"/>
                </a:lnTo>
                <a:cubicBezTo>
                  <a:pt x="476656" y="2067786"/>
                  <a:pt x="474355" y="2065799"/>
                  <a:pt x="471165" y="2063917"/>
                </a:cubicBezTo>
                <a:lnTo>
                  <a:pt x="461577" y="2059178"/>
                </a:lnTo>
                <a:lnTo>
                  <a:pt x="461306" y="2058987"/>
                </a:lnTo>
                <a:cubicBezTo>
                  <a:pt x="450056" y="2051089"/>
                  <a:pt x="451999" y="2052528"/>
                  <a:pt x="459767" y="2058283"/>
                </a:cubicBezTo>
                <a:cubicBezTo>
                  <a:pt x="399674" y="2031170"/>
                  <a:pt x="304755" y="2011476"/>
                  <a:pt x="242196" y="1973971"/>
                </a:cubicBezTo>
                <a:cubicBezTo>
                  <a:pt x="224928" y="1962870"/>
                  <a:pt x="204040" y="1941652"/>
                  <a:pt x="178516" y="1926600"/>
                </a:cubicBezTo>
                <a:cubicBezTo>
                  <a:pt x="159921" y="1909904"/>
                  <a:pt x="97362" y="1872400"/>
                  <a:pt x="119209" y="1835976"/>
                </a:cubicBezTo>
                <a:cubicBezTo>
                  <a:pt x="137542" y="1815585"/>
                  <a:pt x="178427" y="1895382"/>
                  <a:pt x="170172" y="1891430"/>
                </a:cubicBezTo>
                <a:cubicBezTo>
                  <a:pt x="176363" y="1894394"/>
                  <a:pt x="188223" y="1883664"/>
                  <a:pt x="197169" y="1879444"/>
                </a:cubicBezTo>
                <a:lnTo>
                  <a:pt x="204158" y="1878256"/>
                </a:lnTo>
                <a:lnTo>
                  <a:pt x="207101" y="1880188"/>
                </a:lnTo>
                <a:cubicBezTo>
                  <a:pt x="216277" y="1885610"/>
                  <a:pt x="241869" y="1898060"/>
                  <a:pt x="245357" y="1889633"/>
                </a:cubicBezTo>
                <a:cubicBezTo>
                  <a:pt x="256936" y="1876755"/>
                  <a:pt x="209476" y="1866907"/>
                  <a:pt x="188605" y="1840619"/>
                </a:cubicBezTo>
                <a:cubicBezTo>
                  <a:pt x="168854" y="1824198"/>
                  <a:pt x="180260" y="1805449"/>
                  <a:pt x="179122" y="1800653"/>
                </a:cubicBezTo>
                <a:cubicBezTo>
                  <a:pt x="180260" y="1805449"/>
                  <a:pt x="194115" y="1802162"/>
                  <a:pt x="192977" y="1797366"/>
                </a:cubicBezTo>
                <a:cubicBezTo>
                  <a:pt x="192887" y="1766148"/>
                  <a:pt x="127969" y="1744400"/>
                  <a:pt x="115163" y="1721265"/>
                </a:cubicBezTo>
                <a:cubicBezTo>
                  <a:pt x="114025" y="1716469"/>
                  <a:pt x="131393" y="1697151"/>
                  <a:pt x="122000" y="1688403"/>
                </a:cubicBezTo>
                <a:cubicBezTo>
                  <a:pt x="122000" y="1688403"/>
                  <a:pt x="45498" y="1622967"/>
                  <a:pt x="99991" y="1657320"/>
                </a:cubicBezTo>
                <a:cubicBezTo>
                  <a:pt x="101129" y="1662115"/>
                  <a:pt x="163581" y="1673471"/>
                  <a:pt x="163581" y="1673471"/>
                </a:cubicBezTo>
                <a:cubicBezTo>
                  <a:pt x="169370" y="1667032"/>
                  <a:pt x="79013" y="1604883"/>
                  <a:pt x="69620" y="1596136"/>
                </a:cubicBezTo>
                <a:cubicBezTo>
                  <a:pt x="52352" y="1585035"/>
                  <a:pt x="59279" y="1583392"/>
                  <a:pt x="27950" y="1579849"/>
                </a:cubicBezTo>
                <a:cubicBezTo>
                  <a:pt x="55676" y="1568205"/>
                  <a:pt x="-2125" y="1545613"/>
                  <a:pt x="61" y="1523986"/>
                </a:cubicBezTo>
                <a:cubicBezTo>
                  <a:pt x="3385" y="1507155"/>
                  <a:pt x="44965" y="1492224"/>
                  <a:pt x="48479" y="1476193"/>
                </a:cubicBezTo>
                <a:cubicBezTo>
                  <a:pt x="47151" y="1470597"/>
                  <a:pt x="21628" y="1455546"/>
                  <a:pt x="25142" y="1439514"/>
                </a:cubicBezTo>
                <a:cubicBezTo>
                  <a:pt x="18125" y="1409939"/>
                  <a:pt x="72232" y="1386125"/>
                  <a:pt x="79086" y="1348193"/>
                </a:cubicBezTo>
                <a:cubicBezTo>
                  <a:pt x="81272" y="1326567"/>
                  <a:pt x="45302" y="1272622"/>
                  <a:pt x="62497" y="1247434"/>
                </a:cubicBezTo>
                <a:cubicBezTo>
                  <a:pt x="56707" y="1253873"/>
                  <a:pt x="114345" y="1208958"/>
                  <a:pt x="113207" y="1204162"/>
                </a:cubicBezTo>
                <a:cubicBezTo>
                  <a:pt x="88805" y="1198976"/>
                  <a:pt x="41698" y="1257434"/>
                  <a:pt x="25568" y="1251130"/>
                </a:cubicBezTo>
                <a:cubicBezTo>
                  <a:pt x="13899" y="1232791"/>
                  <a:pt x="98198" y="1207724"/>
                  <a:pt x="109604" y="1188975"/>
                </a:cubicBezTo>
                <a:cubicBezTo>
                  <a:pt x="118717" y="1165705"/>
                  <a:pt x="75909" y="1144623"/>
                  <a:pt x="78095" y="1122996"/>
                </a:cubicBezTo>
                <a:cubicBezTo>
                  <a:pt x="77932" y="1055489"/>
                  <a:pt x="201345" y="1005099"/>
                  <a:pt x="194065" y="938437"/>
                </a:cubicBezTo>
                <a:cubicBezTo>
                  <a:pt x="196441" y="917610"/>
                  <a:pt x="153443" y="895727"/>
                  <a:pt x="167208" y="861222"/>
                </a:cubicBezTo>
                <a:cubicBezTo>
                  <a:pt x="173014" y="849713"/>
                  <a:pt x="204064" y="821238"/>
                  <a:pt x="223708" y="811511"/>
                </a:cubicBezTo>
                <a:cubicBezTo>
                  <a:pt x="276694" y="777831"/>
                  <a:pt x="383019" y="778778"/>
                  <a:pt x="315719" y="721290"/>
                </a:cubicBezTo>
                <a:cubicBezTo>
                  <a:pt x="345721" y="719237"/>
                  <a:pt x="311168" y="702106"/>
                  <a:pt x="315719" y="721290"/>
                </a:cubicBezTo>
                <a:cubicBezTo>
                  <a:pt x="301864" y="724577"/>
                  <a:pt x="300727" y="719781"/>
                  <a:pt x="291524" y="711833"/>
                </a:cubicBezTo>
                <a:cubicBezTo>
                  <a:pt x="382839" y="716341"/>
                  <a:pt x="287740" y="634209"/>
                  <a:pt x="265804" y="639414"/>
                </a:cubicBezTo>
                <a:cubicBezTo>
                  <a:pt x="235630" y="635597"/>
                  <a:pt x="269308" y="685020"/>
                  <a:pt x="285644" y="687054"/>
                </a:cubicBezTo>
                <a:cubicBezTo>
                  <a:pt x="247388" y="685155"/>
                  <a:pt x="228965" y="674328"/>
                  <a:pt x="241419" y="629158"/>
                </a:cubicBezTo>
                <a:cubicBezTo>
                  <a:pt x="248256" y="596296"/>
                  <a:pt x="383355" y="559175"/>
                  <a:pt x="400550" y="533988"/>
                </a:cubicBezTo>
                <a:cubicBezTo>
                  <a:pt x="393606" y="540701"/>
                  <a:pt x="401229" y="444329"/>
                  <a:pt x="409484" y="448280"/>
                </a:cubicBezTo>
                <a:cubicBezTo>
                  <a:pt x="401229" y="444329"/>
                  <a:pt x="367904" y="463212"/>
                  <a:pt x="352911" y="461703"/>
                </a:cubicBezTo>
                <a:cubicBezTo>
                  <a:pt x="335436" y="454874"/>
                  <a:pt x="392026" y="436381"/>
                  <a:pt x="397815" y="429941"/>
                </a:cubicBezTo>
                <a:cubicBezTo>
                  <a:pt x="396677" y="425145"/>
                  <a:pt x="387284" y="416398"/>
                  <a:pt x="393074" y="409958"/>
                </a:cubicBezTo>
                <a:cubicBezTo>
                  <a:pt x="412734" y="395162"/>
                  <a:pt x="431141" y="411058"/>
                  <a:pt x="426589" y="391874"/>
                </a:cubicBezTo>
                <a:cubicBezTo>
                  <a:pt x="426589" y="391874"/>
                  <a:pt x="388333" y="389975"/>
                  <a:pt x="381405" y="391619"/>
                </a:cubicBezTo>
                <a:cubicBezTo>
                  <a:pt x="359469" y="396824"/>
                  <a:pt x="291490" y="428995"/>
                  <a:pt x="259113" y="451874"/>
                </a:cubicBezTo>
                <a:cubicBezTo>
                  <a:pt x="254472" y="401472"/>
                  <a:pt x="357193" y="387232"/>
                  <a:pt x="379040" y="350808"/>
                </a:cubicBezTo>
                <a:cubicBezTo>
                  <a:pt x="384639" y="343570"/>
                  <a:pt x="357979" y="323722"/>
                  <a:pt x="357979" y="323722"/>
                </a:cubicBezTo>
                <a:cubicBezTo>
                  <a:pt x="355703" y="314129"/>
                  <a:pt x="424919" y="256336"/>
                  <a:pt x="458244" y="237452"/>
                </a:cubicBezTo>
                <a:cubicBezTo>
                  <a:pt x="458244" y="237452"/>
                  <a:pt x="469823" y="224573"/>
                  <a:pt x="468496" y="218978"/>
                </a:cubicBezTo>
                <a:cubicBezTo>
                  <a:pt x="461568" y="220622"/>
                  <a:pt x="371654" y="257997"/>
                  <a:pt x="371654" y="257997"/>
                </a:cubicBezTo>
                <a:cubicBezTo>
                  <a:pt x="346130" y="242945"/>
                  <a:pt x="481139" y="174607"/>
                  <a:pt x="480002" y="169811"/>
                </a:cubicBezTo>
                <a:cubicBezTo>
                  <a:pt x="499645" y="160084"/>
                  <a:pt x="487977" y="141745"/>
                  <a:pt x="520164" y="118066"/>
                </a:cubicBezTo>
                <a:cubicBezTo>
                  <a:pt x="561761" y="98064"/>
                  <a:pt x="611407" y="86285"/>
                  <a:pt x="627447" y="61371"/>
                </a:cubicBezTo>
                <a:cubicBezTo>
                  <a:pt x="659725" y="68911"/>
                  <a:pt x="778693" y="25486"/>
                  <a:pt x="858340" y="11654"/>
                </a:cubicBezTo>
                <a:cubicBezTo>
                  <a:pt x="876520" y="8607"/>
                  <a:pt x="903594" y="5139"/>
                  <a:pt x="934317" y="1147"/>
                </a:cubicBezTo>
                <a:close/>
                <a:moveTo>
                  <a:pt x="797484" y="0"/>
                </a:moveTo>
                <a:lnTo>
                  <a:pt x="826145" y="0"/>
                </a:lnTo>
                <a:lnTo>
                  <a:pt x="816046" y="2613"/>
                </a:lnTo>
                <a:cubicBezTo>
                  <a:pt x="760337" y="16227"/>
                  <a:pt x="661992" y="37344"/>
                  <a:pt x="627447" y="61371"/>
                </a:cubicBezTo>
                <a:cubicBezTo>
                  <a:pt x="608851" y="44676"/>
                  <a:pt x="666579" y="30979"/>
                  <a:pt x="694305" y="19334"/>
                </a:cubicBezTo>
                <a:cubicBezTo>
                  <a:pt x="710530" y="26039"/>
                  <a:pt x="742284" y="17238"/>
                  <a:pt x="776472" y="6488"/>
                </a:cubicBezTo>
                <a:close/>
              </a:path>
            </a:pathLst>
          </a:custGeom>
          <a:effectLst/>
        </p:spPr>
        <p:txBody>
          <a:bodyPr wrap="square">
            <a:noAutofit/>
          </a:bodyPr>
          <a:lstStyle>
            <a:lvl1pPr marL="0" indent="0">
              <a:buNone/>
              <a:defRPr sz="1600">
                <a:ln>
                  <a:noFill/>
                </a:ln>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1141902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000D195-5FAB-46DA-B203-C37583F69772}"/>
              </a:ext>
            </a:extLst>
          </p:cNvPr>
          <p:cNvSpPr>
            <a:spLocks noGrp="1"/>
          </p:cNvSpPr>
          <p:nvPr>
            <p:ph type="pic" sz="quarter" idx="27"/>
          </p:nvPr>
        </p:nvSpPr>
        <p:spPr>
          <a:xfrm>
            <a:off x="1" y="533400"/>
            <a:ext cx="7810237" cy="6324600"/>
          </a:xfrm>
          <a:custGeom>
            <a:avLst/>
            <a:gdLst>
              <a:gd name="connsiteX0" fmla="*/ 4766571 w 7810237"/>
              <a:gd name="connsiteY0" fmla="*/ 5883366 h 6324600"/>
              <a:gd name="connsiteX1" fmla="*/ 4733793 w 7810237"/>
              <a:gd name="connsiteY1" fmla="*/ 5902845 h 6324600"/>
              <a:gd name="connsiteX2" fmla="*/ 4770035 w 7810237"/>
              <a:gd name="connsiteY2" fmla="*/ 5887122 h 6324600"/>
              <a:gd name="connsiteX3" fmla="*/ 4766571 w 7810237"/>
              <a:gd name="connsiteY3" fmla="*/ 5883366 h 6324600"/>
              <a:gd name="connsiteX4" fmla="*/ 4796287 w 7810237"/>
              <a:gd name="connsiteY4" fmla="*/ 5855075 h 6324600"/>
              <a:gd name="connsiteX5" fmla="*/ 4769742 w 7810237"/>
              <a:gd name="connsiteY5" fmla="*/ 5869690 h 6324600"/>
              <a:gd name="connsiteX6" fmla="*/ 4798804 w 7810237"/>
              <a:gd name="connsiteY6" fmla="*/ 5860049 h 6324600"/>
              <a:gd name="connsiteX7" fmla="*/ 4796287 w 7810237"/>
              <a:gd name="connsiteY7" fmla="*/ 5855075 h 6324600"/>
              <a:gd name="connsiteX8" fmla="*/ 4144171 w 7810237"/>
              <a:gd name="connsiteY8" fmla="*/ 5821989 h 6324600"/>
              <a:gd name="connsiteX9" fmla="*/ 4123111 w 7810237"/>
              <a:gd name="connsiteY9" fmla="*/ 5832992 h 6324600"/>
              <a:gd name="connsiteX10" fmla="*/ 4150874 w 7810237"/>
              <a:gd name="connsiteY10" fmla="*/ 5824207 h 6324600"/>
              <a:gd name="connsiteX11" fmla="*/ 4144171 w 7810237"/>
              <a:gd name="connsiteY11" fmla="*/ 5821989 h 6324600"/>
              <a:gd name="connsiteX12" fmla="*/ 4179058 w 7810237"/>
              <a:gd name="connsiteY12" fmla="*/ 5790315 h 6324600"/>
              <a:gd name="connsiteX13" fmla="*/ 4150579 w 7810237"/>
              <a:gd name="connsiteY13" fmla="*/ 5806774 h 6324600"/>
              <a:gd name="connsiteX14" fmla="*/ 4186823 w 7810237"/>
              <a:gd name="connsiteY14" fmla="*/ 5791051 h 6324600"/>
              <a:gd name="connsiteX15" fmla="*/ 4179058 w 7810237"/>
              <a:gd name="connsiteY15" fmla="*/ 5790315 h 6324600"/>
              <a:gd name="connsiteX16" fmla="*/ 4231434 w 7810237"/>
              <a:gd name="connsiteY16" fmla="*/ 5747701 h 6324600"/>
              <a:gd name="connsiteX17" fmla="*/ 4204053 w 7810237"/>
              <a:gd name="connsiteY17" fmla="*/ 5763437 h 6324600"/>
              <a:gd name="connsiteX18" fmla="*/ 4238996 w 7810237"/>
              <a:gd name="connsiteY18" fmla="*/ 5748570 h 6324600"/>
              <a:gd name="connsiteX19" fmla="*/ 4231434 w 7810237"/>
              <a:gd name="connsiteY19" fmla="*/ 5747701 h 6324600"/>
              <a:gd name="connsiteX20" fmla="*/ 4284669 w 7810237"/>
              <a:gd name="connsiteY20" fmla="*/ 5710368 h 6324600"/>
              <a:gd name="connsiteX21" fmla="*/ 4248427 w 7810237"/>
              <a:gd name="connsiteY21" fmla="*/ 5726091 h 6324600"/>
              <a:gd name="connsiteX22" fmla="*/ 4284669 w 7810237"/>
              <a:gd name="connsiteY22" fmla="*/ 5710368 h 6324600"/>
              <a:gd name="connsiteX23" fmla="*/ 4334028 w 7810237"/>
              <a:gd name="connsiteY23" fmla="*/ 5650738 h 6324600"/>
              <a:gd name="connsiteX24" fmla="*/ 4331470 w 7810237"/>
              <a:gd name="connsiteY24" fmla="*/ 5655609 h 6324600"/>
              <a:gd name="connsiteX25" fmla="*/ 4329895 w 7810237"/>
              <a:gd name="connsiteY25" fmla="*/ 5658610 h 6324600"/>
              <a:gd name="connsiteX26" fmla="*/ 4325306 w 7810237"/>
              <a:gd name="connsiteY26" fmla="*/ 5667349 h 6324600"/>
              <a:gd name="connsiteX27" fmla="*/ 4328215 w 7810237"/>
              <a:gd name="connsiteY27" fmla="*/ 5661811 h 6324600"/>
              <a:gd name="connsiteX28" fmla="*/ 4329895 w 7810237"/>
              <a:gd name="connsiteY28" fmla="*/ 5658610 h 6324600"/>
              <a:gd name="connsiteX29" fmla="*/ 4331242 w 7810237"/>
              <a:gd name="connsiteY29" fmla="*/ 5656044 h 6324600"/>
              <a:gd name="connsiteX30" fmla="*/ 4331470 w 7810237"/>
              <a:gd name="connsiteY30" fmla="*/ 5655609 h 6324600"/>
              <a:gd name="connsiteX31" fmla="*/ 4333059 w 7810237"/>
              <a:gd name="connsiteY31" fmla="*/ 5652583 h 6324600"/>
              <a:gd name="connsiteX32" fmla="*/ 4334028 w 7810237"/>
              <a:gd name="connsiteY32" fmla="*/ 5650738 h 6324600"/>
              <a:gd name="connsiteX33" fmla="*/ 4398186 w 7810237"/>
              <a:gd name="connsiteY33" fmla="*/ 5604034 h 6324600"/>
              <a:gd name="connsiteX34" fmla="*/ 4365321 w 7810237"/>
              <a:gd name="connsiteY34" fmla="*/ 5623380 h 6324600"/>
              <a:gd name="connsiteX35" fmla="*/ 4401563 w 7810237"/>
              <a:gd name="connsiteY35" fmla="*/ 5607659 h 6324600"/>
              <a:gd name="connsiteX36" fmla="*/ 4398186 w 7810237"/>
              <a:gd name="connsiteY36" fmla="*/ 5604034 h 6324600"/>
              <a:gd name="connsiteX37" fmla="*/ 4436160 w 7810237"/>
              <a:gd name="connsiteY37" fmla="*/ 5570902 h 6324600"/>
              <a:gd name="connsiteX38" fmla="*/ 4409693 w 7810237"/>
              <a:gd name="connsiteY38" fmla="*/ 5586036 h 6324600"/>
              <a:gd name="connsiteX39" fmla="*/ 4438135 w 7810237"/>
              <a:gd name="connsiteY39" fmla="*/ 5575449 h 6324600"/>
              <a:gd name="connsiteX40" fmla="*/ 4436160 w 7810237"/>
              <a:gd name="connsiteY40" fmla="*/ 5570902 h 6324600"/>
              <a:gd name="connsiteX41" fmla="*/ 5217144 w 7810237"/>
              <a:gd name="connsiteY41" fmla="*/ 5552865 h 6324600"/>
              <a:gd name="connsiteX42" fmla="*/ 5201918 w 7810237"/>
              <a:gd name="connsiteY42" fmla="*/ 5560790 h 6324600"/>
              <a:gd name="connsiteX43" fmla="*/ 5222558 w 7810237"/>
              <a:gd name="connsiteY43" fmla="*/ 5555338 h 6324600"/>
              <a:gd name="connsiteX44" fmla="*/ 5217144 w 7810237"/>
              <a:gd name="connsiteY44" fmla="*/ 5552865 h 6324600"/>
              <a:gd name="connsiteX45" fmla="*/ 5160049 w 7810237"/>
              <a:gd name="connsiteY45" fmla="*/ 5522844 h 6324600"/>
              <a:gd name="connsiteX46" fmla="*/ 5130474 w 7810237"/>
              <a:gd name="connsiteY46" fmla="*/ 5540025 h 6324600"/>
              <a:gd name="connsiteX47" fmla="*/ 5166716 w 7810237"/>
              <a:gd name="connsiteY47" fmla="*/ 5524302 h 6324600"/>
              <a:gd name="connsiteX48" fmla="*/ 5160049 w 7810237"/>
              <a:gd name="connsiteY48" fmla="*/ 5522844 h 6324600"/>
              <a:gd name="connsiteX49" fmla="*/ 4593965 w 7810237"/>
              <a:gd name="connsiteY49" fmla="*/ 5514901 h 6324600"/>
              <a:gd name="connsiteX50" fmla="*/ 4421161 w 7810237"/>
              <a:gd name="connsiteY50" fmla="*/ 5654416 h 6324600"/>
              <a:gd name="connsiteX51" fmla="*/ 4283299 w 7810237"/>
              <a:gd name="connsiteY51" fmla="*/ 5779068 h 6324600"/>
              <a:gd name="connsiteX52" fmla="*/ 4348312 w 7810237"/>
              <a:gd name="connsiteY52" fmla="*/ 5736270 h 6324600"/>
              <a:gd name="connsiteX53" fmla="*/ 4513643 w 7810237"/>
              <a:gd name="connsiteY53" fmla="*/ 5585402 h 6324600"/>
              <a:gd name="connsiteX54" fmla="*/ 4593965 w 7810237"/>
              <a:gd name="connsiteY54" fmla="*/ 5514901 h 6324600"/>
              <a:gd name="connsiteX55" fmla="*/ 5182359 w 7810237"/>
              <a:gd name="connsiteY55" fmla="*/ 5500024 h 6324600"/>
              <a:gd name="connsiteX56" fmla="*/ 5167046 w 7810237"/>
              <a:gd name="connsiteY56" fmla="*/ 5507816 h 6324600"/>
              <a:gd name="connsiteX57" fmla="*/ 5187685 w 7810237"/>
              <a:gd name="connsiteY57" fmla="*/ 5502364 h 6324600"/>
              <a:gd name="connsiteX58" fmla="*/ 5182359 w 7810237"/>
              <a:gd name="connsiteY58" fmla="*/ 5500024 h 6324600"/>
              <a:gd name="connsiteX59" fmla="*/ 5226731 w 7810237"/>
              <a:gd name="connsiteY59" fmla="*/ 5462677 h 6324600"/>
              <a:gd name="connsiteX60" fmla="*/ 5211418 w 7810237"/>
              <a:gd name="connsiteY60" fmla="*/ 5470470 h 6324600"/>
              <a:gd name="connsiteX61" fmla="*/ 5232058 w 7810237"/>
              <a:gd name="connsiteY61" fmla="*/ 5465018 h 6324600"/>
              <a:gd name="connsiteX62" fmla="*/ 5226731 w 7810237"/>
              <a:gd name="connsiteY62" fmla="*/ 5462677 h 6324600"/>
              <a:gd name="connsiteX63" fmla="*/ 4668944 w 7810237"/>
              <a:gd name="connsiteY63" fmla="*/ 5443616 h 6324600"/>
              <a:gd name="connsiteX64" fmla="*/ 4647440 w 7810237"/>
              <a:gd name="connsiteY64" fmla="*/ 5471564 h 6324600"/>
              <a:gd name="connsiteX65" fmla="*/ 4674909 w 7810237"/>
              <a:gd name="connsiteY65" fmla="*/ 5445346 h 6324600"/>
              <a:gd name="connsiteX66" fmla="*/ 4668944 w 7810237"/>
              <a:gd name="connsiteY66" fmla="*/ 5443616 h 6324600"/>
              <a:gd name="connsiteX67" fmla="*/ 5254195 w 7810237"/>
              <a:gd name="connsiteY67" fmla="*/ 5436272 h 6324600"/>
              <a:gd name="connsiteX68" fmla="*/ 5232386 w 7810237"/>
              <a:gd name="connsiteY68" fmla="*/ 5448531 h 6324600"/>
              <a:gd name="connsiteX69" fmla="*/ 5260829 w 7810237"/>
              <a:gd name="connsiteY69" fmla="*/ 5437945 h 6324600"/>
              <a:gd name="connsiteX70" fmla="*/ 5254195 w 7810237"/>
              <a:gd name="connsiteY70" fmla="*/ 5436272 h 6324600"/>
              <a:gd name="connsiteX71" fmla="*/ 4701365 w 7810237"/>
              <a:gd name="connsiteY71" fmla="*/ 5413164 h 6324600"/>
              <a:gd name="connsiteX72" fmla="*/ 4675915 w 7810237"/>
              <a:gd name="connsiteY72" fmla="*/ 5427057 h 6324600"/>
              <a:gd name="connsiteX73" fmla="*/ 4703680 w 7810237"/>
              <a:gd name="connsiteY73" fmla="*/ 5418272 h 6324600"/>
              <a:gd name="connsiteX74" fmla="*/ 4701365 w 7810237"/>
              <a:gd name="connsiteY74" fmla="*/ 5413164 h 6324600"/>
              <a:gd name="connsiteX75" fmla="*/ 5281595 w 7810237"/>
              <a:gd name="connsiteY75" fmla="*/ 5409508 h 6324600"/>
              <a:gd name="connsiteX76" fmla="*/ 5260534 w 7810237"/>
              <a:gd name="connsiteY76" fmla="*/ 5420512 h 6324600"/>
              <a:gd name="connsiteX77" fmla="*/ 5288299 w 7810237"/>
              <a:gd name="connsiteY77" fmla="*/ 5411726 h 6324600"/>
              <a:gd name="connsiteX78" fmla="*/ 5281595 w 7810237"/>
              <a:gd name="connsiteY78" fmla="*/ 5409508 h 6324600"/>
              <a:gd name="connsiteX79" fmla="*/ 5497959 w 7810237"/>
              <a:gd name="connsiteY79" fmla="*/ 5384471 h 6324600"/>
              <a:gd name="connsiteX80" fmla="*/ 5483744 w 7810237"/>
              <a:gd name="connsiteY80" fmla="*/ 5391540 h 6324600"/>
              <a:gd name="connsiteX81" fmla="*/ 5503084 w 7810237"/>
              <a:gd name="connsiteY81" fmla="*/ 5386944 h 6324600"/>
              <a:gd name="connsiteX82" fmla="*/ 5497959 w 7810237"/>
              <a:gd name="connsiteY82" fmla="*/ 5384471 h 6324600"/>
              <a:gd name="connsiteX83" fmla="*/ 5320510 w 7810237"/>
              <a:gd name="connsiteY83" fmla="*/ 5372895 h 6324600"/>
              <a:gd name="connsiteX84" fmla="*/ 5319980 w 7810237"/>
              <a:gd name="connsiteY84" fmla="*/ 5376867 h 6324600"/>
              <a:gd name="connsiteX85" fmla="*/ 5319904 w 7810237"/>
              <a:gd name="connsiteY85" fmla="*/ 5377438 h 6324600"/>
              <a:gd name="connsiteX86" fmla="*/ 5318920 w 7810237"/>
              <a:gd name="connsiteY86" fmla="*/ 5384811 h 6324600"/>
              <a:gd name="connsiteX87" fmla="*/ 5319096 w 7810237"/>
              <a:gd name="connsiteY87" fmla="*/ 5383487 h 6324600"/>
              <a:gd name="connsiteX88" fmla="*/ 5319904 w 7810237"/>
              <a:gd name="connsiteY88" fmla="*/ 5377438 h 6324600"/>
              <a:gd name="connsiteX89" fmla="*/ 5575905 w 7810237"/>
              <a:gd name="connsiteY89" fmla="*/ 5307971 h 6324600"/>
              <a:gd name="connsiteX90" fmla="*/ 5560329 w 7810237"/>
              <a:gd name="connsiteY90" fmla="*/ 5315364 h 6324600"/>
              <a:gd name="connsiteX91" fmla="*/ 5581591 w 7810237"/>
              <a:gd name="connsiteY91" fmla="*/ 5310859 h 6324600"/>
              <a:gd name="connsiteX92" fmla="*/ 5575905 w 7810237"/>
              <a:gd name="connsiteY92" fmla="*/ 5307971 h 6324600"/>
              <a:gd name="connsiteX93" fmla="*/ 5278915 w 7810237"/>
              <a:gd name="connsiteY93" fmla="*/ 5201935 h 6324600"/>
              <a:gd name="connsiteX94" fmla="*/ 5212122 w 7810237"/>
              <a:gd name="connsiteY94" fmla="*/ 5242214 h 6324600"/>
              <a:gd name="connsiteX95" fmla="*/ 4730725 w 7810237"/>
              <a:gd name="connsiteY95" fmla="*/ 5702836 h 6324600"/>
              <a:gd name="connsiteX96" fmla="*/ 4961069 w 7810237"/>
              <a:gd name="connsiteY96" fmla="*/ 5509171 h 6324600"/>
              <a:gd name="connsiteX97" fmla="*/ 5170773 w 7810237"/>
              <a:gd name="connsiteY97" fmla="*/ 5320958 h 6324600"/>
              <a:gd name="connsiteX98" fmla="*/ 5281493 w 7810237"/>
              <a:gd name="connsiteY98" fmla="*/ 5206039 h 6324600"/>
              <a:gd name="connsiteX99" fmla="*/ 5278915 w 7810237"/>
              <a:gd name="connsiteY99" fmla="*/ 5201935 h 6324600"/>
              <a:gd name="connsiteX100" fmla="*/ 5842483 w 7810237"/>
              <a:gd name="connsiteY100" fmla="*/ 5129626 h 6324600"/>
              <a:gd name="connsiteX101" fmla="*/ 5664608 w 7810237"/>
              <a:gd name="connsiteY101" fmla="*/ 5298243 h 6324600"/>
              <a:gd name="connsiteX102" fmla="*/ 5117574 w 7810237"/>
              <a:gd name="connsiteY102" fmla="*/ 5800714 h 6324600"/>
              <a:gd name="connsiteX103" fmla="*/ 5085069 w 7810237"/>
              <a:gd name="connsiteY103" fmla="*/ 5822112 h 6324600"/>
              <a:gd name="connsiteX104" fmla="*/ 5142280 w 7810237"/>
              <a:gd name="connsiteY104" fmla="*/ 5784450 h 6324600"/>
              <a:gd name="connsiteX105" fmla="*/ 5750295 w 7810237"/>
              <a:gd name="connsiteY105" fmla="*/ 5216074 h 6324600"/>
              <a:gd name="connsiteX106" fmla="*/ 5842483 w 7810237"/>
              <a:gd name="connsiteY106" fmla="*/ 5129626 h 6324600"/>
              <a:gd name="connsiteX107" fmla="*/ 5879808 w 7810237"/>
              <a:gd name="connsiteY107" fmla="*/ 5073214 h 6324600"/>
              <a:gd name="connsiteX108" fmla="*/ 5879702 w 7810237"/>
              <a:gd name="connsiteY108" fmla="*/ 5075143 h 6324600"/>
              <a:gd name="connsiteX109" fmla="*/ 5879525 w 7810237"/>
              <a:gd name="connsiteY109" fmla="*/ 5078358 h 6324600"/>
              <a:gd name="connsiteX110" fmla="*/ 5879384 w 7810237"/>
              <a:gd name="connsiteY110" fmla="*/ 5080930 h 6324600"/>
              <a:gd name="connsiteX111" fmla="*/ 5879702 w 7810237"/>
              <a:gd name="connsiteY111" fmla="*/ 5075143 h 6324600"/>
              <a:gd name="connsiteX112" fmla="*/ 5879761 w 7810237"/>
              <a:gd name="connsiteY112" fmla="*/ 5074071 h 6324600"/>
              <a:gd name="connsiteX113" fmla="*/ 5879808 w 7810237"/>
              <a:gd name="connsiteY113" fmla="*/ 5073214 h 6324600"/>
              <a:gd name="connsiteX114" fmla="*/ 5741622 w 7810237"/>
              <a:gd name="connsiteY114" fmla="*/ 5046788 h 6324600"/>
              <a:gd name="connsiteX115" fmla="*/ 5721188 w 7810237"/>
              <a:gd name="connsiteY115" fmla="*/ 5067104 h 6324600"/>
              <a:gd name="connsiteX116" fmla="*/ 5526079 w 7810237"/>
              <a:gd name="connsiteY116" fmla="*/ 5263334 h 6324600"/>
              <a:gd name="connsiteX117" fmla="*/ 5469840 w 7810237"/>
              <a:gd name="connsiteY117" fmla="*/ 5316627 h 6324600"/>
              <a:gd name="connsiteX118" fmla="*/ 5441070 w 7810237"/>
              <a:gd name="connsiteY118" fmla="*/ 5343701 h 6324600"/>
              <a:gd name="connsiteX119" fmla="*/ 5262572 w 7810237"/>
              <a:gd name="connsiteY119" fmla="*/ 5511372 h 6324600"/>
              <a:gd name="connsiteX120" fmla="*/ 5262572 w 7810237"/>
              <a:gd name="connsiteY120" fmla="*/ 5511372 h 6324600"/>
              <a:gd name="connsiteX121" fmla="*/ 5441070 w 7810237"/>
              <a:gd name="connsiteY121" fmla="*/ 5343701 h 6324600"/>
              <a:gd name="connsiteX122" fmla="*/ 5469840 w 7810237"/>
              <a:gd name="connsiteY122" fmla="*/ 5316627 h 6324600"/>
              <a:gd name="connsiteX123" fmla="*/ 5526079 w 7810237"/>
              <a:gd name="connsiteY123" fmla="*/ 5263334 h 6324600"/>
              <a:gd name="connsiteX124" fmla="*/ 5688975 w 7810237"/>
              <a:gd name="connsiteY124" fmla="*/ 5105935 h 6324600"/>
              <a:gd name="connsiteX125" fmla="*/ 5744591 w 7810237"/>
              <a:gd name="connsiteY125" fmla="*/ 5051697 h 6324600"/>
              <a:gd name="connsiteX126" fmla="*/ 5741622 w 7810237"/>
              <a:gd name="connsiteY126" fmla="*/ 5046788 h 6324600"/>
              <a:gd name="connsiteX127" fmla="*/ 5828812 w 7810237"/>
              <a:gd name="connsiteY127" fmla="*/ 5018967 h 6324600"/>
              <a:gd name="connsiteX128" fmla="*/ 5817700 w 7810237"/>
              <a:gd name="connsiteY128" fmla="*/ 5021199 h 6324600"/>
              <a:gd name="connsiteX129" fmla="*/ 5651069 w 7810237"/>
              <a:gd name="connsiteY129" fmla="*/ 5172922 h 6324600"/>
              <a:gd name="connsiteX130" fmla="*/ 4639282 w 7810237"/>
              <a:gd name="connsiteY130" fmla="*/ 6073532 h 6324600"/>
              <a:gd name="connsiteX131" fmla="*/ 4598645 w 7810237"/>
              <a:gd name="connsiteY131" fmla="*/ 6116554 h 6324600"/>
              <a:gd name="connsiteX132" fmla="*/ 4889259 w 7810237"/>
              <a:gd name="connsiteY132" fmla="*/ 5892707 h 6324600"/>
              <a:gd name="connsiteX133" fmla="*/ 5606038 w 7810237"/>
              <a:gd name="connsiteY133" fmla="*/ 5243241 h 6324600"/>
              <a:gd name="connsiteX134" fmla="*/ 5781093 w 7810237"/>
              <a:gd name="connsiteY134" fmla="*/ 5087328 h 6324600"/>
              <a:gd name="connsiteX135" fmla="*/ 5792665 w 7810237"/>
              <a:gd name="connsiteY135" fmla="*/ 5053948 h 6324600"/>
              <a:gd name="connsiteX136" fmla="*/ 5825173 w 7810237"/>
              <a:gd name="connsiteY136" fmla="*/ 5032551 h 6324600"/>
              <a:gd name="connsiteX137" fmla="*/ 5828812 w 7810237"/>
              <a:gd name="connsiteY137" fmla="*/ 5018967 h 6324600"/>
              <a:gd name="connsiteX138" fmla="*/ 2633025 w 7810237"/>
              <a:gd name="connsiteY138" fmla="*/ 4833060 h 6324600"/>
              <a:gd name="connsiteX139" fmla="*/ 2615255 w 7810237"/>
              <a:gd name="connsiteY139" fmla="*/ 4841897 h 6324600"/>
              <a:gd name="connsiteX140" fmla="*/ 2635218 w 7810237"/>
              <a:gd name="connsiteY140" fmla="*/ 4838248 h 6324600"/>
              <a:gd name="connsiteX141" fmla="*/ 2633025 w 7810237"/>
              <a:gd name="connsiteY141" fmla="*/ 4833060 h 6324600"/>
              <a:gd name="connsiteX142" fmla="*/ 3010463 w 7810237"/>
              <a:gd name="connsiteY142" fmla="*/ 4764066 h 6324600"/>
              <a:gd name="connsiteX143" fmla="*/ 2998326 w 7810237"/>
              <a:gd name="connsiteY143" fmla="*/ 4775489 h 6324600"/>
              <a:gd name="connsiteX144" fmla="*/ 3010463 w 7810237"/>
              <a:gd name="connsiteY144" fmla="*/ 4764066 h 6324600"/>
              <a:gd name="connsiteX145" fmla="*/ 3131298 w 7810237"/>
              <a:gd name="connsiteY145" fmla="*/ 4738123 h 6324600"/>
              <a:gd name="connsiteX146" fmla="*/ 3117585 w 7810237"/>
              <a:gd name="connsiteY146" fmla="*/ 4747150 h 6324600"/>
              <a:gd name="connsiteX147" fmla="*/ 3098246 w 7810237"/>
              <a:gd name="connsiteY147" fmla="*/ 4751746 h 6324600"/>
              <a:gd name="connsiteX148" fmla="*/ 3078905 w 7810237"/>
              <a:gd name="connsiteY148" fmla="*/ 4756341 h 6324600"/>
              <a:gd name="connsiteX149" fmla="*/ 3057645 w 7810237"/>
              <a:gd name="connsiteY149" fmla="*/ 4760846 h 6324600"/>
              <a:gd name="connsiteX150" fmla="*/ 3038304 w 7810237"/>
              <a:gd name="connsiteY150" fmla="*/ 4765442 h 6324600"/>
              <a:gd name="connsiteX151" fmla="*/ 3057645 w 7810237"/>
              <a:gd name="connsiteY151" fmla="*/ 4760846 h 6324600"/>
              <a:gd name="connsiteX152" fmla="*/ 3078905 w 7810237"/>
              <a:gd name="connsiteY152" fmla="*/ 4756341 h 6324600"/>
              <a:gd name="connsiteX153" fmla="*/ 3098246 w 7810237"/>
              <a:gd name="connsiteY153" fmla="*/ 4751746 h 6324600"/>
              <a:gd name="connsiteX154" fmla="*/ 3117585 w 7810237"/>
              <a:gd name="connsiteY154" fmla="*/ 4747150 h 6324600"/>
              <a:gd name="connsiteX155" fmla="*/ 3131298 w 7810237"/>
              <a:gd name="connsiteY155" fmla="*/ 4738123 h 6324600"/>
              <a:gd name="connsiteX156" fmla="*/ 2384561 w 7810237"/>
              <a:gd name="connsiteY156" fmla="*/ 4727494 h 6324600"/>
              <a:gd name="connsiteX157" fmla="*/ 2414072 w 7810237"/>
              <a:gd name="connsiteY157" fmla="*/ 4731626 h 6324600"/>
              <a:gd name="connsiteX158" fmla="*/ 2342592 w 7810237"/>
              <a:gd name="connsiteY158" fmla="*/ 4744782 h 6324600"/>
              <a:gd name="connsiteX159" fmla="*/ 2384561 w 7810237"/>
              <a:gd name="connsiteY159" fmla="*/ 4727494 h 6324600"/>
              <a:gd name="connsiteX160" fmla="*/ 2426403 w 7810237"/>
              <a:gd name="connsiteY160" fmla="*/ 4724526 h 6324600"/>
              <a:gd name="connsiteX161" fmla="*/ 2434710 w 7810237"/>
              <a:gd name="connsiteY161" fmla="*/ 4726176 h 6324600"/>
              <a:gd name="connsiteX162" fmla="*/ 2414072 w 7810237"/>
              <a:gd name="connsiteY162" fmla="*/ 4731626 h 6324600"/>
              <a:gd name="connsiteX163" fmla="*/ 2426403 w 7810237"/>
              <a:gd name="connsiteY163" fmla="*/ 4724526 h 6324600"/>
              <a:gd name="connsiteX164" fmla="*/ 2445904 w 7810237"/>
              <a:gd name="connsiteY164" fmla="*/ 4719822 h 6324600"/>
              <a:gd name="connsiteX165" fmla="*/ 2454050 w 7810237"/>
              <a:gd name="connsiteY165" fmla="*/ 4721580 h 6324600"/>
              <a:gd name="connsiteX166" fmla="*/ 2434710 w 7810237"/>
              <a:gd name="connsiteY166" fmla="*/ 4726176 h 6324600"/>
              <a:gd name="connsiteX167" fmla="*/ 2445904 w 7810237"/>
              <a:gd name="connsiteY167" fmla="*/ 4719822 h 6324600"/>
              <a:gd name="connsiteX168" fmla="*/ 2466381 w 7810237"/>
              <a:gd name="connsiteY168" fmla="*/ 4714478 h 6324600"/>
              <a:gd name="connsiteX169" fmla="*/ 2474690 w 7810237"/>
              <a:gd name="connsiteY169" fmla="*/ 4716128 h 6324600"/>
              <a:gd name="connsiteX170" fmla="*/ 2454050 w 7810237"/>
              <a:gd name="connsiteY170" fmla="*/ 4721580 h 6324600"/>
              <a:gd name="connsiteX171" fmla="*/ 2466381 w 7810237"/>
              <a:gd name="connsiteY171" fmla="*/ 4714478 h 6324600"/>
              <a:gd name="connsiteX172" fmla="*/ 2500650 w 7810237"/>
              <a:gd name="connsiteY172" fmla="*/ 4705311 h 6324600"/>
              <a:gd name="connsiteX173" fmla="*/ 2526829 w 7810237"/>
              <a:gd name="connsiteY173" fmla="*/ 4707568 h 6324600"/>
              <a:gd name="connsiteX174" fmla="*/ 2474690 w 7810237"/>
              <a:gd name="connsiteY174" fmla="*/ 4716128 h 6324600"/>
              <a:gd name="connsiteX175" fmla="*/ 2500650 w 7810237"/>
              <a:gd name="connsiteY175" fmla="*/ 4705311 h 6324600"/>
              <a:gd name="connsiteX176" fmla="*/ 2538024 w 7810237"/>
              <a:gd name="connsiteY176" fmla="*/ 4701216 h 6324600"/>
              <a:gd name="connsiteX177" fmla="*/ 2546169 w 7810237"/>
              <a:gd name="connsiteY177" fmla="*/ 4702972 h 6324600"/>
              <a:gd name="connsiteX178" fmla="*/ 2526829 w 7810237"/>
              <a:gd name="connsiteY178" fmla="*/ 4707568 h 6324600"/>
              <a:gd name="connsiteX179" fmla="*/ 2538024 w 7810237"/>
              <a:gd name="connsiteY179" fmla="*/ 4701216 h 6324600"/>
              <a:gd name="connsiteX180" fmla="*/ 2556611 w 7810237"/>
              <a:gd name="connsiteY180" fmla="*/ 4694064 h 6324600"/>
              <a:gd name="connsiteX181" fmla="*/ 2566809 w 7810237"/>
              <a:gd name="connsiteY181" fmla="*/ 4697522 h 6324600"/>
              <a:gd name="connsiteX182" fmla="*/ 2546169 w 7810237"/>
              <a:gd name="connsiteY182" fmla="*/ 4702972 h 6324600"/>
              <a:gd name="connsiteX183" fmla="*/ 2556611 w 7810237"/>
              <a:gd name="connsiteY183" fmla="*/ 4694064 h 6324600"/>
              <a:gd name="connsiteX184" fmla="*/ 2576601 w 7810237"/>
              <a:gd name="connsiteY184" fmla="*/ 4689041 h 6324600"/>
              <a:gd name="connsiteX185" fmla="*/ 2586147 w 7810237"/>
              <a:gd name="connsiteY185" fmla="*/ 4692926 h 6324600"/>
              <a:gd name="connsiteX186" fmla="*/ 2566809 w 7810237"/>
              <a:gd name="connsiteY186" fmla="*/ 4697522 h 6324600"/>
              <a:gd name="connsiteX187" fmla="*/ 2576601 w 7810237"/>
              <a:gd name="connsiteY187" fmla="*/ 4689041 h 6324600"/>
              <a:gd name="connsiteX188" fmla="*/ 2596018 w 7810237"/>
              <a:gd name="connsiteY188" fmla="*/ 4684565 h 6324600"/>
              <a:gd name="connsiteX189" fmla="*/ 2606109 w 7810237"/>
              <a:gd name="connsiteY189" fmla="*/ 4689278 h 6324600"/>
              <a:gd name="connsiteX190" fmla="*/ 2586147 w 7810237"/>
              <a:gd name="connsiteY190" fmla="*/ 4692926 h 6324600"/>
              <a:gd name="connsiteX191" fmla="*/ 2596018 w 7810237"/>
              <a:gd name="connsiteY191" fmla="*/ 4684565 h 6324600"/>
              <a:gd name="connsiteX192" fmla="*/ 2689355 w 7810237"/>
              <a:gd name="connsiteY192" fmla="*/ 4663651 h 6324600"/>
              <a:gd name="connsiteX193" fmla="*/ 2718868 w 7810237"/>
              <a:gd name="connsiteY193" fmla="*/ 4665220 h 6324600"/>
              <a:gd name="connsiteX194" fmla="*/ 2606109 w 7810237"/>
              <a:gd name="connsiteY194" fmla="*/ 4689278 h 6324600"/>
              <a:gd name="connsiteX195" fmla="*/ 2689355 w 7810237"/>
              <a:gd name="connsiteY195" fmla="*/ 4663651 h 6324600"/>
              <a:gd name="connsiteX196" fmla="*/ 2739855 w 7810237"/>
              <a:gd name="connsiteY196" fmla="*/ 4650387 h 6324600"/>
              <a:gd name="connsiteX197" fmla="*/ 2757546 w 7810237"/>
              <a:gd name="connsiteY197" fmla="*/ 4656028 h 6324600"/>
              <a:gd name="connsiteX198" fmla="*/ 2718868 w 7810237"/>
              <a:gd name="connsiteY198" fmla="*/ 4665220 h 6324600"/>
              <a:gd name="connsiteX199" fmla="*/ 2739855 w 7810237"/>
              <a:gd name="connsiteY199" fmla="*/ 4650387 h 6324600"/>
              <a:gd name="connsiteX200" fmla="*/ 2768477 w 7810237"/>
              <a:gd name="connsiteY200" fmla="*/ 4646800 h 6324600"/>
              <a:gd name="connsiteX201" fmla="*/ 2778186 w 7810237"/>
              <a:gd name="connsiteY201" fmla="*/ 4650577 h 6324600"/>
              <a:gd name="connsiteX202" fmla="*/ 2757546 w 7810237"/>
              <a:gd name="connsiteY202" fmla="*/ 4656028 h 6324600"/>
              <a:gd name="connsiteX203" fmla="*/ 2768477 w 7810237"/>
              <a:gd name="connsiteY203" fmla="*/ 4646800 h 6324600"/>
              <a:gd name="connsiteX204" fmla="*/ 2788057 w 7810237"/>
              <a:gd name="connsiteY204" fmla="*/ 4642215 h 6324600"/>
              <a:gd name="connsiteX205" fmla="*/ 2798148 w 7810237"/>
              <a:gd name="connsiteY205" fmla="*/ 4646928 h 6324600"/>
              <a:gd name="connsiteX206" fmla="*/ 2778186 w 7810237"/>
              <a:gd name="connsiteY206" fmla="*/ 4650577 h 6324600"/>
              <a:gd name="connsiteX207" fmla="*/ 2788057 w 7810237"/>
              <a:gd name="connsiteY207" fmla="*/ 4642215 h 6324600"/>
              <a:gd name="connsiteX208" fmla="*/ 2843652 w 7810237"/>
              <a:gd name="connsiteY208" fmla="*/ 4627270 h 6324600"/>
              <a:gd name="connsiteX209" fmla="*/ 2857467 w 7810237"/>
              <a:gd name="connsiteY209" fmla="*/ 4632287 h 6324600"/>
              <a:gd name="connsiteX210" fmla="*/ 2798148 w 7810237"/>
              <a:gd name="connsiteY210" fmla="*/ 4646928 h 6324600"/>
              <a:gd name="connsiteX211" fmla="*/ 2843652 w 7810237"/>
              <a:gd name="connsiteY211" fmla="*/ 4627270 h 6324600"/>
              <a:gd name="connsiteX212" fmla="*/ 2879064 w 7810237"/>
              <a:gd name="connsiteY212" fmla="*/ 4616924 h 6324600"/>
              <a:gd name="connsiteX213" fmla="*/ 2885907 w 7810237"/>
              <a:gd name="connsiteY213" fmla="*/ 4621699 h 6324600"/>
              <a:gd name="connsiteX214" fmla="*/ 2857467 w 7810237"/>
              <a:gd name="connsiteY214" fmla="*/ 4632287 h 6324600"/>
              <a:gd name="connsiteX215" fmla="*/ 2879064 w 7810237"/>
              <a:gd name="connsiteY215" fmla="*/ 4616924 h 6324600"/>
              <a:gd name="connsiteX216" fmla="*/ 2915652 w 7810237"/>
              <a:gd name="connsiteY216" fmla="*/ 4609554 h 6324600"/>
              <a:gd name="connsiteX217" fmla="*/ 2926508 w 7810237"/>
              <a:gd name="connsiteY217" fmla="*/ 4612599 h 6324600"/>
              <a:gd name="connsiteX218" fmla="*/ 2885907 w 7810237"/>
              <a:gd name="connsiteY218" fmla="*/ 4621699 h 6324600"/>
              <a:gd name="connsiteX219" fmla="*/ 2915652 w 7810237"/>
              <a:gd name="connsiteY219" fmla="*/ 4609554 h 6324600"/>
              <a:gd name="connsiteX220" fmla="*/ 2936301 w 7810237"/>
              <a:gd name="connsiteY220" fmla="*/ 4604118 h 6324600"/>
              <a:gd name="connsiteX221" fmla="*/ 2945848 w 7810237"/>
              <a:gd name="connsiteY221" fmla="*/ 4608003 h 6324600"/>
              <a:gd name="connsiteX222" fmla="*/ 2926508 w 7810237"/>
              <a:gd name="connsiteY222" fmla="*/ 4612599 h 6324600"/>
              <a:gd name="connsiteX223" fmla="*/ 2936301 w 7810237"/>
              <a:gd name="connsiteY223" fmla="*/ 4604118 h 6324600"/>
              <a:gd name="connsiteX224" fmla="*/ 2956291 w 7810237"/>
              <a:gd name="connsiteY224" fmla="*/ 4599095 h 6324600"/>
              <a:gd name="connsiteX225" fmla="*/ 2966487 w 7810237"/>
              <a:gd name="connsiteY225" fmla="*/ 4602553 h 6324600"/>
              <a:gd name="connsiteX226" fmla="*/ 2945848 w 7810237"/>
              <a:gd name="connsiteY226" fmla="*/ 4608003 h 6324600"/>
              <a:gd name="connsiteX227" fmla="*/ 2956291 w 7810237"/>
              <a:gd name="connsiteY227" fmla="*/ 4599095 h 6324600"/>
              <a:gd name="connsiteX228" fmla="*/ 2976281 w 7810237"/>
              <a:gd name="connsiteY228" fmla="*/ 4594072 h 6324600"/>
              <a:gd name="connsiteX229" fmla="*/ 2985826 w 7810237"/>
              <a:gd name="connsiteY229" fmla="*/ 4597957 h 6324600"/>
              <a:gd name="connsiteX230" fmla="*/ 2966487 w 7810237"/>
              <a:gd name="connsiteY230" fmla="*/ 4602553 h 6324600"/>
              <a:gd name="connsiteX231" fmla="*/ 2976281 w 7810237"/>
              <a:gd name="connsiteY231" fmla="*/ 4594072 h 6324600"/>
              <a:gd name="connsiteX232" fmla="*/ 2995698 w 7810237"/>
              <a:gd name="connsiteY232" fmla="*/ 4589594 h 6324600"/>
              <a:gd name="connsiteX233" fmla="*/ 3005789 w 7810237"/>
              <a:gd name="connsiteY233" fmla="*/ 4594307 h 6324600"/>
              <a:gd name="connsiteX234" fmla="*/ 2985826 w 7810237"/>
              <a:gd name="connsiteY234" fmla="*/ 4597957 h 6324600"/>
              <a:gd name="connsiteX235" fmla="*/ 2995698 w 7810237"/>
              <a:gd name="connsiteY235" fmla="*/ 4589594 h 6324600"/>
              <a:gd name="connsiteX236" fmla="*/ 3015999 w 7810237"/>
              <a:gd name="connsiteY236" fmla="*/ 4585044 h 6324600"/>
              <a:gd name="connsiteX237" fmla="*/ 3026429 w 7810237"/>
              <a:gd name="connsiteY237" fmla="*/ 4588857 h 6324600"/>
              <a:gd name="connsiteX238" fmla="*/ 3005789 w 7810237"/>
              <a:gd name="connsiteY238" fmla="*/ 4594307 h 6324600"/>
              <a:gd name="connsiteX239" fmla="*/ 3015999 w 7810237"/>
              <a:gd name="connsiteY239" fmla="*/ 4585044 h 6324600"/>
              <a:gd name="connsiteX240" fmla="*/ 3070472 w 7810237"/>
              <a:gd name="connsiteY240" fmla="*/ 4567998 h 6324600"/>
              <a:gd name="connsiteX241" fmla="*/ 3026429 w 7810237"/>
              <a:gd name="connsiteY241" fmla="*/ 4588857 h 6324600"/>
              <a:gd name="connsiteX242" fmla="*/ 3070472 w 7810237"/>
              <a:gd name="connsiteY242" fmla="*/ 4567998 h 6324600"/>
              <a:gd name="connsiteX243" fmla="*/ 3089813 w 7810237"/>
              <a:gd name="connsiteY243" fmla="*/ 4563403 h 6324600"/>
              <a:gd name="connsiteX244" fmla="*/ 3070472 w 7810237"/>
              <a:gd name="connsiteY244" fmla="*/ 4567998 h 6324600"/>
              <a:gd name="connsiteX245" fmla="*/ 3089813 w 7810237"/>
              <a:gd name="connsiteY245" fmla="*/ 4563403 h 6324600"/>
              <a:gd name="connsiteX246" fmla="*/ 3110452 w 7810237"/>
              <a:gd name="connsiteY246" fmla="*/ 4557952 h 6324600"/>
              <a:gd name="connsiteX247" fmla="*/ 3089813 w 7810237"/>
              <a:gd name="connsiteY247" fmla="*/ 4563403 h 6324600"/>
              <a:gd name="connsiteX248" fmla="*/ 3110452 w 7810237"/>
              <a:gd name="connsiteY248" fmla="*/ 4557952 h 6324600"/>
              <a:gd name="connsiteX249" fmla="*/ 3599240 w 7810237"/>
              <a:gd name="connsiteY249" fmla="*/ 4556185 h 6324600"/>
              <a:gd name="connsiteX250" fmla="*/ 3595480 w 7810237"/>
              <a:gd name="connsiteY250" fmla="*/ 4558661 h 6324600"/>
              <a:gd name="connsiteX251" fmla="*/ 3597673 w 7810237"/>
              <a:gd name="connsiteY251" fmla="*/ 4557217 h 6324600"/>
              <a:gd name="connsiteX252" fmla="*/ 3602062 w 7810237"/>
              <a:gd name="connsiteY252" fmla="*/ 4554327 h 6324600"/>
              <a:gd name="connsiteX253" fmla="*/ 3601331 w 7810237"/>
              <a:gd name="connsiteY253" fmla="*/ 4554809 h 6324600"/>
              <a:gd name="connsiteX254" fmla="*/ 3599240 w 7810237"/>
              <a:gd name="connsiteY254" fmla="*/ 4556185 h 6324600"/>
              <a:gd name="connsiteX255" fmla="*/ 3130414 w 7810237"/>
              <a:gd name="connsiteY255" fmla="*/ 4554302 h 6324600"/>
              <a:gd name="connsiteX256" fmla="*/ 3110452 w 7810237"/>
              <a:gd name="connsiteY256" fmla="*/ 4557952 h 6324600"/>
              <a:gd name="connsiteX257" fmla="*/ 3130414 w 7810237"/>
              <a:gd name="connsiteY257" fmla="*/ 4554302 h 6324600"/>
              <a:gd name="connsiteX258" fmla="*/ 3149753 w 7810237"/>
              <a:gd name="connsiteY258" fmla="*/ 4549706 h 6324600"/>
              <a:gd name="connsiteX259" fmla="*/ 3130414 w 7810237"/>
              <a:gd name="connsiteY259" fmla="*/ 4554302 h 6324600"/>
              <a:gd name="connsiteX260" fmla="*/ 3149753 w 7810237"/>
              <a:gd name="connsiteY260" fmla="*/ 4549706 h 6324600"/>
              <a:gd name="connsiteX261" fmla="*/ 3623393 w 7810237"/>
              <a:gd name="connsiteY261" fmla="*/ 4542318 h 6324600"/>
              <a:gd name="connsiteX262" fmla="*/ 3631722 w 7810237"/>
              <a:gd name="connsiteY262" fmla="*/ 4542938 h 6324600"/>
              <a:gd name="connsiteX263" fmla="*/ 3614819 w 7810237"/>
              <a:gd name="connsiteY263" fmla="*/ 4554066 h 6324600"/>
              <a:gd name="connsiteX264" fmla="*/ 3623393 w 7810237"/>
              <a:gd name="connsiteY264" fmla="*/ 4542318 h 6324600"/>
              <a:gd name="connsiteX265" fmla="*/ 3020750 w 7810237"/>
              <a:gd name="connsiteY265" fmla="*/ 4539884 h 6324600"/>
              <a:gd name="connsiteX266" fmla="*/ 3011190 w 7810237"/>
              <a:gd name="connsiteY266" fmla="*/ 4548720 h 6324600"/>
              <a:gd name="connsiteX267" fmla="*/ 2989927 w 7810237"/>
              <a:gd name="connsiteY267" fmla="*/ 4553225 h 6324600"/>
              <a:gd name="connsiteX268" fmla="*/ 2970588 w 7810237"/>
              <a:gd name="connsiteY268" fmla="*/ 4557821 h 6324600"/>
              <a:gd name="connsiteX269" fmla="*/ 2951248 w 7810237"/>
              <a:gd name="connsiteY269" fmla="*/ 4562415 h 6324600"/>
              <a:gd name="connsiteX270" fmla="*/ 2930608 w 7810237"/>
              <a:gd name="connsiteY270" fmla="*/ 4567867 h 6324600"/>
              <a:gd name="connsiteX271" fmla="*/ 2911269 w 7810237"/>
              <a:gd name="connsiteY271" fmla="*/ 4572462 h 6324600"/>
              <a:gd name="connsiteX272" fmla="*/ 2399508 w 7810237"/>
              <a:gd name="connsiteY272" fmla="*/ 4689688 h 6324600"/>
              <a:gd name="connsiteX273" fmla="*/ 2399508 w 7810237"/>
              <a:gd name="connsiteY273" fmla="*/ 4689688 h 6324600"/>
              <a:gd name="connsiteX274" fmla="*/ 2911269 w 7810237"/>
              <a:gd name="connsiteY274" fmla="*/ 4572462 h 6324600"/>
              <a:gd name="connsiteX275" fmla="*/ 2930608 w 7810237"/>
              <a:gd name="connsiteY275" fmla="*/ 4567867 h 6324600"/>
              <a:gd name="connsiteX276" fmla="*/ 2951248 w 7810237"/>
              <a:gd name="connsiteY276" fmla="*/ 4562415 h 6324600"/>
              <a:gd name="connsiteX277" fmla="*/ 2970588 w 7810237"/>
              <a:gd name="connsiteY277" fmla="*/ 4557821 h 6324600"/>
              <a:gd name="connsiteX278" fmla="*/ 2989927 w 7810237"/>
              <a:gd name="connsiteY278" fmla="*/ 4553225 h 6324600"/>
              <a:gd name="connsiteX279" fmla="*/ 3011190 w 7810237"/>
              <a:gd name="connsiteY279" fmla="*/ 4548720 h 6324600"/>
              <a:gd name="connsiteX280" fmla="*/ 3030528 w 7810237"/>
              <a:gd name="connsiteY280" fmla="*/ 4544125 h 6324600"/>
              <a:gd name="connsiteX281" fmla="*/ 3020750 w 7810237"/>
              <a:gd name="connsiteY281" fmla="*/ 4539884 h 6324600"/>
              <a:gd name="connsiteX282" fmla="*/ 3173270 w 7810237"/>
              <a:gd name="connsiteY282" fmla="*/ 4537657 h 6324600"/>
              <a:gd name="connsiteX283" fmla="*/ 3178194 w 7810237"/>
              <a:gd name="connsiteY283" fmla="*/ 4539121 h 6324600"/>
              <a:gd name="connsiteX284" fmla="*/ 3149753 w 7810237"/>
              <a:gd name="connsiteY284" fmla="*/ 4549706 h 6324600"/>
              <a:gd name="connsiteX285" fmla="*/ 3173270 w 7810237"/>
              <a:gd name="connsiteY285" fmla="*/ 4537657 h 6324600"/>
              <a:gd name="connsiteX286" fmla="*/ 3197534 w 7810237"/>
              <a:gd name="connsiteY286" fmla="*/ 4534525 h 6324600"/>
              <a:gd name="connsiteX287" fmla="*/ 3178194 w 7810237"/>
              <a:gd name="connsiteY287" fmla="*/ 4539121 h 6324600"/>
              <a:gd name="connsiteX288" fmla="*/ 3197534 w 7810237"/>
              <a:gd name="connsiteY288" fmla="*/ 4534525 h 6324600"/>
              <a:gd name="connsiteX289" fmla="*/ 3218174 w 7810237"/>
              <a:gd name="connsiteY289" fmla="*/ 4529075 h 6324600"/>
              <a:gd name="connsiteX290" fmla="*/ 3197534 w 7810237"/>
              <a:gd name="connsiteY290" fmla="*/ 4534525 h 6324600"/>
              <a:gd name="connsiteX291" fmla="*/ 3218174 w 7810237"/>
              <a:gd name="connsiteY291" fmla="*/ 4529075 h 6324600"/>
              <a:gd name="connsiteX292" fmla="*/ 3237512 w 7810237"/>
              <a:gd name="connsiteY292" fmla="*/ 4524478 h 6324600"/>
              <a:gd name="connsiteX293" fmla="*/ 3218174 w 7810237"/>
              <a:gd name="connsiteY293" fmla="*/ 4529075 h 6324600"/>
              <a:gd name="connsiteX294" fmla="*/ 3237512 w 7810237"/>
              <a:gd name="connsiteY294" fmla="*/ 4524478 h 6324600"/>
              <a:gd name="connsiteX295" fmla="*/ 3258775 w 7810237"/>
              <a:gd name="connsiteY295" fmla="*/ 4519973 h 6324600"/>
              <a:gd name="connsiteX296" fmla="*/ 3237512 w 7810237"/>
              <a:gd name="connsiteY296" fmla="*/ 4524478 h 6324600"/>
              <a:gd name="connsiteX297" fmla="*/ 3258775 w 7810237"/>
              <a:gd name="connsiteY297" fmla="*/ 4519973 h 6324600"/>
              <a:gd name="connsiteX298" fmla="*/ 3285914 w 7810237"/>
              <a:gd name="connsiteY298" fmla="*/ 4510243 h 6324600"/>
              <a:gd name="connsiteX299" fmla="*/ 3258775 w 7810237"/>
              <a:gd name="connsiteY299" fmla="*/ 4519973 h 6324600"/>
              <a:gd name="connsiteX300" fmla="*/ 3285914 w 7810237"/>
              <a:gd name="connsiteY300" fmla="*/ 4510243 h 6324600"/>
              <a:gd name="connsiteX301" fmla="*/ 3306556 w 7810237"/>
              <a:gd name="connsiteY301" fmla="*/ 4504791 h 6324600"/>
              <a:gd name="connsiteX302" fmla="*/ 3285914 w 7810237"/>
              <a:gd name="connsiteY302" fmla="*/ 4510243 h 6324600"/>
              <a:gd name="connsiteX303" fmla="*/ 3306556 w 7810237"/>
              <a:gd name="connsiteY303" fmla="*/ 4504791 h 6324600"/>
              <a:gd name="connsiteX304" fmla="*/ 3325894 w 7810237"/>
              <a:gd name="connsiteY304" fmla="*/ 4500196 h 6324600"/>
              <a:gd name="connsiteX305" fmla="*/ 3306556 w 7810237"/>
              <a:gd name="connsiteY305" fmla="*/ 4504791 h 6324600"/>
              <a:gd name="connsiteX306" fmla="*/ 3325894 w 7810237"/>
              <a:gd name="connsiteY306" fmla="*/ 4500196 h 6324600"/>
              <a:gd name="connsiteX307" fmla="*/ 3353658 w 7810237"/>
              <a:gd name="connsiteY307" fmla="*/ 4491411 h 6324600"/>
              <a:gd name="connsiteX308" fmla="*/ 3325894 w 7810237"/>
              <a:gd name="connsiteY308" fmla="*/ 4500196 h 6324600"/>
              <a:gd name="connsiteX309" fmla="*/ 3353658 w 7810237"/>
              <a:gd name="connsiteY309" fmla="*/ 4491411 h 6324600"/>
              <a:gd name="connsiteX310" fmla="*/ 3374297 w 7810237"/>
              <a:gd name="connsiteY310" fmla="*/ 4485960 h 6324600"/>
              <a:gd name="connsiteX311" fmla="*/ 3353658 w 7810237"/>
              <a:gd name="connsiteY311" fmla="*/ 4491411 h 6324600"/>
              <a:gd name="connsiteX312" fmla="*/ 3374297 w 7810237"/>
              <a:gd name="connsiteY312" fmla="*/ 4485960 h 6324600"/>
              <a:gd name="connsiteX313" fmla="*/ 3393638 w 7810237"/>
              <a:gd name="connsiteY313" fmla="*/ 4481366 h 6324600"/>
              <a:gd name="connsiteX314" fmla="*/ 3374297 w 7810237"/>
              <a:gd name="connsiteY314" fmla="*/ 4485960 h 6324600"/>
              <a:gd name="connsiteX315" fmla="*/ 3393638 w 7810237"/>
              <a:gd name="connsiteY315" fmla="*/ 4481366 h 6324600"/>
              <a:gd name="connsiteX316" fmla="*/ 3422079 w 7810237"/>
              <a:gd name="connsiteY316" fmla="*/ 4470778 h 6324600"/>
              <a:gd name="connsiteX317" fmla="*/ 3393638 w 7810237"/>
              <a:gd name="connsiteY317" fmla="*/ 4481366 h 6324600"/>
              <a:gd name="connsiteX318" fmla="*/ 3422079 w 7810237"/>
              <a:gd name="connsiteY318" fmla="*/ 4470778 h 6324600"/>
              <a:gd name="connsiteX319" fmla="*/ 3430774 w 7810237"/>
              <a:gd name="connsiteY319" fmla="*/ 4469122 h 6324600"/>
              <a:gd name="connsiteX320" fmla="*/ 3433616 w 7810237"/>
              <a:gd name="connsiteY320" fmla="*/ 4471318 h 6324600"/>
              <a:gd name="connsiteX321" fmla="*/ 3422079 w 7810237"/>
              <a:gd name="connsiteY321" fmla="*/ 4470778 h 6324600"/>
              <a:gd name="connsiteX322" fmla="*/ 3430774 w 7810237"/>
              <a:gd name="connsiteY322" fmla="*/ 4469122 h 6324600"/>
              <a:gd name="connsiteX323" fmla="*/ 3450587 w 7810237"/>
              <a:gd name="connsiteY323" fmla="*/ 4464893 h 6324600"/>
              <a:gd name="connsiteX324" fmla="*/ 3454879 w 7810237"/>
              <a:gd name="connsiteY324" fmla="*/ 4466813 h 6324600"/>
              <a:gd name="connsiteX325" fmla="*/ 3433616 w 7810237"/>
              <a:gd name="connsiteY325" fmla="*/ 4471318 h 6324600"/>
              <a:gd name="connsiteX326" fmla="*/ 3450587 w 7810237"/>
              <a:gd name="connsiteY326" fmla="*/ 4464893 h 6324600"/>
              <a:gd name="connsiteX327" fmla="*/ 3472899 w 7810237"/>
              <a:gd name="connsiteY327" fmla="*/ 4455966 h 6324600"/>
              <a:gd name="connsiteX328" fmla="*/ 3482019 w 7810237"/>
              <a:gd name="connsiteY328" fmla="*/ 4457082 h 6324600"/>
              <a:gd name="connsiteX329" fmla="*/ 3454879 w 7810237"/>
              <a:gd name="connsiteY329" fmla="*/ 4466813 h 6324600"/>
              <a:gd name="connsiteX330" fmla="*/ 3472899 w 7810237"/>
              <a:gd name="connsiteY330" fmla="*/ 4455966 h 6324600"/>
              <a:gd name="connsiteX331" fmla="*/ 3498678 w 7810237"/>
              <a:gd name="connsiteY331" fmla="*/ 4450184 h 6324600"/>
              <a:gd name="connsiteX332" fmla="*/ 3502658 w 7810237"/>
              <a:gd name="connsiteY332" fmla="*/ 4451630 h 6324600"/>
              <a:gd name="connsiteX333" fmla="*/ 3482019 w 7810237"/>
              <a:gd name="connsiteY333" fmla="*/ 4457082 h 6324600"/>
              <a:gd name="connsiteX334" fmla="*/ 3498678 w 7810237"/>
              <a:gd name="connsiteY334" fmla="*/ 4450184 h 6324600"/>
              <a:gd name="connsiteX335" fmla="*/ 3518179 w 7810237"/>
              <a:gd name="connsiteY335" fmla="*/ 4445482 h 6324600"/>
              <a:gd name="connsiteX336" fmla="*/ 3521999 w 7810237"/>
              <a:gd name="connsiteY336" fmla="*/ 4447035 h 6324600"/>
              <a:gd name="connsiteX337" fmla="*/ 3502658 w 7810237"/>
              <a:gd name="connsiteY337" fmla="*/ 4451630 h 6324600"/>
              <a:gd name="connsiteX338" fmla="*/ 3518179 w 7810237"/>
              <a:gd name="connsiteY338" fmla="*/ 4445482 h 6324600"/>
              <a:gd name="connsiteX339" fmla="*/ 3540019 w 7810237"/>
              <a:gd name="connsiteY339" fmla="*/ 4436189 h 6324600"/>
              <a:gd name="connsiteX340" fmla="*/ 3549139 w 7810237"/>
              <a:gd name="connsiteY340" fmla="*/ 4437305 h 6324600"/>
              <a:gd name="connsiteX341" fmla="*/ 3521999 w 7810237"/>
              <a:gd name="connsiteY341" fmla="*/ 4447035 h 6324600"/>
              <a:gd name="connsiteX342" fmla="*/ 3540019 w 7810237"/>
              <a:gd name="connsiteY342" fmla="*/ 4436189 h 6324600"/>
              <a:gd name="connsiteX343" fmla="*/ 3566109 w 7810237"/>
              <a:gd name="connsiteY343" fmla="*/ 4430880 h 6324600"/>
              <a:gd name="connsiteX344" fmla="*/ 3570401 w 7810237"/>
              <a:gd name="connsiteY344" fmla="*/ 4432800 h 6324600"/>
              <a:gd name="connsiteX345" fmla="*/ 3549139 w 7810237"/>
              <a:gd name="connsiteY345" fmla="*/ 4437305 h 6324600"/>
              <a:gd name="connsiteX346" fmla="*/ 3566109 w 7810237"/>
              <a:gd name="connsiteY346" fmla="*/ 4430880 h 6324600"/>
              <a:gd name="connsiteX347" fmla="*/ 3612432 w 7810237"/>
              <a:gd name="connsiteY347" fmla="*/ 4415429 h 6324600"/>
              <a:gd name="connsiteX348" fmla="*/ 3618181 w 7810237"/>
              <a:gd name="connsiteY348" fmla="*/ 4417617 h 6324600"/>
              <a:gd name="connsiteX349" fmla="*/ 3570401 w 7810237"/>
              <a:gd name="connsiteY349" fmla="*/ 4432800 h 6324600"/>
              <a:gd name="connsiteX350" fmla="*/ 3612432 w 7810237"/>
              <a:gd name="connsiteY350" fmla="*/ 4415429 h 6324600"/>
              <a:gd name="connsiteX351" fmla="*/ 3665962 w 7810237"/>
              <a:gd name="connsiteY351" fmla="*/ 4402436 h 6324600"/>
              <a:gd name="connsiteX352" fmla="*/ 3618181 w 7810237"/>
              <a:gd name="connsiteY352" fmla="*/ 4417617 h 6324600"/>
              <a:gd name="connsiteX353" fmla="*/ 3665962 w 7810237"/>
              <a:gd name="connsiteY353" fmla="*/ 4402436 h 6324600"/>
              <a:gd name="connsiteX354" fmla="*/ 3714366 w 7810237"/>
              <a:gd name="connsiteY354" fmla="*/ 4388198 h 6324600"/>
              <a:gd name="connsiteX355" fmla="*/ 3665962 w 7810237"/>
              <a:gd name="connsiteY355" fmla="*/ 4402436 h 6324600"/>
              <a:gd name="connsiteX356" fmla="*/ 3714366 w 7810237"/>
              <a:gd name="connsiteY356" fmla="*/ 4388198 h 6324600"/>
              <a:gd name="connsiteX357" fmla="*/ 3733705 w 7810237"/>
              <a:gd name="connsiteY357" fmla="*/ 4383604 h 6324600"/>
              <a:gd name="connsiteX358" fmla="*/ 3714366 w 7810237"/>
              <a:gd name="connsiteY358" fmla="*/ 4388198 h 6324600"/>
              <a:gd name="connsiteX359" fmla="*/ 3733705 w 7810237"/>
              <a:gd name="connsiteY359" fmla="*/ 4383604 h 6324600"/>
              <a:gd name="connsiteX360" fmla="*/ 3752862 w 7810237"/>
              <a:gd name="connsiteY360" fmla="*/ 4372009 h 6324600"/>
              <a:gd name="connsiteX361" fmla="*/ 3762146 w 7810237"/>
              <a:gd name="connsiteY361" fmla="*/ 4373017 h 6324600"/>
              <a:gd name="connsiteX362" fmla="*/ 3733705 w 7810237"/>
              <a:gd name="connsiteY362" fmla="*/ 4383604 h 6324600"/>
              <a:gd name="connsiteX363" fmla="*/ 3752862 w 7810237"/>
              <a:gd name="connsiteY363" fmla="*/ 4372009 h 6324600"/>
              <a:gd name="connsiteX364" fmla="*/ 3773340 w 7810237"/>
              <a:gd name="connsiteY364" fmla="*/ 4366665 h 6324600"/>
              <a:gd name="connsiteX365" fmla="*/ 3781485 w 7810237"/>
              <a:gd name="connsiteY365" fmla="*/ 4368421 h 6324600"/>
              <a:gd name="connsiteX366" fmla="*/ 3762146 w 7810237"/>
              <a:gd name="connsiteY366" fmla="*/ 4373017 h 6324600"/>
              <a:gd name="connsiteX367" fmla="*/ 3773340 w 7810237"/>
              <a:gd name="connsiteY367" fmla="*/ 4366665 h 6324600"/>
              <a:gd name="connsiteX368" fmla="*/ 3800721 w 7810237"/>
              <a:gd name="connsiteY368" fmla="*/ 4356946 h 6324600"/>
              <a:gd name="connsiteX369" fmla="*/ 3810548 w 7810237"/>
              <a:gd name="connsiteY369" fmla="*/ 4358781 h 6324600"/>
              <a:gd name="connsiteX370" fmla="*/ 3781485 w 7810237"/>
              <a:gd name="connsiteY370" fmla="*/ 4368421 h 6324600"/>
              <a:gd name="connsiteX371" fmla="*/ 3800721 w 7810237"/>
              <a:gd name="connsiteY371" fmla="*/ 4356946 h 6324600"/>
              <a:gd name="connsiteX372" fmla="*/ 4343357 w 7810237"/>
              <a:gd name="connsiteY372" fmla="*/ 4344307 h 6324600"/>
              <a:gd name="connsiteX373" fmla="*/ 4287151 w 7810237"/>
              <a:gd name="connsiteY373" fmla="*/ 4363680 h 6324600"/>
              <a:gd name="connsiteX374" fmla="*/ 4175365 w 7810237"/>
              <a:gd name="connsiteY374" fmla="*/ 4403369 h 6324600"/>
              <a:gd name="connsiteX375" fmla="*/ 2698600 w 7810237"/>
              <a:gd name="connsiteY375" fmla="*/ 4812794 h 6324600"/>
              <a:gd name="connsiteX376" fmla="*/ 4150953 w 7810237"/>
              <a:gd name="connsiteY376" fmla="*/ 4437066 h 6324600"/>
              <a:gd name="connsiteX377" fmla="*/ 4366103 w 7810237"/>
              <a:gd name="connsiteY377" fmla="*/ 4361875 h 6324600"/>
              <a:gd name="connsiteX378" fmla="*/ 4343357 w 7810237"/>
              <a:gd name="connsiteY378" fmla="*/ 4344307 h 6324600"/>
              <a:gd name="connsiteX379" fmla="*/ 776867 w 7810237"/>
              <a:gd name="connsiteY379" fmla="*/ 4306942 h 6324600"/>
              <a:gd name="connsiteX380" fmla="*/ 776727 w 7810237"/>
              <a:gd name="connsiteY380" fmla="*/ 4313897 h 6324600"/>
              <a:gd name="connsiteX381" fmla="*/ 776867 w 7810237"/>
              <a:gd name="connsiteY381" fmla="*/ 4306942 h 6324600"/>
              <a:gd name="connsiteX382" fmla="*/ 2757800 w 7810237"/>
              <a:gd name="connsiteY382" fmla="*/ 4297565 h 6324600"/>
              <a:gd name="connsiteX383" fmla="*/ 2766594 w 7810237"/>
              <a:gd name="connsiteY383" fmla="*/ 4298894 h 6324600"/>
              <a:gd name="connsiteX384" fmla="*/ 2745956 w 7810237"/>
              <a:gd name="connsiteY384" fmla="*/ 4304344 h 6324600"/>
              <a:gd name="connsiteX385" fmla="*/ 2757800 w 7810237"/>
              <a:gd name="connsiteY385" fmla="*/ 4297565 h 6324600"/>
              <a:gd name="connsiteX386" fmla="*/ 2740964 w 7810237"/>
              <a:gd name="connsiteY386" fmla="*/ 4296762 h 6324600"/>
              <a:gd name="connsiteX387" fmla="*/ 2745956 w 7810237"/>
              <a:gd name="connsiteY387" fmla="*/ 4304344 h 6324600"/>
              <a:gd name="connsiteX388" fmla="*/ 2740964 w 7810237"/>
              <a:gd name="connsiteY388" fmla="*/ 4296762 h 6324600"/>
              <a:gd name="connsiteX389" fmla="*/ 2777789 w 7810237"/>
              <a:gd name="connsiteY389" fmla="*/ 4292542 h 6324600"/>
              <a:gd name="connsiteX390" fmla="*/ 2785934 w 7810237"/>
              <a:gd name="connsiteY390" fmla="*/ 4294298 h 6324600"/>
              <a:gd name="connsiteX391" fmla="*/ 2766594 w 7810237"/>
              <a:gd name="connsiteY391" fmla="*/ 4298894 h 6324600"/>
              <a:gd name="connsiteX392" fmla="*/ 2777789 w 7810237"/>
              <a:gd name="connsiteY392" fmla="*/ 4292542 h 6324600"/>
              <a:gd name="connsiteX393" fmla="*/ 2797128 w 7810237"/>
              <a:gd name="connsiteY393" fmla="*/ 4287946 h 6324600"/>
              <a:gd name="connsiteX394" fmla="*/ 2805273 w 7810237"/>
              <a:gd name="connsiteY394" fmla="*/ 4289702 h 6324600"/>
              <a:gd name="connsiteX395" fmla="*/ 2785934 w 7810237"/>
              <a:gd name="connsiteY395" fmla="*/ 4294298 h 6324600"/>
              <a:gd name="connsiteX396" fmla="*/ 2797128 w 7810237"/>
              <a:gd name="connsiteY396" fmla="*/ 4287946 h 6324600"/>
              <a:gd name="connsiteX397" fmla="*/ 2897180 w 7810237"/>
              <a:gd name="connsiteY397" fmla="*/ 4270775 h 6324600"/>
              <a:gd name="connsiteX398" fmla="*/ 2897470 w 7810237"/>
              <a:gd name="connsiteY398" fmla="*/ 4271214 h 6324600"/>
              <a:gd name="connsiteX399" fmla="*/ 2898024 w 7810237"/>
              <a:gd name="connsiteY399" fmla="*/ 4272057 h 6324600"/>
              <a:gd name="connsiteX400" fmla="*/ 2893032 w 7810237"/>
              <a:gd name="connsiteY400" fmla="*/ 4264475 h 6324600"/>
              <a:gd name="connsiteX401" fmla="*/ 2894697 w 7810237"/>
              <a:gd name="connsiteY401" fmla="*/ 4267001 h 6324600"/>
              <a:gd name="connsiteX402" fmla="*/ 2897180 w 7810237"/>
              <a:gd name="connsiteY402" fmla="*/ 4270775 h 6324600"/>
              <a:gd name="connsiteX403" fmla="*/ 2884887 w 7810237"/>
              <a:gd name="connsiteY403" fmla="*/ 4262717 h 6324600"/>
              <a:gd name="connsiteX404" fmla="*/ 2893032 w 7810237"/>
              <a:gd name="connsiteY404" fmla="*/ 4264475 h 6324600"/>
              <a:gd name="connsiteX405" fmla="*/ 2873693 w 7810237"/>
              <a:gd name="connsiteY405" fmla="*/ 4269069 h 6324600"/>
              <a:gd name="connsiteX406" fmla="*/ 2884887 w 7810237"/>
              <a:gd name="connsiteY406" fmla="*/ 4262717 h 6324600"/>
              <a:gd name="connsiteX407" fmla="*/ 2868963 w 7810237"/>
              <a:gd name="connsiteY407" fmla="*/ 4261886 h 6324600"/>
              <a:gd name="connsiteX408" fmla="*/ 2873693 w 7810237"/>
              <a:gd name="connsiteY408" fmla="*/ 4269069 h 6324600"/>
              <a:gd name="connsiteX409" fmla="*/ 2868963 w 7810237"/>
              <a:gd name="connsiteY409" fmla="*/ 4261886 h 6324600"/>
              <a:gd name="connsiteX410" fmla="*/ 2956416 w 7810237"/>
              <a:gd name="connsiteY410" fmla="*/ 4239021 h 6324600"/>
              <a:gd name="connsiteX411" fmla="*/ 2960775 w 7810237"/>
              <a:gd name="connsiteY411" fmla="*/ 4245644 h 6324600"/>
              <a:gd name="connsiteX412" fmla="*/ 2956416 w 7810237"/>
              <a:gd name="connsiteY412" fmla="*/ 4239021 h 6324600"/>
              <a:gd name="connsiteX413" fmla="*/ 2992470 w 7810237"/>
              <a:gd name="connsiteY413" fmla="*/ 4230180 h 6324600"/>
              <a:gd name="connsiteX414" fmla="*/ 3000754 w 7810237"/>
              <a:gd name="connsiteY414" fmla="*/ 4235596 h 6324600"/>
              <a:gd name="connsiteX415" fmla="*/ 2992470 w 7810237"/>
              <a:gd name="connsiteY415" fmla="*/ 4230180 h 6324600"/>
              <a:gd name="connsiteX416" fmla="*/ 4159459 w 7810237"/>
              <a:gd name="connsiteY416" fmla="*/ 4203674 h 6324600"/>
              <a:gd name="connsiteX417" fmla="*/ 4138819 w 7810237"/>
              <a:gd name="connsiteY417" fmla="*/ 4209126 h 6324600"/>
              <a:gd name="connsiteX418" fmla="*/ 4159459 w 7810237"/>
              <a:gd name="connsiteY418" fmla="*/ 4203674 h 6324600"/>
              <a:gd name="connsiteX419" fmla="*/ 3112251 w 7810237"/>
              <a:gd name="connsiteY419" fmla="*/ 4198385 h 6324600"/>
              <a:gd name="connsiteX420" fmla="*/ 3117577 w 7810237"/>
              <a:gd name="connsiteY420" fmla="*/ 4200727 h 6324600"/>
              <a:gd name="connsiteX421" fmla="*/ 3096938 w 7810237"/>
              <a:gd name="connsiteY421" fmla="*/ 4206179 h 6324600"/>
              <a:gd name="connsiteX422" fmla="*/ 3112251 w 7810237"/>
              <a:gd name="connsiteY422" fmla="*/ 4198385 h 6324600"/>
              <a:gd name="connsiteX423" fmla="*/ 2878687 w 7810237"/>
              <a:gd name="connsiteY423" fmla="*/ 4194639 h 6324600"/>
              <a:gd name="connsiteX424" fmla="*/ 2862848 w 7810237"/>
              <a:gd name="connsiteY424" fmla="*/ 4201633 h 6324600"/>
              <a:gd name="connsiteX425" fmla="*/ 2883487 w 7810237"/>
              <a:gd name="connsiteY425" fmla="*/ 4196183 h 6324600"/>
              <a:gd name="connsiteX426" fmla="*/ 2878687 w 7810237"/>
              <a:gd name="connsiteY426" fmla="*/ 4194639 h 6324600"/>
              <a:gd name="connsiteX427" fmla="*/ 776026 w 7810237"/>
              <a:gd name="connsiteY427" fmla="*/ 4188261 h 6324600"/>
              <a:gd name="connsiteX428" fmla="*/ 692411 w 7810237"/>
              <a:gd name="connsiteY428" fmla="*/ 4327367 h 6324600"/>
              <a:gd name="connsiteX429" fmla="*/ 776026 w 7810237"/>
              <a:gd name="connsiteY429" fmla="*/ 4188261 h 6324600"/>
              <a:gd name="connsiteX430" fmla="*/ 3187464 w 7810237"/>
              <a:gd name="connsiteY430" fmla="*/ 4185152 h 6324600"/>
              <a:gd name="connsiteX431" fmla="*/ 3190048 w 7810237"/>
              <a:gd name="connsiteY431" fmla="*/ 4189078 h 6324600"/>
              <a:gd name="connsiteX432" fmla="*/ 3189523 w 7810237"/>
              <a:gd name="connsiteY432" fmla="*/ 4188281 h 6324600"/>
              <a:gd name="connsiteX433" fmla="*/ 3185320 w 7810237"/>
              <a:gd name="connsiteY433" fmla="*/ 4181895 h 6324600"/>
              <a:gd name="connsiteX434" fmla="*/ 3187464 w 7810237"/>
              <a:gd name="connsiteY434" fmla="*/ 4185152 h 6324600"/>
              <a:gd name="connsiteX435" fmla="*/ 3186896 w 7810237"/>
              <a:gd name="connsiteY435" fmla="*/ 4184290 h 6324600"/>
              <a:gd name="connsiteX436" fmla="*/ 3185320 w 7810237"/>
              <a:gd name="connsiteY436" fmla="*/ 4181895 h 6324600"/>
              <a:gd name="connsiteX437" fmla="*/ 3179107 w 7810237"/>
              <a:gd name="connsiteY437" fmla="*/ 4177833 h 6324600"/>
              <a:gd name="connsiteX438" fmla="*/ 3185320 w 7810237"/>
              <a:gd name="connsiteY438" fmla="*/ 4181895 h 6324600"/>
              <a:gd name="connsiteX439" fmla="*/ 3182559 w 7810237"/>
              <a:gd name="connsiteY439" fmla="*/ 4180090 h 6324600"/>
              <a:gd name="connsiteX440" fmla="*/ 3177036 w 7810237"/>
              <a:gd name="connsiteY440" fmla="*/ 4176479 h 6324600"/>
              <a:gd name="connsiteX441" fmla="*/ 3179107 w 7810237"/>
              <a:gd name="connsiteY441" fmla="*/ 4177833 h 6324600"/>
              <a:gd name="connsiteX442" fmla="*/ 3177957 w 7810237"/>
              <a:gd name="connsiteY442" fmla="*/ 4177082 h 6324600"/>
              <a:gd name="connsiteX443" fmla="*/ 3177036 w 7810237"/>
              <a:gd name="connsiteY443" fmla="*/ 4176479 h 6324600"/>
              <a:gd name="connsiteX444" fmla="*/ 3224818 w 7810237"/>
              <a:gd name="connsiteY444" fmla="*/ 4161296 h 6324600"/>
              <a:gd name="connsiteX445" fmla="*/ 3233099 w 7810237"/>
              <a:gd name="connsiteY445" fmla="*/ 4166714 h 6324600"/>
              <a:gd name="connsiteX446" fmla="*/ 3224818 w 7810237"/>
              <a:gd name="connsiteY446" fmla="*/ 4161296 h 6324600"/>
              <a:gd name="connsiteX447" fmla="*/ 3032815 w 7810237"/>
              <a:gd name="connsiteY447" fmla="*/ 4148051 h 6324600"/>
              <a:gd name="connsiteX448" fmla="*/ 3019650 w 7810237"/>
              <a:gd name="connsiteY448" fmla="*/ 4156718 h 6324600"/>
              <a:gd name="connsiteX449" fmla="*/ 2999010 w 7810237"/>
              <a:gd name="connsiteY449" fmla="*/ 4162170 h 6324600"/>
              <a:gd name="connsiteX450" fmla="*/ 2979672 w 7810237"/>
              <a:gd name="connsiteY450" fmla="*/ 4166764 h 6324600"/>
              <a:gd name="connsiteX451" fmla="*/ 2951231 w 7810237"/>
              <a:gd name="connsiteY451" fmla="*/ 4177351 h 6324600"/>
              <a:gd name="connsiteX452" fmla="*/ 2931890 w 7810237"/>
              <a:gd name="connsiteY452" fmla="*/ 4181947 h 6324600"/>
              <a:gd name="connsiteX453" fmla="*/ 2951231 w 7810237"/>
              <a:gd name="connsiteY453" fmla="*/ 4177351 h 6324600"/>
              <a:gd name="connsiteX454" fmla="*/ 2979672 w 7810237"/>
              <a:gd name="connsiteY454" fmla="*/ 4166764 h 6324600"/>
              <a:gd name="connsiteX455" fmla="*/ 2999010 w 7810237"/>
              <a:gd name="connsiteY455" fmla="*/ 4162170 h 6324600"/>
              <a:gd name="connsiteX456" fmla="*/ 3019650 w 7810237"/>
              <a:gd name="connsiteY456" fmla="*/ 4156718 h 6324600"/>
              <a:gd name="connsiteX457" fmla="*/ 3032815 w 7810237"/>
              <a:gd name="connsiteY457" fmla="*/ 4148051 h 6324600"/>
              <a:gd name="connsiteX458" fmla="*/ 3286363 w 7810237"/>
              <a:gd name="connsiteY458" fmla="*/ 4146057 h 6324600"/>
              <a:gd name="connsiteX459" fmla="*/ 3293041 w 7810237"/>
              <a:gd name="connsiteY459" fmla="*/ 4153016 h 6324600"/>
              <a:gd name="connsiteX460" fmla="*/ 3273079 w 7810237"/>
              <a:gd name="connsiteY460" fmla="*/ 4156666 h 6324600"/>
              <a:gd name="connsiteX461" fmla="*/ 3286363 w 7810237"/>
              <a:gd name="connsiteY461" fmla="*/ 4146057 h 6324600"/>
              <a:gd name="connsiteX462" fmla="*/ 3334201 w 7810237"/>
              <a:gd name="connsiteY462" fmla="*/ 4132024 h 6324600"/>
              <a:gd name="connsiteX463" fmla="*/ 3340821 w 7810237"/>
              <a:gd name="connsiteY463" fmla="*/ 4137834 h 6324600"/>
              <a:gd name="connsiteX464" fmla="*/ 3321482 w 7810237"/>
              <a:gd name="connsiteY464" fmla="*/ 4142430 h 6324600"/>
              <a:gd name="connsiteX465" fmla="*/ 3334201 w 7810237"/>
              <a:gd name="connsiteY465" fmla="*/ 4132024 h 6324600"/>
              <a:gd name="connsiteX466" fmla="*/ 359311 w 7810237"/>
              <a:gd name="connsiteY466" fmla="*/ 4122396 h 6324600"/>
              <a:gd name="connsiteX467" fmla="*/ 330628 w 7810237"/>
              <a:gd name="connsiteY467" fmla="*/ 4162819 h 6324600"/>
              <a:gd name="connsiteX468" fmla="*/ 362841 w 7810237"/>
              <a:gd name="connsiteY468" fmla="*/ 4123987 h 6324600"/>
              <a:gd name="connsiteX469" fmla="*/ 359311 w 7810237"/>
              <a:gd name="connsiteY469" fmla="*/ 4122396 h 6324600"/>
              <a:gd name="connsiteX470" fmla="*/ 3134551 w 7810237"/>
              <a:gd name="connsiteY470" fmla="*/ 4121758 h 6324600"/>
              <a:gd name="connsiteX471" fmla="*/ 3113911 w 7810237"/>
              <a:gd name="connsiteY471" fmla="*/ 4127209 h 6324600"/>
              <a:gd name="connsiteX472" fmla="*/ 3086769 w 7810237"/>
              <a:gd name="connsiteY472" fmla="*/ 4136941 h 6324600"/>
              <a:gd name="connsiteX473" fmla="*/ 3086769 w 7810237"/>
              <a:gd name="connsiteY473" fmla="*/ 4136941 h 6324600"/>
              <a:gd name="connsiteX474" fmla="*/ 3113911 w 7810237"/>
              <a:gd name="connsiteY474" fmla="*/ 4127209 h 6324600"/>
              <a:gd name="connsiteX475" fmla="*/ 3134551 w 7810237"/>
              <a:gd name="connsiteY475" fmla="*/ 4121758 h 6324600"/>
              <a:gd name="connsiteX476" fmla="*/ 3381981 w 7810237"/>
              <a:gd name="connsiteY476" fmla="*/ 4116843 h 6324600"/>
              <a:gd name="connsiteX477" fmla="*/ 3388602 w 7810237"/>
              <a:gd name="connsiteY477" fmla="*/ 4122653 h 6324600"/>
              <a:gd name="connsiteX478" fmla="*/ 3369262 w 7810237"/>
              <a:gd name="connsiteY478" fmla="*/ 4127249 h 6324600"/>
              <a:gd name="connsiteX479" fmla="*/ 3381981 w 7810237"/>
              <a:gd name="connsiteY479" fmla="*/ 4116843 h 6324600"/>
              <a:gd name="connsiteX480" fmla="*/ 3186345 w 7810237"/>
              <a:gd name="connsiteY480" fmla="*/ 4106305 h 6324600"/>
              <a:gd name="connsiteX481" fmla="*/ 3175152 w 7810237"/>
              <a:gd name="connsiteY481" fmla="*/ 4112657 h 6324600"/>
              <a:gd name="connsiteX482" fmla="*/ 3175152 w 7810237"/>
              <a:gd name="connsiteY482" fmla="*/ 4112657 h 6324600"/>
              <a:gd name="connsiteX483" fmla="*/ 3194493 w 7810237"/>
              <a:gd name="connsiteY483" fmla="*/ 4108062 h 6324600"/>
              <a:gd name="connsiteX484" fmla="*/ 3186345 w 7810237"/>
              <a:gd name="connsiteY484" fmla="*/ 4106305 h 6324600"/>
              <a:gd name="connsiteX485" fmla="*/ 3430639 w 7810237"/>
              <a:gd name="connsiteY485" fmla="*/ 4101930 h 6324600"/>
              <a:gd name="connsiteX486" fmla="*/ 3437005 w 7810237"/>
              <a:gd name="connsiteY486" fmla="*/ 4108417 h 6324600"/>
              <a:gd name="connsiteX487" fmla="*/ 3417666 w 7810237"/>
              <a:gd name="connsiteY487" fmla="*/ 4113013 h 6324600"/>
              <a:gd name="connsiteX488" fmla="*/ 3430639 w 7810237"/>
              <a:gd name="connsiteY488" fmla="*/ 4101930 h 6324600"/>
              <a:gd name="connsiteX489" fmla="*/ 3478652 w 7810237"/>
              <a:gd name="connsiteY489" fmla="*/ 4087103 h 6324600"/>
              <a:gd name="connsiteX490" fmla="*/ 3484786 w 7810237"/>
              <a:gd name="connsiteY490" fmla="*/ 4093234 h 6324600"/>
              <a:gd name="connsiteX491" fmla="*/ 3465447 w 7810237"/>
              <a:gd name="connsiteY491" fmla="*/ 4097829 h 6324600"/>
              <a:gd name="connsiteX492" fmla="*/ 3478652 w 7810237"/>
              <a:gd name="connsiteY492" fmla="*/ 4087103 h 6324600"/>
              <a:gd name="connsiteX493" fmla="*/ 774317 w 7810237"/>
              <a:gd name="connsiteY493" fmla="*/ 4080912 h 6324600"/>
              <a:gd name="connsiteX494" fmla="*/ 713006 w 7810237"/>
              <a:gd name="connsiteY494" fmla="*/ 4163306 h 6324600"/>
              <a:gd name="connsiteX495" fmla="*/ 774317 w 7810237"/>
              <a:gd name="connsiteY495" fmla="*/ 4080912 h 6324600"/>
              <a:gd name="connsiteX496" fmla="*/ 379569 w 7810237"/>
              <a:gd name="connsiteY496" fmla="*/ 4064674 h 6324600"/>
              <a:gd name="connsiteX497" fmla="*/ 355074 w 7810237"/>
              <a:gd name="connsiteY497" fmla="*/ 4095201 h 6324600"/>
              <a:gd name="connsiteX498" fmla="*/ 383845 w 7810237"/>
              <a:gd name="connsiteY498" fmla="*/ 4068127 h 6324600"/>
              <a:gd name="connsiteX499" fmla="*/ 379569 w 7810237"/>
              <a:gd name="connsiteY499" fmla="*/ 4064674 h 6324600"/>
              <a:gd name="connsiteX500" fmla="*/ 866436 w 7810237"/>
              <a:gd name="connsiteY500" fmla="*/ 4062304 h 6324600"/>
              <a:gd name="connsiteX501" fmla="*/ 845173 w 7810237"/>
              <a:gd name="connsiteY501" fmla="*/ 4066811 h 6324600"/>
              <a:gd name="connsiteX502" fmla="*/ 866436 w 7810237"/>
              <a:gd name="connsiteY502" fmla="*/ 4062304 h 6324600"/>
              <a:gd name="connsiteX503" fmla="*/ 665016 w 7810237"/>
              <a:gd name="connsiteY503" fmla="*/ 4060809 h 6324600"/>
              <a:gd name="connsiteX504" fmla="*/ 576220 w 7810237"/>
              <a:gd name="connsiteY504" fmla="*/ 4201824 h 6324600"/>
              <a:gd name="connsiteX505" fmla="*/ 645333 w 7810237"/>
              <a:gd name="connsiteY505" fmla="*/ 4114296 h 6324600"/>
              <a:gd name="connsiteX506" fmla="*/ 665016 w 7810237"/>
              <a:gd name="connsiteY506" fmla="*/ 4060809 h 6324600"/>
              <a:gd name="connsiteX507" fmla="*/ 3549494 w 7810237"/>
              <a:gd name="connsiteY507" fmla="*/ 3993351 h 6324600"/>
              <a:gd name="connsiteX508" fmla="*/ 3530824 w 7810237"/>
              <a:gd name="connsiteY508" fmla="*/ 4004626 h 6324600"/>
              <a:gd name="connsiteX509" fmla="*/ 3511483 w 7810237"/>
              <a:gd name="connsiteY509" fmla="*/ 4009222 h 6324600"/>
              <a:gd name="connsiteX510" fmla="*/ 3482419 w 7810237"/>
              <a:gd name="connsiteY510" fmla="*/ 4018862 h 6324600"/>
              <a:gd name="connsiteX511" fmla="*/ 3434638 w 7810237"/>
              <a:gd name="connsiteY511" fmla="*/ 4034044 h 6324600"/>
              <a:gd name="connsiteX512" fmla="*/ 3386859 w 7810237"/>
              <a:gd name="connsiteY512" fmla="*/ 4049225 h 6324600"/>
              <a:gd name="connsiteX513" fmla="*/ 3338456 w 7810237"/>
              <a:gd name="connsiteY513" fmla="*/ 4063463 h 6324600"/>
              <a:gd name="connsiteX514" fmla="*/ 3310015 w 7810237"/>
              <a:gd name="connsiteY514" fmla="*/ 4074048 h 6324600"/>
              <a:gd name="connsiteX515" fmla="*/ 3290674 w 7810237"/>
              <a:gd name="connsiteY515" fmla="*/ 4078644 h 6324600"/>
              <a:gd name="connsiteX516" fmla="*/ 3263535 w 7810237"/>
              <a:gd name="connsiteY516" fmla="*/ 4088375 h 6324600"/>
              <a:gd name="connsiteX517" fmla="*/ 3242272 w 7810237"/>
              <a:gd name="connsiteY517" fmla="*/ 4092880 h 6324600"/>
              <a:gd name="connsiteX518" fmla="*/ 3242272 w 7810237"/>
              <a:gd name="connsiteY518" fmla="*/ 4092880 h 6324600"/>
              <a:gd name="connsiteX519" fmla="*/ 3263535 w 7810237"/>
              <a:gd name="connsiteY519" fmla="*/ 4088375 h 6324600"/>
              <a:gd name="connsiteX520" fmla="*/ 3290674 w 7810237"/>
              <a:gd name="connsiteY520" fmla="*/ 4078644 h 6324600"/>
              <a:gd name="connsiteX521" fmla="*/ 3310015 w 7810237"/>
              <a:gd name="connsiteY521" fmla="*/ 4074048 h 6324600"/>
              <a:gd name="connsiteX522" fmla="*/ 3338456 w 7810237"/>
              <a:gd name="connsiteY522" fmla="*/ 4063463 h 6324600"/>
              <a:gd name="connsiteX523" fmla="*/ 3386859 w 7810237"/>
              <a:gd name="connsiteY523" fmla="*/ 4049225 h 6324600"/>
              <a:gd name="connsiteX524" fmla="*/ 3434638 w 7810237"/>
              <a:gd name="connsiteY524" fmla="*/ 4034044 h 6324600"/>
              <a:gd name="connsiteX525" fmla="*/ 3482419 w 7810237"/>
              <a:gd name="connsiteY525" fmla="*/ 4018862 h 6324600"/>
              <a:gd name="connsiteX526" fmla="*/ 3511483 w 7810237"/>
              <a:gd name="connsiteY526" fmla="*/ 4009222 h 6324600"/>
              <a:gd name="connsiteX527" fmla="*/ 3530824 w 7810237"/>
              <a:gd name="connsiteY527" fmla="*/ 4004626 h 6324600"/>
              <a:gd name="connsiteX528" fmla="*/ 3559264 w 7810237"/>
              <a:gd name="connsiteY528" fmla="*/ 3994039 h 6324600"/>
              <a:gd name="connsiteX529" fmla="*/ 3549494 w 7810237"/>
              <a:gd name="connsiteY529" fmla="*/ 3993351 h 6324600"/>
              <a:gd name="connsiteX530" fmla="*/ 374042 w 7810237"/>
              <a:gd name="connsiteY530" fmla="*/ 3948482 h 6324600"/>
              <a:gd name="connsiteX531" fmla="*/ 376129 w 7810237"/>
              <a:gd name="connsiteY531" fmla="*/ 3960455 h 6324600"/>
              <a:gd name="connsiteX532" fmla="*/ 377063 w 7810237"/>
              <a:gd name="connsiteY532" fmla="*/ 3965814 h 6324600"/>
              <a:gd name="connsiteX533" fmla="*/ 376355 w 7810237"/>
              <a:gd name="connsiteY533" fmla="*/ 3961752 h 6324600"/>
              <a:gd name="connsiteX534" fmla="*/ 376129 w 7810237"/>
              <a:gd name="connsiteY534" fmla="*/ 3960455 h 6324600"/>
              <a:gd name="connsiteX535" fmla="*/ 375175 w 7810237"/>
              <a:gd name="connsiteY535" fmla="*/ 3954981 h 6324600"/>
              <a:gd name="connsiteX536" fmla="*/ 374042 w 7810237"/>
              <a:gd name="connsiteY536" fmla="*/ 3948482 h 6324600"/>
              <a:gd name="connsiteX537" fmla="*/ 3626896 w 7810237"/>
              <a:gd name="connsiteY537" fmla="*/ 3900367 h 6324600"/>
              <a:gd name="connsiteX538" fmla="*/ 3607737 w 7810237"/>
              <a:gd name="connsiteY538" fmla="*/ 3911961 h 6324600"/>
              <a:gd name="connsiteX539" fmla="*/ 3588397 w 7810237"/>
              <a:gd name="connsiteY539" fmla="*/ 3916557 h 6324600"/>
              <a:gd name="connsiteX540" fmla="*/ 3588397 w 7810237"/>
              <a:gd name="connsiteY540" fmla="*/ 3916557 h 6324600"/>
              <a:gd name="connsiteX541" fmla="*/ 3607737 w 7810237"/>
              <a:gd name="connsiteY541" fmla="*/ 3911961 h 6324600"/>
              <a:gd name="connsiteX542" fmla="*/ 3636178 w 7810237"/>
              <a:gd name="connsiteY542" fmla="*/ 3901374 h 6324600"/>
              <a:gd name="connsiteX543" fmla="*/ 3626896 w 7810237"/>
              <a:gd name="connsiteY543" fmla="*/ 3900367 h 6324600"/>
              <a:gd name="connsiteX544" fmla="*/ 3876596 w 7810237"/>
              <a:gd name="connsiteY544" fmla="*/ 3885672 h 6324600"/>
              <a:gd name="connsiteX545" fmla="*/ 3862795 w 7810237"/>
              <a:gd name="connsiteY545" fmla="*/ 3894568 h 6324600"/>
              <a:gd name="connsiteX546" fmla="*/ 3834354 w 7810237"/>
              <a:gd name="connsiteY546" fmla="*/ 3905154 h 6324600"/>
              <a:gd name="connsiteX547" fmla="*/ 3807213 w 7810237"/>
              <a:gd name="connsiteY547" fmla="*/ 3914885 h 6324600"/>
              <a:gd name="connsiteX548" fmla="*/ 3778772 w 7810237"/>
              <a:gd name="connsiteY548" fmla="*/ 3925471 h 6324600"/>
              <a:gd name="connsiteX549" fmla="*/ 3759433 w 7810237"/>
              <a:gd name="connsiteY549" fmla="*/ 3930066 h 6324600"/>
              <a:gd name="connsiteX550" fmla="*/ 3730369 w 7810237"/>
              <a:gd name="connsiteY550" fmla="*/ 3939707 h 6324600"/>
              <a:gd name="connsiteX551" fmla="*/ 3703228 w 7810237"/>
              <a:gd name="connsiteY551" fmla="*/ 3949438 h 6324600"/>
              <a:gd name="connsiteX552" fmla="*/ 3682588 w 7810237"/>
              <a:gd name="connsiteY552" fmla="*/ 3954890 h 6324600"/>
              <a:gd name="connsiteX553" fmla="*/ 3682588 w 7810237"/>
              <a:gd name="connsiteY553" fmla="*/ 3954890 h 6324600"/>
              <a:gd name="connsiteX554" fmla="*/ 3703228 w 7810237"/>
              <a:gd name="connsiteY554" fmla="*/ 3949438 h 6324600"/>
              <a:gd name="connsiteX555" fmla="*/ 3730369 w 7810237"/>
              <a:gd name="connsiteY555" fmla="*/ 3939707 h 6324600"/>
              <a:gd name="connsiteX556" fmla="*/ 3759433 w 7810237"/>
              <a:gd name="connsiteY556" fmla="*/ 3930066 h 6324600"/>
              <a:gd name="connsiteX557" fmla="*/ 3778772 w 7810237"/>
              <a:gd name="connsiteY557" fmla="*/ 3925471 h 6324600"/>
              <a:gd name="connsiteX558" fmla="*/ 3807213 w 7810237"/>
              <a:gd name="connsiteY558" fmla="*/ 3914885 h 6324600"/>
              <a:gd name="connsiteX559" fmla="*/ 3834354 w 7810237"/>
              <a:gd name="connsiteY559" fmla="*/ 3905154 h 6324600"/>
              <a:gd name="connsiteX560" fmla="*/ 3862795 w 7810237"/>
              <a:gd name="connsiteY560" fmla="*/ 3894568 h 6324600"/>
              <a:gd name="connsiteX561" fmla="*/ 3876596 w 7810237"/>
              <a:gd name="connsiteY561" fmla="*/ 3885672 h 6324600"/>
              <a:gd name="connsiteX562" fmla="*/ 5201505 w 7810237"/>
              <a:gd name="connsiteY562" fmla="*/ 3879742 h 6324600"/>
              <a:gd name="connsiteX563" fmla="*/ 5187792 w 7810237"/>
              <a:gd name="connsiteY563" fmla="*/ 3888768 h 6324600"/>
              <a:gd name="connsiteX564" fmla="*/ 5139389 w 7810237"/>
              <a:gd name="connsiteY564" fmla="*/ 3903005 h 6324600"/>
              <a:gd name="connsiteX565" fmla="*/ 5083805 w 7810237"/>
              <a:gd name="connsiteY565" fmla="*/ 3923323 h 6324600"/>
              <a:gd name="connsiteX566" fmla="*/ 5028224 w 7810237"/>
              <a:gd name="connsiteY566" fmla="*/ 3943640 h 6324600"/>
              <a:gd name="connsiteX567" fmla="*/ 3658490 w 7810237"/>
              <a:gd name="connsiteY567" fmla="*/ 4391083 h 6324600"/>
              <a:gd name="connsiteX568" fmla="*/ 2494357 w 7810237"/>
              <a:gd name="connsiteY568" fmla="*/ 4695046 h 6324600"/>
              <a:gd name="connsiteX569" fmla="*/ 2330761 w 7810237"/>
              <a:gd name="connsiteY569" fmla="*/ 4726808 h 6324600"/>
              <a:gd name="connsiteX570" fmla="*/ 2342592 w 7810237"/>
              <a:gd name="connsiteY570" fmla="*/ 4744782 h 6324600"/>
              <a:gd name="connsiteX571" fmla="*/ 2310085 w 7810237"/>
              <a:gd name="connsiteY571" fmla="*/ 4766181 h 6324600"/>
              <a:gd name="connsiteX572" fmla="*/ 2553935 w 7810237"/>
              <a:gd name="connsiteY572" fmla="*/ 4731757 h 6324600"/>
              <a:gd name="connsiteX573" fmla="*/ 4377597 w 7810237"/>
              <a:gd name="connsiteY573" fmla="*/ 4203804 h 6324600"/>
              <a:gd name="connsiteX574" fmla="*/ 4406038 w 7810237"/>
              <a:gd name="connsiteY574" fmla="*/ 4193217 h 6324600"/>
              <a:gd name="connsiteX575" fmla="*/ 4434479 w 7810237"/>
              <a:gd name="connsiteY575" fmla="*/ 4182631 h 6324600"/>
              <a:gd name="connsiteX576" fmla="*/ 4461620 w 7810237"/>
              <a:gd name="connsiteY576" fmla="*/ 4172899 h 6324600"/>
              <a:gd name="connsiteX577" fmla="*/ 4565605 w 7810237"/>
              <a:gd name="connsiteY577" fmla="*/ 4138345 h 6324600"/>
              <a:gd name="connsiteX578" fmla="*/ 4594046 w 7810237"/>
              <a:gd name="connsiteY578" fmla="*/ 4127759 h 6324600"/>
              <a:gd name="connsiteX579" fmla="*/ 4726472 w 7810237"/>
              <a:gd name="connsiteY579" fmla="*/ 4082618 h 6324600"/>
              <a:gd name="connsiteX580" fmla="*/ 4907302 w 7810237"/>
              <a:gd name="connsiteY580" fmla="*/ 4023242 h 6324600"/>
              <a:gd name="connsiteX581" fmla="*/ 4962883 w 7810237"/>
              <a:gd name="connsiteY581" fmla="*/ 4002925 h 6324600"/>
              <a:gd name="connsiteX582" fmla="*/ 4990024 w 7810237"/>
              <a:gd name="connsiteY582" fmla="*/ 3993193 h 6324600"/>
              <a:gd name="connsiteX583" fmla="*/ 4990024 w 7810237"/>
              <a:gd name="connsiteY583" fmla="*/ 3993193 h 6324600"/>
              <a:gd name="connsiteX584" fmla="*/ 4962883 w 7810237"/>
              <a:gd name="connsiteY584" fmla="*/ 4002925 h 6324600"/>
              <a:gd name="connsiteX585" fmla="*/ 4907302 w 7810237"/>
              <a:gd name="connsiteY585" fmla="*/ 4023242 h 6324600"/>
              <a:gd name="connsiteX586" fmla="*/ 4726472 w 7810237"/>
              <a:gd name="connsiteY586" fmla="*/ 4082618 h 6324600"/>
              <a:gd name="connsiteX587" fmla="*/ 4594046 w 7810237"/>
              <a:gd name="connsiteY587" fmla="*/ 4127759 h 6324600"/>
              <a:gd name="connsiteX588" fmla="*/ 4565605 w 7810237"/>
              <a:gd name="connsiteY588" fmla="*/ 4138345 h 6324600"/>
              <a:gd name="connsiteX589" fmla="*/ 4461620 w 7810237"/>
              <a:gd name="connsiteY589" fmla="*/ 4172899 h 6324600"/>
              <a:gd name="connsiteX590" fmla="*/ 4434479 w 7810237"/>
              <a:gd name="connsiteY590" fmla="*/ 4182631 h 6324600"/>
              <a:gd name="connsiteX591" fmla="*/ 4406038 w 7810237"/>
              <a:gd name="connsiteY591" fmla="*/ 4193217 h 6324600"/>
              <a:gd name="connsiteX592" fmla="*/ 4377597 w 7810237"/>
              <a:gd name="connsiteY592" fmla="*/ 4203804 h 6324600"/>
              <a:gd name="connsiteX593" fmla="*/ 3973523 w 7810237"/>
              <a:gd name="connsiteY593" fmla="*/ 4326071 h 6324600"/>
              <a:gd name="connsiteX594" fmla="*/ 3926071 w 7810237"/>
              <a:gd name="connsiteY594" fmla="*/ 4324767 h 6324600"/>
              <a:gd name="connsiteX595" fmla="*/ 3810548 w 7810237"/>
              <a:gd name="connsiteY595" fmla="*/ 4358781 h 6324600"/>
              <a:gd name="connsiteX596" fmla="*/ 5028224 w 7810237"/>
              <a:gd name="connsiteY596" fmla="*/ 3943640 h 6324600"/>
              <a:gd name="connsiteX597" fmla="*/ 5083805 w 7810237"/>
              <a:gd name="connsiteY597" fmla="*/ 3923323 h 6324600"/>
              <a:gd name="connsiteX598" fmla="*/ 5139389 w 7810237"/>
              <a:gd name="connsiteY598" fmla="*/ 3903005 h 6324600"/>
              <a:gd name="connsiteX599" fmla="*/ 5187792 w 7810237"/>
              <a:gd name="connsiteY599" fmla="*/ 3888768 h 6324600"/>
              <a:gd name="connsiteX600" fmla="*/ 5201505 w 7810237"/>
              <a:gd name="connsiteY600" fmla="*/ 3879742 h 6324600"/>
              <a:gd name="connsiteX601" fmla="*/ 3472743 w 7810237"/>
              <a:gd name="connsiteY601" fmla="*/ 3876760 h 6324600"/>
              <a:gd name="connsiteX602" fmla="*/ 3493584 w 7810237"/>
              <a:gd name="connsiteY602" fmla="*/ 3877278 h 6324600"/>
              <a:gd name="connsiteX603" fmla="*/ 3445803 w 7810237"/>
              <a:gd name="connsiteY603" fmla="*/ 3892459 h 6324600"/>
              <a:gd name="connsiteX604" fmla="*/ 3472743 w 7810237"/>
              <a:gd name="connsiteY604" fmla="*/ 3876760 h 6324600"/>
              <a:gd name="connsiteX605" fmla="*/ 3512255 w 7810237"/>
              <a:gd name="connsiteY605" fmla="*/ 3866003 h 6324600"/>
              <a:gd name="connsiteX606" fmla="*/ 3522025 w 7810237"/>
              <a:gd name="connsiteY606" fmla="*/ 3866690 h 6324600"/>
              <a:gd name="connsiteX607" fmla="*/ 3493584 w 7810237"/>
              <a:gd name="connsiteY607" fmla="*/ 3877278 h 6324600"/>
              <a:gd name="connsiteX608" fmla="*/ 3512255 w 7810237"/>
              <a:gd name="connsiteY608" fmla="*/ 3866003 h 6324600"/>
              <a:gd name="connsiteX609" fmla="*/ 5247709 w 7810237"/>
              <a:gd name="connsiteY609" fmla="*/ 3862165 h 6324600"/>
              <a:gd name="connsiteX610" fmla="*/ 5235572 w 7810237"/>
              <a:gd name="connsiteY610" fmla="*/ 3873585 h 6324600"/>
              <a:gd name="connsiteX611" fmla="*/ 5247709 w 7810237"/>
              <a:gd name="connsiteY611" fmla="*/ 3862165 h 6324600"/>
              <a:gd name="connsiteX612" fmla="*/ 3533297 w 7810237"/>
              <a:gd name="connsiteY612" fmla="*/ 3860456 h 6324600"/>
              <a:gd name="connsiteX613" fmla="*/ 3541987 w 7810237"/>
              <a:gd name="connsiteY613" fmla="*/ 3863042 h 6324600"/>
              <a:gd name="connsiteX614" fmla="*/ 3522025 w 7810237"/>
              <a:gd name="connsiteY614" fmla="*/ 3866690 h 6324600"/>
              <a:gd name="connsiteX615" fmla="*/ 3533297 w 7810237"/>
              <a:gd name="connsiteY615" fmla="*/ 3860456 h 6324600"/>
              <a:gd name="connsiteX616" fmla="*/ 3581871 w 7810237"/>
              <a:gd name="connsiteY616" fmla="*/ 3855648 h 6324600"/>
              <a:gd name="connsiteX617" fmla="*/ 3586118 w 7810237"/>
              <a:gd name="connsiteY617" fmla="*/ 3856427 h 6324600"/>
              <a:gd name="connsiteX618" fmla="*/ 3584230 w 7810237"/>
              <a:gd name="connsiteY618" fmla="*/ 3856081 h 6324600"/>
              <a:gd name="connsiteX619" fmla="*/ 3569129 w 7810237"/>
              <a:gd name="connsiteY619" fmla="*/ 3853311 h 6324600"/>
              <a:gd name="connsiteX620" fmla="*/ 3581871 w 7810237"/>
              <a:gd name="connsiteY620" fmla="*/ 3855648 h 6324600"/>
              <a:gd name="connsiteX621" fmla="*/ 3574792 w 7810237"/>
              <a:gd name="connsiteY621" fmla="*/ 3854350 h 6324600"/>
              <a:gd name="connsiteX622" fmla="*/ 3569129 w 7810237"/>
              <a:gd name="connsiteY622" fmla="*/ 3853311 h 6324600"/>
              <a:gd name="connsiteX623" fmla="*/ 3560008 w 7810237"/>
              <a:gd name="connsiteY623" fmla="*/ 3852196 h 6324600"/>
              <a:gd name="connsiteX624" fmla="*/ 3569129 w 7810237"/>
              <a:gd name="connsiteY624" fmla="*/ 3853311 h 6324600"/>
              <a:gd name="connsiteX625" fmla="*/ 3541987 w 7810237"/>
              <a:gd name="connsiteY625" fmla="*/ 3863042 h 6324600"/>
              <a:gd name="connsiteX626" fmla="*/ 3560008 w 7810237"/>
              <a:gd name="connsiteY626" fmla="*/ 3852196 h 6324600"/>
              <a:gd name="connsiteX627" fmla="*/ 5658746 w 7810237"/>
              <a:gd name="connsiteY627" fmla="*/ 3835911 h 6324600"/>
              <a:gd name="connsiteX628" fmla="*/ 5630146 w 7810237"/>
              <a:gd name="connsiteY628" fmla="*/ 3841638 h 6324600"/>
              <a:gd name="connsiteX629" fmla="*/ 4834159 w 7810237"/>
              <a:gd name="connsiteY629" fmla="*/ 4087662 h 6324600"/>
              <a:gd name="connsiteX630" fmla="*/ 2269744 w 7810237"/>
              <a:gd name="connsiteY630" fmla="*/ 4826634 h 6324600"/>
              <a:gd name="connsiteX631" fmla="*/ 2240973 w 7810237"/>
              <a:gd name="connsiteY631" fmla="*/ 4853708 h 6324600"/>
              <a:gd name="connsiteX632" fmla="*/ 2269744 w 7810237"/>
              <a:gd name="connsiteY632" fmla="*/ 4826634 h 6324600"/>
              <a:gd name="connsiteX633" fmla="*/ 2252181 w 7810237"/>
              <a:gd name="connsiteY633" fmla="*/ 4870737 h 6324600"/>
              <a:gd name="connsiteX634" fmla="*/ 2384573 w 7810237"/>
              <a:gd name="connsiteY634" fmla="*/ 4859517 h 6324600"/>
              <a:gd name="connsiteX635" fmla="*/ 3359397 w 7810237"/>
              <a:gd name="connsiteY635" fmla="*/ 4621868 h 6324600"/>
              <a:gd name="connsiteX636" fmla="*/ 3380036 w 7810237"/>
              <a:gd name="connsiteY636" fmla="*/ 4616416 h 6324600"/>
              <a:gd name="connsiteX637" fmla="*/ 3399376 w 7810237"/>
              <a:gd name="connsiteY637" fmla="*/ 4611821 h 6324600"/>
              <a:gd name="connsiteX638" fmla="*/ 3435618 w 7810237"/>
              <a:gd name="connsiteY638" fmla="*/ 4596099 h 6324600"/>
              <a:gd name="connsiteX639" fmla="*/ 3435618 w 7810237"/>
              <a:gd name="connsiteY639" fmla="*/ 4596099 h 6324600"/>
              <a:gd name="connsiteX640" fmla="*/ 3467119 w 7810237"/>
              <a:gd name="connsiteY640" fmla="*/ 4592991 h 6324600"/>
              <a:gd name="connsiteX641" fmla="*/ 3503361 w 7810237"/>
              <a:gd name="connsiteY641" fmla="*/ 4577268 h 6324600"/>
              <a:gd name="connsiteX642" fmla="*/ 3514899 w 7810237"/>
              <a:gd name="connsiteY642" fmla="*/ 4577808 h 6324600"/>
              <a:gd name="connsiteX643" fmla="*/ 3595480 w 7810237"/>
              <a:gd name="connsiteY643" fmla="*/ 4558661 h 6324600"/>
              <a:gd name="connsiteX644" fmla="*/ 3614819 w 7810237"/>
              <a:gd name="connsiteY644" fmla="*/ 4554066 h 6324600"/>
              <a:gd name="connsiteX645" fmla="*/ 3631722 w 7810237"/>
              <a:gd name="connsiteY645" fmla="*/ 4542938 h 6324600"/>
              <a:gd name="connsiteX646" fmla="*/ 5161024 w 7810237"/>
              <a:gd name="connsiteY646" fmla="*/ 4040624 h 6324600"/>
              <a:gd name="connsiteX647" fmla="*/ 5541399 w 7810237"/>
              <a:gd name="connsiteY647" fmla="*/ 3916330 h 6324600"/>
              <a:gd name="connsiteX648" fmla="*/ 5658746 w 7810237"/>
              <a:gd name="connsiteY648" fmla="*/ 3835911 h 6324600"/>
              <a:gd name="connsiteX649" fmla="*/ 3643011 w 7810237"/>
              <a:gd name="connsiteY649" fmla="*/ 3823987 h 6324600"/>
              <a:gd name="connsiteX650" fmla="*/ 3643774 w 7810237"/>
              <a:gd name="connsiteY650" fmla="*/ 3825147 h 6324600"/>
              <a:gd name="connsiteX651" fmla="*/ 3645350 w 7810237"/>
              <a:gd name="connsiteY651" fmla="*/ 3827542 h 6324600"/>
              <a:gd name="connsiteX652" fmla="*/ 3640621 w 7810237"/>
              <a:gd name="connsiteY652" fmla="*/ 3820359 h 6324600"/>
              <a:gd name="connsiteX653" fmla="*/ 3641146 w 7810237"/>
              <a:gd name="connsiteY653" fmla="*/ 3821155 h 6324600"/>
              <a:gd name="connsiteX654" fmla="*/ 3643011 w 7810237"/>
              <a:gd name="connsiteY654" fmla="*/ 3823987 h 6324600"/>
              <a:gd name="connsiteX655" fmla="*/ 4437867 w 7810237"/>
              <a:gd name="connsiteY655" fmla="*/ 3819729 h 6324600"/>
              <a:gd name="connsiteX656" fmla="*/ 4381664 w 7810237"/>
              <a:gd name="connsiteY656" fmla="*/ 3839101 h 6324600"/>
              <a:gd name="connsiteX657" fmla="*/ 4437867 w 7810237"/>
              <a:gd name="connsiteY657" fmla="*/ 3819729 h 6324600"/>
              <a:gd name="connsiteX658" fmla="*/ 3664098 w 7810237"/>
              <a:gd name="connsiteY658" fmla="*/ 3816386 h 6324600"/>
              <a:gd name="connsiteX659" fmla="*/ 3674413 w 7810237"/>
              <a:gd name="connsiteY659" fmla="*/ 3817901 h 6324600"/>
              <a:gd name="connsiteX660" fmla="*/ 3645350 w 7810237"/>
              <a:gd name="connsiteY660" fmla="*/ 3827542 h 6324600"/>
              <a:gd name="connsiteX661" fmla="*/ 3664098 w 7810237"/>
              <a:gd name="connsiteY661" fmla="*/ 3816386 h 6324600"/>
              <a:gd name="connsiteX662" fmla="*/ 3685607 w 7810237"/>
              <a:gd name="connsiteY662" fmla="*/ 3811548 h 6324600"/>
              <a:gd name="connsiteX663" fmla="*/ 3693753 w 7810237"/>
              <a:gd name="connsiteY663" fmla="*/ 3813306 h 6324600"/>
              <a:gd name="connsiteX664" fmla="*/ 3674413 w 7810237"/>
              <a:gd name="connsiteY664" fmla="*/ 3817901 h 6324600"/>
              <a:gd name="connsiteX665" fmla="*/ 3685607 w 7810237"/>
              <a:gd name="connsiteY665" fmla="*/ 3811548 h 6324600"/>
              <a:gd name="connsiteX666" fmla="*/ 3717271 w 7810237"/>
              <a:gd name="connsiteY666" fmla="*/ 3801256 h 6324600"/>
              <a:gd name="connsiteX667" fmla="*/ 3722194 w 7810237"/>
              <a:gd name="connsiteY667" fmla="*/ 3802718 h 6324600"/>
              <a:gd name="connsiteX668" fmla="*/ 3693753 w 7810237"/>
              <a:gd name="connsiteY668" fmla="*/ 3813306 h 6324600"/>
              <a:gd name="connsiteX669" fmla="*/ 3717271 w 7810237"/>
              <a:gd name="connsiteY669" fmla="*/ 3801256 h 6324600"/>
              <a:gd name="connsiteX670" fmla="*/ 5495682 w 7810237"/>
              <a:gd name="connsiteY670" fmla="*/ 3795919 h 6324600"/>
              <a:gd name="connsiteX671" fmla="*/ 5380158 w 7810237"/>
              <a:gd name="connsiteY671" fmla="*/ 3829932 h 6324600"/>
              <a:gd name="connsiteX672" fmla="*/ 5331755 w 7810237"/>
              <a:gd name="connsiteY672" fmla="*/ 3844168 h 6324600"/>
              <a:gd name="connsiteX673" fmla="*/ 5312416 w 7810237"/>
              <a:gd name="connsiteY673" fmla="*/ 3848764 h 6324600"/>
              <a:gd name="connsiteX674" fmla="*/ 5283976 w 7810237"/>
              <a:gd name="connsiteY674" fmla="*/ 3859351 h 6324600"/>
              <a:gd name="connsiteX675" fmla="*/ 5312416 w 7810237"/>
              <a:gd name="connsiteY675" fmla="*/ 3848764 h 6324600"/>
              <a:gd name="connsiteX676" fmla="*/ 5331755 w 7810237"/>
              <a:gd name="connsiteY676" fmla="*/ 3844168 h 6324600"/>
              <a:gd name="connsiteX677" fmla="*/ 5380158 w 7810237"/>
              <a:gd name="connsiteY677" fmla="*/ 3829932 h 6324600"/>
              <a:gd name="connsiteX678" fmla="*/ 5495682 w 7810237"/>
              <a:gd name="connsiteY678" fmla="*/ 3795919 h 6324600"/>
              <a:gd name="connsiteX679" fmla="*/ 3744615 w 7810237"/>
              <a:gd name="connsiteY679" fmla="*/ 3791392 h 6324600"/>
              <a:gd name="connsiteX680" fmla="*/ 3749335 w 7810237"/>
              <a:gd name="connsiteY680" fmla="*/ 3792987 h 6324600"/>
              <a:gd name="connsiteX681" fmla="*/ 3722194 w 7810237"/>
              <a:gd name="connsiteY681" fmla="*/ 3802718 h 6324600"/>
              <a:gd name="connsiteX682" fmla="*/ 3744615 w 7810237"/>
              <a:gd name="connsiteY682" fmla="*/ 3791392 h 6324600"/>
              <a:gd name="connsiteX683" fmla="*/ 3772852 w 7810237"/>
              <a:gd name="connsiteY683" fmla="*/ 3780938 h 6324600"/>
              <a:gd name="connsiteX684" fmla="*/ 3777776 w 7810237"/>
              <a:gd name="connsiteY684" fmla="*/ 3782401 h 6324600"/>
              <a:gd name="connsiteX685" fmla="*/ 3749335 w 7810237"/>
              <a:gd name="connsiteY685" fmla="*/ 3792987 h 6324600"/>
              <a:gd name="connsiteX686" fmla="*/ 3772852 w 7810237"/>
              <a:gd name="connsiteY686" fmla="*/ 3780938 h 6324600"/>
              <a:gd name="connsiteX687" fmla="*/ 3992853 w 7810237"/>
              <a:gd name="connsiteY687" fmla="*/ 3780435 h 6324600"/>
              <a:gd name="connsiteX688" fmla="*/ 3920370 w 7810237"/>
              <a:gd name="connsiteY688" fmla="*/ 3806498 h 6324600"/>
              <a:gd name="connsiteX689" fmla="*/ 3872589 w 7810237"/>
              <a:gd name="connsiteY689" fmla="*/ 3821680 h 6324600"/>
              <a:gd name="connsiteX690" fmla="*/ 3844148 w 7810237"/>
              <a:gd name="connsiteY690" fmla="*/ 3832267 h 6324600"/>
              <a:gd name="connsiteX691" fmla="*/ 3768604 w 7810237"/>
              <a:gd name="connsiteY691" fmla="*/ 3856233 h 6324600"/>
              <a:gd name="connsiteX692" fmla="*/ 3740163 w 7810237"/>
              <a:gd name="connsiteY692" fmla="*/ 3866820 h 6324600"/>
              <a:gd name="connsiteX693" fmla="*/ 3713023 w 7810237"/>
              <a:gd name="connsiteY693" fmla="*/ 3876552 h 6324600"/>
              <a:gd name="connsiteX694" fmla="*/ 3713023 w 7810237"/>
              <a:gd name="connsiteY694" fmla="*/ 3876552 h 6324600"/>
              <a:gd name="connsiteX695" fmla="*/ 3740163 w 7810237"/>
              <a:gd name="connsiteY695" fmla="*/ 3866820 h 6324600"/>
              <a:gd name="connsiteX696" fmla="*/ 3768604 w 7810237"/>
              <a:gd name="connsiteY696" fmla="*/ 3856233 h 6324600"/>
              <a:gd name="connsiteX697" fmla="*/ 3844148 w 7810237"/>
              <a:gd name="connsiteY697" fmla="*/ 3832267 h 6324600"/>
              <a:gd name="connsiteX698" fmla="*/ 3872589 w 7810237"/>
              <a:gd name="connsiteY698" fmla="*/ 3821680 h 6324600"/>
              <a:gd name="connsiteX699" fmla="*/ 3920370 w 7810237"/>
              <a:gd name="connsiteY699" fmla="*/ 3806498 h 6324600"/>
              <a:gd name="connsiteX700" fmla="*/ 3997213 w 7810237"/>
              <a:gd name="connsiteY700" fmla="*/ 3781675 h 6324600"/>
              <a:gd name="connsiteX701" fmla="*/ 3992853 w 7810237"/>
              <a:gd name="connsiteY701" fmla="*/ 3780435 h 6324600"/>
              <a:gd name="connsiteX702" fmla="*/ 3814105 w 7810237"/>
              <a:gd name="connsiteY702" fmla="*/ 3765924 h 6324600"/>
              <a:gd name="connsiteX703" fmla="*/ 3826179 w 7810237"/>
              <a:gd name="connsiteY703" fmla="*/ 3768165 h 6324600"/>
              <a:gd name="connsiteX704" fmla="*/ 3777776 w 7810237"/>
              <a:gd name="connsiteY704" fmla="*/ 3782401 h 6324600"/>
              <a:gd name="connsiteX705" fmla="*/ 3814105 w 7810237"/>
              <a:gd name="connsiteY705" fmla="*/ 3765924 h 6324600"/>
              <a:gd name="connsiteX706" fmla="*/ 3848600 w 7810237"/>
              <a:gd name="connsiteY706" fmla="*/ 3756837 h 6324600"/>
              <a:gd name="connsiteX707" fmla="*/ 3853319 w 7810237"/>
              <a:gd name="connsiteY707" fmla="*/ 3758434 h 6324600"/>
              <a:gd name="connsiteX708" fmla="*/ 3826179 w 7810237"/>
              <a:gd name="connsiteY708" fmla="*/ 3768165 h 6324600"/>
              <a:gd name="connsiteX709" fmla="*/ 3848600 w 7810237"/>
              <a:gd name="connsiteY709" fmla="*/ 3756837 h 6324600"/>
              <a:gd name="connsiteX710" fmla="*/ 4645214 w 7810237"/>
              <a:gd name="connsiteY710" fmla="*/ 3749675 h 6324600"/>
              <a:gd name="connsiteX711" fmla="*/ 4437867 w 7810237"/>
              <a:gd name="connsiteY711" fmla="*/ 3819729 h 6324600"/>
              <a:gd name="connsiteX712" fmla="*/ 4645214 w 7810237"/>
              <a:gd name="connsiteY712" fmla="*/ 3749675 h 6324600"/>
              <a:gd name="connsiteX713" fmla="*/ 3877020 w 7810237"/>
              <a:gd name="connsiteY713" fmla="*/ 3746264 h 6324600"/>
              <a:gd name="connsiteX714" fmla="*/ 3881761 w 7810237"/>
              <a:gd name="connsiteY714" fmla="*/ 3747846 h 6324600"/>
              <a:gd name="connsiteX715" fmla="*/ 3853319 w 7810237"/>
              <a:gd name="connsiteY715" fmla="*/ 3758434 h 6324600"/>
              <a:gd name="connsiteX716" fmla="*/ 3877020 w 7810237"/>
              <a:gd name="connsiteY716" fmla="*/ 3746264 h 6324600"/>
              <a:gd name="connsiteX717" fmla="*/ 4664373 w 7810237"/>
              <a:gd name="connsiteY717" fmla="*/ 3738081 h 6324600"/>
              <a:gd name="connsiteX718" fmla="*/ 4673657 w 7810237"/>
              <a:gd name="connsiteY718" fmla="*/ 3739089 h 6324600"/>
              <a:gd name="connsiteX719" fmla="*/ 4645214 w 7810237"/>
              <a:gd name="connsiteY719" fmla="*/ 3749675 h 6324600"/>
              <a:gd name="connsiteX720" fmla="*/ 4664373 w 7810237"/>
              <a:gd name="connsiteY720" fmla="*/ 3738081 h 6324600"/>
              <a:gd name="connsiteX721" fmla="*/ 3905279 w 7810237"/>
              <a:gd name="connsiteY721" fmla="*/ 3735799 h 6324600"/>
              <a:gd name="connsiteX722" fmla="*/ 3910202 w 7810237"/>
              <a:gd name="connsiteY722" fmla="*/ 3737261 h 6324600"/>
              <a:gd name="connsiteX723" fmla="*/ 3881761 w 7810237"/>
              <a:gd name="connsiteY723" fmla="*/ 3747846 h 6324600"/>
              <a:gd name="connsiteX724" fmla="*/ 3905279 w 7810237"/>
              <a:gd name="connsiteY724" fmla="*/ 3735799 h 6324600"/>
              <a:gd name="connsiteX725" fmla="*/ 3940452 w 7810237"/>
              <a:gd name="connsiteY725" fmla="*/ 3732253 h 6324600"/>
              <a:gd name="connsiteX726" fmla="*/ 3942169 w 7810237"/>
              <a:gd name="connsiteY726" fmla="*/ 3734861 h 6324600"/>
              <a:gd name="connsiteX727" fmla="*/ 3942694 w 7810237"/>
              <a:gd name="connsiteY727" fmla="*/ 3735659 h 6324600"/>
              <a:gd name="connsiteX728" fmla="*/ 3937965 w 7810237"/>
              <a:gd name="connsiteY728" fmla="*/ 3728475 h 6324600"/>
              <a:gd name="connsiteX729" fmla="*/ 3940452 w 7810237"/>
              <a:gd name="connsiteY729" fmla="*/ 3732253 h 6324600"/>
              <a:gd name="connsiteX730" fmla="*/ 3939541 w 7810237"/>
              <a:gd name="connsiteY730" fmla="*/ 3730870 h 6324600"/>
              <a:gd name="connsiteX731" fmla="*/ 3937965 w 7810237"/>
              <a:gd name="connsiteY731" fmla="*/ 3728475 h 6324600"/>
              <a:gd name="connsiteX732" fmla="*/ 4691678 w 7810237"/>
              <a:gd name="connsiteY732" fmla="*/ 3728243 h 6324600"/>
              <a:gd name="connsiteX733" fmla="*/ 4700798 w 7810237"/>
              <a:gd name="connsiteY733" fmla="*/ 3729358 h 6324600"/>
              <a:gd name="connsiteX734" fmla="*/ 4673657 w 7810237"/>
              <a:gd name="connsiteY734" fmla="*/ 3739089 h 6324600"/>
              <a:gd name="connsiteX735" fmla="*/ 4691678 w 7810237"/>
              <a:gd name="connsiteY735" fmla="*/ 3728243 h 6324600"/>
              <a:gd name="connsiteX736" fmla="*/ 3932886 w 7810237"/>
              <a:gd name="connsiteY736" fmla="*/ 3726332 h 6324600"/>
              <a:gd name="connsiteX737" fmla="*/ 3937965 w 7810237"/>
              <a:gd name="connsiteY737" fmla="*/ 3728475 h 6324600"/>
              <a:gd name="connsiteX738" fmla="*/ 3910202 w 7810237"/>
              <a:gd name="connsiteY738" fmla="*/ 3737261 h 6324600"/>
              <a:gd name="connsiteX739" fmla="*/ 3932886 w 7810237"/>
              <a:gd name="connsiteY739" fmla="*/ 3726332 h 6324600"/>
              <a:gd name="connsiteX740" fmla="*/ 4720032 w 7810237"/>
              <a:gd name="connsiteY740" fmla="*/ 3717881 h 6324600"/>
              <a:gd name="connsiteX741" fmla="*/ 4729861 w 7810237"/>
              <a:gd name="connsiteY741" fmla="*/ 3719717 h 6324600"/>
              <a:gd name="connsiteX742" fmla="*/ 4700798 w 7810237"/>
              <a:gd name="connsiteY742" fmla="*/ 3729358 h 6324600"/>
              <a:gd name="connsiteX743" fmla="*/ 4720032 w 7810237"/>
              <a:gd name="connsiteY743" fmla="*/ 3717881 h 6324600"/>
              <a:gd name="connsiteX744" fmla="*/ 1226875 w 7810237"/>
              <a:gd name="connsiteY744" fmla="*/ 3715206 h 6324600"/>
              <a:gd name="connsiteX745" fmla="*/ 1152725 w 7810237"/>
              <a:gd name="connsiteY745" fmla="*/ 3797916 h 6324600"/>
              <a:gd name="connsiteX746" fmla="*/ 1079876 w 7810237"/>
              <a:gd name="connsiteY746" fmla="*/ 3879768 h 6324600"/>
              <a:gd name="connsiteX747" fmla="*/ 1027667 w 7810237"/>
              <a:gd name="connsiteY747" fmla="*/ 3956170 h 6324600"/>
              <a:gd name="connsiteX748" fmla="*/ 1152725 w 7810237"/>
              <a:gd name="connsiteY748" fmla="*/ 3797916 h 6324600"/>
              <a:gd name="connsiteX749" fmla="*/ 1226875 w 7810237"/>
              <a:gd name="connsiteY749" fmla="*/ 3715206 h 6324600"/>
              <a:gd name="connsiteX750" fmla="*/ 3980755 w 7810237"/>
              <a:gd name="connsiteY750" fmla="*/ 3705710 h 6324600"/>
              <a:gd name="connsiteX751" fmla="*/ 3985746 w 7810237"/>
              <a:gd name="connsiteY751" fmla="*/ 3713293 h 6324600"/>
              <a:gd name="connsiteX752" fmla="*/ 3980755 w 7810237"/>
              <a:gd name="connsiteY752" fmla="*/ 3705710 h 6324600"/>
              <a:gd name="connsiteX753" fmla="*/ 4009264 w 7810237"/>
              <a:gd name="connsiteY753" fmla="*/ 3701244 h 6324600"/>
              <a:gd name="connsiteX754" fmla="*/ 4014187 w 7810237"/>
              <a:gd name="connsiteY754" fmla="*/ 3702706 h 6324600"/>
              <a:gd name="connsiteX755" fmla="*/ 3985746 w 7810237"/>
              <a:gd name="connsiteY755" fmla="*/ 3713293 h 6324600"/>
              <a:gd name="connsiteX756" fmla="*/ 4009264 w 7810237"/>
              <a:gd name="connsiteY756" fmla="*/ 3701244 h 6324600"/>
              <a:gd name="connsiteX757" fmla="*/ 5371995 w 7810237"/>
              <a:gd name="connsiteY757" fmla="*/ 3699907 h 6324600"/>
              <a:gd name="connsiteX758" fmla="*/ 5358196 w 7810237"/>
              <a:gd name="connsiteY758" fmla="*/ 3708801 h 6324600"/>
              <a:gd name="connsiteX759" fmla="*/ 3976921 w 7810237"/>
              <a:gd name="connsiteY759" fmla="*/ 4155703 h 6324600"/>
              <a:gd name="connsiteX760" fmla="*/ 2621010 w 7810237"/>
              <a:gd name="connsiteY760" fmla="*/ 4553369 h 6324600"/>
              <a:gd name="connsiteX761" fmla="*/ 2601048 w 7810237"/>
              <a:gd name="connsiteY761" fmla="*/ 4557018 h 6324600"/>
              <a:gd name="connsiteX762" fmla="*/ 2580409 w 7810237"/>
              <a:gd name="connsiteY762" fmla="*/ 4562470 h 6324600"/>
              <a:gd name="connsiteX763" fmla="*/ 2561070 w 7810237"/>
              <a:gd name="connsiteY763" fmla="*/ 4567065 h 6324600"/>
              <a:gd name="connsiteX764" fmla="*/ 2540431 w 7810237"/>
              <a:gd name="connsiteY764" fmla="*/ 4572517 h 6324600"/>
              <a:gd name="connsiteX765" fmla="*/ 2561070 w 7810237"/>
              <a:gd name="connsiteY765" fmla="*/ 4567065 h 6324600"/>
              <a:gd name="connsiteX766" fmla="*/ 2580409 w 7810237"/>
              <a:gd name="connsiteY766" fmla="*/ 4562470 h 6324600"/>
              <a:gd name="connsiteX767" fmla="*/ 2601048 w 7810237"/>
              <a:gd name="connsiteY767" fmla="*/ 4557018 h 6324600"/>
              <a:gd name="connsiteX768" fmla="*/ 2621010 w 7810237"/>
              <a:gd name="connsiteY768" fmla="*/ 4553369 h 6324600"/>
              <a:gd name="connsiteX769" fmla="*/ 5358196 w 7810237"/>
              <a:gd name="connsiteY769" fmla="*/ 3708801 h 6324600"/>
              <a:gd name="connsiteX770" fmla="*/ 5371995 w 7810237"/>
              <a:gd name="connsiteY770" fmla="*/ 3699907 h 6324600"/>
              <a:gd name="connsiteX771" fmla="*/ 4036608 w 7810237"/>
              <a:gd name="connsiteY771" fmla="*/ 3691380 h 6324600"/>
              <a:gd name="connsiteX772" fmla="*/ 4041327 w 7810237"/>
              <a:gd name="connsiteY772" fmla="*/ 3692976 h 6324600"/>
              <a:gd name="connsiteX773" fmla="*/ 4014187 w 7810237"/>
              <a:gd name="connsiteY773" fmla="*/ 3702706 h 6324600"/>
              <a:gd name="connsiteX774" fmla="*/ 4036608 w 7810237"/>
              <a:gd name="connsiteY774" fmla="*/ 3691380 h 6324600"/>
              <a:gd name="connsiteX775" fmla="*/ 5583017 w 7810237"/>
              <a:gd name="connsiteY775" fmla="*/ 3682370 h 6324600"/>
              <a:gd name="connsiteX776" fmla="*/ 5541425 w 7810237"/>
              <a:gd name="connsiteY776" fmla="*/ 3689875 h 6324600"/>
              <a:gd name="connsiteX777" fmla="*/ 4004027 w 7810237"/>
              <a:gd name="connsiteY777" fmla="*/ 4179893 h 6324600"/>
              <a:gd name="connsiteX778" fmla="*/ 3224266 w 7810237"/>
              <a:gd name="connsiteY778" fmla="*/ 4416590 h 6324600"/>
              <a:gd name="connsiteX779" fmla="*/ 2449283 w 7810237"/>
              <a:gd name="connsiteY779" fmla="*/ 4606754 h 6324600"/>
              <a:gd name="connsiteX780" fmla="*/ 2428643 w 7810237"/>
              <a:gd name="connsiteY780" fmla="*/ 4612206 h 6324600"/>
              <a:gd name="connsiteX781" fmla="*/ 2411705 w 7810237"/>
              <a:gd name="connsiteY781" fmla="*/ 4657254 h 6324600"/>
              <a:gd name="connsiteX782" fmla="*/ 2595943 w 7810237"/>
              <a:gd name="connsiteY782" fmla="*/ 4620040 h 6324600"/>
              <a:gd name="connsiteX783" fmla="*/ 3923706 w 7810237"/>
              <a:gd name="connsiteY783" fmla="*/ 4250394 h 6324600"/>
              <a:gd name="connsiteX784" fmla="*/ 4139148 w 7810237"/>
              <a:gd name="connsiteY784" fmla="*/ 4192637 h 6324600"/>
              <a:gd name="connsiteX785" fmla="*/ 4223500 w 7810237"/>
              <a:gd name="connsiteY785" fmla="*/ 4145248 h 6324600"/>
              <a:gd name="connsiteX786" fmla="*/ 4476814 w 7810237"/>
              <a:gd name="connsiteY786" fmla="*/ 4054425 h 6324600"/>
              <a:gd name="connsiteX787" fmla="*/ 5089242 w 7810237"/>
              <a:gd name="connsiteY787" fmla="*/ 3843813 h 6324600"/>
              <a:gd name="connsiteX788" fmla="*/ 5496759 w 7810237"/>
              <a:gd name="connsiteY788" fmla="*/ 3709789 h 6324600"/>
              <a:gd name="connsiteX789" fmla="*/ 5583017 w 7810237"/>
              <a:gd name="connsiteY789" fmla="*/ 3682370 h 6324600"/>
              <a:gd name="connsiteX790" fmla="*/ 4065291 w 7810237"/>
              <a:gd name="connsiteY790" fmla="*/ 3681205 h 6324600"/>
              <a:gd name="connsiteX791" fmla="*/ 4070391 w 7810237"/>
              <a:gd name="connsiteY791" fmla="*/ 3683336 h 6324600"/>
              <a:gd name="connsiteX792" fmla="*/ 4041327 w 7810237"/>
              <a:gd name="connsiteY792" fmla="*/ 3692976 h 6324600"/>
              <a:gd name="connsiteX793" fmla="*/ 4065291 w 7810237"/>
              <a:gd name="connsiteY793" fmla="*/ 3681205 h 6324600"/>
              <a:gd name="connsiteX794" fmla="*/ 4862288 w 7810237"/>
              <a:gd name="connsiteY794" fmla="*/ 3674577 h 6324600"/>
              <a:gd name="connsiteX795" fmla="*/ 4729861 w 7810237"/>
              <a:gd name="connsiteY795" fmla="*/ 3719717 h 6324600"/>
              <a:gd name="connsiteX796" fmla="*/ 4862288 w 7810237"/>
              <a:gd name="connsiteY796" fmla="*/ 3674577 h 6324600"/>
              <a:gd name="connsiteX797" fmla="*/ 4093911 w 7810237"/>
              <a:gd name="connsiteY797" fmla="*/ 3671285 h 6324600"/>
              <a:gd name="connsiteX798" fmla="*/ 4098833 w 7810237"/>
              <a:gd name="connsiteY798" fmla="*/ 3672748 h 6324600"/>
              <a:gd name="connsiteX799" fmla="*/ 4070391 w 7810237"/>
              <a:gd name="connsiteY799" fmla="*/ 3683336 h 6324600"/>
              <a:gd name="connsiteX800" fmla="*/ 4093911 w 7810237"/>
              <a:gd name="connsiteY800" fmla="*/ 3671285 h 6324600"/>
              <a:gd name="connsiteX801" fmla="*/ 4130121 w 7810237"/>
              <a:gd name="connsiteY801" fmla="*/ 3669317 h 6324600"/>
              <a:gd name="connsiteX802" fmla="*/ 4130411 w 7810237"/>
              <a:gd name="connsiteY802" fmla="*/ 3669757 h 6324600"/>
              <a:gd name="connsiteX803" fmla="*/ 4130965 w 7810237"/>
              <a:gd name="connsiteY803" fmla="*/ 3670599 h 6324600"/>
              <a:gd name="connsiteX804" fmla="*/ 4125973 w 7810237"/>
              <a:gd name="connsiteY804" fmla="*/ 3663017 h 6324600"/>
              <a:gd name="connsiteX805" fmla="*/ 4127637 w 7810237"/>
              <a:gd name="connsiteY805" fmla="*/ 3665543 h 6324600"/>
              <a:gd name="connsiteX806" fmla="*/ 4130121 w 7810237"/>
              <a:gd name="connsiteY806" fmla="*/ 3669317 h 6324600"/>
              <a:gd name="connsiteX807" fmla="*/ 4121254 w 7810237"/>
              <a:gd name="connsiteY807" fmla="*/ 3661421 h 6324600"/>
              <a:gd name="connsiteX808" fmla="*/ 4125973 w 7810237"/>
              <a:gd name="connsiteY808" fmla="*/ 3663017 h 6324600"/>
              <a:gd name="connsiteX809" fmla="*/ 4098833 w 7810237"/>
              <a:gd name="connsiteY809" fmla="*/ 3672748 h 6324600"/>
              <a:gd name="connsiteX810" fmla="*/ 4121254 w 7810237"/>
              <a:gd name="connsiteY810" fmla="*/ 3661421 h 6324600"/>
              <a:gd name="connsiteX811" fmla="*/ 1292735 w 7810237"/>
              <a:gd name="connsiteY811" fmla="*/ 3654100 h 6324600"/>
              <a:gd name="connsiteX812" fmla="*/ 1270954 w 7810237"/>
              <a:gd name="connsiteY812" fmla="*/ 3660428 h 6324600"/>
              <a:gd name="connsiteX813" fmla="*/ 1290916 w 7810237"/>
              <a:gd name="connsiteY813" fmla="*/ 3656780 h 6324600"/>
              <a:gd name="connsiteX814" fmla="*/ 1292735 w 7810237"/>
              <a:gd name="connsiteY814" fmla="*/ 3654100 h 6324600"/>
              <a:gd name="connsiteX815" fmla="*/ 665968 w 7810237"/>
              <a:gd name="connsiteY815" fmla="*/ 3653773 h 6324600"/>
              <a:gd name="connsiteX816" fmla="*/ 642292 w 7810237"/>
              <a:gd name="connsiteY816" fmla="*/ 3687833 h 6324600"/>
              <a:gd name="connsiteX817" fmla="*/ 606014 w 7810237"/>
              <a:gd name="connsiteY817" fmla="*/ 3737475 h 6324600"/>
              <a:gd name="connsiteX818" fmla="*/ 665968 w 7810237"/>
              <a:gd name="connsiteY818" fmla="*/ 3653773 h 6324600"/>
              <a:gd name="connsiteX819" fmla="*/ 4169026 w 7810237"/>
              <a:gd name="connsiteY819" fmla="*/ 3640651 h 6324600"/>
              <a:gd name="connsiteX820" fmla="*/ 4173753 w 7810237"/>
              <a:gd name="connsiteY820" fmla="*/ 3647836 h 6324600"/>
              <a:gd name="connsiteX821" fmla="*/ 4169026 w 7810237"/>
              <a:gd name="connsiteY821" fmla="*/ 3640651 h 6324600"/>
              <a:gd name="connsiteX822" fmla="*/ 4195958 w 7810237"/>
              <a:gd name="connsiteY822" fmla="*/ 3633791 h 6324600"/>
              <a:gd name="connsiteX823" fmla="*/ 4202818 w 7810237"/>
              <a:gd name="connsiteY823" fmla="*/ 3638194 h 6324600"/>
              <a:gd name="connsiteX824" fmla="*/ 4173753 w 7810237"/>
              <a:gd name="connsiteY824" fmla="*/ 3647836 h 6324600"/>
              <a:gd name="connsiteX825" fmla="*/ 4195958 w 7810237"/>
              <a:gd name="connsiteY825" fmla="*/ 3633791 h 6324600"/>
              <a:gd name="connsiteX826" fmla="*/ 4223400 w 7810237"/>
              <a:gd name="connsiteY826" fmla="*/ 3624073 h 6324600"/>
              <a:gd name="connsiteX827" fmla="*/ 4229958 w 7810237"/>
              <a:gd name="connsiteY827" fmla="*/ 3628464 h 6324600"/>
              <a:gd name="connsiteX828" fmla="*/ 4202818 w 7810237"/>
              <a:gd name="connsiteY828" fmla="*/ 3638194 h 6324600"/>
              <a:gd name="connsiteX829" fmla="*/ 4223400 w 7810237"/>
              <a:gd name="connsiteY829" fmla="*/ 3624073 h 6324600"/>
              <a:gd name="connsiteX830" fmla="*/ 4252083 w 7810237"/>
              <a:gd name="connsiteY830" fmla="*/ 3613899 h 6324600"/>
              <a:gd name="connsiteX831" fmla="*/ 4258399 w 7810237"/>
              <a:gd name="connsiteY831" fmla="*/ 3617877 h 6324600"/>
              <a:gd name="connsiteX832" fmla="*/ 4229958 w 7810237"/>
              <a:gd name="connsiteY832" fmla="*/ 3628464 h 6324600"/>
              <a:gd name="connsiteX833" fmla="*/ 4252083 w 7810237"/>
              <a:gd name="connsiteY833" fmla="*/ 3613899 h 6324600"/>
              <a:gd name="connsiteX834" fmla="*/ 4290988 w 7810237"/>
              <a:gd name="connsiteY834" fmla="*/ 3613589 h 6324600"/>
              <a:gd name="connsiteX835" fmla="*/ 4291278 w 7810237"/>
              <a:gd name="connsiteY835" fmla="*/ 3614029 h 6324600"/>
              <a:gd name="connsiteX836" fmla="*/ 4291832 w 7810237"/>
              <a:gd name="connsiteY836" fmla="*/ 3614871 h 6324600"/>
              <a:gd name="connsiteX837" fmla="*/ 4286842 w 7810237"/>
              <a:gd name="connsiteY837" fmla="*/ 3607289 h 6324600"/>
              <a:gd name="connsiteX838" fmla="*/ 4290988 w 7810237"/>
              <a:gd name="connsiteY838" fmla="*/ 3613589 h 6324600"/>
              <a:gd name="connsiteX839" fmla="*/ 4288505 w 7810237"/>
              <a:gd name="connsiteY839" fmla="*/ 3609817 h 6324600"/>
              <a:gd name="connsiteX840" fmla="*/ 4286842 w 7810237"/>
              <a:gd name="connsiteY840" fmla="*/ 3607289 h 6324600"/>
              <a:gd name="connsiteX841" fmla="*/ 4280341 w 7810237"/>
              <a:gd name="connsiteY841" fmla="*/ 3603434 h 6324600"/>
              <a:gd name="connsiteX842" fmla="*/ 4286842 w 7810237"/>
              <a:gd name="connsiteY842" fmla="*/ 3607289 h 6324600"/>
              <a:gd name="connsiteX843" fmla="*/ 4258399 w 7810237"/>
              <a:gd name="connsiteY843" fmla="*/ 3617877 h 6324600"/>
              <a:gd name="connsiteX844" fmla="*/ 4280341 w 7810237"/>
              <a:gd name="connsiteY844" fmla="*/ 3603434 h 6324600"/>
              <a:gd name="connsiteX845" fmla="*/ 4329558 w 7810237"/>
              <a:gd name="connsiteY845" fmla="*/ 3590165 h 6324600"/>
              <a:gd name="connsiteX846" fmla="*/ 4335244 w 7810237"/>
              <a:gd name="connsiteY846" fmla="*/ 3593055 h 6324600"/>
              <a:gd name="connsiteX847" fmla="*/ 4313982 w 7810237"/>
              <a:gd name="connsiteY847" fmla="*/ 3597558 h 6324600"/>
              <a:gd name="connsiteX848" fmla="*/ 4329558 w 7810237"/>
              <a:gd name="connsiteY848" fmla="*/ 3590165 h 6324600"/>
              <a:gd name="connsiteX849" fmla="*/ 4357173 w 7810237"/>
              <a:gd name="connsiteY849" fmla="*/ 3580716 h 6324600"/>
              <a:gd name="connsiteX850" fmla="*/ 4362384 w 7810237"/>
              <a:gd name="connsiteY850" fmla="*/ 3583323 h 6324600"/>
              <a:gd name="connsiteX851" fmla="*/ 4343045 w 7810237"/>
              <a:gd name="connsiteY851" fmla="*/ 3587917 h 6324600"/>
              <a:gd name="connsiteX852" fmla="*/ 4357173 w 7810237"/>
              <a:gd name="connsiteY852" fmla="*/ 3580716 h 6324600"/>
              <a:gd name="connsiteX853" fmla="*/ 4550264 w 7810237"/>
              <a:gd name="connsiteY853" fmla="*/ 3580661 h 6324600"/>
              <a:gd name="connsiteX854" fmla="*/ 4541220 w 7810237"/>
              <a:gd name="connsiteY854" fmla="*/ 3591698 h 6324600"/>
              <a:gd name="connsiteX855" fmla="*/ 4514080 w 7810237"/>
              <a:gd name="connsiteY855" fmla="*/ 3601427 h 6324600"/>
              <a:gd name="connsiteX856" fmla="*/ 4437237 w 7810237"/>
              <a:gd name="connsiteY856" fmla="*/ 3626251 h 6324600"/>
              <a:gd name="connsiteX857" fmla="*/ 4325449 w 7810237"/>
              <a:gd name="connsiteY857" fmla="*/ 3665941 h 6324600"/>
              <a:gd name="connsiteX858" fmla="*/ 4164582 w 7810237"/>
              <a:gd name="connsiteY858" fmla="*/ 3721667 h 6324600"/>
              <a:gd name="connsiteX859" fmla="*/ 4137442 w 7810237"/>
              <a:gd name="connsiteY859" fmla="*/ 3731399 h 6324600"/>
              <a:gd name="connsiteX860" fmla="*/ 4109001 w 7810237"/>
              <a:gd name="connsiteY860" fmla="*/ 3741986 h 6324600"/>
              <a:gd name="connsiteX861" fmla="*/ 4005015 w 7810237"/>
              <a:gd name="connsiteY861" fmla="*/ 3776539 h 6324600"/>
              <a:gd name="connsiteX862" fmla="*/ 4109001 w 7810237"/>
              <a:gd name="connsiteY862" fmla="*/ 3741986 h 6324600"/>
              <a:gd name="connsiteX863" fmla="*/ 4137442 w 7810237"/>
              <a:gd name="connsiteY863" fmla="*/ 3731399 h 6324600"/>
              <a:gd name="connsiteX864" fmla="*/ 4164582 w 7810237"/>
              <a:gd name="connsiteY864" fmla="*/ 3721667 h 6324600"/>
              <a:gd name="connsiteX865" fmla="*/ 4325449 w 7810237"/>
              <a:gd name="connsiteY865" fmla="*/ 3665941 h 6324600"/>
              <a:gd name="connsiteX866" fmla="*/ 4437237 w 7810237"/>
              <a:gd name="connsiteY866" fmla="*/ 3626251 h 6324600"/>
              <a:gd name="connsiteX867" fmla="*/ 4514080 w 7810237"/>
              <a:gd name="connsiteY867" fmla="*/ 3601427 h 6324600"/>
              <a:gd name="connsiteX868" fmla="*/ 4541220 w 7810237"/>
              <a:gd name="connsiteY868" fmla="*/ 3591698 h 6324600"/>
              <a:gd name="connsiteX869" fmla="*/ 4561861 w 7810237"/>
              <a:gd name="connsiteY869" fmla="*/ 3586246 h 6324600"/>
              <a:gd name="connsiteX870" fmla="*/ 4550264 w 7810237"/>
              <a:gd name="connsiteY870" fmla="*/ 3580661 h 6324600"/>
              <a:gd name="connsiteX871" fmla="*/ 4385500 w 7810237"/>
              <a:gd name="connsiteY871" fmla="*/ 3570396 h 6324600"/>
              <a:gd name="connsiteX872" fmla="*/ 4390827 w 7810237"/>
              <a:gd name="connsiteY872" fmla="*/ 3572736 h 6324600"/>
              <a:gd name="connsiteX873" fmla="*/ 4370187 w 7810237"/>
              <a:gd name="connsiteY873" fmla="*/ 3578188 h 6324600"/>
              <a:gd name="connsiteX874" fmla="*/ 4385500 w 7810237"/>
              <a:gd name="connsiteY874" fmla="*/ 3570396 h 6324600"/>
              <a:gd name="connsiteX875" fmla="*/ 4412844 w 7810237"/>
              <a:gd name="connsiteY875" fmla="*/ 3560530 h 6324600"/>
              <a:gd name="connsiteX876" fmla="*/ 4417967 w 7810237"/>
              <a:gd name="connsiteY876" fmla="*/ 3563005 h 6324600"/>
              <a:gd name="connsiteX877" fmla="*/ 4398626 w 7810237"/>
              <a:gd name="connsiteY877" fmla="*/ 3567600 h 6324600"/>
              <a:gd name="connsiteX878" fmla="*/ 4412844 w 7810237"/>
              <a:gd name="connsiteY878" fmla="*/ 3560530 h 6324600"/>
              <a:gd name="connsiteX879" fmla="*/ 4441284 w 7810237"/>
              <a:gd name="connsiteY879" fmla="*/ 3549944 h 6324600"/>
              <a:gd name="connsiteX880" fmla="*/ 4446407 w 7810237"/>
              <a:gd name="connsiteY880" fmla="*/ 3552419 h 6324600"/>
              <a:gd name="connsiteX881" fmla="*/ 4427069 w 7810237"/>
              <a:gd name="connsiteY881" fmla="*/ 3557013 h 6324600"/>
              <a:gd name="connsiteX882" fmla="*/ 4441284 w 7810237"/>
              <a:gd name="connsiteY882" fmla="*/ 3549944 h 6324600"/>
              <a:gd name="connsiteX883" fmla="*/ 4466640 w 7810237"/>
              <a:gd name="connsiteY883" fmla="*/ 3537723 h 6324600"/>
              <a:gd name="connsiteX884" fmla="*/ 4475471 w 7810237"/>
              <a:gd name="connsiteY884" fmla="*/ 3542777 h 6324600"/>
              <a:gd name="connsiteX885" fmla="*/ 4466640 w 7810237"/>
              <a:gd name="connsiteY885" fmla="*/ 3537723 h 6324600"/>
              <a:gd name="connsiteX886" fmla="*/ 4505665 w 7810237"/>
              <a:gd name="connsiteY886" fmla="*/ 3537683 h 6324600"/>
              <a:gd name="connsiteX887" fmla="*/ 4507341 w 7810237"/>
              <a:gd name="connsiteY887" fmla="*/ 3540230 h 6324600"/>
              <a:gd name="connsiteX888" fmla="*/ 4506816 w 7810237"/>
              <a:gd name="connsiteY888" fmla="*/ 3539432 h 6324600"/>
              <a:gd name="connsiteX889" fmla="*/ 5227728 w 7810237"/>
              <a:gd name="connsiteY889" fmla="*/ 3534540 h 6324600"/>
              <a:gd name="connsiteX890" fmla="*/ 5213927 w 7810237"/>
              <a:gd name="connsiteY890" fmla="*/ 3543436 h 6324600"/>
              <a:gd name="connsiteX891" fmla="*/ 4942902 w 7810237"/>
              <a:gd name="connsiteY891" fmla="*/ 3621509 h 6324600"/>
              <a:gd name="connsiteX892" fmla="*/ 4794908 w 7810237"/>
              <a:gd name="connsiteY892" fmla="*/ 3642999 h 6324600"/>
              <a:gd name="connsiteX893" fmla="*/ 4341425 w 7810237"/>
              <a:gd name="connsiteY893" fmla="*/ 3797794 h 6324600"/>
              <a:gd name="connsiteX894" fmla="*/ 4118476 w 7810237"/>
              <a:gd name="connsiteY894" fmla="*/ 3878118 h 6324600"/>
              <a:gd name="connsiteX895" fmla="*/ 2956416 w 7810237"/>
              <a:gd name="connsiteY895" fmla="*/ 4239021 h 6324600"/>
              <a:gd name="connsiteX896" fmla="*/ 2666675 w 7810237"/>
              <a:gd name="connsiteY896" fmla="*/ 4322636 h 6324600"/>
              <a:gd name="connsiteX897" fmla="*/ 2678213 w 7810237"/>
              <a:gd name="connsiteY897" fmla="*/ 4323176 h 6324600"/>
              <a:gd name="connsiteX898" fmla="*/ 2860198 w 7810237"/>
              <a:gd name="connsiteY898" fmla="*/ 4302359 h 6324600"/>
              <a:gd name="connsiteX899" fmla="*/ 4381664 w 7810237"/>
              <a:gd name="connsiteY899" fmla="*/ 3839101 h 6324600"/>
              <a:gd name="connsiteX900" fmla="*/ 3035332 w 7810237"/>
              <a:gd name="connsiteY900" fmla="*/ 4271137 h 6324600"/>
              <a:gd name="connsiteX901" fmla="*/ 2709055 w 7810237"/>
              <a:gd name="connsiteY901" fmla="*/ 4353041 h 6324600"/>
              <a:gd name="connsiteX902" fmla="*/ 2601628 w 7810237"/>
              <a:gd name="connsiteY902" fmla="*/ 4399352 h 6324600"/>
              <a:gd name="connsiteX903" fmla="*/ 2658987 w 7810237"/>
              <a:gd name="connsiteY903" fmla="*/ 4418541 h 6324600"/>
              <a:gd name="connsiteX904" fmla="*/ 2739568 w 7810237"/>
              <a:gd name="connsiteY904" fmla="*/ 4399394 h 6324600"/>
              <a:gd name="connsiteX905" fmla="*/ 3219534 w 7810237"/>
              <a:gd name="connsiteY905" fmla="*/ 4267845 h 6324600"/>
              <a:gd name="connsiteX906" fmla="*/ 5357822 w 7810237"/>
              <a:gd name="connsiteY906" fmla="*/ 3566675 h 6324600"/>
              <a:gd name="connsiteX907" fmla="*/ 5257902 w 7810237"/>
              <a:gd name="connsiteY907" fmla="*/ 3590419 h 6324600"/>
              <a:gd name="connsiteX908" fmla="*/ 5266032 w 7810237"/>
              <a:gd name="connsiteY908" fmla="*/ 3568795 h 6324600"/>
              <a:gd name="connsiteX909" fmla="*/ 4862288 w 7810237"/>
              <a:gd name="connsiteY909" fmla="*/ 3674577 h 6324600"/>
              <a:gd name="connsiteX910" fmla="*/ 5213927 w 7810237"/>
              <a:gd name="connsiteY910" fmla="*/ 3543436 h 6324600"/>
              <a:gd name="connsiteX911" fmla="*/ 5227728 w 7810237"/>
              <a:gd name="connsiteY911" fmla="*/ 3534540 h 6324600"/>
              <a:gd name="connsiteX912" fmla="*/ 4502613 w 7810237"/>
              <a:gd name="connsiteY912" fmla="*/ 3533047 h 6324600"/>
              <a:gd name="connsiteX913" fmla="*/ 4504189 w 7810237"/>
              <a:gd name="connsiteY913" fmla="*/ 3535440 h 6324600"/>
              <a:gd name="connsiteX914" fmla="*/ 4505665 w 7810237"/>
              <a:gd name="connsiteY914" fmla="*/ 3537683 h 6324600"/>
              <a:gd name="connsiteX915" fmla="*/ 4484371 w 7810237"/>
              <a:gd name="connsiteY915" fmla="*/ 3530817 h 6324600"/>
              <a:gd name="connsiteX916" fmla="*/ 4502613 w 7810237"/>
              <a:gd name="connsiteY916" fmla="*/ 3533047 h 6324600"/>
              <a:gd name="connsiteX917" fmla="*/ 4475471 w 7810237"/>
              <a:gd name="connsiteY917" fmla="*/ 3542777 h 6324600"/>
              <a:gd name="connsiteX918" fmla="*/ 4484371 w 7810237"/>
              <a:gd name="connsiteY918" fmla="*/ 3530817 h 6324600"/>
              <a:gd name="connsiteX919" fmla="*/ 1261479 w 7810237"/>
              <a:gd name="connsiteY919" fmla="*/ 3524296 h 6324600"/>
              <a:gd name="connsiteX920" fmla="*/ 1241810 w 7810237"/>
              <a:gd name="connsiteY920" fmla="*/ 3545378 h 6324600"/>
              <a:gd name="connsiteX921" fmla="*/ 1213041 w 7810237"/>
              <a:gd name="connsiteY921" fmla="*/ 3572453 h 6324600"/>
              <a:gd name="connsiteX922" fmla="*/ 1213041 w 7810237"/>
              <a:gd name="connsiteY922" fmla="*/ 3572453 h 6324600"/>
              <a:gd name="connsiteX923" fmla="*/ 1241810 w 7810237"/>
              <a:gd name="connsiteY923" fmla="*/ 3545378 h 6324600"/>
              <a:gd name="connsiteX924" fmla="*/ 1261479 w 7810237"/>
              <a:gd name="connsiteY924" fmla="*/ 3524296 h 6324600"/>
              <a:gd name="connsiteX925" fmla="*/ 4808607 w 7810237"/>
              <a:gd name="connsiteY925" fmla="*/ 3430681 h 6324600"/>
              <a:gd name="connsiteX926" fmla="*/ 4807444 w 7810237"/>
              <a:gd name="connsiteY926" fmla="*/ 3432719 h 6324600"/>
              <a:gd name="connsiteX927" fmla="*/ 4786805 w 7810237"/>
              <a:gd name="connsiteY927" fmla="*/ 3438170 h 6324600"/>
              <a:gd name="connsiteX928" fmla="*/ 4808607 w 7810237"/>
              <a:gd name="connsiteY928" fmla="*/ 3430681 h 6324600"/>
              <a:gd name="connsiteX929" fmla="*/ 4851699 w 7810237"/>
              <a:gd name="connsiteY929" fmla="*/ 3412182 h 6324600"/>
              <a:gd name="connsiteX930" fmla="*/ 4854183 w 7810237"/>
              <a:gd name="connsiteY930" fmla="*/ 3415955 h 6324600"/>
              <a:gd name="connsiteX931" fmla="*/ 4855847 w 7810237"/>
              <a:gd name="connsiteY931" fmla="*/ 3418483 h 6324600"/>
              <a:gd name="connsiteX932" fmla="*/ 4850855 w 7810237"/>
              <a:gd name="connsiteY932" fmla="*/ 3410900 h 6324600"/>
              <a:gd name="connsiteX933" fmla="*/ 4851699 w 7810237"/>
              <a:gd name="connsiteY933" fmla="*/ 3412182 h 6324600"/>
              <a:gd name="connsiteX934" fmla="*/ 4851409 w 7810237"/>
              <a:gd name="connsiteY934" fmla="*/ 3411743 h 6324600"/>
              <a:gd name="connsiteX935" fmla="*/ 4850855 w 7810237"/>
              <a:gd name="connsiteY935" fmla="*/ 3410900 h 6324600"/>
              <a:gd name="connsiteX936" fmla="*/ 4873868 w 7810237"/>
              <a:gd name="connsiteY936" fmla="*/ 3407637 h 6324600"/>
              <a:gd name="connsiteX937" fmla="*/ 4882987 w 7810237"/>
              <a:gd name="connsiteY937" fmla="*/ 3408751 h 6324600"/>
              <a:gd name="connsiteX938" fmla="*/ 4855847 w 7810237"/>
              <a:gd name="connsiteY938" fmla="*/ 3418483 h 6324600"/>
              <a:gd name="connsiteX939" fmla="*/ 4873868 w 7810237"/>
              <a:gd name="connsiteY939" fmla="*/ 3407637 h 6324600"/>
              <a:gd name="connsiteX940" fmla="*/ 4950107 w 7810237"/>
              <a:gd name="connsiteY940" fmla="*/ 3388974 h 6324600"/>
              <a:gd name="connsiteX941" fmla="*/ 4882987 w 7810237"/>
              <a:gd name="connsiteY941" fmla="*/ 3408751 h 6324600"/>
              <a:gd name="connsiteX942" fmla="*/ 4950107 w 7810237"/>
              <a:gd name="connsiteY942" fmla="*/ 3388974 h 6324600"/>
              <a:gd name="connsiteX943" fmla="*/ 4970747 w 7810237"/>
              <a:gd name="connsiteY943" fmla="*/ 3383522 h 6324600"/>
              <a:gd name="connsiteX944" fmla="*/ 4950107 w 7810237"/>
              <a:gd name="connsiteY944" fmla="*/ 3388974 h 6324600"/>
              <a:gd name="connsiteX945" fmla="*/ 4970747 w 7810237"/>
              <a:gd name="connsiteY945" fmla="*/ 3383522 h 6324600"/>
              <a:gd name="connsiteX946" fmla="*/ 5038489 w 7810237"/>
              <a:gd name="connsiteY946" fmla="*/ 3364692 h 6324600"/>
              <a:gd name="connsiteX947" fmla="*/ 5003724 w 7810237"/>
              <a:gd name="connsiteY947" fmla="*/ 3380730 h 6324600"/>
              <a:gd name="connsiteX948" fmla="*/ 4970747 w 7810237"/>
              <a:gd name="connsiteY948" fmla="*/ 3383522 h 6324600"/>
              <a:gd name="connsiteX949" fmla="*/ 5038489 w 7810237"/>
              <a:gd name="connsiteY949" fmla="*/ 3364692 h 6324600"/>
              <a:gd name="connsiteX950" fmla="*/ 1476549 w 7810237"/>
              <a:gd name="connsiteY950" fmla="*/ 3324415 h 6324600"/>
              <a:gd name="connsiteX951" fmla="*/ 1439977 w 7810237"/>
              <a:gd name="connsiteY951" fmla="*/ 3356625 h 6324600"/>
              <a:gd name="connsiteX952" fmla="*/ 1375936 w 7810237"/>
              <a:gd name="connsiteY952" fmla="*/ 3415053 h 6324600"/>
              <a:gd name="connsiteX953" fmla="*/ 1439977 w 7810237"/>
              <a:gd name="connsiteY953" fmla="*/ 3356625 h 6324600"/>
              <a:gd name="connsiteX954" fmla="*/ 1476549 w 7810237"/>
              <a:gd name="connsiteY954" fmla="*/ 3324415 h 6324600"/>
              <a:gd name="connsiteX955" fmla="*/ 1572110 w 7810237"/>
              <a:gd name="connsiteY955" fmla="*/ 3294051 h 6324600"/>
              <a:gd name="connsiteX956" fmla="*/ 1576469 w 7810237"/>
              <a:gd name="connsiteY956" fmla="*/ 3300673 h 6324600"/>
              <a:gd name="connsiteX957" fmla="*/ 1545263 w 7810237"/>
              <a:gd name="connsiteY957" fmla="*/ 3321214 h 6324600"/>
              <a:gd name="connsiteX958" fmla="*/ 1572110 w 7810237"/>
              <a:gd name="connsiteY958" fmla="*/ 3294051 h 6324600"/>
              <a:gd name="connsiteX959" fmla="*/ 1583272 w 7810237"/>
              <a:gd name="connsiteY959" fmla="*/ 3289075 h 6324600"/>
              <a:gd name="connsiteX960" fmla="*/ 1572110 w 7810237"/>
              <a:gd name="connsiteY960" fmla="*/ 3294051 h 6324600"/>
              <a:gd name="connsiteX961" fmla="*/ 1578390 w 7810237"/>
              <a:gd name="connsiteY961" fmla="*/ 3291250 h 6324600"/>
              <a:gd name="connsiteX962" fmla="*/ 1585581 w 7810237"/>
              <a:gd name="connsiteY962" fmla="*/ 3288046 h 6324600"/>
              <a:gd name="connsiteX963" fmla="*/ 1583272 w 7810237"/>
              <a:gd name="connsiteY963" fmla="*/ 3289075 h 6324600"/>
              <a:gd name="connsiteX964" fmla="*/ 1584934 w 7810237"/>
              <a:gd name="connsiteY964" fmla="*/ 3288334 h 6324600"/>
              <a:gd name="connsiteX965" fmla="*/ 1591739 w 7810237"/>
              <a:gd name="connsiteY965" fmla="*/ 3285301 h 6324600"/>
              <a:gd name="connsiteX966" fmla="*/ 1590953 w 7810237"/>
              <a:gd name="connsiteY966" fmla="*/ 3285651 h 6324600"/>
              <a:gd name="connsiteX967" fmla="*/ 1585581 w 7810237"/>
              <a:gd name="connsiteY967" fmla="*/ 3288046 h 6324600"/>
              <a:gd name="connsiteX968" fmla="*/ 1588860 w 7810237"/>
              <a:gd name="connsiteY968" fmla="*/ 3286584 h 6324600"/>
              <a:gd name="connsiteX969" fmla="*/ 1591739 w 7810237"/>
              <a:gd name="connsiteY969" fmla="*/ 3285301 h 6324600"/>
              <a:gd name="connsiteX970" fmla="*/ 1633514 w 7810237"/>
              <a:gd name="connsiteY970" fmla="*/ 3244224 h 6324600"/>
              <a:gd name="connsiteX971" fmla="*/ 1633387 w 7810237"/>
              <a:gd name="connsiteY971" fmla="*/ 3245579 h 6324600"/>
              <a:gd name="connsiteX972" fmla="*/ 1604945 w 7810237"/>
              <a:gd name="connsiteY972" fmla="*/ 3256165 h 6324600"/>
              <a:gd name="connsiteX973" fmla="*/ 1633514 w 7810237"/>
              <a:gd name="connsiteY973" fmla="*/ 3244224 h 6324600"/>
              <a:gd name="connsiteX974" fmla="*/ 1645642 w 7810237"/>
              <a:gd name="connsiteY974" fmla="*/ 3177936 h 6324600"/>
              <a:gd name="connsiteX975" fmla="*/ 1610675 w 7810237"/>
              <a:gd name="connsiteY975" fmla="*/ 3194090 h 6324600"/>
              <a:gd name="connsiteX976" fmla="*/ 1646917 w 7810237"/>
              <a:gd name="connsiteY976" fmla="*/ 3178367 h 6324600"/>
              <a:gd name="connsiteX977" fmla="*/ 1645642 w 7810237"/>
              <a:gd name="connsiteY977" fmla="*/ 3177936 h 6324600"/>
              <a:gd name="connsiteX978" fmla="*/ 1720060 w 7810237"/>
              <a:gd name="connsiteY978" fmla="*/ 3113949 h 6324600"/>
              <a:gd name="connsiteX979" fmla="*/ 1683195 w 7810237"/>
              <a:gd name="connsiteY979" fmla="*/ 3128724 h 6324600"/>
              <a:gd name="connsiteX980" fmla="*/ 1720060 w 7810237"/>
              <a:gd name="connsiteY980" fmla="*/ 3113949 h 6324600"/>
              <a:gd name="connsiteX981" fmla="*/ 1756008 w 7810237"/>
              <a:gd name="connsiteY981" fmla="*/ 3080793 h 6324600"/>
              <a:gd name="connsiteX982" fmla="*/ 1736669 w 7810237"/>
              <a:gd name="connsiteY982" fmla="*/ 3085389 h 6324600"/>
              <a:gd name="connsiteX983" fmla="*/ 1756008 w 7810237"/>
              <a:gd name="connsiteY983" fmla="*/ 3080793 h 6324600"/>
              <a:gd name="connsiteX984" fmla="*/ 2176683 w 7810237"/>
              <a:gd name="connsiteY984" fmla="*/ 2737431 h 6324600"/>
              <a:gd name="connsiteX985" fmla="*/ 2156721 w 7810237"/>
              <a:gd name="connsiteY985" fmla="*/ 2741081 h 6324600"/>
              <a:gd name="connsiteX986" fmla="*/ 2176683 w 7810237"/>
              <a:gd name="connsiteY986" fmla="*/ 2737431 h 6324600"/>
              <a:gd name="connsiteX987" fmla="*/ 2251391 w 7810237"/>
              <a:gd name="connsiteY987" fmla="*/ 2676425 h 6324600"/>
              <a:gd name="connsiteX988" fmla="*/ 2228235 w 7810237"/>
              <a:gd name="connsiteY988" fmla="*/ 2694004 h 6324600"/>
              <a:gd name="connsiteX989" fmla="*/ 2252939 w 7810237"/>
              <a:gd name="connsiteY989" fmla="*/ 2677741 h 6324600"/>
              <a:gd name="connsiteX990" fmla="*/ 2251391 w 7810237"/>
              <a:gd name="connsiteY990" fmla="*/ 2676425 h 6324600"/>
              <a:gd name="connsiteX991" fmla="*/ 2449420 w 7810237"/>
              <a:gd name="connsiteY991" fmla="*/ 2516687 h 6324600"/>
              <a:gd name="connsiteX992" fmla="*/ 2318281 w 7810237"/>
              <a:gd name="connsiteY992" fmla="*/ 2618459 h 6324600"/>
              <a:gd name="connsiteX993" fmla="*/ 2318281 w 7810237"/>
              <a:gd name="connsiteY993" fmla="*/ 2618459 h 6324600"/>
              <a:gd name="connsiteX994" fmla="*/ 2395159 w 7810237"/>
              <a:gd name="connsiteY994" fmla="*/ 2559714 h 6324600"/>
              <a:gd name="connsiteX995" fmla="*/ 2449420 w 7810237"/>
              <a:gd name="connsiteY995" fmla="*/ 2516687 h 6324600"/>
              <a:gd name="connsiteX996" fmla="*/ 2535750 w 7810237"/>
              <a:gd name="connsiteY996" fmla="*/ 2459031 h 6324600"/>
              <a:gd name="connsiteX997" fmla="*/ 2459877 w 7810237"/>
              <a:gd name="connsiteY997" fmla="*/ 2499485 h 6324600"/>
              <a:gd name="connsiteX998" fmla="*/ 2535750 w 7810237"/>
              <a:gd name="connsiteY998" fmla="*/ 2459031 h 6324600"/>
              <a:gd name="connsiteX999" fmla="*/ 1919321 w 7810237"/>
              <a:gd name="connsiteY999" fmla="*/ 2066188 h 6324600"/>
              <a:gd name="connsiteX1000" fmla="*/ 1709323 w 7810237"/>
              <a:gd name="connsiteY1000" fmla="*/ 2236967 h 6324600"/>
              <a:gd name="connsiteX1001" fmla="*/ 1065100 w 7810237"/>
              <a:gd name="connsiteY1001" fmla="*/ 2787146 h 6324600"/>
              <a:gd name="connsiteX1002" fmla="*/ 452986 w 7810237"/>
              <a:gd name="connsiteY1002" fmla="*/ 3400254 h 6324600"/>
              <a:gd name="connsiteX1003" fmla="*/ 281247 w 7810237"/>
              <a:gd name="connsiteY1003" fmla="*/ 3615000 h 6324600"/>
              <a:gd name="connsiteX1004" fmla="*/ 326920 w 7810237"/>
              <a:gd name="connsiteY1004" fmla="*/ 3576798 h 6324600"/>
              <a:gd name="connsiteX1005" fmla="*/ 1065100 w 7810237"/>
              <a:gd name="connsiteY1005" fmla="*/ 2787146 h 6324600"/>
              <a:gd name="connsiteX1006" fmla="*/ 1531447 w 7810237"/>
              <a:gd name="connsiteY1006" fmla="*/ 2405583 h 6324600"/>
              <a:gd name="connsiteX1007" fmla="*/ 1753660 w 7810237"/>
              <a:gd name="connsiteY1007" fmla="*/ 2233542 h 6324600"/>
              <a:gd name="connsiteX1008" fmla="*/ 1919321 w 7810237"/>
              <a:gd name="connsiteY1008" fmla="*/ 2066188 h 6324600"/>
              <a:gd name="connsiteX1009" fmla="*/ 1427732 w 7810237"/>
              <a:gd name="connsiteY1009" fmla="*/ 2040646 h 6324600"/>
              <a:gd name="connsiteX1010" fmla="*/ 1430886 w 7810237"/>
              <a:gd name="connsiteY1010" fmla="*/ 2043314 h 6324600"/>
              <a:gd name="connsiteX1011" fmla="*/ 1418726 w 7810237"/>
              <a:gd name="connsiteY1011" fmla="*/ 2041829 h 6324600"/>
              <a:gd name="connsiteX1012" fmla="*/ 1427732 w 7810237"/>
              <a:gd name="connsiteY1012" fmla="*/ 2040646 h 6324600"/>
              <a:gd name="connsiteX1013" fmla="*/ 1494833 w 7810237"/>
              <a:gd name="connsiteY1013" fmla="*/ 2037828 h 6324600"/>
              <a:gd name="connsiteX1014" fmla="*/ 1497677 w 7810237"/>
              <a:gd name="connsiteY1014" fmla="*/ 2040026 h 6324600"/>
              <a:gd name="connsiteX1015" fmla="*/ 1486140 w 7810237"/>
              <a:gd name="connsiteY1015" fmla="*/ 2039484 h 6324600"/>
              <a:gd name="connsiteX1016" fmla="*/ 1494833 w 7810237"/>
              <a:gd name="connsiteY1016" fmla="*/ 2037828 h 6324600"/>
              <a:gd name="connsiteX1017" fmla="*/ 1447223 w 7810237"/>
              <a:gd name="connsiteY1017" fmla="*/ 2036502 h 6324600"/>
              <a:gd name="connsiteX1018" fmla="*/ 1486140 w 7810237"/>
              <a:gd name="connsiteY1018" fmla="*/ 2039484 h 6324600"/>
              <a:gd name="connsiteX1019" fmla="*/ 1430886 w 7810237"/>
              <a:gd name="connsiteY1019" fmla="*/ 2043314 h 6324600"/>
              <a:gd name="connsiteX1020" fmla="*/ 1447223 w 7810237"/>
              <a:gd name="connsiteY1020" fmla="*/ 2036502 h 6324600"/>
              <a:gd name="connsiteX1021" fmla="*/ 2637798 w 7810237"/>
              <a:gd name="connsiteY1021" fmla="*/ 2032116 h 6324600"/>
              <a:gd name="connsiteX1022" fmla="*/ 2611331 w 7810237"/>
              <a:gd name="connsiteY1022" fmla="*/ 2047251 h 6324600"/>
              <a:gd name="connsiteX1023" fmla="*/ 2639773 w 7810237"/>
              <a:gd name="connsiteY1023" fmla="*/ 2036664 h 6324600"/>
              <a:gd name="connsiteX1024" fmla="*/ 2637798 w 7810237"/>
              <a:gd name="connsiteY1024" fmla="*/ 2032116 h 6324600"/>
              <a:gd name="connsiteX1025" fmla="*/ 2449712 w 7810237"/>
              <a:gd name="connsiteY1025" fmla="*/ 2014737 h 6324600"/>
              <a:gd name="connsiteX1026" fmla="*/ 2340342 w 7810237"/>
              <a:gd name="connsiteY1026" fmla="*/ 2091404 h 6324600"/>
              <a:gd name="connsiteX1027" fmla="*/ 648057 w 7810237"/>
              <a:gd name="connsiteY1027" fmla="*/ 3591835 h 6324600"/>
              <a:gd name="connsiteX1028" fmla="*/ 648057 w 7810237"/>
              <a:gd name="connsiteY1028" fmla="*/ 3591835 h 6324600"/>
              <a:gd name="connsiteX1029" fmla="*/ 822524 w 7810237"/>
              <a:gd name="connsiteY1029" fmla="*/ 3401056 h 6324600"/>
              <a:gd name="connsiteX1030" fmla="*/ 1001350 w 7810237"/>
              <a:gd name="connsiteY1030" fmla="*/ 3216899 h 6324600"/>
              <a:gd name="connsiteX1031" fmla="*/ 1017926 w 7810237"/>
              <a:gd name="connsiteY1031" fmla="*/ 3222258 h 6324600"/>
              <a:gd name="connsiteX1032" fmla="*/ 1338350 w 7810237"/>
              <a:gd name="connsiteY1032" fmla="*/ 2919128 h 6324600"/>
              <a:gd name="connsiteX1033" fmla="*/ 2255332 w 7810237"/>
              <a:gd name="connsiteY1033" fmla="*/ 2171771 h 6324600"/>
              <a:gd name="connsiteX1034" fmla="*/ 2453463 w 7810237"/>
              <a:gd name="connsiteY1034" fmla="*/ 2016938 h 6324600"/>
              <a:gd name="connsiteX1035" fmla="*/ 2449712 w 7810237"/>
              <a:gd name="connsiteY1035" fmla="*/ 2014737 h 6324600"/>
              <a:gd name="connsiteX1036" fmla="*/ 2540722 w 7810237"/>
              <a:gd name="connsiteY1036" fmla="*/ 1996255 h 6324600"/>
              <a:gd name="connsiteX1037" fmla="*/ 2420923 w 7810237"/>
              <a:gd name="connsiteY1037" fmla="*/ 2072256 h 6324600"/>
              <a:gd name="connsiteX1038" fmla="*/ 910906 w 7810237"/>
              <a:gd name="connsiteY1038" fmla="*/ 3376775 h 6324600"/>
              <a:gd name="connsiteX1039" fmla="*/ 429552 w 7810237"/>
              <a:gd name="connsiteY1039" fmla="*/ 3996006 h 6324600"/>
              <a:gd name="connsiteX1040" fmla="*/ 429552 w 7810237"/>
              <a:gd name="connsiteY1040" fmla="*/ 3996006 h 6324600"/>
              <a:gd name="connsiteX1041" fmla="*/ 606014 w 7810237"/>
              <a:gd name="connsiteY1041" fmla="*/ 3737475 h 6324600"/>
              <a:gd name="connsiteX1042" fmla="*/ 604384 w 7810237"/>
              <a:gd name="connsiteY1042" fmla="*/ 3754818 h 6324600"/>
              <a:gd name="connsiteX1043" fmla="*/ 604384 w 7810237"/>
              <a:gd name="connsiteY1043" fmla="*/ 3754818 h 6324600"/>
              <a:gd name="connsiteX1044" fmla="*/ 1152788 w 7810237"/>
              <a:gd name="connsiteY1044" fmla="*/ 3183651 h 6324600"/>
              <a:gd name="connsiteX1045" fmla="*/ 1708593 w 7810237"/>
              <a:gd name="connsiteY1045" fmla="*/ 2691674 h 6324600"/>
              <a:gd name="connsiteX1046" fmla="*/ 2322710 w 7810237"/>
              <a:gd name="connsiteY1046" fmla="*/ 2203347 h 6324600"/>
              <a:gd name="connsiteX1047" fmla="*/ 2564592 w 7810237"/>
              <a:gd name="connsiteY1047" fmla="*/ 2010223 h 6324600"/>
              <a:gd name="connsiteX1048" fmla="*/ 2540722 w 7810237"/>
              <a:gd name="connsiteY1048" fmla="*/ 1996255 h 6324600"/>
              <a:gd name="connsiteX1049" fmla="*/ 3016377 w 7810237"/>
              <a:gd name="connsiteY1049" fmla="*/ 1940615 h 6324600"/>
              <a:gd name="connsiteX1050" fmla="*/ 2786067 w 7810237"/>
              <a:gd name="connsiteY1050" fmla="*/ 2100357 h 6324600"/>
              <a:gd name="connsiteX1051" fmla="*/ 1086673 w 7810237"/>
              <a:gd name="connsiteY1051" fmla="*/ 3539030 h 6324600"/>
              <a:gd name="connsiteX1052" fmla="*/ 867832 w 7810237"/>
              <a:gd name="connsiteY1052" fmla="*/ 3767155 h 6324600"/>
              <a:gd name="connsiteX1053" fmla="*/ 842468 w 7810237"/>
              <a:gd name="connsiteY1053" fmla="*/ 3816392 h 6324600"/>
              <a:gd name="connsiteX1054" fmla="*/ 1086673 w 7810237"/>
              <a:gd name="connsiteY1054" fmla="*/ 3539030 h 6324600"/>
              <a:gd name="connsiteX1055" fmla="*/ 1322089 w 7810237"/>
              <a:gd name="connsiteY1055" fmla="*/ 3316266 h 6324600"/>
              <a:gd name="connsiteX1056" fmla="*/ 2090000 w 7810237"/>
              <a:gd name="connsiteY1056" fmla="*/ 2676530 h 6324600"/>
              <a:gd name="connsiteX1057" fmla="*/ 2918823 w 7810237"/>
              <a:gd name="connsiteY1057" fmla="*/ 2038730 h 6324600"/>
              <a:gd name="connsiteX1058" fmla="*/ 3016377 w 7810237"/>
              <a:gd name="connsiteY1058" fmla="*/ 1940615 h 6324600"/>
              <a:gd name="connsiteX1059" fmla="*/ 3279679 w 7810237"/>
              <a:gd name="connsiteY1059" fmla="*/ 1902920 h 6324600"/>
              <a:gd name="connsiteX1060" fmla="*/ 3254860 w 7810237"/>
              <a:gd name="connsiteY1060" fmla="*/ 1917860 h 6324600"/>
              <a:gd name="connsiteX1061" fmla="*/ 3122070 w 7810237"/>
              <a:gd name="connsiteY1061" fmla="*/ 2013407 h 6324600"/>
              <a:gd name="connsiteX1062" fmla="*/ 2625174 w 7810237"/>
              <a:gd name="connsiteY1062" fmla="*/ 2382538 h 6324600"/>
              <a:gd name="connsiteX1063" fmla="*/ 2577065 w 7810237"/>
              <a:gd name="connsiteY1063" fmla="*/ 2414208 h 6324600"/>
              <a:gd name="connsiteX1064" fmla="*/ 2625174 w 7810237"/>
              <a:gd name="connsiteY1064" fmla="*/ 2382538 h 6324600"/>
              <a:gd name="connsiteX1065" fmla="*/ 2976406 w 7810237"/>
              <a:gd name="connsiteY1065" fmla="*/ 2143192 h 6324600"/>
              <a:gd name="connsiteX1066" fmla="*/ 3206423 w 7810237"/>
              <a:gd name="connsiteY1066" fmla="*/ 1966016 h 6324600"/>
              <a:gd name="connsiteX1067" fmla="*/ 3279679 w 7810237"/>
              <a:gd name="connsiteY1067" fmla="*/ 1902920 h 6324600"/>
              <a:gd name="connsiteX1068" fmla="*/ 3355734 w 7810237"/>
              <a:gd name="connsiteY1068" fmla="*/ 1885481 h 6324600"/>
              <a:gd name="connsiteX1069" fmla="*/ 3218255 w 7810237"/>
              <a:gd name="connsiteY1069" fmla="*/ 1983990 h 6324600"/>
              <a:gd name="connsiteX1070" fmla="*/ 1221100 w 7810237"/>
              <a:gd name="connsiteY1070" fmla="*/ 3618670 h 6324600"/>
              <a:gd name="connsiteX1071" fmla="*/ 1110380 w 7810237"/>
              <a:gd name="connsiteY1071" fmla="*/ 3733588 h 6324600"/>
              <a:gd name="connsiteX1072" fmla="*/ 1159791 w 7810237"/>
              <a:gd name="connsiteY1072" fmla="*/ 3701064 h 6324600"/>
              <a:gd name="connsiteX1073" fmla="*/ 1516493 w 7810237"/>
              <a:gd name="connsiteY1073" fmla="*/ 3348288 h 6324600"/>
              <a:gd name="connsiteX1074" fmla="*/ 1516493 w 7810237"/>
              <a:gd name="connsiteY1074" fmla="*/ 3348288 h 6324600"/>
              <a:gd name="connsiteX1075" fmla="*/ 1545263 w 7810237"/>
              <a:gd name="connsiteY1075" fmla="*/ 3321214 h 6324600"/>
              <a:gd name="connsiteX1076" fmla="*/ 1576469 w 7810237"/>
              <a:gd name="connsiteY1076" fmla="*/ 3300673 h 6324600"/>
              <a:gd name="connsiteX1077" fmla="*/ 3011644 w 7810237"/>
              <a:gd name="connsiteY1077" fmla="*/ 2145759 h 6324600"/>
              <a:gd name="connsiteX1078" fmla="*/ 3322274 w 7810237"/>
              <a:gd name="connsiteY1078" fmla="*/ 1915515 h 6324600"/>
              <a:gd name="connsiteX1079" fmla="*/ 3355734 w 7810237"/>
              <a:gd name="connsiteY1079" fmla="*/ 1885481 h 6324600"/>
              <a:gd name="connsiteX1080" fmla="*/ 3692426 w 7810237"/>
              <a:gd name="connsiteY1080" fmla="*/ 1863012 h 6324600"/>
              <a:gd name="connsiteX1081" fmla="*/ 3656613 w 7810237"/>
              <a:gd name="connsiteY1081" fmla="*/ 1879829 h 6324600"/>
              <a:gd name="connsiteX1082" fmla="*/ 3399455 w 7810237"/>
              <a:gd name="connsiteY1082" fmla="*/ 2066737 h 6324600"/>
              <a:gd name="connsiteX1083" fmla="*/ 1997152 w 7810237"/>
              <a:gd name="connsiteY1083" fmla="*/ 3149845 h 6324600"/>
              <a:gd name="connsiteX1084" fmla="*/ 1511395 w 7810237"/>
              <a:gd name="connsiteY1084" fmla="*/ 3603842 h 6324600"/>
              <a:gd name="connsiteX1085" fmla="*/ 1051080 w 7810237"/>
              <a:gd name="connsiteY1085" fmla="*/ 4133295 h 6324600"/>
              <a:gd name="connsiteX1086" fmla="*/ 949756 w 7810237"/>
              <a:gd name="connsiteY1086" fmla="*/ 4259656 h 6324600"/>
              <a:gd name="connsiteX1087" fmla="*/ 1051080 w 7810237"/>
              <a:gd name="connsiteY1087" fmla="*/ 4133295 h 6324600"/>
              <a:gd name="connsiteX1088" fmla="*/ 1511395 w 7810237"/>
              <a:gd name="connsiteY1088" fmla="*/ 3603842 h 6324600"/>
              <a:gd name="connsiteX1089" fmla="*/ 3616598 w 7810237"/>
              <a:gd name="connsiteY1089" fmla="*/ 1923797 h 6324600"/>
              <a:gd name="connsiteX1090" fmla="*/ 3692426 w 7810237"/>
              <a:gd name="connsiteY1090" fmla="*/ 1863012 h 6324600"/>
              <a:gd name="connsiteX1091" fmla="*/ 3567322 w 7810237"/>
              <a:gd name="connsiteY1091" fmla="*/ 1833017 h 6324600"/>
              <a:gd name="connsiteX1092" fmla="*/ 3506546 w 7810237"/>
              <a:gd name="connsiteY1092" fmla="*/ 1844382 h 6324600"/>
              <a:gd name="connsiteX1093" fmla="*/ 3495007 w 7810237"/>
              <a:gd name="connsiteY1093" fmla="*/ 1843841 h 6324600"/>
              <a:gd name="connsiteX1094" fmla="*/ 2270872 w 7810237"/>
              <a:gd name="connsiteY1094" fmla="*/ 2775765 h 6324600"/>
              <a:gd name="connsiteX1095" fmla="*/ 1886770 w 7810237"/>
              <a:gd name="connsiteY1095" fmla="*/ 3086916 h 6324600"/>
              <a:gd name="connsiteX1096" fmla="*/ 1846429 w 7810237"/>
              <a:gd name="connsiteY1096" fmla="*/ 3147371 h 6324600"/>
              <a:gd name="connsiteX1097" fmla="*/ 1679797 w 7810237"/>
              <a:gd name="connsiteY1097" fmla="*/ 3299094 h 6324600"/>
              <a:gd name="connsiteX1098" fmla="*/ 964726 w 7810237"/>
              <a:gd name="connsiteY1098" fmla="*/ 4055906 h 6324600"/>
              <a:gd name="connsiteX1099" fmla="*/ 784165 w 7810237"/>
              <a:gd name="connsiteY1099" fmla="*/ 4359169 h 6324600"/>
              <a:gd name="connsiteX1100" fmla="*/ 845805 w 7810237"/>
              <a:gd name="connsiteY1100" fmla="*/ 4260290 h 6324600"/>
              <a:gd name="connsiteX1101" fmla="*/ 1077884 w 7810237"/>
              <a:gd name="connsiteY1101" fmla="*/ 3947519 h 6324600"/>
              <a:gd name="connsiteX1102" fmla="*/ 1444051 w 7810237"/>
              <a:gd name="connsiteY1102" fmla="*/ 3538346 h 6324600"/>
              <a:gd name="connsiteX1103" fmla="*/ 1557502 w 7810237"/>
              <a:gd name="connsiteY1103" fmla="*/ 3447393 h 6324600"/>
              <a:gd name="connsiteX1104" fmla="*/ 1658793 w 7810237"/>
              <a:gd name="connsiteY1104" fmla="*/ 3354953 h 6324600"/>
              <a:gd name="connsiteX1105" fmla="*/ 1707195 w 7810237"/>
              <a:gd name="connsiteY1105" fmla="*/ 3340717 h 6324600"/>
              <a:gd name="connsiteX1106" fmla="*/ 1900969 w 7810237"/>
              <a:gd name="connsiteY1106" fmla="*/ 3179262 h 6324600"/>
              <a:gd name="connsiteX1107" fmla="*/ 3287998 w 7810237"/>
              <a:gd name="connsiteY1107" fmla="*/ 2089939 h 6324600"/>
              <a:gd name="connsiteX1108" fmla="*/ 3562387 w 7810237"/>
              <a:gd name="connsiteY1108" fmla="*/ 1875417 h 6324600"/>
              <a:gd name="connsiteX1109" fmla="*/ 3594599 w 7810237"/>
              <a:gd name="connsiteY1109" fmla="*/ 1836586 h 6324600"/>
              <a:gd name="connsiteX1110" fmla="*/ 3567322 w 7810237"/>
              <a:gd name="connsiteY1110" fmla="*/ 1833017 h 6324600"/>
              <a:gd name="connsiteX1111" fmla="*/ 1396912 w 7810237"/>
              <a:gd name="connsiteY1111" fmla="*/ 1689479 h 6324600"/>
              <a:gd name="connsiteX1112" fmla="*/ 1421786 w 7810237"/>
              <a:gd name="connsiteY1112" fmla="*/ 1695415 h 6324600"/>
              <a:gd name="connsiteX1113" fmla="*/ 1433325 w 7810237"/>
              <a:gd name="connsiteY1113" fmla="*/ 1695955 h 6324600"/>
              <a:gd name="connsiteX1114" fmla="*/ 1421786 w 7810237"/>
              <a:gd name="connsiteY1114" fmla="*/ 1695415 h 6324600"/>
              <a:gd name="connsiteX1115" fmla="*/ 1396912 w 7810237"/>
              <a:gd name="connsiteY1115" fmla="*/ 1689479 h 6324600"/>
              <a:gd name="connsiteX1116" fmla="*/ 1229445 w 7810237"/>
              <a:gd name="connsiteY1116" fmla="*/ 1527799 h 6324600"/>
              <a:gd name="connsiteX1117" fmla="*/ 1210106 w 7810237"/>
              <a:gd name="connsiteY1117" fmla="*/ 1532394 h 6324600"/>
              <a:gd name="connsiteX1118" fmla="*/ 1229445 w 7810237"/>
              <a:gd name="connsiteY1118" fmla="*/ 1527799 h 6324600"/>
              <a:gd name="connsiteX1119" fmla="*/ 1246728 w 7810237"/>
              <a:gd name="connsiteY1119" fmla="*/ 1525742 h 6324600"/>
              <a:gd name="connsiteX1120" fmla="*/ 1254444 w 7810237"/>
              <a:gd name="connsiteY1120" fmla="*/ 1528969 h 6324600"/>
              <a:gd name="connsiteX1121" fmla="*/ 1242283 w 7810237"/>
              <a:gd name="connsiteY1121" fmla="*/ 1527482 h 6324600"/>
              <a:gd name="connsiteX1122" fmla="*/ 1246728 w 7810237"/>
              <a:gd name="connsiteY1122" fmla="*/ 1525742 h 6324600"/>
              <a:gd name="connsiteX1123" fmla="*/ 1234461 w 7810237"/>
              <a:gd name="connsiteY1123" fmla="*/ 1525512 h 6324600"/>
              <a:gd name="connsiteX1124" fmla="*/ 1242283 w 7810237"/>
              <a:gd name="connsiteY1124" fmla="*/ 1527482 h 6324600"/>
              <a:gd name="connsiteX1125" fmla="*/ 1229445 w 7810237"/>
              <a:gd name="connsiteY1125" fmla="*/ 1527799 h 6324600"/>
              <a:gd name="connsiteX1126" fmla="*/ 1234461 w 7810237"/>
              <a:gd name="connsiteY1126" fmla="*/ 1525512 h 6324600"/>
              <a:gd name="connsiteX1127" fmla="*/ 970419 w 7810237"/>
              <a:gd name="connsiteY1127" fmla="*/ 1510855 h 6324600"/>
              <a:gd name="connsiteX1128" fmla="*/ 987260 w 7810237"/>
              <a:gd name="connsiteY1128" fmla="*/ 1510956 h 6324600"/>
              <a:gd name="connsiteX1129" fmla="*/ 956382 w 7810237"/>
              <a:gd name="connsiteY1129" fmla="*/ 1515012 h 6324600"/>
              <a:gd name="connsiteX1130" fmla="*/ 970419 w 7810237"/>
              <a:gd name="connsiteY1130" fmla="*/ 1510855 h 6324600"/>
              <a:gd name="connsiteX1131" fmla="*/ 1548705 w 7810237"/>
              <a:gd name="connsiteY1131" fmla="*/ 1264035 h 6324600"/>
              <a:gd name="connsiteX1132" fmla="*/ 1553571 w 7810237"/>
              <a:gd name="connsiteY1132" fmla="*/ 1264263 h 6324600"/>
              <a:gd name="connsiteX1133" fmla="*/ 1548705 w 7810237"/>
              <a:gd name="connsiteY1133" fmla="*/ 1264035 h 6324600"/>
              <a:gd name="connsiteX1134" fmla="*/ 5416824 w 7810237"/>
              <a:gd name="connsiteY1134" fmla="*/ 1187630 h 6324600"/>
              <a:gd name="connsiteX1135" fmla="*/ 5405014 w 7810237"/>
              <a:gd name="connsiteY1135" fmla="*/ 1200744 h 6324600"/>
              <a:gd name="connsiteX1136" fmla="*/ 5421917 w 7810237"/>
              <a:gd name="connsiteY1136" fmla="*/ 1189618 h 6324600"/>
              <a:gd name="connsiteX1137" fmla="*/ 5416824 w 7810237"/>
              <a:gd name="connsiteY1137" fmla="*/ 1187630 h 6324600"/>
              <a:gd name="connsiteX1138" fmla="*/ 1357988 w 7810237"/>
              <a:gd name="connsiteY1138" fmla="*/ 1178780 h 6324600"/>
              <a:gd name="connsiteX1139" fmla="*/ 1360831 w 7810237"/>
              <a:gd name="connsiteY1139" fmla="*/ 1180976 h 6324600"/>
              <a:gd name="connsiteX1140" fmla="*/ 1349294 w 7810237"/>
              <a:gd name="connsiteY1140" fmla="*/ 1180436 h 6324600"/>
              <a:gd name="connsiteX1141" fmla="*/ 1357988 w 7810237"/>
              <a:gd name="connsiteY1141" fmla="*/ 1178780 h 6324600"/>
              <a:gd name="connsiteX1142" fmla="*/ 1346493 w 7810237"/>
              <a:gd name="connsiteY1142" fmla="*/ 1176181 h 6324600"/>
              <a:gd name="connsiteX1143" fmla="*/ 1347630 w 7810237"/>
              <a:gd name="connsiteY1143" fmla="*/ 1177908 h 6324600"/>
              <a:gd name="connsiteX1144" fmla="*/ 1349294 w 7810237"/>
              <a:gd name="connsiteY1144" fmla="*/ 1180436 h 6324600"/>
              <a:gd name="connsiteX1145" fmla="*/ 1344302 w 7810237"/>
              <a:gd name="connsiteY1145" fmla="*/ 1172852 h 6324600"/>
              <a:gd name="connsiteX1146" fmla="*/ 1346493 w 7810237"/>
              <a:gd name="connsiteY1146" fmla="*/ 1176181 h 6324600"/>
              <a:gd name="connsiteX1147" fmla="*/ 1344856 w 7810237"/>
              <a:gd name="connsiteY1147" fmla="*/ 1173696 h 6324600"/>
              <a:gd name="connsiteX1148" fmla="*/ 1344302 w 7810237"/>
              <a:gd name="connsiteY1148" fmla="*/ 1172852 h 6324600"/>
              <a:gd name="connsiteX1149" fmla="*/ 1374951 w 7810237"/>
              <a:gd name="connsiteY1149" fmla="*/ 1172699 h 6324600"/>
              <a:gd name="connsiteX1150" fmla="*/ 1380170 w 7810237"/>
              <a:gd name="connsiteY1150" fmla="*/ 1176380 h 6324600"/>
              <a:gd name="connsiteX1151" fmla="*/ 1360831 w 7810237"/>
              <a:gd name="connsiteY1151" fmla="*/ 1180976 h 6324600"/>
              <a:gd name="connsiteX1152" fmla="*/ 1374951 w 7810237"/>
              <a:gd name="connsiteY1152" fmla="*/ 1172699 h 6324600"/>
              <a:gd name="connsiteX1153" fmla="*/ 1401021 w 7810237"/>
              <a:gd name="connsiteY1153" fmla="*/ 1168418 h 6324600"/>
              <a:gd name="connsiteX1154" fmla="*/ 1412972 w 7810237"/>
              <a:gd name="connsiteY1154" fmla="*/ 1172415 h 6324600"/>
              <a:gd name="connsiteX1155" fmla="*/ 1380170 w 7810237"/>
              <a:gd name="connsiteY1155" fmla="*/ 1176380 h 6324600"/>
              <a:gd name="connsiteX1156" fmla="*/ 1401021 w 7810237"/>
              <a:gd name="connsiteY1156" fmla="*/ 1168418 h 6324600"/>
              <a:gd name="connsiteX1157" fmla="*/ 1432858 w 7810237"/>
              <a:gd name="connsiteY1157" fmla="*/ 1164407 h 6324600"/>
              <a:gd name="connsiteX1158" fmla="*/ 1443848 w 7810237"/>
              <a:gd name="connsiteY1158" fmla="*/ 1168360 h 6324600"/>
              <a:gd name="connsiteX1159" fmla="*/ 1412972 w 7810237"/>
              <a:gd name="connsiteY1159" fmla="*/ 1172415 h 6324600"/>
              <a:gd name="connsiteX1160" fmla="*/ 1432858 w 7810237"/>
              <a:gd name="connsiteY1160" fmla="*/ 1164407 h 6324600"/>
              <a:gd name="connsiteX1161" fmla="*/ 1365230 w 7810237"/>
              <a:gd name="connsiteY1161" fmla="*/ 1149436 h 6324600"/>
              <a:gd name="connsiteX1162" fmla="*/ 1376764 w 7810237"/>
              <a:gd name="connsiteY1162" fmla="*/ 1154216 h 6324600"/>
              <a:gd name="connsiteX1163" fmla="*/ 1345263 w 7810237"/>
              <a:gd name="connsiteY1163" fmla="*/ 1157326 h 6324600"/>
              <a:gd name="connsiteX1164" fmla="*/ 1365230 w 7810237"/>
              <a:gd name="connsiteY1164" fmla="*/ 1149436 h 6324600"/>
              <a:gd name="connsiteX1165" fmla="*/ 1397790 w 7810237"/>
              <a:gd name="connsiteY1165" fmla="*/ 1145460 h 6324600"/>
              <a:gd name="connsiteX1166" fmla="*/ 1408940 w 7810237"/>
              <a:gd name="connsiteY1166" fmla="*/ 1149306 h 6324600"/>
              <a:gd name="connsiteX1167" fmla="*/ 1376764 w 7810237"/>
              <a:gd name="connsiteY1167" fmla="*/ 1154216 h 6324600"/>
              <a:gd name="connsiteX1168" fmla="*/ 1397790 w 7810237"/>
              <a:gd name="connsiteY1168" fmla="*/ 1145460 h 6324600"/>
              <a:gd name="connsiteX1169" fmla="*/ 1428907 w 7810237"/>
              <a:gd name="connsiteY1169" fmla="*/ 1141417 h 6324600"/>
              <a:gd name="connsiteX1170" fmla="*/ 1440440 w 7810237"/>
              <a:gd name="connsiteY1170" fmla="*/ 1146197 h 6324600"/>
              <a:gd name="connsiteX1171" fmla="*/ 1408940 w 7810237"/>
              <a:gd name="connsiteY1171" fmla="*/ 1149306 h 6324600"/>
              <a:gd name="connsiteX1172" fmla="*/ 1428907 w 7810237"/>
              <a:gd name="connsiteY1172" fmla="*/ 1141417 h 6324600"/>
              <a:gd name="connsiteX1173" fmla="*/ 1458729 w 7810237"/>
              <a:gd name="connsiteY1173" fmla="*/ 1110367 h 6324600"/>
              <a:gd name="connsiteX1174" fmla="*/ 1468587 w 7810237"/>
              <a:gd name="connsiteY1174" fmla="*/ 1118178 h 6324600"/>
              <a:gd name="connsiteX1175" fmla="*/ 1458729 w 7810237"/>
              <a:gd name="connsiteY1175" fmla="*/ 1110367 h 6324600"/>
              <a:gd name="connsiteX1176" fmla="*/ 1145085 w 7810237"/>
              <a:gd name="connsiteY1176" fmla="*/ 1028765 h 6324600"/>
              <a:gd name="connsiteX1177" fmla="*/ 1158174 w 7810237"/>
              <a:gd name="connsiteY1177" fmla="*/ 1029864 h 6324600"/>
              <a:gd name="connsiteX1178" fmla="*/ 1157627 w 7810237"/>
              <a:gd name="connsiteY1178" fmla="*/ 1030169 h 6324600"/>
              <a:gd name="connsiteX1179" fmla="*/ 1145085 w 7810237"/>
              <a:gd name="connsiteY1179" fmla="*/ 1028765 h 6324600"/>
              <a:gd name="connsiteX1180" fmla="*/ 2477884 w 7810237"/>
              <a:gd name="connsiteY1180" fmla="*/ 1017832 h 6324600"/>
              <a:gd name="connsiteX1181" fmla="*/ 2481619 w 7810237"/>
              <a:gd name="connsiteY1181" fmla="*/ 1023507 h 6324600"/>
              <a:gd name="connsiteX1182" fmla="*/ 2477884 w 7810237"/>
              <a:gd name="connsiteY1182" fmla="*/ 1017832 h 6324600"/>
              <a:gd name="connsiteX1183" fmla="*/ 2639560 w 7810237"/>
              <a:gd name="connsiteY1183" fmla="*/ 1000140 h 6324600"/>
              <a:gd name="connsiteX1184" fmla="*/ 2642144 w 7810237"/>
              <a:gd name="connsiteY1184" fmla="*/ 1004065 h 6324600"/>
              <a:gd name="connsiteX1185" fmla="*/ 2641619 w 7810237"/>
              <a:gd name="connsiteY1185" fmla="*/ 1003267 h 6324600"/>
              <a:gd name="connsiteX1186" fmla="*/ 2637416 w 7810237"/>
              <a:gd name="connsiteY1186" fmla="*/ 996881 h 6324600"/>
              <a:gd name="connsiteX1187" fmla="*/ 2638992 w 7810237"/>
              <a:gd name="connsiteY1187" fmla="*/ 999276 h 6324600"/>
              <a:gd name="connsiteX1188" fmla="*/ 2639560 w 7810237"/>
              <a:gd name="connsiteY1188" fmla="*/ 1000140 h 6324600"/>
              <a:gd name="connsiteX1189" fmla="*/ 2624236 w 7810237"/>
              <a:gd name="connsiteY1189" fmla="*/ 994201 h 6324600"/>
              <a:gd name="connsiteX1190" fmla="*/ 2637416 w 7810237"/>
              <a:gd name="connsiteY1190" fmla="*/ 996881 h 6324600"/>
              <a:gd name="connsiteX1191" fmla="*/ 2616154 w 7810237"/>
              <a:gd name="connsiteY1191" fmla="*/ 1001387 h 6324600"/>
              <a:gd name="connsiteX1192" fmla="*/ 2624236 w 7810237"/>
              <a:gd name="connsiteY1192" fmla="*/ 994201 h 6324600"/>
              <a:gd name="connsiteX1193" fmla="*/ 1877173 w 7810237"/>
              <a:gd name="connsiteY1193" fmla="*/ 942601 h 6324600"/>
              <a:gd name="connsiteX1194" fmla="*/ 1865902 w 7810237"/>
              <a:gd name="connsiteY1194" fmla="*/ 948833 h 6324600"/>
              <a:gd name="connsiteX1195" fmla="*/ 1846562 w 7810237"/>
              <a:gd name="connsiteY1195" fmla="*/ 953429 h 6324600"/>
              <a:gd name="connsiteX1196" fmla="*/ 1865902 w 7810237"/>
              <a:gd name="connsiteY1196" fmla="*/ 948833 h 6324600"/>
              <a:gd name="connsiteX1197" fmla="*/ 1885863 w 7810237"/>
              <a:gd name="connsiteY1197" fmla="*/ 945185 h 6324600"/>
              <a:gd name="connsiteX1198" fmla="*/ 1877173 w 7810237"/>
              <a:gd name="connsiteY1198" fmla="*/ 942601 h 6324600"/>
              <a:gd name="connsiteX1199" fmla="*/ 2979677 w 7810237"/>
              <a:gd name="connsiteY1199" fmla="*/ 937844 h 6324600"/>
              <a:gd name="connsiteX1200" fmla="*/ 2904668 w 7810237"/>
              <a:gd name="connsiteY1200" fmla="*/ 947052 h 6324600"/>
              <a:gd name="connsiteX1201" fmla="*/ 2681459 w 7810237"/>
              <a:gd name="connsiteY1201" fmla="*/ 976024 h 6324600"/>
              <a:gd name="connsiteX1202" fmla="*/ 2616154 w 7810237"/>
              <a:gd name="connsiteY1202" fmla="*/ 1001387 h 6324600"/>
              <a:gd name="connsiteX1203" fmla="*/ 2689226 w 7810237"/>
              <a:gd name="connsiteY1203" fmla="*/ 1004809 h 6324600"/>
              <a:gd name="connsiteX1204" fmla="*/ 2931481 w 7810237"/>
              <a:gd name="connsiteY1204" fmla="*/ 953809 h 6324600"/>
              <a:gd name="connsiteX1205" fmla="*/ 2979677 w 7810237"/>
              <a:gd name="connsiteY1205" fmla="*/ 937844 h 6324600"/>
              <a:gd name="connsiteX1206" fmla="*/ 4776394 w 7810237"/>
              <a:gd name="connsiteY1206" fmla="*/ 626903 h 6324600"/>
              <a:gd name="connsiteX1207" fmla="*/ 4778780 w 7810237"/>
              <a:gd name="connsiteY1207" fmla="*/ 688255 h 6324600"/>
              <a:gd name="connsiteX1208" fmla="*/ 4751380 w 7810237"/>
              <a:gd name="connsiteY1208" fmla="*/ 646633 h 6324600"/>
              <a:gd name="connsiteX1209" fmla="*/ 4776394 w 7810237"/>
              <a:gd name="connsiteY1209" fmla="*/ 626903 h 6324600"/>
              <a:gd name="connsiteX1210" fmla="*/ 4655819 w 7810237"/>
              <a:gd name="connsiteY1210" fmla="*/ 569456 h 6324600"/>
              <a:gd name="connsiteX1211" fmla="*/ 4630083 w 7810237"/>
              <a:gd name="connsiteY1211" fmla="*/ 584109 h 6324600"/>
              <a:gd name="connsiteX1212" fmla="*/ 4657226 w 7810237"/>
              <a:gd name="connsiteY1212" fmla="*/ 574379 h 6324600"/>
              <a:gd name="connsiteX1213" fmla="*/ 4655819 w 7810237"/>
              <a:gd name="connsiteY1213" fmla="*/ 569456 h 6324600"/>
              <a:gd name="connsiteX1214" fmla="*/ 1405267 w 7810237"/>
              <a:gd name="connsiteY1214" fmla="*/ 529364 h 6324600"/>
              <a:gd name="connsiteX1215" fmla="*/ 1409625 w 7810237"/>
              <a:gd name="connsiteY1215" fmla="*/ 535986 h 6324600"/>
              <a:gd name="connsiteX1216" fmla="*/ 1405267 w 7810237"/>
              <a:gd name="connsiteY1216" fmla="*/ 529364 h 6324600"/>
              <a:gd name="connsiteX1217" fmla="*/ 1425229 w 7810237"/>
              <a:gd name="connsiteY1217" fmla="*/ 525715 h 6324600"/>
              <a:gd name="connsiteX1218" fmla="*/ 1428964 w 7810237"/>
              <a:gd name="connsiteY1218" fmla="*/ 531391 h 6324600"/>
              <a:gd name="connsiteX1219" fmla="*/ 1409625 w 7810237"/>
              <a:gd name="connsiteY1219" fmla="*/ 535986 h 6324600"/>
              <a:gd name="connsiteX1220" fmla="*/ 1425229 w 7810237"/>
              <a:gd name="connsiteY1220" fmla="*/ 525715 h 6324600"/>
              <a:gd name="connsiteX1221" fmla="*/ 1434857 w 7810237"/>
              <a:gd name="connsiteY1221" fmla="*/ 525479 h 6324600"/>
              <a:gd name="connsiteX1222" fmla="*/ 1440503 w 7810237"/>
              <a:gd name="connsiteY1222" fmla="*/ 531931 h 6324600"/>
              <a:gd name="connsiteX1223" fmla="*/ 1428964 w 7810237"/>
              <a:gd name="connsiteY1223" fmla="*/ 531391 h 6324600"/>
              <a:gd name="connsiteX1224" fmla="*/ 1434857 w 7810237"/>
              <a:gd name="connsiteY1224" fmla="*/ 525479 h 6324600"/>
              <a:gd name="connsiteX1225" fmla="*/ 1451433 w 7810237"/>
              <a:gd name="connsiteY1225" fmla="*/ 522702 h 6324600"/>
              <a:gd name="connsiteX1226" fmla="*/ 1461143 w 7810237"/>
              <a:gd name="connsiteY1226" fmla="*/ 526480 h 6324600"/>
              <a:gd name="connsiteX1227" fmla="*/ 1440503 w 7810237"/>
              <a:gd name="connsiteY1227" fmla="*/ 531931 h 6324600"/>
              <a:gd name="connsiteX1228" fmla="*/ 1451433 w 7810237"/>
              <a:gd name="connsiteY1228" fmla="*/ 522702 h 6324600"/>
              <a:gd name="connsiteX1229" fmla="*/ 1497385 w 7810237"/>
              <a:gd name="connsiteY1229" fmla="*/ 510757 h 6324600"/>
              <a:gd name="connsiteX1230" fmla="*/ 1513281 w 7810237"/>
              <a:gd name="connsiteY1230" fmla="*/ 517920 h 6324600"/>
              <a:gd name="connsiteX1231" fmla="*/ 1461143 w 7810237"/>
              <a:gd name="connsiteY1231" fmla="*/ 526480 h 6324600"/>
              <a:gd name="connsiteX1232" fmla="*/ 1497385 w 7810237"/>
              <a:gd name="connsiteY1232" fmla="*/ 510757 h 6324600"/>
              <a:gd name="connsiteX1233" fmla="*/ 1568864 w 7810237"/>
              <a:gd name="connsiteY1233" fmla="*/ 497603 h 6324600"/>
              <a:gd name="connsiteX1234" fmla="*/ 1584138 w 7810237"/>
              <a:gd name="connsiteY1234" fmla="*/ 503819 h 6324600"/>
              <a:gd name="connsiteX1235" fmla="*/ 1513281 w 7810237"/>
              <a:gd name="connsiteY1235" fmla="*/ 517920 h 6324600"/>
              <a:gd name="connsiteX1236" fmla="*/ 1549525 w 7810237"/>
              <a:gd name="connsiteY1236" fmla="*/ 502197 h 6324600"/>
              <a:gd name="connsiteX1237" fmla="*/ 1568864 w 7810237"/>
              <a:gd name="connsiteY1237" fmla="*/ 497603 h 6324600"/>
              <a:gd name="connsiteX1238" fmla="*/ 4361760 w 7810237"/>
              <a:gd name="connsiteY1238" fmla="*/ 330793 h 6324600"/>
              <a:gd name="connsiteX1239" fmla="*/ 4340528 w 7810237"/>
              <a:gd name="connsiteY1239" fmla="*/ 336761 h 6324600"/>
              <a:gd name="connsiteX1240" fmla="*/ 4360490 w 7810237"/>
              <a:gd name="connsiteY1240" fmla="*/ 333113 h 6324600"/>
              <a:gd name="connsiteX1241" fmla="*/ 4361760 w 7810237"/>
              <a:gd name="connsiteY1241" fmla="*/ 330793 h 6324600"/>
              <a:gd name="connsiteX1242" fmla="*/ 4386931 w 7810237"/>
              <a:gd name="connsiteY1242" fmla="*/ 197744 h 6324600"/>
              <a:gd name="connsiteX1243" fmla="*/ 4417737 w 7810237"/>
              <a:gd name="connsiteY1243" fmla="*/ 261530 h 6324600"/>
              <a:gd name="connsiteX1244" fmla="*/ 4386931 w 7810237"/>
              <a:gd name="connsiteY1244" fmla="*/ 197744 h 6324600"/>
              <a:gd name="connsiteX1245" fmla="*/ 4258133 w 7810237"/>
              <a:gd name="connsiteY1245" fmla="*/ 184737 h 6324600"/>
              <a:gd name="connsiteX1246" fmla="*/ 4275471 w 7810237"/>
              <a:gd name="connsiteY1246" fmla="*/ 220946 h 6324600"/>
              <a:gd name="connsiteX1247" fmla="*/ 4263968 w 7810237"/>
              <a:gd name="connsiteY1247" fmla="*/ 186485 h 6324600"/>
              <a:gd name="connsiteX1248" fmla="*/ 4258133 w 7810237"/>
              <a:gd name="connsiteY1248" fmla="*/ 184737 h 6324600"/>
              <a:gd name="connsiteX1249" fmla="*/ 3034597 w 7810237"/>
              <a:gd name="connsiteY1249" fmla="*/ 138659 h 6324600"/>
              <a:gd name="connsiteX1250" fmla="*/ 3043287 w 7810237"/>
              <a:gd name="connsiteY1250" fmla="*/ 141241 h 6324600"/>
              <a:gd name="connsiteX1251" fmla="*/ 3023323 w 7810237"/>
              <a:gd name="connsiteY1251" fmla="*/ 144892 h 6324600"/>
              <a:gd name="connsiteX1252" fmla="*/ 3034597 w 7810237"/>
              <a:gd name="connsiteY1252" fmla="*/ 138659 h 6324600"/>
              <a:gd name="connsiteX1253" fmla="*/ 3018595 w 7810237"/>
              <a:gd name="connsiteY1253" fmla="*/ 137709 h 6324600"/>
              <a:gd name="connsiteX1254" fmla="*/ 3023323 w 7810237"/>
              <a:gd name="connsiteY1254" fmla="*/ 144892 h 6324600"/>
              <a:gd name="connsiteX1255" fmla="*/ 3018595 w 7810237"/>
              <a:gd name="connsiteY1255" fmla="*/ 137709 h 6324600"/>
              <a:gd name="connsiteX1256" fmla="*/ 3064313 w 7810237"/>
              <a:gd name="connsiteY1256" fmla="*/ 132485 h 6324600"/>
              <a:gd name="connsiteX1257" fmla="*/ 3075463 w 7810237"/>
              <a:gd name="connsiteY1257" fmla="*/ 136331 h 6324600"/>
              <a:gd name="connsiteX1258" fmla="*/ 3043287 w 7810237"/>
              <a:gd name="connsiteY1258" fmla="*/ 141241 h 6324600"/>
              <a:gd name="connsiteX1259" fmla="*/ 3064313 w 7810237"/>
              <a:gd name="connsiteY1259" fmla="*/ 132485 h 6324600"/>
              <a:gd name="connsiteX1260" fmla="*/ 3087308 w 7810237"/>
              <a:gd name="connsiteY1260" fmla="*/ 129552 h 6324600"/>
              <a:gd name="connsiteX1261" fmla="*/ 3096104 w 7810237"/>
              <a:gd name="connsiteY1261" fmla="*/ 130881 h 6324600"/>
              <a:gd name="connsiteX1262" fmla="*/ 3075463 w 7810237"/>
              <a:gd name="connsiteY1262" fmla="*/ 136331 h 6324600"/>
              <a:gd name="connsiteX1263" fmla="*/ 3087308 w 7810237"/>
              <a:gd name="connsiteY1263" fmla="*/ 129552 h 6324600"/>
              <a:gd name="connsiteX1264" fmla="*/ 3121575 w 7810237"/>
              <a:gd name="connsiteY1264" fmla="*/ 120383 h 6324600"/>
              <a:gd name="connsiteX1265" fmla="*/ 3148242 w 7810237"/>
              <a:gd name="connsiteY1265" fmla="*/ 122319 h 6324600"/>
              <a:gd name="connsiteX1266" fmla="*/ 3096104 w 7810237"/>
              <a:gd name="connsiteY1266" fmla="*/ 130881 h 6324600"/>
              <a:gd name="connsiteX1267" fmla="*/ 3121575 w 7810237"/>
              <a:gd name="connsiteY1267" fmla="*/ 120383 h 6324600"/>
              <a:gd name="connsiteX1268" fmla="*/ 3188856 w 7810237"/>
              <a:gd name="connsiteY1268" fmla="*/ 120182 h 6324600"/>
              <a:gd name="connsiteX1269" fmla="*/ 3175055 w 7810237"/>
              <a:gd name="connsiteY1269" fmla="*/ 129076 h 6324600"/>
              <a:gd name="connsiteX1270" fmla="*/ 3188856 w 7810237"/>
              <a:gd name="connsiteY1270" fmla="*/ 120182 h 6324600"/>
              <a:gd name="connsiteX1271" fmla="*/ 4182110 w 7810237"/>
              <a:gd name="connsiteY1271" fmla="*/ 81774 h 6324600"/>
              <a:gd name="connsiteX1272" fmla="*/ 4182357 w 7810237"/>
              <a:gd name="connsiteY1272" fmla="*/ 96483 h 6324600"/>
              <a:gd name="connsiteX1273" fmla="*/ 4186422 w 7810237"/>
              <a:gd name="connsiteY1273" fmla="*/ 85671 h 6324600"/>
              <a:gd name="connsiteX1274" fmla="*/ 4182110 w 7810237"/>
              <a:gd name="connsiteY1274" fmla="*/ 81774 h 6324600"/>
              <a:gd name="connsiteX1275" fmla="*/ 3805744 w 7810237"/>
              <a:gd name="connsiteY1275" fmla="*/ 0 h 6324600"/>
              <a:gd name="connsiteX1276" fmla="*/ 3984582 w 7810237"/>
              <a:gd name="connsiteY1276" fmla="*/ 8376 h 6324600"/>
              <a:gd name="connsiteX1277" fmla="*/ 4142415 w 7810237"/>
              <a:gd name="connsiteY1277" fmla="*/ 72608 h 6324600"/>
              <a:gd name="connsiteX1278" fmla="*/ 4136277 w 7810237"/>
              <a:gd name="connsiteY1278" fmla="*/ 26481 h 6324600"/>
              <a:gd name="connsiteX1279" fmla="*/ 4334790 w 7810237"/>
              <a:gd name="connsiteY1279" fmla="*/ 206305 h 6324600"/>
              <a:gd name="connsiteX1280" fmla="*/ 4342851 w 7810237"/>
              <a:gd name="connsiteY1280" fmla="*/ 252522 h 6324600"/>
              <a:gd name="connsiteX1281" fmla="*/ 4408271 w 7810237"/>
              <a:gd name="connsiteY1281" fmla="*/ 317930 h 6324600"/>
              <a:gd name="connsiteX1282" fmla="*/ 4411973 w 7810237"/>
              <a:gd name="connsiteY1282" fmla="*/ 357526 h 6324600"/>
              <a:gd name="connsiteX1283" fmla="*/ 4498362 w 7810237"/>
              <a:gd name="connsiteY1283" fmla="*/ 400995 h 6324600"/>
              <a:gd name="connsiteX1284" fmla="*/ 4615886 w 7810237"/>
              <a:gd name="connsiteY1284" fmla="*/ 491763 h 6324600"/>
              <a:gd name="connsiteX1285" fmla="*/ 4631819 w 7810237"/>
              <a:gd name="connsiteY1285" fmla="*/ 465003 h 6324600"/>
              <a:gd name="connsiteX1286" fmla="*/ 4689696 w 7810237"/>
              <a:gd name="connsiteY1286" fmla="*/ 586901 h 6324600"/>
              <a:gd name="connsiteX1287" fmla="*/ 4728633 w 7810237"/>
              <a:gd name="connsiteY1287" fmla="*/ 629065 h 6324600"/>
              <a:gd name="connsiteX1288" fmla="*/ 4703600 w 7810237"/>
              <a:gd name="connsiteY1288" fmla="*/ 661815 h 6324600"/>
              <a:gd name="connsiteX1289" fmla="*/ 4751380 w 7810237"/>
              <a:gd name="connsiteY1289" fmla="*/ 646633 h 6324600"/>
              <a:gd name="connsiteX1290" fmla="*/ 4762848 w 7810237"/>
              <a:gd name="connsiteY1290" fmla="*/ 715013 h 6324600"/>
              <a:gd name="connsiteX1291" fmla="*/ 4790283 w 7810237"/>
              <a:gd name="connsiteY1291" fmla="*/ 722716 h 6324600"/>
              <a:gd name="connsiteX1292" fmla="*/ 4832628 w 7810237"/>
              <a:gd name="connsiteY1292" fmla="*/ 787043 h 6324600"/>
              <a:gd name="connsiteX1293" fmla="*/ 4901049 w 7810237"/>
              <a:gd name="connsiteY1293" fmla="*/ 766410 h 6324600"/>
              <a:gd name="connsiteX1294" fmla="*/ 4990495 w 7810237"/>
              <a:gd name="connsiteY1294" fmla="*/ 817356 h 6324600"/>
              <a:gd name="connsiteX1295" fmla="*/ 5017567 w 7810237"/>
              <a:gd name="connsiteY1295" fmla="*/ 875466 h 6324600"/>
              <a:gd name="connsiteX1296" fmla="*/ 5065312 w 7810237"/>
              <a:gd name="connsiteY1296" fmla="*/ 894206 h 6324600"/>
              <a:gd name="connsiteX1297" fmla="*/ 5135091 w 7810237"/>
              <a:gd name="connsiteY1297" fmla="*/ 966233 h 6324600"/>
              <a:gd name="connsiteX1298" fmla="*/ 5146266 w 7810237"/>
              <a:gd name="connsiteY1298" fmla="*/ 1017182 h 6324600"/>
              <a:gd name="connsiteX1299" fmla="*/ 5171006 w 7810237"/>
              <a:gd name="connsiteY1299" fmla="*/ 966998 h 6324600"/>
              <a:gd name="connsiteX1300" fmla="*/ 5217416 w 7810237"/>
              <a:gd name="connsiteY1300" fmla="*/ 1020515 h 6324600"/>
              <a:gd name="connsiteX1301" fmla="*/ 5265784 w 7810237"/>
              <a:gd name="connsiteY1301" fmla="*/ 1040198 h 6324600"/>
              <a:gd name="connsiteX1302" fmla="*/ 5252289 w 7810237"/>
              <a:gd name="connsiteY1302" fmla="*/ 1073489 h 6324600"/>
              <a:gd name="connsiteX1303" fmla="*/ 5284466 w 7810237"/>
              <a:gd name="connsiteY1303" fmla="*/ 1068577 h 6324600"/>
              <a:gd name="connsiteX1304" fmla="*/ 5327797 w 7810237"/>
              <a:gd name="connsiteY1304" fmla="*/ 1083443 h 6324600"/>
              <a:gd name="connsiteX1305" fmla="*/ 5323697 w 7810237"/>
              <a:gd name="connsiteY1305" fmla="*/ 1128175 h 6324600"/>
              <a:gd name="connsiteX1306" fmla="*/ 5350837 w 7810237"/>
              <a:gd name="connsiteY1306" fmla="*/ 1118444 h 6324600"/>
              <a:gd name="connsiteX1307" fmla="*/ 5370142 w 7810237"/>
              <a:gd name="connsiteY1307" fmla="*/ 1147769 h 6324600"/>
              <a:gd name="connsiteX1308" fmla="*/ 5410122 w 7810237"/>
              <a:gd name="connsiteY1308" fmla="*/ 1137723 h 6324600"/>
              <a:gd name="connsiteX1309" fmla="*/ 5406349 w 7810237"/>
              <a:gd name="connsiteY1309" fmla="*/ 1165968 h 6324600"/>
              <a:gd name="connsiteX1310" fmla="*/ 5437520 w 7810237"/>
              <a:gd name="connsiteY1310" fmla="*/ 1179345 h 6324600"/>
              <a:gd name="connsiteX1311" fmla="*/ 5419959 w 7810237"/>
              <a:gd name="connsiteY1311" fmla="*/ 1223448 h 6324600"/>
              <a:gd name="connsiteX1312" fmla="*/ 5448729 w 7810237"/>
              <a:gd name="connsiteY1312" fmla="*/ 1196373 h 6324600"/>
              <a:gd name="connsiteX1313" fmla="*/ 5510707 w 7810237"/>
              <a:gd name="connsiteY1313" fmla="*/ 1273537 h 6324600"/>
              <a:gd name="connsiteX1314" fmla="*/ 5546915 w 7810237"/>
              <a:gd name="connsiteY1314" fmla="*/ 1291737 h 6324600"/>
              <a:gd name="connsiteX1315" fmla="*/ 5560853 w 7810237"/>
              <a:gd name="connsiteY1315" fmla="*/ 1332730 h 6324600"/>
              <a:gd name="connsiteX1316" fmla="*/ 5589296 w 7810237"/>
              <a:gd name="connsiteY1316" fmla="*/ 1322142 h 6324600"/>
              <a:gd name="connsiteX1317" fmla="*/ 5572687 w 7810237"/>
              <a:gd name="connsiteY1317" fmla="*/ 1350702 h 6324600"/>
              <a:gd name="connsiteX1318" fmla="*/ 5666806 w 7810237"/>
              <a:gd name="connsiteY1318" fmla="*/ 1456877 h 6324600"/>
              <a:gd name="connsiteX1319" fmla="*/ 5706786 w 7810237"/>
              <a:gd name="connsiteY1319" fmla="*/ 1446831 h 6324600"/>
              <a:gd name="connsiteX1320" fmla="*/ 5713217 w 7810237"/>
              <a:gd name="connsiteY1320" fmla="*/ 1510391 h 6324600"/>
              <a:gd name="connsiteX1321" fmla="*/ 5752867 w 7810237"/>
              <a:gd name="connsiteY1321" fmla="*/ 1516832 h 6324600"/>
              <a:gd name="connsiteX1322" fmla="*/ 5790468 w 7810237"/>
              <a:gd name="connsiteY1322" fmla="*/ 1593773 h 6324600"/>
              <a:gd name="connsiteX1323" fmla="*/ 5794170 w 7810237"/>
              <a:gd name="connsiteY1323" fmla="*/ 1633369 h 6324600"/>
              <a:gd name="connsiteX1324" fmla="*/ 5821277 w 7810237"/>
              <a:gd name="connsiteY1324" fmla="*/ 1657559 h 6324600"/>
              <a:gd name="connsiteX1325" fmla="*/ 5531692 w 7810237"/>
              <a:gd name="connsiteY1325" fmla="*/ 1990556 h 6324600"/>
              <a:gd name="connsiteX1326" fmla="*/ 4287854 w 7810237"/>
              <a:gd name="connsiteY1326" fmla="*/ 2977483 h 6324600"/>
              <a:gd name="connsiteX1327" fmla="*/ 3180579 w 7810237"/>
              <a:gd name="connsiteY1327" fmla="*/ 3840616 h 6324600"/>
              <a:gd name="connsiteX1328" fmla="*/ 3006439 w 7810237"/>
              <a:gd name="connsiteY1328" fmla="*/ 4014910 h 6324600"/>
              <a:gd name="connsiteX1329" fmla="*/ 3057957 w 7810237"/>
              <a:gd name="connsiteY1329" fmla="*/ 4005402 h 6324600"/>
              <a:gd name="connsiteX1330" fmla="*/ 3445803 w 7810237"/>
              <a:gd name="connsiteY1330" fmla="*/ 3892459 h 6324600"/>
              <a:gd name="connsiteX1331" fmla="*/ 3058249 w 7810237"/>
              <a:gd name="connsiteY1331" fmla="*/ 4022836 h 6324600"/>
              <a:gd name="connsiteX1332" fmla="*/ 3014206 w 7810237"/>
              <a:gd name="connsiteY1332" fmla="*/ 4043693 h 6324600"/>
              <a:gd name="connsiteX1333" fmla="*/ 3141266 w 7810237"/>
              <a:gd name="connsiteY1333" fmla="*/ 4010222 h 6324600"/>
              <a:gd name="connsiteX1334" fmla="*/ 4233660 w 7810237"/>
              <a:gd name="connsiteY1334" fmla="*/ 3668060 h 6324600"/>
              <a:gd name="connsiteX1335" fmla="*/ 4594401 w 7810237"/>
              <a:gd name="connsiteY1335" fmla="*/ 3530928 h 6324600"/>
              <a:gd name="connsiteX1336" fmla="*/ 4951040 w 7810237"/>
              <a:gd name="connsiteY1336" fmla="*/ 3405034 h 6324600"/>
              <a:gd name="connsiteX1337" fmla="*/ 5003724 w 7810237"/>
              <a:gd name="connsiteY1337" fmla="*/ 3380730 h 6324600"/>
              <a:gd name="connsiteX1338" fmla="*/ 5004729 w 7810237"/>
              <a:gd name="connsiteY1338" fmla="*/ 3380645 h 6324600"/>
              <a:gd name="connsiteX1339" fmla="*/ 5038489 w 7810237"/>
              <a:gd name="connsiteY1339" fmla="*/ 3364692 h 6324600"/>
              <a:gd name="connsiteX1340" fmla="*/ 5501517 w 7810237"/>
              <a:gd name="connsiteY1340" fmla="*/ 3278188 h 6324600"/>
              <a:gd name="connsiteX1341" fmla="*/ 5645776 w 7810237"/>
              <a:gd name="connsiteY1341" fmla="*/ 3251023 h 6324600"/>
              <a:gd name="connsiteX1342" fmla="*/ 5853053 w 7810237"/>
              <a:gd name="connsiteY1342" fmla="*/ 3248810 h 6324600"/>
              <a:gd name="connsiteX1343" fmla="*/ 5895761 w 7810237"/>
              <a:gd name="connsiteY1343" fmla="*/ 3262730 h 6324600"/>
              <a:gd name="connsiteX1344" fmla="*/ 5822540 w 7810237"/>
              <a:gd name="connsiteY1344" fmla="*/ 3202458 h 6324600"/>
              <a:gd name="connsiteX1345" fmla="*/ 5909691 w 7810237"/>
              <a:gd name="connsiteY1345" fmla="*/ 3238778 h 6324600"/>
              <a:gd name="connsiteX1346" fmla="*/ 5916730 w 7810237"/>
              <a:gd name="connsiteY1346" fmla="*/ 3240791 h 6324600"/>
              <a:gd name="connsiteX1347" fmla="*/ 5963140 w 7810237"/>
              <a:gd name="connsiteY1347" fmla="*/ 3294306 h 6324600"/>
              <a:gd name="connsiteX1348" fmla="*/ 6007150 w 7810237"/>
              <a:gd name="connsiteY1348" fmla="*/ 3307368 h 6324600"/>
              <a:gd name="connsiteX1349" fmla="*/ 6230661 w 7810237"/>
              <a:gd name="connsiteY1349" fmla="*/ 3488362 h 6324600"/>
              <a:gd name="connsiteX1350" fmla="*/ 6348222 w 7810237"/>
              <a:gd name="connsiteY1350" fmla="*/ 3545209 h 6324600"/>
              <a:gd name="connsiteX1351" fmla="*/ 6458276 w 7810237"/>
              <a:gd name="connsiteY1351" fmla="*/ 3624626 h 6324600"/>
              <a:gd name="connsiteX1352" fmla="*/ 6488787 w 7810237"/>
              <a:gd name="connsiteY1352" fmla="*/ 3670980 h 6324600"/>
              <a:gd name="connsiteX1353" fmla="*/ 6634788 w 7810237"/>
              <a:gd name="connsiteY1353" fmla="*/ 3717239 h 6324600"/>
              <a:gd name="connsiteX1354" fmla="*/ 6673726 w 7810237"/>
              <a:gd name="connsiteY1354" fmla="*/ 3759403 h 6324600"/>
              <a:gd name="connsiteX1355" fmla="*/ 6721507 w 7810237"/>
              <a:gd name="connsiteY1355" fmla="*/ 3744220 h 6324600"/>
              <a:gd name="connsiteX1356" fmla="*/ 6883369 w 7810237"/>
              <a:gd name="connsiteY1356" fmla="*/ 3831563 h 6324600"/>
              <a:gd name="connsiteX1357" fmla="*/ 6875604 w 7810237"/>
              <a:gd name="connsiteY1357" fmla="*/ 3802778 h 6324600"/>
              <a:gd name="connsiteX1358" fmla="*/ 6902710 w 7810237"/>
              <a:gd name="connsiteY1358" fmla="*/ 3826967 h 6324600"/>
              <a:gd name="connsiteX1359" fmla="*/ 6943311 w 7810237"/>
              <a:gd name="connsiteY1359" fmla="*/ 3817867 h 6324600"/>
              <a:gd name="connsiteX1360" fmla="*/ 7048969 w 7810237"/>
              <a:gd name="connsiteY1360" fmla="*/ 3924580 h 6324600"/>
              <a:gd name="connsiteX1361" fmla="*/ 7099480 w 7810237"/>
              <a:gd name="connsiteY1361" fmla="*/ 3933364 h 6324600"/>
              <a:gd name="connsiteX1362" fmla="*/ 7135359 w 7810237"/>
              <a:gd name="connsiteY1362" fmla="*/ 3968051 h 6324600"/>
              <a:gd name="connsiteX1363" fmla="*/ 7206508 w 7810237"/>
              <a:gd name="connsiteY1363" fmla="*/ 3971383 h 6324600"/>
              <a:gd name="connsiteX1364" fmla="*/ 7241417 w 7810237"/>
              <a:gd name="connsiteY1364" fmla="*/ 3990435 h 6324600"/>
              <a:gd name="connsiteX1365" fmla="*/ 7314195 w 7810237"/>
              <a:gd name="connsiteY1365" fmla="*/ 3976425 h 6324600"/>
              <a:gd name="connsiteX1366" fmla="*/ 7388039 w 7810237"/>
              <a:gd name="connsiteY1366" fmla="*/ 4037642 h 6324600"/>
              <a:gd name="connsiteX1367" fmla="*/ 7473058 w 7810237"/>
              <a:gd name="connsiteY1367" fmla="*/ 4149807 h 6324600"/>
              <a:gd name="connsiteX1368" fmla="*/ 7478165 w 7810237"/>
              <a:gd name="connsiteY1368" fmla="*/ 4086787 h 6324600"/>
              <a:gd name="connsiteX1369" fmla="*/ 7466957 w 7810237"/>
              <a:gd name="connsiteY1369" fmla="*/ 4069758 h 6324600"/>
              <a:gd name="connsiteX1370" fmla="*/ 7574279 w 7810237"/>
              <a:gd name="connsiteY1370" fmla="*/ 4125209 h 6324600"/>
              <a:gd name="connsiteX1371" fmla="*/ 7560818 w 7810237"/>
              <a:gd name="connsiteY1371" fmla="*/ 4124578 h 6324600"/>
              <a:gd name="connsiteX1372" fmla="*/ 7574279 w 7810237"/>
              <a:gd name="connsiteY1372" fmla="*/ 4125209 h 6324600"/>
              <a:gd name="connsiteX1373" fmla="*/ 7605155 w 7810237"/>
              <a:gd name="connsiteY1373" fmla="*/ 4121155 h 6324600"/>
              <a:gd name="connsiteX1374" fmla="*/ 7617359 w 7810237"/>
              <a:gd name="connsiteY1374" fmla="*/ 4281252 h 6324600"/>
              <a:gd name="connsiteX1375" fmla="*/ 7649832 w 7810237"/>
              <a:gd name="connsiteY1375" fmla="*/ 4293775 h 6324600"/>
              <a:gd name="connsiteX1376" fmla="*/ 7648496 w 7810237"/>
              <a:gd name="connsiteY1376" fmla="*/ 4328551 h 6324600"/>
              <a:gd name="connsiteX1377" fmla="*/ 7692506 w 7810237"/>
              <a:gd name="connsiteY1377" fmla="*/ 4341614 h 6324600"/>
              <a:gd name="connsiteX1378" fmla="*/ 7715547 w 7810237"/>
              <a:gd name="connsiteY1378" fmla="*/ 4376615 h 6324600"/>
              <a:gd name="connsiteX1379" fmla="*/ 7751789 w 7810237"/>
              <a:gd name="connsiteY1379" fmla="*/ 4360894 h 6324600"/>
              <a:gd name="connsiteX1380" fmla="*/ 7746683 w 7810237"/>
              <a:gd name="connsiteY1380" fmla="*/ 4423914 h 6324600"/>
              <a:gd name="connsiteX1381" fmla="*/ 7774795 w 7810237"/>
              <a:gd name="connsiteY1381" fmla="*/ 4429814 h 6324600"/>
              <a:gd name="connsiteX1382" fmla="*/ 7756165 w 7810237"/>
              <a:gd name="connsiteY1382" fmla="*/ 4752580 h 6324600"/>
              <a:gd name="connsiteX1383" fmla="*/ 6698706 w 7810237"/>
              <a:gd name="connsiteY1383" fmla="*/ 6045282 h 6324600"/>
              <a:gd name="connsiteX1384" fmla="*/ 6497426 w 7810237"/>
              <a:gd name="connsiteY1384" fmla="*/ 6229306 h 6324600"/>
              <a:gd name="connsiteX1385" fmla="*/ 6476127 w 7810237"/>
              <a:gd name="connsiteY1385" fmla="*/ 6267733 h 6324600"/>
              <a:gd name="connsiteX1386" fmla="*/ 6427830 w 7810237"/>
              <a:gd name="connsiteY1386" fmla="*/ 6312916 h 6324600"/>
              <a:gd name="connsiteX1387" fmla="*/ 6416157 w 7810237"/>
              <a:gd name="connsiteY1387" fmla="*/ 6324600 h 6324600"/>
              <a:gd name="connsiteX1388" fmla="*/ 2950628 w 7810237"/>
              <a:gd name="connsiteY1388" fmla="*/ 6324600 h 6324600"/>
              <a:gd name="connsiteX1389" fmla="*/ 3044595 w 7810237"/>
              <a:gd name="connsiteY1389" fmla="*/ 6255337 h 6324600"/>
              <a:gd name="connsiteX1390" fmla="*/ 3792205 w 7810237"/>
              <a:gd name="connsiteY1390" fmla="*/ 5664387 h 6324600"/>
              <a:gd name="connsiteX1391" fmla="*/ 3888752 w 7810237"/>
              <a:gd name="connsiteY1391" fmla="*/ 5584562 h 6324600"/>
              <a:gd name="connsiteX1392" fmla="*/ 3869449 w 7810237"/>
              <a:gd name="connsiteY1392" fmla="*/ 5555235 h 6324600"/>
              <a:gd name="connsiteX1393" fmla="*/ 3861353 w 7810237"/>
              <a:gd name="connsiteY1393" fmla="*/ 5542938 h 6324600"/>
              <a:gd name="connsiteX1394" fmla="*/ 2223982 w 7810237"/>
              <a:gd name="connsiteY1394" fmla="*/ 5705553 h 6324600"/>
              <a:gd name="connsiteX1395" fmla="*/ 1742353 w 7810237"/>
              <a:gd name="connsiteY1395" fmla="*/ 5534475 h 6324600"/>
              <a:gd name="connsiteX1396" fmla="*/ 1609554 w 7810237"/>
              <a:gd name="connsiteY1396" fmla="*/ 5437491 h 6324600"/>
              <a:gd name="connsiteX1397" fmla="*/ 1420585 w 7810237"/>
              <a:gd name="connsiteY1397" fmla="*/ 5325959 h 6324600"/>
              <a:gd name="connsiteX1398" fmla="*/ 1397544 w 7810237"/>
              <a:gd name="connsiteY1398" fmla="*/ 5290958 h 6324600"/>
              <a:gd name="connsiteX1399" fmla="*/ 1197989 w 7810237"/>
              <a:gd name="connsiteY1399" fmla="*/ 5163344 h 6324600"/>
              <a:gd name="connsiteX1400" fmla="*/ 1147843 w 7810237"/>
              <a:gd name="connsiteY1400" fmla="*/ 5104153 h 6324600"/>
              <a:gd name="connsiteX1401" fmla="*/ 982243 w 7810237"/>
              <a:gd name="connsiteY1401" fmla="*/ 5011135 h 6324600"/>
              <a:gd name="connsiteX1402" fmla="*/ 982279 w 7810237"/>
              <a:gd name="connsiteY1402" fmla="*/ 4977214 h 6324600"/>
              <a:gd name="connsiteX1403" fmla="*/ 965046 w 7810237"/>
              <a:gd name="connsiteY1403" fmla="*/ 5004828 h 6324600"/>
              <a:gd name="connsiteX1404" fmla="*/ 873889 w 7810237"/>
              <a:gd name="connsiteY1404" fmla="*/ 4846535 h 6324600"/>
              <a:gd name="connsiteX1405" fmla="*/ 810870 w 7810237"/>
              <a:gd name="connsiteY1405" fmla="*/ 4821580 h 6324600"/>
              <a:gd name="connsiteX1406" fmla="*/ 787207 w 7810237"/>
              <a:gd name="connsiteY1406" fmla="*/ 4785632 h 6324600"/>
              <a:gd name="connsiteX1407" fmla="*/ 724188 w 7810237"/>
              <a:gd name="connsiteY1407" fmla="*/ 4760677 h 6324600"/>
              <a:gd name="connsiteX1408" fmla="*/ 745156 w 7810237"/>
              <a:gd name="connsiteY1408" fmla="*/ 4738738 h 6324600"/>
              <a:gd name="connsiteX1409" fmla="*/ 677448 w 7810237"/>
              <a:gd name="connsiteY1409" fmla="*/ 4723649 h 6324600"/>
              <a:gd name="connsiteX1410" fmla="*/ 712650 w 7810237"/>
              <a:gd name="connsiteY1410" fmla="*/ 4760137 h 6324600"/>
              <a:gd name="connsiteX1411" fmla="*/ 610692 w 7810237"/>
              <a:gd name="connsiteY1411" fmla="*/ 4693019 h 6324600"/>
              <a:gd name="connsiteX1412" fmla="*/ 358375 w 7810237"/>
              <a:gd name="connsiteY1412" fmla="*/ 4573018 h 6324600"/>
              <a:gd name="connsiteX1413" fmla="*/ 365882 w 7810237"/>
              <a:gd name="connsiteY1413" fmla="*/ 4550450 h 6324600"/>
              <a:gd name="connsiteX1414" fmla="*/ 311965 w 7810237"/>
              <a:gd name="connsiteY1414" fmla="*/ 4519505 h 6324600"/>
              <a:gd name="connsiteX1415" fmla="*/ 303870 w 7810237"/>
              <a:gd name="connsiteY1415" fmla="*/ 4507207 h 6324600"/>
              <a:gd name="connsiteX1416" fmla="*/ 283230 w 7810237"/>
              <a:gd name="connsiteY1416" fmla="*/ 4512658 h 6324600"/>
              <a:gd name="connsiteX1417" fmla="*/ 5835 w 7810237"/>
              <a:gd name="connsiteY1417" fmla="*/ 4266796 h 6324600"/>
              <a:gd name="connsiteX1418" fmla="*/ 1397 w 7810237"/>
              <a:gd name="connsiteY1418" fmla="*/ 4135483 h 6324600"/>
              <a:gd name="connsiteX1419" fmla="*/ 90847 w 7810237"/>
              <a:gd name="connsiteY1419" fmla="*/ 3832538 h 6324600"/>
              <a:gd name="connsiteX1420" fmla="*/ 612542 w 7810237"/>
              <a:gd name="connsiteY1420" fmla="*/ 3152850 h 6324600"/>
              <a:gd name="connsiteX1421" fmla="*/ 863562 w 7810237"/>
              <a:gd name="connsiteY1421" fmla="*/ 2919815 h 6324600"/>
              <a:gd name="connsiteX1422" fmla="*/ 1423727 w 7810237"/>
              <a:gd name="connsiteY1422" fmla="*/ 2434462 h 6324600"/>
              <a:gd name="connsiteX1423" fmla="*/ 1738751 w 7810237"/>
              <a:gd name="connsiteY1423" fmla="*/ 2176919 h 6324600"/>
              <a:gd name="connsiteX1424" fmla="*/ 1859710 w 7810237"/>
              <a:gd name="connsiteY1424" fmla="*/ 2063397 h 6324600"/>
              <a:gd name="connsiteX1425" fmla="*/ 1740484 w 7810237"/>
              <a:gd name="connsiteY1425" fmla="*/ 2057813 h 6324600"/>
              <a:gd name="connsiteX1426" fmla="*/ 1717116 w 7810237"/>
              <a:gd name="connsiteY1426" fmla="*/ 2039299 h 6324600"/>
              <a:gd name="connsiteX1427" fmla="*/ 1497677 w 7810237"/>
              <a:gd name="connsiteY1427" fmla="*/ 2040026 h 6324600"/>
              <a:gd name="connsiteX1428" fmla="*/ 1590419 w 7810237"/>
              <a:gd name="connsiteY1428" fmla="*/ 2022365 h 6324600"/>
              <a:gd name="connsiteX1429" fmla="*/ 1296093 w 7810237"/>
              <a:gd name="connsiteY1429" fmla="*/ 2014083 h 6324600"/>
              <a:gd name="connsiteX1430" fmla="*/ 1188407 w 7810237"/>
              <a:gd name="connsiteY1430" fmla="*/ 2009040 h 6324600"/>
              <a:gd name="connsiteX1431" fmla="*/ 1349275 w 7810237"/>
              <a:gd name="connsiteY1431" fmla="*/ 1953312 h 6324600"/>
              <a:gd name="connsiteX1432" fmla="*/ 1245653 w 7810237"/>
              <a:gd name="connsiteY1432" fmla="*/ 1937459 h 6324600"/>
              <a:gd name="connsiteX1433" fmla="*/ 1378375 w 7810237"/>
              <a:gd name="connsiteY1433" fmla="*/ 1909751 h 6324600"/>
              <a:gd name="connsiteX1434" fmla="*/ 1214811 w 7810237"/>
              <a:gd name="connsiteY1434" fmla="*/ 1907594 h 6324600"/>
              <a:gd name="connsiteX1435" fmla="*/ 1095917 w 7810237"/>
              <a:gd name="connsiteY1435" fmla="*/ 1885522 h 6324600"/>
              <a:gd name="connsiteX1436" fmla="*/ 1060680 w 7810237"/>
              <a:gd name="connsiteY1436" fmla="*/ 1882955 h 6324600"/>
              <a:gd name="connsiteX1437" fmla="*/ 1279859 w 7810237"/>
              <a:gd name="connsiteY1437" fmla="*/ 1830876 h 6324600"/>
              <a:gd name="connsiteX1438" fmla="*/ 1160636 w 7810237"/>
              <a:gd name="connsiteY1438" fmla="*/ 1825292 h 6324600"/>
              <a:gd name="connsiteX1439" fmla="*/ 993336 w 7810237"/>
              <a:gd name="connsiteY1439" fmla="*/ 1817458 h 6324600"/>
              <a:gd name="connsiteX1440" fmla="*/ 1070181 w 7810237"/>
              <a:gd name="connsiteY1440" fmla="*/ 1792636 h 6324600"/>
              <a:gd name="connsiteX1441" fmla="*/ 1081719 w 7810237"/>
              <a:gd name="connsiteY1441" fmla="*/ 1793176 h 6324600"/>
              <a:gd name="connsiteX1442" fmla="*/ 1093256 w 7810237"/>
              <a:gd name="connsiteY1442" fmla="*/ 1793716 h 6324600"/>
              <a:gd name="connsiteX1443" fmla="*/ 1105417 w 7810237"/>
              <a:gd name="connsiteY1443" fmla="*/ 1795203 h 6324600"/>
              <a:gd name="connsiteX1444" fmla="*/ 1105417 w 7810237"/>
              <a:gd name="connsiteY1444" fmla="*/ 1795203 h 6324600"/>
              <a:gd name="connsiteX1445" fmla="*/ 1093256 w 7810237"/>
              <a:gd name="connsiteY1445" fmla="*/ 1793716 h 6324600"/>
              <a:gd name="connsiteX1446" fmla="*/ 1081719 w 7810237"/>
              <a:gd name="connsiteY1446" fmla="*/ 1793176 h 6324600"/>
              <a:gd name="connsiteX1447" fmla="*/ 1070181 w 7810237"/>
              <a:gd name="connsiteY1447" fmla="*/ 1792636 h 6324600"/>
              <a:gd name="connsiteX1448" fmla="*/ 981833 w 7810237"/>
              <a:gd name="connsiteY1448" fmla="*/ 1782997 h 6324600"/>
              <a:gd name="connsiteX1449" fmla="*/ 1137630 w 7810237"/>
              <a:gd name="connsiteY1449" fmla="*/ 1756371 h 6324600"/>
              <a:gd name="connsiteX1450" fmla="*/ 1066808 w 7810237"/>
              <a:gd name="connsiteY1450" fmla="*/ 1736551 h 6324600"/>
              <a:gd name="connsiteX1451" fmla="*/ 1210442 w 7810237"/>
              <a:gd name="connsiteY1451" fmla="*/ 1708438 h 6324600"/>
              <a:gd name="connsiteX1452" fmla="*/ 1373712 w 7810237"/>
              <a:gd name="connsiteY1452" fmla="*/ 1693164 h 6324600"/>
              <a:gd name="connsiteX1453" fmla="*/ 1127756 w 7810237"/>
              <a:gd name="connsiteY1453" fmla="*/ 1704567 h 6324600"/>
              <a:gd name="connsiteX1454" fmla="*/ 1191140 w 7810237"/>
              <a:gd name="connsiteY1454" fmla="*/ 1679114 h 6324600"/>
              <a:gd name="connsiteX1455" fmla="*/ 1283257 w 7810237"/>
              <a:gd name="connsiteY1455" fmla="*/ 1660506 h 6324600"/>
              <a:gd name="connsiteX1456" fmla="*/ 1239248 w 7810237"/>
              <a:gd name="connsiteY1456" fmla="*/ 1647444 h 6324600"/>
              <a:gd name="connsiteX1457" fmla="*/ 1008895 w 7810237"/>
              <a:gd name="connsiteY1457" fmla="*/ 1648576 h 6324600"/>
              <a:gd name="connsiteX1458" fmla="*/ 1044844 w 7810237"/>
              <a:gd name="connsiteY1458" fmla="*/ 1615420 h 6324600"/>
              <a:gd name="connsiteX1459" fmla="*/ 1540343 w 7810237"/>
              <a:gd name="connsiteY1459" fmla="*/ 1541440 h 6324600"/>
              <a:gd name="connsiteX1460" fmla="*/ 1429250 w 7810237"/>
              <a:gd name="connsiteY1460" fmla="*/ 1514234 h 6324600"/>
              <a:gd name="connsiteX1461" fmla="*/ 1254444 w 7810237"/>
              <a:gd name="connsiteY1461" fmla="*/ 1528969 h 6324600"/>
              <a:gd name="connsiteX1462" fmla="*/ 1147085 w 7810237"/>
              <a:gd name="connsiteY1462" fmla="*/ 1507439 h 6324600"/>
              <a:gd name="connsiteX1463" fmla="*/ 987260 w 7810237"/>
              <a:gd name="connsiteY1463" fmla="*/ 1510956 h 6324600"/>
              <a:gd name="connsiteX1464" fmla="*/ 1146793 w 7810237"/>
              <a:gd name="connsiteY1464" fmla="*/ 1490005 h 6324600"/>
              <a:gd name="connsiteX1465" fmla="*/ 1179298 w 7810237"/>
              <a:gd name="connsiteY1465" fmla="*/ 1468607 h 6324600"/>
              <a:gd name="connsiteX1466" fmla="*/ 1490231 w 7810237"/>
              <a:gd name="connsiteY1466" fmla="*/ 1448329 h 6324600"/>
              <a:gd name="connsiteX1467" fmla="*/ 1629125 w 7810237"/>
              <a:gd name="connsiteY1467" fmla="*/ 1432830 h 6324600"/>
              <a:gd name="connsiteX1468" fmla="*/ 1586415 w 7810237"/>
              <a:gd name="connsiteY1468" fmla="*/ 1418911 h 6324600"/>
              <a:gd name="connsiteX1469" fmla="*/ 1183363 w 7810237"/>
              <a:gd name="connsiteY1469" fmla="*/ 1457795 h 6324600"/>
              <a:gd name="connsiteX1470" fmla="*/ 1025131 w 7810237"/>
              <a:gd name="connsiteY1470" fmla="*/ 1477890 h 6324600"/>
              <a:gd name="connsiteX1471" fmla="*/ 965848 w 7810237"/>
              <a:gd name="connsiteY1471" fmla="*/ 1458611 h 6324600"/>
              <a:gd name="connsiteX1472" fmla="*/ 921511 w 7810237"/>
              <a:gd name="connsiteY1472" fmla="*/ 1462036 h 6324600"/>
              <a:gd name="connsiteX1473" fmla="*/ 1061409 w 7810237"/>
              <a:gd name="connsiteY1473" fmla="*/ 1428248 h 6324600"/>
              <a:gd name="connsiteX1474" fmla="*/ 1236545 w 7810237"/>
              <a:gd name="connsiteY1474" fmla="*/ 1397026 h 6324600"/>
              <a:gd name="connsiteX1475" fmla="*/ 1356098 w 7810237"/>
              <a:gd name="connsiteY1475" fmla="*/ 1386121 h 6324600"/>
              <a:gd name="connsiteX1476" fmla="*/ 1236545 w 7810237"/>
              <a:gd name="connsiteY1476" fmla="*/ 1397026 h 6324600"/>
              <a:gd name="connsiteX1477" fmla="*/ 1042105 w 7810237"/>
              <a:gd name="connsiteY1477" fmla="*/ 1398923 h 6324600"/>
              <a:gd name="connsiteX1478" fmla="*/ 1209438 w 7810237"/>
              <a:gd name="connsiteY1478" fmla="*/ 1372836 h 6324600"/>
              <a:gd name="connsiteX1479" fmla="*/ 1230407 w 7810237"/>
              <a:gd name="connsiteY1479" fmla="*/ 1350897 h 6324600"/>
              <a:gd name="connsiteX1480" fmla="*/ 1305623 w 7810237"/>
              <a:gd name="connsiteY1480" fmla="*/ 1343417 h 6324600"/>
              <a:gd name="connsiteX1481" fmla="*/ 1154220 w 7810237"/>
              <a:gd name="connsiteY1481" fmla="*/ 1342746 h 6324600"/>
              <a:gd name="connsiteX1482" fmla="*/ 1230442 w 7810237"/>
              <a:gd name="connsiteY1482" fmla="*/ 1316977 h 6324600"/>
              <a:gd name="connsiteX1483" fmla="*/ 1334098 w 7810237"/>
              <a:gd name="connsiteY1483" fmla="*/ 1298910 h 6324600"/>
              <a:gd name="connsiteX1484" fmla="*/ 1438377 w 7810237"/>
              <a:gd name="connsiteY1484" fmla="*/ 1281790 h 6324600"/>
              <a:gd name="connsiteX1485" fmla="*/ 1526888 w 7810237"/>
              <a:gd name="connsiteY1485" fmla="*/ 1268142 h 6324600"/>
              <a:gd name="connsiteX1486" fmla="*/ 1530330 w 7810237"/>
              <a:gd name="connsiteY1486" fmla="*/ 1263412 h 6324600"/>
              <a:gd name="connsiteX1487" fmla="*/ 1530333 w 7810237"/>
              <a:gd name="connsiteY1487" fmla="*/ 1263412 h 6324600"/>
              <a:gd name="connsiteX1488" fmla="*/ 1530496 w 7810237"/>
              <a:gd name="connsiteY1488" fmla="*/ 1263183 h 6324600"/>
              <a:gd name="connsiteX1489" fmla="*/ 1530330 w 7810237"/>
              <a:gd name="connsiteY1489" fmla="*/ 1263412 h 6324600"/>
              <a:gd name="connsiteX1490" fmla="*/ 1522727 w 7810237"/>
              <a:gd name="connsiteY1490" fmla="*/ 1263679 h 6324600"/>
              <a:gd name="connsiteX1491" fmla="*/ 1449621 w 7810237"/>
              <a:gd name="connsiteY1491" fmla="*/ 1264896 h 6324600"/>
              <a:gd name="connsiteX1492" fmla="*/ 1697865 w 7810237"/>
              <a:gd name="connsiteY1492" fmla="*/ 1203176 h 6324600"/>
              <a:gd name="connsiteX1493" fmla="*/ 1678230 w 7810237"/>
              <a:gd name="connsiteY1493" fmla="*/ 1190338 h 6324600"/>
              <a:gd name="connsiteX1494" fmla="*/ 1897703 w 7810237"/>
              <a:gd name="connsiteY1494" fmla="*/ 1155691 h 6324600"/>
              <a:gd name="connsiteX1495" fmla="*/ 2497189 w 7810237"/>
              <a:gd name="connsiteY1495" fmla="*/ 1047157 h 6324600"/>
              <a:gd name="connsiteX1496" fmla="*/ 2552770 w 7810237"/>
              <a:gd name="connsiteY1496" fmla="*/ 1026840 h 6324600"/>
              <a:gd name="connsiteX1497" fmla="*/ 2481619 w 7810237"/>
              <a:gd name="connsiteY1497" fmla="*/ 1023507 h 6324600"/>
              <a:gd name="connsiteX1498" fmla="*/ 2477884 w 7810237"/>
              <a:gd name="connsiteY1498" fmla="*/ 1017832 h 6324600"/>
              <a:gd name="connsiteX1499" fmla="*/ 2289288 w 7810237"/>
              <a:gd name="connsiteY1499" fmla="*/ 1048423 h 6324600"/>
              <a:gd name="connsiteX1500" fmla="*/ 2110416 w 7810237"/>
              <a:gd name="connsiteY1500" fmla="*/ 1073970 h 6324600"/>
              <a:gd name="connsiteX1501" fmla="*/ 2110710 w 7810237"/>
              <a:gd name="connsiteY1501" fmla="*/ 1091404 h 6324600"/>
              <a:gd name="connsiteX1502" fmla="*/ 2086040 w 7810237"/>
              <a:gd name="connsiteY1502" fmla="*/ 1073744 h 6324600"/>
              <a:gd name="connsiteX1503" fmla="*/ 1998960 w 7810237"/>
              <a:gd name="connsiteY1503" fmla="*/ 1097172 h 6324600"/>
              <a:gd name="connsiteX1504" fmla="*/ 1443848 w 7810237"/>
              <a:gd name="connsiteY1504" fmla="*/ 1168360 h 6324600"/>
              <a:gd name="connsiteX1505" fmla="*/ 1440440 w 7810237"/>
              <a:gd name="connsiteY1505" fmla="*/ 1146197 h 6324600"/>
              <a:gd name="connsiteX1506" fmla="*/ 1468587 w 7810237"/>
              <a:gd name="connsiteY1506" fmla="*/ 1118178 h 6324600"/>
              <a:gd name="connsiteX1507" fmla="*/ 1537631 w 7810237"/>
              <a:gd name="connsiteY1507" fmla="*/ 1098490 h 6324600"/>
              <a:gd name="connsiteX1508" fmla="*/ 1537631 w 7810237"/>
              <a:gd name="connsiteY1508" fmla="*/ 1098490 h 6324600"/>
              <a:gd name="connsiteX1509" fmla="*/ 922906 w 7810237"/>
              <a:gd name="connsiteY1509" fmla="*/ 1166887 h 6324600"/>
              <a:gd name="connsiteX1510" fmla="*/ 991949 w 7810237"/>
              <a:gd name="connsiteY1510" fmla="*/ 1147199 h 6324600"/>
              <a:gd name="connsiteX1511" fmla="*/ 1134285 w 7810237"/>
              <a:gd name="connsiteY1511" fmla="*/ 1119942 h 6324600"/>
              <a:gd name="connsiteX1512" fmla="*/ 1222337 w 7810237"/>
              <a:gd name="connsiteY1512" fmla="*/ 1112147 h 6324600"/>
              <a:gd name="connsiteX1513" fmla="*/ 1291381 w 7810237"/>
              <a:gd name="connsiteY1513" fmla="*/ 1092459 h 6324600"/>
              <a:gd name="connsiteX1514" fmla="*/ 1134285 w 7810237"/>
              <a:gd name="connsiteY1514" fmla="*/ 1119942 h 6324600"/>
              <a:gd name="connsiteX1515" fmla="*/ 1028193 w 7810237"/>
              <a:gd name="connsiteY1515" fmla="*/ 1131476 h 6324600"/>
              <a:gd name="connsiteX1516" fmla="*/ 939845 w 7810237"/>
              <a:gd name="connsiteY1516" fmla="*/ 1121839 h 6324600"/>
              <a:gd name="connsiteX1517" fmla="*/ 1126812 w 7810237"/>
              <a:gd name="connsiteY1517" fmla="*/ 1108590 h 6324600"/>
              <a:gd name="connsiteX1518" fmla="*/ 1314784 w 7810237"/>
              <a:gd name="connsiteY1518" fmla="*/ 1077053 h 6324600"/>
              <a:gd name="connsiteX1519" fmla="*/ 1346961 w 7810237"/>
              <a:gd name="connsiteY1519" fmla="*/ 1072142 h 6324600"/>
              <a:gd name="connsiteX1520" fmla="*/ 1378462 w 7810237"/>
              <a:gd name="connsiteY1520" fmla="*/ 1069033 h 6324600"/>
              <a:gd name="connsiteX1521" fmla="*/ 1399102 w 7810237"/>
              <a:gd name="connsiteY1521" fmla="*/ 1063581 h 6324600"/>
              <a:gd name="connsiteX1522" fmla="*/ 1399102 w 7810237"/>
              <a:gd name="connsiteY1522" fmla="*/ 1063581 h 6324600"/>
              <a:gd name="connsiteX1523" fmla="*/ 1378462 w 7810237"/>
              <a:gd name="connsiteY1523" fmla="*/ 1069033 h 6324600"/>
              <a:gd name="connsiteX1524" fmla="*/ 1346961 w 7810237"/>
              <a:gd name="connsiteY1524" fmla="*/ 1072142 h 6324600"/>
              <a:gd name="connsiteX1525" fmla="*/ 1314784 w 7810237"/>
              <a:gd name="connsiteY1525" fmla="*/ 1077053 h 6324600"/>
              <a:gd name="connsiteX1526" fmla="*/ 983890 w 7810237"/>
              <a:gd name="connsiteY1526" fmla="*/ 1100982 h 6324600"/>
              <a:gd name="connsiteX1527" fmla="*/ 1151222 w 7810237"/>
              <a:gd name="connsiteY1527" fmla="*/ 1074893 h 6324600"/>
              <a:gd name="connsiteX1528" fmla="*/ 1742905 w 7810237"/>
              <a:gd name="connsiteY1528" fmla="*/ 971495 h 6324600"/>
              <a:gd name="connsiteX1529" fmla="*/ 1762244 w 7810237"/>
              <a:gd name="connsiteY1529" fmla="*/ 966901 h 6324600"/>
              <a:gd name="connsiteX1530" fmla="*/ 1814385 w 7810237"/>
              <a:gd name="connsiteY1530" fmla="*/ 958341 h 6324600"/>
              <a:gd name="connsiteX1531" fmla="*/ 1835024 w 7810237"/>
              <a:gd name="connsiteY1531" fmla="*/ 952889 h 6324600"/>
              <a:gd name="connsiteX1532" fmla="*/ 1814385 w 7810237"/>
              <a:gd name="connsiteY1532" fmla="*/ 958341 h 6324600"/>
              <a:gd name="connsiteX1533" fmla="*/ 1762244 w 7810237"/>
              <a:gd name="connsiteY1533" fmla="*/ 966901 h 6324600"/>
              <a:gd name="connsiteX1534" fmla="*/ 1742905 w 7810237"/>
              <a:gd name="connsiteY1534" fmla="*/ 971495 h 6324600"/>
              <a:gd name="connsiteX1535" fmla="*/ 1287715 w 7810237"/>
              <a:gd name="connsiteY1535" fmla="*/ 1018941 h 6324600"/>
              <a:gd name="connsiteX1536" fmla="*/ 1209938 w 7810237"/>
              <a:gd name="connsiteY1536" fmla="*/ 1034209 h 6324600"/>
              <a:gd name="connsiteX1537" fmla="*/ 1158174 w 7810237"/>
              <a:gd name="connsiteY1537" fmla="*/ 1029864 h 6324600"/>
              <a:gd name="connsiteX1538" fmla="*/ 1173139 w 7810237"/>
              <a:gd name="connsiteY1538" fmla="*/ 1021485 h 6324600"/>
              <a:gd name="connsiteX1539" fmla="*/ 1153215 w 7810237"/>
              <a:gd name="connsiteY1539" fmla="*/ 1007143 h 6324600"/>
              <a:gd name="connsiteX1540" fmla="*/ 730202 w 7810237"/>
              <a:gd name="connsiteY1540" fmla="*/ 1049679 h 6324600"/>
              <a:gd name="connsiteX1541" fmla="*/ 833858 w 7810237"/>
              <a:gd name="connsiteY1541" fmla="*/ 1031611 h 6324600"/>
              <a:gd name="connsiteX1542" fmla="*/ 954746 w 7810237"/>
              <a:gd name="connsiteY1542" fmla="*/ 985930 h 6324600"/>
              <a:gd name="connsiteX1543" fmla="*/ 835193 w 7810237"/>
              <a:gd name="connsiteY1543" fmla="*/ 996835 h 6324600"/>
              <a:gd name="connsiteX1544" fmla="*/ 966612 w 7810237"/>
              <a:gd name="connsiteY1544" fmla="*/ 969983 h 6324600"/>
              <a:gd name="connsiteX1545" fmla="*/ 1031297 w 7810237"/>
              <a:gd name="connsiteY1545" fmla="*/ 943674 h 6324600"/>
              <a:gd name="connsiteX1546" fmla="*/ 879565 w 7810237"/>
              <a:gd name="connsiteY1546" fmla="*/ 959490 h 6324600"/>
              <a:gd name="connsiteX1547" fmla="*/ 1046899 w 7810237"/>
              <a:gd name="connsiteY1547" fmla="*/ 933403 h 6324600"/>
              <a:gd name="connsiteX1548" fmla="*/ 1171818 w 7810237"/>
              <a:gd name="connsiteY1548" fmla="*/ 910830 h 6324600"/>
              <a:gd name="connsiteX1549" fmla="*/ 1011992 w 7810237"/>
              <a:gd name="connsiteY1549" fmla="*/ 914349 h 6324600"/>
              <a:gd name="connsiteX1550" fmla="*/ 1039461 w 7810237"/>
              <a:gd name="connsiteY1550" fmla="*/ 888131 h 6324600"/>
              <a:gd name="connsiteX1551" fmla="*/ 1104440 w 7810237"/>
              <a:gd name="connsiteY1551" fmla="*/ 879254 h 6324600"/>
              <a:gd name="connsiteX1552" fmla="*/ 1196886 w 7810237"/>
              <a:gd name="connsiteY1552" fmla="*/ 844159 h 6324600"/>
              <a:gd name="connsiteX1553" fmla="*/ 1148519 w 7810237"/>
              <a:gd name="connsiteY1553" fmla="*/ 824477 h 6324600"/>
              <a:gd name="connsiteX1554" fmla="*/ 1185384 w 7810237"/>
              <a:gd name="connsiteY1554" fmla="*/ 809699 h 6324600"/>
              <a:gd name="connsiteX1555" fmla="*/ 894761 w 7810237"/>
              <a:gd name="connsiteY1555" fmla="*/ 841013 h 6324600"/>
              <a:gd name="connsiteX1556" fmla="*/ 993381 w 7810237"/>
              <a:gd name="connsiteY1556" fmla="*/ 818128 h 6324600"/>
              <a:gd name="connsiteX1557" fmla="*/ 1113939 w 7810237"/>
              <a:gd name="connsiteY1557" fmla="*/ 788934 h 6324600"/>
              <a:gd name="connsiteX1558" fmla="*/ 933768 w 7810237"/>
              <a:gd name="connsiteY1558" fmla="*/ 815337 h 6324600"/>
              <a:gd name="connsiteX1559" fmla="*/ 914135 w 7810237"/>
              <a:gd name="connsiteY1559" fmla="*/ 802499 h 6324600"/>
              <a:gd name="connsiteX1560" fmla="*/ 694991 w 7810237"/>
              <a:gd name="connsiteY1560" fmla="*/ 820657 h 6324600"/>
              <a:gd name="connsiteX1561" fmla="*/ 704422 w 7810237"/>
              <a:gd name="connsiteY1561" fmla="*/ 798179 h 6324600"/>
              <a:gd name="connsiteX1562" fmla="*/ 808443 w 7810237"/>
              <a:gd name="connsiteY1562" fmla="*/ 729705 h 6324600"/>
              <a:gd name="connsiteX1563" fmla="*/ 781007 w 7810237"/>
              <a:gd name="connsiteY1563" fmla="*/ 722002 h 6324600"/>
              <a:gd name="connsiteX1564" fmla="*/ 1063864 w 7810237"/>
              <a:gd name="connsiteY1564" fmla="*/ 661902 h 6324600"/>
              <a:gd name="connsiteX1565" fmla="*/ 1208121 w 7810237"/>
              <a:gd name="connsiteY1565" fmla="*/ 634736 h 6324600"/>
              <a:gd name="connsiteX1566" fmla="*/ 1355822 w 7810237"/>
              <a:gd name="connsiteY1566" fmla="*/ 595811 h 6324600"/>
              <a:gd name="connsiteX1567" fmla="*/ 1329009 w 7810237"/>
              <a:gd name="connsiteY1567" fmla="*/ 589055 h 6324600"/>
              <a:gd name="connsiteX1568" fmla="*/ 1768668 w 7810237"/>
              <a:gd name="connsiteY1568" fmla="*/ 484038 h 6324600"/>
              <a:gd name="connsiteX1569" fmla="*/ 1703691 w 7810237"/>
              <a:gd name="connsiteY1569" fmla="*/ 492913 h 6324600"/>
              <a:gd name="connsiteX1570" fmla="*/ 1584138 w 7810237"/>
              <a:gd name="connsiteY1570" fmla="*/ 503819 h 6324600"/>
              <a:gd name="connsiteX1571" fmla="*/ 1713121 w 7810237"/>
              <a:gd name="connsiteY1571" fmla="*/ 470435 h 6324600"/>
              <a:gd name="connsiteX1572" fmla="*/ 1760903 w 7810237"/>
              <a:gd name="connsiteY1572" fmla="*/ 455253 h 6324600"/>
              <a:gd name="connsiteX1573" fmla="*/ 1780241 w 7810237"/>
              <a:gd name="connsiteY1573" fmla="*/ 450658 h 6324600"/>
              <a:gd name="connsiteX1574" fmla="*/ 1780241 w 7810237"/>
              <a:gd name="connsiteY1574" fmla="*/ 450658 h 6324600"/>
              <a:gd name="connsiteX1575" fmla="*/ 1760903 w 7810237"/>
              <a:gd name="connsiteY1575" fmla="*/ 455253 h 6324600"/>
              <a:gd name="connsiteX1576" fmla="*/ 1713121 w 7810237"/>
              <a:gd name="connsiteY1576" fmla="*/ 470435 h 6324600"/>
              <a:gd name="connsiteX1577" fmla="*/ 1568864 w 7810237"/>
              <a:gd name="connsiteY1577" fmla="*/ 497603 h 6324600"/>
              <a:gd name="connsiteX1578" fmla="*/ 1549525 w 7810237"/>
              <a:gd name="connsiteY1578" fmla="*/ 502197 h 6324600"/>
              <a:gd name="connsiteX1579" fmla="*/ 1497385 w 7810237"/>
              <a:gd name="connsiteY1579" fmla="*/ 510757 h 6324600"/>
              <a:gd name="connsiteX1580" fmla="*/ 1425229 w 7810237"/>
              <a:gd name="connsiteY1580" fmla="*/ 525715 h 6324600"/>
              <a:gd name="connsiteX1581" fmla="*/ 1405267 w 7810237"/>
              <a:gd name="connsiteY1581" fmla="*/ 529364 h 6324600"/>
              <a:gd name="connsiteX1582" fmla="*/ 1272875 w 7810237"/>
              <a:gd name="connsiteY1582" fmla="*/ 540585 h 6324600"/>
              <a:gd name="connsiteX1583" fmla="*/ 1394057 w 7810237"/>
              <a:gd name="connsiteY1583" fmla="*/ 512337 h 6324600"/>
              <a:gd name="connsiteX1584" fmla="*/ 2060990 w 7810237"/>
              <a:gd name="connsiteY1584" fmla="*/ 367539 h 6324600"/>
              <a:gd name="connsiteX1585" fmla="*/ 3163517 w 7810237"/>
              <a:gd name="connsiteY1585" fmla="*/ 128536 h 6324600"/>
              <a:gd name="connsiteX1586" fmla="*/ 3148242 w 7810237"/>
              <a:gd name="connsiteY1586" fmla="*/ 122319 h 6324600"/>
              <a:gd name="connsiteX1587" fmla="*/ 3698318 w 7810237"/>
              <a:gd name="connsiteY1587" fmla="*/ 46311 h 6324600"/>
              <a:gd name="connsiteX1588" fmla="*/ 3805381 w 7810237"/>
              <a:gd name="connsiteY1588" fmla="*/ 50408 h 6324600"/>
              <a:gd name="connsiteX1589" fmla="*/ 3813511 w 7810237"/>
              <a:gd name="connsiteY1589" fmla="*/ 28785 h 6324600"/>
              <a:gd name="connsiteX1590" fmla="*/ 3845689 w 7810237"/>
              <a:gd name="connsiteY1590" fmla="*/ 23875 h 6324600"/>
              <a:gd name="connsiteX1591" fmla="*/ 3805744 w 7810237"/>
              <a:gd name="connsiteY1591" fmla="*/ 0 h 632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Lst>
            <a:rect l="l" t="t" r="r" b="b"/>
            <a:pathLst>
              <a:path w="7810237" h="6324600">
                <a:moveTo>
                  <a:pt x="4766571" y="5883366"/>
                </a:moveTo>
                <a:cubicBezTo>
                  <a:pt x="4757757" y="5883511"/>
                  <a:pt x="4736374" y="5894028"/>
                  <a:pt x="4733793" y="5902845"/>
                </a:cubicBezTo>
                <a:lnTo>
                  <a:pt x="4770035" y="5887122"/>
                </a:lnTo>
                <a:cubicBezTo>
                  <a:pt x="4771052" y="5884421"/>
                  <a:pt x="4769509" y="5883317"/>
                  <a:pt x="4766571" y="5883366"/>
                </a:cubicBezTo>
                <a:close/>
                <a:moveTo>
                  <a:pt x="4796287" y="5855075"/>
                </a:moveTo>
                <a:cubicBezTo>
                  <a:pt x="4789550" y="5853599"/>
                  <a:pt x="4772789" y="5861582"/>
                  <a:pt x="4769742" y="5869690"/>
                </a:cubicBezTo>
                <a:lnTo>
                  <a:pt x="4798804" y="5860049"/>
                </a:lnTo>
                <a:cubicBezTo>
                  <a:pt x="4799665" y="5857110"/>
                  <a:pt x="4798533" y="5855567"/>
                  <a:pt x="4796287" y="5855075"/>
                </a:cubicBezTo>
                <a:close/>
                <a:moveTo>
                  <a:pt x="4144171" y="5821989"/>
                </a:moveTo>
                <a:cubicBezTo>
                  <a:pt x="4134873" y="5822197"/>
                  <a:pt x="4120307" y="5828735"/>
                  <a:pt x="4123111" y="5832992"/>
                </a:cubicBezTo>
                <a:cubicBezTo>
                  <a:pt x="4114009" y="5838983"/>
                  <a:pt x="4143072" y="5829342"/>
                  <a:pt x="4150874" y="5824207"/>
                </a:cubicBezTo>
                <a:cubicBezTo>
                  <a:pt x="4149784" y="5822552"/>
                  <a:pt x="4147270" y="5821918"/>
                  <a:pt x="4144171" y="5821989"/>
                </a:cubicBezTo>
                <a:close/>
                <a:moveTo>
                  <a:pt x="4179058" y="5790315"/>
                </a:moveTo>
                <a:cubicBezTo>
                  <a:pt x="4167462" y="5792609"/>
                  <a:pt x="4147777" y="5802517"/>
                  <a:pt x="4150579" y="5806774"/>
                </a:cubicBezTo>
                <a:cubicBezTo>
                  <a:pt x="4142778" y="5811910"/>
                  <a:pt x="4183379" y="5802808"/>
                  <a:pt x="4186823" y="5791051"/>
                </a:cubicBezTo>
                <a:cubicBezTo>
                  <a:pt x="4185888" y="5789633"/>
                  <a:pt x="4182922" y="5789552"/>
                  <a:pt x="4179058" y="5790315"/>
                </a:cubicBezTo>
                <a:close/>
                <a:moveTo>
                  <a:pt x="4231434" y="5747701"/>
                </a:moveTo>
                <a:cubicBezTo>
                  <a:pt x="4220207" y="5749753"/>
                  <a:pt x="4201251" y="5759181"/>
                  <a:pt x="4204053" y="5763437"/>
                </a:cubicBezTo>
                <a:cubicBezTo>
                  <a:pt x="4194953" y="5769429"/>
                  <a:pt x="4234931" y="5759383"/>
                  <a:pt x="4238996" y="5748570"/>
                </a:cubicBezTo>
                <a:cubicBezTo>
                  <a:pt x="4238062" y="5747152"/>
                  <a:pt x="4235179" y="5747016"/>
                  <a:pt x="4231434" y="5747701"/>
                </a:cubicBezTo>
                <a:close/>
                <a:moveTo>
                  <a:pt x="4284669" y="5710368"/>
                </a:moveTo>
                <a:cubicBezTo>
                  <a:pt x="4284669" y="5710368"/>
                  <a:pt x="4244691" y="5720416"/>
                  <a:pt x="4248427" y="5726091"/>
                </a:cubicBezTo>
                <a:cubicBezTo>
                  <a:pt x="4240626" y="5731227"/>
                  <a:pt x="4275240" y="5732848"/>
                  <a:pt x="4284669" y="5710368"/>
                </a:cubicBezTo>
                <a:close/>
                <a:moveTo>
                  <a:pt x="4334028" y="5650738"/>
                </a:moveTo>
                <a:lnTo>
                  <a:pt x="4331470" y="5655609"/>
                </a:lnTo>
                <a:lnTo>
                  <a:pt x="4329895" y="5658610"/>
                </a:lnTo>
                <a:lnTo>
                  <a:pt x="4325306" y="5667349"/>
                </a:lnTo>
                <a:cubicBezTo>
                  <a:pt x="4325306" y="5667349"/>
                  <a:pt x="4326599" y="5664888"/>
                  <a:pt x="4328215" y="5661811"/>
                </a:cubicBezTo>
                <a:lnTo>
                  <a:pt x="4329895" y="5658610"/>
                </a:lnTo>
                <a:lnTo>
                  <a:pt x="4331242" y="5656044"/>
                </a:lnTo>
                <a:lnTo>
                  <a:pt x="4331470" y="5655609"/>
                </a:lnTo>
                <a:lnTo>
                  <a:pt x="4333059" y="5652583"/>
                </a:lnTo>
                <a:cubicBezTo>
                  <a:pt x="4334352" y="5650123"/>
                  <a:pt x="4334998" y="5648893"/>
                  <a:pt x="4334028" y="5650738"/>
                </a:cubicBezTo>
                <a:close/>
                <a:moveTo>
                  <a:pt x="4398186" y="5604034"/>
                </a:moveTo>
                <a:cubicBezTo>
                  <a:pt x="4389518" y="5604402"/>
                  <a:pt x="4368370" y="5615272"/>
                  <a:pt x="4365321" y="5623380"/>
                </a:cubicBezTo>
                <a:cubicBezTo>
                  <a:pt x="4365321" y="5623380"/>
                  <a:pt x="4405922" y="5614280"/>
                  <a:pt x="4401563" y="5607659"/>
                </a:cubicBezTo>
                <a:cubicBezTo>
                  <a:pt x="4402579" y="5604956"/>
                  <a:pt x="4401076" y="5603912"/>
                  <a:pt x="4398186" y="5604034"/>
                </a:cubicBezTo>
                <a:close/>
                <a:moveTo>
                  <a:pt x="4436160" y="5570902"/>
                </a:moveTo>
                <a:cubicBezTo>
                  <a:pt x="4429991" y="5569625"/>
                  <a:pt x="4413717" y="5577285"/>
                  <a:pt x="4409693" y="5586036"/>
                </a:cubicBezTo>
                <a:lnTo>
                  <a:pt x="4438135" y="5575449"/>
                </a:lnTo>
                <a:cubicBezTo>
                  <a:pt x="4439151" y="5572746"/>
                  <a:pt x="4438216" y="5571328"/>
                  <a:pt x="4436160" y="5570902"/>
                </a:cubicBezTo>
                <a:close/>
                <a:moveTo>
                  <a:pt x="5217144" y="5552865"/>
                </a:moveTo>
                <a:cubicBezTo>
                  <a:pt x="5209792" y="5552047"/>
                  <a:pt x="5198649" y="5555824"/>
                  <a:pt x="5201918" y="5560790"/>
                </a:cubicBezTo>
                <a:cubicBezTo>
                  <a:pt x="5194117" y="5565926"/>
                  <a:pt x="5222558" y="5555338"/>
                  <a:pt x="5222558" y="5555338"/>
                </a:cubicBezTo>
                <a:cubicBezTo>
                  <a:pt x="5221623" y="5553920"/>
                  <a:pt x="5219593" y="5553136"/>
                  <a:pt x="5217144" y="5552865"/>
                </a:cubicBezTo>
                <a:close/>
                <a:moveTo>
                  <a:pt x="5160049" y="5522844"/>
                </a:moveTo>
                <a:cubicBezTo>
                  <a:pt x="5150284" y="5523935"/>
                  <a:pt x="5133523" y="5531916"/>
                  <a:pt x="5130474" y="5540025"/>
                </a:cubicBezTo>
                <a:cubicBezTo>
                  <a:pt x="5122672" y="5545161"/>
                  <a:pt x="5158914" y="5529438"/>
                  <a:pt x="5166716" y="5524302"/>
                </a:cubicBezTo>
                <a:cubicBezTo>
                  <a:pt x="5165783" y="5522884"/>
                  <a:pt x="5163305" y="5522480"/>
                  <a:pt x="5160049" y="5522844"/>
                </a:cubicBezTo>
                <a:close/>
                <a:moveTo>
                  <a:pt x="4593965" y="5514901"/>
                </a:moveTo>
                <a:cubicBezTo>
                  <a:pt x="4590228" y="5509226"/>
                  <a:pt x="4436764" y="5644145"/>
                  <a:pt x="4421161" y="5654416"/>
                </a:cubicBezTo>
                <a:cubicBezTo>
                  <a:pt x="4375487" y="5692618"/>
                  <a:pt x="4323314" y="5735099"/>
                  <a:pt x="4283299" y="5779068"/>
                </a:cubicBezTo>
                <a:cubicBezTo>
                  <a:pt x="4238926" y="5816412"/>
                  <a:pt x="4311740" y="5768480"/>
                  <a:pt x="4348312" y="5736270"/>
                </a:cubicBezTo>
                <a:cubicBezTo>
                  <a:pt x="4407666" y="5687706"/>
                  <a:pt x="4448303" y="5644687"/>
                  <a:pt x="4513643" y="5585402"/>
                </a:cubicBezTo>
                <a:cubicBezTo>
                  <a:pt x="4541790" y="5557383"/>
                  <a:pt x="4597701" y="5520577"/>
                  <a:pt x="4593965" y="5514901"/>
                </a:cubicBezTo>
                <a:close/>
                <a:moveTo>
                  <a:pt x="5182359" y="5500024"/>
                </a:moveTo>
                <a:cubicBezTo>
                  <a:pt x="5175152" y="5499427"/>
                  <a:pt x="5164244" y="5503558"/>
                  <a:pt x="5167046" y="5507816"/>
                </a:cubicBezTo>
                <a:cubicBezTo>
                  <a:pt x="5159243" y="5512951"/>
                  <a:pt x="5187685" y="5502364"/>
                  <a:pt x="5187685" y="5502364"/>
                </a:cubicBezTo>
                <a:cubicBezTo>
                  <a:pt x="5186751" y="5500946"/>
                  <a:pt x="5184760" y="5500221"/>
                  <a:pt x="5182359" y="5500024"/>
                </a:cubicBezTo>
                <a:close/>
                <a:moveTo>
                  <a:pt x="5226731" y="5462677"/>
                </a:moveTo>
                <a:cubicBezTo>
                  <a:pt x="5219526" y="5462083"/>
                  <a:pt x="5208616" y="5466212"/>
                  <a:pt x="5211418" y="5470470"/>
                </a:cubicBezTo>
                <a:cubicBezTo>
                  <a:pt x="5203617" y="5475606"/>
                  <a:pt x="5232058" y="5465018"/>
                  <a:pt x="5232058" y="5465018"/>
                </a:cubicBezTo>
                <a:cubicBezTo>
                  <a:pt x="5231123" y="5463600"/>
                  <a:pt x="5229134" y="5462875"/>
                  <a:pt x="5226731" y="5462677"/>
                </a:cubicBezTo>
                <a:close/>
                <a:moveTo>
                  <a:pt x="4668944" y="5443616"/>
                </a:moveTo>
                <a:cubicBezTo>
                  <a:pt x="4645041" y="5454606"/>
                  <a:pt x="4562080" y="5557416"/>
                  <a:pt x="4647440" y="5471564"/>
                </a:cubicBezTo>
                <a:cubicBezTo>
                  <a:pt x="4647440" y="5471564"/>
                  <a:pt x="4671173" y="5439670"/>
                  <a:pt x="4674909" y="5445346"/>
                </a:cubicBezTo>
                <a:cubicBezTo>
                  <a:pt x="4674568" y="5442350"/>
                  <a:pt x="4672359" y="5442046"/>
                  <a:pt x="4668944" y="5443616"/>
                </a:cubicBezTo>
                <a:close/>
                <a:moveTo>
                  <a:pt x="5254195" y="5436272"/>
                </a:moveTo>
                <a:cubicBezTo>
                  <a:pt x="5244648" y="5436900"/>
                  <a:pt x="5229118" y="5443565"/>
                  <a:pt x="5232386" y="5448531"/>
                </a:cubicBezTo>
                <a:cubicBezTo>
                  <a:pt x="5224587" y="5453667"/>
                  <a:pt x="5251727" y="5443936"/>
                  <a:pt x="5260829" y="5437945"/>
                </a:cubicBezTo>
                <a:cubicBezTo>
                  <a:pt x="5259894" y="5436526"/>
                  <a:pt x="5257377" y="5436064"/>
                  <a:pt x="5254195" y="5436272"/>
                </a:cubicBezTo>
                <a:close/>
                <a:moveTo>
                  <a:pt x="4701365" y="5413164"/>
                </a:moveTo>
                <a:cubicBezTo>
                  <a:pt x="4694993" y="5411447"/>
                  <a:pt x="4678965" y="5418948"/>
                  <a:pt x="4675915" y="5427057"/>
                </a:cubicBezTo>
                <a:lnTo>
                  <a:pt x="4703680" y="5418272"/>
                </a:lnTo>
                <a:cubicBezTo>
                  <a:pt x="4704539" y="5415334"/>
                  <a:pt x="4703489" y="5413737"/>
                  <a:pt x="4701365" y="5413164"/>
                </a:cubicBezTo>
                <a:close/>
                <a:moveTo>
                  <a:pt x="5281595" y="5409508"/>
                </a:moveTo>
                <a:cubicBezTo>
                  <a:pt x="5272299" y="5409716"/>
                  <a:pt x="5257732" y="5416254"/>
                  <a:pt x="5260534" y="5420512"/>
                </a:cubicBezTo>
                <a:cubicBezTo>
                  <a:pt x="5252733" y="5425647"/>
                  <a:pt x="5280498" y="5416861"/>
                  <a:pt x="5288299" y="5411726"/>
                </a:cubicBezTo>
                <a:cubicBezTo>
                  <a:pt x="5287208" y="5410071"/>
                  <a:pt x="5284694" y="5409437"/>
                  <a:pt x="5281595" y="5409508"/>
                </a:cubicBezTo>
                <a:close/>
                <a:moveTo>
                  <a:pt x="5497959" y="5384471"/>
                </a:moveTo>
                <a:cubicBezTo>
                  <a:pt x="5491119" y="5383634"/>
                  <a:pt x="5480942" y="5387283"/>
                  <a:pt x="5483744" y="5391540"/>
                </a:cubicBezTo>
                <a:cubicBezTo>
                  <a:pt x="5475942" y="5396676"/>
                  <a:pt x="5495281" y="5392080"/>
                  <a:pt x="5503084" y="5386944"/>
                </a:cubicBezTo>
                <a:cubicBezTo>
                  <a:pt x="5502150" y="5385526"/>
                  <a:pt x="5500240" y="5384750"/>
                  <a:pt x="5497959" y="5384471"/>
                </a:cubicBezTo>
                <a:close/>
                <a:moveTo>
                  <a:pt x="5320510" y="5372895"/>
                </a:moveTo>
                <a:cubicBezTo>
                  <a:pt x="5320510" y="5372895"/>
                  <a:pt x="5320275" y="5374660"/>
                  <a:pt x="5319980" y="5376867"/>
                </a:cubicBezTo>
                <a:lnTo>
                  <a:pt x="5319904" y="5377438"/>
                </a:lnTo>
                <a:lnTo>
                  <a:pt x="5318920" y="5384811"/>
                </a:lnTo>
                <a:cubicBezTo>
                  <a:pt x="5318743" y="5386135"/>
                  <a:pt x="5318861" y="5385252"/>
                  <a:pt x="5319096" y="5383487"/>
                </a:cubicBezTo>
                <a:lnTo>
                  <a:pt x="5319904" y="5377438"/>
                </a:lnTo>
                <a:close/>
                <a:moveTo>
                  <a:pt x="5575905" y="5307971"/>
                </a:moveTo>
                <a:cubicBezTo>
                  <a:pt x="5568435" y="5306977"/>
                  <a:pt x="5557527" y="5311106"/>
                  <a:pt x="5560329" y="5315364"/>
                </a:cubicBezTo>
                <a:cubicBezTo>
                  <a:pt x="5552528" y="5320499"/>
                  <a:pt x="5572489" y="5316851"/>
                  <a:pt x="5581591" y="5310859"/>
                </a:cubicBezTo>
                <a:cubicBezTo>
                  <a:pt x="5580502" y="5309203"/>
                  <a:pt x="5578394" y="5308303"/>
                  <a:pt x="5575905" y="5307971"/>
                </a:cubicBezTo>
                <a:close/>
                <a:moveTo>
                  <a:pt x="5278915" y="5201935"/>
                </a:moveTo>
                <a:cubicBezTo>
                  <a:pt x="5267606" y="5197682"/>
                  <a:pt x="5222505" y="5228261"/>
                  <a:pt x="5212122" y="5242214"/>
                </a:cubicBezTo>
                <a:cubicBezTo>
                  <a:pt x="5058658" y="5377135"/>
                  <a:pt x="4871022" y="5584718"/>
                  <a:pt x="4730725" y="5702836"/>
                </a:cubicBezTo>
                <a:cubicBezTo>
                  <a:pt x="4805680" y="5644001"/>
                  <a:pt x="4880124" y="5578727"/>
                  <a:pt x="4961069" y="5509171"/>
                </a:cubicBezTo>
                <a:cubicBezTo>
                  <a:pt x="5045456" y="5427859"/>
                  <a:pt x="5126399" y="5358303"/>
                  <a:pt x="5170773" y="5320958"/>
                </a:cubicBezTo>
                <a:cubicBezTo>
                  <a:pt x="5162972" y="5326093"/>
                  <a:pt x="5284937" y="5194283"/>
                  <a:pt x="5281493" y="5206039"/>
                </a:cubicBezTo>
                <a:cubicBezTo>
                  <a:pt x="5281456" y="5203861"/>
                  <a:pt x="5280531" y="5202543"/>
                  <a:pt x="5278915" y="5201935"/>
                </a:cubicBezTo>
                <a:close/>
                <a:moveTo>
                  <a:pt x="5842483" y="5129626"/>
                </a:moveTo>
                <a:cubicBezTo>
                  <a:pt x="5842813" y="5113140"/>
                  <a:pt x="5668673" y="5287431"/>
                  <a:pt x="5664608" y="5298243"/>
                </a:cubicBezTo>
                <a:cubicBezTo>
                  <a:pt x="5482044" y="5476725"/>
                  <a:pt x="5324514" y="5622457"/>
                  <a:pt x="5117574" y="5800714"/>
                </a:cubicBezTo>
                <a:lnTo>
                  <a:pt x="5085069" y="5822112"/>
                </a:lnTo>
                <a:cubicBezTo>
                  <a:pt x="5089099" y="5845222"/>
                  <a:pt x="5319149" y="5634124"/>
                  <a:pt x="5142280" y="5784450"/>
                </a:cubicBezTo>
                <a:cubicBezTo>
                  <a:pt x="5364821" y="5595923"/>
                  <a:pt x="5555187" y="5412305"/>
                  <a:pt x="5750295" y="5216074"/>
                </a:cubicBezTo>
                <a:cubicBezTo>
                  <a:pt x="5777766" y="5189856"/>
                  <a:pt x="5842483" y="5129626"/>
                  <a:pt x="5842483" y="5129626"/>
                </a:cubicBezTo>
                <a:close/>
                <a:moveTo>
                  <a:pt x="5879808" y="5073214"/>
                </a:moveTo>
                <a:lnTo>
                  <a:pt x="5879702" y="5075143"/>
                </a:lnTo>
                <a:lnTo>
                  <a:pt x="5879525" y="5078358"/>
                </a:lnTo>
                <a:cubicBezTo>
                  <a:pt x="5879447" y="5079787"/>
                  <a:pt x="5879384" y="5080930"/>
                  <a:pt x="5879384" y="5080930"/>
                </a:cubicBezTo>
                <a:lnTo>
                  <a:pt x="5879702" y="5075143"/>
                </a:lnTo>
                <a:lnTo>
                  <a:pt x="5879761" y="5074071"/>
                </a:lnTo>
                <a:cubicBezTo>
                  <a:pt x="5879824" y="5072928"/>
                  <a:pt x="5879855" y="5072357"/>
                  <a:pt x="5879808" y="5073214"/>
                </a:cubicBezTo>
                <a:close/>
                <a:moveTo>
                  <a:pt x="5741622" y="5046788"/>
                </a:moveTo>
                <a:cubicBezTo>
                  <a:pt x="5735269" y="5048682"/>
                  <a:pt x="5721188" y="5067104"/>
                  <a:pt x="5721188" y="5067104"/>
                </a:cubicBezTo>
                <a:cubicBezTo>
                  <a:pt x="5659911" y="5115577"/>
                  <a:pt x="5554556" y="5218828"/>
                  <a:pt x="5526079" y="5263334"/>
                </a:cubicBezTo>
                <a:cubicBezTo>
                  <a:pt x="5493574" y="5284733"/>
                  <a:pt x="5470168" y="5300140"/>
                  <a:pt x="5469840" y="5316627"/>
                </a:cubicBezTo>
                <a:cubicBezTo>
                  <a:pt x="5452936" y="5327754"/>
                  <a:pt x="5433597" y="5332348"/>
                  <a:pt x="5441070" y="5343701"/>
                </a:cubicBezTo>
                <a:cubicBezTo>
                  <a:pt x="5364191" y="5402445"/>
                  <a:pt x="5307275" y="5457539"/>
                  <a:pt x="5262572" y="5511372"/>
                </a:cubicBezTo>
                <a:cubicBezTo>
                  <a:pt x="5197888" y="5537681"/>
                  <a:pt x="5257501" y="5540473"/>
                  <a:pt x="5262572" y="5511372"/>
                </a:cubicBezTo>
                <a:cubicBezTo>
                  <a:pt x="5327913" y="5452088"/>
                  <a:pt x="5384152" y="5398795"/>
                  <a:pt x="5441070" y="5343701"/>
                </a:cubicBezTo>
                <a:cubicBezTo>
                  <a:pt x="5445135" y="5332890"/>
                  <a:pt x="5464474" y="5328294"/>
                  <a:pt x="5469840" y="5316627"/>
                </a:cubicBezTo>
                <a:cubicBezTo>
                  <a:pt x="5493245" y="5301220"/>
                  <a:pt x="5514213" y="5279281"/>
                  <a:pt x="5526079" y="5263334"/>
                </a:cubicBezTo>
                <a:cubicBezTo>
                  <a:pt x="5595157" y="5209727"/>
                  <a:pt x="5631436" y="5160083"/>
                  <a:pt x="5688975" y="5105935"/>
                </a:cubicBezTo>
                <a:cubicBezTo>
                  <a:pt x="5681173" y="5111070"/>
                  <a:pt x="5744591" y="5051697"/>
                  <a:pt x="5744591" y="5051697"/>
                </a:cubicBezTo>
                <a:cubicBezTo>
                  <a:pt x="5744998" y="5047363"/>
                  <a:pt x="5743740" y="5046156"/>
                  <a:pt x="5741622" y="5046788"/>
                </a:cubicBezTo>
                <a:close/>
                <a:moveTo>
                  <a:pt x="5828812" y="5018967"/>
                </a:moveTo>
                <a:cubicBezTo>
                  <a:pt x="5826434" y="5017482"/>
                  <a:pt x="5821601" y="5018631"/>
                  <a:pt x="5817700" y="5021199"/>
                </a:cubicBezTo>
                <a:cubicBezTo>
                  <a:pt x="5765560" y="5029758"/>
                  <a:pt x="5700183" y="5122962"/>
                  <a:pt x="5651069" y="5172922"/>
                </a:cubicBezTo>
                <a:cubicBezTo>
                  <a:pt x="5355347" y="5459790"/>
                  <a:pt x="5007782" y="5772652"/>
                  <a:pt x="4639282" y="6073532"/>
                </a:cubicBezTo>
                <a:cubicBezTo>
                  <a:pt x="4626115" y="6090335"/>
                  <a:pt x="4509221" y="6193046"/>
                  <a:pt x="4598645" y="6116554"/>
                </a:cubicBezTo>
                <a:cubicBezTo>
                  <a:pt x="4715833" y="6031277"/>
                  <a:pt x="4808315" y="5962261"/>
                  <a:pt x="4889259" y="5892707"/>
                </a:cubicBezTo>
                <a:cubicBezTo>
                  <a:pt x="5152110" y="5677643"/>
                  <a:pt x="5374687" y="5455195"/>
                  <a:pt x="5606038" y="5243241"/>
                </a:cubicBezTo>
                <a:cubicBezTo>
                  <a:pt x="5658541" y="5184273"/>
                  <a:pt x="5742893" y="5136881"/>
                  <a:pt x="5781093" y="5087328"/>
                </a:cubicBezTo>
                <a:cubicBezTo>
                  <a:pt x="5792337" y="5070436"/>
                  <a:pt x="5780799" y="5069895"/>
                  <a:pt x="5792665" y="5053948"/>
                </a:cubicBezTo>
                <a:cubicBezTo>
                  <a:pt x="5800797" y="5032325"/>
                  <a:pt x="5817371" y="5037685"/>
                  <a:pt x="5825173" y="5032551"/>
                </a:cubicBezTo>
                <a:cubicBezTo>
                  <a:pt x="5831105" y="5024577"/>
                  <a:pt x="5831188" y="5020454"/>
                  <a:pt x="5828812" y="5018967"/>
                </a:cubicBezTo>
                <a:close/>
                <a:moveTo>
                  <a:pt x="2633025" y="4833060"/>
                </a:moveTo>
                <a:cubicBezTo>
                  <a:pt x="2627019" y="4831103"/>
                  <a:pt x="2612453" y="4837639"/>
                  <a:pt x="2615255" y="4841897"/>
                </a:cubicBezTo>
                <a:lnTo>
                  <a:pt x="2635218" y="4838248"/>
                </a:lnTo>
                <a:cubicBezTo>
                  <a:pt x="2636077" y="4835309"/>
                  <a:pt x="2635027" y="4833712"/>
                  <a:pt x="2633025" y="4833060"/>
                </a:cubicBezTo>
                <a:close/>
                <a:moveTo>
                  <a:pt x="3010463" y="4764066"/>
                </a:moveTo>
                <a:cubicBezTo>
                  <a:pt x="3009114" y="4765335"/>
                  <a:pt x="3005517" y="4768719"/>
                  <a:pt x="2998326" y="4775489"/>
                </a:cubicBezTo>
                <a:cubicBezTo>
                  <a:pt x="2998326" y="4775489"/>
                  <a:pt x="3014508" y="4760259"/>
                  <a:pt x="3010463" y="4764066"/>
                </a:cubicBezTo>
                <a:close/>
                <a:moveTo>
                  <a:pt x="3131298" y="4738123"/>
                </a:moveTo>
                <a:cubicBezTo>
                  <a:pt x="3129074" y="4738062"/>
                  <a:pt x="3124777" y="4740382"/>
                  <a:pt x="3117585" y="4747150"/>
                </a:cubicBezTo>
                <a:cubicBezTo>
                  <a:pt x="3117585" y="4747150"/>
                  <a:pt x="3106048" y="4746610"/>
                  <a:pt x="3098246" y="4751746"/>
                </a:cubicBezTo>
                <a:cubicBezTo>
                  <a:pt x="3098246" y="4751746"/>
                  <a:pt x="3086707" y="4751206"/>
                  <a:pt x="3078905" y="4756341"/>
                </a:cubicBezTo>
                <a:cubicBezTo>
                  <a:pt x="3078905" y="4756341"/>
                  <a:pt x="3066745" y="4754854"/>
                  <a:pt x="3057645" y="4760846"/>
                </a:cubicBezTo>
                <a:cubicBezTo>
                  <a:pt x="3057645" y="4760846"/>
                  <a:pt x="3046106" y="4760306"/>
                  <a:pt x="3038304" y="4765442"/>
                </a:cubicBezTo>
                <a:cubicBezTo>
                  <a:pt x="3042041" y="4771117"/>
                  <a:pt x="3049842" y="4765982"/>
                  <a:pt x="3057645" y="4760846"/>
                </a:cubicBezTo>
                <a:cubicBezTo>
                  <a:pt x="3062003" y="4767469"/>
                  <a:pt x="3071105" y="4761477"/>
                  <a:pt x="3078905" y="4756341"/>
                </a:cubicBezTo>
                <a:cubicBezTo>
                  <a:pt x="3082642" y="4762017"/>
                  <a:pt x="3090444" y="4756881"/>
                  <a:pt x="3098246" y="4751746"/>
                </a:cubicBezTo>
                <a:cubicBezTo>
                  <a:pt x="3101981" y="4757421"/>
                  <a:pt x="3109783" y="4752286"/>
                  <a:pt x="3117585" y="4747150"/>
                </a:cubicBezTo>
                <a:cubicBezTo>
                  <a:pt x="3125992" y="4759921"/>
                  <a:pt x="3137971" y="4738306"/>
                  <a:pt x="3131298" y="4738123"/>
                </a:cubicBezTo>
                <a:close/>
                <a:moveTo>
                  <a:pt x="2384561" y="4727494"/>
                </a:moveTo>
                <a:cubicBezTo>
                  <a:pt x="2396380" y="4725985"/>
                  <a:pt x="2406122" y="4728045"/>
                  <a:pt x="2414072" y="4731626"/>
                </a:cubicBezTo>
                <a:cubicBezTo>
                  <a:pt x="2386308" y="4740412"/>
                  <a:pt x="2363232" y="4739330"/>
                  <a:pt x="2342592" y="4744782"/>
                </a:cubicBezTo>
                <a:cubicBezTo>
                  <a:pt x="2358846" y="4734083"/>
                  <a:pt x="2372741" y="4729004"/>
                  <a:pt x="2384561" y="4727494"/>
                </a:cubicBezTo>
                <a:close/>
                <a:moveTo>
                  <a:pt x="2426403" y="4724526"/>
                </a:moveTo>
                <a:cubicBezTo>
                  <a:pt x="2429959" y="4723202"/>
                  <a:pt x="2432842" y="4723338"/>
                  <a:pt x="2434710" y="4726176"/>
                </a:cubicBezTo>
                <a:cubicBezTo>
                  <a:pt x="2426909" y="4731311"/>
                  <a:pt x="2414072" y="4731626"/>
                  <a:pt x="2414072" y="4731626"/>
                </a:cubicBezTo>
                <a:cubicBezTo>
                  <a:pt x="2418622" y="4728630"/>
                  <a:pt x="2422848" y="4725848"/>
                  <a:pt x="2426403" y="4724526"/>
                </a:cubicBezTo>
                <a:close/>
                <a:moveTo>
                  <a:pt x="2445904" y="4719822"/>
                </a:moveTo>
                <a:cubicBezTo>
                  <a:pt x="2449298" y="4718606"/>
                  <a:pt x="2452181" y="4718742"/>
                  <a:pt x="2454050" y="4721580"/>
                </a:cubicBezTo>
                <a:cubicBezTo>
                  <a:pt x="2446248" y="4726716"/>
                  <a:pt x="2434710" y="4726176"/>
                  <a:pt x="2434710" y="4726176"/>
                </a:cubicBezTo>
                <a:cubicBezTo>
                  <a:pt x="2438612" y="4723607"/>
                  <a:pt x="2442513" y="4721040"/>
                  <a:pt x="2445904" y="4719822"/>
                </a:cubicBezTo>
                <a:close/>
                <a:moveTo>
                  <a:pt x="2466381" y="4714478"/>
                </a:moveTo>
                <a:cubicBezTo>
                  <a:pt x="2469937" y="4713154"/>
                  <a:pt x="2472822" y="4713290"/>
                  <a:pt x="2474690" y="4716128"/>
                </a:cubicBezTo>
                <a:cubicBezTo>
                  <a:pt x="2466889" y="4721264"/>
                  <a:pt x="2454050" y="4721580"/>
                  <a:pt x="2454050" y="4721580"/>
                </a:cubicBezTo>
                <a:cubicBezTo>
                  <a:pt x="2458601" y="4718584"/>
                  <a:pt x="2462826" y="4715803"/>
                  <a:pt x="2466381" y="4714478"/>
                </a:cubicBezTo>
                <a:close/>
                <a:moveTo>
                  <a:pt x="2500650" y="4705311"/>
                </a:moveTo>
                <a:cubicBezTo>
                  <a:pt x="2509747" y="4703559"/>
                  <a:pt x="2518880" y="4703988"/>
                  <a:pt x="2526829" y="4707568"/>
                </a:cubicBezTo>
                <a:cubicBezTo>
                  <a:pt x="2506189" y="4713020"/>
                  <a:pt x="2490586" y="4723291"/>
                  <a:pt x="2474690" y="4716128"/>
                </a:cubicBezTo>
                <a:cubicBezTo>
                  <a:pt x="2482491" y="4710993"/>
                  <a:pt x="2491552" y="4707062"/>
                  <a:pt x="2500650" y="4705311"/>
                </a:cubicBezTo>
                <a:close/>
                <a:moveTo>
                  <a:pt x="2538024" y="4701216"/>
                </a:moveTo>
                <a:cubicBezTo>
                  <a:pt x="2541415" y="4700000"/>
                  <a:pt x="2544300" y="4700134"/>
                  <a:pt x="2546169" y="4702972"/>
                </a:cubicBezTo>
                <a:cubicBezTo>
                  <a:pt x="2538368" y="4708108"/>
                  <a:pt x="2526829" y="4707568"/>
                  <a:pt x="2526829" y="4707568"/>
                </a:cubicBezTo>
                <a:cubicBezTo>
                  <a:pt x="2530730" y="4705001"/>
                  <a:pt x="2534630" y="4702432"/>
                  <a:pt x="2538024" y="4701216"/>
                </a:cubicBezTo>
                <a:close/>
                <a:moveTo>
                  <a:pt x="2556611" y="4694064"/>
                </a:moveTo>
                <a:cubicBezTo>
                  <a:pt x="2560796" y="4693344"/>
                  <a:pt x="2564939" y="4694684"/>
                  <a:pt x="2566809" y="4697522"/>
                </a:cubicBezTo>
                <a:cubicBezTo>
                  <a:pt x="2557706" y="4703514"/>
                  <a:pt x="2546169" y="4702972"/>
                  <a:pt x="2546169" y="4702972"/>
                </a:cubicBezTo>
                <a:cubicBezTo>
                  <a:pt x="2548201" y="4697567"/>
                  <a:pt x="2552427" y="4694786"/>
                  <a:pt x="2556611" y="4694064"/>
                </a:cubicBezTo>
                <a:close/>
                <a:moveTo>
                  <a:pt x="2576601" y="4689041"/>
                </a:moveTo>
                <a:cubicBezTo>
                  <a:pt x="2580461" y="4688534"/>
                  <a:pt x="2584278" y="4690089"/>
                  <a:pt x="2586147" y="4692926"/>
                </a:cubicBezTo>
                <a:cubicBezTo>
                  <a:pt x="2578346" y="4698062"/>
                  <a:pt x="2566809" y="4697522"/>
                  <a:pt x="2566809" y="4697522"/>
                </a:cubicBezTo>
                <a:cubicBezTo>
                  <a:pt x="2568840" y="4692117"/>
                  <a:pt x="2572741" y="4689549"/>
                  <a:pt x="2576601" y="4689041"/>
                </a:cubicBezTo>
                <a:close/>
                <a:moveTo>
                  <a:pt x="2596018" y="4684565"/>
                </a:moveTo>
                <a:cubicBezTo>
                  <a:pt x="2599956" y="4684175"/>
                  <a:pt x="2603930" y="4685966"/>
                  <a:pt x="2606109" y="4689278"/>
                </a:cubicBezTo>
                <a:cubicBezTo>
                  <a:pt x="2598308" y="4694412"/>
                  <a:pt x="2586147" y="4692926"/>
                  <a:pt x="2586147" y="4692926"/>
                </a:cubicBezTo>
                <a:cubicBezTo>
                  <a:pt x="2588181" y="4687520"/>
                  <a:pt x="2592082" y="4684953"/>
                  <a:pt x="2596018" y="4684565"/>
                </a:cubicBezTo>
                <a:close/>
                <a:moveTo>
                  <a:pt x="2689355" y="4663651"/>
                </a:moveTo>
                <a:cubicBezTo>
                  <a:pt x="2698982" y="4662970"/>
                  <a:pt x="2708799" y="4663373"/>
                  <a:pt x="2718868" y="4665220"/>
                </a:cubicBezTo>
                <a:cubicBezTo>
                  <a:pt x="2678266" y="4674320"/>
                  <a:pt x="2642022" y="4690043"/>
                  <a:pt x="2606109" y="4689278"/>
                </a:cubicBezTo>
                <a:cubicBezTo>
                  <a:pt x="2633292" y="4677485"/>
                  <a:pt x="2660472" y="4665694"/>
                  <a:pt x="2689355" y="4663651"/>
                </a:cubicBezTo>
                <a:close/>
                <a:moveTo>
                  <a:pt x="2739855" y="4650387"/>
                </a:moveTo>
                <a:cubicBezTo>
                  <a:pt x="2747106" y="4648664"/>
                  <a:pt x="2753809" y="4650353"/>
                  <a:pt x="2757546" y="4656028"/>
                </a:cubicBezTo>
                <a:cubicBezTo>
                  <a:pt x="2738206" y="4660624"/>
                  <a:pt x="2730405" y="4665760"/>
                  <a:pt x="2718868" y="4665220"/>
                </a:cubicBezTo>
                <a:cubicBezTo>
                  <a:pt x="2724801" y="4657246"/>
                  <a:pt x="2732603" y="4652111"/>
                  <a:pt x="2739855" y="4650387"/>
                </a:cubicBezTo>
                <a:close/>
                <a:moveTo>
                  <a:pt x="2768477" y="4646800"/>
                </a:moveTo>
                <a:cubicBezTo>
                  <a:pt x="2772500" y="4646186"/>
                  <a:pt x="2776319" y="4647739"/>
                  <a:pt x="2778186" y="4650577"/>
                </a:cubicBezTo>
                <a:cubicBezTo>
                  <a:pt x="2770383" y="4655712"/>
                  <a:pt x="2757546" y="4656028"/>
                  <a:pt x="2757546" y="4656028"/>
                </a:cubicBezTo>
                <a:cubicBezTo>
                  <a:pt x="2760228" y="4650195"/>
                  <a:pt x="2764454" y="4647413"/>
                  <a:pt x="2768477" y="4646800"/>
                </a:cubicBezTo>
                <a:close/>
                <a:moveTo>
                  <a:pt x="2788057" y="4642215"/>
                </a:moveTo>
                <a:cubicBezTo>
                  <a:pt x="2791993" y="4641827"/>
                  <a:pt x="2795969" y="4643617"/>
                  <a:pt x="2798148" y="4646928"/>
                </a:cubicBezTo>
                <a:cubicBezTo>
                  <a:pt x="2790347" y="4652064"/>
                  <a:pt x="2778186" y="4650577"/>
                  <a:pt x="2778186" y="4650577"/>
                </a:cubicBezTo>
                <a:cubicBezTo>
                  <a:pt x="2780218" y="4645172"/>
                  <a:pt x="2784119" y="4642603"/>
                  <a:pt x="2788057" y="4642215"/>
                </a:cubicBezTo>
                <a:close/>
                <a:moveTo>
                  <a:pt x="2843652" y="4627270"/>
                </a:moveTo>
                <a:cubicBezTo>
                  <a:pt x="2848174" y="4627725"/>
                  <a:pt x="2852713" y="4629313"/>
                  <a:pt x="2857467" y="4632287"/>
                </a:cubicBezTo>
                <a:cubicBezTo>
                  <a:pt x="2830325" y="4642018"/>
                  <a:pt x="2809685" y="4647468"/>
                  <a:pt x="2798148" y="4646928"/>
                </a:cubicBezTo>
                <a:cubicBezTo>
                  <a:pt x="2816676" y="4634731"/>
                  <a:pt x="2830086" y="4625903"/>
                  <a:pt x="2843652" y="4627270"/>
                </a:cubicBezTo>
                <a:close/>
                <a:moveTo>
                  <a:pt x="2879064" y="4616924"/>
                </a:moveTo>
                <a:cubicBezTo>
                  <a:pt x="2881662" y="4617374"/>
                  <a:pt x="2884039" y="4618861"/>
                  <a:pt x="2885907" y="4621699"/>
                </a:cubicBezTo>
                <a:cubicBezTo>
                  <a:pt x="2870304" y="4631970"/>
                  <a:pt x="2861202" y="4637962"/>
                  <a:pt x="2857467" y="4632287"/>
                </a:cubicBezTo>
                <a:cubicBezTo>
                  <a:pt x="2861491" y="4623535"/>
                  <a:pt x="2871272" y="4615571"/>
                  <a:pt x="2879064" y="4616924"/>
                </a:cubicBezTo>
                <a:close/>
                <a:moveTo>
                  <a:pt x="2915652" y="4609554"/>
                </a:moveTo>
                <a:cubicBezTo>
                  <a:pt x="2918985" y="4609839"/>
                  <a:pt x="2922535" y="4610808"/>
                  <a:pt x="2926508" y="4612599"/>
                </a:cubicBezTo>
                <a:cubicBezTo>
                  <a:pt x="2909605" y="4623726"/>
                  <a:pt x="2890266" y="4628322"/>
                  <a:pt x="2885907" y="4621699"/>
                </a:cubicBezTo>
                <a:cubicBezTo>
                  <a:pt x="2897610" y="4613996"/>
                  <a:pt x="2905655" y="4608700"/>
                  <a:pt x="2915652" y="4609554"/>
                </a:cubicBezTo>
                <a:close/>
                <a:moveTo>
                  <a:pt x="2936301" y="4604118"/>
                </a:moveTo>
                <a:cubicBezTo>
                  <a:pt x="2940161" y="4603611"/>
                  <a:pt x="2943980" y="4605165"/>
                  <a:pt x="2945848" y="4608003"/>
                </a:cubicBezTo>
                <a:cubicBezTo>
                  <a:pt x="2938046" y="4613139"/>
                  <a:pt x="2926508" y="4612599"/>
                  <a:pt x="2926508" y="4612599"/>
                </a:cubicBezTo>
                <a:cubicBezTo>
                  <a:pt x="2928542" y="4607192"/>
                  <a:pt x="2932442" y="4604625"/>
                  <a:pt x="2936301" y="4604118"/>
                </a:cubicBezTo>
                <a:close/>
                <a:moveTo>
                  <a:pt x="2956291" y="4599095"/>
                </a:moveTo>
                <a:cubicBezTo>
                  <a:pt x="2960476" y="4598374"/>
                  <a:pt x="2964620" y="4599715"/>
                  <a:pt x="2966487" y="4602553"/>
                </a:cubicBezTo>
                <a:cubicBezTo>
                  <a:pt x="2957385" y="4608543"/>
                  <a:pt x="2945848" y="4608003"/>
                  <a:pt x="2945848" y="4608003"/>
                </a:cubicBezTo>
                <a:cubicBezTo>
                  <a:pt x="2947881" y="4602598"/>
                  <a:pt x="2952107" y="4599817"/>
                  <a:pt x="2956291" y="4599095"/>
                </a:cubicBezTo>
                <a:close/>
                <a:moveTo>
                  <a:pt x="2976281" y="4594072"/>
                </a:moveTo>
                <a:cubicBezTo>
                  <a:pt x="2980141" y="4593565"/>
                  <a:pt x="2983959" y="4595119"/>
                  <a:pt x="2985826" y="4597957"/>
                </a:cubicBezTo>
                <a:cubicBezTo>
                  <a:pt x="2978024" y="4603093"/>
                  <a:pt x="2966487" y="4602553"/>
                  <a:pt x="2966487" y="4602553"/>
                </a:cubicBezTo>
                <a:cubicBezTo>
                  <a:pt x="2968521" y="4597146"/>
                  <a:pt x="2972421" y="4594579"/>
                  <a:pt x="2976281" y="4594072"/>
                </a:cubicBezTo>
                <a:close/>
                <a:moveTo>
                  <a:pt x="2995698" y="4589594"/>
                </a:moveTo>
                <a:cubicBezTo>
                  <a:pt x="2999636" y="4589206"/>
                  <a:pt x="3003611" y="4590997"/>
                  <a:pt x="3005789" y="4594307"/>
                </a:cubicBezTo>
                <a:cubicBezTo>
                  <a:pt x="2997988" y="4599444"/>
                  <a:pt x="2985826" y="4597957"/>
                  <a:pt x="2985826" y="4597957"/>
                </a:cubicBezTo>
                <a:cubicBezTo>
                  <a:pt x="2987859" y="4592552"/>
                  <a:pt x="2991760" y="4589984"/>
                  <a:pt x="2995698" y="4589594"/>
                </a:cubicBezTo>
                <a:close/>
                <a:moveTo>
                  <a:pt x="3015999" y="4585044"/>
                </a:moveTo>
                <a:cubicBezTo>
                  <a:pt x="3020261" y="4584441"/>
                  <a:pt x="3024560" y="4586017"/>
                  <a:pt x="3026429" y="4588857"/>
                </a:cubicBezTo>
                <a:cubicBezTo>
                  <a:pt x="3017327" y="4594847"/>
                  <a:pt x="3005789" y="4594307"/>
                  <a:pt x="3005789" y="4594307"/>
                </a:cubicBezTo>
                <a:cubicBezTo>
                  <a:pt x="3007511" y="4588429"/>
                  <a:pt x="3011735" y="4585646"/>
                  <a:pt x="3015999" y="4585044"/>
                </a:cubicBezTo>
                <a:close/>
                <a:moveTo>
                  <a:pt x="3070472" y="4567998"/>
                </a:moveTo>
                <a:cubicBezTo>
                  <a:pt x="3049504" y="4589937"/>
                  <a:pt x="3037966" y="4589397"/>
                  <a:pt x="3026429" y="4588857"/>
                </a:cubicBezTo>
                <a:cubicBezTo>
                  <a:pt x="3038295" y="4572910"/>
                  <a:pt x="3058934" y="4567458"/>
                  <a:pt x="3070472" y="4567998"/>
                </a:cubicBezTo>
                <a:close/>
                <a:moveTo>
                  <a:pt x="3089813" y="4563403"/>
                </a:moveTo>
                <a:cubicBezTo>
                  <a:pt x="3085748" y="4574215"/>
                  <a:pt x="3074209" y="4573674"/>
                  <a:pt x="3070472" y="4567998"/>
                </a:cubicBezTo>
                <a:cubicBezTo>
                  <a:pt x="3078275" y="4562863"/>
                  <a:pt x="3089813" y="4563403"/>
                  <a:pt x="3089813" y="4563403"/>
                </a:cubicBezTo>
                <a:close/>
                <a:moveTo>
                  <a:pt x="3110452" y="4557952"/>
                </a:moveTo>
                <a:cubicBezTo>
                  <a:pt x="3105710" y="4570565"/>
                  <a:pt x="3093548" y="4569080"/>
                  <a:pt x="3089813" y="4563403"/>
                </a:cubicBezTo>
                <a:cubicBezTo>
                  <a:pt x="3097613" y="4558267"/>
                  <a:pt x="3101350" y="4563944"/>
                  <a:pt x="3110452" y="4557952"/>
                </a:cubicBezTo>
                <a:close/>
                <a:moveTo>
                  <a:pt x="3599240" y="4556185"/>
                </a:moveTo>
                <a:lnTo>
                  <a:pt x="3595480" y="4558661"/>
                </a:lnTo>
                <a:cubicBezTo>
                  <a:pt x="3595480" y="4558661"/>
                  <a:pt x="3596453" y="4558020"/>
                  <a:pt x="3597673" y="4557217"/>
                </a:cubicBezTo>
                <a:close/>
                <a:moveTo>
                  <a:pt x="3602062" y="4554327"/>
                </a:moveTo>
                <a:cubicBezTo>
                  <a:pt x="3602793" y="4553847"/>
                  <a:pt x="3602306" y="4554167"/>
                  <a:pt x="3601331" y="4554809"/>
                </a:cubicBezTo>
                <a:lnTo>
                  <a:pt x="3599240" y="4556185"/>
                </a:lnTo>
                <a:close/>
                <a:moveTo>
                  <a:pt x="3130414" y="4554302"/>
                </a:moveTo>
                <a:cubicBezTo>
                  <a:pt x="3126349" y="4565115"/>
                  <a:pt x="3114812" y="4564573"/>
                  <a:pt x="3110452" y="4557952"/>
                </a:cubicBezTo>
                <a:cubicBezTo>
                  <a:pt x="3118253" y="4552817"/>
                  <a:pt x="3122612" y="4559438"/>
                  <a:pt x="3130414" y="4554302"/>
                </a:cubicBezTo>
                <a:close/>
                <a:moveTo>
                  <a:pt x="3149753" y="4549706"/>
                </a:moveTo>
                <a:cubicBezTo>
                  <a:pt x="3145687" y="4560519"/>
                  <a:pt x="3134150" y="4559978"/>
                  <a:pt x="3130414" y="4554302"/>
                </a:cubicBezTo>
                <a:cubicBezTo>
                  <a:pt x="3138215" y="4549166"/>
                  <a:pt x="3141951" y="4554842"/>
                  <a:pt x="3149753" y="4549706"/>
                </a:cubicBezTo>
                <a:close/>
                <a:moveTo>
                  <a:pt x="3623393" y="4542318"/>
                </a:moveTo>
                <a:cubicBezTo>
                  <a:pt x="3626644" y="4540180"/>
                  <a:pt x="3629853" y="4540100"/>
                  <a:pt x="3631722" y="4542938"/>
                </a:cubicBezTo>
                <a:cubicBezTo>
                  <a:pt x="3631722" y="4542938"/>
                  <a:pt x="3622620" y="4548930"/>
                  <a:pt x="3614819" y="4554066"/>
                </a:cubicBezTo>
                <a:cubicBezTo>
                  <a:pt x="3616850" y="4548661"/>
                  <a:pt x="3620142" y="4544460"/>
                  <a:pt x="3623393" y="4542318"/>
                </a:cubicBezTo>
                <a:close/>
                <a:moveTo>
                  <a:pt x="3020750" y="4539884"/>
                </a:moveTo>
                <a:cubicBezTo>
                  <a:pt x="3016812" y="4540273"/>
                  <a:pt x="3012911" y="4542841"/>
                  <a:pt x="3011190" y="4548720"/>
                </a:cubicBezTo>
                <a:cubicBezTo>
                  <a:pt x="3006830" y="4542098"/>
                  <a:pt x="2995292" y="4541558"/>
                  <a:pt x="2989927" y="4553225"/>
                </a:cubicBezTo>
                <a:cubicBezTo>
                  <a:pt x="2986191" y="4547550"/>
                  <a:pt x="2974653" y="4547010"/>
                  <a:pt x="2970588" y="4557821"/>
                </a:cubicBezTo>
                <a:cubicBezTo>
                  <a:pt x="2966852" y="4552144"/>
                  <a:pt x="2955314" y="4551604"/>
                  <a:pt x="2951248" y="4562415"/>
                </a:cubicBezTo>
                <a:cubicBezTo>
                  <a:pt x="2947513" y="4556739"/>
                  <a:pt x="2935974" y="4556199"/>
                  <a:pt x="2930608" y="4567867"/>
                </a:cubicBezTo>
                <a:cubicBezTo>
                  <a:pt x="2926873" y="4562191"/>
                  <a:pt x="2914711" y="4560704"/>
                  <a:pt x="2911269" y="4572462"/>
                </a:cubicBezTo>
                <a:cubicBezTo>
                  <a:pt x="2739871" y="4609360"/>
                  <a:pt x="2571237" y="4636303"/>
                  <a:pt x="2399508" y="4689688"/>
                </a:cubicBezTo>
                <a:cubicBezTo>
                  <a:pt x="2375461" y="4672976"/>
                  <a:pt x="2359202" y="4716221"/>
                  <a:pt x="2399508" y="4689688"/>
                </a:cubicBezTo>
                <a:cubicBezTo>
                  <a:pt x="2563106" y="4657926"/>
                  <a:pt x="2734506" y="4621028"/>
                  <a:pt x="2911269" y="4572462"/>
                </a:cubicBezTo>
                <a:cubicBezTo>
                  <a:pt x="2911269" y="4572462"/>
                  <a:pt x="2922807" y="4573002"/>
                  <a:pt x="2930608" y="4567867"/>
                </a:cubicBezTo>
                <a:cubicBezTo>
                  <a:pt x="2930608" y="4567867"/>
                  <a:pt x="2943446" y="4567550"/>
                  <a:pt x="2951248" y="4562415"/>
                </a:cubicBezTo>
                <a:cubicBezTo>
                  <a:pt x="2951248" y="4562415"/>
                  <a:pt x="2962787" y="4562956"/>
                  <a:pt x="2970588" y="4557821"/>
                </a:cubicBezTo>
                <a:cubicBezTo>
                  <a:pt x="2970588" y="4557821"/>
                  <a:pt x="2982126" y="4558361"/>
                  <a:pt x="2989927" y="4553225"/>
                </a:cubicBezTo>
                <a:cubicBezTo>
                  <a:pt x="2989927" y="4553225"/>
                  <a:pt x="3003388" y="4553856"/>
                  <a:pt x="3011190" y="4548720"/>
                </a:cubicBezTo>
                <a:cubicBezTo>
                  <a:pt x="3011190" y="4548720"/>
                  <a:pt x="3022727" y="4549260"/>
                  <a:pt x="3030528" y="4544125"/>
                </a:cubicBezTo>
                <a:cubicBezTo>
                  <a:pt x="3028661" y="4541285"/>
                  <a:pt x="3024687" y="4539496"/>
                  <a:pt x="3020750" y="4539884"/>
                </a:cubicBezTo>
                <a:close/>
                <a:moveTo>
                  <a:pt x="3173270" y="4537657"/>
                </a:moveTo>
                <a:cubicBezTo>
                  <a:pt x="3175503" y="4537333"/>
                  <a:pt x="3177260" y="4537701"/>
                  <a:pt x="3178194" y="4539121"/>
                </a:cubicBezTo>
                <a:cubicBezTo>
                  <a:pt x="3165026" y="4555924"/>
                  <a:pt x="3157225" y="4561059"/>
                  <a:pt x="3149753" y="4549706"/>
                </a:cubicBezTo>
                <a:cubicBezTo>
                  <a:pt x="3155603" y="4545856"/>
                  <a:pt x="3166576" y="4538634"/>
                  <a:pt x="3173270" y="4537657"/>
                </a:cubicBezTo>
                <a:close/>
                <a:moveTo>
                  <a:pt x="3197534" y="4534525"/>
                </a:moveTo>
                <a:cubicBezTo>
                  <a:pt x="3193469" y="4545336"/>
                  <a:pt x="3181931" y="4544796"/>
                  <a:pt x="3178194" y="4539121"/>
                </a:cubicBezTo>
                <a:cubicBezTo>
                  <a:pt x="3185996" y="4533985"/>
                  <a:pt x="3189733" y="4539661"/>
                  <a:pt x="3197534" y="4534525"/>
                </a:cubicBezTo>
                <a:close/>
                <a:moveTo>
                  <a:pt x="3218174" y="4529075"/>
                </a:moveTo>
                <a:cubicBezTo>
                  <a:pt x="3205006" y="4545876"/>
                  <a:pt x="3201270" y="4540201"/>
                  <a:pt x="3197534" y="4534525"/>
                </a:cubicBezTo>
                <a:cubicBezTo>
                  <a:pt x="3205335" y="4529389"/>
                  <a:pt x="3209072" y="4535065"/>
                  <a:pt x="3218174" y="4529075"/>
                </a:cubicBezTo>
                <a:close/>
                <a:moveTo>
                  <a:pt x="3237512" y="4524478"/>
                </a:moveTo>
                <a:cubicBezTo>
                  <a:pt x="3226269" y="4541371"/>
                  <a:pt x="3221909" y="4534749"/>
                  <a:pt x="3218174" y="4529075"/>
                </a:cubicBezTo>
                <a:cubicBezTo>
                  <a:pt x="3225974" y="4523939"/>
                  <a:pt x="3229711" y="4529615"/>
                  <a:pt x="3237512" y="4524478"/>
                </a:cubicBezTo>
                <a:close/>
                <a:moveTo>
                  <a:pt x="3258775" y="4519973"/>
                </a:moveTo>
                <a:cubicBezTo>
                  <a:pt x="3245607" y="4536776"/>
                  <a:pt x="3241871" y="4531100"/>
                  <a:pt x="3237512" y="4524478"/>
                </a:cubicBezTo>
                <a:cubicBezTo>
                  <a:pt x="3245313" y="4519342"/>
                  <a:pt x="3249673" y="4525965"/>
                  <a:pt x="3258775" y="4519973"/>
                </a:cubicBezTo>
                <a:close/>
                <a:moveTo>
                  <a:pt x="3285914" y="4510243"/>
                </a:moveTo>
                <a:cubicBezTo>
                  <a:pt x="3274048" y="4526188"/>
                  <a:pt x="3266247" y="4531324"/>
                  <a:pt x="3258775" y="4519973"/>
                </a:cubicBezTo>
                <a:cubicBezTo>
                  <a:pt x="3266576" y="4514837"/>
                  <a:pt x="3274377" y="4509702"/>
                  <a:pt x="3285914" y="4510243"/>
                </a:cubicBezTo>
                <a:close/>
                <a:moveTo>
                  <a:pt x="3306556" y="4504791"/>
                </a:moveTo>
                <a:cubicBezTo>
                  <a:pt x="3293387" y="4521594"/>
                  <a:pt x="3289653" y="4515919"/>
                  <a:pt x="3285914" y="4510243"/>
                </a:cubicBezTo>
                <a:cubicBezTo>
                  <a:pt x="3293718" y="4505108"/>
                  <a:pt x="3297454" y="4510783"/>
                  <a:pt x="3306556" y="4504791"/>
                </a:cubicBezTo>
                <a:close/>
                <a:moveTo>
                  <a:pt x="3325894" y="4500196"/>
                </a:moveTo>
                <a:cubicBezTo>
                  <a:pt x="3314649" y="4517090"/>
                  <a:pt x="3310290" y="4510467"/>
                  <a:pt x="3306556" y="4504791"/>
                </a:cubicBezTo>
                <a:cubicBezTo>
                  <a:pt x="3314357" y="4499656"/>
                  <a:pt x="3318094" y="4505331"/>
                  <a:pt x="3325894" y="4500196"/>
                </a:cubicBezTo>
                <a:close/>
                <a:moveTo>
                  <a:pt x="3353658" y="4491411"/>
                </a:moveTo>
                <a:cubicBezTo>
                  <a:pt x="3338055" y="4501683"/>
                  <a:pt x="3333990" y="4512494"/>
                  <a:pt x="3325894" y="4500196"/>
                </a:cubicBezTo>
                <a:cubicBezTo>
                  <a:pt x="3333696" y="4495060"/>
                  <a:pt x="3341497" y="4489926"/>
                  <a:pt x="3353658" y="4491411"/>
                </a:cubicBezTo>
                <a:close/>
                <a:moveTo>
                  <a:pt x="3374297" y="4485960"/>
                </a:moveTo>
                <a:cubicBezTo>
                  <a:pt x="3361130" y="4502763"/>
                  <a:pt x="3357394" y="4497087"/>
                  <a:pt x="3353658" y="4491411"/>
                </a:cubicBezTo>
                <a:cubicBezTo>
                  <a:pt x="3362760" y="4485420"/>
                  <a:pt x="3366496" y="4491095"/>
                  <a:pt x="3374297" y="4485960"/>
                </a:cubicBezTo>
                <a:close/>
                <a:moveTo>
                  <a:pt x="3393638" y="4481366"/>
                </a:moveTo>
                <a:cubicBezTo>
                  <a:pt x="3381770" y="4497311"/>
                  <a:pt x="3378035" y="4491637"/>
                  <a:pt x="3374297" y="4485960"/>
                </a:cubicBezTo>
                <a:cubicBezTo>
                  <a:pt x="3382099" y="4480824"/>
                  <a:pt x="3385836" y="4486501"/>
                  <a:pt x="3393638" y="4481366"/>
                </a:cubicBezTo>
                <a:close/>
                <a:moveTo>
                  <a:pt x="3422079" y="4470778"/>
                </a:moveTo>
                <a:cubicBezTo>
                  <a:pt x="3405175" y="4481904"/>
                  <a:pt x="3401110" y="4492717"/>
                  <a:pt x="3393638" y="4481366"/>
                </a:cubicBezTo>
                <a:cubicBezTo>
                  <a:pt x="3401439" y="4476228"/>
                  <a:pt x="3410539" y="4470238"/>
                  <a:pt x="3422079" y="4470778"/>
                </a:cubicBezTo>
                <a:close/>
                <a:moveTo>
                  <a:pt x="3430774" y="4469122"/>
                </a:moveTo>
                <a:cubicBezTo>
                  <a:pt x="3432682" y="4469900"/>
                  <a:pt x="3433616" y="4471318"/>
                  <a:pt x="3433616" y="4471318"/>
                </a:cubicBezTo>
                <a:cubicBezTo>
                  <a:pt x="3430174" y="4483075"/>
                  <a:pt x="3425815" y="4476454"/>
                  <a:pt x="3422079" y="4470778"/>
                </a:cubicBezTo>
                <a:cubicBezTo>
                  <a:pt x="3425979" y="4468210"/>
                  <a:pt x="3428864" y="4468344"/>
                  <a:pt x="3430774" y="4469122"/>
                </a:cubicBezTo>
                <a:close/>
                <a:moveTo>
                  <a:pt x="3450587" y="4464893"/>
                </a:moveTo>
                <a:cubicBezTo>
                  <a:pt x="3453789" y="4465157"/>
                  <a:pt x="3454879" y="4466813"/>
                  <a:pt x="3454879" y="4466813"/>
                </a:cubicBezTo>
                <a:cubicBezTo>
                  <a:pt x="3449513" y="4478481"/>
                  <a:pt x="3445777" y="4472804"/>
                  <a:pt x="3433616" y="4471318"/>
                </a:cubicBezTo>
                <a:cubicBezTo>
                  <a:pt x="3442069" y="4465755"/>
                  <a:pt x="3447384" y="4464628"/>
                  <a:pt x="3450587" y="4464893"/>
                </a:cubicBezTo>
                <a:close/>
                <a:moveTo>
                  <a:pt x="3472899" y="4455966"/>
                </a:moveTo>
                <a:cubicBezTo>
                  <a:pt x="3477267" y="4454108"/>
                  <a:pt x="3480151" y="4454244"/>
                  <a:pt x="3482019" y="4457082"/>
                </a:cubicBezTo>
                <a:cubicBezTo>
                  <a:pt x="3474217" y="4462218"/>
                  <a:pt x="3470152" y="4473029"/>
                  <a:pt x="3454879" y="4466813"/>
                </a:cubicBezTo>
                <a:cubicBezTo>
                  <a:pt x="3462680" y="4461678"/>
                  <a:pt x="3468531" y="4457826"/>
                  <a:pt x="3472899" y="4455966"/>
                </a:cubicBezTo>
                <a:close/>
                <a:moveTo>
                  <a:pt x="3498678" y="4450184"/>
                </a:moveTo>
                <a:cubicBezTo>
                  <a:pt x="3501725" y="4450212"/>
                  <a:pt x="3502658" y="4451630"/>
                  <a:pt x="3502658" y="4451630"/>
                </a:cubicBezTo>
                <a:cubicBezTo>
                  <a:pt x="3497294" y="4463298"/>
                  <a:pt x="3493558" y="4457622"/>
                  <a:pt x="3482019" y="4457082"/>
                </a:cubicBezTo>
                <a:cubicBezTo>
                  <a:pt x="3490471" y="4451518"/>
                  <a:pt x="3495630" y="4450156"/>
                  <a:pt x="3498678" y="4450184"/>
                </a:cubicBezTo>
                <a:close/>
                <a:moveTo>
                  <a:pt x="3518179" y="4445482"/>
                </a:moveTo>
                <a:cubicBezTo>
                  <a:pt x="3521064" y="4445617"/>
                  <a:pt x="3521999" y="4447035"/>
                  <a:pt x="3521999" y="4447035"/>
                </a:cubicBezTo>
                <a:cubicBezTo>
                  <a:pt x="3517934" y="4457848"/>
                  <a:pt x="3514197" y="4452170"/>
                  <a:pt x="3502658" y="4451630"/>
                </a:cubicBezTo>
                <a:cubicBezTo>
                  <a:pt x="3510460" y="4446495"/>
                  <a:pt x="3515295" y="4445346"/>
                  <a:pt x="3518179" y="4445482"/>
                </a:cubicBezTo>
                <a:close/>
                <a:moveTo>
                  <a:pt x="3540019" y="4436189"/>
                </a:moveTo>
                <a:cubicBezTo>
                  <a:pt x="3544387" y="4434331"/>
                  <a:pt x="3547271" y="4434466"/>
                  <a:pt x="3549139" y="4437305"/>
                </a:cubicBezTo>
                <a:cubicBezTo>
                  <a:pt x="3541337" y="4442441"/>
                  <a:pt x="3533536" y="4447576"/>
                  <a:pt x="3521999" y="4447035"/>
                </a:cubicBezTo>
                <a:cubicBezTo>
                  <a:pt x="3529800" y="4441899"/>
                  <a:pt x="3535651" y="4438049"/>
                  <a:pt x="3540019" y="4436189"/>
                </a:cubicBezTo>
                <a:close/>
                <a:moveTo>
                  <a:pt x="3566109" y="4430880"/>
                </a:moveTo>
                <a:cubicBezTo>
                  <a:pt x="3569312" y="4431144"/>
                  <a:pt x="3570401" y="4432800"/>
                  <a:pt x="3570401" y="4432800"/>
                </a:cubicBezTo>
                <a:cubicBezTo>
                  <a:pt x="3562600" y="4437936"/>
                  <a:pt x="3562600" y="4437936"/>
                  <a:pt x="3549139" y="4437305"/>
                </a:cubicBezTo>
                <a:cubicBezTo>
                  <a:pt x="3557591" y="4431741"/>
                  <a:pt x="3562905" y="4430615"/>
                  <a:pt x="3566109" y="4430880"/>
                </a:cubicBezTo>
                <a:close/>
                <a:moveTo>
                  <a:pt x="3612432" y="4415429"/>
                </a:moveTo>
                <a:cubicBezTo>
                  <a:pt x="3615257" y="4415474"/>
                  <a:pt x="3617248" y="4416198"/>
                  <a:pt x="3618181" y="4417617"/>
                </a:cubicBezTo>
                <a:cubicBezTo>
                  <a:pt x="3601279" y="4428745"/>
                  <a:pt x="3585675" y="4439016"/>
                  <a:pt x="3570401" y="4432800"/>
                </a:cubicBezTo>
                <a:cubicBezTo>
                  <a:pt x="3587956" y="4421244"/>
                  <a:pt x="3603953" y="4415290"/>
                  <a:pt x="3612432" y="4415429"/>
                </a:cubicBezTo>
                <a:close/>
                <a:moveTo>
                  <a:pt x="3665962" y="4402436"/>
                </a:moveTo>
                <a:cubicBezTo>
                  <a:pt x="3650359" y="4412705"/>
                  <a:pt x="3633456" y="4423834"/>
                  <a:pt x="3618181" y="4417617"/>
                </a:cubicBezTo>
                <a:cubicBezTo>
                  <a:pt x="3642887" y="4401356"/>
                  <a:pt x="3654425" y="4401894"/>
                  <a:pt x="3665962" y="4402436"/>
                </a:cubicBezTo>
                <a:close/>
                <a:moveTo>
                  <a:pt x="3714366" y="4388198"/>
                </a:moveTo>
                <a:cubicBezTo>
                  <a:pt x="3698762" y="4398469"/>
                  <a:pt x="3681859" y="4409597"/>
                  <a:pt x="3665962" y="4402436"/>
                </a:cubicBezTo>
                <a:cubicBezTo>
                  <a:pt x="3690666" y="4386173"/>
                  <a:pt x="3702204" y="4386713"/>
                  <a:pt x="3714366" y="4388198"/>
                </a:cubicBezTo>
                <a:close/>
                <a:moveTo>
                  <a:pt x="3733705" y="4383604"/>
                </a:moveTo>
                <a:cubicBezTo>
                  <a:pt x="3725904" y="4388740"/>
                  <a:pt x="3725904" y="4388740"/>
                  <a:pt x="3714366" y="4388198"/>
                </a:cubicBezTo>
                <a:cubicBezTo>
                  <a:pt x="3722167" y="4383063"/>
                  <a:pt x="3733705" y="4383604"/>
                  <a:pt x="3733705" y="4383604"/>
                </a:cubicBezTo>
                <a:close/>
                <a:moveTo>
                  <a:pt x="3752862" y="4372009"/>
                </a:moveTo>
                <a:cubicBezTo>
                  <a:pt x="3757392" y="4370044"/>
                  <a:pt x="3760277" y="4370179"/>
                  <a:pt x="3762146" y="4373017"/>
                </a:cubicBezTo>
                <a:cubicBezTo>
                  <a:pt x="3754344" y="4378152"/>
                  <a:pt x="3737441" y="4389280"/>
                  <a:pt x="3733705" y="4383604"/>
                </a:cubicBezTo>
                <a:cubicBezTo>
                  <a:pt x="3742156" y="4378040"/>
                  <a:pt x="3748332" y="4373975"/>
                  <a:pt x="3752862" y="4372009"/>
                </a:cubicBezTo>
                <a:close/>
                <a:moveTo>
                  <a:pt x="3773340" y="4366665"/>
                </a:moveTo>
                <a:cubicBezTo>
                  <a:pt x="3776733" y="4365449"/>
                  <a:pt x="3779617" y="4365583"/>
                  <a:pt x="3781485" y="4368421"/>
                </a:cubicBezTo>
                <a:cubicBezTo>
                  <a:pt x="3773683" y="4373557"/>
                  <a:pt x="3765882" y="4378692"/>
                  <a:pt x="3762146" y="4373017"/>
                </a:cubicBezTo>
                <a:cubicBezTo>
                  <a:pt x="3766046" y="4370450"/>
                  <a:pt x="3769947" y="4367881"/>
                  <a:pt x="3773340" y="4366665"/>
                </a:cubicBezTo>
                <a:close/>
                <a:moveTo>
                  <a:pt x="3800721" y="4356946"/>
                </a:moveTo>
                <a:cubicBezTo>
                  <a:pt x="3805328" y="4355098"/>
                  <a:pt x="3808369" y="4355470"/>
                  <a:pt x="3810548" y="4358781"/>
                </a:cubicBezTo>
                <a:cubicBezTo>
                  <a:pt x="3802747" y="4363916"/>
                  <a:pt x="3785844" y="4375044"/>
                  <a:pt x="3781485" y="4368421"/>
                </a:cubicBezTo>
                <a:cubicBezTo>
                  <a:pt x="3789937" y="4362858"/>
                  <a:pt x="3796113" y="4358792"/>
                  <a:pt x="3800721" y="4356946"/>
                </a:cubicBezTo>
                <a:close/>
                <a:moveTo>
                  <a:pt x="4343357" y="4344307"/>
                </a:moveTo>
                <a:cubicBezTo>
                  <a:pt x="4311856" y="4347417"/>
                  <a:pt x="4298689" y="4364220"/>
                  <a:pt x="4287151" y="4363680"/>
                </a:cubicBezTo>
                <a:cubicBezTo>
                  <a:pt x="4239370" y="4378861"/>
                  <a:pt x="4194704" y="4398775"/>
                  <a:pt x="4175365" y="4403369"/>
                </a:cubicBezTo>
                <a:cubicBezTo>
                  <a:pt x="3662564" y="4572805"/>
                  <a:pt x="3175124" y="4693001"/>
                  <a:pt x="2698600" y="4812794"/>
                </a:cubicBezTo>
                <a:cubicBezTo>
                  <a:pt x="3149762" y="4742240"/>
                  <a:pt x="3662858" y="4590237"/>
                  <a:pt x="4150953" y="4437066"/>
                </a:cubicBezTo>
                <a:cubicBezTo>
                  <a:pt x="4206536" y="4416747"/>
                  <a:pt x="4350793" y="4389580"/>
                  <a:pt x="4366103" y="4361875"/>
                </a:cubicBezTo>
                <a:cubicBezTo>
                  <a:pt x="4362661" y="4373633"/>
                  <a:pt x="4331196" y="4342821"/>
                  <a:pt x="4343357" y="4344307"/>
                </a:cubicBezTo>
                <a:close/>
                <a:moveTo>
                  <a:pt x="776867" y="4306942"/>
                </a:moveTo>
                <a:cubicBezTo>
                  <a:pt x="776912" y="4304623"/>
                  <a:pt x="776727" y="4313897"/>
                  <a:pt x="776727" y="4313897"/>
                </a:cubicBezTo>
                <a:cubicBezTo>
                  <a:pt x="776809" y="4309775"/>
                  <a:pt x="776851" y="4307714"/>
                  <a:pt x="776867" y="4306942"/>
                </a:cubicBezTo>
                <a:close/>
                <a:moveTo>
                  <a:pt x="2757800" y="4297565"/>
                </a:moveTo>
                <a:cubicBezTo>
                  <a:pt x="2761516" y="4296134"/>
                  <a:pt x="2764727" y="4296056"/>
                  <a:pt x="2766594" y="4298894"/>
                </a:cubicBezTo>
                <a:cubicBezTo>
                  <a:pt x="2757492" y="4304884"/>
                  <a:pt x="2749690" y="4310020"/>
                  <a:pt x="2745956" y="4304344"/>
                </a:cubicBezTo>
                <a:cubicBezTo>
                  <a:pt x="2749856" y="4301777"/>
                  <a:pt x="2754081" y="4298994"/>
                  <a:pt x="2757800" y="4297565"/>
                </a:cubicBezTo>
                <a:close/>
                <a:moveTo>
                  <a:pt x="2740964" y="4296762"/>
                </a:moveTo>
                <a:cubicBezTo>
                  <a:pt x="2739301" y="4294234"/>
                  <a:pt x="2745956" y="4304344"/>
                  <a:pt x="2745956" y="4304344"/>
                </a:cubicBezTo>
                <a:cubicBezTo>
                  <a:pt x="2742998" y="4299850"/>
                  <a:pt x="2741519" y="4297604"/>
                  <a:pt x="2740964" y="4296762"/>
                </a:cubicBezTo>
                <a:close/>
                <a:moveTo>
                  <a:pt x="2777789" y="4292542"/>
                </a:moveTo>
                <a:cubicBezTo>
                  <a:pt x="2781182" y="4291324"/>
                  <a:pt x="2784066" y="4291460"/>
                  <a:pt x="2785934" y="4294298"/>
                </a:cubicBezTo>
                <a:cubicBezTo>
                  <a:pt x="2778133" y="4299434"/>
                  <a:pt x="2770331" y="4304569"/>
                  <a:pt x="2766594" y="4298894"/>
                </a:cubicBezTo>
                <a:cubicBezTo>
                  <a:pt x="2770496" y="4296325"/>
                  <a:pt x="2774396" y="4293758"/>
                  <a:pt x="2777789" y="4292542"/>
                </a:cubicBezTo>
                <a:close/>
                <a:moveTo>
                  <a:pt x="2797128" y="4287946"/>
                </a:moveTo>
                <a:cubicBezTo>
                  <a:pt x="2800521" y="4286730"/>
                  <a:pt x="2803405" y="4286865"/>
                  <a:pt x="2805273" y="4289702"/>
                </a:cubicBezTo>
                <a:cubicBezTo>
                  <a:pt x="2797472" y="4294838"/>
                  <a:pt x="2789670" y="4299974"/>
                  <a:pt x="2785934" y="4294298"/>
                </a:cubicBezTo>
                <a:cubicBezTo>
                  <a:pt x="2789835" y="4291729"/>
                  <a:pt x="2793735" y="4289162"/>
                  <a:pt x="2797128" y="4287946"/>
                </a:cubicBezTo>
                <a:close/>
                <a:moveTo>
                  <a:pt x="2897180" y="4270775"/>
                </a:moveTo>
                <a:lnTo>
                  <a:pt x="2897470" y="4271214"/>
                </a:lnTo>
                <a:cubicBezTo>
                  <a:pt x="2898209" y="4272337"/>
                  <a:pt x="2898578" y="4272899"/>
                  <a:pt x="2898024" y="4272057"/>
                </a:cubicBezTo>
                <a:close/>
                <a:moveTo>
                  <a:pt x="2893032" y="4264475"/>
                </a:moveTo>
                <a:cubicBezTo>
                  <a:pt x="2893032" y="4264475"/>
                  <a:pt x="2893772" y="4265597"/>
                  <a:pt x="2894697" y="4267001"/>
                </a:cubicBezTo>
                <a:lnTo>
                  <a:pt x="2897180" y="4270775"/>
                </a:lnTo>
                <a:close/>
                <a:moveTo>
                  <a:pt x="2884887" y="4262717"/>
                </a:moveTo>
                <a:cubicBezTo>
                  <a:pt x="2888281" y="4261501"/>
                  <a:pt x="2891165" y="4261636"/>
                  <a:pt x="2893032" y="4264475"/>
                </a:cubicBezTo>
                <a:cubicBezTo>
                  <a:pt x="2885231" y="4269609"/>
                  <a:pt x="2877430" y="4274745"/>
                  <a:pt x="2873693" y="4269069"/>
                </a:cubicBezTo>
                <a:cubicBezTo>
                  <a:pt x="2877594" y="4266501"/>
                  <a:pt x="2881495" y="4263934"/>
                  <a:pt x="2884887" y="4262717"/>
                </a:cubicBezTo>
                <a:close/>
                <a:moveTo>
                  <a:pt x="2868963" y="4261886"/>
                </a:moveTo>
                <a:cubicBezTo>
                  <a:pt x="2867389" y="4259491"/>
                  <a:pt x="2873693" y="4269069"/>
                  <a:pt x="2873693" y="4269069"/>
                </a:cubicBezTo>
                <a:cubicBezTo>
                  <a:pt x="2870891" y="4264812"/>
                  <a:pt x="2869490" y="4262683"/>
                  <a:pt x="2868963" y="4261886"/>
                </a:cubicBezTo>
                <a:close/>
                <a:moveTo>
                  <a:pt x="2956416" y="4239021"/>
                </a:moveTo>
                <a:cubicBezTo>
                  <a:pt x="2956416" y="4239021"/>
                  <a:pt x="2956416" y="4239021"/>
                  <a:pt x="2960775" y="4245644"/>
                </a:cubicBezTo>
                <a:cubicBezTo>
                  <a:pt x="2937370" y="4261050"/>
                  <a:pt x="2940814" y="4249292"/>
                  <a:pt x="2956416" y="4239021"/>
                </a:cubicBezTo>
                <a:close/>
                <a:moveTo>
                  <a:pt x="2992470" y="4230180"/>
                </a:moveTo>
                <a:cubicBezTo>
                  <a:pt x="2989711" y="4228376"/>
                  <a:pt x="3000754" y="4235596"/>
                  <a:pt x="3000754" y="4235596"/>
                </a:cubicBezTo>
                <a:cubicBezTo>
                  <a:pt x="2995845" y="4232387"/>
                  <a:pt x="2993391" y="4230783"/>
                  <a:pt x="2992470" y="4230180"/>
                </a:cubicBezTo>
                <a:close/>
                <a:moveTo>
                  <a:pt x="4159459" y="4203674"/>
                </a:moveTo>
                <a:lnTo>
                  <a:pt x="4138819" y="4209126"/>
                </a:lnTo>
                <a:cubicBezTo>
                  <a:pt x="4142556" y="4214802"/>
                  <a:pt x="4159459" y="4203674"/>
                  <a:pt x="4159459" y="4203674"/>
                </a:cubicBezTo>
                <a:close/>
                <a:moveTo>
                  <a:pt x="3112251" y="4198385"/>
                </a:moveTo>
                <a:cubicBezTo>
                  <a:pt x="3114653" y="4198584"/>
                  <a:pt x="3116643" y="4199307"/>
                  <a:pt x="3117577" y="4200727"/>
                </a:cubicBezTo>
                <a:cubicBezTo>
                  <a:pt x="3109776" y="4205862"/>
                  <a:pt x="3089136" y="4211313"/>
                  <a:pt x="3096938" y="4206179"/>
                </a:cubicBezTo>
                <a:cubicBezTo>
                  <a:pt x="3094135" y="4201921"/>
                  <a:pt x="3105044" y="4197790"/>
                  <a:pt x="3112251" y="4198385"/>
                </a:cubicBezTo>
                <a:close/>
                <a:moveTo>
                  <a:pt x="2878687" y="4194639"/>
                </a:moveTo>
                <a:cubicBezTo>
                  <a:pt x="2872355" y="4195375"/>
                  <a:pt x="2862848" y="4201633"/>
                  <a:pt x="2862848" y="4201633"/>
                </a:cubicBezTo>
                <a:cubicBezTo>
                  <a:pt x="2855046" y="4206769"/>
                  <a:pt x="2875687" y="4201318"/>
                  <a:pt x="2883487" y="4196183"/>
                </a:cubicBezTo>
                <a:cubicBezTo>
                  <a:pt x="2882553" y="4194763"/>
                  <a:pt x="2880797" y="4194395"/>
                  <a:pt x="2878687" y="4194639"/>
                </a:cubicBezTo>
                <a:close/>
                <a:moveTo>
                  <a:pt x="776026" y="4188261"/>
                </a:moveTo>
                <a:cubicBezTo>
                  <a:pt x="768554" y="4176908"/>
                  <a:pt x="684939" y="4316016"/>
                  <a:pt x="692411" y="4327367"/>
                </a:cubicBezTo>
                <a:cubicBezTo>
                  <a:pt x="704242" y="4345341"/>
                  <a:pt x="784122" y="4200558"/>
                  <a:pt x="776026" y="4188261"/>
                </a:cubicBezTo>
                <a:close/>
                <a:moveTo>
                  <a:pt x="3187464" y="4185152"/>
                </a:moveTo>
                <a:lnTo>
                  <a:pt x="3190048" y="4189078"/>
                </a:lnTo>
                <a:cubicBezTo>
                  <a:pt x="3190573" y="4189876"/>
                  <a:pt x="3190224" y="4189344"/>
                  <a:pt x="3189523" y="4188281"/>
                </a:cubicBezTo>
                <a:close/>
                <a:moveTo>
                  <a:pt x="3185320" y="4181895"/>
                </a:moveTo>
                <a:lnTo>
                  <a:pt x="3187464" y="4185152"/>
                </a:lnTo>
                <a:lnTo>
                  <a:pt x="3186896" y="4184290"/>
                </a:lnTo>
                <a:cubicBezTo>
                  <a:pt x="3186019" y="4182959"/>
                  <a:pt x="3185320" y="4181895"/>
                  <a:pt x="3185320" y="4181895"/>
                </a:cubicBezTo>
                <a:close/>
                <a:moveTo>
                  <a:pt x="3179107" y="4177833"/>
                </a:moveTo>
                <a:lnTo>
                  <a:pt x="3185320" y="4181895"/>
                </a:lnTo>
                <a:cubicBezTo>
                  <a:pt x="3185320" y="4181895"/>
                  <a:pt x="3184093" y="4181092"/>
                  <a:pt x="3182559" y="4180090"/>
                </a:cubicBezTo>
                <a:close/>
                <a:moveTo>
                  <a:pt x="3177036" y="4176479"/>
                </a:moveTo>
                <a:lnTo>
                  <a:pt x="3179107" y="4177833"/>
                </a:lnTo>
                <a:lnTo>
                  <a:pt x="3177957" y="4177082"/>
                </a:lnTo>
                <a:cubicBezTo>
                  <a:pt x="3176730" y="4176279"/>
                  <a:pt x="3176116" y="4175878"/>
                  <a:pt x="3177036" y="4176479"/>
                </a:cubicBezTo>
                <a:close/>
                <a:moveTo>
                  <a:pt x="3224818" y="4161296"/>
                </a:moveTo>
                <a:cubicBezTo>
                  <a:pt x="3225738" y="4161899"/>
                  <a:pt x="3228191" y="4163503"/>
                  <a:pt x="3233099" y="4166714"/>
                </a:cubicBezTo>
                <a:cubicBezTo>
                  <a:pt x="3233099" y="4166714"/>
                  <a:pt x="3222056" y="4159491"/>
                  <a:pt x="3224818" y="4161296"/>
                </a:cubicBezTo>
                <a:close/>
                <a:moveTo>
                  <a:pt x="3032815" y="4148051"/>
                </a:moveTo>
                <a:cubicBezTo>
                  <a:pt x="3030652" y="4147949"/>
                  <a:pt x="3026518" y="4150164"/>
                  <a:pt x="3019650" y="4156718"/>
                </a:cubicBezTo>
                <a:cubicBezTo>
                  <a:pt x="3006813" y="4157032"/>
                  <a:pt x="3006813" y="4157032"/>
                  <a:pt x="2999010" y="4162170"/>
                </a:cubicBezTo>
                <a:cubicBezTo>
                  <a:pt x="2987472" y="4161628"/>
                  <a:pt x="2987472" y="4161628"/>
                  <a:pt x="2979672" y="4166764"/>
                </a:cubicBezTo>
                <a:cubicBezTo>
                  <a:pt x="2966833" y="4167080"/>
                  <a:pt x="2959032" y="4172215"/>
                  <a:pt x="2951231" y="4177351"/>
                </a:cubicBezTo>
                <a:cubicBezTo>
                  <a:pt x="2939693" y="4176811"/>
                  <a:pt x="2939693" y="4176811"/>
                  <a:pt x="2931890" y="4181947"/>
                </a:cubicBezTo>
                <a:cubicBezTo>
                  <a:pt x="2935628" y="4187621"/>
                  <a:pt x="2943429" y="4182487"/>
                  <a:pt x="2951231" y="4177351"/>
                </a:cubicBezTo>
                <a:cubicBezTo>
                  <a:pt x="2954967" y="4183027"/>
                  <a:pt x="2962768" y="4177891"/>
                  <a:pt x="2979672" y="4166764"/>
                </a:cubicBezTo>
                <a:cubicBezTo>
                  <a:pt x="2983407" y="4172439"/>
                  <a:pt x="2983407" y="4172439"/>
                  <a:pt x="2999010" y="4162170"/>
                </a:cubicBezTo>
                <a:cubicBezTo>
                  <a:pt x="3002746" y="4167845"/>
                  <a:pt x="3002746" y="4167845"/>
                  <a:pt x="3019650" y="4156718"/>
                </a:cubicBezTo>
                <a:cubicBezTo>
                  <a:pt x="3028056" y="4169489"/>
                  <a:pt x="3039306" y="4148355"/>
                  <a:pt x="3032815" y="4148051"/>
                </a:cubicBezTo>
                <a:close/>
                <a:moveTo>
                  <a:pt x="3286363" y="4146057"/>
                </a:moveTo>
                <a:cubicBezTo>
                  <a:pt x="3291439" y="4144920"/>
                  <a:pt x="3295412" y="4146709"/>
                  <a:pt x="3293041" y="4153016"/>
                </a:cubicBezTo>
                <a:lnTo>
                  <a:pt x="3273079" y="4156666"/>
                </a:lnTo>
                <a:cubicBezTo>
                  <a:pt x="3275111" y="4151261"/>
                  <a:pt x="3281288" y="4147195"/>
                  <a:pt x="3286363" y="4146057"/>
                </a:cubicBezTo>
                <a:close/>
                <a:moveTo>
                  <a:pt x="3334201" y="4132024"/>
                </a:moveTo>
                <a:cubicBezTo>
                  <a:pt x="3339035" y="4130875"/>
                  <a:pt x="3342854" y="4132430"/>
                  <a:pt x="3340821" y="4137834"/>
                </a:cubicBezTo>
                <a:lnTo>
                  <a:pt x="3321482" y="4142430"/>
                </a:lnTo>
                <a:cubicBezTo>
                  <a:pt x="3323516" y="4137025"/>
                  <a:pt x="3329366" y="4133173"/>
                  <a:pt x="3334201" y="4132024"/>
                </a:cubicBezTo>
                <a:close/>
                <a:moveTo>
                  <a:pt x="359311" y="4122396"/>
                </a:moveTo>
                <a:cubicBezTo>
                  <a:pt x="349571" y="4124397"/>
                  <a:pt x="330628" y="4162819"/>
                  <a:pt x="330628" y="4162819"/>
                </a:cubicBezTo>
                <a:cubicBezTo>
                  <a:pt x="338102" y="4174170"/>
                  <a:pt x="370936" y="4136285"/>
                  <a:pt x="362841" y="4123987"/>
                </a:cubicBezTo>
                <a:cubicBezTo>
                  <a:pt x="361906" y="4122568"/>
                  <a:pt x="360703" y="4122111"/>
                  <a:pt x="359311" y="4122396"/>
                </a:cubicBezTo>
                <a:close/>
                <a:moveTo>
                  <a:pt x="3134551" y="4121758"/>
                </a:moveTo>
                <a:cubicBezTo>
                  <a:pt x="3123013" y="4121218"/>
                  <a:pt x="3123013" y="4121218"/>
                  <a:pt x="3113911" y="4127209"/>
                </a:cubicBezTo>
                <a:cubicBezTo>
                  <a:pt x="3102372" y="4126669"/>
                  <a:pt x="3094573" y="4131805"/>
                  <a:pt x="3086769" y="4136941"/>
                </a:cubicBezTo>
                <a:cubicBezTo>
                  <a:pt x="3067759" y="4125048"/>
                  <a:pt x="3050199" y="4169149"/>
                  <a:pt x="3086769" y="4136941"/>
                </a:cubicBezTo>
                <a:cubicBezTo>
                  <a:pt x="3090506" y="4142616"/>
                  <a:pt x="3098307" y="4137481"/>
                  <a:pt x="3113911" y="4127209"/>
                </a:cubicBezTo>
                <a:cubicBezTo>
                  <a:pt x="3117647" y="4132885"/>
                  <a:pt x="3117647" y="4132885"/>
                  <a:pt x="3134551" y="4121758"/>
                </a:cubicBezTo>
                <a:close/>
                <a:moveTo>
                  <a:pt x="3381981" y="4116843"/>
                </a:moveTo>
                <a:cubicBezTo>
                  <a:pt x="3386816" y="4115692"/>
                  <a:pt x="3390635" y="4117247"/>
                  <a:pt x="3388602" y="4122653"/>
                </a:cubicBezTo>
                <a:lnTo>
                  <a:pt x="3369262" y="4127249"/>
                </a:lnTo>
                <a:cubicBezTo>
                  <a:pt x="3371295" y="4121842"/>
                  <a:pt x="3377146" y="4117990"/>
                  <a:pt x="3381981" y="4116843"/>
                </a:cubicBezTo>
                <a:close/>
                <a:moveTo>
                  <a:pt x="3186345" y="4106305"/>
                </a:moveTo>
                <a:cubicBezTo>
                  <a:pt x="3182954" y="4107522"/>
                  <a:pt x="3179053" y="4110089"/>
                  <a:pt x="3175152" y="4112657"/>
                </a:cubicBezTo>
                <a:cubicBezTo>
                  <a:pt x="3154218" y="4100675"/>
                  <a:pt x="3138580" y="4144867"/>
                  <a:pt x="3175152" y="4112657"/>
                </a:cubicBezTo>
                <a:cubicBezTo>
                  <a:pt x="3178889" y="4118334"/>
                  <a:pt x="3186689" y="4113197"/>
                  <a:pt x="3194493" y="4108062"/>
                </a:cubicBezTo>
                <a:cubicBezTo>
                  <a:pt x="3192623" y="4105224"/>
                  <a:pt x="3189739" y="4105089"/>
                  <a:pt x="3186345" y="4106305"/>
                </a:cubicBezTo>
                <a:close/>
                <a:moveTo>
                  <a:pt x="3430639" y="4101930"/>
                </a:moveTo>
                <a:cubicBezTo>
                  <a:pt x="3435714" y="4100793"/>
                  <a:pt x="3439688" y="4102583"/>
                  <a:pt x="3437005" y="4108417"/>
                </a:cubicBezTo>
                <a:lnTo>
                  <a:pt x="3417666" y="4113013"/>
                </a:lnTo>
                <a:cubicBezTo>
                  <a:pt x="3419388" y="4107133"/>
                  <a:pt x="3425563" y="4103068"/>
                  <a:pt x="3430639" y="4101930"/>
                </a:cubicBezTo>
                <a:close/>
                <a:moveTo>
                  <a:pt x="3478652" y="4087103"/>
                </a:moveTo>
                <a:cubicBezTo>
                  <a:pt x="3483650" y="4085847"/>
                  <a:pt x="3487469" y="4087400"/>
                  <a:pt x="3484786" y="4093234"/>
                </a:cubicBezTo>
                <a:lnTo>
                  <a:pt x="3465447" y="4097829"/>
                </a:lnTo>
                <a:cubicBezTo>
                  <a:pt x="3467479" y="4092425"/>
                  <a:pt x="3473656" y="4088358"/>
                  <a:pt x="3478652" y="4087103"/>
                </a:cubicBezTo>
                <a:close/>
                <a:moveTo>
                  <a:pt x="774317" y="4080912"/>
                </a:moveTo>
                <a:cubicBezTo>
                  <a:pt x="769959" y="4074290"/>
                  <a:pt x="691743" y="4167811"/>
                  <a:pt x="713006" y="4163306"/>
                </a:cubicBezTo>
                <a:cubicBezTo>
                  <a:pt x="753020" y="4119338"/>
                  <a:pt x="772687" y="4098255"/>
                  <a:pt x="774317" y="4080912"/>
                </a:cubicBezTo>
                <a:close/>
                <a:moveTo>
                  <a:pt x="379569" y="4064674"/>
                </a:moveTo>
                <a:cubicBezTo>
                  <a:pt x="369473" y="4062885"/>
                  <a:pt x="358889" y="4100996"/>
                  <a:pt x="355074" y="4095201"/>
                </a:cubicBezTo>
                <a:cubicBezTo>
                  <a:pt x="366906" y="4113175"/>
                  <a:pt x="395675" y="4086101"/>
                  <a:pt x="383845" y="4068127"/>
                </a:cubicBezTo>
                <a:cubicBezTo>
                  <a:pt x="382444" y="4065998"/>
                  <a:pt x="381012" y="4064929"/>
                  <a:pt x="379569" y="4064674"/>
                </a:cubicBezTo>
                <a:close/>
                <a:moveTo>
                  <a:pt x="866436" y="4062304"/>
                </a:moveTo>
                <a:lnTo>
                  <a:pt x="845173" y="4066811"/>
                </a:lnTo>
                <a:cubicBezTo>
                  <a:pt x="841731" y="4078567"/>
                  <a:pt x="866436" y="4062304"/>
                  <a:pt x="866436" y="4062304"/>
                </a:cubicBezTo>
                <a:close/>
                <a:moveTo>
                  <a:pt x="665016" y="4060809"/>
                </a:moveTo>
                <a:cubicBezTo>
                  <a:pt x="654282" y="4057643"/>
                  <a:pt x="570395" y="4180234"/>
                  <a:pt x="576220" y="4201824"/>
                </a:cubicBezTo>
                <a:cubicBezTo>
                  <a:pt x="601254" y="4169074"/>
                  <a:pt x="637826" y="4136864"/>
                  <a:pt x="645333" y="4114296"/>
                </a:cubicBezTo>
                <a:cubicBezTo>
                  <a:pt x="664044" y="4076894"/>
                  <a:pt x="668594" y="4061866"/>
                  <a:pt x="665016" y="4060809"/>
                </a:cubicBezTo>
                <a:close/>
                <a:moveTo>
                  <a:pt x="3549494" y="3993351"/>
                </a:moveTo>
                <a:cubicBezTo>
                  <a:pt x="3544800" y="3995424"/>
                  <a:pt x="3538625" y="3999490"/>
                  <a:pt x="3530824" y="4004626"/>
                </a:cubicBezTo>
                <a:cubicBezTo>
                  <a:pt x="3527086" y="3998949"/>
                  <a:pt x="3519284" y="4004084"/>
                  <a:pt x="3511483" y="4009222"/>
                </a:cubicBezTo>
                <a:cubicBezTo>
                  <a:pt x="3507124" y="4002599"/>
                  <a:pt x="3498024" y="4008591"/>
                  <a:pt x="3482419" y="4018862"/>
                </a:cubicBezTo>
                <a:cubicBezTo>
                  <a:pt x="3467146" y="4012645"/>
                  <a:pt x="3459344" y="4017780"/>
                  <a:pt x="3434638" y="4034044"/>
                </a:cubicBezTo>
                <a:cubicBezTo>
                  <a:pt x="3419364" y="4027828"/>
                  <a:pt x="3411563" y="4032963"/>
                  <a:pt x="3386859" y="4049225"/>
                </a:cubicBezTo>
                <a:cubicBezTo>
                  <a:pt x="3378763" y="4036928"/>
                  <a:pt x="3363160" y="4047200"/>
                  <a:pt x="3338456" y="4063463"/>
                </a:cubicBezTo>
                <a:cubicBezTo>
                  <a:pt x="3334719" y="4057787"/>
                  <a:pt x="3326919" y="4062921"/>
                  <a:pt x="3310015" y="4074048"/>
                </a:cubicBezTo>
                <a:cubicBezTo>
                  <a:pt x="3306277" y="4068373"/>
                  <a:pt x="3306277" y="4068373"/>
                  <a:pt x="3290674" y="4078644"/>
                </a:cubicBezTo>
                <a:cubicBezTo>
                  <a:pt x="3286939" y="4072968"/>
                  <a:pt x="3279137" y="4078104"/>
                  <a:pt x="3263535" y="4088375"/>
                </a:cubicBezTo>
                <a:cubicBezTo>
                  <a:pt x="3259175" y="4081753"/>
                  <a:pt x="3259175" y="4081753"/>
                  <a:pt x="3242272" y="4092880"/>
                </a:cubicBezTo>
                <a:cubicBezTo>
                  <a:pt x="3231063" y="4075852"/>
                  <a:pt x="3214124" y="4120900"/>
                  <a:pt x="3242272" y="4092880"/>
                </a:cubicBezTo>
                <a:cubicBezTo>
                  <a:pt x="3254432" y="4094366"/>
                  <a:pt x="3254432" y="4094366"/>
                  <a:pt x="3263535" y="4088375"/>
                </a:cubicBezTo>
                <a:cubicBezTo>
                  <a:pt x="3275072" y="4088915"/>
                  <a:pt x="3282874" y="4083780"/>
                  <a:pt x="3290674" y="4078644"/>
                </a:cubicBezTo>
                <a:cubicBezTo>
                  <a:pt x="3302213" y="4079184"/>
                  <a:pt x="3302213" y="4079184"/>
                  <a:pt x="3310015" y="4074048"/>
                </a:cubicBezTo>
                <a:cubicBezTo>
                  <a:pt x="3322854" y="4073732"/>
                  <a:pt x="3330654" y="4068598"/>
                  <a:pt x="3338456" y="4063463"/>
                </a:cubicBezTo>
                <a:cubicBezTo>
                  <a:pt x="3349993" y="4064001"/>
                  <a:pt x="3371256" y="4059496"/>
                  <a:pt x="3386859" y="4049225"/>
                </a:cubicBezTo>
                <a:cubicBezTo>
                  <a:pt x="3398396" y="4049767"/>
                  <a:pt x="3419036" y="4044315"/>
                  <a:pt x="3434638" y="4034044"/>
                </a:cubicBezTo>
                <a:cubicBezTo>
                  <a:pt x="3446177" y="4034584"/>
                  <a:pt x="3466817" y="4029132"/>
                  <a:pt x="3482419" y="4018862"/>
                </a:cubicBezTo>
                <a:cubicBezTo>
                  <a:pt x="3486779" y="4025483"/>
                  <a:pt x="3502381" y="4015212"/>
                  <a:pt x="3511483" y="4009222"/>
                </a:cubicBezTo>
                <a:cubicBezTo>
                  <a:pt x="3511483" y="4009222"/>
                  <a:pt x="3523021" y="4009762"/>
                  <a:pt x="3530824" y="4004626"/>
                </a:cubicBezTo>
                <a:cubicBezTo>
                  <a:pt x="3534560" y="4010302"/>
                  <a:pt x="3550162" y="4000029"/>
                  <a:pt x="3559264" y="3994039"/>
                </a:cubicBezTo>
                <a:cubicBezTo>
                  <a:pt x="3557395" y="3991201"/>
                  <a:pt x="3554187" y="3991279"/>
                  <a:pt x="3549494" y="3993351"/>
                </a:cubicBezTo>
                <a:close/>
                <a:moveTo>
                  <a:pt x="374042" y="3948482"/>
                </a:moveTo>
                <a:lnTo>
                  <a:pt x="376129" y="3960455"/>
                </a:lnTo>
                <a:lnTo>
                  <a:pt x="377063" y="3965814"/>
                </a:lnTo>
                <a:cubicBezTo>
                  <a:pt x="377819" y="3970147"/>
                  <a:pt x="378008" y="3971230"/>
                  <a:pt x="376355" y="3961752"/>
                </a:cubicBezTo>
                <a:lnTo>
                  <a:pt x="376129" y="3960455"/>
                </a:lnTo>
                <a:lnTo>
                  <a:pt x="375175" y="3954981"/>
                </a:lnTo>
                <a:cubicBezTo>
                  <a:pt x="374545" y="3951370"/>
                  <a:pt x="374042" y="3948482"/>
                  <a:pt x="374042" y="3948482"/>
                </a:cubicBezTo>
                <a:close/>
                <a:moveTo>
                  <a:pt x="3626896" y="3900367"/>
                </a:moveTo>
                <a:cubicBezTo>
                  <a:pt x="3622365" y="3902331"/>
                  <a:pt x="3616188" y="3906398"/>
                  <a:pt x="3607737" y="3911961"/>
                </a:cubicBezTo>
                <a:cubicBezTo>
                  <a:pt x="3604001" y="3906285"/>
                  <a:pt x="3596200" y="3911421"/>
                  <a:pt x="3588397" y="3916557"/>
                </a:cubicBezTo>
                <a:cubicBezTo>
                  <a:pt x="3568764" y="3903718"/>
                  <a:pt x="3551826" y="3948767"/>
                  <a:pt x="3588397" y="3916557"/>
                </a:cubicBezTo>
                <a:cubicBezTo>
                  <a:pt x="3592133" y="3922232"/>
                  <a:pt x="3599936" y="3917097"/>
                  <a:pt x="3607737" y="3911961"/>
                </a:cubicBezTo>
                <a:cubicBezTo>
                  <a:pt x="3611474" y="3917637"/>
                  <a:pt x="3628377" y="3906509"/>
                  <a:pt x="3636178" y="3901374"/>
                </a:cubicBezTo>
                <a:cubicBezTo>
                  <a:pt x="3634311" y="3898537"/>
                  <a:pt x="3631426" y="3898401"/>
                  <a:pt x="3626896" y="3900367"/>
                </a:cubicBezTo>
                <a:close/>
                <a:moveTo>
                  <a:pt x="3876596" y="3885672"/>
                </a:moveTo>
                <a:cubicBezTo>
                  <a:pt x="3874323" y="3885538"/>
                  <a:pt x="3869987" y="3887798"/>
                  <a:pt x="3862795" y="3894568"/>
                </a:cubicBezTo>
                <a:cubicBezTo>
                  <a:pt x="3855322" y="3883215"/>
                  <a:pt x="3843455" y="3899162"/>
                  <a:pt x="3834354" y="3905154"/>
                </a:cubicBezTo>
                <a:cubicBezTo>
                  <a:pt x="3826882" y="3893802"/>
                  <a:pt x="3815014" y="3909749"/>
                  <a:pt x="3807213" y="3914885"/>
                </a:cubicBezTo>
                <a:cubicBezTo>
                  <a:pt x="3799740" y="3903532"/>
                  <a:pt x="3787874" y="3919480"/>
                  <a:pt x="3778772" y="3925471"/>
                </a:cubicBezTo>
                <a:cubicBezTo>
                  <a:pt x="3775036" y="3919795"/>
                  <a:pt x="3762875" y="3918310"/>
                  <a:pt x="3759433" y="3930066"/>
                </a:cubicBezTo>
                <a:cubicBezTo>
                  <a:pt x="3751337" y="3917770"/>
                  <a:pt x="3747273" y="3928579"/>
                  <a:pt x="3730369" y="3939707"/>
                </a:cubicBezTo>
                <a:cubicBezTo>
                  <a:pt x="3722895" y="3928356"/>
                  <a:pt x="3718832" y="3939167"/>
                  <a:pt x="3703228" y="3949438"/>
                </a:cubicBezTo>
                <a:cubicBezTo>
                  <a:pt x="3699491" y="3943762"/>
                  <a:pt x="3686653" y="3944077"/>
                  <a:pt x="3682588" y="3954890"/>
                </a:cubicBezTo>
                <a:cubicBezTo>
                  <a:pt x="3662955" y="3942052"/>
                  <a:pt x="3646017" y="3987098"/>
                  <a:pt x="3682588" y="3954890"/>
                </a:cubicBezTo>
                <a:cubicBezTo>
                  <a:pt x="3682588" y="3954890"/>
                  <a:pt x="3694126" y="3955430"/>
                  <a:pt x="3703228" y="3949438"/>
                </a:cubicBezTo>
                <a:cubicBezTo>
                  <a:pt x="3706964" y="3955114"/>
                  <a:pt x="3722566" y="3944842"/>
                  <a:pt x="3730369" y="3939707"/>
                </a:cubicBezTo>
                <a:cubicBezTo>
                  <a:pt x="3734727" y="3946329"/>
                  <a:pt x="3751630" y="3935202"/>
                  <a:pt x="3759433" y="3930066"/>
                </a:cubicBezTo>
                <a:cubicBezTo>
                  <a:pt x="3759433" y="3930066"/>
                  <a:pt x="3770971" y="3930606"/>
                  <a:pt x="3778772" y="3925471"/>
                </a:cubicBezTo>
                <a:cubicBezTo>
                  <a:pt x="3782508" y="3931146"/>
                  <a:pt x="3799411" y="3920020"/>
                  <a:pt x="3807213" y="3914885"/>
                </a:cubicBezTo>
                <a:cubicBezTo>
                  <a:pt x="3810949" y="3920560"/>
                  <a:pt x="3826553" y="3910289"/>
                  <a:pt x="3834354" y="3905154"/>
                </a:cubicBezTo>
                <a:cubicBezTo>
                  <a:pt x="3838091" y="3910829"/>
                  <a:pt x="3854994" y="3899702"/>
                  <a:pt x="3862795" y="3894568"/>
                </a:cubicBezTo>
                <a:cubicBezTo>
                  <a:pt x="3871669" y="3908046"/>
                  <a:pt x="3883414" y="3886078"/>
                  <a:pt x="3876596" y="3885672"/>
                </a:cubicBezTo>
                <a:close/>
                <a:moveTo>
                  <a:pt x="5201505" y="3879742"/>
                </a:moveTo>
                <a:cubicBezTo>
                  <a:pt x="5199281" y="3879681"/>
                  <a:pt x="5194984" y="3882000"/>
                  <a:pt x="5187792" y="3888768"/>
                </a:cubicBezTo>
                <a:cubicBezTo>
                  <a:pt x="5171895" y="3881607"/>
                  <a:pt x="5164094" y="3886743"/>
                  <a:pt x="5139389" y="3903005"/>
                </a:cubicBezTo>
                <a:cubicBezTo>
                  <a:pt x="5124114" y="3896789"/>
                  <a:pt x="5107211" y="3907916"/>
                  <a:pt x="5083805" y="3923323"/>
                </a:cubicBezTo>
                <a:cubicBezTo>
                  <a:pt x="5067232" y="3917962"/>
                  <a:pt x="5051630" y="3928233"/>
                  <a:pt x="5028224" y="3943640"/>
                </a:cubicBezTo>
                <a:cubicBezTo>
                  <a:pt x="4603511" y="4071359"/>
                  <a:pt x="4150323" y="4243587"/>
                  <a:pt x="3658490" y="4391083"/>
                </a:cubicBezTo>
                <a:cubicBezTo>
                  <a:pt x="3274377" y="4509702"/>
                  <a:pt x="2878435" y="4610348"/>
                  <a:pt x="2494357" y="4695046"/>
                </a:cubicBezTo>
                <a:cubicBezTo>
                  <a:pt x="2434417" y="4708742"/>
                  <a:pt x="2367003" y="4711085"/>
                  <a:pt x="2330761" y="4726808"/>
                </a:cubicBezTo>
                <a:cubicBezTo>
                  <a:pt x="2286717" y="4747667"/>
                  <a:pt x="2350394" y="4739646"/>
                  <a:pt x="2342592" y="4744782"/>
                </a:cubicBezTo>
                <a:cubicBezTo>
                  <a:pt x="2322924" y="4765864"/>
                  <a:pt x="2298255" y="4748207"/>
                  <a:pt x="2310085" y="4766181"/>
                </a:cubicBezTo>
                <a:cubicBezTo>
                  <a:pt x="2321295" y="4783207"/>
                  <a:pt x="2501795" y="4740318"/>
                  <a:pt x="2553935" y="4731757"/>
                </a:cubicBezTo>
                <a:cubicBezTo>
                  <a:pt x="3141588" y="4605251"/>
                  <a:pt x="3797347" y="4409504"/>
                  <a:pt x="4377597" y="4203804"/>
                </a:cubicBezTo>
                <a:cubicBezTo>
                  <a:pt x="4381333" y="4209480"/>
                  <a:pt x="4390435" y="4203489"/>
                  <a:pt x="4406038" y="4193217"/>
                </a:cubicBezTo>
                <a:cubicBezTo>
                  <a:pt x="4409774" y="4198894"/>
                  <a:pt x="4417575" y="4193758"/>
                  <a:pt x="4434479" y="4182631"/>
                </a:cubicBezTo>
                <a:cubicBezTo>
                  <a:pt x="4438215" y="4188306"/>
                  <a:pt x="4446016" y="4183171"/>
                  <a:pt x="4461620" y="4172899"/>
                </a:cubicBezTo>
                <a:cubicBezTo>
                  <a:pt x="4486617" y="4174070"/>
                  <a:pt x="4521560" y="4159203"/>
                  <a:pt x="4565605" y="4138345"/>
                </a:cubicBezTo>
                <a:cubicBezTo>
                  <a:pt x="4569341" y="4144022"/>
                  <a:pt x="4578443" y="4138030"/>
                  <a:pt x="4594046" y="4127759"/>
                </a:cubicBezTo>
                <a:cubicBezTo>
                  <a:pt x="4630582" y="4129470"/>
                  <a:pt x="4674626" y="4108613"/>
                  <a:pt x="4726472" y="4082618"/>
                </a:cubicBezTo>
                <a:cubicBezTo>
                  <a:pt x="4778611" y="4074058"/>
                  <a:pt x="4841994" y="4048605"/>
                  <a:pt x="4907302" y="4023242"/>
                </a:cubicBezTo>
                <a:cubicBezTo>
                  <a:pt x="4922576" y="4029459"/>
                  <a:pt x="4945979" y="4014050"/>
                  <a:pt x="4962883" y="4002925"/>
                </a:cubicBezTo>
                <a:cubicBezTo>
                  <a:pt x="4974420" y="4003465"/>
                  <a:pt x="4982223" y="3998329"/>
                  <a:pt x="4990024" y="3993193"/>
                </a:cubicBezTo>
                <a:cubicBezTo>
                  <a:pt x="5030297" y="4000580"/>
                  <a:pt x="5055037" y="3950396"/>
                  <a:pt x="4990024" y="3993193"/>
                </a:cubicBezTo>
                <a:cubicBezTo>
                  <a:pt x="4986288" y="3987518"/>
                  <a:pt x="4978487" y="3992653"/>
                  <a:pt x="4962883" y="4002925"/>
                </a:cubicBezTo>
                <a:cubicBezTo>
                  <a:pt x="4951345" y="4002383"/>
                  <a:pt x="4930706" y="4007835"/>
                  <a:pt x="4907302" y="4023242"/>
                </a:cubicBezTo>
                <a:cubicBezTo>
                  <a:pt x="4855161" y="4031802"/>
                  <a:pt x="4790478" y="4058111"/>
                  <a:pt x="4726472" y="4082618"/>
                </a:cubicBezTo>
                <a:cubicBezTo>
                  <a:pt x="4682757" y="4086988"/>
                  <a:pt x="4638089" y="4106900"/>
                  <a:pt x="4594046" y="4127759"/>
                </a:cubicBezTo>
                <a:cubicBezTo>
                  <a:pt x="4590310" y="4122083"/>
                  <a:pt x="4574706" y="4132354"/>
                  <a:pt x="4565605" y="4138345"/>
                </a:cubicBezTo>
                <a:cubicBezTo>
                  <a:pt x="4534727" y="4142400"/>
                  <a:pt x="4497862" y="4157178"/>
                  <a:pt x="4461620" y="4172899"/>
                </a:cubicBezTo>
                <a:cubicBezTo>
                  <a:pt x="4457884" y="4167224"/>
                  <a:pt x="4442280" y="4177495"/>
                  <a:pt x="4434479" y="4182631"/>
                </a:cubicBezTo>
                <a:cubicBezTo>
                  <a:pt x="4430742" y="4176955"/>
                  <a:pt x="4413839" y="4188082"/>
                  <a:pt x="4406038" y="4193217"/>
                </a:cubicBezTo>
                <a:cubicBezTo>
                  <a:pt x="4402301" y="4187541"/>
                  <a:pt x="4386699" y="4197814"/>
                  <a:pt x="4377597" y="4203804"/>
                </a:cubicBezTo>
                <a:cubicBezTo>
                  <a:pt x="4238375" y="4235792"/>
                  <a:pt x="4097141" y="4304356"/>
                  <a:pt x="3973523" y="4326071"/>
                </a:cubicBezTo>
                <a:cubicBezTo>
                  <a:pt x="3961986" y="4325533"/>
                  <a:pt x="3937610" y="4325307"/>
                  <a:pt x="3926071" y="4324767"/>
                </a:cubicBezTo>
                <a:cubicBezTo>
                  <a:pt x="3885470" y="4333868"/>
                  <a:pt x="3850199" y="4365222"/>
                  <a:pt x="3810548" y="4358781"/>
                </a:cubicBezTo>
                <a:cubicBezTo>
                  <a:pt x="4219365" y="4223899"/>
                  <a:pt x="4623144" y="4084198"/>
                  <a:pt x="5028224" y="3943640"/>
                </a:cubicBezTo>
                <a:cubicBezTo>
                  <a:pt x="5047563" y="3939045"/>
                  <a:pt x="5066904" y="3934451"/>
                  <a:pt x="5083805" y="3923323"/>
                </a:cubicBezTo>
                <a:cubicBezTo>
                  <a:pt x="5099081" y="3929539"/>
                  <a:pt x="5114683" y="3919268"/>
                  <a:pt x="5139389" y="3903005"/>
                </a:cubicBezTo>
                <a:cubicBezTo>
                  <a:pt x="5151550" y="3904492"/>
                  <a:pt x="5172188" y="3899040"/>
                  <a:pt x="5187792" y="3888768"/>
                </a:cubicBezTo>
                <a:cubicBezTo>
                  <a:pt x="5196199" y="3901539"/>
                  <a:pt x="5208178" y="3879925"/>
                  <a:pt x="5201505" y="3879742"/>
                </a:cubicBezTo>
                <a:close/>
                <a:moveTo>
                  <a:pt x="3472743" y="3876760"/>
                </a:moveTo>
                <a:cubicBezTo>
                  <a:pt x="3479854" y="3874113"/>
                  <a:pt x="3485948" y="3874169"/>
                  <a:pt x="3493584" y="3877278"/>
                </a:cubicBezTo>
                <a:cubicBezTo>
                  <a:pt x="3476681" y="3888404"/>
                  <a:pt x="3457342" y="3892999"/>
                  <a:pt x="3445803" y="3892459"/>
                </a:cubicBezTo>
                <a:cubicBezTo>
                  <a:pt x="3457507" y="3884757"/>
                  <a:pt x="3465634" y="3879407"/>
                  <a:pt x="3472743" y="3876760"/>
                </a:cubicBezTo>
                <a:close/>
                <a:moveTo>
                  <a:pt x="3512255" y="3866003"/>
                </a:moveTo>
                <a:cubicBezTo>
                  <a:pt x="3516948" y="3863931"/>
                  <a:pt x="3520158" y="3863853"/>
                  <a:pt x="3522025" y="3866690"/>
                </a:cubicBezTo>
                <a:cubicBezTo>
                  <a:pt x="3512923" y="3872682"/>
                  <a:pt x="3497321" y="3882954"/>
                  <a:pt x="3493584" y="3877278"/>
                </a:cubicBezTo>
                <a:cubicBezTo>
                  <a:pt x="3501386" y="3872142"/>
                  <a:pt x="3507562" y="3868076"/>
                  <a:pt x="3512255" y="3866003"/>
                </a:cubicBezTo>
                <a:close/>
                <a:moveTo>
                  <a:pt x="5247709" y="3862165"/>
                </a:moveTo>
                <a:cubicBezTo>
                  <a:pt x="5251755" y="3858357"/>
                  <a:pt x="5235572" y="3873585"/>
                  <a:pt x="5235572" y="3873585"/>
                </a:cubicBezTo>
                <a:cubicBezTo>
                  <a:pt x="5242765" y="3866819"/>
                  <a:pt x="5246361" y="3863433"/>
                  <a:pt x="5247709" y="3862165"/>
                </a:cubicBezTo>
                <a:close/>
                <a:moveTo>
                  <a:pt x="3533297" y="3860456"/>
                </a:moveTo>
                <a:cubicBezTo>
                  <a:pt x="3536768" y="3859359"/>
                  <a:pt x="3539808" y="3859730"/>
                  <a:pt x="3541987" y="3863042"/>
                </a:cubicBezTo>
                <a:cubicBezTo>
                  <a:pt x="3534186" y="3868176"/>
                  <a:pt x="3526384" y="3873313"/>
                  <a:pt x="3522025" y="3866690"/>
                </a:cubicBezTo>
                <a:cubicBezTo>
                  <a:pt x="3525927" y="3864122"/>
                  <a:pt x="3529828" y="3861555"/>
                  <a:pt x="3533297" y="3860456"/>
                </a:cubicBezTo>
                <a:close/>
                <a:moveTo>
                  <a:pt x="3581871" y="3855648"/>
                </a:moveTo>
                <a:lnTo>
                  <a:pt x="3586118" y="3856427"/>
                </a:lnTo>
                <a:cubicBezTo>
                  <a:pt x="3588006" y="3856773"/>
                  <a:pt x="3586747" y="3856543"/>
                  <a:pt x="3584230" y="3856081"/>
                </a:cubicBezTo>
                <a:close/>
                <a:moveTo>
                  <a:pt x="3569129" y="3853311"/>
                </a:moveTo>
                <a:lnTo>
                  <a:pt x="3581871" y="3855648"/>
                </a:lnTo>
                <a:lnTo>
                  <a:pt x="3574792" y="3854350"/>
                </a:lnTo>
                <a:cubicBezTo>
                  <a:pt x="3571646" y="3853772"/>
                  <a:pt x="3569129" y="3853311"/>
                  <a:pt x="3569129" y="3853311"/>
                </a:cubicBezTo>
                <a:close/>
                <a:moveTo>
                  <a:pt x="3560008" y="3852196"/>
                </a:moveTo>
                <a:cubicBezTo>
                  <a:pt x="3564375" y="3850338"/>
                  <a:pt x="3567260" y="3850473"/>
                  <a:pt x="3569129" y="3853311"/>
                </a:cubicBezTo>
                <a:cubicBezTo>
                  <a:pt x="3561327" y="3858446"/>
                  <a:pt x="3545723" y="3868717"/>
                  <a:pt x="3541987" y="3863042"/>
                </a:cubicBezTo>
                <a:cubicBezTo>
                  <a:pt x="3549790" y="3857906"/>
                  <a:pt x="3555641" y="3854054"/>
                  <a:pt x="3560008" y="3852196"/>
                </a:cubicBezTo>
                <a:close/>
                <a:moveTo>
                  <a:pt x="5658746" y="3835911"/>
                </a:moveTo>
                <a:cubicBezTo>
                  <a:pt x="5652889" y="3836243"/>
                  <a:pt x="5643610" y="3838029"/>
                  <a:pt x="5630146" y="3841638"/>
                </a:cubicBezTo>
                <a:cubicBezTo>
                  <a:pt x="5354761" y="3913091"/>
                  <a:pt x="5066833" y="4002291"/>
                  <a:pt x="4834159" y="4087662"/>
                </a:cubicBezTo>
                <a:cubicBezTo>
                  <a:pt x="3935910" y="4410492"/>
                  <a:pt x="3084048" y="4659398"/>
                  <a:pt x="2269744" y="4826634"/>
                </a:cubicBezTo>
                <a:cubicBezTo>
                  <a:pt x="2242637" y="4802445"/>
                  <a:pt x="2245038" y="4842897"/>
                  <a:pt x="2240973" y="4853708"/>
                </a:cubicBezTo>
                <a:cubicBezTo>
                  <a:pt x="2215940" y="4886458"/>
                  <a:pt x="2261613" y="4848258"/>
                  <a:pt x="2269744" y="4826634"/>
                </a:cubicBezTo>
                <a:cubicBezTo>
                  <a:pt x="2281281" y="4827174"/>
                  <a:pt x="2248445" y="4865061"/>
                  <a:pt x="2252181" y="4870737"/>
                </a:cubicBezTo>
                <a:cubicBezTo>
                  <a:pt x="2256541" y="4877358"/>
                  <a:pt x="2340859" y="4863887"/>
                  <a:pt x="2384573" y="4859517"/>
                </a:cubicBezTo>
                <a:cubicBezTo>
                  <a:pt x="2703966" y="4801127"/>
                  <a:pt x="3070846" y="4710122"/>
                  <a:pt x="3359397" y="4621868"/>
                </a:cubicBezTo>
                <a:cubicBezTo>
                  <a:pt x="3363132" y="4627544"/>
                  <a:pt x="3363132" y="4627544"/>
                  <a:pt x="3380036" y="4616416"/>
                </a:cubicBezTo>
                <a:cubicBezTo>
                  <a:pt x="3383772" y="4622092"/>
                  <a:pt x="3383772" y="4622092"/>
                  <a:pt x="3399376" y="4611821"/>
                </a:cubicBezTo>
                <a:cubicBezTo>
                  <a:pt x="3414944" y="4635470"/>
                  <a:pt x="3415307" y="4585063"/>
                  <a:pt x="3435618" y="4596099"/>
                </a:cubicBezTo>
                <a:cubicBezTo>
                  <a:pt x="3418715" y="4607227"/>
                  <a:pt x="3434612" y="4614388"/>
                  <a:pt x="3435618" y="4596099"/>
                </a:cubicBezTo>
                <a:cubicBezTo>
                  <a:pt x="3466825" y="4575557"/>
                  <a:pt x="3430547" y="4625201"/>
                  <a:pt x="3467119" y="4592991"/>
                </a:cubicBezTo>
                <a:cubicBezTo>
                  <a:pt x="3482687" y="4616640"/>
                  <a:pt x="3483728" y="4564429"/>
                  <a:pt x="3503361" y="4577268"/>
                </a:cubicBezTo>
                <a:cubicBezTo>
                  <a:pt x="3503361" y="4577268"/>
                  <a:pt x="3511162" y="4572132"/>
                  <a:pt x="3514899" y="4577808"/>
                </a:cubicBezTo>
                <a:cubicBezTo>
                  <a:pt x="3576139" y="4563257"/>
                  <a:pt x="3563303" y="4563572"/>
                  <a:pt x="3595480" y="4558661"/>
                </a:cubicBezTo>
                <a:cubicBezTo>
                  <a:pt x="3607017" y="4559201"/>
                  <a:pt x="3607017" y="4559201"/>
                  <a:pt x="3614819" y="4554066"/>
                </a:cubicBezTo>
                <a:cubicBezTo>
                  <a:pt x="3618555" y="4559741"/>
                  <a:pt x="3635458" y="4548614"/>
                  <a:pt x="3631722" y="4542938"/>
                </a:cubicBezTo>
                <a:cubicBezTo>
                  <a:pt x="4135093" y="4395982"/>
                  <a:pt x="4640422" y="4215194"/>
                  <a:pt x="5161024" y="4040624"/>
                </a:cubicBezTo>
                <a:cubicBezTo>
                  <a:pt x="5245669" y="4010665"/>
                  <a:pt x="5437415" y="3950883"/>
                  <a:pt x="5541399" y="3916330"/>
                </a:cubicBezTo>
                <a:cubicBezTo>
                  <a:pt x="5573111" y="3902573"/>
                  <a:pt x="5699748" y="3833595"/>
                  <a:pt x="5658746" y="3835911"/>
                </a:cubicBezTo>
                <a:close/>
                <a:moveTo>
                  <a:pt x="3643011" y="3823987"/>
                </a:moveTo>
                <a:lnTo>
                  <a:pt x="3643774" y="3825147"/>
                </a:lnTo>
                <a:cubicBezTo>
                  <a:pt x="3644649" y="3826477"/>
                  <a:pt x="3645350" y="3827542"/>
                  <a:pt x="3645350" y="3827542"/>
                </a:cubicBezTo>
                <a:close/>
                <a:moveTo>
                  <a:pt x="3640621" y="3820359"/>
                </a:moveTo>
                <a:cubicBezTo>
                  <a:pt x="3640096" y="3819559"/>
                  <a:pt x="3640445" y="3820091"/>
                  <a:pt x="3641146" y="3821155"/>
                </a:cubicBezTo>
                <a:lnTo>
                  <a:pt x="3643011" y="3823987"/>
                </a:lnTo>
                <a:close/>
                <a:moveTo>
                  <a:pt x="4437867" y="3819729"/>
                </a:moveTo>
                <a:cubicBezTo>
                  <a:pt x="4416899" y="3841668"/>
                  <a:pt x="4397560" y="3846262"/>
                  <a:pt x="4381664" y="3839101"/>
                </a:cubicBezTo>
                <a:cubicBezTo>
                  <a:pt x="4397266" y="3828830"/>
                  <a:pt x="4416605" y="3824234"/>
                  <a:pt x="4437867" y="3819729"/>
                </a:cubicBezTo>
                <a:close/>
                <a:moveTo>
                  <a:pt x="3664098" y="3816386"/>
                </a:moveTo>
                <a:cubicBezTo>
                  <a:pt x="3668869" y="3814433"/>
                  <a:pt x="3672234" y="3814589"/>
                  <a:pt x="3674413" y="3817901"/>
                </a:cubicBezTo>
                <a:cubicBezTo>
                  <a:pt x="3665311" y="3823892"/>
                  <a:pt x="3649710" y="3834163"/>
                  <a:pt x="3645350" y="3827542"/>
                </a:cubicBezTo>
                <a:cubicBezTo>
                  <a:pt x="3653152" y="3822406"/>
                  <a:pt x="3659327" y="3818341"/>
                  <a:pt x="3664098" y="3816386"/>
                </a:cubicBezTo>
                <a:close/>
                <a:moveTo>
                  <a:pt x="3685607" y="3811548"/>
                </a:moveTo>
                <a:cubicBezTo>
                  <a:pt x="3689001" y="3810332"/>
                  <a:pt x="3691884" y="3810468"/>
                  <a:pt x="3693753" y="3813306"/>
                </a:cubicBezTo>
                <a:cubicBezTo>
                  <a:pt x="3685952" y="3818441"/>
                  <a:pt x="3678151" y="3823577"/>
                  <a:pt x="3674413" y="3817901"/>
                </a:cubicBezTo>
                <a:cubicBezTo>
                  <a:pt x="3678313" y="3815333"/>
                  <a:pt x="3682216" y="3812766"/>
                  <a:pt x="3685607" y="3811548"/>
                </a:cubicBezTo>
                <a:close/>
                <a:moveTo>
                  <a:pt x="3717271" y="3801256"/>
                </a:moveTo>
                <a:cubicBezTo>
                  <a:pt x="3719503" y="3800931"/>
                  <a:pt x="3721259" y="3801300"/>
                  <a:pt x="3722194" y="3802718"/>
                </a:cubicBezTo>
                <a:cubicBezTo>
                  <a:pt x="3714393" y="3807854"/>
                  <a:pt x="3697489" y="3818981"/>
                  <a:pt x="3693753" y="3813306"/>
                </a:cubicBezTo>
                <a:cubicBezTo>
                  <a:pt x="3699604" y="3809454"/>
                  <a:pt x="3710575" y="3802231"/>
                  <a:pt x="3717271" y="3801256"/>
                </a:cubicBezTo>
                <a:close/>
                <a:moveTo>
                  <a:pt x="5495682" y="3795919"/>
                </a:moveTo>
                <a:cubicBezTo>
                  <a:pt x="5460445" y="3793352"/>
                  <a:pt x="5424203" y="3809075"/>
                  <a:pt x="5380158" y="3829932"/>
                </a:cubicBezTo>
                <a:cubicBezTo>
                  <a:pt x="5364261" y="3822771"/>
                  <a:pt x="5356461" y="3827906"/>
                  <a:pt x="5331755" y="3844168"/>
                </a:cubicBezTo>
                <a:cubicBezTo>
                  <a:pt x="5328019" y="3838492"/>
                  <a:pt x="5320218" y="3843628"/>
                  <a:pt x="5312416" y="3848764"/>
                </a:cubicBezTo>
                <a:cubicBezTo>
                  <a:pt x="5308680" y="3843088"/>
                  <a:pt x="5299578" y="3849078"/>
                  <a:pt x="5283976" y="3859351"/>
                </a:cubicBezTo>
                <a:cubicBezTo>
                  <a:pt x="5287712" y="3865027"/>
                  <a:pt x="5303314" y="3854755"/>
                  <a:pt x="5312416" y="3848764"/>
                </a:cubicBezTo>
                <a:cubicBezTo>
                  <a:pt x="5316153" y="3854439"/>
                  <a:pt x="5323954" y="3849304"/>
                  <a:pt x="5331755" y="3844168"/>
                </a:cubicBezTo>
                <a:cubicBezTo>
                  <a:pt x="5343293" y="3844708"/>
                  <a:pt x="5364555" y="3840203"/>
                  <a:pt x="5380158" y="3829932"/>
                </a:cubicBezTo>
                <a:cubicBezTo>
                  <a:pt x="5412336" y="3825020"/>
                  <a:pt x="5451014" y="3815830"/>
                  <a:pt x="5495682" y="3795919"/>
                </a:cubicBezTo>
                <a:close/>
                <a:moveTo>
                  <a:pt x="3744615" y="3791392"/>
                </a:moveTo>
                <a:cubicBezTo>
                  <a:pt x="3746725" y="3791146"/>
                  <a:pt x="3748401" y="3791569"/>
                  <a:pt x="3749335" y="3792987"/>
                </a:cubicBezTo>
                <a:cubicBezTo>
                  <a:pt x="3741533" y="3798123"/>
                  <a:pt x="3725930" y="3808394"/>
                  <a:pt x="3722194" y="3802718"/>
                </a:cubicBezTo>
                <a:cubicBezTo>
                  <a:pt x="3728045" y="3798866"/>
                  <a:pt x="3738285" y="3792126"/>
                  <a:pt x="3744615" y="3791392"/>
                </a:cubicBezTo>
                <a:close/>
                <a:moveTo>
                  <a:pt x="3772852" y="3780938"/>
                </a:moveTo>
                <a:cubicBezTo>
                  <a:pt x="3775084" y="3780614"/>
                  <a:pt x="3776842" y="3780981"/>
                  <a:pt x="3777776" y="3782401"/>
                </a:cubicBezTo>
                <a:cubicBezTo>
                  <a:pt x="3769975" y="3787537"/>
                  <a:pt x="3753072" y="3798664"/>
                  <a:pt x="3749335" y="3792987"/>
                </a:cubicBezTo>
                <a:cubicBezTo>
                  <a:pt x="3755186" y="3789136"/>
                  <a:pt x="3766156" y="3781914"/>
                  <a:pt x="3772852" y="3780938"/>
                </a:cubicBezTo>
                <a:close/>
                <a:moveTo>
                  <a:pt x="3992853" y="3780435"/>
                </a:moveTo>
                <a:cubicBezTo>
                  <a:pt x="3976414" y="3779540"/>
                  <a:pt x="3920656" y="3792071"/>
                  <a:pt x="3920370" y="3806498"/>
                </a:cubicBezTo>
                <a:cubicBezTo>
                  <a:pt x="3905095" y="3800281"/>
                  <a:pt x="3888191" y="3811409"/>
                  <a:pt x="3872589" y="3821680"/>
                </a:cubicBezTo>
                <a:cubicBezTo>
                  <a:pt x="3868853" y="3816004"/>
                  <a:pt x="3853250" y="3826275"/>
                  <a:pt x="3844148" y="3832267"/>
                </a:cubicBezTo>
                <a:cubicBezTo>
                  <a:pt x="3820450" y="3830240"/>
                  <a:pt x="3792009" y="3840828"/>
                  <a:pt x="3768604" y="3856233"/>
                </a:cubicBezTo>
                <a:cubicBezTo>
                  <a:pt x="3764868" y="3850557"/>
                  <a:pt x="3749265" y="3860830"/>
                  <a:pt x="3740163" y="3866820"/>
                </a:cubicBezTo>
                <a:cubicBezTo>
                  <a:pt x="3736427" y="3861145"/>
                  <a:pt x="3728626" y="3866279"/>
                  <a:pt x="3713023" y="3876552"/>
                </a:cubicBezTo>
                <a:cubicBezTo>
                  <a:pt x="3672749" y="3869164"/>
                  <a:pt x="3655811" y="3914212"/>
                  <a:pt x="3713023" y="3876552"/>
                </a:cubicBezTo>
                <a:cubicBezTo>
                  <a:pt x="3716758" y="3882227"/>
                  <a:pt x="3732362" y="3871956"/>
                  <a:pt x="3740163" y="3866820"/>
                </a:cubicBezTo>
                <a:cubicBezTo>
                  <a:pt x="3743900" y="3872496"/>
                  <a:pt x="3760803" y="3861369"/>
                  <a:pt x="3768604" y="3856233"/>
                </a:cubicBezTo>
                <a:cubicBezTo>
                  <a:pt x="3791681" y="3857315"/>
                  <a:pt x="3816385" y="3841051"/>
                  <a:pt x="3844148" y="3832267"/>
                </a:cubicBezTo>
                <a:cubicBezTo>
                  <a:pt x="3847885" y="3837943"/>
                  <a:pt x="3864788" y="3826815"/>
                  <a:pt x="3872589" y="3821680"/>
                </a:cubicBezTo>
                <a:cubicBezTo>
                  <a:pt x="3884126" y="3822221"/>
                  <a:pt x="3895664" y="3822761"/>
                  <a:pt x="3920370" y="3806498"/>
                </a:cubicBezTo>
                <a:cubicBezTo>
                  <a:pt x="3941010" y="3801047"/>
                  <a:pt x="3991849" y="3793342"/>
                  <a:pt x="3997213" y="3781675"/>
                </a:cubicBezTo>
                <a:cubicBezTo>
                  <a:pt x="3996747" y="3780966"/>
                  <a:pt x="3995200" y="3780564"/>
                  <a:pt x="3992853" y="3780435"/>
                </a:cubicBezTo>
                <a:close/>
                <a:moveTo>
                  <a:pt x="3814105" y="3765924"/>
                </a:moveTo>
                <a:cubicBezTo>
                  <a:pt x="3818168" y="3765726"/>
                  <a:pt x="3822205" y="3766374"/>
                  <a:pt x="3826179" y="3768165"/>
                </a:cubicBezTo>
                <a:cubicBezTo>
                  <a:pt x="3809276" y="3779291"/>
                  <a:pt x="3789937" y="3783887"/>
                  <a:pt x="3777776" y="3782401"/>
                </a:cubicBezTo>
                <a:cubicBezTo>
                  <a:pt x="3789478" y="3774697"/>
                  <a:pt x="3801911" y="3766512"/>
                  <a:pt x="3814105" y="3765924"/>
                </a:cubicBezTo>
                <a:close/>
                <a:moveTo>
                  <a:pt x="3848600" y="3756837"/>
                </a:moveTo>
                <a:cubicBezTo>
                  <a:pt x="3850710" y="3756593"/>
                  <a:pt x="3852386" y="3757014"/>
                  <a:pt x="3853319" y="3758434"/>
                </a:cubicBezTo>
                <a:cubicBezTo>
                  <a:pt x="3845518" y="3763569"/>
                  <a:pt x="3829915" y="3773841"/>
                  <a:pt x="3826179" y="3768165"/>
                </a:cubicBezTo>
                <a:cubicBezTo>
                  <a:pt x="3832030" y="3764313"/>
                  <a:pt x="3842270" y="3757573"/>
                  <a:pt x="3848600" y="3756837"/>
                </a:cubicBezTo>
                <a:close/>
                <a:moveTo>
                  <a:pt x="4645214" y="3749675"/>
                </a:moveTo>
                <a:cubicBezTo>
                  <a:pt x="4574031" y="3780265"/>
                  <a:pt x="4500922" y="3810764"/>
                  <a:pt x="4437867" y="3819729"/>
                </a:cubicBezTo>
                <a:cubicBezTo>
                  <a:pt x="4509052" y="3789140"/>
                  <a:pt x="4585897" y="3764318"/>
                  <a:pt x="4645214" y="3749675"/>
                </a:cubicBezTo>
                <a:close/>
                <a:moveTo>
                  <a:pt x="3877020" y="3746264"/>
                </a:moveTo>
                <a:cubicBezTo>
                  <a:pt x="3879150" y="3746006"/>
                  <a:pt x="3880827" y="3746428"/>
                  <a:pt x="3881761" y="3747846"/>
                </a:cubicBezTo>
                <a:cubicBezTo>
                  <a:pt x="3873960" y="3752982"/>
                  <a:pt x="3857057" y="3764109"/>
                  <a:pt x="3853319" y="3758434"/>
                </a:cubicBezTo>
                <a:cubicBezTo>
                  <a:pt x="3860147" y="3753940"/>
                  <a:pt x="3870629" y="3747039"/>
                  <a:pt x="3877020" y="3746264"/>
                </a:cubicBezTo>
                <a:close/>
                <a:moveTo>
                  <a:pt x="4664373" y="3738081"/>
                </a:moveTo>
                <a:cubicBezTo>
                  <a:pt x="4668905" y="3736116"/>
                  <a:pt x="4671788" y="3736251"/>
                  <a:pt x="4673657" y="3739089"/>
                </a:cubicBezTo>
                <a:cubicBezTo>
                  <a:pt x="4665856" y="3744224"/>
                  <a:pt x="4656754" y="3750216"/>
                  <a:pt x="4645214" y="3749675"/>
                </a:cubicBezTo>
                <a:cubicBezTo>
                  <a:pt x="4653667" y="3744112"/>
                  <a:pt x="4659843" y="3740047"/>
                  <a:pt x="4664373" y="3738081"/>
                </a:cubicBezTo>
                <a:close/>
                <a:moveTo>
                  <a:pt x="3905279" y="3735799"/>
                </a:moveTo>
                <a:cubicBezTo>
                  <a:pt x="3907511" y="3735473"/>
                  <a:pt x="3909268" y="3735841"/>
                  <a:pt x="3910202" y="3737261"/>
                </a:cubicBezTo>
                <a:cubicBezTo>
                  <a:pt x="3902401" y="3742396"/>
                  <a:pt x="3885498" y="3753524"/>
                  <a:pt x="3881761" y="3747846"/>
                </a:cubicBezTo>
                <a:cubicBezTo>
                  <a:pt x="3887612" y="3743994"/>
                  <a:pt x="3898583" y="3736774"/>
                  <a:pt x="3905279" y="3735799"/>
                </a:cubicBezTo>
                <a:close/>
                <a:moveTo>
                  <a:pt x="3940452" y="3732253"/>
                </a:moveTo>
                <a:lnTo>
                  <a:pt x="3942169" y="3734861"/>
                </a:lnTo>
                <a:cubicBezTo>
                  <a:pt x="3942869" y="3735925"/>
                  <a:pt x="3943220" y="3736456"/>
                  <a:pt x="3942694" y="3735659"/>
                </a:cubicBezTo>
                <a:close/>
                <a:moveTo>
                  <a:pt x="3937965" y="3728475"/>
                </a:moveTo>
                <a:lnTo>
                  <a:pt x="3940452" y="3732253"/>
                </a:lnTo>
                <a:lnTo>
                  <a:pt x="3939541" y="3730870"/>
                </a:lnTo>
                <a:cubicBezTo>
                  <a:pt x="3938666" y="3729539"/>
                  <a:pt x="3937965" y="3728475"/>
                  <a:pt x="3937965" y="3728475"/>
                </a:cubicBezTo>
                <a:close/>
                <a:moveTo>
                  <a:pt x="4691678" y="3728243"/>
                </a:moveTo>
                <a:cubicBezTo>
                  <a:pt x="4696045" y="3726385"/>
                  <a:pt x="4698929" y="3726520"/>
                  <a:pt x="4700798" y="3729358"/>
                </a:cubicBezTo>
                <a:cubicBezTo>
                  <a:pt x="4692996" y="3734493"/>
                  <a:pt x="4685194" y="3739629"/>
                  <a:pt x="4673657" y="3739089"/>
                </a:cubicBezTo>
                <a:cubicBezTo>
                  <a:pt x="4681458" y="3733953"/>
                  <a:pt x="4687309" y="3730101"/>
                  <a:pt x="4691678" y="3728243"/>
                </a:cubicBezTo>
                <a:close/>
                <a:moveTo>
                  <a:pt x="3932886" y="3726332"/>
                </a:moveTo>
                <a:cubicBezTo>
                  <a:pt x="3935083" y="3726219"/>
                  <a:pt x="3936876" y="3726819"/>
                  <a:pt x="3937965" y="3728475"/>
                </a:cubicBezTo>
                <a:cubicBezTo>
                  <a:pt x="3930164" y="3733610"/>
                  <a:pt x="3914561" y="3743882"/>
                  <a:pt x="3910202" y="3737261"/>
                </a:cubicBezTo>
                <a:cubicBezTo>
                  <a:pt x="3916053" y="3733408"/>
                  <a:pt x="3926293" y="3726668"/>
                  <a:pt x="3932886" y="3726332"/>
                </a:cubicBezTo>
                <a:close/>
                <a:moveTo>
                  <a:pt x="4720032" y="3717881"/>
                </a:moveTo>
                <a:cubicBezTo>
                  <a:pt x="4724642" y="3716036"/>
                  <a:pt x="4727682" y="3716407"/>
                  <a:pt x="4729861" y="3719717"/>
                </a:cubicBezTo>
                <a:cubicBezTo>
                  <a:pt x="4722059" y="3724853"/>
                  <a:pt x="4714258" y="3729988"/>
                  <a:pt x="4700798" y="3729358"/>
                </a:cubicBezTo>
                <a:cubicBezTo>
                  <a:pt x="4709249" y="3723795"/>
                  <a:pt x="4715426" y="3719728"/>
                  <a:pt x="4720032" y="3717881"/>
                </a:cubicBezTo>
                <a:close/>
                <a:moveTo>
                  <a:pt x="1226875" y="3715206"/>
                </a:moveTo>
                <a:cubicBezTo>
                  <a:pt x="1194369" y="3736605"/>
                  <a:pt x="1169336" y="3769355"/>
                  <a:pt x="1152725" y="3797916"/>
                </a:cubicBezTo>
                <a:cubicBezTo>
                  <a:pt x="1121520" y="3818458"/>
                  <a:pt x="1104286" y="3846073"/>
                  <a:pt x="1079876" y="3879768"/>
                </a:cubicBezTo>
                <a:cubicBezTo>
                  <a:pt x="1068010" y="3895715"/>
                  <a:pt x="958589" y="4009777"/>
                  <a:pt x="1027667" y="3956170"/>
                </a:cubicBezTo>
                <a:cubicBezTo>
                  <a:pt x="1062316" y="3923871"/>
                  <a:pt x="1129321" y="3813323"/>
                  <a:pt x="1152725" y="3797916"/>
                </a:cubicBezTo>
                <a:cubicBezTo>
                  <a:pt x="1180873" y="3769896"/>
                  <a:pt x="1221180" y="3743362"/>
                  <a:pt x="1226875" y="3715206"/>
                </a:cubicBezTo>
                <a:close/>
                <a:moveTo>
                  <a:pt x="3980755" y="3705710"/>
                </a:moveTo>
                <a:cubicBezTo>
                  <a:pt x="3981309" y="3706553"/>
                  <a:pt x="3982788" y="3708799"/>
                  <a:pt x="3985746" y="3713293"/>
                </a:cubicBezTo>
                <a:cubicBezTo>
                  <a:pt x="3985746" y="3713293"/>
                  <a:pt x="3979091" y="3703183"/>
                  <a:pt x="3980755" y="3705710"/>
                </a:cubicBezTo>
                <a:close/>
                <a:moveTo>
                  <a:pt x="4009264" y="3701244"/>
                </a:moveTo>
                <a:cubicBezTo>
                  <a:pt x="4011496" y="3700918"/>
                  <a:pt x="4013253" y="3701288"/>
                  <a:pt x="4014187" y="3702706"/>
                </a:cubicBezTo>
                <a:cubicBezTo>
                  <a:pt x="3997284" y="3713833"/>
                  <a:pt x="3989483" y="3718969"/>
                  <a:pt x="3985746" y="3713293"/>
                </a:cubicBezTo>
                <a:cubicBezTo>
                  <a:pt x="3991597" y="3709441"/>
                  <a:pt x="4002568" y="3702219"/>
                  <a:pt x="4009264" y="3701244"/>
                </a:cubicBezTo>
                <a:close/>
                <a:moveTo>
                  <a:pt x="5371995" y="3699907"/>
                </a:moveTo>
                <a:cubicBezTo>
                  <a:pt x="5369722" y="3699771"/>
                  <a:pt x="5365386" y="3702031"/>
                  <a:pt x="5358196" y="3708801"/>
                </a:cubicBezTo>
                <a:cubicBezTo>
                  <a:pt x="4906998" y="3813276"/>
                  <a:pt x="4437877" y="4012261"/>
                  <a:pt x="3976921" y="4155703"/>
                </a:cubicBezTo>
                <a:cubicBezTo>
                  <a:pt x="3520325" y="4305767"/>
                  <a:pt x="3060997" y="4431866"/>
                  <a:pt x="2621010" y="4553369"/>
                </a:cubicBezTo>
                <a:cubicBezTo>
                  <a:pt x="2616651" y="4546747"/>
                  <a:pt x="2608850" y="4551882"/>
                  <a:pt x="2601048" y="4557018"/>
                </a:cubicBezTo>
                <a:cubicBezTo>
                  <a:pt x="2597313" y="4551342"/>
                  <a:pt x="2589511" y="4556478"/>
                  <a:pt x="2580409" y="4562470"/>
                </a:cubicBezTo>
                <a:cubicBezTo>
                  <a:pt x="2576673" y="4556794"/>
                  <a:pt x="2568872" y="4561930"/>
                  <a:pt x="2561070" y="4567065"/>
                </a:cubicBezTo>
                <a:cubicBezTo>
                  <a:pt x="2557333" y="4561390"/>
                  <a:pt x="2549531" y="4566525"/>
                  <a:pt x="2540431" y="4572517"/>
                </a:cubicBezTo>
                <a:cubicBezTo>
                  <a:pt x="2544165" y="4578193"/>
                  <a:pt x="2553268" y="4572201"/>
                  <a:pt x="2561070" y="4567065"/>
                </a:cubicBezTo>
                <a:cubicBezTo>
                  <a:pt x="2564805" y="4572741"/>
                  <a:pt x="2572608" y="4567605"/>
                  <a:pt x="2580409" y="4562470"/>
                </a:cubicBezTo>
                <a:cubicBezTo>
                  <a:pt x="2584145" y="4568145"/>
                  <a:pt x="2593248" y="4562153"/>
                  <a:pt x="2601048" y="4557018"/>
                </a:cubicBezTo>
                <a:cubicBezTo>
                  <a:pt x="2605408" y="4563640"/>
                  <a:pt x="2613209" y="4558505"/>
                  <a:pt x="2621010" y="4553369"/>
                </a:cubicBezTo>
                <a:cubicBezTo>
                  <a:pt x="3495256" y="4372438"/>
                  <a:pt x="4432511" y="4023929"/>
                  <a:pt x="5358196" y="3708801"/>
                </a:cubicBezTo>
                <a:cubicBezTo>
                  <a:pt x="5367069" y="3722281"/>
                  <a:pt x="5378815" y="3700311"/>
                  <a:pt x="5371995" y="3699907"/>
                </a:cubicBezTo>
                <a:close/>
                <a:moveTo>
                  <a:pt x="4036608" y="3691380"/>
                </a:moveTo>
                <a:cubicBezTo>
                  <a:pt x="4038718" y="3691135"/>
                  <a:pt x="4040394" y="3691556"/>
                  <a:pt x="4041327" y="3692976"/>
                </a:cubicBezTo>
                <a:cubicBezTo>
                  <a:pt x="4025725" y="3703246"/>
                  <a:pt x="4017923" y="3708381"/>
                  <a:pt x="4014187" y="3702706"/>
                </a:cubicBezTo>
                <a:cubicBezTo>
                  <a:pt x="4020038" y="3698855"/>
                  <a:pt x="4030278" y="3692114"/>
                  <a:pt x="4036608" y="3691380"/>
                </a:cubicBezTo>
                <a:close/>
                <a:moveTo>
                  <a:pt x="5583017" y="3682370"/>
                </a:moveTo>
                <a:cubicBezTo>
                  <a:pt x="5577493" y="3682913"/>
                  <a:pt x="5564455" y="3685225"/>
                  <a:pt x="5541425" y="3689875"/>
                </a:cubicBezTo>
                <a:cubicBezTo>
                  <a:pt x="5054369" y="3790839"/>
                  <a:pt x="4504962" y="4026405"/>
                  <a:pt x="4004027" y="4179893"/>
                </a:cubicBezTo>
                <a:cubicBezTo>
                  <a:pt x="3727636" y="4269634"/>
                  <a:pt x="3468150" y="4348248"/>
                  <a:pt x="3224266" y="4416590"/>
                </a:cubicBezTo>
                <a:cubicBezTo>
                  <a:pt x="2947582" y="4488898"/>
                  <a:pt x="2695897" y="4562376"/>
                  <a:pt x="2449283" y="4606754"/>
                </a:cubicBezTo>
                <a:cubicBezTo>
                  <a:pt x="2436444" y="4607070"/>
                  <a:pt x="2436444" y="4607070"/>
                  <a:pt x="2428643" y="4612206"/>
                </a:cubicBezTo>
                <a:cubicBezTo>
                  <a:pt x="2405239" y="4627613"/>
                  <a:pt x="2372732" y="4649010"/>
                  <a:pt x="2411705" y="4657254"/>
                </a:cubicBezTo>
                <a:cubicBezTo>
                  <a:pt x="2447619" y="4658018"/>
                  <a:pt x="2563141" y="4624005"/>
                  <a:pt x="2595943" y="4620040"/>
                </a:cubicBezTo>
                <a:cubicBezTo>
                  <a:pt x="3047139" y="4515563"/>
                  <a:pt x="3454949" y="4398972"/>
                  <a:pt x="3923706" y="4250394"/>
                </a:cubicBezTo>
                <a:cubicBezTo>
                  <a:pt x="3999926" y="4224625"/>
                  <a:pt x="4075142" y="4217145"/>
                  <a:pt x="4139148" y="4192637"/>
                </a:cubicBezTo>
                <a:cubicBezTo>
                  <a:pt x="4167589" y="4182052"/>
                  <a:pt x="4200096" y="4160653"/>
                  <a:pt x="4223500" y="4145248"/>
                </a:cubicBezTo>
                <a:cubicBezTo>
                  <a:pt x="4295986" y="4113801"/>
                  <a:pt x="4392168" y="4084382"/>
                  <a:pt x="4476814" y="4054425"/>
                </a:cubicBezTo>
                <a:cubicBezTo>
                  <a:pt x="4680425" y="3978694"/>
                  <a:pt x="4876529" y="3925535"/>
                  <a:pt x="5089242" y="3843813"/>
                </a:cubicBezTo>
                <a:cubicBezTo>
                  <a:pt x="5208831" y="3798988"/>
                  <a:pt x="5349058" y="3748712"/>
                  <a:pt x="5496759" y="3709789"/>
                </a:cubicBezTo>
                <a:cubicBezTo>
                  <a:pt x="5548541" y="3695022"/>
                  <a:pt x="5599590" y="3680739"/>
                  <a:pt x="5583017" y="3682370"/>
                </a:cubicBezTo>
                <a:close/>
                <a:moveTo>
                  <a:pt x="4065291" y="3681205"/>
                </a:moveTo>
                <a:cubicBezTo>
                  <a:pt x="4067509" y="3681080"/>
                  <a:pt x="4069302" y="3681680"/>
                  <a:pt x="4070391" y="3683336"/>
                </a:cubicBezTo>
                <a:cubicBezTo>
                  <a:pt x="4054788" y="3693605"/>
                  <a:pt x="4045686" y="3699597"/>
                  <a:pt x="4041327" y="3692976"/>
                </a:cubicBezTo>
                <a:cubicBezTo>
                  <a:pt x="4048155" y="3688482"/>
                  <a:pt x="4058637" y="3681581"/>
                  <a:pt x="4065291" y="3681205"/>
                </a:cubicBezTo>
                <a:close/>
                <a:moveTo>
                  <a:pt x="4862288" y="3674577"/>
                </a:moveTo>
                <a:cubicBezTo>
                  <a:pt x="4818243" y="3695434"/>
                  <a:pt x="4773575" y="3715345"/>
                  <a:pt x="4729861" y="3719717"/>
                </a:cubicBezTo>
                <a:cubicBezTo>
                  <a:pt x="4781707" y="3693723"/>
                  <a:pt x="4829486" y="3678541"/>
                  <a:pt x="4862288" y="3674577"/>
                </a:cubicBezTo>
                <a:close/>
                <a:moveTo>
                  <a:pt x="4093911" y="3671285"/>
                </a:moveTo>
                <a:cubicBezTo>
                  <a:pt x="4096143" y="3670961"/>
                  <a:pt x="4097899" y="3671329"/>
                  <a:pt x="4098833" y="3672748"/>
                </a:cubicBezTo>
                <a:cubicBezTo>
                  <a:pt x="4081930" y="3683874"/>
                  <a:pt x="4074129" y="3689011"/>
                  <a:pt x="4070391" y="3683336"/>
                </a:cubicBezTo>
                <a:cubicBezTo>
                  <a:pt x="4076243" y="3679484"/>
                  <a:pt x="4087214" y="3672262"/>
                  <a:pt x="4093911" y="3671285"/>
                </a:cubicBezTo>
                <a:close/>
                <a:moveTo>
                  <a:pt x="4130121" y="3669317"/>
                </a:moveTo>
                <a:lnTo>
                  <a:pt x="4130411" y="3669757"/>
                </a:lnTo>
                <a:cubicBezTo>
                  <a:pt x="4131150" y="3670881"/>
                  <a:pt x="4131519" y="3671443"/>
                  <a:pt x="4130965" y="3670599"/>
                </a:cubicBezTo>
                <a:close/>
                <a:moveTo>
                  <a:pt x="4125973" y="3663017"/>
                </a:moveTo>
                <a:cubicBezTo>
                  <a:pt x="4125973" y="3663017"/>
                  <a:pt x="4126712" y="3664141"/>
                  <a:pt x="4127637" y="3665543"/>
                </a:cubicBezTo>
                <a:lnTo>
                  <a:pt x="4130121" y="3669317"/>
                </a:lnTo>
                <a:close/>
                <a:moveTo>
                  <a:pt x="4121254" y="3661421"/>
                </a:moveTo>
                <a:cubicBezTo>
                  <a:pt x="4123364" y="3661176"/>
                  <a:pt x="4125039" y="3661597"/>
                  <a:pt x="4125973" y="3663017"/>
                </a:cubicBezTo>
                <a:cubicBezTo>
                  <a:pt x="4110371" y="3673288"/>
                  <a:pt x="4102570" y="3678422"/>
                  <a:pt x="4098833" y="3672748"/>
                </a:cubicBezTo>
                <a:cubicBezTo>
                  <a:pt x="4104684" y="3668896"/>
                  <a:pt x="4114923" y="3662156"/>
                  <a:pt x="4121254" y="3661421"/>
                </a:cubicBezTo>
                <a:close/>
                <a:moveTo>
                  <a:pt x="1292735" y="3654100"/>
                </a:moveTo>
                <a:cubicBezTo>
                  <a:pt x="1290229" y="3653079"/>
                  <a:pt x="1276805" y="3656578"/>
                  <a:pt x="1270954" y="3660428"/>
                </a:cubicBezTo>
                <a:cubicBezTo>
                  <a:pt x="1275313" y="3667049"/>
                  <a:pt x="1290916" y="3656780"/>
                  <a:pt x="1290916" y="3656780"/>
                </a:cubicBezTo>
                <a:cubicBezTo>
                  <a:pt x="1293192" y="3655282"/>
                  <a:pt x="1293569" y="3654439"/>
                  <a:pt x="1292735" y="3654100"/>
                </a:cubicBezTo>
                <a:close/>
                <a:moveTo>
                  <a:pt x="665968" y="3653773"/>
                </a:moveTo>
                <a:cubicBezTo>
                  <a:pt x="664562" y="3656902"/>
                  <a:pt x="657619" y="3667234"/>
                  <a:pt x="642292" y="3687833"/>
                </a:cubicBezTo>
                <a:cubicBezTo>
                  <a:pt x="630424" y="3703780"/>
                  <a:pt x="625352" y="3732879"/>
                  <a:pt x="606014" y="3737475"/>
                </a:cubicBezTo>
                <a:cubicBezTo>
                  <a:pt x="624568" y="3699837"/>
                  <a:pt x="670185" y="3644386"/>
                  <a:pt x="665968" y="3653773"/>
                </a:cubicBezTo>
                <a:close/>
                <a:moveTo>
                  <a:pt x="4169026" y="3640651"/>
                </a:moveTo>
                <a:cubicBezTo>
                  <a:pt x="4169550" y="3641449"/>
                  <a:pt x="4170951" y="3643578"/>
                  <a:pt x="4173753" y="3647836"/>
                </a:cubicBezTo>
                <a:cubicBezTo>
                  <a:pt x="4173753" y="3647836"/>
                  <a:pt x="4167448" y="3638256"/>
                  <a:pt x="4169026" y="3640651"/>
                </a:cubicBezTo>
                <a:close/>
                <a:moveTo>
                  <a:pt x="4195958" y="3633791"/>
                </a:moveTo>
                <a:cubicBezTo>
                  <a:pt x="4198453" y="3633864"/>
                  <a:pt x="4200794" y="3635119"/>
                  <a:pt x="4202818" y="3638194"/>
                </a:cubicBezTo>
                <a:cubicBezTo>
                  <a:pt x="4185915" y="3649321"/>
                  <a:pt x="4178112" y="3654457"/>
                  <a:pt x="4173753" y="3647836"/>
                </a:cubicBezTo>
                <a:cubicBezTo>
                  <a:pt x="4179605" y="3643984"/>
                  <a:pt x="4188474" y="3633568"/>
                  <a:pt x="4195958" y="3633791"/>
                </a:cubicBezTo>
                <a:close/>
                <a:moveTo>
                  <a:pt x="4223400" y="3624073"/>
                </a:moveTo>
                <a:cubicBezTo>
                  <a:pt x="4225713" y="3624139"/>
                  <a:pt x="4227935" y="3625390"/>
                  <a:pt x="4229958" y="3628464"/>
                </a:cubicBezTo>
                <a:cubicBezTo>
                  <a:pt x="4214356" y="3638734"/>
                  <a:pt x="4206555" y="3643869"/>
                  <a:pt x="4202818" y="3638194"/>
                </a:cubicBezTo>
                <a:cubicBezTo>
                  <a:pt x="4208669" y="3634341"/>
                  <a:pt x="4216456" y="3623876"/>
                  <a:pt x="4223400" y="3624073"/>
                </a:cubicBezTo>
                <a:close/>
                <a:moveTo>
                  <a:pt x="4252083" y="3613899"/>
                </a:moveTo>
                <a:cubicBezTo>
                  <a:pt x="4254389" y="3613907"/>
                  <a:pt x="4256532" y="3615039"/>
                  <a:pt x="4258399" y="3617877"/>
                </a:cubicBezTo>
                <a:cubicBezTo>
                  <a:pt x="4242797" y="3628148"/>
                  <a:pt x="4233695" y="3634140"/>
                  <a:pt x="4229958" y="3628464"/>
                </a:cubicBezTo>
                <a:cubicBezTo>
                  <a:pt x="4236784" y="3623970"/>
                  <a:pt x="4245166" y="3613876"/>
                  <a:pt x="4252083" y="3613899"/>
                </a:cubicBezTo>
                <a:close/>
                <a:moveTo>
                  <a:pt x="4290988" y="3613589"/>
                </a:moveTo>
                <a:lnTo>
                  <a:pt x="4291278" y="3614029"/>
                </a:lnTo>
                <a:cubicBezTo>
                  <a:pt x="4292018" y="3615153"/>
                  <a:pt x="4292387" y="3615715"/>
                  <a:pt x="4291832" y="3614871"/>
                </a:cubicBezTo>
                <a:close/>
                <a:moveTo>
                  <a:pt x="4286842" y="3607289"/>
                </a:moveTo>
                <a:lnTo>
                  <a:pt x="4290988" y="3613589"/>
                </a:lnTo>
                <a:lnTo>
                  <a:pt x="4288505" y="3609817"/>
                </a:lnTo>
                <a:cubicBezTo>
                  <a:pt x="4287580" y="3608413"/>
                  <a:pt x="4286842" y="3607289"/>
                  <a:pt x="4286842" y="3607289"/>
                </a:cubicBezTo>
                <a:close/>
                <a:moveTo>
                  <a:pt x="4280341" y="3603434"/>
                </a:moveTo>
                <a:cubicBezTo>
                  <a:pt x="4282748" y="3603373"/>
                  <a:pt x="4284973" y="3604451"/>
                  <a:pt x="4286842" y="3607289"/>
                </a:cubicBezTo>
                <a:cubicBezTo>
                  <a:pt x="4269938" y="3618417"/>
                  <a:pt x="4262137" y="3623552"/>
                  <a:pt x="4258399" y="3617877"/>
                </a:cubicBezTo>
                <a:cubicBezTo>
                  <a:pt x="4264252" y="3614024"/>
                  <a:pt x="4273120" y="3603611"/>
                  <a:pt x="4280341" y="3603434"/>
                </a:cubicBezTo>
                <a:close/>
                <a:moveTo>
                  <a:pt x="4329558" y="3590165"/>
                </a:moveTo>
                <a:cubicBezTo>
                  <a:pt x="4332046" y="3590497"/>
                  <a:pt x="4334155" y="3591399"/>
                  <a:pt x="4335244" y="3593055"/>
                </a:cubicBezTo>
                <a:cubicBezTo>
                  <a:pt x="4326142" y="3599045"/>
                  <a:pt x="4306180" y="3602693"/>
                  <a:pt x="4313982" y="3597558"/>
                </a:cubicBezTo>
                <a:cubicBezTo>
                  <a:pt x="4311180" y="3593302"/>
                  <a:pt x="4322090" y="3589171"/>
                  <a:pt x="4329558" y="3590165"/>
                </a:cubicBezTo>
                <a:close/>
                <a:moveTo>
                  <a:pt x="4357173" y="3580716"/>
                </a:moveTo>
                <a:cubicBezTo>
                  <a:pt x="4359503" y="3581068"/>
                  <a:pt x="4361451" y="3581904"/>
                  <a:pt x="4362384" y="3583323"/>
                </a:cubicBezTo>
                <a:cubicBezTo>
                  <a:pt x="4354584" y="3588457"/>
                  <a:pt x="4335244" y="3593055"/>
                  <a:pt x="4343045" y="3587917"/>
                </a:cubicBezTo>
                <a:cubicBezTo>
                  <a:pt x="4339776" y="3582952"/>
                  <a:pt x="4350188" y="3579658"/>
                  <a:pt x="4357173" y="3580716"/>
                </a:cubicBezTo>
                <a:close/>
                <a:moveTo>
                  <a:pt x="4550264" y="3580661"/>
                </a:moveTo>
                <a:cubicBezTo>
                  <a:pt x="4546545" y="3582090"/>
                  <a:pt x="4543253" y="3586291"/>
                  <a:pt x="4541220" y="3591698"/>
                </a:cubicBezTo>
                <a:cubicBezTo>
                  <a:pt x="4525325" y="3584535"/>
                  <a:pt x="4517524" y="3589670"/>
                  <a:pt x="4514080" y="3601427"/>
                </a:cubicBezTo>
                <a:cubicBezTo>
                  <a:pt x="4489083" y="3600258"/>
                  <a:pt x="4461941" y="3609988"/>
                  <a:pt x="4437237" y="3626251"/>
                </a:cubicBezTo>
                <a:cubicBezTo>
                  <a:pt x="4397258" y="3636298"/>
                  <a:pt x="4356655" y="3645398"/>
                  <a:pt x="4325449" y="3665941"/>
                </a:cubicBezTo>
                <a:cubicBezTo>
                  <a:pt x="4273933" y="3675447"/>
                  <a:pt x="4216428" y="3695675"/>
                  <a:pt x="4164582" y="3721667"/>
                </a:cubicBezTo>
                <a:cubicBezTo>
                  <a:pt x="4157110" y="3710316"/>
                  <a:pt x="4145243" y="3726263"/>
                  <a:pt x="4137442" y="3731399"/>
                </a:cubicBezTo>
                <a:cubicBezTo>
                  <a:pt x="4129347" y="3719100"/>
                  <a:pt x="4116803" y="3736850"/>
                  <a:pt x="4109001" y="3741986"/>
                </a:cubicBezTo>
                <a:cubicBezTo>
                  <a:pt x="4072135" y="3756762"/>
                  <a:pt x="4008787" y="3748294"/>
                  <a:pt x="4005015" y="3776539"/>
                </a:cubicBezTo>
                <a:cubicBezTo>
                  <a:pt x="4001278" y="3770864"/>
                  <a:pt x="4100870" y="3763609"/>
                  <a:pt x="4109001" y="3741986"/>
                </a:cubicBezTo>
                <a:cubicBezTo>
                  <a:pt x="4112736" y="3747662"/>
                  <a:pt x="4120539" y="3742526"/>
                  <a:pt x="4137442" y="3731399"/>
                </a:cubicBezTo>
                <a:cubicBezTo>
                  <a:pt x="4141178" y="3737074"/>
                  <a:pt x="4148980" y="3731939"/>
                  <a:pt x="4164582" y="3721667"/>
                </a:cubicBezTo>
                <a:cubicBezTo>
                  <a:pt x="4212363" y="3706486"/>
                  <a:pt x="4264502" y="3697926"/>
                  <a:pt x="4325449" y="3665941"/>
                </a:cubicBezTo>
                <a:cubicBezTo>
                  <a:pt x="4356950" y="3662831"/>
                  <a:pt x="4393192" y="3647109"/>
                  <a:pt x="4437237" y="3626251"/>
                </a:cubicBezTo>
                <a:cubicBezTo>
                  <a:pt x="4448774" y="3626791"/>
                  <a:pt x="4477215" y="3616205"/>
                  <a:pt x="4514080" y="3601427"/>
                </a:cubicBezTo>
                <a:cubicBezTo>
                  <a:pt x="4517816" y="3607104"/>
                  <a:pt x="4525619" y="3601969"/>
                  <a:pt x="4541220" y="3591698"/>
                </a:cubicBezTo>
                <a:cubicBezTo>
                  <a:pt x="4544958" y="3597373"/>
                  <a:pt x="4552759" y="3592238"/>
                  <a:pt x="4561861" y="3586246"/>
                </a:cubicBezTo>
                <a:cubicBezTo>
                  <a:pt x="4558125" y="3580570"/>
                  <a:pt x="4553980" y="3579230"/>
                  <a:pt x="4550264" y="3580661"/>
                </a:cubicBezTo>
                <a:close/>
                <a:moveTo>
                  <a:pt x="4385500" y="3570396"/>
                </a:moveTo>
                <a:cubicBezTo>
                  <a:pt x="4387901" y="3570593"/>
                  <a:pt x="4389892" y="3571318"/>
                  <a:pt x="4390827" y="3572736"/>
                </a:cubicBezTo>
                <a:cubicBezTo>
                  <a:pt x="4383025" y="3577872"/>
                  <a:pt x="4362384" y="3583323"/>
                  <a:pt x="4370187" y="3578188"/>
                </a:cubicBezTo>
                <a:cubicBezTo>
                  <a:pt x="4367384" y="3573930"/>
                  <a:pt x="4378294" y="3569800"/>
                  <a:pt x="4385500" y="3570396"/>
                </a:cubicBezTo>
                <a:close/>
                <a:moveTo>
                  <a:pt x="4412844" y="3560530"/>
                </a:moveTo>
                <a:cubicBezTo>
                  <a:pt x="4415124" y="3560809"/>
                  <a:pt x="4417032" y="3561585"/>
                  <a:pt x="4417967" y="3563005"/>
                </a:cubicBezTo>
                <a:cubicBezTo>
                  <a:pt x="4410165" y="3568140"/>
                  <a:pt x="4390827" y="3572736"/>
                  <a:pt x="4398626" y="3567600"/>
                </a:cubicBezTo>
                <a:cubicBezTo>
                  <a:pt x="4395826" y="3563344"/>
                  <a:pt x="4406003" y="3559694"/>
                  <a:pt x="4412844" y="3560530"/>
                </a:cubicBezTo>
                <a:close/>
                <a:moveTo>
                  <a:pt x="4441284" y="3549944"/>
                </a:moveTo>
                <a:cubicBezTo>
                  <a:pt x="4443565" y="3550221"/>
                  <a:pt x="4445475" y="3550999"/>
                  <a:pt x="4446407" y="3552419"/>
                </a:cubicBezTo>
                <a:cubicBezTo>
                  <a:pt x="4438606" y="3557553"/>
                  <a:pt x="4417967" y="3563005"/>
                  <a:pt x="4427069" y="3557013"/>
                </a:cubicBezTo>
                <a:cubicBezTo>
                  <a:pt x="4424267" y="3552757"/>
                  <a:pt x="4434444" y="3549107"/>
                  <a:pt x="4441284" y="3549944"/>
                </a:cubicBezTo>
                <a:close/>
                <a:moveTo>
                  <a:pt x="4466640" y="3537723"/>
                </a:moveTo>
                <a:cubicBezTo>
                  <a:pt x="4463696" y="3536037"/>
                  <a:pt x="4475471" y="3542777"/>
                  <a:pt x="4475471" y="3542777"/>
                </a:cubicBezTo>
                <a:cubicBezTo>
                  <a:pt x="4470239" y="3539782"/>
                  <a:pt x="4467621" y="3538285"/>
                  <a:pt x="4466640" y="3537723"/>
                </a:cubicBezTo>
                <a:close/>
                <a:moveTo>
                  <a:pt x="4505665" y="3537683"/>
                </a:moveTo>
                <a:lnTo>
                  <a:pt x="4507341" y="3540230"/>
                </a:lnTo>
                <a:cubicBezTo>
                  <a:pt x="4507867" y="3541028"/>
                  <a:pt x="4507517" y="3540496"/>
                  <a:pt x="4506816" y="3539432"/>
                </a:cubicBezTo>
                <a:close/>
                <a:moveTo>
                  <a:pt x="5227728" y="3534540"/>
                </a:moveTo>
                <a:cubicBezTo>
                  <a:pt x="5225455" y="3534406"/>
                  <a:pt x="5221121" y="3536666"/>
                  <a:pt x="5213927" y="3543436"/>
                </a:cubicBezTo>
                <a:cubicBezTo>
                  <a:pt x="5130910" y="3556050"/>
                  <a:pt x="5035021" y="3602902"/>
                  <a:pt x="4942902" y="3621509"/>
                </a:cubicBezTo>
                <a:cubicBezTo>
                  <a:pt x="4894500" y="3635744"/>
                  <a:pt x="4846426" y="3633493"/>
                  <a:pt x="4794908" y="3642999"/>
                </a:cubicBezTo>
                <a:cubicBezTo>
                  <a:pt x="4655010" y="3676788"/>
                  <a:pt x="4495114" y="3748147"/>
                  <a:pt x="4341425" y="3797794"/>
                </a:cubicBezTo>
                <a:cubicBezTo>
                  <a:pt x="4270240" y="3828382"/>
                  <a:pt x="4189661" y="3847529"/>
                  <a:pt x="4118476" y="3878118"/>
                </a:cubicBezTo>
                <a:cubicBezTo>
                  <a:pt x="3728998" y="4008405"/>
                  <a:pt x="3317451" y="4119322"/>
                  <a:pt x="2956416" y="4239021"/>
                </a:cubicBezTo>
                <a:cubicBezTo>
                  <a:pt x="2897097" y="4253662"/>
                  <a:pt x="2678248" y="4289255"/>
                  <a:pt x="2666675" y="4322636"/>
                </a:cubicBezTo>
                <a:cubicBezTo>
                  <a:pt x="2666675" y="4322636"/>
                  <a:pt x="2674477" y="4317500"/>
                  <a:pt x="2678213" y="4323176"/>
                </a:cubicBezTo>
                <a:cubicBezTo>
                  <a:pt x="2613200" y="4365973"/>
                  <a:pt x="2800879" y="4317002"/>
                  <a:pt x="2860198" y="4302359"/>
                </a:cubicBezTo>
                <a:cubicBezTo>
                  <a:pt x="3356060" y="4177972"/>
                  <a:pt x="3912905" y="3987677"/>
                  <a:pt x="4381664" y="3839101"/>
                </a:cubicBezTo>
                <a:cubicBezTo>
                  <a:pt x="3924739" y="4005651"/>
                  <a:pt x="3480979" y="4155400"/>
                  <a:pt x="3035332" y="4271137"/>
                </a:cubicBezTo>
                <a:cubicBezTo>
                  <a:pt x="2956674" y="4290374"/>
                  <a:pt x="2785277" y="4327272"/>
                  <a:pt x="2709055" y="4353041"/>
                </a:cubicBezTo>
                <a:cubicBezTo>
                  <a:pt x="2701254" y="4358176"/>
                  <a:pt x="2605398" y="4371109"/>
                  <a:pt x="2601628" y="4399352"/>
                </a:cubicBezTo>
                <a:cubicBezTo>
                  <a:pt x="2595932" y="4427507"/>
                  <a:pt x="2679626" y="4413090"/>
                  <a:pt x="2658987" y="4418541"/>
                </a:cubicBezTo>
                <a:cubicBezTo>
                  <a:pt x="2671825" y="4418225"/>
                  <a:pt x="2731767" y="4404530"/>
                  <a:pt x="2739568" y="4399394"/>
                </a:cubicBezTo>
                <a:cubicBezTo>
                  <a:pt x="2898805" y="4361011"/>
                  <a:pt x="3031233" y="4315871"/>
                  <a:pt x="3219534" y="4267845"/>
                </a:cubicBezTo>
                <a:cubicBezTo>
                  <a:pt x="3922745" y="4073404"/>
                  <a:pt x="4656719" y="3784137"/>
                  <a:pt x="5357822" y="3566675"/>
                </a:cubicBezTo>
                <a:cubicBezTo>
                  <a:pt x="5350349" y="3555324"/>
                  <a:pt x="5285336" y="3598121"/>
                  <a:pt x="5257902" y="3590419"/>
                </a:cubicBezTo>
                <a:cubicBezTo>
                  <a:pt x="5257902" y="3590419"/>
                  <a:pt x="5242333" y="3566769"/>
                  <a:pt x="5266032" y="3568795"/>
                </a:cubicBezTo>
                <a:cubicBezTo>
                  <a:pt x="5142742" y="3574024"/>
                  <a:pt x="5010282" y="3653085"/>
                  <a:pt x="4862288" y="3674577"/>
                </a:cubicBezTo>
                <a:cubicBezTo>
                  <a:pt x="4990683" y="3606326"/>
                  <a:pt x="5089597" y="3600873"/>
                  <a:pt x="5213927" y="3543436"/>
                </a:cubicBezTo>
                <a:cubicBezTo>
                  <a:pt x="5222801" y="3556916"/>
                  <a:pt x="5234548" y="3534946"/>
                  <a:pt x="5227728" y="3534540"/>
                </a:cubicBezTo>
                <a:close/>
                <a:moveTo>
                  <a:pt x="4502613" y="3533047"/>
                </a:moveTo>
                <a:cubicBezTo>
                  <a:pt x="4502613" y="3533047"/>
                  <a:pt x="4503313" y="3534110"/>
                  <a:pt x="4504189" y="3535440"/>
                </a:cubicBezTo>
                <a:lnTo>
                  <a:pt x="4505665" y="3537683"/>
                </a:lnTo>
                <a:close/>
                <a:moveTo>
                  <a:pt x="4484371" y="3530817"/>
                </a:moveTo>
                <a:cubicBezTo>
                  <a:pt x="4488740" y="3528959"/>
                  <a:pt x="4494664" y="3529464"/>
                  <a:pt x="4502613" y="3533047"/>
                </a:cubicBezTo>
                <a:cubicBezTo>
                  <a:pt x="4487009" y="3543318"/>
                  <a:pt x="4479207" y="3548452"/>
                  <a:pt x="4475471" y="3542777"/>
                </a:cubicBezTo>
                <a:cubicBezTo>
                  <a:pt x="4477193" y="3536898"/>
                  <a:pt x="4480004" y="3532676"/>
                  <a:pt x="4484371" y="3530817"/>
                </a:cubicBezTo>
                <a:close/>
                <a:moveTo>
                  <a:pt x="1261479" y="3524296"/>
                </a:moveTo>
                <a:cubicBezTo>
                  <a:pt x="1253678" y="3529431"/>
                  <a:pt x="1245877" y="3534565"/>
                  <a:pt x="1241810" y="3545378"/>
                </a:cubicBezTo>
                <a:cubicBezTo>
                  <a:pt x="1234009" y="3550514"/>
                  <a:pt x="1217106" y="3561641"/>
                  <a:pt x="1213041" y="3572453"/>
                </a:cubicBezTo>
                <a:cubicBezTo>
                  <a:pt x="1176799" y="3588174"/>
                  <a:pt x="1224873" y="3590425"/>
                  <a:pt x="1213041" y="3572453"/>
                </a:cubicBezTo>
                <a:cubicBezTo>
                  <a:pt x="1228643" y="3562181"/>
                  <a:pt x="1249906" y="3557677"/>
                  <a:pt x="1241810" y="3545378"/>
                </a:cubicBezTo>
                <a:cubicBezTo>
                  <a:pt x="1257414" y="3535107"/>
                  <a:pt x="1265216" y="3529971"/>
                  <a:pt x="1261479" y="3524296"/>
                </a:cubicBezTo>
                <a:close/>
                <a:moveTo>
                  <a:pt x="4808607" y="3430681"/>
                </a:moveTo>
                <a:cubicBezTo>
                  <a:pt x="4809567" y="3430812"/>
                  <a:pt x="4809395" y="3431435"/>
                  <a:pt x="4807444" y="3432719"/>
                </a:cubicBezTo>
                <a:cubicBezTo>
                  <a:pt x="4811179" y="3438394"/>
                  <a:pt x="4790541" y="3443846"/>
                  <a:pt x="4786805" y="3438170"/>
                </a:cubicBezTo>
                <a:cubicBezTo>
                  <a:pt x="4792656" y="3434318"/>
                  <a:pt x="4805727" y="3430289"/>
                  <a:pt x="4808607" y="3430681"/>
                </a:cubicBezTo>
                <a:close/>
                <a:moveTo>
                  <a:pt x="4851699" y="3412182"/>
                </a:moveTo>
                <a:lnTo>
                  <a:pt x="4854183" y="3415955"/>
                </a:lnTo>
                <a:cubicBezTo>
                  <a:pt x="4855107" y="3417360"/>
                  <a:pt x="4855847" y="3418483"/>
                  <a:pt x="4855847" y="3418483"/>
                </a:cubicBezTo>
                <a:close/>
                <a:moveTo>
                  <a:pt x="4850855" y="3410900"/>
                </a:moveTo>
                <a:lnTo>
                  <a:pt x="4851699" y="3412182"/>
                </a:lnTo>
                <a:lnTo>
                  <a:pt x="4851409" y="3411743"/>
                </a:lnTo>
                <a:cubicBezTo>
                  <a:pt x="4850671" y="3410619"/>
                  <a:pt x="4850301" y="3410057"/>
                  <a:pt x="4850855" y="3410900"/>
                </a:cubicBezTo>
                <a:close/>
                <a:moveTo>
                  <a:pt x="4873868" y="3407637"/>
                </a:moveTo>
                <a:cubicBezTo>
                  <a:pt x="4878235" y="3405779"/>
                  <a:pt x="4881120" y="3405913"/>
                  <a:pt x="4882987" y="3408751"/>
                </a:cubicBezTo>
                <a:cubicBezTo>
                  <a:pt x="4878922" y="3419563"/>
                  <a:pt x="4863319" y="3429834"/>
                  <a:pt x="4855847" y="3418483"/>
                </a:cubicBezTo>
                <a:cubicBezTo>
                  <a:pt x="4863648" y="3413347"/>
                  <a:pt x="4869499" y="3409495"/>
                  <a:pt x="4873868" y="3407637"/>
                </a:cubicBezTo>
                <a:close/>
                <a:moveTo>
                  <a:pt x="4950107" y="3388974"/>
                </a:moveTo>
                <a:cubicBezTo>
                  <a:pt x="4926703" y="3404381"/>
                  <a:pt x="4907364" y="3408977"/>
                  <a:pt x="4882987" y="3408751"/>
                </a:cubicBezTo>
                <a:cubicBezTo>
                  <a:pt x="4915494" y="3387354"/>
                  <a:pt x="4930768" y="3393568"/>
                  <a:pt x="4950107" y="3388974"/>
                </a:cubicBezTo>
                <a:close/>
                <a:moveTo>
                  <a:pt x="4970747" y="3383522"/>
                </a:moveTo>
                <a:cubicBezTo>
                  <a:pt x="4967305" y="3395279"/>
                  <a:pt x="4953843" y="3394650"/>
                  <a:pt x="4950107" y="3388974"/>
                </a:cubicBezTo>
                <a:cubicBezTo>
                  <a:pt x="4959209" y="3382982"/>
                  <a:pt x="4970747" y="3383522"/>
                  <a:pt x="4970747" y="3383522"/>
                </a:cubicBezTo>
                <a:close/>
                <a:moveTo>
                  <a:pt x="5038489" y="3364692"/>
                </a:moveTo>
                <a:lnTo>
                  <a:pt x="5003724" y="3380730"/>
                </a:lnTo>
                <a:lnTo>
                  <a:pt x="4970747" y="3383522"/>
                </a:lnTo>
                <a:cubicBezTo>
                  <a:pt x="5003252" y="3362124"/>
                  <a:pt x="5019151" y="3369286"/>
                  <a:pt x="5038489" y="3364692"/>
                </a:cubicBezTo>
                <a:close/>
                <a:moveTo>
                  <a:pt x="1476549" y="3324415"/>
                </a:moveTo>
                <a:cubicBezTo>
                  <a:pt x="1472484" y="3335226"/>
                  <a:pt x="1431882" y="3344327"/>
                  <a:pt x="1439977" y="3356625"/>
                </a:cubicBezTo>
                <a:cubicBezTo>
                  <a:pt x="1408772" y="3377167"/>
                  <a:pt x="1399341" y="3399646"/>
                  <a:pt x="1375936" y="3415053"/>
                </a:cubicBezTo>
                <a:cubicBezTo>
                  <a:pt x="1257414" y="3535107"/>
                  <a:pt x="1447450" y="3367976"/>
                  <a:pt x="1439977" y="3356625"/>
                </a:cubicBezTo>
                <a:cubicBezTo>
                  <a:pt x="1456880" y="3345498"/>
                  <a:pt x="1487758" y="3341442"/>
                  <a:pt x="1476549" y="3324415"/>
                </a:cubicBezTo>
                <a:close/>
                <a:moveTo>
                  <a:pt x="1572110" y="3294051"/>
                </a:moveTo>
                <a:cubicBezTo>
                  <a:pt x="1576469" y="3300673"/>
                  <a:pt x="1576469" y="3300673"/>
                  <a:pt x="1576469" y="3300673"/>
                </a:cubicBezTo>
                <a:cubicBezTo>
                  <a:pt x="1568667" y="3305809"/>
                  <a:pt x="1553064" y="3316080"/>
                  <a:pt x="1545263" y="3321214"/>
                </a:cubicBezTo>
                <a:cubicBezTo>
                  <a:pt x="1540904" y="3314593"/>
                  <a:pt x="1564309" y="3299186"/>
                  <a:pt x="1572110" y="3294051"/>
                </a:cubicBezTo>
                <a:close/>
                <a:moveTo>
                  <a:pt x="1583272" y="3289075"/>
                </a:moveTo>
                <a:lnTo>
                  <a:pt x="1572110" y="3294051"/>
                </a:lnTo>
                <a:cubicBezTo>
                  <a:pt x="1572110" y="3294051"/>
                  <a:pt x="1574901" y="3292806"/>
                  <a:pt x="1578390" y="3291250"/>
                </a:cubicBezTo>
                <a:close/>
                <a:moveTo>
                  <a:pt x="1585581" y="3288046"/>
                </a:moveTo>
                <a:lnTo>
                  <a:pt x="1583272" y="3289075"/>
                </a:lnTo>
                <a:lnTo>
                  <a:pt x="1584934" y="3288334"/>
                </a:lnTo>
                <a:close/>
                <a:moveTo>
                  <a:pt x="1591739" y="3285301"/>
                </a:moveTo>
                <a:cubicBezTo>
                  <a:pt x="1592175" y="3285107"/>
                  <a:pt x="1592000" y="3285185"/>
                  <a:pt x="1590953" y="3285651"/>
                </a:cubicBezTo>
                <a:lnTo>
                  <a:pt x="1585581" y="3288046"/>
                </a:lnTo>
                <a:lnTo>
                  <a:pt x="1588860" y="3286584"/>
                </a:lnTo>
                <a:cubicBezTo>
                  <a:pt x="1590256" y="3285961"/>
                  <a:pt x="1591303" y="3285495"/>
                  <a:pt x="1591739" y="3285301"/>
                </a:cubicBezTo>
                <a:close/>
                <a:moveTo>
                  <a:pt x="1633514" y="3244224"/>
                </a:moveTo>
                <a:cubicBezTo>
                  <a:pt x="1635103" y="3243939"/>
                  <a:pt x="1635337" y="3244294"/>
                  <a:pt x="1633387" y="3245579"/>
                </a:cubicBezTo>
                <a:cubicBezTo>
                  <a:pt x="1637122" y="3251255"/>
                  <a:pt x="1608681" y="3261841"/>
                  <a:pt x="1604945" y="3256165"/>
                </a:cubicBezTo>
                <a:cubicBezTo>
                  <a:pt x="1611772" y="3251671"/>
                  <a:pt x="1628745" y="3245075"/>
                  <a:pt x="1633514" y="3244224"/>
                </a:cubicBezTo>
                <a:close/>
                <a:moveTo>
                  <a:pt x="1645642" y="3177936"/>
                </a:moveTo>
                <a:cubicBezTo>
                  <a:pt x="1638374" y="3180431"/>
                  <a:pt x="1616526" y="3190238"/>
                  <a:pt x="1610675" y="3194090"/>
                </a:cubicBezTo>
                <a:cubicBezTo>
                  <a:pt x="1614410" y="3199765"/>
                  <a:pt x="1642851" y="3189180"/>
                  <a:pt x="1646917" y="3178367"/>
                </a:cubicBezTo>
                <a:cubicBezTo>
                  <a:pt x="1648868" y="3177083"/>
                  <a:pt x="1648065" y="3177104"/>
                  <a:pt x="1645642" y="3177936"/>
                </a:cubicBezTo>
                <a:close/>
                <a:moveTo>
                  <a:pt x="1720060" y="3113949"/>
                </a:moveTo>
                <a:cubicBezTo>
                  <a:pt x="1720060" y="3113949"/>
                  <a:pt x="1690997" y="3123589"/>
                  <a:pt x="1683195" y="3128724"/>
                </a:cubicBezTo>
                <a:cubicBezTo>
                  <a:pt x="1679752" y="3140483"/>
                  <a:pt x="1715995" y="3124760"/>
                  <a:pt x="1720060" y="3113949"/>
                </a:cubicBezTo>
                <a:close/>
                <a:moveTo>
                  <a:pt x="1756008" y="3080793"/>
                </a:moveTo>
                <a:lnTo>
                  <a:pt x="1736669" y="3085389"/>
                </a:lnTo>
                <a:cubicBezTo>
                  <a:pt x="1731304" y="3097055"/>
                  <a:pt x="1760367" y="3087414"/>
                  <a:pt x="1756008" y="3080793"/>
                </a:cubicBezTo>
                <a:close/>
                <a:moveTo>
                  <a:pt x="2176683" y="2737431"/>
                </a:moveTo>
                <a:lnTo>
                  <a:pt x="2156721" y="2741081"/>
                </a:lnTo>
                <a:cubicBezTo>
                  <a:pt x="2153278" y="2752838"/>
                  <a:pt x="2172618" y="2748242"/>
                  <a:pt x="2176683" y="2737431"/>
                </a:cubicBezTo>
                <a:close/>
                <a:moveTo>
                  <a:pt x="2251391" y="2676425"/>
                </a:moveTo>
                <a:cubicBezTo>
                  <a:pt x="2234475" y="2683668"/>
                  <a:pt x="2137217" y="2753920"/>
                  <a:pt x="2228235" y="2694004"/>
                </a:cubicBezTo>
                <a:cubicBezTo>
                  <a:pt x="2228235" y="2694004"/>
                  <a:pt x="2257299" y="2684364"/>
                  <a:pt x="2252939" y="2677741"/>
                </a:cubicBezTo>
                <a:cubicBezTo>
                  <a:pt x="2254584" y="2675641"/>
                  <a:pt x="2253808" y="2675390"/>
                  <a:pt x="2251391" y="2676425"/>
                </a:cubicBezTo>
                <a:close/>
                <a:moveTo>
                  <a:pt x="2449420" y="2516687"/>
                </a:moveTo>
                <a:cubicBezTo>
                  <a:pt x="2452114" y="2512816"/>
                  <a:pt x="2327181" y="2606497"/>
                  <a:pt x="2318281" y="2618459"/>
                </a:cubicBezTo>
                <a:cubicBezTo>
                  <a:pt x="2226127" y="2670986"/>
                  <a:pt x="2274202" y="2673237"/>
                  <a:pt x="2318281" y="2618459"/>
                </a:cubicBezTo>
                <a:cubicBezTo>
                  <a:pt x="2362325" y="2597600"/>
                  <a:pt x="2381993" y="2576517"/>
                  <a:pt x="2395159" y="2559714"/>
                </a:cubicBezTo>
                <a:cubicBezTo>
                  <a:pt x="2433443" y="2530106"/>
                  <a:pt x="2448522" y="2517977"/>
                  <a:pt x="2449420" y="2516687"/>
                </a:cubicBezTo>
                <a:close/>
                <a:moveTo>
                  <a:pt x="2535750" y="2459031"/>
                </a:moveTo>
                <a:cubicBezTo>
                  <a:pt x="2531685" y="2469842"/>
                  <a:pt x="2471745" y="2483538"/>
                  <a:pt x="2459877" y="2499485"/>
                </a:cubicBezTo>
                <a:cubicBezTo>
                  <a:pt x="2459877" y="2499485"/>
                  <a:pt x="2531357" y="2486329"/>
                  <a:pt x="2535750" y="2459031"/>
                </a:cubicBezTo>
                <a:close/>
                <a:moveTo>
                  <a:pt x="1919321" y="2066188"/>
                </a:moveTo>
                <a:cubicBezTo>
                  <a:pt x="1907784" y="2065648"/>
                  <a:pt x="1753696" y="2199621"/>
                  <a:pt x="1709323" y="2236967"/>
                </a:cubicBezTo>
                <a:cubicBezTo>
                  <a:pt x="1490845" y="2414684"/>
                  <a:pt x="1243598" y="2619475"/>
                  <a:pt x="1065100" y="2787146"/>
                </a:cubicBezTo>
                <a:cubicBezTo>
                  <a:pt x="834756" y="2980810"/>
                  <a:pt x="619981" y="3198123"/>
                  <a:pt x="452986" y="3400254"/>
                </a:cubicBezTo>
                <a:cubicBezTo>
                  <a:pt x="441741" y="3417147"/>
                  <a:pt x="273774" y="3603647"/>
                  <a:pt x="281247" y="3615000"/>
                </a:cubicBezTo>
                <a:cubicBezTo>
                  <a:pt x="288720" y="3626351"/>
                  <a:pt x="317818" y="3582791"/>
                  <a:pt x="326920" y="3576798"/>
                </a:cubicBezTo>
                <a:cubicBezTo>
                  <a:pt x="541730" y="3325564"/>
                  <a:pt x="814081" y="3020182"/>
                  <a:pt x="1065100" y="2787146"/>
                </a:cubicBezTo>
                <a:cubicBezTo>
                  <a:pt x="1231697" y="2669344"/>
                  <a:pt x="1333316" y="2560416"/>
                  <a:pt x="1531447" y="2405583"/>
                </a:cubicBezTo>
                <a:cubicBezTo>
                  <a:pt x="1600524" y="2351976"/>
                  <a:pt x="1692385" y="2282015"/>
                  <a:pt x="1753660" y="2233542"/>
                </a:cubicBezTo>
                <a:cubicBezTo>
                  <a:pt x="1761463" y="2228406"/>
                  <a:pt x="1963036" y="2061817"/>
                  <a:pt x="1919321" y="2066188"/>
                </a:cubicBezTo>
                <a:close/>
                <a:moveTo>
                  <a:pt x="1427732" y="2040646"/>
                </a:moveTo>
                <a:cubicBezTo>
                  <a:pt x="1429797" y="2041660"/>
                  <a:pt x="1430886" y="2043314"/>
                  <a:pt x="1430886" y="2043314"/>
                </a:cubicBezTo>
                <a:cubicBezTo>
                  <a:pt x="1426821" y="2054127"/>
                  <a:pt x="1423085" y="2048450"/>
                  <a:pt x="1418726" y="2041829"/>
                </a:cubicBezTo>
                <a:cubicBezTo>
                  <a:pt x="1422626" y="2039262"/>
                  <a:pt x="1425668" y="2039633"/>
                  <a:pt x="1427732" y="2040646"/>
                </a:cubicBezTo>
                <a:close/>
                <a:moveTo>
                  <a:pt x="1494833" y="2037828"/>
                </a:moveTo>
                <a:cubicBezTo>
                  <a:pt x="1496743" y="2038606"/>
                  <a:pt x="1497677" y="2040026"/>
                  <a:pt x="1497677" y="2040026"/>
                </a:cubicBezTo>
                <a:cubicBezTo>
                  <a:pt x="1494235" y="2051782"/>
                  <a:pt x="1489876" y="2045160"/>
                  <a:pt x="1486140" y="2039484"/>
                </a:cubicBezTo>
                <a:cubicBezTo>
                  <a:pt x="1490040" y="2036917"/>
                  <a:pt x="1492925" y="2037052"/>
                  <a:pt x="1494833" y="2037828"/>
                </a:cubicBezTo>
                <a:close/>
                <a:moveTo>
                  <a:pt x="1447223" y="2036502"/>
                </a:moveTo>
                <a:cubicBezTo>
                  <a:pt x="1461705" y="2034215"/>
                  <a:pt x="1471635" y="2042931"/>
                  <a:pt x="1486140" y="2039484"/>
                </a:cubicBezTo>
                <a:cubicBezTo>
                  <a:pt x="1462734" y="2054891"/>
                  <a:pt x="1446160" y="2049532"/>
                  <a:pt x="1430886" y="2043314"/>
                </a:cubicBezTo>
                <a:cubicBezTo>
                  <a:pt x="1437063" y="2039250"/>
                  <a:pt x="1442395" y="2037265"/>
                  <a:pt x="1447223" y="2036502"/>
                </a:cubicBezTo>
                <a:close/>
                <a:moveTo>
                  <a:pt x="2637798" y="2032116"/>
                </a:moveTo>
                <a:cubicBezTo>
                  <a:pt x="2631629" y="2030839"/>
                  <a:pt x="2615355" y="2038500"/>
                  <a:pt x="2611331" y="2047251"/>
                </a:cubicBezTo>
                <a:lnTo>
                  <a:pt x="2639773" y="2036664"/>
                </a:lnTo>
                <a:cubicBezTo>
                  <a:pt x="2640789" y="2033960"/>
                  <a:pt x="2639855" y="2032542"/>
                  <a:pt x="2637798" y="2032116"/>
                </a:cubicBezTo>
                <a:close/>
                <a:moveTo>
                  <a:pt x="2449712" y="2014737"/>
                </a:moveTo>
                <a:cubicBezTo>
                  <a:pt x="2432608" y="2018211"/>
                  <a:pt x="2361958" y="2077174"/>
                  <a:pt x="2340342" y="2091404"/>
                </a:cubicBezTo>
                <a:cubicBezTo>
                  <a:pt x="1685623" y="2588833"/>
                  <a:pt x="1023724" y="3092342"/>
                  <a:pt x="648057" y="3591835"/>
                </a:cubicBezTo>
                <a:cubicBezTo>
                  <a:pt x="611813" y="3607558"/>
                  <a:pt x="659888" y="3609809"/>
                  <a:pt x="648057" y="3591835"/>
                </a:cubicBezTo>
                <a:cubicBezTo>
                  <a:pt x="692134" y="3537057"/>
                  <a:pt x="753740" y="3472097"/>
                  <a:pt x="822524" y="3401056"/>
                </a:cubicBezTo>
                <a:cubicBezTo>
                  <a:pt x="859425" y="3352360"/>
                  <a:pt x="961043" y="3243433"/>
                  <a:pt x="1001350" y="3216899"/>
                </a:cubicBezTo>
                <a:cubicBezTo>
                  <a:pt x="1041659" y="3190364"/>
                  <a:pt x="1001021" y="3233386"/>
                  <a:pt x="1017926" y="3222258"/>
                </a:cubicBezTo>
                <a:cubicBezTo>
                  <a:pt x="1122274" y="3137297"/>
                  <a:pt x="1219534" y="3021748"/>
                  <a:pt x="1338350" y="2919128"/>
                </a:cubicBezTo>
                <a:cubicBezTo>
                  <a:pt x="1629677" y="2659558"/>
                  <a:pt x="1923734" y="2423953"/>
                  <a:pt x="2255332" y="2171771"/>
                </a:cubicBezTo>
                <a:cubicBezTo>
                  <a:pt x="2291904" y="2139561"/>
                  <a:pt x="2453135" y="2033425"/>
                  <a:pt x="2453463" y="2016938"/>
                </a:cubicBezTo>
                <a:cubicBezTo>
                  <a:pt x="2453505" y="2014877"/>
                  <a:pt x="2452154" y="2014240"/>
                  <a:pt x="2449712" y="2014737"/>
                </a:cubicBezTo>
                <a:close/>
                <a:moveTo>
                  <a:pt x="2540722" y="1996255"/>
                </a:moveTo>
                <a:cubicBezTo>
                  <a:pt x="2504228" y="2002927"/>
                  <a:pt x="2438476" y="2060701"/>
                  <a:pt x="2420923" y="2072256"/>
                </a:cubicBezTo>
                <a:cubicBezTo>
                  <a:pt x="1818708" y="2510717"/>
                  <a:pt x="1328920" y="2941607"/>
                  <a:pt x="910906" y="3376775"/>
                </a:cubicBezTo>
                <a:cubicBezTo>
                  <a:pt x="715798" y="3573005"/>
                  <a:pt x="492892" y="3811941"/>
                  <a:pt x="429552" y="3996006"/>
                </a:cubicBezTo>
                <a:cubicBezTo>
                  <a:pt x="393310" y="4011729"/>
                  <a:pt x="441384" y="4013980"/>
                  <a:pt x="429552" y="3996006"/>
                </a:cubicBezTo>
                <a:cubicBezTo>
                  <a:pt x="510825" y="3909964"/>
                  <a:pt x="536901" y="3825004"/>
                  <a:pt x="606014" y="3737475"/>
                </a:cubicBezTo>
                <a:cubicBezTo>
                  <a:pt x="609750" y="3743151"/>
                  <a:pt x="604384" y="3754818"/>
                  <a:pt x="604384" y="3754818"/>
                </a:cubicBezTo>
                <a:cubicBezTo>
                  <a:pt x="573179" y="3775361"/>
                  <a:pt x="616216" y="3772792"/>
                  <a:pt x="604384" y="3754818"/>
                </a:cubicBezTo>
                <a:cubicBezTo>
                  <a:pt x="768945" y="3546155"/>
                  <a:pt x="914643" y="3382450"/>
                  <a:pt x="1152788" y="3183651"/>
                </a:cubicBezTo>
                <a:cubicBezTo>
                  <a:pt x="1344125" y="3015664"/>
                  <a:pt x="1509785" y="2848310"/>
                  <a:pt x="1708593" y="2691674"/>
                </a:cubicBezTo>
                <a:cubicBezTo>
                  <a:pt x="1902989" y="2531166"/>
                  <a:pt x="2104563" y="2364576"/>
                  <a:pt x="2322710" y="2203347"/>
                </a:cubicBezTo>
                <a:cubicBezTo>
                  <a:pt x="2374885" y="2160865"/>
                  <a:pt x="2572359" y="2039008"/>
                  <a:pt x="2564592" y="2010223"/>
                </a:cubicBezTo>
                <a:cubicBezTo>
                  <a:pt x="2561799" y="1997485"/>
                  <a:pt x="2552885" y="1994032"/>
                  <a:pt x="2540722" y="1996255"/>
                </a:cubicBezTo>
                <a:close/>
                <a:moveTo>
                  <a:pt x="3016377" y="1940615"/>
                </a:moveTo>
                <a:cubicBezTo>
                  <a:pt x="2968303" y="1938362"/>
                  <a:pt x="2830441" y="2063012"/>
                  <a:pt x="2786067" y="2100357"/>
                </a:cubicBezTo>
                <a:cubicBezTo>
                  <a:pt x="2151017" y="2576702"/>
                  <a:pt x="1529098" y="3070166"/>
                  <a:pt x="1086673" y="3539030"/>
                </a:cubicBezTo>
                <a:cubicBezTo>
                  <a:pt x="1001663" y="3619396"/>
                  <a:pt x="932879" y="3690437"/>
                  <a:pt x="867832" y="3767155"/>
                </a:cubicBezTo>
                <a:cubicBezTo>
                  <a:pt x="846864" y="3789094"/>
                  <a:pt x="785224" y="3887975"/>
                  <a:pt x="842468" y="3816392"/>
                </a:cubicBezTo>
                <a:cubicBezTo>
                  <a:pt x="915942" y="3735486"/>
                  <a:pt x="1033163" y="3616288"/>
                  <a:pt x="1086673" y="3539030"/>
                </a:cubicBezTo>
                <a:cubicBezTo>
                  <a:pt x="1187962" y="3446590"/>
                  <a:pt x="1245503" y="3392443"/>
                  <a:pt x="1322089" y="3316266"/>
                </a:cubicBezTo>
                <a:cubicBezTo>
                  <a:pt x="1572101" y="3101519"/>
                  <a:pt x="1807810" y="2896188"/>
                  <a:pt x="2090000" y="2676530"/>
                </a:cubicBezTo>
                <a:cubicBezTo>
                  <a:pt x="2361952" y="2455476"/>
                  <a:pt x="2630973" y="2252621"/>
                  <a:pt x="2918823" y="2038730"/>
                </a:cubicBezTo>
                <a:cubicBezTo>
                  <a:pt x="2995079" y="1979040"/>
                  <a:pt x="3063151" y="1943721"/>
                  <a:pt x="3016377" y="1940615"/>
                </a:cubicBezTo>
                <a:close/>
                <a:moveTo>
                  <a:pt x="3279679" y="1902920"/>
                </a:moveTo>
                <a:cubicBezTo>
                  <a:pt x="3279879" y="1901898"/>
                  <a:pt x="3273064" y="1905877"/>
                  <a:pt x="3254860" y="1917860"/>
                </a:cubicBezTo>
                <a:cubicBezTo>
                  <a:pt x="3178309" y="1960114"/>
                  <a:pt x="3189848" y="1960656"/>
                  <a:pt x="3122070" y="2013407"/>
                </a:cubicBezTo>
                <a:cubicBezTo>
                  <a:pt x="2955474" y="2131212"/>
                  <a:pt x="2723022" y="2301857"/>
                  <a:pt x="2625174" y="2382538"/>
                </a:cubicBezTo>
                <a:cubicBezTo>
                  <a:pt x="2612007" y="2399341"/>
                  <a:pt x="2592668" y="2403936"/>
                  <a:pt x="2577065" y="2414208"/>
                </a:cubicBezTo>
                <a:cubicBezTo>
                  <a:pt x="2491084" y="2478942"/>
                  <a:pt x="2604500" y="2421910"/>
                  <a:pt x="2625174" y="2382538"/>
                </a:cubicBezTo>
                <a:cubicBezTo>
                  <a:pt x="2725130" y="2324875"/>
                  <a:pt x="2818913" y="2255003"/>
                  <a:pt x="2976406" y="2143192"/>
                </a:cubicBezTo>
                <a:cubicBezTo>
                  <a:pt x="3053285" y="2084449"/>
                  <a:pt x="3130165" y="2025705"/>
                  <a:pt x="3206423" y="1966016"/>
                </a:cubicBezTo>
                <a:cubicBezTo>
                  <a:pt x="3215323" y="1954055"/>
                  <a:pt x="3279076" y="1905986"/>
                  <a:pt x="3279679" y="1902920"/>
                </a:cubicBezTo>
                <a:close/>
                <a:moveTo>
                  <a:pt x="3355734" y="1885481"/>
                </a:moveTo>
                <a:cubicBezTo>
                  <a:pt x="3349907" y="1885121"/>
                  <a:pt x="3245683" y="1959833"/>
                  <a:pt x="3218255" y="1983990"/>
                </a:cubicBezTo>
                <a:cubicBezTo>
                  <a:pt x="2450742" y="2539397"/>
                  <a:pt x="1764140" y="3059169"/>
                  <a:pt x="1221100" y="3618670"/>
                </a:cubicBezTo>
                <a:cubicBezTo>
                  <a:pt x="1207935" y="3635473"/>
                  <a:pt x="1110380" y="3733588"/>
                  <a:pt x="1110380" y="3733588"/>
                </a:cubicBezTo>
                <a:cubicBezTo>
                  <a:pt x="1121883" y="3768051"/>
                  <a:pt x="1451117" y="3441493"/>
                  <a:pt x="1159791" y="3701064"/>
                </a:cubicBezTo>
                <a:cubicBezTo>
                  <a:pt x="1276683" y="3598353"/>
                  <a:pt x="1414909" y="3423296"/>
                  <a:pt x="1516493" y="3348288"/>
                </a:cubicBezTo>
                <a:cubicBezTo>
                  <a:pt x="1535503" y="3360181"/>
                  <a:pt x="1553064" y="3316080"/>
                  <a:pt x="1516493" y="3348288"/>
                </a:cubicBezTo>
                <a:cubicBezTo>
                  <a:pt x="1512757" y="3342613"/>
                  <a:pt x="1536161" y="3327207"/>
                  <a:pt x="1545263" y="3321214"/>
                </a:cubicBezTo>
                <a:cubicBezTo>
                  <a:pt x="1543633" y="3338559"/>
                  <a:pt x="1593044" y="3306033"/>
                  <a:pt x="1576469" y="3300673"/>
                </a:cubicBezTo>
                <a:cubicBezTo>
                  <a:pt x="2034427" y="2889379"/>
                  <a:pt x="2487278" y="2541108"/>
                  <a:pt x="3011644" y="2145759"/>
                </a:cubicBezTo>
                <a:cubicBezTo>
                  <a:pt x="3092259" y="2092692"/>
                  <a:pt x="3249131" y="1979935"/>
                  <a:pt x="3322274" y="1915515"/>
                </a:cubicBezTo>
                <a:cubicBezTo>
                  <a:pt x="3348687" y="1894060"/>
                  <a:pt x="3357677" y="1885600"/>
                  <a:pt x="3355734" y="1885481"/>
                </a:cubicBezTo>
                <a:close/>
                <a:moveTo>
                  <a:pt x="3692426" y="1863012"/>
                </a:moveTo>
                <a:cubicBezTo>
                  <a:pt x="3690446" y="1862218"/>
                  <a:pt x="3680131" y="1866720"/>
                  <a:pt x="3656613" y="1879829"/>
                </a:cubicBezTo>
                <a:cubicBezTo>
                  <a:pt x="3568196" y="1938033"/>
                  <a:pt x="3480072" y="2013670"/>
                  <a:pt x="3399455" y="2066737"/>
                </a:cubicBezTo>
                <a:cubicBezTo>
                  <a:pt x="2902267" y="2418434"/>
                  <a:pt x="2430369" y="2788734"/>
                  <a:pt x="1997152" y="3149845"/>
                </a:cubicBezTo>
                <a:cubicBezTo>
                  <a:pt x="1847130" y="3273007"/>
                  <a:pt x="1608656" y="3488295"/>
                  <a:pt x="1511395" y="3603842"/>
                </a:cubicBezTo>
                <a:cubicBezTo>
                  <a:pt x="1325096" y="3776649"/>
                  <a:pt x="1154693" y="3956618"/>
                  <a:pt x="1051080" y="4133295"/>
                </a:cubicBezTo>
                <a:cubicBezTo>
                  <a:pt x="1022311" y="4160370"/>
                  <a:pt x="941661" y="4247357"/>
                  <a:pt x="949756" y="4259656"/>
                </a:cubicBezTo>
                <a:cubicBezTo>
                  <a:pt x="953492" y="4265331"/>
                  <a:pt x="1066354" y="4139511"/>
                  <a:pt x="1051080" y="4133295"/>
                </a:cubicBezTo>
                <a:cubicBezTo>
                  <a:pt x="1197106" y="3953102"/>
                  <a:pt x="1348171" y="3777730"/>
                  <a:pt x="1511395" y="3603842"/>
                </a:cubicBezTo>
                <a:cubicBezTo>
                  <a:pt x="2103513" y="3028304"/>
                  <a:pt x="2881557" y="2491726"/>
                  <a:pt x="3616598" y="1923797"/>
                </a:cubicBezTo>
                <a:cubicBezTo>
                  <a:pt x="3629275" y="1915451"/>
                  <a:pt x="3698363" y="1865397"/>
                  <a:pt x="3692426" y="1863012"/>
                </a:cubicBezTo>
                <a:close/>
                <a:moveTo>
                  <a:pt x="3567322" y="1833017"/>
                </a:moveTo>
                <a:cubicBezTo>
                  <a:pt x="3551826" y="1833895"/>
                  <a:pt x="3530747" y="1837263"/>
                  <a:pt x="3506546" y="1844382"/>
                </a:cubicBezTo>
                <a:cubicBezTo>
                  <a:pt x="3506546" y="1844382"/>
                  <a:pt x="3502809" y="1838705"/>
                  <a:pt x="3495007" y="1843841"/>
                </a:cubicBezTo>
                <a:cubicBezTo>
                  <a:pt x="3099368" y="2154451"/>
                  <a:pt x="2664077" y="2458622"/>
                  <a:pt x="2270872" y="2775765"/>
                </a:cubicBezTo>
                <a:cubicBezTo>
                  <a:pt x="2146179" y="2883611"/>
                  <a:pt x="2000550" y="2979475"/>
                  <a:pt x="1886770" y="3086916"/>
                </a:cubicBezTo>
                <a:cubicBezTo>
                  <a:pt x="1875527" y="3103809"/>
                  <a:pt x="1858295" y="3131423"/>
                  <a:pt x="1846429" y="3147371"/>
                </a:cubicBezTo>
                <a:cubicBezTo>
                  <a:pt x="1801048" y="3203006"/>
                  <a:pt x="1737336" y="3244945"/>
                  <a:pt x="1679797" y="3299094"/>
                </a:cubicBezTo>
                <a:cubicBezTo>
                  <a:pt x="1420648" y="3553752"/>
                  <a:pt x="1169628" y="3786789"/>
                  <a:pt x="964726" y="4055906"/>
                </a:cubicBezTo>
                <a:cubicBezTo>
                  <a:pt x="940994" y="4087799"/>
                  <a:pt x="764861" y="4329844"/>
                  <a:pt x="784165" y="4359169"/>
                </a:cubicBezTo>
                <a:cubicBezTo>
                  <a:pt x="792261" y="4371467"/>
                  <a:pt x="833939" y="4276237"/>
                  <a:pt x="845805" y="4260290"/>
                </a:cubicBezTo>
                <a:cubicBezTo>
                  <a:pt x="903086" y="4154786"/>
                  <a:pt x="993167" y="4045320"/>
                  <a:pt x="1077884" y="3947519"/>
                </a:cubicBezTo>
                <a:cubicBezTo>
                  <a:pt x="1204537" y="3805842"/>
                  <a:pt x="1330896" y="3646732"/>
                  <a:pt x="1444051" y="3538346"/>
                </a:cubicBezTo>
                <a:cubicBezTo>
                  <a:pt x="1480624" y="3506136"/>
                  <a:pt x="1520931" y="3479603"/>
                  <a:pt x="1557502" y="3447393"/>
                </a:cubicBezTo>
                <a:cubicBezTo>
                  <a:pt x="1594074" y="3415183"/>
                  <a:pt x="1618484" y="3381486"/>
                  <a:pt x="1658793" y="3354953"/>
                </a:cubicBezTo>
                <a:cubicBezTo>
                  <a:pt x="1666594" y="3349818"/>
                  <a:pt x="1714998" y="3335582"/>
                  <a:pt x="1707195" y="3340717"/>
                </a:cubicBezTo>
                <a:cubicBezTo>
                  <a:pt x="1759042" y="3314723"/>
                  <a:pt x="1836927" y="3237690"/>
                  <a:pt x="1900969" y="3179262"/>
                </a:cubicBezTo>
                <a:cubicBezTo>
                  <a:pt x="2276975" y="2855813"/>
                  <a:pt x="2904224" y="2384602"/>
                  <a:pt x="3287998" y="2089939"/>
                </a:cubicBezTo>
                <a:cubicBezTo>
                  <a:pt x="3380482" y="2020925"/>
                  <a:pt x="3480436" y="1963262"/>
                  <a:pt x="3562387" y="1875417"/>
                </a:cubicBezTo>
                <a:cubicBezTo>
                  <a:pt x="3517007" y="1931052"/>
                  <a:pt x="3606430" y="1854559"/>
                  <a:pt x="3594599" y="1836586"/>
                </a:cubicBezTo>
                <a:cubicBezTo>
                  <a:pt x="3592731" y="1833748"/>
                  <a:pt x="3582818" y="1832137"/>
                  <a:pt x="3567322" y="1833017"/>
                </a:cubicBezTo>
                <a:close/>
                <a:moveTo>
                  <a:pt x="1396912" y="1689479"/>
                </a:moveTo>
                <a:cubicBezTo>
                  <a:pt x="1377194" y="1693499"/>
                  <a:pt x="1376075" y="1719404"/>
                  <a:pt x="1421786" y="1695415"/>
                </a:cubicBezTo>
                <a:cubicBezTo>
                  <a:pt x="1421786" y="1695415"/>
                  <a:pt x="1425522" y="1701090"/>
                  <a:pt x="1433325" y="1695955"/>
                </a:cubicBezTo>
                <a:cubicBezTo>
                  <a:pt x="1429587" y="1690279"/>
                  <a:pt x="1421786" y="1695415"/>
                  <a:pt x="1421786" y="1695415"/>
                </a:cubicBezTo>
                <a:cubicBezTo>
                  <a:pt x="1412125" y="1689232"/>
                  <a:pt x="1403486" y="1688139"/>
                  <a:pt x="1396912" y="1689479"/>
                </a:cubicBezTo>
                <a:close/>
                <a:moveTo>
                  <a:pt x="1229445" y="1527799"/>
                </a:moveTo>
                <a:cubicBezTo>
                  <a:pt x="1213842" y="1538068"/>
                  <a:pt x="1213842" y="1538068"/>
                  <a:pt x="1210106" y="1532394"/>
                </a:cubicBezTo>
                <a:cubicBezTo>
                  <a:pt x="1217907" y="1527259"/>
                  <a:pt x="1217907" y="1527259"/>
                  <a:pt x="1229445" y="1527799"/>
                </a:cubicBezTo>
                <a:close/>
                <a:moveTo>
                  <a:pt x="1246728" y="1525742"/>
                </a:moveTo>
                <a:cubicBezTo>
                  <a:pt x="1249223" y="1525286"/>
                  <a:pt x="1252265" y="1525657"/>
                  <a:pt x="1254444" y="1528969"/>
                </a:cubicBezTo>
                <a:cubicBezTo>
                  <a:pt x="1246642" y="1534105"/>
                  <a:pt x="1246642" y="1534105"/>
                  <a:pt x="1242283" y="1527482"/>
                </a:cubicBezTo>
                <a:cubicBezTo>
                  <a:pt x="1242283" y="1527482"/>
                  <a:pt x="1244233" y="1526199"/>
                  <a:pt x="1246728" y="1525742"/>
                </a:cubicBezTo>
                <a:close/>
                <a:moveTo>
                  <a:pt x="1234461" y="1525512"/>
                </a:moveTo>
                <a:cubicBezTo>
                  <a:pt x="1237205" y="1524723"/>
                  <a:pt x="1240414" y="1524645"/>
                  <a:pt x="1242283" y="1527482"/>
                </a:cubicBezTo>
                <a:cubicBezTo>
                  <a:pt x="1233181" y="1533474"/>
                  <a:pt x="1233181" y="1533474"/>
                  <a:pt x="1229445" y="1527799"/>
                </a:cubicBezTo>
                <a:cubicBezTo>
                  <a:pt x="1229445" y="1527799"/>
                  <a:pt x="1231719" y="1526301"/>
                  <a:pt x="1234461" y="1525512"/>
                </a:cubicBezTo>
                <a:close/>
                <a:moveTo>
                  <a:pt x="970419" y="1510855"/>
                </a:moveTo>
                <a:cubicBezTo>
                  <a:pt x="975722" y="1510416"/>
                  <a:pt x="981492" y="1510687"/>
                  <a:pt x="987260" y="1510956"/>
                </a:cubicBezTo>
                <a:cubicBezTo>
                  <a:pt x="971657" y="1521228"/>
                  <a:pt x="960120" y="1520688"/>
                  <a:pt x="956382" y="1515012"/>
                </a:cubicBezTo>
                <a:cubicBezTo>
                  <a:pt x="960282" y="1512443"/>
                  <a:pt x="965118" y="1511295"/>
                  <a:pt x="970419" y="1510855"/>
                </a:cubicBezTo>
                <a:close/>
                <a:moveTo>
                  <a:pt x="1548705" y="1264035"/>
                </a:moveTo>
                <a:cubicBezTo>
                  <a:pt x="1547082" y="1263960"/>
                  <a:pt x="1553571" y="1264263"/>
                  <a:pt x="1553571" y="1264263"/>
                </a:cubicBezTo>
                <a:cubicBezTo>
                  <a:pt x="1550686" y="1264129"/>
                  <a:pt x="1549245" y="1264061"/>
                  <a:pt x="1548705" y="1264035"/>
                </a:cubicBezTo>
                <a:close/>
                <a:moveTo>
                  <a:pt x="5416824" y="1187630"/>
                </a:moveTo>
                <a:cubicBezTo>
                  <a:pt x="5410435" y="1188276"/>
                  <a:pt x="5401746" y="1195777"/>
                  <a:pt x="5405014" y="1200744"/>
                </a:cubicBezTo>
                <a:cubicBezTo>
                  <a:pt x="5408750" y="1206419"/>
                  <a:pt x="5421917" y="1189618"/>
                  <a:pt x="5421917" y="1189618"/>
                </a:cubicBezTo>
                <a:cubicBezTo>
                  <a:pt x="5420828" y="1187961"/>
                  <a:pt x="5418954" y="1187415"/>
                  <a:pt x="5416824" y="1187630"/>
                </a:cubicBezTo>
                <a:close/>
                <a:moveTo>
                  <a:pt x="1357988" y="1178780"/>
                </a:moveTo>
                <a:cubicBezTo>
                  <a:pt x="1359897" y="1179556"/>
                  <a:pt x="1360831" y="1180976"/>
                  <a:pt x="1360831" y="1180976"/>
                </a:cubicBezTo>
                <a:cubicBezTo>
                  <a:pt x="1360831" y="1180976"/>
                  <a:pt x="1353030" y="1186111"/>
                  <a:pt x="1349294" y="1180436"/>
                </a:cubicBezTo>
                <a:cubicBezTo>
                  <a:pt x="1353194" y="1177867"/>
                  <a:pt x="1356079" y="1178003"/>
                  <a:pt x="1357988" y="1178780"/>
                </a:cubicBezTo>
                <a:close/>
                <a:moveTo>
                  <a:pt x="1346493" y="1176181"/>
                </a:moveTo>
                <a:lnTo>
                  <a:pt x="1347630" y="1177908"/>
                </a:lnTo>
                <a:cubicBezTo>
                  <a:pt x="1348555" y="1179312"/>
                  <a:pt x="1349294" y="1180436"/>
                  <a:pt x="1349294" y="1180436"/>
                </a:cubicBezTo>
                <a:close/>
                <a:moveTo>
                  <a:pt x="1344302" y="1172852"/>
                </a:moveTo>
                <a:lnTo>
                  <a:pt x="1346493" y="1176181"/>
                </a:lnTo>
                <a:lnTo>
                  <a:pt x="1344856" y="1173696"/>
                </a:lnTo>
                <a:cubicBezTo>
                  <a:pt x="1344117" y="1172572"/>
                  <a:pt x="1343748" y="1172010"/>
                  <a:pt x="1344302" y="1172852"/>
                </a:cubicBezTo>
                <a:close/>
                <a:moveTo>
                  <a:pt x="1374951" y="1172699"/>
                </a:moveTo>
                <a:cubicBezTo>
                  <a:pt x="1377368" y="1172123"/>
                  <a:pt x="1378303" y="1173542"/>
                  <a:pt x="1380170" y="1176380"/>
                </a:cubicBezTo>
                <a:cubicBezTo>
                  <a:pt x="1372369" y="1181516"/>
                  <a:pt x="1372369" y="1181516"/>
                  <a:pt x="1360831" y="1180976"/>
                </a:cubicBezTo>
                <a:cubicBezTo>
                  <a:pt x="1368633" y="1175840"/>
                  <a:pt x="1372533" y="1173272"/>
                  <a:pt x="1374951" y="1172699"/>
                </a:cubicBezTo>
                <a:close/>
                <a:moveTo>
                  <a:pt x="1401021" y="1168418"/>
                </a:moveTo>
                <a:cubicBezTo>
                  <a:pt x="1406803" y="1168001"/>
                  <a:pt x="1411103" y="1169578"/>
                  <a:pt x="1412972" y="1172415"/>
                </a:cubicBezTo>
                <a:cubicBezTo>
                  <a:pt x="1403870" y="1178407"/>
                  <a:pt x="1392331" y="1177867"/>
                  <a:pt x="1380170" y="1176380"/>
                </a:cubicBezTo>
                <a:cubicBezTo>
                  <a:pt x="1387971" y="1171245"/>
                  <a:pt x="1395239" y="1168834"/>
                  <a:pt x="1401021" y="1168418"/>
                </a:cubicBezTo>
                <a:close/>
                <a:moveTo>
                  <a:pt x="1432858" y="1164407"/>
                </a:moveTo>
                <a:cubicBezTo>
                  <a:pt x="1438161" y="1163968"/>
                  <a:pt x="1441979" y="1165522"/>
                  <a:pt x="1443848" y="1168360"/>
                </a:cubicBezTo>
                <a:cubicBezTo>
                  <a:pt x="1436047" y="1173495"/>
                  <a:pt x="1424509" y="1172955"/>
                  <a:pt x="1412972" y="1172415"/>
                </a:cubicBezTo>
                <a:cubicBezTo>
                  <a:pt x="1420771" y="1167280"/>
                  <a:pt x="1427557" y="1164847"/>
                  <a:pt x="1432858" y="1164407"/>
                </a:cubicBezTo>
                <a:close/>
                <a:moveTo>
                  <a:pt x="1365230" y="1149436"/>
                </a:moveTo>
                <a:cubicBezTo>
                  <a:pt x="1370609" y="1149115"/>
                  <a:pt x="1374584" y="1150906"/>
                  <a:pt x="1376764" y="1154216"/>
                </a:cubicBezTo>
                <a:cubicBezTo>
                  <a:pt x="1368961" y="1159353"/>
                  <a:pt x="1356801" y="1157866"/>
                  <a:pt x="1345263" y="1157326"/>
                </a:cubicBezTo>
                <a:cubicBezTo>
                  <a:pt x="1353064" y="1152191"/>
                  <a:pt x="1359850" y="1149758"/>
                  <a:pt x="1365230" y="1149436"/>
                </a:cubicBezTo>
                <a:close/>
                <a:moveTo>
                  <a:pt x="1397790" y="1145460"/>
                </a:moveTo>
                <a:cubicBezTo>
                  <a:pt x="1403255" y="1144914"/>
                  <a:pt x="1407072" y="1146468"/>
                  <a:pt x="1408940" y="1149306"/>
                </a:cubicBezTo>
                <a:cubicBezTo>
                  <a:pt x="1401138" y="1154441"/>
                  <a:pt x="1388302" y="1154758"/>
                  <a:pt x="1376764" y="1154216"/>
                </a:cubicBezTo>
                <a:cubicBezTo>
                  <a:pt x="1385215" y="1148653"/>
                  <a:pt x="1392325" y="1146006"/>
                  <a:pt x="1397790" y="1145460"/>
                </a:cubicBezTo>
                <a:close/>
                <a:moveTo>
                  <a:pt x="1428907" y="1141417"/>
                </a:moveTo>
                <a:cubicBezTo>
                  <a:pt x="1434287" y="1141096"/>
                  <a:pt x="1438262" y="1142885"/>
                  <a:pt x="1440440" y="1146197"/>
                </a:cubicBezTo>
                <a:cubicBezTo>
                  <a:pt x="1432639" y="1151333"/>
                  <a:pt x="1420479" y="1149846"/>
                  <a:pt x="1408940" y="1149306"/>
                </a:cubicBezTo>
                <a:cubicBezTo>
                  <a:pt x="1416742" y="1144170"/>
                  <a:pt x="1423528" y="1141738"/>
                  <a:pt x="1428907" y="1141417"/>
                </a:cubicBezTo>
                <a:close/>
                <a:moveTo>
                  <a:pt x="1458729" y="1110367"/>
                </a:moveTo>
                <a:cubicBezTo>
                  <a:pt x="1459825" y="1111234"/>
                  <a:pt x="1462745" y="1113549"/>
                  <a:pt x="1468587" y="1118178"/>
                </a:cubicBezTo>
                <a:cubicBezTo>
                  <a:pt x="1468587" y="1118178"/>
                  <a:pt x="1455442" y="1107764"/>
                  <a:pt x="1458729" y="1110367"/>
                </a:cubicBezTo>
                <a:close/>
                <a:moveTo>
                  <a:pt x="1145085" y="1028765"/>
                </a:moveTo>
                <a:lnTo>
                  <a:pt x="1158174" y="1029864"/>
                </a:lnTo>
                <a:lnTo>
                  <a:pt x="1157627" y="1030169"/>
                </a:lnTo>
                <a:cubicBezTo>
                  <a:pt x="1152121" y="1031846"/>
                  <a:pt x="1147109" y="1031841"/>
                  <a:pt x="1145085" y="1028765"/>
                </a:cubicBezTo>
                <a:close/>
                <a:moveTo>
                  <a:pt x="2477884" y="1017832"/>
                </a:moveTo>
                <a:cubicBezTo>
                  <a:pt x="2477884" y="1017832"/>
                  <a:pt x="2477884" y="1017832"/>
                  <a:pt x="2481619" y="1023507"/>
                </a:cubicBezTo>
                <a:cubicBezTo>
                  <a:pt x="2470081" y="1022967"/>
                  <a:pt x="2470081" y="1022967"/>
                  <a:pt x="2477884" y="1017832"/>
                </a:cubicBezTo>
                <a:close/>
                <a:moveTo>
                  <a:pt x="2639560" y="1000140"/>
                </a:moveTo>
                <a:lnTo>
                  <a:pt x="2642144" y="1004065"/>
                </a:lnTo>
                <a:cubicBezTo>
                  <a:pt x="2642670" y="1004864"/>
                  <a:pt x="2642320" y="1004331"/>
                  <a:pt x="2641619" y="1003267"/>
                </a:cubicBezTo>
                <a:close/>
                <a:moveTo>
                  <a:pt x="2637416" y="996881"/>
                </a:moveTo>
                <a:cubicBezTo>
                  <a:pt x="2637416" y="996881"/>
                  <a:pt x="2638117" y="997945"/>
                  <a:pt x="2638992" y="999276"/>
                </a:cubicBezTo>
                <a:lnTo>
                  <a:pt x="2639560" y="1000140"/>
                </a:lnTo>
                <a:close/>
                <a:moveTo>
                  <a:pt x="2624236" y="994201"/>
                </a:moveTo>
                <a:cubicBezTo>
                  <a:pt x="2627362" y="994348"/>
                  <a:pt x="2631335" y="996139"/>
                  <a:pt x="2637416" y="996881"/>
                </a:cubicBezTo>
                <a:cubicBezTo>
                  <a:pt x="2620512" y="1008008"/>
                  <a:pt x="2616154" y="1001387"/>
                  <a:pt x="2616154" y="1001387"/>
                </a:cubicBezTo>
                <a:cubicBezTo>
                  <a:pt x="2618836" y="995553"/>
                  <a:pt x="2621112" y="994055"/>
                  <a:pt x="2624236" y="994201"/>
                </a:cubicBezTo>
                <a:close/>
                <a:moveTo>
                  <a:pt x="1877173" y="942601"/>
                </a:moveTo>
                <a:cubicBezTo>
                  <a:pt x="1873703" y="943698"/>
                  <a:pt x="1869803" y="946266"/>
                  <a:pt x="1865902" y="948833"/>
                </a:cubicBezTo>
                <a:cubicBezTo>
                  <a:pt x="1862164" y="943159"/>
                  <a:pt x="1854363" y="948295"/>
                  <a:pt x="1846562" y="953429"/>
                </a:cubicBezTo>
                <a:cubicBezTo>
                  <a:pt x="1850298" y="959106"/>
                  <a:pt x="1858099" y="953971"/>
                  <a:pt x="1865902" y="948833"/>
                </a:cubicBezTo>
                <a:cubicBezTo>
                  <a:pt x="1870260" y="955456"/>
                  <a:pt x="1878061" y="950320"/>
                  <a:pt x="1885863" y="945185"/>
                </a:cubicBezTo>
                <a:cubicBezTo>
                  <a:pt x="1883683" y="941874"/>
                  <a:pt x="1880644" y="941502"/>
                  <a:pt x="1877173" y="942601"/>
                </a:cubicBezTo>
                <a:close/>
                <a:moveTo>
                  <a:pt x="2979677" y="937844"/>
                </a:moveTo>
                <a:cubicBezTo>
                  <a:pt x="2965319" y="937974"/>
                  <a:pt x="2930428" y="942300"/>
                  <a:pt x="2904668" y="947052"/>
                </a:cubicBezTo>
                <a:cubicBezTo>
                  <a:pt x="2800391" y="964173"/>
                  <a:pt x="2773578" y="957417"/>
                  <a:pt x="2681459" y="976024"/>
                </a:cubicBezTo>
                <a:cubicBezTo>
                  <a:pt x="2640858" y="985124"/>
                  <a:pt x="2525664" y="1002650"/>
                  <a:pt x="2616154" y="1001387"/>
                </a:cubicBezTo>
                <a:cubicBezTo>
                  <a:pt x="2560243" y="1038191"/>
                  <a:pt x="2667963" y="1009314"/>
                  <a:pt x="2689226" y="1004809"/>
                </a:cubicBezTo>
                <a:cubicBezTo>
                  <a:pt x="2748545" y="990166"/>
                  <a:pt x="2872163" y="968451"/>
                  <a:pt x="2931481" y="953809"/>
                </a:cubicBezTo>
                <a:cubicBezTo>
                  <a:pt x="2987860" y="941780"/>
                  <a:pt x="2994035" y="937714"/>
                  <a:pt x="2979677" y="937844"/>
                </a:cubicBezTo>
                <a:close/>
                <a:moveTo>
                  <a:pt x="4776394" y="626903"/>
                </a:moveTo>
                <a:cubicBezTo>
                  <a:pt x="4794883" y="628842"/>
                  <a:pt x="4794260" y="684166"/>
                  <a:pt x="4778780" y="688255"/>
                </a:cubicBezTo>
                <a:cubicBezTo>
                  <a:pt x="4766619" y="686769"/>
                  <a:pt x="4791983" y="637531"/>
                  <a:pt x="4751380" y="646633"/>
                </a:cubicBezTo>
                <a:cubicBezTo>
                  <a:pt x="4761947" y="631541"/>
                  <a:pt x="4770233" y="626256"/>
                  <a:pt x="4776394" y="626903"/>
                </a:cubicBezTo>
                <a:close/>
                <a:moveTo>
                  <a:pt x="4655819" y="569456"/>
                </a:moveTo>
                <a:cubicBezTo>
                  <a:pt x="4649893" y="568018"/>
                  <a:pt x="4633134" y="576000"/>
                  <a:pt x="4630083" y="584109"/>
                </a:cubicBezTo>
                <a:lnTo>
                  <a:pt x="4657226" y="574379"/>
                </a:lnTo>
                <a:cubicBezTo>
                  <a:pt x="4658566" y="571461"/>
                  <a:pt x="4657794" y="569935"/>
                  <a:pt x="4655819" y="569456"/>
                </a:cubicBezTo>
                <a:close/>
                <a:moveTo>
                  <a:pt x="1405267" y="529364"/>
                </a:moveTo>
                <a:cubicBezTo>
                  <a:pt x="1405267" y="529364"/>
                  <a:pt x="1405267" y="529364"/>
                  <a:pt x="1409625" y="535986"/>
                </a:cubicBezTo>
                <a:cubicBezTo>
                  <a:pt x="1397465" y="534501"/>
                  <a:pt x="1405267" y="529364"/>
                  <a:pt x="1405267" y="529364"/>
                </a:cubicBezTo>
                <a:close/>
                <a:moveTo>
                  <a:pt x="1425229" y="525715"/>
                </a:moveTo>
                <a:cubicBezTo>
                  <a:pt x="1425229" y="525715"/>
                  <a:pt x="1425229" y="525715"/>
                  <a:pt x="1428964" y="531391"/>
                </a:cubicBezTo>
                <a:cubicBezTo>
                  <a:pt x="1421163" y="536526"/>
                  <a:pt x="1409625" y="535986"/>
                  <a:pt x="1409625" y="535986"/>
                </a:cubicBezTo>
                <a:cubicBezTo>
                  <a:pt x="1417426" y="530851"/>
                  <a:pt x="1417426" y="530851"/>
                  <a:pt x="1425229" y="525715"/>
                </a:cubicBezTo>
                <a:close/>
                <a:moveTo>
                  <a:pt x="1434857" y="525479"/>
                </a:moveTo>
                <a:cubicBezTo>
                  <a:pt x="1436767" y="526255"/>
                  <a:pt x="1438634" y="529093"/>
                  <a:pt x="1440503" y="531931"/>
                </a:cubicBezTo>
                <a:cubicBezTo>
                  <a:pt x="1432702" y="537068"/>
                  <a:pt x="1428964" y="531391"/>
                  <a:pt x="1428964" y="531391"/>
                </a:cubicBezTo>
                <a:cubicBezTo>
                  <a:pt x="1430997" y="525986"/>
                  <a:pt x="1432948" y="524702"/>
                  <a:pt x="1434857" y="525479"/>
                </a:cubicBezTo>
                <a:close/>
                <a:moveTo>
                  <a:pt x="1451433" y="522702"/>
                </a:moveTo>
                <a:cubicBezTo>
                  <a:pt x="1455456" y="522088"/>
                  <a:pt x="1459274" y="523643"/>
                  <a:pt x="1461143" y="526480"/>
                </a:cubicBezTo>
                <a:cubicBezTo>
                  <a:pt x="1453341" y="531616"/>
                  <a:pt x="1440503" y="531931"/>
                  <a:pt x="1440503" y="531931"/>
                </a:cubicBezTo>
                <a:cubicBezTo>
                  <a:pt x="1443186" y="526099"/>
                  <a:pt x="1447411" y="523317"/>
                  <a:pt x="1451433" y="522702"/>
                </a:cubicBezTo>
                <a:close/>
                <a:moveTo>
                  <a:pt x="1497385" y="510757"/>
                </a:moveTo>
                <a:cubicBezTo>
                  <a:pt x="1501744" y="517380"/>
                  <a:pt x="1509545" y="512244"/>
                  <a:pt x="1513281" y="517920"/>
                </a:cubicBezTo>
                <a:cubicBezTo>
                  <a:pt x="1492642" y="523372"/>
                  <a:pt x="1477039" y="533642"/>
                  <a:pt x="1461143" y="526480"/>
                </a:cubicBezTo>
                <a:cubicBezTo>
                  <a:pt x="1473009" y="510534"/>
                  <a:pt x="1480481" y="521885"/>
                  <a:pt x="1497385" y="510757"/>
                </a:cubicBezTo>
                <a:close/>
                <a:moveTo>
                  <a:pt x="1568864" y="497603"/>
                </a:moveTo>
                <a:cubicBezTo>
                  <a:pt x="1572600" y="503279"/>
                  <a:pt x="1580401" y="498143"/>
                  <a:pt x="1584138" y="503819"/>
                </a:cubicBezTo>
                <a:cubicBezTo>
                  <a:pt x="1556998" y="513550"/>
                  <a:pt x="1528557" y="524136"/>
                  <a:pt x="1513281" y="517920"/>
                </a:cubicBezTo>
                <a:cubicBezTo>
                  <a:pt x="1525148" y="501973"/>
                  <a:pt x="1532622" y="513324"/>
                  <a:pt x="1549525" y="502197"/>
                </a:cubicBezTo>
                <a:cubicBezTo>
                  <a:pt x="1549525" y="502197"/>
                  <a:pt x="1561063" y="502739"/>
                  <a:pt x="1568864" y="497603"/>
                </a:cubicBezTo>
                <a:close/>
                <a:moveTo>
                  <a:pt x="4361760" y="330793"/>
                </a:moveTo>
                <a:cubicBezTo>
                  <a:pt x="4359072" y="329895"/>
                  <a:pt x="4346379" y="332909"/>
                  <a:pt x="4340528" y="336761"/>
                </a:cubicBezTo>
                <a:cubicBezTo>
                  <a:pt x="4344888" y="343382"/>
                  <a:pt x="4360490" y="333113"/>
                  <a:pt x="4360490" y="333113"/>
                </a:cubicBezTo>
                <a:cubicBezTo>
                  <a:pt x="4362441" y="331828"/>
                  <a:pt x="4362657" y="331094"/>
                  <a:pt x="4361760" y="330793"/>
                </a:cubicBezTo>
                <a:close/>
                <a:moveTo>
                  <a:pt x="4386931" y="197744"/>
                </a:moveTo>
                <a:cubicBezTo>
                  <a:pt x="4421838" y="216798"/>
                  <a:pt x="4421803" y="250719"/>
                  <a:pt x="4417737" y="261530"/>
                </a:cubicBezTo>
                <a:cubicBezTo>
                  <a:pt x="4427904" y="330768"/>
                  <a:pt x="4363560" y="179230"/>
                  <a:pt x="4386931" y="197744"/>
                </a:cubicBezTo>
                <a:close/>
                <a:moveTo>
                  <a:pt x="4258133" y="184737"/>
                </a:moveTo>
                <a:cubicBezTo>
                  <a:pt x="4247937" y="187166"/>
                  <a:pt x="4260681" y="230682"/>
                  <a:pt x="4275471" y="220946"/>
                </a:cubicBezTo>
                <a:cubicBezTo>
                  <a:pt x="4291076" y="210675"/>
                  <a:pt x="4279244" y="192701"/>
                  <a:pt x="4263968" y="186485"/>
                </a:cubicBezTo>
                <a:cubicBezTo>
                  <a:pt x="4261516" y="184881"/>
                  <a:pt x="4259590" y="184389"/>
                  <a:pt x="4258133" y="184737"/>
                </a:cubicBezTo>
                <a:close/>
                <a:moveTo>
                  <a:pt x="3034597" y="138659"/>
                </a:moveTo>
                <a:cubicBezTo>
                  <a:pt x="3038066" y="137560"/>
                  <a:pt x="3041106" y="137931"/>
                  <a:pt x="3043287" y="141241"/>
                </a:cubicBezTo>
                <a:cubicBezTo>
                  <a:pt x="3035485" y="146377"/>
                  <a:pt x="3027683" y="151513"/>
                  <a:pt x="3023323" y="144892"/>
                </a:cubicBezTo>
                <a:cubicBezTo>
                  <a:pt x="3027224" y="142323"/>
                  <a:pt x="3031125" y="139756"/>
                  <a:pt x="3034597" y="138659"/>
                </a:cubicBezTo>
                <a:close/>
                <a:moveTo>
                  <a:pt x="3018595" y="137709"/>
                </a:moveTo>
                <a:cubicBezTo>
                  <a:pt x="3017018" y="135314"/>
                  <a:pt x="3023323" y="144892"/>
                  <a:pt x="3023323" y="144892"/>
                </a:cubicBezTo>
                <a:cubicBezTo>
                  <a:pt x="3020521" y="140634"/>
                  <a:pt x="3019120" y="138505"/>
                  <a:pt x="3018595" y="137709"/>
                </a:cubicBezTo>
                <a:close/>
                <a:moveTo>
                  <a:pt x="3064313" y="132485"/>
                </a:moveTo>
                <a:cubicBezTo>
                  <a:pt x="3069777" y="131939"/>
                  <a:pt x="3073595" y="133493"/>
                  <a:pt x="3075463" y="136331"/>
                </a:cubicBezTo>
                <a:cubicBezTo>
                  <a:pt x="3059859" y="146602"/>
                  <a:pt x="3047023" y="146919"/>
                  <a:pt x="3043287" y="141241"/>
                </a:cubicBezTo>
                <a:cubicBezTo>
                  <a:pt x="3051737" y="135678"/>
                  <a:pt x="3058848" y="133032"/>
                  <a:pt x="3064313" y="132485"/>
                </a:cubicBezTo>
                <a:close/>
                <a:moveTo>
                  <a:pt x="3087308" y="129552"/>
                </a:moveTo>
                <a:cubicBezTo>
                  <a:pt x="3091026" y="128121"/>
                  <a:pt x="3094235" y="128042"/>
                  <a:pt x="3096104" y="130881"/>
                </a:cubicBezTo>
                <a:cubicBezTo>
                  <a:pt x="3087002" y="136871"/>
                  <a:pt x="3079200" y="142007"/>
                  <a:pt x="3075463" y="136331"/>
                </a:cubicBezTo>
                <a:cubicBezTo>
                  <a:pt x="3079364" y="133764"/>
                  <a:pt x="3083591" y="130983"/>
                  <a:pt x="3087308" y="129552"/>
                </a:cubicBezTo>
                <a:close/>
                <a:moveTo>
                  <a:pt x="3121575" y="120383"/>
                </a:moveTo>
                <a:cubicBezTo>
                  <a:pt x="3130510" y="118739"/>
                  <a:pt x="3139644" y="119167"/>
                  <a:pt x="3148242" y="122319"/>
                </a:cubicBezTo>
                <a:cubicBezTo>
                  <a:pt x="3131339" y="133446"/>
                  <a:pt x="3112000" y="138042"/>
                  <a:pt x="3096104" y="130881"/>
                </a:cubicBezTo>
                <a:cubicBezTo>
                  <a:pt x="3103904" y="125745"/>
                  <a:pt x="3112640" y="122028"/>
                  <a:pt x="3121575" y="120383"/>
                </a:cubicBezTo>
                <a:close/>
                <a:moveTo>
                  <a:pt x="3188856" y="120182"/>
                </a:moveTo>
                <a:cubicBezTo>
                  <a:pt x="3186583" y="120046"/>
                  <a:pt x="3182247" y="122308"/>
                  <a:pt x="3175055" y="129076"/>
                </a:cubicBezTo>
                <a:cubicBezTo>
                  <a:pt x="3183928" y="142556"/>
                  <a:pt x="3195674" y="120586"/>
                  <a:pt x="3188856" y="120182"/>
                </a:cubicBezTo>
                <a:close/>
                <a:moveTo>
                  <a:pt x="4182110" y="81774"/>
                </a:moveTo>
                <a:cubicBezTo>
                  <a:pt x="4179040" y="81887"/>
                  <a:pt x="4179555" y="92225"/>
                  <a:pt x="4182357" y="96483"/>
                </a:cubicBezTo>
                <a:cubicBezTo>
                  <a:pt x="4198256" y="103644"/>
                  <a:pt x="4197961" y="86212"/>
                  <a:pt x="4186422" y="85671"/>
                </a:cubicBezTo>
                <a:cubicBezTo>
                  <a:pt x="4184555" y="82834"/>
                  <a:pt x="4183134" y="81735"/>
                  <a:pt x="4182110" y="81774"/>
                </a:cubicBezTo>
                <a:close/>
                <a:moveTo>
                  <a:pt x="3805744" y="0"/>
                </a:moveTo>
                <a:cubicBezTo>
                  <a:pt x="3805744" y="0"/>
                  <a:pt x="3945608" y="132"/>
                  <a:pt x="3984582" y="8376"/>
                </a:cubicBezTo>
                <a:cubicBezTo>
                  <a:pt x="4028919" y="4951"/>
                  <a:pt x="4107506" y="53554"/>
                  <a:pt x="4142415" y="72608"/>
                </a:cubicBezTo>
                <a:cubicBezTo>
                  <a:pt x="4202321" y="92834"/>
                  <a:pt x="4123438" y="26796"/>
                  <a:pt x="4136277" y="26481"/>
                </a:cubicBezTo>
                <a:cubicBezTo>
                  <a:pt x="4155616" y="21886"/>
                  <a:pt x="4319551" y="166168"/>
                  <a:pt x="4334790" y="206305"/>
                </a:cubicBezTo>
                <a:cubicBezTo>
                  <a:pt x="4346622" y="224279"/>
                  <a:pt x="4334756" y="240225"/>
                  <a:pt x="4342851" y="252522"/>
                </a:cubicBezTo>
                <a:cubicBezTo>
                  <a:pt x="4354059" y="269551"/>
                  <a:pt x="4400505" y="289145"/>
                  <a:pt x="4408271" y="317930"/>
                </a:cubicBezTo>
                <a:cubicBezTo>
                  <a:pt x="4423839" y="341579"/>
                  <a:pt x="4404501" y="346175"/>
                  <a:pt x="4411973" y="357526"/>
                </a:cubicBezTo>
                <a:cubicBezTo>
                  <a:pt x="4431606" y="370364"/>
                  <a:pt x="4479680" y="372615"/>
                  <a:pt x="4498362" y="400995"/>
                </a:cubicBezTo>
                <a:cubicBezTo>
                  <a:pt x="4533563" y="437483"/>
                  <a:pt x="4562741" y="518612"/>
                  <a:pt x="4615886" y="491763"/>
                </a:cubicBezTo>
                <a:cubicBezTo>
                  <a:pt x="4615886" y="491763"/>
                  <a:pt x="4628083" y="459328"/>
                  <a:pt x="4631819" y="465003"/>
                </a:cubicBezTo>
                <a:cubicBezTo>
                  <a:pt x="4679564" y="483743"/>
                  <a:pt x="4674457" y="546765"/>
                  <a:pt x="4689696" y="586901"/>
                </a:cubicBezTo>
                <a:cubicBezTo>
                  <a:pt x="4712737" y="621902"/>
                  <a:pt x="4728341" y="611631"/>
                  <a:pt x="4728633" y="629065"/>
                </a:cubicBezTo>
                <a:cubicBezTo>
                  <a:pt x="4727976" y="662038"/>
                  <a:pt x="4649060" y="629922"/>
                  <a:pt x="4703600" y="661815"/>
                </a:cubicBezTo>
                <a:cubicBezTo>
                  <a:pt x="4723233" y="674653"/>
                  <a:pt x="4736142" y="606495"/>
                  <a:pt x="4751380" y="646633"/>
                </a:cubicBezTo>
                <a:cubicBezTo>
                  <a:pt x="4743544" y="685688"/>
                  <a:pt x="4722905" y="691140"/>
                  <a:pt x="4762848" y="715013"/>
                </a:cubicBezTo>
                <a:cubicBezTo>
                  <a:pt x="4770650" y="709877"/>
                  <a:pt x="4785924" y="716094"/>
                  <a:pt x="4790283" y="722716"/>
                </a:cubicBezTo>
                <a:cubicBezTo>
                  <a:pt x="4809295" y="734609"/>
                  <a:pt x="4816731" y="779881"/>
                  <a:pt x="4832628" y="787043"/>
                </a:cubicBezTo>
                <a:cubicBezTo>
                  <a:pt x="4840429" y="781908"/>
                  <a:pt x="4897312" y="760734"/>
                  <a:pt x="4901049" y="766410"/>
                </a:cubicBezTo>
                <a:cubicBezTo>
                  <a:pt x="4936284" y="768975"/>
                  <a:pt x="4973522" y="896324"/>
                  <a:pt x="4990495" y="817356"/>
                </a:cubicBezTo>
                <a:cubicBezTo>
                  <a:pt x="5003698" y="766632"/>
                  <a:pt x="5006029" y="874926"/>
                  <a:pt x="5017567" y="875466"/>
                </a:cubicBezTo>
                <a:cubicBezTo>
                  <a:pt x="5029104" y="876006"/>
                  <a:pt x="5074484" y="820372"/>
                  <a:pt x="5065312" y="894206"/>
                </a:cubicBezTo>
                <a:cubicBezTo>
                  <a:pt x="5067713" y="934657"/>
                  <a:pt x="5115494" y="919475"/>
                  <a:pt x="5135091" y="966233"/>
                </a:cubicBezTo>
                <a:cubicBezTo>
                  <a:pt x="5142564" y="977586"/>
                  <a:pt x="5117825" y="1027770"/>
                  <a:pt x="5146266" y="1017182"/>
                </a:cubicBezTo>
                <a:cubicBezTo>
                  <a:pt x="5165606" y="1012587"/>
                  <a:pt x="5171006" y="966998"/>
                  <a:pt x="5171006" y="966998"/>
                </a:cubicBezTo>
                <a:cubicBezTo>
                  <a:pt x="5194704" y="969025"/>
                  <a:pt x="5190310" y="996325"/>
                  <a:pt x="5217416" y="1020515"/>
                </a:cubicBezTo>
                <a:cubicBezTo>
                  <a:pt x="5233313" y="1027676"/>
                  <a:pt x="5265784" y="1040198"/>
                  <a:pt x="5265784" y="1040198"/>
                </a:cubicBezTo>
                <a:cubicBezTo>
                  <a:pt x="5273257" y="1051551"/>
                  <a:pt x="5244814" y="1062136"/>
                  <a:pt x="5252289" y="1073489"/>
                </a:cubicBezTo>
                <a:lnTo>
                  <a:pt x="5284466" y="1068577"/>
                </a:lnTo>
                <a:cubicBezTo>
                  <a:pt x="5304099" y="1081416"/>
                  <a:pt x="5279688" y="1115111"/>
                  <a:pt x="5327797" y="1083443"/>
                </a:cubicBezTo>
                <a:cubicBezTo>
                  <a:pt x="5331533" y="1089118"/>
                  <a:pt x="5319338" y="1121552"/>
                  <a:pt x="5323697" y="1128175"/>
                </a:cubicBezTo>
                <a:lnTo>
                  <a:pt x="5350837" y="1118444"/>
                </a:lnTo>
                <a:cubicBezTo>
                  <a:pt x="5363676" y="1118127"/>
                  <a:pt x="5358604" y="1147229"/>
                  <a:pt x="5370142" y="1147769"/>
                </a:cubicBezTo>
                <a:cubicBezTo>
                  <a:pt x="5386716" y="1153130"/>
                  <a:pt x="5391110" y="1125830"/>
                  <a:pt x="5410122" y="1137723"/>
                </a:cubicBezTo>
                <a:cubicBezTo>
                  <a:pt x="5410122" y="1137723"/>
                  <a:pt x="5402613" y="1160291"/>
                  <a:pt x="5406349" y="1165968"/>
                </a:cubicBezTo>
                <a:cubicBezTo>
                  <a:pt x="5413822" y="1177319"/>
                  <a:pt x="5433161" y="1172724"/>
                  <a:pt x="5437520" y="1179345"/>
                </a:cubicBezTo>
                <a:cubicBezTo>
                  <a:pt x="5437520" y="1179345"/>
                  <a:pt x="5416223" y="1217772"/>
                  <a:pt x="5419959" y="1223448"/>
                </a:cubicBezTo>
                <a:cubicBezTo>
                  <a:pt x="5419959" y="1223448"/>
                  <a:pt x="5437191" y="1195833"/>
                  <a:pt x="5448729" y="1196373"/>
                </a:cubicBezTo>
                <a:lnTo>
                  <a:pt x="5510707" y="1273537"/>
                </a:lnTo>
                <a:cubicBezTo>
                  <a:pt x="5555046" y="1270113"/>
                  <a:pt x="5510380" y="1290024"/>
                  <a:pt x="5546915" y="1291737"/>
                </a:cubicBezTo>
                <a:cubicBezTo>
                  <a:pt x="5582152" y="1294302"/>
                  <a:pt x="5537485" y="1314214"/>
                  <a:pt x="5560853" y="1332730"/>
                </a:cubicBezTo>
                <a:cubicBezTo>
                  <a:pt x="5560853" y="1332730"/>
                  <a:pt x="5581823" y="1310791"/>
                  <a:pt x="5589296" y="1322142"/>
                </a:cubicBezTo>
                <a:cubicBezTo>
                  <a:pt x="5585559" y="1316466"/>
                  <a:pt x="5568327" y="1344081"/>
                  <a:pt x="5572687" y="1350702"/>
                </a:cubicBezTo>
                <a:cubicBezTo>
                  <a:pt x="5580452" y="1379487"/>
                  <a:pt x="5641807" y="1455706"/>
                  <a:pt x="5666806" y="1456877"/>
                </a:cubicBezTo>
                <a:cubicBezTo>
                  <a:pt x="5678345" y="1457417"/>
                  <a:pt x="5699313" y="1435478"/>
                  <a:pt x="5706786" y="1446831"/>
                </a:cubicBezTo>
                <a:cubicBezTo>
                  <a:pt x="5722060" y="1453046"/>
                  <a:pt x="5701385" y="1492419"/>
                  <a:pt x="5713217" y="1510391"/>
                </a:cubicBezTo>
                <a:cubicBezTo>
                  <a:pt x="5709479" y="1504716"/>
                  <a:pt x="5749131" y="1511157"/>
                  <a:pt x="5752867" y="1516832"/>
                </a:cubicBezTo>
                <a:cubicBezTo>
                  <a:pt x="5779973" y="1541022"/>
                  <a:pt x="5757927" y="1649091"/>
                  <a:pt x="5790468" y="1593773"/>
                </a:cubicBezTo>
                <a:cubicBezTo>
                  <a:pt x="5818945" y="1549265"/>
                  <a:pt x="5782339" y="1615395"/>
                  <a:pt x="5794170" y="1633369"/>
                </a:cubicBezTo>
                <a:cubicBezTo>
                  <a:pt x="5809738" y="1657019"/>
                  <a:pt x="5826348" y="1628457"/>
                  <a:pt x="5821277" y="1657559"/>
                </a:cubicBezTo>
                <a:cubicBezTo>
                  <a:pt x="5821241" y="1691480"/>
                  <a:pt x="5690524" y="1843967"/>
                  <a:pt x="5531692" y="1990556"/>
                </a:cubicBezTo>
                <a:cubicBezTo>
                  <a:pt x="5180684" y="2315175"/>
                  <a:pt x="4748179" y="2640562"/>
                  <a:pt x="4287854" y="2977483"/>
                </a:cubicBezTo>
                <a:cubicBezTo>
                  <a:pt x="3883442" y="3277598"/>
                  <a:pt x="3545013" y="3550547"/>
                  <a:pt x="3180579" y="3840616"/>
                </a:cubicBezTo>
                <a:cubicBezTo>
                  <a:pt x="3144630" y="3873772"/>
                  <a:pt x="2994607" y="3996936"/>
                  <a:pt x="3006439" y="4014910"/>
                </a:cubicBezTo>
                <a:cubicBezTo>
                  <a:pt x="3002702" y="4009233"/>
                  <a:pt x="3050153" y="4010538"/>
                  <a:pt x="3057957" y="4005402"/>
                </a:cubicBezTo>
                <a:cubicBezTo>
                  <a:pt x="3190676" y="3977696"/>
                  <a:pt x="3358374" y="3901201"/>
                  <a:pt x="3445803" y="3892459"/>
                </a:cubicBezTo>
                <a:cubicBezTo>
                  <a:pt x="3334640" y="3933095"/>
                  <a:pt x="3198477" y="3972560"/>
                  <a:pt x="3058249" y="4022836"/>
                </a:cubicBezTo>
                <a:cubicBezTo>
                  <a:pt x="3058249" y="4022836"/>
                  <a:pt x="2998638" y="4020044"/>
                  <a:pt x="3014206" y="4043693"/>
                </a:cubicBezTo>
                <a:cubicBezTo>
                  <a:pt x="3010140" y="4054505"/>
                  <a:pt x="3114125" y="4019951"/>
                  <a:pt x="3141266" y="4010222"/>
                </a:cubicBezTo>
                <a:cubicBezTo>
                  <a:pt x="3488513" y="3906378"/>
                  <a:pt x="3857021" y="3798030"/>
                  <a:pt x="4233660" y="3668060"/>
                </a:cubicBezTo>
                <a:cubicBezTo>
                  <a:pt x="4362350" y="3617244"/>
                  <a:pt x="4470071" y="3588365"/>
                  <a:pt x="4594401" y="3530928"/>
                </a:cubicBezTo>
                <a:cubicBezTo>
                  <a:pt x="4714570" y="3465042"/>
                  <a:pt x="4850163" y="3440105"/>
                  <a:pt x="4951040" y="3405034"/>
                </a:cubicBezTo>
                <a:lnTo>
                  <a:pt x="5003724" y="3380730"/>
                </a:lnTo>
                <a:lnTo>
                  <a:pt x="5004729" y="3380645"/>
                </a:lnTo>
                <a:cubicBezTo>
                  <a:pt x="5015777" y="3377610"/>
                  <a:pt x="5026788" y="3372395"/>
                  <a:pt x="5038489" y="3364692"/>
                </a:cubicBezTo>
                <a:cubicBezTo>
                  <a:pt x="5182454" y="3320092"/>
                  <a:pt x="5349787" y="3294005"/>
                  <a:pt x="5501517" y="3278188"/>
                </a:cubicBezTo>
                <a:cubicBezTo>
                  <a:pt x="5545856" y="3274765"/>
                  <a:pt x="5617005" y="3278096"/>
                  <a:pt x="5645776" y="3251023"/>
                </a:cubicBezTo>
                <a:cubicBezTo>
                  <a:pt x="5670151" y="3251247"/>
                  <a:pt x="5801241" y="3240883"/>
                  <a:pt x="5853053" y="3248810"/>
                </a:cubicBezTo>
                <a:cubicBezTo>
                  <a:pt x="5880487" y="3256512"/>
                  <a:pt x="5872029" y="3294623"/>
                  <a:pt x="5895761" y="3262730"/>
                </a:cubicBezTo>
                <a:cubicBezTo>
                  <a:pt x="5895761" y="3262730"/>
                  <a:pt x="5805637" y="3213584"/>
                  <a:pt x="5822540" y="3202458"/>
                </a:cubicBezTo>
                <a:cubicBezTo>
                  <a:pt x="5829366" y="3197964"/>
                  <a:pt x="5887528" y="3230269"/>
                  <a:pt x="5909691" y="3238778"/>
                </a:cubicBezTo>
                <a:lnTo>
                  <a:pt x="5916730" y="3240791"/>
                </a:lnTo>
                <a:cubicBezTo>
                  <a:pt x="5927938" y="3257818"/>
                  <a:pt x="5943506" y="3281467"/>
                  <a:pt x="5963140" y="3294306"/>
                </a:cubicBezTo>
                <a:cubicBezTo>
                  <a:pt x="5970612" y="3305657"/>
                  <a:pt x="5990575" y="3302008"/>
                  <a:pt x="6007150" y="3307368"/>
                </a:cubicBezTo>
                <a:cubicBezTo>
                  <a:pt x="6069163" y="3350611"/>
                  <a:pt x="6151451" y="3438812"/>
                  <a:pt x="6230661" y="3488362"/>
                </a:cubicBezTo>
                <a:cubicBezTo>
                  <a:pt x="6277107" y="3507958"/>
                  <a:pt x="6320822" y="3503586"/>
                  <a:pt x="6348222" y="3545209"/>
                </a:cubicBezTo>
                <a:cubicBezTo>
                  <a:pt x="6382800" y="3580752"/>
                  <a:pt x="6430876" y="3583002"/>
                  <a:pt x="6458276" y="3624626"/>
                </a:cubicBezTo>
                <a:cubicBezTo>
                  <a:pt x="6477284" y="3636517"/>
                  <a:pt x="6481315" y="3659627"/>
                  <a:pt x="6488787" y="3670980"/>
                </a:cubicBezTo>
                <a:cubicBezTo>
                  <a:pt x="6531168" y="3701385"/>
                  <a:pt x="6599882" y="3698184"/>
                  <a:pt x="6634788" y="3717239"/>
                </a:cubicBezTo>
                <a:cubicBezTo>
                  <a:pt x="6654422" y="3730076"/>
                  <a:pt x="6658452" y="3753186"/>
                  <a:pt x="6673726" y="3759403"/>
                </a:cubicBezTo>
                <a:cubicBezTo>
                  <a:pt x="6673726" y="3759403"/>
                  <a:pt x="6709970" y="3743680"/>
                  <a:pt x="6721507" y="3744220"/>
                </a:cubicBezTo>
                <a:cubicBezTo>
                  <a:pt x="6733668" y="3745705"/>
                  <a:pt x="6846833" y="3829850"/>
                  <a:pt x="6883369" y="3831563"/>
                </a:cubicBezTo>
                <a:cubicBezTo>
                  <a:pt x="6871832" y="3831023"/>
                  <a:pt x="6864065" y="3802238"/>
                  <a:pt x="6875604" y="3802778"/>
                </a:cubicBezTo>
                <a:cubicBezTo>
                  <a:pt x="6887142" y="3803318"/>
                  <a:pt x="6887436" y="3820750"/>
                  <a:pt x="6902710" y="3826967"/>
                </a:cubicBezTo>
                <a:cubicBezTo>
                  <a:pt x="6915548" y="3826651"/>
                  <a:pt x="6938952" y="3811244"/>
                  <a:pt x="6943311" y="3817867"/>
                </a:cubicBezTo>
                <a:cubicBezTo>
                  <a:pt x="7002594" y="3837146"/>
                  <a:pt x="6997193" y="3882733"/>
                  <a:pt x="7048969" y="3924580"/>
                </a:cubicBezTo>
                <a:cubicBezTo>
                  <a:pt x="7052705" y="3930257"/>
                  <a:pt x="7079847" y="3920526"/>
                  <a:pt x="7099480" y="3933364"/>
                </a:cubicBezTo>
                <a:cubicBezTo>
                  <a:pt x="7116053" y="3938724"/>
                  <a:pt x="7118785" y="3962690"/>
                  <a:pt x="7135359" y="3968051"/>
                </a:cubicBezTo>
                <a:cubicBezTo>
                  <a:pt x="7151254" y="3975212"/>
                  <a:pt x="7178396" y="3965482"/>
                  <a:pt x="7206508" y="3971383"/>
                </a:cubicBezTo>
                <a:cubicBezTo>
                  <a:pt x="7218669" y="3972868"/>
                  <a:pt x="7229877" y="3989895"/>
                  <a:pt x="7241417" y="3990435"/>
                </a:cubicBezTo>
                <a:cubicBezTo>
                  <a:pt x="7266414" y="3991608"/>
                  <a:pt x="7297620" y="3971064"/>
                  <a:pt x="7314195" y="3976425"/>
                </a:cubicBezTo>
                <a:cubicBezTo>
                  <a:pt x="7325732" y="3976965"/>
                  <a:pt x="7368735" y="4008317"/>
                  <a:pt x="7388039" y="4037642"/>
                </a:cubicBezTo>
                <a:cubicBezTo>
                  <a:pt x="7411080" y="4072643"/>
                  <a:pt x="7438117" y="4164674"/>
                  <a:pt x="7473058" y="4149807"/>
                </a:cubicBezTo>
                <a:cubicBezTo>
                  <a:pt x="7493698" y="4144357"/>
                  <a:pt x="7493734" y="4110436"/>
                  <a:pt x="7478165" y="4086787"/>
                </a:cubicBezTo>
                <a:cubicBezTo>
                  <a:pt x="7474429" y="4081111"/>
                  <a:pt x="7451353" y="4080029"/>
                  <a:pt x="7466957" y="4069758"/>
                </a:cubicBezTo>
                <a:cubicBezTo>
                  <a:pt x="7487302" y="4046874"/>
                  <a:pt x="7562447" y="4107235"/>
                  <a:pt x="7574279" y="4125209"/>
                </a:cubicBezTo>
                <a:cubicBezTo>
                  <a:pt x="7574279" y="4125209"/>
                  <a:pt x="7565177" y="4131201"/>
                  <a:pt x="7560818" y="4124578"/>
                </a:cubicBezTo>
                <a:cubicBezTo>
                  <a:pt x="7581751" y="4136562"/>
                  <a:pt x="7578015" y="4130885"/>
                  <a:pt x="7574279" y="4125209"/>
                </a:cubicBezTo>
                <a:cubicBezTo>
                  <a:pt x="7582080" y="4120073"/>
                  <a:pt x="7597683" y="4109802"/>
                  <a:pt x="7605155" y="4121155"/>
                </a:cubicBezTo>
                <a:cubicBezTo>
                  <a:pt x="7651567" y="4174670"/>
                  <a:pt x="7599392" y="4217151"/>
                  <a:pt x="7617359" y="4281252"/>
                </a:cubicBezTo>
                <a:cubicBezTo>
                  <a:pt x="7624834" y="4292603"/>
                  <a:pt x="7637999" y="4275801"/>
                  <a:pt x="7649832" y="4293775"/>
                </a:cubicBezTo>
                <a:cubicBezTo>
                  <a:pt x="7657303" y="4305127"/>
                  <a:pt x="7640400" y="4316254"/>
                  <a:pt x="7648496" y="4328551"/>
                </a:cubicBezTo>
                <a:cubicBezTo>
                  <a:pt x="7652232" y="4334228"/>
                  <a:pt x="7684411" y="4329316"/>
                  <a:pt x="7692506" y="4341614"/>
                </a:cubicBezTo>
                <a:cubicBezTo>
                  <a:pt x="7703715" y="4358641"/>
                  <a:pt x="7711809" y="4370940"/>
                  <a:pt x="7715547" y="4376615"/>
                </a:cubicBezTo>
                <a:lnTo>
                  <a:pt x="7751789" y="4360894"/>
                </a:lnTo>
                <a:cubicBezTo>
                  <a:pt x="7767357" y="4384543"/>
                  <a:pt x="7742652" y="4400805"/>
                  <a:pt x="7746683" y="4423914"/>
                </a:cubicBezTo>
                <a:cubicBezTo>
                  <a:pt x="7746683" y="4423914"/>
                  <a:pt x="7771057" y="4424138"/>
                  <a:pt x="7774795" y="4429814"/>
                </a:cubicBezTo>
                <a:cubicBezTo>
                  <a:pt x="7844246" y="4518331"/>
                  <a:pt x="7797167" y="4659150"/>
                  <a:pt x="7756165" y="4752580"/>
                </a:cubicBezTo>
                <a:cubicBezTo>
                  <a:pt x="7581030" y="5137692"/>
                  <a:pt x="7101704" y="5655254"/>
                  <a:pt x="6698706" y="6045282"/>
                </a:cubicBezTo>
                <a:cubicBezTo>
                  <a:pt x="6631221" y="6115469"/>
                  <a:pt x="6553043" y="6175068"/>
                  <a:pt x="6497426" y="6229306"/>
                </a:cubicBezTo>
                <a:cubicBezTo>
                  <a:pt x="6493359" y="6240118"/>
                  <a:pt x="6493031" y="6256605"/>
                  <a:pt x="6476127" y="6267733"/>
                </a:cubicBezTo>
                <a:cubicBezTo>
                  <a:pt x="6460022" y="6287148"/>
                  <a:pt x="6442908" y="6300786"/>
                  <a:pt x="6427830" y="6312916"/>
                </a:cubicBezTo>
                <a:lnTo>
                  <a:pt x="6416157" y="6324600"/>
                </a:lnTo>
                <a:lnTo>
                  <a:pt x="2950628" y="6324600"/>
                </a:lnTo>
                <a:lnTo>
                  <a:pt x="3044595" y="6255337"/>
                </a:lnTo>
                <a:cubicBezTo>
                  <a:pt x="3341359" y="6032695"/>
                  <a:pt x="3612003" y="5820976"/>
                  <a:pt x="3792205" y="5664387"/>
                </a:cubicBezTo>
                <a:cubicBezTo>
                  <a:pt x="3815610" y="5648980"/>
                  <a:pt x="3871814" y="5629609"/>
                  <a:pt x="3888752" y="5584562"/>
                </a:cubicBezTo>
                <a:cubicBezTo>
                  <a:pt x="3880951" y="5589697"/>
                  <a:pt x="3873185" y="5560912"/>
                  <a:pt x="3869449" y="5555235"/>
                </a:cubicBezTo>
                <a:cubicBezTo>
                  <a:pt x="3861646" y="5560371"/>
                  <a:pt x="3828846" y="5564337"/>
                  <a:pt x="3861353" y="5542938"/>
                </a:cubicBezTo>
                <a:cubicBezTo>
                  <a:pt x="3254690" y="5657553"/>
                  <a:pt x="2723920" y="5762887"/>
                  <a:pt x="2223982" y="5705553"/>
                </a:cubicBezTo>
                <a:cubicBezTo>
                  <a:pt x="2025513" y="5684341"/>
                  <a:pt x="1894786" y="5644297"/>
                  <a:pt x="1742353" y="5534475"/>
                </a:cubicBezTo>
                <a:cubicBezTo>
                  <a:pt x="1698673" y="5504926"/>
                  <a:pt x="1655670" y="5473574"/>
                  <a:pt x="1609554" y="5437491"/>
                </a:cubicBezTo>
                <a:cubicBezTo>
                  <a:pt x="1549977" y="5400780"/>
                  <a:pt x="1474796" y="5374339"/>
                  <a:pt x="1420585" y="5325959"/>
                </a:cubicBezTo>
                <a:cubicBezTo>
                  <a:pt x="1413113" y="5314607"/>
                  <a:pt x="1405017" y="5302309"/>
                  <a:pt x="1397544" y="5290958"/>
                </a:cubicBezTo>
                <a:cubicBezTo>
                  <a:pt x="1338919" y="5238705"/>
                  <a:pt x="1267476" y="5217940"/>
                  <a:pt x="1197989" y="5163344"/>
                </a:cubicBezTo>
                <a:cubicBezTo>
                  <a:pt x="1178356" y="5150505"/>
                  <a:pt x="1171212" y="5122667"/>
                  <a:pt x="1147843" y="5104153"/>
                </a:cubicBezTo>
                <a:cubicBezTo>
                  <a:pt x="1099804" y="5067982"/>
                  <a:pt x="1004277" y="5064424"/>
                  <a:pt x="982243" y="5011135"/>
                </a:cubicBezTo>
                <a:cubicBezTo>
                  <a:pt x="978212" y="4988025"/>
                  <a:pt x="1009385" y="5001403"/>
                  <a:pt x="982279" y="4977214"/>
                </a:cubicBezTo>
                <a:cubicBezTo>
                  <a:pt x="982279" y="4977214"/>
                  <a:pt x="978507" y="5005459"/>
                  <a:pt x="965046" y="5004828"/>
                </a:cubicBezTo>
                <a:cubicBezTo>
                  <a:pt x="938234" y="4998072"/>
                  <a:pt x="912827" y="4888698"/>
                  <a:pt x="873889" y="4846535"/>
                </a:cubicBezTo>
                <a:cubicBezTo>
                  <a:pt x="866417" y="4835182"/>
                  <a:pt x="829880" y="4833471"/>
                  <a:pt x="810870" y="4821580"/>
                </a:cubicBezTo>
                <a:cubicBezTo>
                  <a:pt x="802775" y="4809282"/>
                  <a:pt x="799367" y="4787118"/>
                  <a:pt x="787207" y="4785632"/>
                </a:cubicBezTo>
                <a:cubicBezTo>
                  <a:pt x="764460" y="4768065"/>
                  <a:pt x="739462" y="4766893"/>
                  <a:pt x="724188" y="4760677"/>
                </a:cubicBezTo>
                <a:cubicBezTo>
                  <a:pt x="727924" y="4766354"/>
                  <a:pt x="745156" y="4738738"/>
                  <a:pt x="745156" y="4738738"/>
                </a:cubicBezTo>
                <a:cubicBezTo>
                  <a:pt x="744862" y="4721306"/>
                  <a:pt x="681514" y="4712838"/>
                  <a:pt x="677448" y="4723649"/>
                </a:cubicBezTo>
                <a:cubicBezTo>
                  <a:pt x="681514" y="4712838"/>
                  <a:pt x="700490" y="4758652"/>
                  <a:pt x="712650" y="4760137"/>
                </a:cubicBezTo>
                <a:cubicBezTo>
                  <a:pt x="676114" y="4758426"/>
                  <a:pt x="641241" y="4705452"/>
                  <a:pt x="610692" y="4693019"/>
                </a:cubicBezTo>
                <a:cubicBezTo>
                  <a:pt x="558588" y="4667658"/>
                  <a:pt x="389183" y="4636805"/>
                  <a:pt x="358375" y="4573018"/>
                </a:cubicBezTo>
                <a:cubicBezTo>
                  <a:pt x="354639" y="4567344"/>
                  <a:pt x="370241" y="4557073"/>
                  <a:pt x="365882" y="4550450"/>
                </a:cubicBezTo>
                <a:cubicBezTo>
                  <a:pt x="358411" y="4539099"/>
                  <a:pt x="327239" y="4525720"/>
                  <a:pt x="311965" y="4519505"/>
                </a:cubicBezTo>
                <a:cubicBezTo>
                  <a:pt x="308229" y="4513829"/>
                  <a:pt x="303870" y="4507207"/>
                  <a:pt x="303870" y="4507207"/>
                </a:cubicBezTo>
                <a:cubicBezTo>
                  <a:pt x="303870" y="4507207"/>
                  <a:pt x="303870" y="4507207"/>
                  <a:pt x="283230" y="4512658"/>
                </a:cubicBezTo>
                <a:cubicBezTo>
                  <a:pt x="212080" y="4509326"/>
                  <a:pt x="55618" y="4376394"/>
                  <a:pt x="5835" y="4266796"/>
                </a:cubicBezTo>
                <a:cubicBezTo>
                  <a:pt x="-1931" y="4238011"/>
                  <a:pt x="-267" y="4186747"/>
                  <a:pt x="1397" y="4135483"/>
                </a:cubicBezTo>
                <a:cubicBezTo>
                  <a:pt x="14669" y="4016918"/>
                  <a:pt x="28199" y="3949707"/>
                  <a:pt x="90847" y="3832538"/>
                </a:cubicBezTo>
                <a:cubicBezTo>
                  <a:pt x="194494" y="3621938"/>
                  <a:pt x="406869" y="3364173"/>
                  <a:pt x="612542" y="3152850"/>
                </a:cubicBezTo>
                <a:cubicBezTo>
                  <a:pt x="686692" y="3070143"/>
                  <a:pt x="775438" y="2995452"/>
                  <a:pt x="863562" y="2919815"/>
                </a:cubicBezTo>
                <a:cubicBezTo>
                  <a:pt x="1063322" y="2747640"/>
                  <a:pt x="1224293" y="2590149"/>
                  <a:pt x="1423727" y="2434462"/>
                </a:cubicBezTo>
                <a:cubicBezTo>
                  <a:pt x="1527452" y="2348553"/>
                  <a:pt x="1661872" y="2235661"/>
                  <a:pt x="1738751" y="2176919"/>
                </a:cubicBezTo>
                <a:cubicBezTo>
                  <a:pt x="1807206" y="2122365"/>
                  <a:pt x="1870917" y="2080424"/>
                  <a:pt x="1859710" y="2063397"/>
                </a:cubicBezTo>
                <a:cubicBezTo>
                  <a:pt x="1860716" y="2045107"/>
                  <a:pt x="1784494" y="2070875"/>
                  <a:pt x="1740484" y="2057813"/>
                </a:cubicBezTo>
                <a:cubicBezTo>
                  <a:pt x="1713049" y="2050111"/>
                  <a:pt x="1757387" y="2046686"/>
                  <a:pt x="1717116" y="2039299"/>
                </a:cubicBezTo>
                <a:cubicBezTo>
                  <a:pt x="1634428" y="2035427"/>
                  <a:pt x="1546045" y="2059709"/>
                  <a:pt x="1497677" y="2040026"/>
                </a:cubicBezTo>
                <a:cubicBezTo>
                  <a:pt x="1549816" y="2031465"/>
                  <a:pt x="1689680" y="2031597"/>
                  <a:pt x="1590419" y="2022365"/>
                </a:cubicBezTo>
                <a:cubicBezTo>
                  <a:pt x="1518646" y="2018087"/>
                  <a:pt x="1355707" y="2016874"/>
                  <a:pt x="1296093" y="2014083"/>
                </a:cubicBezTo>
                <a:cubicBezTo>
                  <a:pt x="1240218" y="2016966"/>
                  <a:pt x="1232417" y="2022104"/>
                  <a:pt x="1188407" y="2009040"/>
                </a:cubicBezTo>
                <a:cubicBezTo>
                  <a:pt x="1086122" y="1958410"/>
                  <a:pt x="1359443" y="2022550"/>
                  <a:pt x="1349275" y="1953312"/>
                </a:cubicBezTo>
                <a:cubicBezTo>
                  <a:pt x="1338066" y="1936285"/>
                  <a:pt x="1238146" y="1960027"/>
                  <a:pt x="1245653" y="1937459"/>
                </a:cubicBezTo>
                <a:cubicBezTo>
                  <a:pt x="1250048" y="1910159"/>
                  <a:pt x="1385519" y="1937590"/>
                  <a:pt x="1378375" y="1909751"/>
                </a:cubicBezTo>
                <a:cubicBezTo>
                  <a:pt x="1366543" y="1891778"/>
                  <a:pt x="1237888" y="1908674"/>
                  <a:pt x="1214811" y="1907594"/>
                </a:cubicBezTo>
                <a:cubicBezTo>
                  <a:pt x="1203274" y="1907052"/>
                  <a:pt x="1131830" y="1886287"/>
                  <a:pt x="1095917" y="1885522"/>
                </a:cubicBezTo>
                <a:cubicBezTo>
                  <a:pt x="1091556" y="1878901"/>
                  <a:pt x="1055314" y="1894622"/>
                  <a:pt x="1060680" y="1882955"/>
                </a:cubicBezTo>
                <a:cubicBezTo>
                  <a:pt x="1068810" y="1861332"/>
                  <a:pt x="1287297" y="1876148"/>
                  <a:pt x="1279859" y="1830876"/>
                </a:cubicBezTo>
                <a:cubicBezTo>
                  <a:pt x="1272386" y="1819524"/>
                  <a:pt x="1179975" y="1820697"/>
                  <a:pt x="1160636" y="1825292"/>
                </a:cubicBezTo>
                <a:cubicBezTo>
                  <a:pt x="1089485" y="1821961"/>
                  <a:pt x="1060750" y="1815115"/>
                  <a:pt x="993336" y="1817458"/>
                </a:cubicBezTo>
                <a:cubicBezTo>
                  <a:pt x="914384" y="1819261"/>
                  <a:pt x="1010568" y="1789844"/>
                  <a:pt x="1070181" y="1792636"/>
                </a:cubicBezTo>
                <a:cubicBezTo>
                  <a:pt x="1070181" y="1792636"/>
                  <a:pt x="1073917" y="1798312"/>
                  <a:pt x="1081719" y="1793176"/>
                </a:cubicBezTo>
                <a:cubicBezTo>
                  <a:pt x="1081719" y="1793176"/>
                  <a:pt x="1085455" y="1798852"/>
                  <a:pt x="1093256" y="1793716"/>
                </a:cubicBezTo>
                <a:cubicBezTo>
                  <a:pt x="1093256" y="1793716"/>
                  <a:pt x="1097615" y="1800337"/>
                  <a:pt x="1105417" y="1795203"/>
                </a:cubicBezTo>
                <a:cubicBezTo>
                  <a:pt x="1116625" y="1812230"/>
                  <a:pt x="1133565" y="1767182"/>
                  <a:pt x="1105417" y="1795203"/>
                </a:cubicBezTo>
                <a:cubicBezTo>
                  <a:pt x="1101057" y="1788581"/>
                  <a:pt x="1101057" y="1788581"/>
                  <a:pt x="1093256" y="1793716"/>
                </a:cubicBezTo>
                <a:cubicBezTo>
                  <a:pt x="1089520" y="1788041"/>
                  <a:pt x="1089520" y="1788041"/>
                  <a:pt x="1081719" y="1793176"/>
                </a:cubicBezTo>
                <a:cubicBezTo>
                  <a:pt x="1077982" y="1787501"/>
                  <a:pt x="1077982" y="1787501"/>
                  <a:pt x="1070181" y="1792636"/>
                </a:cubicBezTo>
                <a:cubicBezTo>
                  <a:pt x="1041446" y="1785790"/>
                  <a:pt x="1010568" y="1789844"/>
                  <a:pt x="981833" y="1782997"/>
                </a:cubicBezTo>
                <a:cubicBezTo>
                  <a:pt x="1070215" y="1758715"/>
                  <a:pt x="1058678" y="1758174"/>
                  <a:pt x="1137630" y="1756371"/>
                </a:cubicBezTo>
                <a:cubicBezTo>
                  <a:pt x="1297455" y="1752853"/>
                  <a:pt x="1106459" y="1742992"/>
                  <a:pt x="1066808" y="1736551"/>
                </a:cubicBezTo>
                <a:cubicBezTo>
                  <a:pt x="987563" y="1720922"/>
                  <a:pt x="1154567" y="1711322"/>
                  <a:pt x="1210442" y="1708438"/>
                </a:cubicBezTo>
                <a:cubicBezTo>
                  <a:pt x="1210442" y="1708438"/>
                  <a:pt x="1366203" y="1715732"/>
                  <a:pt x="1373712" y="1693164"/>
                </a:cubicBezTo>
                <a:cubicBezTo>
                  <a:pt x="1377777" y="1682353"/>
                  <a:pt x="1158632" y="1700511"/>
                  <a:pt x="1127756" y="1704567"/>
                </a:cubicBezTo>
                <a:cubicBezTo>
                  <a:pt x="1047503" y="1707226"/>
                  <a:pt x="1171799" y="1683708"/>
                  <a:pt x="1191140" y="1679114"/>
                </a:cubicBezTo>
                <a:cubicBezTo>
                  <a:pt x="1223938" y="1675148"/>
                  <a:pt x="1270091" y="1677309"/>
                  <a:pt x="1283257" y="1660506"/>
                </a:cubicBezTo>
                <a:cubicBezTo>
                  <a:pt x="1275456" y="1665642"/>
                  <a:pt x="1216172" y="1646363"/>
                  <a:pt x="1239248" y="1647444"/>
                </a:cubicBezTo>
                <a:cubicBezTo>
                  <a:pt x="1216172" y="1646363"/>
                  <a:pt x="1056347" y="1649881"/>
                  <a:pt x="1008895" y="1648576"/>
                </a:cubicBezTo>
                <a:cubicBezTo>
                  <a:pt x="962122" y="1645469"/>
                  <a:pt x="989262" y="1635738"/>
                  <a:pt x="1044844" y="1615420"/>
                </a:cubicBezTo>
                <a:cubicBezTo>
                  <a:pt x="1169469" y="1575416"/>
                  <a:pt x="1436687" y="1559506"/>
                  <a:pt x="1540343" y="1541440"/>
                </a:cubicBezTo>
                <a:cubicBezTo>
                  <a:pt x="1692402" y="1509137"/>
                  <a:pt x="1440786" y="1514774"/>
                  <a:pt x="1429250" y="1514234"/>
                </a:cubicBezTo>
                <a:cubicBezTo>
                  <a:pt x="1354035" y="1521714"/>
                  <a:pt x="1306253" y="1536896"/>
                  <a:pt x="1254444" y="1528969"/>
                </a:cubicBezTo>
                <a:cubicBezTo>
                  <a:pt x="1381505" y="1495495"/>
                  <a:pt x="1183000" y="1508205"/>
                  <a:pt x="1147085" y="1507439"/>
                </a:cubicBezTo>
                <a:cubicBezTo>
                  <a:pt x="1071248" y="1513973"/>
                  <a:pt x="1008194" y="1522939"/>
                  <a:pt x="987260" y="1510956"/>
                </a:cubicBezTo>
                <a:cubicBezTo>
                  <a:pt x="1051944" y="1484648"/>
                  <a:pt x="1091210" y="1510322"/>
                  <a:pt x="1146793" y="1490005"/>
                </a:cubicBezTo>
                <a:cubicBezTo>
                  <a:pt x="1155893" y="1484014"/>
                  <a:pt x="1167761" y="1468067"/>
                  <a:pt x="1179298" y="1468607"/>
                </a:cubicBezTo>
                <a:cubicBezTo>
                  <a:pt x="1271416" y="1450000"/>
                  <a:pt x="1382840" y="1460719"/>
                  <a:pt x="1490231" y="1448329"/>
                </a:cubicBezTo>
                <a:cubicBezTo>
                  <a:pt x="1530834" y="1439227"/>
                  <a:pt x="1586709" y="1436344"/>
                  <a:pt x="1629125" y="1432830"/>
                </a:cubicBezTo>
                <a:cubicBezTo>
                  <a:pt x="1717507" y="1408546"/>
                  <a:pt x="1605756" y="1414314"/>
                  <a:pt x="1586415" y="1418911"/>
                </a:cubicBezTo>
                <a:cubicBezTo>
                  <a:pt x="1455325" y="1429275"/>
                  <a:pt x="1303594" y="1445090"/>
                  <a:pt x="1183363" y="1457795"/>
                </a:cubicBezTo>
                <a:cubicBezTo>
                  <a:pt x="1119686" y="1465816"/>
                  <a:pt x="1084744" y="1480683"/>
                  <a:pt x="1025131" y="1477890"/>
                </a:cubicBezTo>
                <a:cubicBezTo>
                  <a:pt x="1012294" y="1478206"/>
                  <a:pt x="1000463" y="1460233"/>
                  <a:pt x="965848" y="1458611"/>
                </a:cubicBezTo>
                <a:cubicBezTo>
                  <a:pt x="965848" y="1458611"/>
                  <a:pt x="917446" y="1472847"/>
                  <a:pt x="921511" y="1462036"/>
                </a:cubicBezTo>
                <a:cubicBezTo>
                  <a:pt x="925576" y="1451224"/>
                  <a:pt x="1049872" y="1427708"/>
                  <a:pt x="1061409" y="1428248"/>
                </a:cubicBezTo>
                <a:cubicBezTo>
                  <a:pt x="1144426" y="1415632"/>
                  <a:pt x="1167795" y="1434146"/>
                  <a:pt x="1236545" y="1397026"/>
                </a:cubicBezTo>
                <a:cubicBezTo>
                  <a:pt x="1265280" y="1403872"/>
                  <a:pt x="1347968" y="1407745"/>
                  <a:pt x="1356098" y="1386121"/>
                </a:cubicBezTo>
                <a:cubicBezTo>
                  <a:pt x="1356098" y="1386121"/>
                  <a:pt x="1232809" y="1391350"/>
                  <a:pt x="1236545" y="1397026"/>
                </a:cubicBezTo>
                <a:cubicBezTo>
                  <a:pt x="1201931" y="1395404"/>
                  <a:pt x="1101716" y="1401714"/>
                  <a:pt x="1042105" y="1398923"/>
                </a:cubicBezTo>
                <a:cubicBezTo>
                  <a:pt x="982492" y="1396130"/>
                  <a:pt x="1184735" y="1389098"/>
                  <a:pt x="1209438" y="1372836"/>
                </a:cubicBezTo>
                <a:cubicBezTo>
                  <a:pt x="1209438" y="1372836"/>
                  <a:pt x="1209766" y="1356349"/>
                  <a:pt x="1230407" y="1350897"/>
                </a:cubicBezTo>
                <a:cubicBezTo>
                  <a:pt x="1241945" y="1351438"/>
                  <a:pt x="1300551" y="1372518"/>
                  <a:pt x="1305623" y="1343417"/>
                </a:cubicBezTo>
                <a:cubicBezTo>
                  <a:pt x="1297856" y="1314632"/>
                  <a:pt x="1190133" y="1343511"/>
                  <a:pt x="1154220" y="1342746"/>
                </a:cubicBezTo>
                <a:cubicBezTo>
                  <a:pt x="1106146" y="1340495"/>
                  <a:pt x="1211103" y="1321572"/>
                  <a:pt x="1230442" y="1316977"/>
                </a:cubicBezTo>
                <a:cubicBezTo>
                  <a:pt x="1282582" y="1308416"/>
                  <a:pt x="1301592" y="1320309"/>
                  <a:pt x="1334098" y="1298910"/>
                </a:cubicBezTo>
                <a:cubicBezTo>
                  <a:pt x="1358803" y="1282647"/>
                  <a:pt x="1382501" y="1284674"/>
                  <a:pt x="1438377" y="1281790"/>
                </a:cubicBezTo>
                <a:cubicBezTo>
                  <a:pt x="1461534" y="1278748"/>
                  <a:pt x="1510364" y="1273299"/>
                  <a:pt x="1526888" y="1268142"/>
                </a:cubicBezTo>
                <a:lnTo>
                  <a:pt x="1530330" y="1263412"/>
                </a:lnTo>
                <a:lnTo>
                  <a:pt x="1530333" y="1263412"/>
                </a:lnTo>
                <a:cubicBezTo>
                  <a:pt x="1531756" y="1263328"/>
                  <a:pt x="1531938" y="1263251"/>
                  <a:pt x="1530496" y="1263183"/>
                </a:cubicBezTo>
                <a:lnTo>
                  <a:pt x="1530330" y="1263412"/>
                </a:lnTo>
                <a:lnTo>
                  <a:pt x="1522727" y="1263679"/>
                </a:lnTo>
                <a:cubicBezTo>
                  <a:pt x="1501603" y="1264236"/>
                  <a:pt x="1449621" y="1264896"/>
                  <a:pt x="1449621" y="1264896"/>
                </a:cubicBezTo>
                <a:cubicBezTo>
                  <a:pt x="1462788" y="1248094"/>
                  <a:pt x="1665029" y="1241062"/>
                  <a:pt x="1697865" y="1203176"/>
                </a:cubicBezTo>
                <a:cubicBezTo>
                  <a:pt x="1705666" y="1198040"/>
                  <a:pt x="1678230" y="1190338"/>
                  <a:pt x="1678230" y="1190338"/>
                </a:cubicBezTo>
                <a:cubicBezTo>
                  <a:pt x="1743538" y="1164974"/>
                  <a:pt x="1822489" y="1163171"/>
                  <a:pt x="1897703" y="1155691"/>
                </a:cubicBezTo>
                <a:cubicBezTo>
                  <a:pt x="2085677" y="1124154"/>
                  <a:pt x="2285189" y="1093155"/>
                  <a:pt x="2497189" y="1047157"/>
                </a:cubicBezTo>
                <a:cubicBezTo>
                  <a:pt x="2485028" y="1045671"/>
                  <a:pt x="2548704" y="1037651"/>
                  <a:pt x="2552770" y="1026840"/>
                </a:cubicBezTo>
                <a:cubicBezTo>
                  <a:pt x="2545297" y="1015488"/>
                  <a:pt x="2485357" y="1029185"/>
                  <a:pt x="2481619" y="1023507"/>
                </a:cubicBezTo>
                <a:cubicBezTo>
                  <a:pt x="2481619" y="1023507"/>
                  <a:pt x="2485685" y="1012696"/>
                  <a:pt x="2477884" y="1017832"/>
                </a:cubicBezTo>
                <a:cubicBezTo>
                  <a:pt x="2441348" y="1016121"/>
                  <a:pt x="2362067" y="1034413"/>
                  <a:pt x="2289288" y="1048423"/>
                </a:cubicBezTo>
                <a:cubicBezTo>
                  <a:pt x="2226235" y="1057391"/>
                  <a:pt x="2142923" y="1052571"/>
                  <a:pt x="2110416" y="1073970"/>
                </a:cubicBezTo>
                <a:cubicBezTo>
                  <a:pt x="2110416" y="1073970"/>
                  <a:pt x="2118511" y="1086268"/>
                  <a:pt x="2110710" y="1091404"/>
                </a:cubicBezTo>
                <a:cubicBezTo>
                  <a:pt x="2110710" y="1091404"/>
                  <a:pt x="2095142" y="1067754"/>
                  <a:pt x="2086040" y="1073744"/>
                </a:cubicBezTo>
                <a:cubicBezTo>
                  <a:pt x="2062342" y="1071719"/>
                  <a:pt x="2029836" y="1093118"/>
                  <a:pt x="1998960" y="1097172"/>
                </a:cubicBezTo>
                <a:cubicBezTo>
                  <a:pt x="1822524" y="1129250"/>
                  <a:pt x="1627755" y="1147634"/>
                  <a:pt x="1443848" y="1168360"/>
                </a:cubicBezTo>
                <a:cubicBezTo>
                  <a:pt x="1520693" y="1143536"/>
                  <a:pt x="1520693" y="1143536"/>
                  <a:pt x="1440440" y="1146197"/>
                </a:cubicBezTo>
                <a:cubicBezTo>
                  <a:pt x="1472618" y="1141286"/>
                  <a:pt x="1516662" y="1120428"/>
                  <a:pt x="1468587" y="1118178"/>
                </a:cubicBezTo>
                <a:cubicBezTo>
                  <a:pt x="1501094" y="1096779"/>
                  <a:pt x="1512926" y="1114753"/>
                  <a:pt x="1537631" y="1098490"/>
                </a:cubicBezTo>
                <a:cubicBezTo>
                  <a:pt x="1548839" y="1115517"/>
                  <a:pt x="1565099" y="1072272"/>
                  <a:pt x="1537631" y="1098490"/>
                </a:cubicBezTo>
                <a:cubicBezTo>
                  <a:pt x="1389965" y="1103494"/>
                  <a:pt x="1110845" y="1169269"/>
                  <a:pt x="922906" y="1166887"/>
                </a:cubicBezTo>
                <a:cubicBezTo>
                  <a:pt x="836154" y="1173826"/>
                  <a:pt x="959149" y="1151164"/>
                  <a:pt x="991949" y="1147199"/>
                </a:cubicBezTo>
                <a:cubicBezTo>
                  <a:pt x="1058740" y="1143909"/>
                  <a:pt x="1078702" y="1140260"/>
                  <a:pt x="1134285" y="1119942"/>
                </a:cubicBezTo>
                <a:cubicBezTo>
                  <a:pt x="1155219" y="1131924"/>
                  <a:pt x="1182359" y="1122192"/>
                  <a:pt x="1222337" y="1112147"/>
                </a:cubicBezTo>
                <a:cubicBezTo>
                  <a:pt x="1247336" y="1113317"/>
                  <a:pt x="1345957" y="1090430"/>
                  <a:pt x="1291381" y="1092459"/>
                </a:cubicBezTo>
                <a:cubicBezTo>
                  <a:pt x="1235504" y="1095344"/>
                  <a:pt x="1170821" y="1121652"/>
                  <a:pt x="1134285" y="1119942"/>
                </a:cubicBezTo>
                <a:cubicBezTo>
                  <a:pt x="1099048" y="1117375"/>
                  <a:pt x="1074343" y="1133638"/>
                  <a:pt x="1028193" y="1131476"/>
                </a:cubicBezTo>
                <a:cubicBezTo>
                  <a:pt x="1007553" y="1136928"/>
                  <a:pt x="927979" y="1137785"/>
                  <a:pt x="939845" y="1121839"/>
                </a:cubicBezTo>
                <a:cubicBezTo>
                  <a:pt x="955447" y="1111567"/>
                  <a:pt x="1099048" y="1117375"/>
                  <a:pt x="1126812" y="1108590"/>
                </a:cubicBezTo>
                <a:cubicBezTo>
                  <a:pt x="1203327" y="1100254"/>
                  <a:pt x="1267005" y="1092235"/>
                  <a:pt x="1314784" y="1077053"/>
                </a:cubicBezTo>
                <a:cubicBezTo>
                  <a:pt x="1326323" y="1077592"/>
                  <a:pt x="1337859" y="1078133"/>
                  <a:pt x="1346961" y="1072142"/>
                </a:cubicBezTo>
                <a:cubicBezTo>
                  <a:pt x="1359122" y="1073627"/>
                  <a:pt x="1370661" y="1074169"/>
                  <a:pt x="1378462" y="1069033"/>
                </a:cubicBezTo>
                <a:cubicBezTo>
                  <a:pt x="1390000" y="1069573"/>
                  <a:pt x="1390000" y="1069573"/>
                  <a:pt x="1399102" y="1063581"/>
                </a:cubicBezTo>
                <a:cubicBezTo>
                  <a:pt x="1402838" y="1069257"/>
                  <a:pt x="1418441" y="1058986"/>
                  <a:pt x="1399102" y="1063581"/>
                </a:cubicBezTo>
                <a:cubicBezTo>
                  <a:pt x="1395366" y="1057906"/>
                  <a:pt x="1395366" y="1057906"/>
                  <a:pt x="1378462" y="1069033"/>
                </a:cubicBezTo>
                <a:cubicBezTo>
                  <a:pt x="1374726" y="1063356"/>
                  <a:pt x="1362566" y="1061870"/>
                  <a:pt x="1346961" y="1072142"/>
                </a:cubicBezTo>
                <a:cubicBezTo>
                  <a:pt x="1343227" y="1066466"/>
                  <a:pt x="1330387" y="1066782"/>
                  <a:pt x="1314784" y="1077053"/>
                </a:cubicBezTo>
                <a:cubicBezTo>
                  <a:pt x="1223674" y="1077370"/>
                  <a:pt x="1091575" y="1106023"/>
                  <a:pt x="983890" y="1100982"/>
                </a:cubicBezTo>
                <a:cubicBezTo>
                  <a:pt x="880562" y="1102559"/>
                  <a:pt x="1111244" y="1084941"/>
                  <a:pt x="1151222" y="1074893"/>
                </a:cubicBezTo>
                <a:cubicBezTo>
                  <a:pt x="1335754" y="1055115"/>
                  <a:pt x="1581744" y="1009791"/>
                  <a:pt x="1742905" y="971495"/>
                </a:cubicBezTo>
                <a:cubicBezTo>
                  <a:pt x="1746642" y="977173"/>
                  <a:pt x="1754443" y="972037"/>
                  <a:pt x="1762244" y="966901"/>
                </a:cubicBezTo>
                <a:cubicBezTo>
                  <a:pt x="1778142" y="974062"/>
                  <a:pt x="1798780" y="968612"/>
                  <a:pt x="1814385" y="958341"/>
                </a:cubicBezTo>
                <a:cubicBezTo>
                  <a:pt x="1818121" y="964016"/>
                  <a:pt x="1825922" y="958881"/>
                  <a:pt x="1835024" y="952889"/>
                </a:cubicBezTo>
                <a:cubicBezTo>
                  <a:pt x="1831288" y="947213"/>
                  <a:pt x="1822186" y="953205"/>
                  <a:pt x="1814385" y="958341"/>
                </a:cubicBezTo>
                <a:cubicBezTo>
                  <a:pt x="1798488" y="951178"/>
                  <a:pt x="1777848" y="956630"/>
                  <a:pt x="1762244" y="966901"/>
                </a:cubicBezTo>
                <a:cubicBezTo>
                  <a:pt x="1758509" y="961226"/>
                  <a:pt x="1750707" y="966360"/>
                  <a:pt x="1742905" y="971495"/>
                </a:cubicBezTo>
                <a:cubicBezTo>
                  <a:pt x="1606449" y="993528"/>
                  <a:pt x="1447246" y="997990"/>
                  <a:pt x="1287715" y="1018941"/>
                </a:cubicBezTo>
                <a:cubicBezTo>
                  <a:pt x="1261645" y="1023223"/>
                  <a:pt x="1234715" y="1030441"/>
                  <a:pt x="1209938" y="1034209"/>
                </a:cubicBezTo>
                <a:lnTo>
                  <a:pt x="1158174" y="1029864"/>
                </a:lnTo>
                <a:lnTo>
                  <a:pt x="1173139" y="1021485"/>
                </a:lnTo>
                <a:cubicBezTo>
                  <a:pt x="1181144" y="1014182"/>
                  <a:pt x="1181153" y="1005701"/>
                  <a:pt x="1153215" y="1007143"/>
                </a:cubicBezTo>
                <a:cubicBezTo>
                  <a:pt x="1021796" y="1033995"/>
                  <a:pt x="853162" y="1060938"/>
                  <a:pt x="730202" y="1049679"/>
                </a:cubicBezTo>
                <a:cubicBezTo>
                  <a:pt x="659051" y="1046346"/>
                  <a:pt x="814519" y="1036206"/>
                  <a:pt x="833858" y="1031611"/>
                </a:cubicBezTo>
                <a:cubicBezTo>
                  <a:pt x="855120" y="1027106"/>
                  <a:pt x="955040" y="1003364"/>
                  <a:pt x="954746" y="985930"/>
                </a:cubicBezTo>
                <a:cubicBezTo>
                  <a:pt x="947274" y="974579"/>
                  <a:pt x="858562" y="1015349"/>
                  <a:pt x="835193" y="996835"/>
                </a:cubicBezTo>
                <a:cubicBezTo>
                  <a:pt x="883596" y="982599"/>
                  <a:pt x="902936" y="978004"/>
                  <a:pt x="966612" y="969983"/>
                </a:cubicBezTo>
                <a:cubicBezTo>
                  <a:pt x="1018751" y="961423"/>
                  <a:pt x="1143047" y="937905"/>
                  <a:pt x="1031297" y="943674"/>
                </a:cubicBezTo>
                <a:cubicBezTo>
                  <a:pt x="1022195" y="949666"/>
                  <a:pt x="871764" y="964625"/>
                  <a:pt x="879565" y="959490"/>
                </a:cubicBezTo>
                <a:cubicBezTo>
                  <a:pt x="883632" y="948677"/>
                  <a:pt x="1039098" y="938539"/>
                  <a:pt x="1046899" y="933403"/>
                </a:cubicBezTo>
                <a:cubicBezTo>
                  <a:pt x="1083436" y="935114"/>
                  <a:pt x="1119679" y="919391"/>
                  <a:pt x="1171818" y="910830"/>
                </a:cubicBezTo>
                <a:cubicBezTo>
                  <a:pt x="1294813" y="888169"/>
                  <a:pt x="1058766" y="917456"/>
                  <a:pt x="1011992" y="914349"/>
                </a:cubicBezTo>
                <a:cubicBezTo>
                  <a:pt x="1024153" y="915835"/>
                  <a:pt x="1048563" y="882139"/>
                  <a:pt x="1039461" y="888131"/>
                </a:cubicBezTo>
                <a:cubicBezTo>
                  <a:pt x="1081069" y="860740"/>
                  <a:pt x="1052299" y="887815"/>
                  <a:pt x="1104440" y="879254"/>
                </a:cubicBezTo>
                <a:cubicBezTo>
                  <a:pt x="1140682" y="863531"/>
                  <a:pt x="1167822" y="853801"/>
                  <a:pt x="1196886" y="844159"/>
                </a:cubicBezTo>
                <a:cubicBezTo>
                  <a:pt x="1344258" y="821723"/>
                  <a:pt x="1152548" y="847586"/>
                  <a:pt x="1148519" y="824477"/>
                </a:cubicBezTo>
                <a:cubicBezTo>
                  <a:pt x="1152877" y="831098"/>
                  <a:pt x="1265342" y="789607"/>
                  <a:pt x="1185384" y="809699"/>
                </a:cubicBezTo>
                <a:cubicBezTo>
                  <a:pt x="1100444" y="822224"/>
                  <a:pt x="989315" y="828939"/>
                  <a:pt x="894761" y="841013"/>
                </a:cubicBezTo>
                <a:cubicBezTo>
                  <a:pt x="773907" y="852775"/>
                  <a:pt x="961881" y="821236"/>
                  <a:pt x="993381" y="818128"/>
                </a:cubicBezTo>
                <a:cubicBezTo>
                  <a:pt x="1014021" y="812678"/>
                  <a:pt x="1113939" y="788934"/>
                  <a:pt x="1113939" y="788934"/>
                </a:cubicBezTo>
                <a:cubicBezTo>
                  <a:pt x="1106467" y="777583"/>
                  <a:pt x="946607" y="815021"/>
                  <a:pt x="933768" y="815337"/>
                </a:cubicBezTo>
                <a:cubicBezTo>
                  <a:pt x="922231" y="814797"/>
                  <a:pt x="917872" y="808174"/>
                  <a:pt x="914135" y="802499"/>
                </a:cubicBezTo>
                <a:cubicBezTo>
                  <a:pt x="839249" y="793490"/>
                  <a:pt x="734935" y="844532"/>
                  <a:pt x="694991" y="820657"/>
                </a:cubicBezTo>
                <a:cubicBezTo>
                  <a:pt x="694991" y="820657"/>
                  <a:pt x="771836" y="795835"/>
                  <a:pt x="704422" y="798179"/>
                </a:cubicBezTo>
                <a:cubicBezTo>
                  <a:pt x="592670" y="803948"/>
                  <a:pt x="792839" y="739976"/>
                  <a:pt x="808443" y="729705"/>
                </a:cubicBezTo>
                <a:cubicBezTo>
                  <a:pt x="800640" y="734840"/>
                  <a:pt x="781007" y="722002"/>
                  <a:pt x="781007" y="722002"/>
                </a:cubicBezTo>
                <a:cubicBezTo>
                  <a:pt x="825052" y="701145"/>
                  <a:pt x="969309" y="673978"/>
                  <a:pt x="1063864" y="661902"/>
                </a:cubicBezTo>
                <a:cubicBezTo>
                  <a:pt x="1103843" y="651855"/>
                  <a:pt x="1155981" y="643296"/>
                  <a:pt x="1208121" y="634736"/>
                </a:cubicBezTo>
                <a:cubicBezTo>
                  <a:pt x="1228761" y="629284"/>
                  <a:pt x="1348020" y="600946"/>
                  <a:pt x="1355822" y="595811"/>
                </a:cubicBezTo>
                <a:lnTo>
                  <a:pt x="1329009" y="589055"/>
                </a:lnTo>
                <a:cubicBezTo>
                  <a:pt x="1440503" y="531931"/>
                  <a:pt x="1648110" y="513232"/>
                  <a:pt x="1768668" y="484038"/>
                </a:cubicBezTo>
                <a:cubicBezTo>
                  <a:pt x="1899466" y="456241"/>
                  <a:pt x="1744292" y="483813"/>
                  <a:pt x="1703691" y="492913"/>
                </a:cubicBezTo>
                <a:cubicBezTo>
                  <a:pt x="1647815" y="495798"/>
                  <a:pt x="1632212" y="506069"/>
                  <a:pt x="1584138" y="503819"/>
                </a:cubicBezTo>
                <a:cubicBezTo>
                  <a:pt x="1628806" y="483907"/>
                  <a:pt x="1669078" y="491293"/>
                  <a:pt x="1713121" y="470435"/>
                </a:cubicBezTo>
                <a:cubicBezTo>
                  <a:pt x="1724659" y="470976"/>
                  <a:pt x="1745299" y="465524"/>
                  <a:pt x="1760903" y="455253"/>
                </a:cubicBezTo>
                <a:cubicBezTo>
                  <a:pt x="1764639" y="460929"/>
                  <a:pt x="1776799" y="462416"/>
                  <a:pt x="1780241" y="450658"/>
                </a:cubicBezTo>
                <a:cubicBezTo>
                  <a:pt x="1864851" y="454619"/>
                  <a:pt x="1861150" y="415023"/>
                  <a:pt x="1780241" y="450658"/>
                </a:cubicBezTo>
                <a:cubicBezTo>
                  <a:pt x="1780241" y="450658"/>
                  <a:pt x="1768704" y="450118"/>
                  <a:pt x="1760903" y="455253"/>
                </a:cubicBezTo>
                <a:cubicBezTo>
                  <a:pt x="1749364" y="454713"/>
                  <a:pt x="1728724" y="460165"/>
                  <a:pt x="1713121" y="470435"/>
                </a:cubicBezTo>
                <a:cubicBezTo>
                  <a:pt x="1665048" y="468184"/>
                  <a:pt x="1612907" y="476744"/>
                  <a:pt x="1568864" y="497603"/>
                </a:cubicBezTo>
                <a:cubicBezTo>
                  <a:pt x="1565128" y="491926"/>
                  <a:pt x="1553590" y="491386"/>
                  <a:pt x="1549525" y="502197"/>
                </a:cubicBezTo>
                <a:cubicBezTo>
                  <a:pt x="1534250" y="495981"/>
                  <a:pt x="1512989" y="500486"/>
                  <a:pt x="1497385" y="510757"/>
                </a:cubicBezTo>
                <a:cubicBezTo>
                  <a:pt x="1477074" y="499722"/>
                  <a:pt x="1449934" y="509452"/>
                  <a:pt x="1425229" y="525715"/>
                </a:cubicBezTo>
                <a:cubicBezTo>
                  <a:pt x="1420870" y="519094"/>
                  <a:pt x="1409331" y="518554"/>
                  <a:pt x="1405267" y="529364"/>
                </a:cubicBezTo>
                <a:cubicBezTo>
                  <a:pt x="1380890" y="529140"/>
                  <a:pt x="1313477" y="531484"/>
                  <a:pt x="1272875" y="540585"/>
                </a:cubicBezTo>
                <a:cubicBezTo>
                  <a:pt x="1217622" y="544415"/>
                  <a:pt x="1382520" y="511797"/>
                  <a:pt x="1394057" y="512337"/>
                </a:cubicBezTo>
                <a:cubicBezTo>
                  <a:pt x="1616972" y="465933"/>
                  <a:pt x="1841811" y="419618"/>
                  <a:pt x="2060990" y="367539"/>
                </a:cubicBezTo>
                <a:cubicBezTo>
                  <a:pt x="2416003" y="292482"/>
                  <a:pt x="2811947" y="191835"/>
                  <a:pt x="3163517" y="128536"/>
                </a:cubicBezTo>
                <a:cubicBezTo>
                  <a:pt x="3159780" y="122861"/>
                  <a:pt x="3151978" y="127996"/>
                  <a:pt x="3148242" y="122319"/>
                </a:cubicBezTo>
                <a:cubicBezTo>
                  <a:pt x="3311546" y="73124"/>
                  <a:pt x="3538492" y="49829"/>
                  <a:pt x="3698318" y="46311"/>
                </a:cubicBezTo>
                <a:cubicBezTo>
                  <a:pt x="3734231" y="47077"/>
                  <a:pt x="3765403" y="60455"/>
                  <a:pt x="3805381" y="50408"/>
                </a:cubicBezTo>
                <a:cubicBezTo>
                  <a:pt x="3784742" y="55860"/>
                  <a:pt x="3805710" y="33921"/>
                  <a:pt x="3813511" y="28785"/>
                </a:cubicBezTo>
                <a:cubicBezTo>
                  <a:pt x="3821313" y="23650"/>
                  <a:pt x="3848418" y="47839"/>
                  <a:pt x="3845689" y="23875"/>
                </a:cubicBezTo>
                <a:cubicBezTo>
                  <a:pt x="3830743" y="1171"/>
                  <a:pt x="3738296" y="36266"/>
                  <a:pt x="3805744" y="0"/>
                </a:cubicBez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val="2046198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239658" y="1636090"/>
            <a:ext cx="2481942" cy="4706653"/>
          </a:xfrm>
          <a:custGeom>
            <a:avLst/>
            <a:gdLst>
              <a:gd name="connsiteX0" fmla="*/ 0 w 2481942"/>
              <a:gd name="connsiteY0" fmla="*/ 0 h 4368800"/>
              <a:gd name="connsiteX1" fmla="*/ 2481942 w 2481942"/>
              <a:gd name="connsiteY1" fmla="*/ 0 h 4368800"/>
              <a:gd name="connsiteX2" fmla="*/ 2481942 w 2481942"/>
              <a:gd name="connsiteY2" fmla="*/ 4368800 h 4368800"/>
              <a:gd name="connsiteX3" fmla="*/ 0 w 2481942"/>
              <a:gd name="connsiteY3" fmla="*/ 4368800 h 4368800"/>
            </a:gdLst>
            <a:ahLst/>
            <a:cxnLst>
              <a:cxn ang="0">
                <a:pos x="connsiteX0" y="connsiteY0"/>
              </a:cxn>
              <a:cxn ang="0">
                <a:pos x="connsiteX1" y="connsiteY1"/>
              </a:cxn>
              <a:cxn ang="0">
                <a:pos x="connsiteX2" y="connsiteY2"/>
              </a:cxn>
              <a:cxn ang="0">
                <a:pos x="connsiteX3" y="connsiteY3"/>
              </a:cxn>
            </a:cxnLst>
            <a:rect l="l" t="t" r="r" b="b"/>
            <a:pathLst>
              <a:path w="2481942" h="4368800">
                <a:moveTo>
                  <a:pt x="0" y="0"/>
                </a:moveTo>
                <a:lnTo>
                  <a:pt x="2481942" y="0"/>
                </a:lnTo>
                <a:lnTo>
                  <a:pt x="2481942" y="4368800"/>
                </a:lnTo>
                <a:lnTo>
                  <a:pt x="0" y="4368800"/>
                </a:lnTo>
                <a:close/>
              </a:path>
            </a:pathLst>
          </a:custGeom>
        </p:spPr>
        <p:txBody>
          <a:bodyPr wrap="square">
            <a:noAutofit/>
          </a:bodyPr>
          <a:lstStyle>
            <a:lvl1pPr>
              <a:defRPr sz="1600"/>
            </a:lvl1pPr>
          </a:lstStyle>
          <a:p>
            <a:r>
              <a:rPr lang="en-US"/>
              <a:t>Click icon to add picture</a:t>
            </a:r>
          </a:p>
        </p:txBody>
      </p:sp>
      <p:sp>
        <p:nvSpPr>
          <p:cNvPr id="8" name="Picture Placeholder 7"/>
          <p:cNvSpPr>
            <a:spLocks noGrp="1"/>
          </p:cNvSpPr>
          <p:nvPr>
            <p:ph type="pic" sz="quarter" idx="11"/>
          </p:nvPr>
        </p:nvSpPr>
        <p:spPr>
          <a:xfrm>
            <a:off x="7924799" y="478973"/>
            <a:ext cx="4267200" cy="5863770"/>
          </a:xfrm>
          <a:custGeom>
            <a:avLst/>
            <a:gdLst>
              <a:gd name="connsiteX0" fmla="*/ 0 w 4267200"/>
              <a:gd name="connsiteY0" fmla="*/ 0 h 5442857"/>
              <a:gd name="connsiteX1" fmla="*/ 4267200 w 4267200"/>
              <a:gd name="connsiteY1" fmla="*/ 0 h 5442857"/>
              <a:gd name="connsiteX2" fmla="*/ 4267200 w 4267200"/>
              <a:gd name="connsiteY2" fmla="*/ 5442857 h 5442857"/>
              <a:gd name="connsiteX3" fmla="*/ 0 w 4267200"/>
              <a:gd name="connsiteY3" fmla="*/ 5442857 h 5442857"/>
            </a:gdLst>
            <a:ahLst/>
            <a:cxnLst>
              <a:cxn ang="0">
                <a:pos x="connsiteX0" y="connsiteY0"/>
              </a:cxn>
              <a:cxn ang="0">
                <a:pos x="connsiteX1" y="connsiteY1"/>
              </a:cxn>
              <a:cxn ang="0">
                <a:pos x="connsiteX2" y="connsiteY2"/>
              </a:cxn>
              <a:cxn ang="0">
                <a:pos x="connsiteX3" y="connsiteY3"/>
              </a:cxn>
            </a:cxnLst>
            <a:rect l="l" t="t" r="r" b="b"/>
            <a:pathLst>
              <a:path w="4267200" h="5442857">
                <a:moveTo>
                  <a:pt x="0" y="0"/>
                </a:moveTo>
                <a:lnTo>
                  <a:pt x="4267200" y="0"/>
                </a:lnTo>
                <a:lnTo>
                  <a:pt x="4267200" y="5442857"/>
                </a:lnTo>
                <a:lnTo>
                  <a:pt x="0" y="5442857"/>
                </a:lnTo>
                <a:close/>
              </a:path>
            </a:pathLst>
          </a:custGeom>
        </p:spPr>
        <p:txBody>
          <a:bodyPr wrap="square">
            <a:noAutofit/>
          </a:bodyPr>
          <a:lstStyle>
            <a:lvl1pPr>
              <a:defRPr sz="1600"/>
            </a:lvl1pPr>
          </a:lstStyle>
          <a:p>
            <a:r>
              <a:rPr lang="en-US"/>
              <a:t>Click icon to add picture</a:t>
            </a:r>
          </a:p>
        </p:txBody>
      </p:sp>
    </p:spTree>
    <p:extLst>
      <p:ext uri="{BB962C8B-B14F-4D97-AF65-F5344CB8AC3E}">
        <p14:creationId xmlns:p14="http://schemas.microsoft.com/office/powerpoint/2010/main" val="2410823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726E8CE-B5AC-44A6-8AAC-D8E34F8C8F4B}"/>
              </a:ext>
            </a:extLst>
          </p:cNvPr>
          <p:cNvSpPr>
            <a:spLocks noGrp="1"/>
          </p:cNvSpPr>
          <p:nvPr>
            <p:ph type="pic" sz="quarter" idx="10"/>
          </p:nvPr>
        </p:nvSpPr>
        <p:spPr>
          <a:xfrm>
            <a:off x="1388943" y="1493646"/>
            <a:ext cx="3836199" cy="3836199"/>
          </a:xfrm>
          <a:custGeom>
            <a:avLst/>
            <a:gdLst>
              <a:gd name="connsiteX0" fmla="*/ 1312146 w 2624292"/>
              <a:gd name="connsiteY0" fmla="*/ 0 h 2624292"/>
              <a:gd name="connsiteX1" fmla="*/ 2624292 w 2624292"/>
              <a:gd name="connsiteY1" fmla="*/ 1312146 h 2624292"/>
              <a:gd name="connsiteX2" fmla="*/ 1312146 w 2624292"/>
              <a:gd name="connsiteY2" fmla="*/ 2624292 h 2624292"/>
              <a:gd name="connsiteX3" fmla="*/ 0 w 2624292"/>
              <a:gd name="connsiteY3" fmla="*/ 1312146 h 2624292"/>
              <a:gd name="connsiteX4" fmla="*/ 1312146 w 2624292"/>
              <a:gd name="connsiteY4" fmla="*/ 0 h 2624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4292" h="2624292">
                <a:moveTo>
                  <a:pt x="1312146" y="0"/>
                </a:moveTo>
                <a:cubicBezTo>
                  <a:pt x="2036824" y="0"/>
                  <a:pt x="2624292" y="587468"/>
                  <a:pt x="2624292" y="1312146"/>
                </a:cubicBezTo>
                <a:cubicBezTo>
                  <a:pt x="2624292" y="2036824"/>
                  <a:pt x="2036824" y="2624292"/>
                  <a:pt x="1312146" y="2624292"/>
                </a:cubicBezTo>
                <a:cubicBezTo>
                  <a:pt x="587468" y="2624292"/>
                  <a:pt x="0" y="2036824"/>
                  <a:pt x="0" y="1312146"/>
                </a:cubicBezTo>
                <a:cubicBezTo>
                  <a:pt x="0" y="587468"/>
                  <a:pt x="587468" y="0"/>
                  <a:pt x="1312146" y="0"/>
                </a:cubicBezTo>
                <a:close/>
              </a:path>
            </a:pathLst>
          </a:custGeom>
        </p:spPr>
        <p:txBody>
          <a:bodyPr wrap="square">
            <a:noAutofit/>
          </a:bodyPr>
          <a:lstStyle>
            <a:lvl1pPr>
              <a:defRPr sz="1600"/>
            </a:lvl1pPr>
          </a:lstStyle>
          <a:p>
            <a:r>
              <a:rPr lang="en-US"/>
              <a:t>Click icon to add picture</a:t>
            </a:r>
          </a:p>
        </p:txBody>
      </p:sp>
    </p:spTree>
    <p:extLst>
      <p:ext uri="{BB962C8B-B14F-4D97-AF65-F5344CB8AC3E}">
        <p14:creationId xmlns:p14="http://schemas.microsoft.com/office/powerpoint/2010/main" val="2167343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343650" y="361950"/>
            <a:ext cx="5429250" cy="6134100"/>
          </a:xfrm>
          <a:custGeom>
            <a:avLst/>
            <a:gdLst>
              <a:gd name="connsiteX0" fmla="*/ 0 w 5429250"/>
              <a:gd name="connsiteY0" fmla="*/ 0 h 6134100"/>
              <a:gd name="connsiteX1" fmla="*/ 5429250 w 5429250"/>
              <a:gd name="connsiteY1" fmla="*/ 0 h 6134100"/>
              <a:gd name="connsiteX2" fmla="*/ 5429250 w 5429250"/>
              <a:gd name="connsiteY2" fmla="*/ 6134100 h 6134100"/>
              <a:gd name="connsiteX3" fmla="*/ 0 w 5429250"/>
              <a:gd name="connsiteY3" fmla="*/ 6134100 h 6134100"/>
            </a:gdLst>
            <a:ahLst/>
            <a:cxnLst>
              <a:cxn ang="0">
                <a:pos x="connsiteX0" y="connsiteY0"/>
              </a:cxn>
              <a:cxn ang="0">
                <a:pos x="connsiteX1" y="connsiteY1"/>
              </a:cxn>
              <a:cxn ang="0">
                <a:pos x="connsiteX2" y="connsiteY2"/>
              </a:cxn>
              <a:cxn ang="0">
                <a:pos x="connsiteX3" y="connsiteY3"/>
              </a:cxn>
            </a:cxnLst>
            <a:rect l="l" t="t" r="r" b="b"/>
            <a:pathLst>
              <a:path w="5429250" h="6134100">
                <a:moveTo>
                  <a:pt x="0" y="0"/>
                </a:moveTo>
                <a:lnTo>
                  <a:pt x="5429250" y="0"/>
                </a:lnTo>
                <a:lnTo>
                  <a:pt x="5429250" y="6134100"/>
                </a:lnTo>
                <a:lnTo>
                  <a:pt x="0" y="6134100"/>
                </a:lnTo>
                <a:close/>
              </a:path>
            </a:pathLst>
          </a:custGeom>
        </p:spPr>
        <p:txBody>
          <a:bodyPr wrap="square">
            <a:noAutofit/>
          </a:bodyPr>
          <a:lstStyle/>
          <a:p>
            <a:r>
              <a:rPr lang="en-US"/>
              <a:t>Click icon to add picture</a:t>
            </a:r>
            <a:endParaRPr lang="id-ID"/>
          </a:p>
        </p:txBody>
      </p:sp>
    </p:spTree>
    <p:extLst>
      <p:ext uri="{BB962C8B-B14F-4D97-AF65-F5344CB8AC3E}">
        <p14:creationId xmlns:p14="http://schemas.microsoft.com/office/powerpoint/2010/main" val="1376940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61950" y="342900"/>
            <a:ext cx="2781300" cy="6115050"/>
          </a:xfrm>
          <a:custGeom>
            <a:avLst/>
            <a:gdLst>
              <a:gd name="connsiteX0" fmla="*/ 0 w 2781300"/>
              <a:gd name="connsiteY0" fmla="*/ 0 h 6115050"/>
              <a:gd name="connsiteX1" fmla="*/ 2781300 w 2781300"/>
              <a:gd name="connsiteY1" fmla="*/ 0 h 6115050"/>
              <a:gd name="connsiteX2" fmla="*/ 2781300 w 2781300"/>
              <a:gd name="connsiteY2" fmla="*/ 6115050 h 6115050"/>
              <a:gd name="connsiteX3" fmla="*/ 0 w 2781300"/>
              <a:gd name="connsiteY3" fmla="*/ 6115050 h 6115050"/>
            </a:gdLst>
            <a:ahLst/>
            <a:cxnLst>
              <a:cxn ang="0">
                <a:pos x="connsiteX0" y="connsiteY0"/>
              </a:cxn>
              <a:cxn ang="0">
                <a:pos x="connsiteX1" y="connsiteY1"/>
              </a:cxn>
              <a:cxn ang="0">
                <a:pos x="connsiteX2" y="connsiteY2"/>
              </a:cxn>
              <a:cxn ang="0">
                <a:pos x="connsiteX3" y="connsiteY3"/>
              </a:cxn>
            </a:cxnLst>
            <a:rect l="l" t="t" r="r" b="b"/>
            <a:pathLst>
              <a:path w="2781300" h="6115050">
                <a:moveTo>
                  <a:pt x="0" y="0"/>
                </a:moveTo>
                <a:lnTo>
                  <a:pt x="2781300" y="0"/>
                </a:lnTo>
                <a:lnTo>
                  <a:pt x="2781300" y="6115050"/>
                </a:lnTo>
                <a:lnTo>
                  <a:pt x="0" y="6115050"/>
                </a:lnTo>
                <a:close/>
              </a:path>
            </a:pathLst>
          </a:custGeom>
        </p:spPr>
        <p:txBody>
          <a:bodyPr wrap="square">
            <a:noAutofit/>
          </a:bodyPr>
          <a:lstStyle/>
          <a:p>
            <a:r>
              <a:rPr lang="en-US"/>
              <a:t>Click icon to add picture</a:t>
            </a:r>
            <a:endParaRPr lang="id-ID"/>
          </a:p>
        </p:txBody>
      </p:sp>
      <p:sp>
        <p:nvSpPr>
          <p:cNvPr id="13" name="Picture Placeholder 12"/>
          <p:cNvSpPr>
            <a:spLocks noGrp="1"/>
          </p:cNvSpPr>
          <p:nvPr>
            <p:ph type="pic" sz="quarter" idx="11"/>
          </p:nvPr>
        </p:nvSpPr>
        <p:spPr>
          <a:xfrm>
            <a:off x="3314700" y="133350"/>
            <a:ext cx="4583113" cy="6324600"/>
          </a:xfrm>
          <a:custGeom>
            <a:avLst/>
            <a:gdLst>
              <a:gd name="connsiteX0" fmla="*/ 2305050 w 4583113"/>
              <a:gd name="connsiteY0" fmla="*/ 0 h 6324600"/>
              <a:gd name="connsiteX1" fmla="*/ 4583113 w 4583113"/>
              <a:gd name="connsiteY1" fmla="*/ 0 h 6324600"/>
              <a:gd name="connsiteX2" fmla="*/ 4583113 w 4583113"/>
              <a:gd name="connsiteY2" fmla="*/ 5010150 h 6324600"/>
              <a:gd name="connsiteX3" fmla="*/ 2781300 w 4583113"/>
              <a:gd name="connsiteY3" fmla="*/ 5010150 h 6324600"/>
              <a:gd name="connsiteX4" fmla="*/ 2781300 w 4583113"/>
              <a:gd name="connsiteY4" fmla="*/ 6324600 h 6324600"/>
              <a:gd name="connsiteX5" fmla="*/ 0 w 4583113"/>
              <a:gd name="connsiteY5" fmla="*/ 6324600 h 6324600"/>
              <a:gd name="connsiteX6" fmla="*/ 0 w 4583113"/>
              <a:gd name="connsiteY6" fmla="*/ 209550 h 6324600"/>
              <a:gd name="connsiteX7" fmla="*/ 2305050 w 4583113"/>
              <a:gd name="connsiteY7" fmla="*/ 209550 h 632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3113" h="6324600">
                <a:moveTo>
                  <a:pt x="2305050" y="0"/>
                </a:moveTo>
                <a:lnTo>
                  <a:pt x="4583113" y="0"/>
                </a:lnTo>
                <a:lnTo>
                  <a:pt x="4583113" y="5010150"/>
                </a:lnTo>
                <a:lnTo>
                  <a:pt x="2781300" y="5010150"/>
                </a:lnTo>
                <a:lnTo>
                  <a:pt x="2781300" y="6324600"/>
                </a:lnTo>
                <a:lnTo>
                  <a:pt x="0" y="6324600"/>
                </a:lnTo>
                <a:lnTo>
                  <a:pt x="0" y="209550"/>
                </a:lnTo>
                <a:lnTo>
                  <a:pt x="2305050" y="209550"/>
                </a:lnTo>
                <a:close/>
              </a:path>
            </a:pathLst>
          </a:custGeom>
        </p:spPr>
        <p:txBody>
          <a:bodyPr wrap="square">
            <a:noAutofit/>
          </a:bodyPr>
          <a:lstStyle/>
          <a:p>
            <a:r>
              <a:rPr lang="en-US"/>
              <a:t>Click icon to add picture</a:t>
            </a:r>
            <a:endParaRPr lang="id-ID"/>
          </a:p>
        </p:txBody>
      </p:sp>
    </p:spTree>
    <p:extLst>
      <p:ext uri="{BB962C8B-B14F-4D97-AF65-F5344CB8AC3E}">
        <p14:creationId xmlns:p14="http://schemas.microsoft.com/office/powerpoint/2010/main" val="10198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Mockup">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6246236" y="1558960"/>
            <a:ext cx="2226294" cy="3908286"/>
          </a:xfrm>
          <a:prstGeom prst="rect">
            <a:avLst/>
          </a:prstGeom>
        </p:spPr>
        <p:txBody>
          <a:bodyPr>
            <a:normAutofit/>
          </a:bodyPr>
          <a:lstStyle>
            <a:lvl1pPr>
              <a:defRPr sz="1400"/>
            </a:lvl1pPr>
          </a:lstStyle>
          <a:p>
            <a:endParaRPr lang="en-US"/>
          </a:p>
        </p:txBody>
      </p:sp>
      <p:sp>
        <p:nvSpPr>
          <p:cNvPr id="8" name="Picture Placeholder 2"/>
          <p:cNvSpPr>
            <a:spLocks noGrp="1"/>
          </p:cNvSpPr>
          <p:nvPr>
            <p:ph type="pic" sz="quarter" idx="11"/>
          </p:nvPr>
        </p:nvSpPr>
        <p:spPr>
          <a:xfrm>
            <a:off x="8974529" y="1558960"/>
            <a:ext cx="2226294" cy="3908286"/>
          </a:xfrm>
          <a:prstGeom prst="rect">
            <a:avLst/>
          </a:prstGeom>
        </p:spPr>
        <p:txBody>
          <a:bodyPr>
            <a:normAutofit/>
          </a:bodyPr>
          <a:lstStyle>
            <a:lvl1pPr>
              <a:defRPr sz="1400"/>
            </a:lvl1pPr>
          </a:lstStyle>
          <a:p>
            <a:endParaRPr lang="en-US"/>
          </a:p>
        </p:txBody>
      </p:sp>
    </p:spTree>
    <p:extLst>
      <p:ext uri="{BB962C8B-B14F-4D97-AF65-F5344CB8AC3E}">
        <p14:creationId xmlns:p14="http://schemas.microsoft.com/office/powerpoint/2010/main" val="803083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Placeholder">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877662" y="3034206"/>
            <a:ext cx="4848221" cy="3166092"/>
          </a:xfrm>
          <a:prstGeom prst="rect">
            <a:avLst/>
          </a:prstGeom>
        </p:spPr>
        <p:txBody>
          <a:bodyPr>
            <a:normAutofit/>
          </a:bodyPr>
          <a:lstStyle>
            <a:lvl1pPr>
              <a:defRPr sz="1400"/>
            </a:lvl1pPr>
          </a:lstStyle>
          <a:p>
            <a:endParaRPr lang="en-US"/>
          </a:p>
        </p:txBody>
      </p:sp>
      <p:sp>
        <p:nvSpPr>
          <p:cNvPr id="8" name="Picture Placeholder 2"/>
          <p:cNvSpPr>
            <a:spLocks noGrp="1"/>
          </p:cNvSpPr>
          <p:nvPr>
            <p:ph type="pic" sz="quarter" idx="12"/>
          </p:nvPr>
        </p:nvSpPr>
        <p:spPr>
          <a:xfrm>
            <a:off x="6506948" y="3034206"/>
            <a:ext cx="4848221" cy="3166092"/>
          </a:xfrm>
          <a:prstGeom prst="rect">
            <a:avLst/>
          </a:prstGeom>
        </p:spPr>
        <p:txBody>
          <a:bodyPr>
            <a:normAutofit/>
          </a:bodyPr>
          <a:lstStyle>
            <a:lvl1pPr>
              <a:defRPr sz="1400"/>
            </a:lvl1pPr>
          </a:lstStyle>
          <a:p>
            <a:endParaRPr lang="en-US"/>
          </a:p>
        </p:txBody>
      </p:sp>
    </p:spTree>
    <p:extLst>
      <p:ext uri="{BB962C8B-B14F-4D97-AF65-F5344CB8AC3E}">
        <p14:creationId xmlns:p14="http://schemas.microsoft.com/office/powerpoint/2010/main" val="2835024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076EA0B-3219-4384-9A54-30AD306C7419}"/>
              </a:ext>
            </a:extLst>
          </p:cNvPr>
          <p:cNvSpPr>
            <a:spLocks noGrp="1"/>
          </p:cNvSpPr>
          <p:nvPr>
            <p:ph type="pic" sz="quarter" idx="10"/>
          </p:nvPr>
        </p:nvSpPr>
        <p:spPr>
          <a:xfrm>
            <a:off x="0" y="0"/>
            <a:ext cx="12192000" cy="6858000"/>
          </a:xfrm>
          <a:prstGeom prst="rect">
            <a:avLst/>
          </a:prstGeom>
        </p:spPr>
        <p:txBody>
          <a:bodyPr/>
          <a:lstStyle>
            <a:lvl1pPr>
              <a:defRPr sz="1600"/>
            </a:lvl1pPr>
          </a:lstStyle>
          <a:p>
            <a:endParaRPr lang="en-US"/>
          </a:p>
        </p:txBody>
      </p:sp>
    </p:spTree>
    <p:extLst>
      <p:ext uri="{BB962C8B-B14F-4D97-AF65-F5344CB8AC3E}">
        <p14:creationId xmlns:p14="http://schemas.microsoft.com/office/powerpoint/2010/main" val="3662389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1E1C3CC0-2C5D-4490-8E51-E207EA675E5C}"/>
              </a:ext>
            </a:extLst>
          </p:cNvPr>
          <p:cNvSpPr>
            <a:spLocks noGrp="1"/>
          </p:cNvSpPr>
          <p:nvPr>
            <p:ph type="pic" sz="quarter" idx="10"/>
          </p:nvPr>
        </p:nvSpPr>
        <p:spPr>
          <a:xfrm>
            <a:off x="441288" y="388284"/>
            <a:ext cx="11309425" cy="6081433"/>
          </a:xfrm>
          <a:custGeom>
            <a:avLst/>
            <a:gdLst>
              <a:gd name="connsiteX0" fmla="*/ 0 w 8020600"/>
              <a:gd name="connsiteY0" fmla="*/ 0 h 6872553"/>
              <a:gd name="connsiteX1" fmla="*/ 8020600 w 8020600"/>
              <a:gd name="connsiteY1" fmla="*/ 0 h 6872553"/>
              <a:gd name="connsiteX2" fmla="*/ 8020600 w 8020600"/>
              <a:gd name="connsiteY2" fmla="*/ 6872553 h 6872553"/>
              <a:gd name="connsiteX3" fmla="*/ 0 w 8020600"/>
              <a:gd name="connsiteY3" fmla="*/ 6872553 h 6872553"/>
            </a:gdLst>
            <a:ahLst/>
            <a:cxnLst>
              <a:cxn ang="0">
                <a:pos x="connsiteX0" y="connsiteY0"/>
              </a:cxn>
              <a:cxn ang="0">
                <a:pos x="connsiteX1" y="connsiteY1"/>
              </a:cxn>
              <a:cxn ang="0">
                <a:pos x="connsiteX2" y="connsiteY2"/>
              </a:cxn>
              <a:cxn ang="0">
                <a:pos x="connsiteX3" y="connsiteY3"/>
              </a:cxn>
            </a:cxnLst>
            <a:rect l="l" t="t" r="r" b="b"/>
            <a:pathLst>
              <a:path w="8020600" h="6872553">
                <a:moveTo>
                  <a:pt x="0" y="0"/>
                </a:moveTo>
                <a:lnTo>
                  <a:pt x="8020600" y="0"/>
                </a:lnTo>
                <a:lnTo>
                  <a:pt x="8020600" y="6872553"/>
                </a:lnTo>
                <a:lnTo>
                  <a:pt x="0" y="6872553"/>
                </a:lnTo>
                <a:close/>
              </a:path>
            </a:pathLst>
          </a:custGeom>
        </p:spPr>
        <p:txBody>
          <a:bodyPr wrap="square">
            <a:noAutofit/>
          </a:bodyPr>
          <a:lstStyle>
            <a:lvl1pPr>
              <a:defRPr sz="1600"/>
            </a:lvl1pPr>
          </a:lstStyle>
          <a:p>
            <a:r>
              <a:rPr lang="en-US"/>
              <a:t>Click icon to add picture</a:t>
            </a:r>
          </a:p>
        </p:txBody>
      </p:sp>
    </p:spTree>
    <p:extLst>
      <p:ext uri="{BB962C8B-B14F-4D97-AF65-F5344CB8AC3E}">
        <p14:creationId xmlns:p14="http://schemas.microsoft.com/office/powerpoint/2010/main" val="3718285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60EF5868-0D24-40A6-B48D-A3DADA838384}"/>
              </a:ext>
            </a:extLst>
          </p:cNvPr>
          <p:cNvSpPr>
            <a:spLocks noGrp="1"/>
          </p:cNvSpPr>
          <p:nvPr>
            <p:ph type="pic" sz="quarter" idx="10"/>
          </p:nvPr>
        </p:nvSpPr>
        <p:spPr>
          <a:xfrm>
            <a:off x="4188384" y="0"/>
            <a:ext cx="8003616" cy="6858000"/>
          </a:xfrm>
          <a:custGeom>
            <a:avLst/>
            <a:gdLst>
              <a:gd name="connsiteX0" fmla="*/ 0 w 8020600"/>
              <a:gd name="connsiteY0" fmla="*/ 0 h 6872553"/>
              <a:gd name="connsiteX1" fmla="*/ 8020600 w 8020600"/>
              <a:gd name="connsiteY1" fmla="*/ 0 h 6872553"/>
              <a:gd name="connsiteX2" fmla="*/ 8020600 w 8020600"/>
              <a:gd name="connsiteY2" fmla="*/ 6872553 h 6872553"/>
              <a:gd name="connsiteX3" fmla="*/ 0 w 8020600"/>
              <a:gd name="connsiteY3" fmla="*/ 6872553 h 6872553"/>
            </a:gdLst>
            <a:ahLst/>
            <a:cxnLst>
              <a:cxn ang="0">
                <a:pos x="connsiteX0" y="connsiteY0"/>
              </a:cxn>
              <a:cxn ang="0">
                <a:pos x="connsiteX1" y="connsiteY1"/>
              </a:cxn>
              <a:cxn ang="0">
                <a:pos x="connsiteX2" y="connsiteY2"/>
              </a:cxn>
              <a:cxn ang="0">
                <a:pos x="connsiteX3" y="connsiteY3"/>
              </a:cxn>
            </a:cxnLst>
            <a:rect l="l" t="t" r="r" b="b"/>
            <a:pathLst>
              <a:path w="8020600" h="6872553">
                <a:moveTo>
                  <a:pt x="0" y="0"/>
                </a:moveTo>
                <a:lnTo>
                  <a:pt x="8020600" y="0"/>
                </a:lnTo>
                <a:lnTo>
                  <a:pt x="8020600" y="6872553"/>
                </a:lnTo>
                <a:lnTo>
                  <a:pt x="0" y="6872553"/>
                </a:lnTo>
                <a:close/>
              </a:path>
            </a:pathLst>
          </a:custGeom>
        </p:spPr>
        <p:txBody>
          <a:bodyPr wrap="square">
            <a:noAutofit/>
          </a:bodyPr>
          <a:lstStyle>
            <a:lvl1pPr>
              <a:defRPr sz="1600"/>
            </a:lvl1pPr>
          </a:lstStyle>
          <a:p>
            <a:r>
              <a:rPr lang="en-US"/>
              <a:t>Click icon to add picture</a:t>
            </a:r>
          </a:p>
        </p:txBody>
      </p:sp>
    </p:spTree>
    <p:extLst>
      <p:ext uri="{BB962C8B-B14F-4D97-AF65-F5344CB8AC3E}">
        <p14:creationId xmlns:p14="http://schemas.microsoft.com/office/powerpoint/2010/main" val="3651551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81000" y="559397"/>
            <a:ext cx="3505200" cy="5564167"/>
          </a:xfrm>
          <a:prstGeom prst="rect">
            <a:avLst/>
          </a:prstGeom>
        </p:spPr>
        <p:txBody>
          <a:bodyPr/>
          <a:lstStyle>
            <a:lvl1pPr>
              <a:defRPr sz="1600"/>
            </a:lvl1pPr>
          </a:lstStyle>
          <a:p>
            <a:r>
              <a:rPr lang="en-US"/>
              <a:t>Click icon to add picture</a:t>
            </a:r>
            <a:endParaRPr lang="id-ID"/>
          </a:p>
        </p:txBody>
      </p:sp>
      <p:sp>
        <p:nvSpPr>
          <p:cNvPr id="8" name="Picture Placeholder 2"/>
          <p:cNvSpPr>
            <a:spLocks noGrp="1"/>
          </p:cNvSpPr>
          <p:nvPr>
            <p:ph type="pic" sz="quarter" idx="11"/>
          </p:nvPr>
        </p:nvSpPr>
        <p:spPr>
          <a:xfrm>
            <a:off x="4057650" y="559397"/>
            <a:ext cx="3505200" cy="5564167"/>
          </a:xfrm>
          <a:prstGeom prst="rect">
            <a:avLst/>
          </a:prstGeom>
        </p:spPr>
        <p:txBody>
          <a:bodyPr/>
          <a:lstStyle>
            <a:lvl1pPr>
              <a:defRPr sz="1600"/>
            </a:lvl1pPr>
          </a:lstStyle>
          <a:p>
            <a:r>
              <a:rPr lang="en-US"/>
              <a:t>Click icon to add picture</a:t>
            </a:r>
            <a:endParaRPr lang="id-ID"/>
          </a:p>
        </p:txBody>
      </p:sp>
    </p:spTree>
    <p:extLst>
      <p:ext uri="{BB962C8B-B14F-4D97-AF65-F5344CB8AC3E}">
        <p14:creationId xmlns:p14="http://schemas.microsoft.com/office/powerpoint/2010/main" val="113268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E656088C-190A-437F-8A0C-26F3CA191C82}"/>
              </a:ext>
            </a:extLst>
          </p:cNvPr>
          <p:cNvSpPr>
            <a:spLocks noGrp="1"/>
          </p:cNvSpPr>
          <p:nvPr>
            <p:ph type="pic" sz="quarter" idx="11"/>
          </p:nvPr>
        </p:nvSpPr>
        <p:spPr>
          <a:xfrm>
            <a:off x="0" y="1625600"/>
            <a:ext cx="12192000" cy="2975429"/>
          </a:xfrm>
          <a:prstGeom prst="rect">
            <a:avLst/>
          </a:prstGeom>
        </p:spPr>
        <p:txBody>
          <a:bodyPr/>
          <a:lstStyle>
            <a:lvl1pPr>
              <a:defRPr sz="1600"/>
            </a:lvl1pPr>
          </a:lstStyle>
          <a:p>
            <a:r>
              <a:rPr lang="en-US"/>
              <a:t>Click icon to add picture</a:t>
            </a:r>
          </a:p>
        </p:txBody>
      </p:sp>
    </p:spTree>
    <p:extLst>
      <p:ext uri="{BB962C8B-B14F-4D97-AF65-F5344CB8AC3E}">
        <p14:creationId xmlns:p14="http://schemas.microsoft.com/office/powerpoint/2010/main" val="140264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25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ark-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E707C43-56CD-4416-97DA-6F5E87A66AC2}"/>
              </a:ext>
            </a:extLst>
          </p:cNvPr>
          <p:cNvSpPr>
            <a:spLocks noGrp="1"/>
          </p:cNvSpPr>
          <p:nvPr>
            <p:ph type="pic" sz="quarter" idx="10"/>
          </p:nvPr>
        </p:nvSpPr>
        <p:spPr>
          <a:xfrm>
            <a:off x="0" y="0"/>
            <a:ext cx="4368800" cy="6858000"/>
          </a:xfrm>
          <a:custGeom>
            <a:avLst/>
            <a:gdLst>
              <a:gd name="connsiteX0" fmla="*/ 0 w 4368800"/>
              <a:gd name="connsiteY0" fmla="*/ 0 h 6858000"/>
              <a:gd name="connsiteX1" fmla="*/ 4368800 w 4368800"/>
              <a:gd name="connsiteY1" fmla="*/ 0 h 6858000"/>
              <a:gd name="connsiteX2" fmla="*/ 4368800 w 4368800"/>
              <a:gd name="connsiteY2" fmla="*/ 6858000 h 6858000"/>
              <a:gd name="connsiteX3" fmla="*/ 0 w 43688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68800" h="6858000">
                <a:moveTo>
                  <a:pt x="0" y="0"/>
                </a:moveTo>
                <a:lnTo>
                  <a:pt x="4368800" y="0"/>
                </a:lnTo>
                <a:lnTo>
                  <a:pt x="4368800" y="6858000"/>
                </a:lnTo>
                <a:lnTo>
                  <a:pt x="0" y="6858000"/>
                </a:lnTo>
                <a:close/>
              </a:path>
            </a:pathLst>
          </a:custGeom>
        </p:spPr>
        <p:txBody>
          <a:bodyPr wrap="square">
            <a:noAutofit/>
          </a:bodyPr>
          <a:lstStyle>
            <a:lvl1pPr>
              <a:defRPr sz="1600"/>
            </a:lvl1pPr>
          </a:lstStyle>
          <a:p>
            <a:r>
              <a:rPr lang="en-US"/>
              <a:t>Click icon to add picture</a:t>
            </a:r>
          </a:p>
        </p:txBody>
      </p:sp>
    </p:spTree>
    <p:extLst>
      <p:ext uri="{BB962C8B-B14F-4D97-AF65-F5344CB8AC3E}">
        <p14:creationId xmlns:p14="http://schemas.microsoft.com/office/powerpoint/2010/main" val="153277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25ED167E-D016-4F51-A88F-0B34E3DAEAD0}"/>
              </a:ext>
            </a:extLst>
          </p:cNvPr>
          <p:cNvSpPr>
            <a:spLocks noGrp="1"/>
          </p:cNvSpPr>
          <p:nvPr>
            <p:ph type="pic" sz="quarter" idx="10"/>
          </p:nvPr>
        </p:nvSpPr>
        <p:spPr>
          <a:xfrm>
            <a:off x="2844163" y="3474720"/>
            <a:ext cx="3701780" cy="3383280"/>
          </a:xfrm>
          <a:prstGeom prst="rect">
            <a:avLst/>
          </a:prstGeom>
        </p:spPr>
        <p:txBody>
          <a:bodyPr/>
          <a:lstStyle>
            <a:lvl1pPr marL="0" indent="0">
              <a:buNone/>
              <a:defRPr sz="1600"/>
            </a:lvl1pPr>
          </a:lstStyle>
          <a:p>
            <a:r>
              <a:rPr lang="en-US"/>
              <a:t>Click icon to add picture</a:t>
            </a:r>
          </a:p>
        </p:txBody>
      </p:sp>
      <p:sp>
        <p:nvSpPr>
          <p:cNvPr id="4" name="Picture Placeholder 7">
            <a:extLst>
              <a:ext uri="{FF2B5EF4-FFF2-40B4-BE49-F238E27FC236}">
                <a16:creationId xmlns:a16="http://schemas.microsoft.com/office/drawing/2014/main" id="{06DA9055-8DE7-45E2-930A-CF6861F3FCEB}"/>
              </a:ext>
            </a:extLst>
          </p:cNvPr>
          <p:cNvSpPr>
            <a:spLocks noGrp="1"/>
          </p:cNvSpPr>
          <p:nvPr>
            <p:ph type="pic" sz="quarter" idx="11"/>
          </p:nvPr>
        </p:nvSpPr>
        <p:spPr>
          <a:xfrm>
            <a:off x="2844163" y="0"/>
            <a:ext cx="3701780" cy="3474720"/>
          </a:xfrm>
          <a:prstGeom prst="rect">
            <a:avLst/>
          </a:prstGeom>
        </p:spPr>
        <p:txBody>
          <a:bodyPr/>
          <a:lstStyle>
            <a:lvl1pPr marL="0" indent="0">
              <a:buNone/>
              <a:defRPr sz="1600"/>
            </a:lvl1pPr>
          </a:lstStyle>
          <a:p>
            <a:r>
              <a:rPr lang="en-US"/>
              <a:t>Click icon to add picture</a:t>
            </a:r>
          </a:p>
        </p:txBody>
      </p:sp>
    </p:spTree>
    <p:extLst>
      <p:ext uri="{BB962C8B-B14F-4D97-AF65-F5344CB8AC3E}">
        <p14:creationId xmlns:p14="http://schemas.microsoft.com/office/powerpoint/2010/main" val="1233582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0465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85" r:id="rId3"/>
    <p:sldLayoutId id="2147483651" r:id="rId4"/>
    <p:sldLayoutId id="2147483652" r:id="rId5"/>
    <p:sldLayoutId id="2147483654" r:id="rId6"/>
    <p:sldLayoutId id="2147483658" r:id="rId7"/>
    <p:sldLayoutId id="2147483661" r:id="rId8"/>
    <p:sldLayoutId id="2147483662" r:id="rId9"/>
    <p:sldLayoutId id="2147483680" r:id="rId10"/>
    <p:sldLayoutId id="2147483664" r:id="rId11"/>
    <p:sldLayoutId id="2147483667" r:id="rId12"/>
    <p:sldLayoutId id="2147483672" r:id="rId13"/>
    <p:sldLayoutId id="2147483693" r:id="rId14"/>
    <p:sldLayoutId id="2147483698" r:id="rId15"/>
    <p:sldLayoutId id="2147483699" r:id="rId16"/>
    <p:sldLayoutId id="2147483701" r:id="rId17"/>
    <p:sldLayoutId id="2147483700" r:id="rId18"/>
    <p:sldLayoutId id="2147483673" r:id="rId19"/>
    <p:sldLayoutId id="2147483681" r:id="rId20"/>
    <p:sldLayoutId id="2147483682" r:id="rId21"/>
    <p:sldLayoutId id="2147483686" r:id="rId22"/>
    <p:sldLayoutId id="2147483687" r:id="rId23"/>
    <p:sldLayoutId id="2147483708"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3.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2.jpg"/><Relationship Id="rId1" Type="http://schemas.openxmlformats.org/officeDocument/2006/relationships/slideLayout" Target="../slideLayouts/slideLayout12.xml"/><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s://www.bbc.co.uk/newsround/21967564" TargetMode="External"/><Relationship Id="rId2" Type="http://schemas.openxmlformats.org/officeDocument/2006/relationships/image" Target="../media/image17.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0.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3.jp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3.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E418208-FBE1-4234-A89F-61A1B6D5BB3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779" b="7779"/>
          <a:stretch>
            <a:fillRect/>
          </a:stretch>
        </p:blipFill>
        <p:spPr/>
      </p:pic>
      <p:sp>
        <p:nvSpPr>
          <p:cNvPr id="11" name="Isosceles Triangle 10">
            <a:extLst>
              <a:ext uri="{FF2B5EF4-FFF2-40B4-BE49-F238E27FC236}">
                <a16:creationId xmlns:a16="http://schemas.microsoft.com/office/drawing/2014/main" id="{37D24C04-B2E9-4702-B5E7-F76D98F693B6}"/>
              </a:ext>
            </a:extLst>
          </p:cNvPr>
          <p:cNvSpPr/>
          <p:nvPr/>
        </p:nvSpPr>
        <p:spPr>
          <a:xfrm rot="5400000">
            <a:off x="-135620" y="427721"/>
            <a:ext cx="4139474" cy="3568513"/>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2CFFD136-C776-4896-B3A2-A2E81339016E}"/>
              </a:ext>
            </a:extLst>
          </p:cNvPr>
          <p:cNvSpPr/>
          <p:nvPr/>
        </p:nvSpPr>
        <p:spPr>
          <a:xfrm rot="16200000">
            <a:off x="8927622" y="3572039"/>
            <a:ext cx="3347943" cy="2886159"/>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C791286-914F-44BC-BB7F-4C4848E3A48D}"/>
              </a:ext>
            </a:extLst>
          </p:cNvPr>
          <p:cNvGrpSpPr/>
          <p:nvPr/>
        </p:nvGrpSpPr>
        <p:grpSpPr>
          <a:xfrm>
            <a:off x="4157454" y="2288374"/>
            <a:ext cx="3805849" cy="1204035"/>
            <a:chOff x="4154248" y="2981285"/>
            <a:chExt cx="3805849" cy="1204035"/>
          </a:xfrm>
        </p:grpSpPr>
        <p:sp>
          <p:nvSpPr>
            <p:cNvPr id="14" name="TextBox 13">
              <a:extLst>
                <a:ext uri="{FF2B5EF4-FFF2-40B4-BE49-F238E27FC236}">
                  <a16:creationId xmlns:a16="http://schemas.microsoft.com/office/drawing/2014/main" id="{17D47E95-595A-4FA6-8B2F-3045E01A3F1C}"/>
                </a:ext>
              </a:extLst>
            </p:cNvPr>
            <p:cNvSpPr txBox="1"/>
            <p:nvPr/>
          </p:nvSpPr>
          <p:spPr>
            <a:xfrm>
              <a:off x="4247223" y="2981285"/>
              <a:ext cx="3619902" cy="1015663"/>
            </a:xfrm>
            <a:prstGeom prst="rect">
              <a:avLst/>
            </a:prstGeom>
            <a:noFill/>
          </p:spPr>
          <p:txBody>
            <a:bodyPr wrap="none" rtlCol="0">
              <a:spAutoFit/>
            </a:bodyPr>
            <a:lstStyle/>
            <a:p>
              <a:pPr algn="ctr"/>
              <a:r>
                <a:rPr lang="en-US" sz="6000" dirty="0">
                  <a:solidFill>
                    <a:srgbClr val="FFC000"/>
                  </a:solidFill>
                  <a:latin typeface="Montserrat" panose="00000500000000000000" pitchFamily="2" charset="0"/>
                </a:rPr>
                <a:t>SUN</a:t>
              </a:r>
              <a:r>
                <a:rPr lang="en-US" sz="6000" dirty="0">
                  <a:solidFill>
                    <a:schemeClr val="tx1">
                      <a:lumMod val="75000"/>
                      <a:lumOff val="25000"/>
                    </a:schemeClr>
                  </a:solidFill>
                  <a:latin typeface="Montserrat" panose="00000500000000000000" pitchFamily="2" charset="0"/>
                </a:rPr>
                <a:t>DAY</a:t>
              </a:r>
            </a:p>
          </p:txBody>
        </p:sp>
        <p:sp>
          <p:nvSpPr>
            <p:cNvPr id="15" name="TextBox 14">
              <a:extLst>
                <a:ext uri="{FF2B5EF4-FFF2-40B4-BE49-F238E27FC236}">
                  <a16:creationId xmlns:a16="http://schemas.microsoft.com/office/drawing/2014/main" id="{F8F858B2-F4C1-4E5D-8FC2-1F3657498990}"/>
                </a:ext>
              </a:extLst>
            </p:cNvPr>
            <p:cNvSpPr txBox="1"/>
            <p:nvPr/>
          </p:nvSpPr>
          <p:spPr>
            <a:xfrm>
              <a:off x="4154248" y="3877543"/>
              <a:ext cx="3805849" cy="307777"/>
            </a:xfrm>
            <a:prstGeom prst="rect">
              <a:avLst/>
            </a:prstGeom>
            <a:noFill/>
          </p:spPr>
          <p:txBody>
            <a:bodyPr wrap="none" rtlCol="0">
              <a:spAutoFit/>
            </a:bodyPr>
            <a:lstStyle/>
            <a:p>
              <a:pPr algn="ctr"/>
              <a:r>
                <a:rPr lang="en-US" sz="14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POWERPOINT PRESENTATION Template</a:t>
              </a:r>
            </a:p>
          </p:txBody>
        </p:sp>
      </p:grpSp>
    </p:spTree>
    <p:extLst>
      <p:ext uri="{BB962C8B-B14F-4D97-AF65-F5344CB8AC3E}">
        <p14:creationId xmlns:p14="http://schemas.microsoft.com/office/powerpoint/2010/main" val="2245549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C87C17-7F7C-4A70-8072-8D375959B474}"/>
              </a:ext>
            </a:extLst>
          </p:cNvPr>
          <p:cNvSpPr/>
          <p:nvPr/>
        </p:nvSpPr>
        <p:spPr>
          <a:xfrm>
            <a:off x="5862918" y="-14554"/>
            <a:ext cx="6329082" cy="68725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sosceles Triangle 21">
            <a:extLst>
              <a:ext uri="{FF2B5EF4-FFF2-40B4-BE49-F238E27FC236}">
                <a16:creationId xmlns:a16="http://schemas.microsoft.com/office/drawing/2014/main" id="{C6E6E3F9-BB3D-4337-B836-1E243087E49F}"/>
              </a:ext>
            </a:extLst>
          </p:cNvPr>
          <p:cNvSpPr/>
          <p:nvPr/>
        </p:nvSpPr>
        <p:spPr>
          <a:xfrm rot="5400000">
            <a:off x="6095411" y="273780"/>
            <a:ext cx="1273736" cy="1230053"/>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FD848604-A7C7-4E6B-920F-476FB0BA4BD6}"/>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Placeholder 3">
            <a:extLst>
              <a:ext uri="{FF2B5EF4-FFF2-40B4-BE49-F238E27FC236}">
                <a16:creationId xmlns:a16="http://schemas.microsoft.com/office/drawing/2014/main" id="{324E549D-DA2D-4FBC-B9CB-ABADDC89F8C0}"/>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29336" r="1500"/>
          <a:stretch/>
        </p:blipFill>
        <p:spPr>
          <a:xfrm>
            <a:off x="0" y="0"/>
            <a:ext cx="5862918" cy="6858000"/>
          </a:xfrm>
        </p:spPr>
      </p:pic>
      <p:sp>
        <p:nvSpPr>
          <p:cNvPr id="24" name="Subtitle 2">
            <a:extLst>
              <a:ext uri="{FF2B5EF4-FFF2-40B4-BE49-F238E27FC236}">
                <a16:creationId xmlns:a16="http://schemas.microsoft.com/office/drawing/2014/main" id="{6C82A66E-489B-43A7-8B6E-2381A07611D6}"/>
              </a:ext>
            </a:extLst>
          </p:cNvPr>
          <p:cNvSpPr txBox="1">
            <a:spLocks/>
          </p:cNvSpPr>
          <p:nvPr/>
        </p:nvSpPr>
        <p:spPr>
          <a:xfrm>
            <a:off x="6732279" y="2743307"/>
            <a:ext cx="4346038" cy="9357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3200" b="1" dirty="0">
                <a:solidFill>
                  <a:schemeClr val="bg1"/>
                </a:solidFill>
                <a:latin typeface="Montserrat" panose="00000500000000000000" pitchFamily="2" charset="0"/>
                <a:ea typeface="Lato Black" panose="020F0502020204030203" pitchFamily="34" charset="0"/>
                <a:cs typeface="Lato Black" panose="020F0502020204030203" pitchFamily="34" charset="0"/>
              </a:rPr>
              <a:t>WHEN WAS JESUS ACTUALLY BORN?</a:t>
            </a:r>
            <a:endParaRPr lang="id-ID" sz="3200" b="1" dirty="0">
              <a:solidFill>
                <a:schemeClr val="bg1"/>
              </a:solidFill>
              <a:latin typeface="Montserrat" panose="00000500000000000000" pitchFamily="2" charset="0"/>
              <a:ea typeface="Lato Black" panose="020F0502020204030203" pitchFamily="34" charset="0"/>
              <a:cs typeface="Lato Black" panose="020F0502020204030203" pitchFamily="34" charset="0"/>
            </a:endParaRPr>
          </a:p>
        </p:txBody>
      </p:sp>
      <p:sp>
        <p:nvSpPr>
          <p:cNvPr id="25" name="TextBox 24">
            <a:extLst>
              <a:ext uri="{FF2B5EF4-FFF2-40B4-BE49-F238E27FC236}">
                <a16:creationId xmlns:a16="http://schemas.microsoft.com/office/drawing/2014/main" id="{B8FEB9E9-3CC2-4385-A957-BC858C31F060}"/>
              </a:ext>
            </a:extLst>
          </p:cNvPr>
          <p:cNvSpPr txBox="1"/>
          <p:nvPr/>
        </p:nvSpPr>
        <p:spPr>
          <a:xfrm>
            <a:off x="7168856" y="4102289"/>
            <a:ext cx="4012615" cy="1396729"/>
          </a:xfrm>
          <a:prstGeom prst="rect">
            <a:avLst/>
          </a:prstGeom>
          <a:noFill/>
        </p:spPr>
        <p:txBody>
          <a:bodyPr wrap="square" rtlCol="0">
            <a:spAutoFit/>
          </a:bodyPr>
          <a:lstStyle/>
          <a:p>
            <a:pPr algn="just">
              <a:lnSpc>
                <a:spcPct val="200000"/>
              </a:lnSpc>
            </a:pPr>
            <a:r>
              <a:rPr lang="id-ID" sz="1100" dirty="0">
                <a:solidFill>
                  <a:schemeClr val="bg1"/>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bg1"/>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bg1"/>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bg1"/>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bg1"/>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bg1"/>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p>
          <a:p>
            <a:pPr algn="just">
              <a:lnSpc>
                <a:spcPct val="200000"/>
              </a:lnSpc>
            </a:pPr>
            <a:endParaRPr lang="en-US" sz="1100" dirty="0">
              <a:solidFill>
                <a:schemeClr val="bg1"/>
              </a:solidFill>
              <a:latin typeface="Montserrat" panose="00000500000000000000" pitchFamily="2"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752EE996-D862-46EA-B79A-8DFEC678EEDE}"/>
              </a:ext>
            </a:extLst>
          </p:cNvPr>
          <p:cNvSpPr txBox="1"/>
          <p:nvPr/>
        </p:nvSpPr>
        <p:spPr>
          <a:xfrm>
            <a:off x="7168856" y="3758971"/>
            <a:ext cx="4012615" cy="381066"/>
          </a:xfrm>
          <a:prstGeom prst="rect">
            <a:avLst/>
          </a:prstGeom>
          <a:noFill/>
        </p:spPr>
        <p:txBody>
          <a:bodyPr wrap="square" rtlCol="0">
            <a:spAutoFit/>
          </a:bodyPr>
          <a:lstStyle/>
          <a:p>
            <a:pPr algn="just">
              <a:lnSpc>
                <a:spcPct val="200000"/>
              </a:lnSpc>
            </a:pPr>
            <a:r>
              <a:rPr lang="id-ID" sz="1100" dirty="0">
                <a:solidFill>
                  <a:schemeClr val="bg1"/>
                </a:solidFill>
                <a:latin typeface="Montserrat" panose="00000500000000000000" pitchFamily="2" charset="0"/>
                <a:ea typeface="Lato Semibold" panose="020F0502020204030203" pitchFamily="34" charset="0"/>
                <a:cs typeface="Lato Semibold" panose="020F0502020204030203" pitchFamily="34" charset="0"/>
              </a:rPr>
              <a:t>L</a:t>
            </a:r>
            <a:r>
              <a:rPr lang="en-US" sz="1100" dirty="0" err="1">
                <a:solidFill>
                  <a:schemeClr val="bg1"/>
                </a:solidFill>
                <a:latin typeface="Montserrat" panose="00000500000000000000" pitchFamily="2" charset="0"/>
                <a:ea typeface="Lato Semibold" panose="020F0502020204030203" pitchFamily="34" charset="0"/>
                <a:cs typeface="Lato Semibold" panose="020F0502020204030203" pitchFamily="34" charset="0"/>
              </a:rPr>
              <a:t>orem</a:t>
            </a:r>
            <a:r>
              <a:rPr lang="en-US" sz="1100" dirty="0">
                <a:solidFill>
                  <a:schemeClr val="bg1"/>
                </a:solidFill>
                <a:latin typeface="Montserrat" panose="00000500000000000000" pitchFamily="2" charset="0"/>
                <a:ea typeface="Lato Semibold" panose="020F0502020204030203" pitchFamily="34" charset="0"/>
                <a:cs typeface="Lato Semibold" panose="020F0502020204030203" pitchFamily="34" charset="0"/>
              </a:rPr>
              <a:t> Ipsum is simply dummy text of the printing.</a:t>
            </a:r>
            <a:endParaRPr lang="en-US" sz="1200" dirty="0">
              <a:solidFill>
                <a:schemeClr val="bg1"/>
              </a:solidFill>
              <a:latin typeface="Montserrat" panose="00000500000000000000" pitchFamily="2" charset="0"/>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580121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DD3E4D6-CD35-4B30-96C3-6567B713489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0463" r="10463"/>
          <a:stretch>
            <a:fillRect/>
          </a:stretch>
        </p:blipFill>
        <p:spPr/>
      </p:pic>
      <p:sp>
        <p:nvSpPr>
          <p:cNvPr id="16" name="Rectangle 15">
            <a:extLst>
              <a:ext uri="{FF2B5EF4-FFF2-40B4-BE49-F238E27FC236}">
                <a16:creationId xmlns:a16="http://schemas.microsoft.com/office/drawing/2014/main" id="{0F6EDD43-3B30-4092-8981-2516FF819547}"/>
              </a:ext>
            </a:extLst>
          </p:cNvPr>
          <p:cNvSpPr/>
          <p:nvPr/>
        </p:nvSpPr>
        <p:spPr>
          <a:xfrm>
            <a:off x="-43428" y="-14554"/>
            <a:ext cx="4214828" cy="68725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35BA5DC3-4EFA-44C6-8F4A-7262A50FBC31}"/>
              </a:ext>
            </a:extLst>
          </p:cNvPr>
          <p:cNvGrpSpPr/>
          <p:nvPr/>
        </p:nvGrpSpPr>
        <p:grpSpPr>
          <a:xfrm>
            <a:off x="205049" y="1308633"/>
            <a:ext cx="4324472" cy="780157"/>
            <a:chOff x="8592345" y="4069269"/>
            <a:chExt cx="4001206" cy="780157"/>
          </a:xfrm>
        </p:grpSpPr>
        <p:sp>
          <p:nvSpPr>
            <p:cNvPr id="13" name="TextBox 12">
              <a:extLst>
                <a:ext uri="{FF2B5EF4-FFF2-40B4-BE49-F238E27FC236}">
                  <a16:creationId xmlns:a16="http://schemas.microsoft.com/office/drawing/2014/main" id="{DE2C39E2-BA61-4F13-9C29-1849078D5E4F}"/>
                </a:ext>
              </a:extLst>
            </p:cNvPr>
            <p:cNvSpPr txBox="1"/>
            <p:nvPr/>
          </p:nvSpPr>
          <p:spPr>
            <a:xfrm>
              <a:off x="9986806" y="4120793"/>
              <a:ext cx="1597553" cy="338554"/>
            </a:xfrm>
            <a:prstGeom prst="rect">
              <a:avLst/>
            </a:prstGeom>
            <a:noFill/>
          </p:spPr>
          <p:txBody>
            <a:bodyPr wrap="none" rtlCol="0">
              <a:spAutoFit/>
            </a:bodyPr>
            <a:lstStyle/>
            <a:p>
              <a:pPr algn="r"/>
              <a:r>
                <a:rPr lang="en-US" sz="1600" spc="30" dirty="0">
                  <a:solidFill>
                    <a:schemeClr val="bg1">
                      <a:lumMod val="95000"/>
                    </a:schemeClr>
                  </a:solidFill>
                  <a:latin typeface="Montserrat" panose="00000500000000000000" pitchFamily="2" charset="0"/>
                  <a:ea typeface="Lato" panose="020F0502020204030203" pitchFamily="34" charset="0"/>
                  <a:cs typeface="Lato" panose="020F0502020204030203" pitchFamily="34" charset="0"/>
                </a:rPr>
                <a:t>What We Do?</a:t>
              </a:r>
            </a:p>
          </p:txBody>
        </p:sp>
        <p:sp>
          <p:nvSpPr>
            <p:cNvPr id="14" name="TextBox 13">
              <a:extLst>
                <a:ext uri="{FF2B5EF4-FFF2-40B4-BE49-F238E27FC236}">
                  <a16:creationId xmlns:a16="http://schemas.microsoft.com/office/drawing/2014/main" id="{F737B0B0-14E7-463F-85F1-DDECF9EDD927}"/>
                </a:ext>
              </a:extLst>
            </p:cNvPr>
            <p:cNvSpPr txBox="1"/>
            <p:nvPr/>
          </p:nvSpPr>
          <p:spPr>
            <a:xfrm>
              <a:off x="8592345" y="4476649"/>
              <a:ext cx="2968027" cy="317587"/>
            </a:xfrm>
            <a:prstGeom prst="rect">
              <a:avLst/>
            </a:prstGeom>
            <a:noFill/>
          </p:spPr>
          <p:txBody>
            <a:bodyPr wrap="square" rtlCol="0">
              <a:spAutoFit/>
            </a:bodyPr>
            <a:lstStyle/>
            <a:p>
              <a:pPr algn="r">
                <a:lnSpc>
                  <a:spcPct val="150000"/>
                </a:lnSpc>
              </a:pPr>
              <a:r>
                <a:rPr lang="id-ID" sz="1100" dirty="0">
                  <a:solidFill>
                    <a:schemeClr val="bg1">
                      <a:lumMod val="9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bg1">
                      <a:lumMod val="9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bg1">
                      <a:lumMod val="9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a:t>
              </a:r>
            </a:p>
          </p:txBody>
        </p:sp>
        <p:sp>
          <p:nvSpPr>
            <p:cNvPr id="15" name="Oval 14">
              <a:extLst>
                <a:ext uri="{FF2B5EF4-FFF2-40B4-BE49-F238E27FC236}">
                  <a16:creationId xmlns:a16="http://schemas.microsoft.com/office/drawing/2014/main" id="{CE34213C-AD72-468B-B528-FEBC6B5732F6}"/>
                </a:ext>
              </a:extLst>
            </p:cNvPr>
            <p:cNvSpPr/>
            <p:nvPr/>
          </p:nvSpPr>
          <p:spPr>
            <a:xfrm>
              <a:off x="11813394" y="4069269"/>
              <a:ext cx="780157" cy="7801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latin typeface="Montserrat" panose="00000500000000000000" pitchFamily="2" charset="0"/>
                  <a:ea typeface="Lato" panose="020F0502020204030203" pitchFamily="34" charset="0"/>
                  <a:cs typeface="Lato" panose="020F0502020204030203" pitchFamily="34" charset="0"/>
                </a:rPr>
                <a:t>1</a:t>
              </a:r>
            </a:p>
          </p:txBody>
        </p:sp>
      </p:grpSp>
      <p:grpSp>
        <p:nvGrpSpPr>
          <p:cNvPr id="24" name="Group 23">
            <a:extLst>
              <a:ext uri="{FF2B5EF4-FFF2-40B4-BE49-F238E27FC236}">
                <a16:creationId xmlns:a16="http://schemas.microsoft.com/office/drawing/2014/main" id="{35BA5DC3-4EFA-44C6-8F4A-7262A50FBC31}"/>
              </a:ext>
            </a:extLst>
          </p:cNvPr>
          <p:cNvGrpSpPr/>
          <p:nvPr/>
        </p:nvGrpSpPr>
        <p:grpSpPr>
          <a:xfrm>
            <a:off x="337624" y="2492261"/>
            <a:ext cx="4235441" cy="780157"/>
            <a:chOff x="8674721" y="4069269"/>
            <a:chExt cx="3918830" cy="780157"/>
          </a:xfrm>
        </p:grpSpPr>
        <p:sp>
          <p:nvSpPr>
            <p:cNvPr id="25" name="TextBox 24">
              <a:extLst>
                <a:ext uri="{FF2B5EF4-FFF2-40B4-BE49-F238E27FC236}">
                  <a16:creationId xmlns:a16="http://schemas.microsoft.com/office/drawing/2014/main" id="{DE2C39E2-BA61-4F13-9C29-1849078D5E4F}"/>
                </a:ext>
              </a:extLst>
            </p:cNvPr>
            <p:cNvSpPr txBox="1"/>
            <p:nvPr/>
          </p:nvSpPr>
          <p:spPr>
            <a:xfrm>
              <a:off x="9986806" y="4120793"/>
              <a:ext cx="1597553" cy="338554"/>
            </a:xfrm>
            <a:prstGeom prst="rect">
              <a:avLst/>
            </a:prstGeom>
            <a:noFill/>
          </p:spPr>
          <p:txBody>
            <a:bodyPr wrap="none" rtlCol="0">
              <a:spAutoFit/>
            </a:bodyPr>
            <a:lstStyle/>
            <a:p>
              <a:pPr algn="r"/>
              <a:r>
                <a:rPr lang="en-US" sz="1600" spc="30" dirty="0">
                  <a:solidFill>
                    <a:schemeClr val="bg1">
                      <a:lumMod val="95000"/>
                    </a:schemeClr>
                  </a:solidFill>
                  <a:latin typeface="Montserrat" panose="00000500000000000000" pitchFamily="2" charset="0"/>
                  <a:ea typeface="Lato" panose="020F0502020204030203" pitchFamily="34" charset="0"/>
                  <a:cs typeface="Lato" panose="020F0502020204030203" pitchFamily="34" charset="0"/>
                </a:rPr>
                <a:t>What We Do?</a:t>
              </a:r>
            </a:p>
          </p:txBody>
        </p:sp>
        <p:sp>
          <p:nvSpPr>
            <p:cNvPr id="27" name="TextBox 26">
              <a:extLst>
                <a:ext uri="{FF2B5EF4-FFF2-40B4-BE49-F238E27FC236}">
                  <a16:creationId xmlns:a16="http://schemas.microsoft.com/office/drawing/2014/main" id="{F737B0B0-14E7-463F-85F1-DDECF9EDD927}"/>
                </a:ext>
              </a:extLst>
            </p:cNvPr>
            <p:cNvSpPr txBox="1"/>
            <p:nvPr/>
          </p:nvSpPr>
          <p:spPr>
            <a:xfrm>
              <a:off x="8674721" y="4459348"/>
              <a:ext cx="2872772" cy="317587"/>
            </a:xfrm>
            <a:prstGeom prst="rect">
              <a:avLst/>
            </a:prstGeom>
            <a:noFill/>
          </p:spPr>
          <p:txBody>
            <a:bodyPr wrap="square" rtlCol="0">
              <a:spAutoFit/>
            </a:bodyPr>
            <a:lstStyle/>
            <a:p>
              <a:pPr algn="r">
                <a:lnSpc>
                  <a:spcPct val="150000"/>
                </a:lnSpc>
              </a:pPr>
              <a:r>
                <a:rPr lang="id-ID" sz="1100" dirty="0">
                  <a:solidFill>
                    <a:schemeClr val="bg1">
                      <a:lumMod val="9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bg1">
                      <a:lumMod val="9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bg1">
                      <a:lumMod val="9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a:t>
              </a:r>
            </a:p>
          </p:txBody>
        </p:sp>
        <p:sp>
          <p:nvSpPr>
            <p:cNvPr id="28" name="Oval 27">
              <a:extLst>
                <a:ext uri="{FF2B5EF4-FFF2-40B4-BE49-F238E27FC236}">
                  <a16:creationId xmlns:a16="http://schemas.microsoft.com/office/drawing/2014/main" id="{CE34213C-AD72-468B-B528-FEBC6B5732F6}"/>
                </a:ext>
              </a:extLst>
            </p:cNvPr>
            <p:cNvSpPr/>
            <p:nvPr/>
          </p:nvSpPr>
          <p:spPr>
            <a:xfrm>
              <a:off x="11813394" y="4069269"/>
              <a:ext cx="780157" cy="7801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latin typeface="Montserrat" panose="00000500000000000000" pitchFamily="2" charset="0"/>
                  <a:ea typeface="Lato" panose="020F0502020204030203" pitchFamily="34" charset="0"/>
                  <a:cs typeface="Lato" panose="020F0502020204030203" pitchFamily="34" charset="0"/>
                </a:rPr>
                <a:t>2</a:t>
              </a:r>
            </a:p>
          </p:txBody>
        </p:sp>
      </p:grpSp>
      <p:grpSp>
        <p:nvGrpSpPr>
          <p:cNvPr id="30" name="Group 29">
            <a:extLst>
              <a:ext uri="{FF2B5EF4-FFF2-40B4-BE49-F238E27FC236}">
                <a16:creationId xmlns:a16="http://schemas.microsoft.com/office/drawing/2014/main" id="{35BA5DC3-4EFA-44C6-8F4A-7262A50FBC31}"/>
              </a:ext>
            </a:extLst>
          </p:cNvPr>
          <p:cNvGrpSpPr/>
          <p:nvPr/>
        </p:nvGrpSpPr>
        <p:grpSpPr>
          <a:xfrm>
            <a:off x="337624" y="3675889"/>
            <a:ext cx="4212267" cy="780157"/>
            <a:chOff x="8696163" y="4069269"/>
            <a:chExt cx="3897388" cy="780157"/>
          </a:xfrm>
        </p:grpSpPr>
        <p:sp>
          <p:nvSpPr>
            <p:cNvPr id="31" name="TextBox 30">
              <a:extLst>
                <a:ext uri="{FF2B5EF4-FFF2-40B4-BE49-F238E27FC236}">
                  <a16:creationId xmlns:a16="http://schemas.microsoft.com/office/drawing/2014/main" id="{DE2C39E2-BA61-4F13-9C29-1849078D5E4F}"/>
                </a:ext>
              </a:extLst>
            </p:cNvPr>
            <p:cNvSpPr txBox="1"/>
            <p:nvPr/>
          </p:nvSpPr>
          <p:spPr>
            <a:xfrm>
              <a:off x="9986806" y="4120793"/>
              <a:ext cx="1597553" cy="338554"/>
            </a:xfrm>
            <a:prstGeom prst="rect">
              <a:avLst/>
            </a:prstGeom>
            <a:noFill/>
          </p:spPr>
          <p:txBody>
            <a:bodyPr wrap="none" rtlCol="0">
              <a:spAutoFit/>
            </a:bodyPr>
            <a:lstStyle/>
            <a:p>
              <a:pPr algn="r"/>
              <a:r>
                <a:rPr lang="en-US" sz="1600" spc="30" dirty="0">
                  <a:solidFill>
                    <a:schemeClr val="bg1">
                      <a:lumMod val="95000"/>
                    </a:schemeClr>
                  </a:solidFill>
                  <a:latin typeface="Montserrat" panose="00000500000000000000" pitchFamily="2" charset="0"/>
                  <a:ea typeface="Lato" panose="020F0502020204030203" pitchFamily="34" charset="0"/>
                  <a:cs typeface="Lato" panose="020F0502020204030203" pitchFamily="34" charset="0"/>
                </a:rPr>
                <a:t>What We Do?</a:t>
              </a:r>
            </a:p>
          </p:txBody>
        </p:sp>
        <p:sp>
          <p:nvSpPr>
            <p:cNvPr id="34" name="TextBox 33">
              <a:extLst>
                <a:ext uri="{FF2B5EF4-FFF2-40B4-BE49-F238E27FC236}">
                  <a16:creationId xmlns:a16="http://schemas.microsoft.com/office/drawing/2014/main" id="{F737B0B0-14E7-463F-85F1-DDECF9EDD927}"/>
                </a:ext>
              </a:extLst>
            </p:cNvPr>
            <p:cNvSpPr txBox="1"/>
            <p:nvPr/>
          </p:nvSpPr>
          <p:spPr>
            <a:xfrm>
              <a:off x="8696163" y="4459348"/>
              <a:ext cx="2851330" cy="317587"/>
            </a:xfrm>
            <a:prstGeom prst="rect">
              <a:avLst/>
            </a:prstGeom>
            <a:noFill/>
          </p:spPr>
          <p:txBody>
            <a:bodyPr wrap="square" rtlCol="0">
              <a:spAutoFit/>
            </a:bodyPr>
            <a:lstStyle/>
            <a:p>
              <a:pPr algn="r">
                <a:lnSpc>
                  <a:spcPct val="150000"/>
                </a:lnSpc>
              </a:pPr>
              <a:r>
                <a:rPr lang="id-ID" sz="1100" dirty="0">
                  <a:solidFill>
                    <a:schemeClr val="bg1">
                      <a:lumMod val="9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bg1">
                      <a:lumMod val="9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bg1">
                      <a:lumMod val="9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a:t>
              </a:r>
            </a:p>
          </p:txBody>
        </p:sp>
        <p:sp>
          <p:nvSpPr>
            <p:cNvPr id="35" name="Oval 34">
              <a:extLst>
                <a:ext uri="{FF2B5EF4-FFF2-40B4-BE49-F238E27FC236}">
                  <a16:creationId xmlns:a16="http://schemas.microsoft.com/office/drawing/2014/main" id="{CE34213C-AD72-468B-B528-FEBC6B5732F6}"/>
                </a:ext>
              </a:extLst>
            </p:cNvPr>
            <p:cNvSpPr/>
            <p:nvPr/>
          </p:nvSpPr>
          <p:spPr>
            <a:xfrm>
              <a:off x="11813394" y="4069269"/>
              <a:ext cx="780157" cy="7801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latin typeface="Montserrat" panose="00000500000000000000" pitchFamily="2" charset="0"/>
                  <a:ea typeface="Lato" panose="020F0502020204030203" pitchFamily="34" charset="0"/>
                  <a:cs typeface="Lato" panose="020F0502020204030203" pitchFamily="34" charset="0"/>
                </a:rPr>
                <a:t>3</a:t>
              </a:r>
            </a:p>
          </p:txBody>
        </p:sp>
      </p:grpSp>
      <p:grpSp>
        <p:nvGrpSpPr>
          <p:cNvPr id="21" name="Group 20">
            <a:extLst>
              <a:ext uri="{FF2B5EF4-FFF2-40B4-BE49-F238E27FC236}">
                <a16:creationId xmlns:a16="http://schemas.microsoft.com/office/drawing/2014/main" id="{F85B3D6F-FB5C-44FD-8907-D4073993B18F}"/>
              </a:ext>
            </a:extLst>
          </p:cNvPr>
          <p:cNvGrpSpPr/>
          <p:nvPr/>
        </p:nvGrpSpPr>
        <p:grpSpPr>
          <a:xfrm>
            <a:off x="461530" y="5133168"/>
            <a:ext cx="3413115" cy="963514"/>
            <a:chOff x="3904987" y="3056098"/>
            <a:chExt cx="3413115" cy="963514"/>
          </a:xfrm>
        </p:grpSpPr>
        <p:sp>
          <p:nvSpPr>
            <p:cNvPr id="22" name="TextBox 21">
              <a:extLst>
                <a:ext uri="{FF2B5EF4-FFF2-40B4-BE49-F238E27FC236}">
                  <a16:creationId xmlns:a16="http://schemas.microsoft.com/office/drawing/2014/main" id="{03587A19-B157-4AD1-A608-270358332F55}"/>
                </a:ext>
              </a:extLst>
            </p:cNvPr>
            <p:cNvSpPr txBox="1"/>
            <p:nvPr/>
          </p:nvSpPr>
          <p:spPr>
            <a:xfrm>
              <a:off x="4389088" y="3056098"/>
              <a:ext cx="2444900" cy="707886"/>
            </a:xfrm>
            <a:prstGeom prst="rect">
              <a:avLst/>
            </a:prstGeom>
            <a:noFill/>
          </p:spPr>
          <p:txBody>
            <a:bodyPr wrap="none" rtlCol="0">
              <a:spAutoFit/>
            </a:bodyPr>
            <a:lstStyle/>
            <a:p>
              <a:pPr algn="ctr"/>
              <a:r>
                <a:rPr lang="en-US" sz="4000" dirty="0">
                  <a:solidFill>
                    <a:schemeClr val="bg1"/>
                  </a:solidFill>
                  <a:latin typeface="Montserrat" panose="00000500000000000000" pitchFamily="2" charset="0"/>
                </a:rPr>
                <a:t>SUNDAY</a:t>
              </a:r>
            </a:p>
          </p:txBody>
        </p:sp>
        <p:sp>
          <p:nvSpPr>
            <p:cNvPr id="23" name="TextBox 22">
              <a:extLst>
                <a:ext uri="{FF2B5EF4-FFF2-40B4-BE49-F238E27FC236}">
                  <a16:creationId xmlns:a16="http://schemas.microsoft.com/office/drawing/2014/main" id="{CBA8FBAA-B249-4CDF-845F-D67500B99FAF}"/>
                </a:ext>
              </a:extLst>
            </p:cNvPr>
            <p:cNvSpPr txBox="1"/>
            <p:nvPr/>
          </p:nvSpPr>
          <p:spPr>
            <a:xfrm>
              <a:off x="3904987" y="3711835"/>
              <a:ext cx="3413115" cy="307777"/>
            </a:xfrm>
            <a:prstGeom prst="rect">
              <a:avLst/>
            </a:prstGeom>
            <a:noFill/>
          </p:spPr>
          <p:txBody>
            <a:bodyPr wrap="none" rtlCol="0">
              <a:spAutoFit/>
            </a:bodyPr>
            <a:lstStyle/>
            <a:p>
              <a:pPr algn="ctr"/>
              <a:r>
                <a:rPr lang="en-US" sz="1400" dirty="0" err="1">
                  <a:solidFill>
                    <a:schemeClr val="bg1"/>
                  </a:solidFill>
                  <a:latin typeface="Montserrat" panose="00000500000000000000" pitchFamily="2" charset="0"/>
                  <a:ea typeface="Lato Light" panose="020F0502020204030203" pitchFamily="34" charset="0"/>
                  <a:cs typeface="Lato Light" panose="020F0502020204030203" pitchFamily="34" charset="0"/>
                </a:rPr>
                <a:t>Powerpoint</a:t>
              </a:r>
              <a:r>
                <a:rPr lang="en-US" sz="1400" dirty="0">
                  <a:solidFill>
                    <a:schemeClr val="bg1"/>
                  </a:solidFill>
                  <a:latin typeface="Montserrat" panose="00000500000000000000" pitchFamily="2" charset="0"/>
                  <a:ea typeface="Lato Light" panose="020F0502020204030203" pitchFamily="34" charset="0"/>
                  <a:cs typeface="Lato Light" panose="020F0502020204030203" pitchFamily="34" charset="0"/>
                </a:rPr>
                <a:t> Presentation Template</a:t>
              </a:r>
            </a:p>
          </p:txBody>
        </p:sp>
      </p:grpSp>
    </p:spTree>
    <p:extLst>
      <p:ext uri="{BB962C8B-B14F-4D97-AF65-F5344CB8AC3E}">
        <p14:creationId xmlns:p14="http://schemas.microsoft.com/office/powerpoint/2010/main" val="2807055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
          <p:cNvSpPr/>
          <p:nvPr/>
        </p:nvSpPr>
        <p:spPr>
          <a:xfrm>
            <a:off x="0" y="2328162"/>
            <a:ext cx="3050607" cy="2260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ru-RU" sz="1100">
              <a:solidFill>
                <a:schemeClr val="bg1">
                  <a:lumMod val="95000"/>
                </a:schemeClr>
              </a:solidFill>
            </a:endParaRPr>
          </a:p>
        </p:txBody>
      </p:sp>
      <p:sp>
        <p:nvSpPr>
          <p:cNvPr id="14" name="Прямоугольник 30"/>
          <p:cNvSpPr/>
          <p:nvPr/>
        </p:nvSpPr>
        <p:spPr>
          <a:xfrm>
            <a:off x="3050607" y="0"/>
            <a:ext cx="3050607" cy="2328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solidFill>
                <a:schemeClr val="bg1">
                  <a:lumMod val="95000"/>
                </a:schemeClr>
              </a:solidFill>
            </a:endParaRPr>
          </a:p>
        </p:txBody>
      </p:sp>
      <p:sp>
        <p:nvSpPr>
          <p:cNvPr id="15" name="Прямоугольник 32"/>
          <p:cNvSpPr/>
          <p:nvPr/>
        </p:nvSpPr>
        <p:spPr>
          <a:xfrm>
            <a:off x="3050607" y="4588572"/>
            <a:ext cx="3050607" cy="22694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ru-RU" sz="1100">
              <a:solidFill>
                <a:schemeClr val="bg1">
                  <a:lumMod val="95000"/>
                </a:schemeClr>
              </a:solidFill>
            </a:endParaRPr>
          </a:p>
        </p:txBody>
      </p:sp>
      <p:grpSp>
        <p:nvGrpSpPr>
          <p:cNvPr id="64" name="Group 63">
            <a:extLst>
              <a:ext uri="{FF2B5EF4-FFF2-40B4-BE49-F238E27FC236}">
                <a16:creationId xmlns:a16="http://schemas.microsoft.com/office/drawing/2014/main" id="{B4942361-BFB8-46F8-B5B6-CB25F7068649}"/>
              </a:ext>
            </a:extLst>
          </p:cNvPr>
          <p:cNvGrpSpPr/>
          <p:nvPr/>
        </p:nvGrpSpPr>
        <p:grpSpPr>
          <a:xfrm>
            <a:off x="4314233" y="4974511"/>
            <a:ext cx="541549" cy="473971"/>
            <a:chOff x="2569485" y="4937446"/>
            <a:chExt cx="464344" cy="406400"/>
          </a:xfrm>
          <a:solidFill>
            <a:schemeClr val="bg1">
              <a:lumMod val="95000"/>
            </a:schemeClr>
          </a:solidFill>
        </p:grpSpPr>
        <p:sp>
          <p:nvSpPr>
            <p:cNvPr id="65" name="AutoShape 103">
              <a:extLst>
                <a:ext uri="{FF2B5EF4-FFF2-40B4-BE49-F238E27FC236}">
                  <a16:creationId xmlns:a16="http://schemas.microsoft.com/office/drawing/2014/main" id="{F98B293F-B280-4604-B9B5-0784808F6A7F}"/>
                </a:ext>
              </a:extLst>
            </p:cNvPr>
            <p:cNvSpPr>
              <a:spLocks/>
            </p:cNvSpPr>
            <p:nvPr/>
          </p:nvSpPr>
          <p:spPr bwMode="auto">
            <a:xfrm>
              <a:off x="2642510" y="5009678"/>
              <a:ext cx="166688" cy="109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lnSpc>
                  <a:spcPct val="150000"/>
                </a:lnSpc>
                <a:spcBef>
                  <a:spcPct val="0"/>
                </a:spcBef>
                <a:spcAft>
                  <a:spcPct val="0"/>
                </a:spcAft>
              </a:pPr>
              <a:endParaRPr lang="en-US" sz="1400">
                <a:solidFill>
                  <a:schemeClr val="bg1">
                    <a:lumMod val="95000"/>
                  </a:schemeClr>
                </a:solidFill>
                <a:effectLst>
                  <a:outerShdw blurRad="38100" dist="38100" dir="2700000" algn="tl">
                    <a:srgbClr val="000000"/>
                  </a:outerShdw>
                </a:effectLst>
                <a:latin typeface="Montserrat" panose="00000500000000000000" pitchFamily="2" charset="0"/>
                <a:sym typeface="Gill Sans" charset="0"/>
              </a:endParaRPr>
            </a:p>
          </p:txBody>
        </p:sp>
        <p:sp>
          <p:nvSpPr>
            <p:cNvPr id="66" name="AutoShape 104">
              <a:extLst>
                <a:ext uri="{FF2B5EF4-FFF2-40B4-BE49-F238E27FC236}">
                  <a16:creationId xmlns:a16="http://schemas.microsoft.com/office/drawing/2014/main" id="{070722E6-A6B4-4DC6-96F5-BC8F43A7FD9A}"/>
                </a:ext>
              </a:extLst>
            </p:cNvPr>
            <p:cNvSpPr>
              <a:spLocks/>
            </p:cNvSpPr>
            <p:nvPr/>
          </p:nvSpPr>
          <p:spPr bwMode="auto">
            <a:xfrm>
              <a:off x="2569485" y="4937446"/>
              <a:ext cx="464344"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lnSpc>
                  <a:spcPct val="150000"/>
                </a:lnSpc>
                <a:spcBef>
                  <a:spcPct val="0"/>
                </a:spcBef>
                <a:spcAft>
                  <a:spcPct val="0"/>
                </a:spcAft>
              </a:pPr>
              <a:endParaRPr lang="en-US" sz="1400">
                <a:solidFill>
                  <a:schemeClr val="bg1">
                    <a:lumMod val="95000"/>
                  </a:schemeClr>
                </a:solidFill>
                <a:effectLst>
                  <a:outerShdw blurRad="38100" dist="38100" dir="2700000" algn="tl">
                    <a:srgbClr val="000000"/>
                  </a:outerShdw>
                </a:effectLst>
                <a:latin typeface="Montserrat" panose="00000500000000000000" pitchFamily="2" charset="0"/>
                <a:sym typeface="Gill Sans" charset="0"/>
              </a:endParaRPr>
            </a:p>
          </p:txBody>
        </p:sp>
      </p:grpSp>
      <p:sp>
        <p:nvSpPr>
          <p:cNvPr id="67" name="TextBox 66">
            <a:extLst>
              <a:ext uri="{FF2B5EF4-FFF2-40B4-BE49-F238E27FC236}">
                <a16:creationId xmlns:a16="http://schemas.microsoft.com/office/drawing/2014/main" id="{CB3074CC-0A1F-4D1E-91CE-40D1E11C443B}"/>
              </a:ext>
            </a:extLst>
          </p:cNvPr>
          <p:cNvSpPr txBox="1"/>
          <p:nvPr/>
        </p:nvSpPr>
        <p:spPr>
          <a:xfrm>
            <a:off x="3541631" y="5888020"/>
            <a:ext cx="2068559" cy="792140"/>
          </a:xfrm>
          <a:prstGeom prst="rect">
            <a:avLst/>
          </a:prstGeom>
          <a:noFill/>
        </p:spPr>
        <p:txBody>
          <a:bodyPr wrap="square" rtlCol="0">
            <a:spAutoFit/>
          </a:bodyPr>
          <a:lstStyle/>
          <a:p>
            <a:pPr algn="ctr">
              <a:lnSpc>
                <a:spcPct val="150000"/>
              </a:lnSpc>
              <a:tabLst>
                <a:tab pos="1611313" algn="l"/>
              </a:tabLst>
            </a:pPr>
            <a:r>
              <a:rPr lang="id-ID" sz="1050" spc="0" dirty="0">
                <a:solidFill>
                  <a:schemeClr val="bg1">
                    <a:lumMod val="9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1050" spc="0" dirty="0" err="1">
                <a:solidFill>
                  <a:schemeClr val="bg1">
                    <a:lumMod val="9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1050" spc="0" dirty="0">
                <a:solidFill>
                  <a:schemeClr val="bg1">
                    <a:lumMod val="9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endParaRPr lang="id-ID" sz="1050" spc="0" dirty="0">
              <a:solidFill>
                <a:schemeClr val="bg1">
                  <a:lumMod val="95000"/>
                </a:schemeClr>
              </a:solidFill>
              <a:latin typeface="Montserrat" panose="00000500000000000000" pitchFamily="2" charset="0"/>
              <a:ea typeface="Lato Light" panose="020F0502020204030203" pitchFamily="34" charset="0"/>
              <a:cs typeface="Lato Light" panose="020F0502020204030203" pitchFamily="34" charset="0"/>
            </a:endParaRPr>
          </a:p>
        </p:txBody>
      </p:sp>
      <p:sp>
        <p:nvSpPr>
          <p:cNvPr id="68" name="TextBox 67">
            <a:extLst>
              <a:ext uri="{FF2B5EF4-FFF2-40B4-BE49-F238E27FC236}">
                <a16:creationId xmlns:a16="http://schemas.microsoft.com/office/drawing/2014/main" id="{67ECC439-8332-46AA-B11F-7A83C4ED2530}"/>
              </a:ext>
            </a:extLst>
          </p:cNvPr>
          <p:cNvSpPr txBox="1"/>
          <p:nvPr/>
        </p:nvSpPr>
        <p:spPr>
          <a:xfrm>
            <a:off x="3541631" y="5577459"/>
            <a:ext cx="2068559" cy="317587"/>
          </a:xfrm>
          <a:prstGeom prst="rect">
            <a:avLst/>
          </a:prstGeom>
          <a:noFill/>
        </p:spPr>
        <p:txBody>
          <a:bodyPr wrap="square" rtlCol="0">
            <a:spAutoFit/>
          </a:bodyPr>
          <a:lstStyle/>
          <a:p>
            <a:pPr algn="ctr">
              <a:lnSpc>
                <a:spcPct val="150000"/>
              </a:lnSpc>
              <a:tabLst>
                <a:tab pos="1611313" algn="l"/>
              </a:tabLst>
            </a:pPr>
            <a:r>
              <a:rPr lang="en-US" sz="1100" spc="300" dirty="0">
                <a:solidFill>
                  <a:schemeClr val="bg1">
                    <a:lumMod val="95000"/>
                  </a:schemeClr>
                </a:solidFill>
                <a:latin typeface="Montserrat" panose="00000500000000000000" pitchFamily="2" charset="0"/>
                <a:ea typeface="Lato Light" panose="020F0502020204030203" pitchFamily="34" charset="0"/>
                <a:cs typeface="Lato Light" panose="020F0502020204030203" pitchFamily="34" charset="0"/>
              </a:rPr>
              <a:t>SIMPLE TEXT</a:t>
            </a:r>
            <a:endParaRPr lang="id-ID" sz="1100" spc="300" dirty="0">
              <a:solidFill>
                <a:schemeClr val="bg1">
                  <a:lumMod val="95000"/>
                </a:schemeClr>
              </a:solidFill>
              <a:latin typeface="Montserrat" panose="00000500000000000000" pitchFamily="2" charset="0"/>
              <a:ea typeface="Lato Light" panose="020F0502020204030203" pitchFamily="34" charset="0"/>
              <a:cs typeface="Lato Light" panose="020F0502020204030203" pitchFamily="34" charset="0"/>
            </a:endParaRPr>
          </a:p>
        </p:txBody>
      </p:sp>
      <p:grpSp>
        <p:nvGrpSpPr>
          <p:cNvPr id="69" name="Group 68">
            <a:extLst>
              <a:ext uri="{FF2B5EF4-FFF2-40B4-BE49-F238E27FC236}">
                <a16:creationId xmlns:a16="http://schemas.microsoft.com/office/drawing/2014/main" id="{C8BE307B-3DFF-480E-B376-FD34F8C3AB2B}"/>
              </a:ext>
            </a:extLst>
          </p:cNvPr>
          <p:cNvGrpSpPr/>
          <p:nvPr/>
        </p:nvGrpSpPr>
        <p:grpSpPr>
          <a:xfrm>
            <a:off x="4389838" y="366149"/>
            <a:ext cx="372144" cy="542475"/>
            <a:chOff x="3582988" y="3510757"/>
            <a:chExt cx="319088" cy="465138"/>
          </a:xfrm>
          <a:solidFill>
            <a:schemeClr val="bg1">
              <a:lumMod val="95000"/>
            </a:schemeClr>
          </a:solidFill>
        </p:grpSpPr>
        <p:sp>
          <p:nvSpPr>
            <p:cNvPr id="70" name="AutoShape 113">
              <a:extLst>
                <a:ext uri="{FF2B5EF4-FFF2-40B4-BE49-F238E27FC236}">
                  <a16:creationId xmlns:a16="http://schemas.microsoft.com/office/drawing/2014/main" id="{1BD6B5AA-9C9B-4CC9-807C-BD64DAC36227}"/>
                </a:ext>
              </a:extLst>
            </p:cNvPr>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lnSpc>
                  <a:spcPct val="150000"/>
                </a:lnSpc>
                <a:spcBef>
                  <a:spcPct val="0"/>
                </a:spcBef>
                <a:spcAft>
                  <a:spcPct val="0"/>
                </a:spcAft>
              </a:pPr>
              <a:endParaRPr lang="en-US" sz="1400">
                <a:solidFill>
                  <a:schemeClr val="bg1">
                    <a:lumMod val="95000"/>
                  </a:schemeClr>
                </a:solidFill>
                <a:effectLst>
                  <a:outerShdw blurRad="38100" dist="38100" dir="2700000" algn="tl">
                    <a:srgbClr val="000000"/>
                  </a:outerShdw>
                </a:effectLst>
                <a:latin typeface="Montserrat" panose="00000500000000000000" pitchFamily="2" charset="0"/>
                <a:sym typeface="Gill Sans" charset="0"/>
              </a:endParaRPr>
            </a:p>
          </p:txBody>
        </p:sp>
        <p:sp>
          <p:nvSpPr>
            <p:cNvPr id="71" name="AutoShape 114">
              <a:extLst>
                <a:ext uri="{FF2B5EF4-FFF2-40B4-BE49-F238E27FC236}">
                  <a16:creationId xmlns:a16="http://schemas.microsoft.com/office/drawing/2014/main" id="{755931BE-6227-4DF3-9D39-65A0D246A4C6}"/>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lnSpc>
                  <a:spcPct val="150000"/>
                </a:lnSpc>
                <a:spcBef>
                  <a:spcPct val="0"/>
                </a:spcBef>
                <a:spcAft>
                  <a:spcPct val="0"/>
                </a:spcAft>
              </a:pPr>
              <a:endParaRPr lang="en-US" sz="1400">
                <a:solidFill>
                  <a:schemeClr val="bg1">
                    <a:lumMod val="95000"/>
                  </a:schemeClr>
                </a:solidFill>
                <a:effectLst>
                  <a:outerShdw blurRad="38100" dist="38100" dir="2700000" algn="tl">
                    <a:srgbClr val="000000"/>
                  </a:outerShdw>
                </a:effectLst>
                <a:latin typeface="Montserrat" panose="00000500000000000000" pitchFamily="2" charset="0"/>
                <a:sym typeface="Gill Sans" charset="0"/>
              </a:endParaRPr>
            </a:p>
          </p:txBody>
        </p:sp>
      </p:grpSp>
      <p:sp>
        <p:nvSpPr>
          <p:cNvPr id="72" name="TextBox 71">
            <a:extLst>
              <a:ext uri="{FF2B5EF4-FFF2-40B4-BE49-F238E27FC236}">
                <a16:creationId xmlns:a16="http://schemas.microsoft.com/office/drawing/2014/main" id="{9F57669E-796A-47A5-A831-EFA13811FFCF}"/>
              </a:ext>
            </a:extLst>
          </p:cNvPr>
          <p:cNvSpPr txBox="1"/>
          <p:nvPr/>
        </p:nvSpPr>
        <p:spPr>
          <a:xfrm>
            <a:off x="3541631" y="1348162"/>
            <a:ext cx="2068559" cy="792140"/>
          </a:xfrm>
          <a:prstGeom prst="rect">
            <a:avLst/>
          </a:prstGeom>
          <a:noFill/>
        </p:spPr>
        <p:txBody>
          <a:bodyPr wrap="square" rtlCol="0">
            <a:spAutoFit/>
          </a:bodyPr>
          <a:lstStyle/>
          <a:p>
            <a:pPr algn="ctr">
              <a:lnSpc>
                <a:spcPct val="150000"/>
              </a:lnSpc>
              <a:tabLst>
                <a:tab pos="1611313" algn="l"/>
              </a:tabLst>
            </a:pPr>
            <a:r>
              <a:rPr lang="id-ID" sz="1050" spc="0" dirty="0">
                <a:solidFill>
                  <a:schemeClr val="bg1">
                    <a:lumMod val="9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1050" spc="0" dirty="0" err="1">
                <a:solidFill>
                  <a:schemeClr val="bg1">
                    <a:lumMod val="9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1050" spc="0" dirty="0">
                <a:solidFill>
                  <a:schemeClr val="bg1">
                    <a:lumMod val="9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endParaRPr lang="id-ID" sz="1050" spc="0" dirty="0">
              <a:solidFill>
                <a:schemeClr val="bg1">
                  <a:lumMod val="95000"/>
                </a:schemeClr>
              </a:solidFill>
              <a:latin typeface="Montserrat" panose="00000500000000000000" pitchFamily="2" charset="0"/>
              <a:ea typeface="Lato Light" panose="020F0502020204030203" pitchFamily="34" charset="0"/>
              <a:cs typeface="Lato Light" panose="020F0502020204030203" pitchFamily="34" charset="0"/>
            </a:endParaRPr>
          </a:p>
        </p:txBody>
      </p:sp>
      <p:sp>
        <p:nvSpPr>
          <p:cNvPr id="73" name="TextBox 72">
            <a:extLst>
              <a:ext uri="{FF2B5EF4-FFF2-40B4-BE49-F238E27FC236}">
                <a16:creationId xmlns:a16="http://schemas.microsoft.com/office/drawing/2014/main" id="{103819A7-F9C1-42FE-A4BF-B24898B14A4D}"/>
              </a:ext>
            </a:extLst>
          </p:cNvPr>
          <p:cNvSpPr txBox="1"/>
          <p:nvPr/>
        </p:nvSpPr>
        <p:spPr>
          <a:xfrm>
            <a:off x="3541631" y="1037601"/>
            <a:ext cx="2068559" cy="317587"/>
          </a:xfrm>
          <a:prstGeom prst="rect">
            <a:avLst/>
          </a:prstGeom>
          <a:noFill/>
        </p:spPr>
        <p:txBody>
          <a:bodyPr wrap="square" rtlCol="0">
            <a:spAutoFit/>
          </a:bodyPr>
          <a:lstStyle/>
          <a:p>
            <a:pPr algn="ctr">
              <a:lnSpc>
                <a:spcPct val="150000"/>
              </a:lnSpc>
              <a:tabLst>
                <a:tab pos="1611313" algn="l"/>
              </a:tabLst>
            </a:pPr>
            <a:r>
              <a:rPr lang="en-US" sz="1100" spc="300" dirty="0">
                <a:solidFill>
                  <a:schemeClr val="bg1">
                    <a:lumMod val="95000"/>
                  </a:schemeClr>
                </a:solidFill>
                <a:latin typeface="Montserrat" panose="00000500000000000000" pitchFamily="2" charset="0"/>
                <a:ea typeface="Lato Light" panose="020F0502020204030203" pitchFamily="34" charset="0"/>
                <a:cs typeface="Lato Light" panose="020F0502020204030203" pitchFamily="34" charset="0"/>
              </a:rPr>
              <a:t>SIMPLE TEXT</a:t>
            </a:r>
            <a:endParaRPr lang="id-ID" sz="1100" spc="300" dirty="0">
              <a:solidFill>
                <a:schemeClr val="bg1">
                  <a:lumMod val="95000"/>
                </a:schemeClr>
              </a:solidFill>
              <a:latin typeface="Montserrat" panose="00000500000000000000" pitchFamily="2" charset="0"/>
              <a:ea typeface="Lato Light" panose="020F0502020204030203" pitchFamily="34" charset="0"/>
              <a:cs typeface="Lato Light" panose="020F0502020204030203" pitchFamily="34" charset="0"/>
            </a:endParaRPr>
          </a:p>
        </p:txBody>
      </p:sp>
      <p:sp>
        <p:nvSpPr>
          <p:cNvPr id="82" name="Freeform: Shape 81">
            <a:extLst>
              <a:ext uri="{FF2B5EF4-FFF2-40B4-BE49-F238E27FC236}">
                <a16:creationId xmlns:a16="http://schemas.microsoft.com/office/drawing/2014/main" id="{E6B5CF0B-82F9-4CAF-A02F-EF497F40A3FE}"/>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Placeholder 9">
            <a:extLst>
              <a:ext uri="{FF2B5EF4-FFF2-40B4-BE49-F238E27FC236}">
                <a16:creationId xmlns:a16="http://schemas.microsoft.com/office/drawing/2014/main" id="{BDBED54E-CCB4-4382-82EE-170EC958FBC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2053" r="12053"/>
          <a:stretch>
            <a:fillRect/>
          </a:stretch>
        </p:blipFill>
        <p:spPr/>
      </p:pic>
      <p:pic>
        <p:nvPicPr>
          <p:cNvPr id="8" name="Picture Placeholder 7">
            <a:extLst>
              <a:ext uri="{FF2B5EF4-FFF2-40B4-BE49-F238E27FC236}">
                <a16:creationId xmlns:a16="http://schemas.microsoft.com/office/drawing/2014/main" id="{B8B85358-91E8-46E2-A78D-2CBE0F6416BB}"/>
              </a:ext>
            </a:extLst>
          </p:cNvPr>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5037" r="5037"/>
          <a:stretch>
            <a:fillRect/>
          </a:stretch>
        </p:blipFill>
        <p:spPr/>
      </p:pic>
      <p:pic>
        <p:nvPicPr>
          <p:cNvPr id="4" name="Picture Placeholder 3">
            <a:extLst>
              <a:ext uri="{FF2B5EF4-FFF2-40B4-BE49-F238E27FC236}">
                <a16:creationId xmlns:a16="http://schemas.microsoft.com/office/drawing/2014/main" id="{B958B3BE-0BD2-4C76-B322-B89F64352769}"/>
              </a:ext>
            </a:extLst>
          </p:cNvPr>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6468" r="6468"/>
          <a:stretch>
            <a:fillRect/>
          </a:stretch>
        </p:blipFill>
        <p:spPr/>
      </p:pic>
      <p:sp>
        <p:nvSpPr>
          <p:cNvPr id="33" name="Subtitle 2">
            <a:extLst>
              <a:ext uri="{FF2B5EF4-FFF2-40B4-BE49-F238E27FC236}">
                <a16:creationId xmlns:a16="http://schemas.microsoft.com/office/drawing/2014/main" id="{BC327801-B8B5-442F-A88A-792A81C6F918}"/>
              </a:ext>
            </a:extLst>
          </p:cNvPr>
          <p:cNvSpPr txBox="1">
            <a:spLocks/>
          </p:cNvSpPr>
          <p:nvPr/>
        </p:nvSpPr>
        <p:spPr>
          <a:xfrm>
            <a:off x="6981469" y="2181757"/>
            <a:ext cx="3891977" cy="18018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3200" b="1"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WHAT ZODIAC </a:t>
            </a:r>
          </a:p>
          <a:p>
            <a:pPr algn="r">
              <a:lnSpc>
                <a:spcPct val="100000"/>
              </a:lnSpc>
            </a:pPr>
            <a:r>
              <a:rPr lang="en-US" sz="3200" b="1"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IS JESUS?</a:t>
            </a:r>
            <a:endParaRPr lang="id-ID" sz="3200" b="1"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34" name="TextBox 33">
            <a:extLst>
              <a:ext uri="{FF2B5EF4-FFF2-40B4-BE49-F238E27FC236}">
                <a16:creationId xmlns:a16="http://schemas.microsoft.com/office/drawing/2014/main" id="{9C954B49-51D2-43F9-8AFE-98B3A274FB36}"/>
              </a:ext>
            </a:extLst>
          </p:cNvPr>
          <p:cNvSpPr txBox="1"/>
          <p:nvPr/>
        </p:nvSpPr>
        <p:spPr>
          <a:xfrm>
            <a:off x="7070380" y="3789775"/>
            <a:ext cx="4012615" cy="1396729"/>
          </a:xfrm>
          <a:prstGeom prst="rect">
            <a:avLst/>
          </a:prstGeom>
          <a:noFill/>
        </p:spPr>
        <p:txBody>
          <a:bodyPr wrap="square" rtlCol="0">
            <a:spAutoFit/>
          </a:bodyPr>
          <a:lstStyle/>
          <a:p>
            <a:pPr algn="just">
              <a:lnSpc>
                <a:spcPct val="200000"/>
              </a:lnSpc>
            </a:pPr>
            <a:r>
              <a:rPr lang="id-ID"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p>
          <a:p>
            <a:pPr algn="just">
              <a:lnSpc>
                <a:spcPct val="200000"/>
              </a:lnSpc>
            </a:pPr>
            <a:endPar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endParaRPr>
          </a:p>
        </p:txBody>
      </p:sp>
      <p:sp>
        <p:nvSpPr>
          <p:cNvPr id="35" name="TextBox 34">
            <a:extLst>
              <a:ext uri="{FF2B5EF4-FFF2-40B4-BE49-F238E27FC236}">
                <a16:creationId xmlns:a16="http://schemas.microsoft.com/office/drawing/2014/main" id="{4AAC4DA1-66F3-4778-9B7D-1DAD37463973}"/>
              </a:ext>
            </a:extLst>
          </p:cNvPr>
          <p:cNvSpPr txBox="1"/>
          <p:nvPr/>
        </p:nvSpPr>
        <p:spPr>
          <a:xfrm>
            <a:off x="7070381" y="3412633"/>
            <a:ext cx="4012615" cy="381066"/>
          </a:xfrm>
          <a:prstGeom prst="rect">
            <a:avLst/>
          </a:prstGeom>
          <a:noFill/>
        </p:spPr>
        <p:txBody>
          <a:bodyPr wrap="square" rtlCol="0">
            <a:spAutoFit/>
          </a:bodyPr>
          <a:lstStyle/>
          <a:p>
            <a:pPr algn="just">
              <a:lnSpc>
                <a:spcPct val="200000"/>
              </a:lnSpc>
            </a:pPr>
            <a:r>
              <a:rPr lang="id-ID" sz="1100" dirty="0">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rPr>
              <a:t>L</a:t>
            </a:r>
            <a:r>
              <a:rPr lang="en-US" sz="1100" dirty="0" err="1">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rPr>
              <a:t>orem</a:t>
            </a:r>
            <a:r>
              <a:rPr lang="en-US" sz="1100" dirty="0">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rPr>
              <a:t> Ipsum is simply dummy text of the printing.</a:t>
            </a:r>
            <a:endParaRPr lang="en-US" sz="1200" dirty="0">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2316818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88114848-35EB-44EB-8B06-02511999D782}"/>
              </a:ext>
            </a:extLst>
          </p:cNvPr>
          <p:cNvSpPr/>
          <p:nvPr/>
        </p:nvSpPr>
        <p:spPr>
          <a:xfrm>
            <a:off x="8885992" y="-14554"/>
            <a:ext cx="3306008" cy="6872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Placeholder 3">
            <a:extLst>
              <a:ext uri="{FF2B5EF4-FFF2-40B4-BE49-F238E27FC236}">
                <a16:creationId xmlns:a16="http://schemas.microsoft.com/office/drawing/2014/main" id="{1089B709-D602-409B-B358-A5DD356D4B5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674" r="16674"/>
          <a:stretch>
            <a:fillRect/>
          </a:stretch>
        </p:blipFill>
        <p:spPr/>
      </p:pic>
      <p:pic>
        <p:nvPicPr>
          <p:cNvPr id="15" name="Picture Placeholder 14">
            <a:extLst>
              <a:ext uri="{FF2B5EF4-FFF2-40B4-BE49-F238E27FC236}">
                <a16:creationId xmlns:a16="http://schemas.microsoft.com/office/drawing/2014/main" id="{B66ECB97-4E4F-4138-BE44-CD8DB0CDDD70}"/>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619" r="42151"/>
          <a:stretch/>
        </p:blipFill>
        <p:spPr>
          <a:xfrm>
            <a:off x="8900921" y="2036379"/>
            <a:ext cx="2694620" cy="2694621"/>
          </a:xfrm>
        </p:spPr>
      </p:pic>
      <p:pic>
        <p:nvPicPr>
          <p:cNvPr id="17" name="Picture Placeholder 16">
            <a:extLst>
              <a:ext uri="{FF2B5EF4-FFF2-40B4-BE49-F238E27FC236}">
                <a16:creationId xmlns:a16="http://schemas.microsoft.com/office/drawing/2014/main" id="{47479631-3601-4218-9432-0A803C53CC2A}"/>
              </a:ext>
            </a:extLst>
          </p:cNvPr>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554" t="10052" r="-554" b="33694"/>
          <a:stretch/>
        </p:blipFill>
        <p:spPr>
          <a:xfrm>
            <a:off x="7553611" y="3865179"/>
            <a:ext cx="2694620" cy="2694621"/>
          </a:xfrm>
        </p:spPr>
      </p:pic>
      <p:pic>
        <p:nvPicPr>
          <p:cNvPr id="13" name="Picture Placeholder 12">
            <a:extLst>
              <a:ext uri="{FF2B5EF4-FFF2-40B4-BE49-F238E27FC236}">
                <a16:creationId xmlns:a16="http://schemas.microsoft.com/office/drawing/2014/main" id="{6E61F455-DB8C-4B23-99FD-DC9E8CEFC7B1}"/>
              </a:ext>
            </a:extLst>
          </p:cNvPr>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l="16667" r="16667"/>
          <a:stretch>
            <a:fillRect/>
          </a:stretch>
        </p:blipFill>
        <p:spPr/>
      </p:pic>
      <p:sp>
        <p:nvSpPr>
          <p:cNvPr id="26" name="Rectangle 25">
            <a:extLst>
              <a:ext uri="{FF2B5EF4-FFF2-40B4-BE49-F238E27FC236}">
                <a16:creationId xmlns:a16="http://schemas.microsoft.com/office/drawing/2014/main" id="{E52080CC-9875-4530-8485-CA7AA831E00E}"/>
              </a:ext>
            </a:extLst>
          </p:cNvPr>
          <p:cNvSpPr/>
          <p:nvPr/>
        </p:nvSpPr>
        <p:spPr>
          <a:xfrm>
            <a:off x="665333" y="3694081"/>
            <a:ext cx="5133315" cy="2073837"/>
          </a:xfrm>
          <a:prstGeom prst="rect">
            <a:avLst/>
          </a:prstGeom>
        </p:spPr>
        <p:txBody>
          <a:bodyPr wrap="square">
            <a:spAutoFit/>
          </a:bodyPr>
          <a:lstStyle/>
          <a:p>
            <a:pPr>
              <a:lnSpc>
                <a:spcPct val="200000"/>
              </a:lnSpc>
            </a:pPr>
            <a:r>
              <a:rPr lang="id-ID" sz="1100" i="0" dirty="0">
                <a:solidFill>
                  <a:schemeClr val="tx1">
                    <a:lumMod val="85000"/>
                    <a:lumOff val="15000"/>
                  </a:schemeClr>
                </a:solidFill>
                <a:effectLst/>
                <a:latin typeface="Montserrat" panose="00000500000000000000" pitchFamily="2" charset="0"/>
                <a:ea typeface="Lato Light" panose="020F0502020204030203" pitchFamily="34" charset="0"/>
                <a:cs typeface="Lato Light" panose="020F0502020204030203" pitchFamily="34" charset="0"/>
              </a:rPr>
              <a:t>Lorem ipsum dolor sit amet, lacus nulla ac netus nibh aliquet, porttitor ligula justo libero vivamus porttitor dolor, conubia mollit. Sapien nam suspendisse, tincidunt eget ante tincidunt, eros in auctor fringilla praesent at diam. In et quam est eget mi. Pellentesque nunc orci eu enim, eget in fringilla vitae, et eros praesent dolor porttitor. Lacinia lectus nonummy, accumsan mauris in sed </a:t>
            </a:r>
            <a:r>
              <a:rPr lang="id-ID"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justotincidunt, </a:t>
            </a:r>
          </a:p>
        </p:txBody>
      </p:sp>
      <p:sp>
        <p:nvSpPr>
          <p:cNvPr id="27" name="Subtitle 2">
            <a:extLst>
              <a:ext uri="{FF2B5EF4-FFF2-40B4-BE49-F238E27FC236}">
                <a16:creationId xmlns:a16="http://schemas.microsoft.com/office/drawing/2014/main" id="{4C229821-9B71-47AF-A794-38557D3B8493}"/>
              </a:ext>
            </a:extLst>
          </p:cNvPr>
          <p:cNvSpPr txBox="1">
            <a:spLocks/>
          </p:cNvSpPr>
          <p:nvPr/>
        </p:nvSpPr>
        <p:spPr>
          <a:xfrm>
            <a:off x="665333" y="2074002"/>
            <a:ext cx="4581916" cy="16200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b="1"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WAS JESUS BORN CHRISTMAS OR EASTER?</a:t>
            </a:r>
            <a:endParaRPr lang="id-ID" sz="3200" b="1"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331642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72100517-7FDD-4D64-8E61-C8C9AEBEB005}"/>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7685" r="17685"/>
          <a:stretch>
            <a:fillRect/>
          </a:stretch>
        </p:blipFill>
        <p:spPr/>
      </p:pic>
      <p:sp>
        <p:nvSpPr>
          <p:cNvPr id="35" name="Прямоугольник 30"/>
          <p:cNvSpPr/>
          <p:nvPr/>
        </p:nvSpPr>
        <p:spPr>
          <a:xfrm>
            <a:off x="2712588" y="4112197"/>
            <a:ext cx="4544555" cy="232816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ru-RU" sz="1200">
              <a:solidFill>
                <a:schemeClr val="bg1">
                  <a:lumMod val="95000"/>
                </a:schemeClr>
              </a:solidFill>
            </a:endParaRPr>
          </a:p>
        </p:txBody>
      </p:sp>
      <p:sp>
        <p:nvSpPr>
          <p:cNvPr id="46" name="TextBox 45">
            <a:extLst>
              <a:ext uri="{FF2B5EF4-FFF2-40B4-BE49-F238E27FC236}">
                <a16:creationId xmlns:a16="http://schemas.microsoft.com/office/drawing/2014/main" id="{A66B723E-76BE-4B91-BACB-F6254C904116}"/>
              </a:ext>
            </a:extLst>
          </p:cNvPr>
          <p:cNvSpPr txBox="1"/>
          <p:nvPr/>
        </p:nvSpPr>
        <p:spPr>
          <a:xfrm>
            <a:off x="3001056" y="5024769"/>
            <a:ext cx="4012615" cy="1396729"/>
          </a:xfrm>
          <a:prstGeom prst="rect">
            <a:avLst/>
          </a:prstGeom>
          <a:noFill/>
        </p:spPr>
        <p:txBody>
          <a:bodyPr wrap="square" rtlCol="0">
            <a:spAutoFit/>
          </a:bodyPr>
          <a:lstStyle/>
          <a:p>
            <a:pPr algn="just">
              <a:lnSpc>
                <a:spcPct val="200000"/>
              </a:lnSpc>
            </a:pPr>
            <a:r>
              <a:rPr lang="id-ID" sz="1100" dirty="0">
                <a:solidFill>
                  <a:schemeClr val="bg1"/>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bg1"/>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bg1"/>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bg1"/>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bg1"/>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bg1"/>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p>
          <a:p>
            <a:pPr algn="just">
              <a:lnSpc>
                <a:spcPct val="200000"/>
              </a:lnSpc>
            </a:pPr>
            <a:endParaRPr lang="en-US" sz="1100" dirty="0">
              <a:solidFill>
                <a:schemeClr val="bg1"/>
              </a:solidFill>
              <a:latin typeface="Montserrat" panose="00000500000000000000" pitchFamily="2" charset="0"/>
              <a:ea typeface="Lato Light" panose="020F0502020204030203" pitchFamily="34" charset="0"/>
              <a:cs typeface="Lato Light" panose="020F0502020204030203" pitchFamily="34" charset="0"/>
            </a:endParaRPr>
          </a:p>
        </p:txBody>
      </p:sp>
      <p:sp>
        <p:nvSpPr>
          <p:cNvPr id="47" name="TextBox 46">
            <a:extLst>
              <a:ext uri="{FF2B5EF4-FFF2-40B4-BE49-F238E27FC236}">
                <a16:creationId xmlns:a16="http://schemas.microsoft.com/office/drawing/2014/main" id="{CA40A993-5BC4-4E49-8285-B5707202AB20}"/>
              </a:ext>
            </a:extLst>
          </p:cNvPr>
          <p:cNvSpPr txBox="1"/>
          <p:nvPr/>
        </p:nvSpPr>
        <p:spPr>
          <a:xfrm>
            <a:off x="3001056" y="4605762"/>
            <a:ext cx="4012615" cy="381066"/>
          </a:xfrm>
          <a:prstGeom prst="rect">
            <a:avLst/>
          </a:prstGeom>
          <a:noFill/>
        </p:spPr>
        <p:txBody>
          <a:bodyPr wrap="square" rtlCol="0">
            <a:spAutoFit/>
          </a:bodyPr>
          <a:lstStyle/>
          <a:p>
            <a:pPr algn="just">
              <a:lnSpc>
                <a:spcPct val="200000"/>
              </a:lnSpc>
            </a:pPr>
            <a:r>
              <a:rPr lang="id-ID" sz="1100" dirty="0">
                <a:solidFill>
                  <a:schemeClr val="bg1"/>
                </a:solidFill>
                <a:latin typeface="Montserrat" panose="00000500000000000000" pitchFamily="2" charset="0"/>
                <a:ea typeface="Lato Semibold" panose="020F0502020204030203" pitchFamily="34" charset="0"/>
                <a:cs typeface="Lato Semibold" panose="020F0502020204030203" pitchFamily="34" charset="0"/>
              </a:rPr>
              <a:t>L</a:t>
            </a:r>
            <a:r>
              <a:rPr lang="en-US" sz="1100" dirty="0" err="1">
                <a:solidFill>
                  <a:schemeClr val="bg1"/>
                </a:solidFill>
                <a:latin typeface="Montserrat" panose="00000500000000000000" pitchFamily="2" charset="0"/>
                <a:ea typeface="Lato Semibold" panose="020F0502020204030203" pitchFamily="34" charset="0"/>
                <a:cs typeface="Lato Semibold" panose="020F0502020204030203" pitchFamily="34" charset="0"/>
              </a:rPr>
              <a:t>orem</a:t>
            </a:r>
            <a:r>
              <a:rPr lang="en-US" sz="1100" dirty="0">
                <a:solidFill>
                  <a:schemeClr val="bg1"/>
                </a:solidFill>
                <a:latin typeface="Montserrat" panose="00000500000000000000" pitchFamily="2" charset="0"/>
                <a:ea typeface="Lato Semibold" panose="020F0502020204030203" pitchFamily="34" charset="0"/>
                <a:cs typeface="Lato Semibold" panose="020F0502020204030203" pitchFamily="34" charset="0"/>
              </a:rPr>
              <a:t> Ipsum is simply dummy text of the printing.</a:t>
            </a:r>
            <a:endParaRPr lang="en-US" sz="1200" dirty="0">
              <a:solidFill>
                <a:schemeClr val="bg1"/>
              </a:solidFill>
              <a:latin typeface="Montserrat" panose="00000500000000000000" pitchFamily="2" charset="0"/>
              <a:ea typeface="Lato Semibold" panose="020F0502020204030203" pitchFamily="34" charset="0"/>
              <a:cs typeface="Lato Semibold" panose="020F0502020204030203" pitchFamily="34" charset="0"/>
            </a:endParaRPr>
          </a:p>
        </p:txBody>
      </p:sp>
      <p:sp>
        <p:nvSpPr>
          <p:cNvPr id="32" name="Freeform: Shape 31">
            <a:extLst>
              <a:ext uri="{FF2B5EF4-FFF2-40B4-BE49-F238E27FC236}">
                <a16:creationId xmlns:a16="http://schemas.microsoft.com/office/drawing/2014/main" id="{6EEEB5F9-746A-4EBC-9B17-A4C88E17B032}"/>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5B863636-E0B7-4056-A61D-6D5C159E51CA}"/>
              </a:ext>
            </a:extLst>
          </p:cNvPr>
          <p:cNvCxnSpPr>
            <a:cxnSpLocks/>
          </p:cNvCxnSpPr>
          <p:nvPr/>
        </p:nvCxnSpPr>
        <p:spPr>
          <a:xfrm>
            <a:off x="8069943" y="1654629"/>
            <a:ext cx="412205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3" name="Subtitle 2">
            <a:extLst>
              <a:ext uri="{FF2B5EF4-FFF2-40B4-BE49-F238E27FC236}">
                <a16:creationId xmlns:a16="http://schemas.microsoft.com/office/drawing/2014/main" id="{470A5CE9-A708-4CD3-99B3-D728A18C4100}"/>
              </a:ext>
            </a:extLst>
          </p:cNvPr>
          <p:cNvSpPr txBox="1">
            <a:spLocks/>
          </p:cNvSpPr>
          <p:nvPr/>
        </p:nvSpPr>
        <p:spPr>
          <a:xfrm>
            <a:off x="665333" y="2074002"/>
            <a:ext cx="4581916" cy="16200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b="1"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WHY IS CALLED GOOD FRIDAY?</a:t>
            </a:r>
            <a:endParaRPr lang="id-ID" sz="3200" b="1"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36" name="TextBox 35">
            <a:extLst>
              <a:ext uri="{FF2B5EF4-FFF2-40B4-BE49-F238E27FC236}">
                <a16:creationId xmlns:a16="http://schemas.microsoft.com/office/drawing/2014/main" id="{A6E394CA-A9B1-4143-9F72-86DB4164BBF6}"/>
              </a:ext>
            </a:extLst>
          </p:cNvPr>
          <p:cNvSpPr txBox="1"/>
          <p:nvPr/>
        </p:nvSpPr>
        <p:spPr>
          <a:xfrm>
            <a:off x="513308" y="4624622"/>
            <a:ext cx="1885071" cy="2043060"/>
          </a:xfrm>
          <a:prstGeom prst="rect">
            <a:avLst/>
          </a:prstGeom>
          <a:noFill/>
        </p:spPr>
        <p:txBody>
          <a:bodyPr wrap="square" rtlCol="0">
            <a:spAutoFit/>
          </a:bodyPr>
          <a:lstStyle/>
          <a:p>
            <a:pPr algn="just">
              <a:lnSpc>
                <a:spcPct val="200000"/>
              </a:lnSpc>
            </a:pPr>
            <a:r>
              <a:rPr lang="id-ID" sz="9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9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9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r>
              <a:rPr lang="id-ID" sz="9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9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9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p>
          <a:p>
            <a:pPr algn="just">
              <a:lnSpc>
                <a:spcPct val="200000"/>
              </a:lnSpc>
            </a:pPr>
            <a:endParaRPr lang="en-US" sz="1100" dirty="0">
              <a:solidFill>
                <a:schemeClr val="bg1"/>
              </a:solidFill>
              <a:latin typeface="Montserrat" panose="00000500000000000000" pitchFamily="2"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541033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13347B0-8DA9-4614-BDE4-AE9AEE78A5CF}"/>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4838" r="30584"/>
          <a:stretch/>
        </p:blipFill>
        <p:spPr>
          <a:xfrm>
            <a:off x="0" y="0"/>
            <a:ext cx="6648450" cy="6858000"/>
          </a:xfrm>
        </p:spPr>
      </p:pic>
      <p:sp>
        <p:nvSpPr>
          <p:cNvPr id="18" name="Прямоугольник 30">
            <a:extLst>
              <a:ext uri="{FF2B5EF4-FFF2-40B4-BE49-F238E27FC236}">
                <a16:creationId xmlns:a16="http://schemas.microsoft.com/office/drawing/2014/main" id="{16B0E806-0C1B-4A42-A0F2-49FA9BF29A5A}"/>
              </a:ext>
            </a:extLst>
          </p:cNvPr>
          <p:cNvSpPr/>
          <p:nvPr/>
        </p:nvSpPr>
        <p:spPr>
          <a:xfrm>
            <a:off x="5136474" y="4112197"/>
            <a:ext cx="4544555" cy="232816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a:solidFill>
                <a:schemeClr val="bg1">
                  <a:lumMod val="95000"/>
                </a:schemeClr>
              </a:solidFill>
            </a:endParaRPr>
          </a:p>
        </p:txBody>
      </p:sp>
      <p:sp>
        <p:nvSpPr>
          <p:cNvPr id="26" name="Freeform: Shape 25">
            <a:extLst>
              <a:ext uri="{FF2B5EF4-FFF2-40B4-BE49-F238E27FC236}">
                <a16:creationId xmlns:a16="http://schemas.microsoft.com/office/drawing/2014/main" id="{3C2F27BE-71F3-4258-B267-B09418727BEE}"/>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8" name="Straight Connector 27">
            <a:extLst>
              <a:ext uri="{FF2B5EF4-FFF2-40B4-BE49-F238E27FC236}">
                <a16:creationId xmlns:a16="http://schemas.microsoft.com/office/drawing/2014/main" id="{41C447F6-CF04-47EF-BB61-1C54DA7202E5}"/>
              </a:ext>
            </a:extLst>
          </p:cNvPr>
          <p:cNvCxnSpPr>
            <a:cxnSpLocks/>
          </p:cNvCxnSpPr>
          <p:nvPr/>
        </p:nvCxnSpPr>
        <p:spPr>
          <a:xfrm>
            <a:off x="0" y="1654629"/>
            <a:ext cx="1436914"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D472D74-A4D8-40EC-8EDC-7AC68A33302C}"/>
              </a:ext>
            </a:extLst>
          </p:cNvPr>
          <p:cNvSpPr txBox="1"/>
          <p:nvPr/>
        </p:nvSpPr>
        <p:spPr>
          <a:xfrm>
            <a:off x="9913229" y="4397298"/>
            <a:ext cx="1885071" cy="2043060"/>
          </a:xfrm>
          <a:prstGeom prst="rect">
            <a:avLst/>
          </a:prstGeom>
          <a:noFill/>
        </p:spPr>
        <p:txBody>
          <a:bodyPr wrap="square" rtlCol="0">
            <a:spAutoFit/>
          </a:bodyPr>
          <a:lstStyle/>
          <a:p>
            <a:pPr algn="just">
              <a:lnSpc>
                <a:spcPct val="200000"/>
              </a:lnSpc>
            </a:pPr>
            <a:r>
              <a:rPr lang="id-ID" sz="9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9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9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r>
              <a:rPr lang="id-ID" sz="9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9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9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p>
          <a:p>
            <a:pPr algn="just">
              <a:lnSpc>
                <a:spcPct val="200000"/>
              </a:lnSpc>
            </a:pPr>
            <a:endParaRPr lang="en-US" sz="1100" dirty="0">
              <a:solidFill>
                <a:schemeClr val="bg1"/>
              </a:solidFill>
              <a:latin typeface="Montserrat" panose="00000500000000000000" pitchFamily="2" charset="0"/>
              <a:ea typeface="Lato Light" panose="020F0502020204030203" pitchFamily="34" charset="0"/>
              <a:cs typeface="Lato Light" panose="020F0502020204030203" pitchFamily="34" charset="0"/>
            </a:endParaRPr>
          </a:p>
        </p:txBody>
      </p:sp>
      <p:sp>
        <p:nvSpPr>
          <p:cNvPr id="29" name="TextBox 28">
            <a:extLst>
              <a:ext uri="{FF2B5EF4-FFF2-40B4-BE49-F238E27FC236}">
                <a16:creationId xmlns:a16="http://schemas.microsoft.com/office/drawing/2014/main" id="{FF459C98-5BFF-43AC-9050-CEBDDC686A11}"/>
              </a:ext>
            </a:extLst>
          </p:cNvPr>
          <p:cNvSpPr txBox="1"/>
          <p:nvPr/>
        </p:nvSpPr>
        <p:spPr>
          <a:xfrm>
            <a:off x="5378496" y="4926295"/>
            <a:ext cx="4012615" cy="1396729"/>
          </a:xfrm>
          <a:prstGeom prst="rect">
            <a:avLst/>
          </a:prstGeom>
          <a:noFill/>
        </p:spPr>
        <p:txBody>
          <a:bodyPr wrap="square" rtlCol="0">
            <a:spAutoFit/>
          </a:bodyPr>
          <a:lstStyle/>
          <a:p>
            <a:pPr algn="just">
              <a:lnSpc>
                <a:spcPct val="200000"/>
              </a:lnSpc>
            </a:pPr>
            <a:r>
              <a:rPr lang="id-ID" sz="1100" dirty="0">
                <a:solidFill>
                  <a:schemeClr val="bg1"/>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bg1"/>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bg1"/>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bg1"/>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bg1"/>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bg1"/>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p>
          <a:p>
            <a:pPr algn="just">
              <a:lnSpc>
                <a:spcPct val="200000"/>
              </a:lnSpc>
            </a:pPr>
            <a:endParaRPr lang="en-US" sz="1100" dirty="0">
              <a:solidFill>
                <a:schemeClr val="bg1"/>
              </a:solidFill>
              <a:latin typeface="Montserrat" panose="00000500000000000000" pitchFamily="2" charset="0"/>
              <a:ea typeface="Lato Light" panose="020F0502020204030203" pitchFamily="34" charset="0"/>
              <a:cs typeface="Lato Light" panose="020F0502020204030203" pitchFamily="34" charset="0"/>
            </a:endParaRPr>
          </a:p>
        </p:txBody>
      </p:sp>
      <p:sp>
        <p:nvSpPr>
          <p:cNvPr id="30" name="TextBox 29">
            <a:extLst>
              <a:ext uri="{FF2B5EF4-FFF2-40B4-BE49-F238E27FC236}">
                <a16:creationId xmlns:a16="http://schemas.microsoft.com/office/drawing/2014/main" id="{C7CDE761-4072-4354-9430-E2AC08EB0455}"/>
              </a:ext>
            </a:extLst>
          </p:cNvPr>
          <p:cNvSpPr txBox="1"/>
          <p:nvPr/>
        </p:nvSpPr>
        <p:spPr>
          <a:xfrm>
            <a:off x="5378496" y="4507288"/>
            <a:ext cx="4012615" cy="381066"/>
          </a:xfrm>
          <a:prstGeom prst="rect">
            <a:avLst/>
          </a:prstGeom>
          <a:noFill/>
        </p:spPr>
        <p:txBody>
          <a:bodyPr wrap="square" rtlCol="0">
            <a:spAutoFit/>
          </a:bodyPr>
          <a:lstStyle/>
          <a:p>
            <a:pPr algn="just">
              <a:lnSpc>
                <a:spcPct val="200000"/>
              </a:lnSpc>
            </a:pPr>
            <a:r>
              <a:rPr lang="id-ID" sz="1100" dirty="0">
                <a:solidFill>
                  <a:schemeClr val="bg1"/>
                </a:solidFill>
                <a:latin typeface="Montserrat" panose="00000500000000000000" pitchFamily="2" charset="0"/>
                <a:ea typeface="Lato Semibold" panose="020F0502020204030203" pitchFamily="34" charset="0"/>
                <a:cs typeface="Lato Semibold" panose="020F0502020204030203" pitchFamily="34" charset="0"/>
              </a:rPr>
              <a:t>L</a:t>
            </a:r>
            <a:r>
              <a:rPr lang="en-US" sz="1100" dirty="0" err="1">
                <a:solidFill>
                  <a:schemeClr val="bg1"/>
                </a:solidFill>
                <a:latin typeface="Montserrat" panose="00000500000000000000" pitchFamily="2" charset="0"/>
                <a:ea typeface="Lato Semibold" panose="020F0502020204030203" pitchFamily="34" charset="0"/>
                <a:cs typeface="Lato Semibold" panose="020F0502020204030203" pitchFamily="34" charset="0"/>
              </a:rPr>
              <a:t>orem</a:t>
            </a:r>
            <a:r>
              <a:rPr lang="en-US" sz="1100" dirty="0">
                <a:solidFill>
                  <a:schemeClr val="bg1"/>
                </a:solidFill>
                <a:latin typeface="Montserrat" panose="00000500000000000000" pitchFamily="2" charset="0"/>
                <a:ea typeface="Lato Semibold" panose="020F0502020204030203" pitchFamily="34" charset="0"/>
                <a:cs typeface="Lato Semibold" panose="020F0502020204030203" pitchFamily="34" charset="0"/>
              </a:rPr>
              <a:t> Ipsum is simply dummy text of the printing.</a:t>
            </a:r>
            <a:endParaRPr lang="en-US" sz="1200" dirty="0">
              <a:solidFill>
                <a:schemeClr val="bg1"/>
              </a:solidFill>
              <a:latin typeface="Montserrat" panose="00000500000000000000" pitchFamily="2" charset="0"/>
              <a:ea typeface="Lato Semibold" panose="020F0502020204030203" pitchFamily="34" charset="0"/>
              <a:cs typeface="Lato Semibold" panose="020F0502020204030203" pitchFamily="34" charset="0"/>
            </a:endParaRPr>
          </a:p>
        </p:txBody>
      </p:sp>
      <p:sp>
        <p:nvSpPr>
          <p:cNvPr id="31" name="Subtitle 2">
            <a:extLst>
              <a:ext uri="{FF2B5EF4-FFF2-40B4-BE49-F238E27FC236}">
                <a16:creationId xmlns:a16="http://schemas.microsoft.com/office/drawing/2014/main" id="{FE6E1478-48B4-4DCD-9508-2348E895D096}"/>
              </a:ext>
            </a:extLst>
          </p:cNvPr>
          <p:cNvSpPr txBox="1">
            <a:spLocks/>
          </p:cNvSpPr>
          <p:nvPr/>
        </p:nvSpPr>
        <p:spPr>
          <a:xfrm>
            <a:off x="7390071" y="2074475"/>
            <a:ext cx="4581916" cy="16200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b="1"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WHY DID JESUS DIE ON GOOD FRIDAY?</a:t>
            </a:r>
            <a:endParaRPr lang="id-ID" sz="3200" b="1"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3599037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ED076D20-20D7-4199-B746-E02A76A4C527}"/>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Isosceles Triangle 13">
            <a:extLst>
              <a:ext uri="{FF2B5EF4-FFF2-40B4-BE49-F238E27FC236}">
                <a16:creationId xmlns:a16="http://schemas.microsoft.com/office/drawing/2014/main" id="{EECEA1F1-D3A5-44E2-BE0C-992F220FB0E6}"/>
              </a:ext>
            </a:extLst>
          </p:cNvPr>
          <p:cNvSpPr/>
          <p:nvPr/>
        </p:nvSpPr>
        <p:spPr>
          <a:xfrm rot="16200000">
            <a:off x="10158067" y="4824604"/>
            <a:ext cx="2184016" cy="1882772"/>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a:extLst>
              <a:ext uri="{FF2B5EF4-FFF2-40B4-BE49-F238E27FC236}">
                <a16:creationId xmlns:a16="http://schemas.microsoft.com/office/drawing/2014/main" id="{1E4A7F6B-A904-4534-9BB9-2ED937FE742D}"/>
              </a:ext>
            </a:extLst>
          </p:cNvPr>
          <p:cNvPicPr>
            <a:picLocks noGrp="1" noChangeAspect="1"/>
          </p:cNvPicPr>
          <p:nvPr>
            <p:ph type="pic" sz="quarter" idx="26"/>
          </p:nvPr>
        </p:nvPicPr>
        <p:blipFill rotWithShape="1">
          <a:blip r:embed="rId2">
            <a:extLst>
              <a:ext uri="{28A0092B-C50C-407E-A947-70E740481C1C}">
                <a14:useLocalDpi xmlns:a14="http://schemas.microsoft.com/office/drawing/2010/main" val="0"/>
              </a:ext>
            </a:extLst>
          </a:blip>
          <a:srcRect l="25266" t="1471" r="1450" b="-1471"/>
          <a:stretch/>
        </p:blipFill>
        <p:spPr>
          <a:xfrm>
            <a:off x="580067" y="566729"/>
            <a:ext cx="6487482" cy="5898065"/>
          </a:xfrm>
        </p:spPr>
      </p:pic>
      <p:sp>
        <p:nvSpPr>
          <p:cNvPr id="15" name="Rectangle 14">
            <a:extLst>
              <a:ext uri="{FF2B5EF4-FFF2-40B4-BE49-F238E27FC236}">
                <a16:creationId xmlns:a16="http://schemas.microsoft.com/office/drawing/2014/main" id="{3812702C-F6E5-4D55-8AA0-B6695973B302}"/>
              </a:ext>
            </a:extLst>
          </p:cNvPr>
          <p:cNvSpPr/>
          <p:nvPr/>
        </p:nvSpPr>
        <p:spPr>
          <a:xfrm>
            <a:off x="6812914" y="3197273"/>
            <a:ext cx="5133315" cy="2073837"/>
          </a:xfrm>
          <a:prstGeom prst="rect">
            <a:avLst/>
          </a:prstGeom>
        </p:spPr>
        <p:txBody>
          <a:bodyPr wrap="square">
            <a:spAutoFit/>
          </a:bodyPr>
          <a:lstStyle/>
          <a:p>
            <a:pPr algn="just">
              <a:lnSpc>
                <a:spcPct val="200000"/>
              </a:lnSpc>
            </a:pPr>
            <a:r>
              <a:rPr lang="id-ID" sz="1100" i="0" dirty="0">
                <a:solidFill>
                  <a:schemeClr val="tx1">
                    <a:lumMod val="85000"/>
                    <a:lumOff val="15000"/>
                  </a:schemeClr>
                </a:solidFill>
                <a:effectLst/>
                <a:latin typeface="Montserrat" panose="00000500000000000000" pitchFamily="2" charset="0"/>
                <a:ea typeface="Lato Light" panose="020F0502020204030203" pitchFamily="34" charset="0"/>
                <a:cs typeface="Lato Light" panose="020F0502020204030203" pitchFamily="34" charset="0"/>
              </a:rPr>
              <a:t>Lorem ipsum dolor sit amet, lacus nulla ac netus nibh aliquet, porttitor ligula justo libero vivamus porttitor dolor, conubia mollit. Sapien nam suspendisse, tincidunt eget ante tincidunt, eros in auctor fringilla praesent at diam. In et quam est eget mi. Pellentesque nunc orci eu enim, eget in fringilla vitae, et eros praesent dolor porttitor. Lacinia lectus nonummy, accumsan mauris in sed </a:t>
            </a:r>
            <a:r>
              <a:rPr lang="id-ID"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justotincidunt, </a:t>
            </a:r>
          </a:p>
        </p:txBody>
      </p:sp>
      <p:sp>
        <p:nvSpPr>
          <p:cNvPr id="16" name="Subtitle 2">
            <a:extLst>
              <a:ext uri="{FF2B5EF4-FFF2-40B4-BE49-F238E27FC236}">
                <a16:creationId xmlns:a16="http://schemas.microsoft.com/office/drawing/2014/main" id="{3E0DC1A6-D8E3-4CE2-8AC5-D6A109717A70}"/>
              </a:ext>
            </a:extLst>
          </p:cNvPr>
          <p:cNvSpPr txBox="1">
            <a:spLocks/>
          </p:cNvSpPr>
          <p:nvPr/>
        </p:nvSpPr>
        <p:spPr>
          <a:xfrm>
            <a:off x="6812914" y="1521865"/>
            <a:ext cx="3891977" cy="18018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b="1"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WHAT DAY DID JESUS DIE AND RISE AGAIN?</a:t>
            </a:r>
            <a:endParaRPr lang="id-ID" sz="3200" b="1"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4122721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7A0DB66-51C8-44F4-A4A1-5B506C15DA68}"/>
              </a:ext>
            </a:extLst>
          </p:cNvPr>
          <p:cNvSpPr txBox="1"/>
          <p:nvPr/>
        </p:nvSpPr>
        <p:spPr>
          <a:xfrm>
            <a:off x="683250" y="5370669"/>
            <a:ext cx="4012615" cy="1396729"/>
          </a:xfrm>
          <a:prstGeom prst="rect">
            <a:avLst/>
          </a:prstGeom>
          <a:noFill/>
        </p:spPr>
        <p:txBody>
          <a:bodyPr wrap="square" rtlCol="0">
            <a:spAutoFit/>
          </a:bodyPr>
          <a:lstStyle/>
          <a:p>
            <a:pPr algn="just">
              <a:lnSpc>
                <a:spcPct val="200000"/>
              </a:lnSpc>
            </a:pPr>
            <a:r>
              <a:rPr lang="id-ID"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p>
          <a:p>
            <a:pPr algn="just">
              <a:lnSpc>
                <a:spcPct val="200000"/>
              </a:lnSpc>
            </a:pPr>
            <a:endPar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endParaRPr>
          </a:p>
        </p:txBody>
      </p:sp>
      <p:sp>
        <p:nvSpPr>
          <p:cNvPr id="13" name="TextBox 12">
            <a:extLst>
              <a:ext uri="{FF2B5EF4-FFF2-40B4-BE49-F238E27FC236}">
                <a16:creationId xmlns:a16="http://schemas.microsoft.com/office/drawing/2014/main" id="{25E105E3-EEC4-4F93-876A-E70525F49B56}"/>
              </a:ext>
            </a:extLst>
          </p:cNvPr>
          <p:cNvSpPr txBox="1"/>
          <p:nvPr/>
        </p:nvSpPr>
        <p:spPr>
          <a:xfrm>
            <a:off x="683250" y="4951662"/>
            <a:ext cx="4012615" cy="381066"/>
          </a:xfrm>
          <a:prstGeom prst="rect">
            <a:avLst/>
          </a:prstGeom>
          <a:noFill/>
        </p:spPr>
        <p:txBody>
          <a:bodyPr wrap="square" rtlCol="0">
            <a:spAutoFit/>
          </a:bodyPr>
          <a:lstStyle/>
          <a:p>
            <a:pPr algn="just">
              <a:lnSpc>
                <a:spcPct val="200000"/>
              </a:lnSpc>
            </a:pPr>
            <a:r>
              <a:rPr lang="id-ID" sz="1100" dirty="0">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rPr>
              <a:t>L</a:t>
            </a:r>
            <a:r>
              <a:rPr lang="en-US" sz="1100" dirty="0" err="1">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rPr>
              <a:t>orem</a:t>
            </a:r>
            <a:r>
              <a:rPr lang="en-US" sz="1100" dirty="0">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rPr>
              <a:t> Ipsum is simply dummy text of the printing.</a:t>
            </a:r>
            <a:endParaRPr lang="en-US" sz="1200" dirty="0">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endParaRPr>
          </a:p>
        </p:txBody>
      </p:sp>
      <p:sp>
        <p:nvSpPr>
          <p:cNvPr id="14" name="Freeform: Shape 13">
            <a:extLst>
              <a:ext uri="{FF2B5EF4-FFF2-40B4-BE49-F238E27FC236}">
                <a16:creationId xmlns:a16="http://schemas.microsoft.com/office/drawing/2014/main" id="{F765F0D6-F01F-48CE-8311-23367345F35C}"/>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Placeholder 3">
            <a:extLst>
              <a:ext uri="{FF2B5EF4-FFF2-40B4-BE49-F238E27FC236}">
                <a16:creationId xmlns:a16="http://schemas.microsoft.com/office/drawing/2014/main" id="{680537E0-D73A-488D-9D76-BDB5F3193B2D}"/>
              </a:ext>
            </a:extLst>
          </p:cNvPr>
          <p:cNvPicPr>
            <a:picLocks noGrp="1" noChangeAspect="1"/>
          </p:cNvPicPr>
          <p:nvPr>
            <p:ph type="pic" sz="quarter" idx="28"/>
          </p:nvPr>
        </p:nvPicPr>
        <p:blipFill>
          <a:blip r:embed="rId2">
            <a:extLst>
              <a:ext uri="{28A0092B-C50C-407E-A947-70E740481C1C}">
                <a14:useLocalDpi xmlns:a14="http://schemas.microsoft.com/office/drawing/2010/main" val="0"/>
              </a:ext>
            </a:extLst>
          </a:blip>
          <a:srcRect t="15618" b="15618"/>
          <a:stretch>
            <a:fillRect/>
          </a:stretch>
        </p:blipFill>
        <p:spPr/>
      </p:pic>
      <p:sp>
        <p:nvSpPr>
          <p:cNvPr id="16" name="TextBox 15">
            <a:extLst>
              <a:ext uri="{FF2B5EF4-FFF2-40B4-BE49-F238E27FC236}">
                <a16:creationId xmlns:a16="http://schemas.microsoft.com/office/drawing/2014/main" id="{DC47E19F-5C41-4C72-8162-58F913B812BE}"/>
              </a:ext>
            </a:extLst>
          </p:cNvPr>
          <p:cNvSpPr txBox="1"/>
          <p:nvPr/>
        </p:nvSpPr>
        <p:spPr>
          <a:xfrm>
            <a:off x="6816589" y="581818"/>
            <a:ext cx="6098344" cy="2862322"/>
          </a:xfrm>
          <a:prstGeom prst="rect">
            <a:avLst/>
          </a:prstGeom>
          <a:noFill/>
        </p:spPr>
        <p:txBody>
          <a:bodyPr wrap="square">
            <a:spAutoFit/>
          </a:bodyPr>
          <a:lstStyle/>
          <a:p>
            <a:pPr algn="l"/>
            <a:r>
              <a:rPr lang="en-US" sz="3600" b="0" i="0" dirty="0">
                <a:solidFill>
                  <a:srgbClr val="202124"/>
                </a:solidFill>
                <a:effectLst/>
                <a:latin typeface="Montserrat" panose="00000500000000000000" pitchFamily="2" charset="0"/>
              </a:rPr>
              <a:t>Why is it called </a:t>
            </a:r>
          </a:p>
          <a:p>
            <a:pPr algn="l"/>
            <a:r>
              <a:rPr lang="en-US" sz="3600" b="0" i="0" dirty="0">
                <a:solidFill>
                  <a:srgbClr val="202124"/>
                </a:solidFill>
                <a:effectLst/>
                <a:latin typeface="Montserrat" panose="00000500000000000000" pitchFamily="2" charset="0"/>
              </a:rPr>
              <a:t>Maundy Thursday?</a:t>
            </a:r>
          </a:p>
          <a:p>
            <a:pPr algn="l"/>
            <a:br>
              <a:rPr lang="en-US" sz="3600" b="0" i="0" u="none" strike="noStrike" dirty="0">
                <a:solidFill>
                  <a:srgbClr val="1A0DAB"/>
                </a:solidFill>
                <a:effectLst/>
                <a:latin typeface="Montserrat" panose="00000500000000000000" pitchFamily="2" charset="0"/>
                <a:hlinkClick r:id="rId3"/>
              </a:rPr>
            </a:br>
            <a:endParaRPr lang="en-US" sz="3600" b="0" i="0" u="none" strike="noStrike" dirty="0">
              <a:solidFill>
                <a:srgbClr val="1A0DAB"/>
              </a:solidFill>
              <a:effectLst/>
              <a:latin typeface="Montserrat" panose="00000500000000000000" pitchFamily="2" charset="0"/>
              <a:hlinkClick r:id="rId3"/>
            </a:endParaRPr>
          </a:p>
          <a:p>
            <a:br>
              <a:rPr lang="en-US" dirty="0"/>
            </a:br>
            <a:endParaRPr lang="en-US" dirty="0"/>
          </a:p>
        </p:txBody>
      </p:sp>
    </p:spTree>
    <p:extLst>
      <p:ext uri="{BB962C8B-B14F-4D97-AF65-F5344CB8AC3E}">
        <p14:creationId xmlns:p14="http://schemas.microsoft.com/office/powerpoint/2010/main" val="607719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C3DCEBA-4459-420A-B611-0AC5DC1831A2}"/>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Placeholder 3">
            <a:extLst>
              <a:ext uri="{FF2B5EF4-FFF2-40B4-BE49-F238E27FC236}">
                <a16:creationId xmlns:a16="http://schemas.microsoft.com/office/drawing/2014/main" id="{32793723-667B-47E1-BCDA-FD47AA5E8928}"/>
              </a:ext>
            </a:extLst>
          </p:cNvPr>
          <p:cNvPicPr>
            <a:picLocks noGrp="1" noChangeAspect="1"/>
          </p:cNvPicPr>
          <p:nvPr>
            <p:ph type="pic" sz="quarter" idx="25"/>
          </p:nvPr>
        </p:nvPicPr>
        <p:blipFill rotWithShape="1">
          <a:blip r:embed="rId2">
            <a:extLst>
              <a:ext uri="{28A0092B-C50C-407E-A947-70E740481C1C}">
                <a14:useLocalDpi xmlns:a14="http://schemas.microsoft.com/office/drawing/2010/main" val="0"/>
              </a:ext>
            </a:extLst>
          </a:blip>
          <a:srcRect l="3960" t="-134" r="17854" b="134"/>
          <a:stretch/>
        </p:blipFill>
        <p:spPr>
          <a:xfrm>
            <a:off x="5181601" y="666750"/>
            <a:ext cx="6438496" cy="5867400"/>
          </a:xfrm>
        </p:spPr>
      </p:pic>
      <p:sp>
        <p:nvSpPr>
          <p:cNvPr id="14" name="Rectangle 13">
            <a:extLst>
              <a:ext uri="{FF2B5EF4-FFF2-40B4-BE49-F238E27FC236}">
                <a16:creationId xmlns:a16="http://schemas.microsoft.com/office/drawing/2014/main" id="{A765F504-5580-449D-A81B-5BE0F014FF1C}"/>
              </a:ext>
            </a:extLst>
          </p:cNvPr>
          <p:cNvSpPr/>
          <p:nvPr/>
        </p:nvSpPr>
        <p:spPr>
          <a:xfrm>
            <a:off x="271437" y="3680013"/>
            <a:ext cx="5133315" cy="2073837"/>
          </a:xfrm>
          <a:prstGeom prst="rect">
            <a:avLst/>
          </a:prstGeom>
        </p:spPr>
        <p:txBody>
          <a:bodyPr wrap="square">
            <a:spAutoFit/>
          </a:bodyPr>
          <a:lstStyle/>
          <a:p>
            <a:pPr algn="just">
              <a:lnSpc>
                <a:spcPct val="200000"/>
              </a:lnSpc>
            </a:pPr>
            <a:r>
              <a:rPr lang="id-ID" sz="1100" i="0" dirty="0">
                <a:solidFill>
                  <a:schemeClr val="tx1">
                    <a:lumMod val="85000"/>
                    <a:lumOff val="15000"/>
                  </a:schemeClr>
                </a:solidFill>
                <a:effectLst/>
                <a:latin typeface="Montserrat" panose="00000500000000000000" pitchFamily="2" charset="0"/>
                <a:ea typeface="Lato Light" panose="020F0502020204030203" pitchFamily="34" charset="0"/>
                <a:cs typeface="Lato Light" panose="020F0502020204030203" pitchFamily="34" charset="0"/>
              </a:rPr>
              <a:t>Lorem ipsum dolor sit amet, lacus nulla ac netus nibh aliquet, porttitor ligula justo libero vivamus porttitor dolor, conubia mollit. Sapien nam suspendisse, tincidunt eget ante tincidunt, eros in auctor fringilla praesent at diam. In et quam est eget mi. Pellentesque nunc orci eu enim, eget in fringilla vitae, et eros praesent dolor porttitor. Lacinia lectus nonummy, accumsan mauris in sed </a:t>
            </a:r>
            <a:r>
              <a:rPr lang="id-ID"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justotincidunt, </a:t>
            </a:r>
          </a:p>
        </p:txBody>
      </p:sp>
      <p:sp>
        <p:nvSpPr>
          <p:cNvPr id="15" name="Subtitle 2">
            <a:extLst>
              <a:ext uri="{FF2B5EF4-FFF2-40B4-BE49-F238E27FC236}">
                <a16:creationId xmlns:a16="http://schemas.microsoft.com/office/drawing/2014/main" id="{B9D2F894-0EA2-4993-9BCA-D04D4A557F54}"/>
              </a:ext>
            </a:extLst>
          </p:cNvPr>
          <p:cNvSpPr txBox="1">
            <a:spLocks/>
          </p:cNvSpPr>
          <p:nvPr/>
        </p:nvSpPr>
        <p:spPr>
          <a:xfrm>
            <a:off x="271437" y="2618960"/>
            <a:ext cx="4581916" cy="16200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b="1"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WHO RECEIVES MAUNDY MONEY?</a:t>
            </a:r>
            <a:endParaRPr lang="id-ID" sz="3200" b="1"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3606611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FD98DCC4-700D-4122-9FBB-6A44E5FD859D}"/>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Isosceles Triangle 11">
            <a:extLst>
              <a:ext uri="{FF2B5EF4-FFF2-40B4-BE49-F238E27FC236}">
                <a16:creationId xmlns:a16="http://schemas.microsoft.com/office/drawing/2014/main" id="{30004FFF-DAB8-4CE8-A8E7-8259FAD345C6}"/>
              </a:ext>
            </a:extLst>
          </p:cNvPr>
          <p:cNvSpPr/>
          <p:nvPr/>
        </p:nvSpPr>
        <p:spPr>
          <a:xfrm rot="16200000">
            <a:off x="10158067" y="4824604"/>
            <a:ext cx="2184016" cy="1882772"/>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Placeholder 12">
            <a:extLst>
              <a:ext uri="{FF2B5EF4-FFF2-40B4-BE49-F238E27FC236}">
                <a16:creationId xmlns:a16="http://schemas.microsoft.com/office/drawing/2014/main" id="{196E31B3-4572-4CEE-A152-49A5F63FE384}"/>
              </a:ext>
            </a:extLst>
          </p:cNvPr>
          <p:cNvPicPr>
            <a:picLocks noGrp="1" noChangeAspect="1"/>
          </p:cNvPicPr>
          <p:nvPr>
            <p:ph type="pic" sz="quarter" idx="27"/>
          </p:nvPr>
        </p:nvPicPr>
        <p:blipFill>
          <a:blip r:embed="rId2">
            <a:extLst>
              <a:ext uri="{28A0092B-C50C-407E-A947-70E740481C1C}">
                <a14:useLocalDpi xmlns:a14="http://schemas.microsoft.com/office/drawing/2010/main" val="0"/>
              </a:ext>
            </a:extLst>
          </a:blip>
          <a:srcRect l="8868" r="8868"/>
          <a:stretch>
            <a:fillRect/>
          </a:stretch>
        </p:blipFill>
        <p:spPr/>
      </p:pic>
      <p:sp>
        <p:nvSpPr>
          <p:cNvPr id="14" name="Subtitle 2">
            <a:extLst>
              <a:ext uri="{FF2B5EF4-FFF2-40B4-BE49-F238E27FC236}">
                <a16:creationId xmlns:a16="http://schemas.microsoft.com/office/drawing/2014/main" id="{3EB4A1D4-4815-420C-B1F6-3238892DE982}"/>
              </a:ext>
            </a:extLst>
          </p:cNvPr>
          <p:cNvSpPr txBox="1">
            <a:spLocks/>
          </p:cNvSpPr>
          <p:nvPr/>
        </p:nvSpPr>
        <p:spPr>
          <a:xfrm>
            <a:off x="6911388" y="1988848"/>
            <a:ext cx="4033277" cy="18018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b="1"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WHY DO WE WASH FEET ON HOLY THURSDAY?</a:t>
            </a:r>
            <a:endParaRPr lang="id-ID" sz="3200" b="1"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3027181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8DB31CB3-415F-4E9A-830F-9B0CEB956FDE}"/>
              </a:ext>
            </a:extLst>
          </p:cNvPr>
          <p:cNvSpPr/>
          <p:nvPr/>
        </p:nvSpPr>
        <p:spPr>
          <a:xfrm>
            <a:off x="10115550" y="0"/>
            <a:ext cx="2076450" cy="2099894"/>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Freeform: Shape 36">
            <a:extLst>
              <a:ext uri="{FF2B5EF4-FFF2-40B4-BE49-F238E27FC236}">
                <a16:creationId xmlns:a16="http://schemas.microsoft.com/office/drawing/2014/main" id="{12727D1A-7A91-489B-94F4-CD8E77ADA015}"/>
              </a:ext>
            </a:extLst>
          </p:cNvPr>
          <p:cNvSpPr/>
          <p:nvPr/>
        </p:nvSpPr>
        <p:spPr>
          <a:xfrm rot="10800000">
            <a:off x="-2" y="3775586"/>
            <a:ext cx="3048001" cy="3082413"/>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B27B7252-9F4B-4C4D-B34F-A78F156F95E5}"/>
              </a:ext>
            </a:extLst>
          </p:cNvPr>
          <p:cNvSpPr txBox="1"/>
          <p:nvPr/>
        </p:nvSpPr>
        <p:spPr>
          <a:xfrm>
            <a:off x="3851870" y="3553964"/>
            <a:ext cx="4488259" cy="1079334"/>
          </a:xfrm>
          <a:prstGeom prst="rect">
            <a:avLst/>
          </a:prstGeom>
          <a:noFill/>
        </p:spPr>
        <p:txBody>
          <a:bodyPr wrap="square" rtlCol="0">
            <a:spAutoFit/>
          </a:bodyPr>
          <a:lstStyle/>
          <a:p>
            <a:pPr algn="just">
              <a:lnSpc>
                <a:spcPct val="150000"/>
              </a:lnSpc>
            </a:pPr>
            <a:r>
              <a:rPr lang="en-US" sz="11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Lorem Ipsum is simply dummy text of the printing and typesetting industry. </a:t>
            </a:r>
            <a:r>
              <a:rPr lang="id-ID" sz="11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 </a:t>
            </a:r>
            <a:r>
              <a:rPr lang="id-ID" sz="11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p>
        </p:txBody>
      </p:sp>
      <p:grpSp>
        <p:nvGrpSpPr>
          <p:cNvPr id="9" name="Group 8">
            <a:extLst>
              <a:ext uri="{FF2B5EF4-FFF2-40B4-BE49-F238E27FC236}">
                <a16:creationId xmlns:a16="http://schemas.microsoft.com/office/drawing/2014/main" id="{D3EAD549-92DE-473E-8AB3-1A3A7FE0705A}"/>
              </a:ext>
            </a:extLst>
          </p:cNvPr>
          <p:cNvGrpSpPr/>
          <p:nvPr/>
        </p:nvGrpSpPr>
        <p:grpSpPr>
          <a:xfrm>
            <a:off x="4157454" y="2288374"/>
            <a:ext cx="3805849" cy="1204035"/>
            <a:chOff x="4154248" y="2981285"/>
            <a:chExt cx="3805849" cy="1204035"/>
          </a:xfrm>
        </p:grpSpPr>
        <p:sp>
          <p:nvSpPr>
            <p:cNvPr id="10" name="TextBox 9">
              <a:extLst>
                <a:ext uri="{FF2B5EF4-FFF2-40B4-BE49-F238E27FC236}">
                  <a16:creationId xmlns:a16="http://schemas.microsoft.com/office/drawing/2014/main" id="{8D628FDE-1943-42B0-A5AA-DB5AAA0E48AE}"/>
                </a:ext>
              </a:extLst>
            </p:cNvPr>
            <p:cNvSpPr txBox="1"/>
            <p:nvPr/>
          </p:nvSpPr>
          <p:spPr>
            <a:xfrm>
              <a:off x="4247223" y="2981285"/>
              <a:ext cx="3619902" cy="1015663"/>
            </a:xfrm>
            <a:prstGeom prst="rect">
              <a:avLst/>
            </a:prstGeom>
            <a:noFill/>
          </p:spPr>
          <p:txBody>
            <a:bodyPr wrap="none" rtlCol="0">
              <a:spAutoFit/>
            </a:bodyPr>
            <a:lstStyle/>
            <a:p>
              <a:pPr algn="ctr"/>
              <a:r>
                <a:rPr lang="en-US" sz="6000" dirty="0">
                  <a:solidFill>
                    <a:srgbClr val="FFC000"/>
                  </a:solidFill>
                  <a:latin typeface="Montserrat" panose="00000500000000000000" pitchFamily="2" charset="0"/>
                </a:rPr>
                <a:t>SUN</a:t>
              </a:r>
              <a:r>
                <a:rPr lang="en-US" sz="6000" dirty="0">
                  <a:solidFill>
                    <a:schemeClr val="tx1">
                      <a:lumMod val="75000"/>
                      <a:lumOff val="25000"/>
                    </a:schemeClr>
                  </a:solidFill>
                  <a:latin typeface="Montserrat" panose="00000500000000000000" pitchFamily="2" charset="0"/>
                </a:rPr>
                <a:t>DAY</a:t>
              </a:r>
            </a:p>
          </p:txBody>
        </p:sp>
        <p:sp>
          <p:nvSpPr>
            <p:cNvPr id="13" name="TextBox 12">
              <a:extLst>
                <a:ext uri="{FF2B5EF4-FFF2-40B4-BE49-F238E27FC236}">
                  <a16:creationId xmlns:a16="http://schemas.microsoft.com/office/drawing/2014/main" id="{884794F2-3540-46EB-95A8-415A4C8C586A}"/>
                </a:ext>
              </a:extLst>
            </p:cNvPr>
            <p:cNvSpPr txBox="1"/>
            <p:nvPr/>
          </p:nvSpPr>
          <p:spPr>
            <a:xfrm>
              <a:off x="4154248" y="3877543"/>
              <a:ext cx="3805849" cy="307777"/>
            </a:xfrm>
            <a:prstGeom prst="rect">
              <a:avLst/>
            </a:prstGeom>
            <a:noFill/>
          </p:spPr>
          <p:txBody>
            <a:bodyPr wrap="none" rtlCol="0">
              <a:spAutoFit/>
            </a:bodyPr>
            <a:lstStyle/>
            <a:p>
              <a:pPr algn="ctr"/>
              <a:r>
                <a:rPr lang="en-US" sz="14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POWERPOINT PRESENTATION Template</a:t>
              </a:r>
            </a:p>
          </p:txBody>
        </p:sp>
      </p:grpSp>
    </p:spTree>
    <p:extLst>
      <p:ext uri="{BB962C8B-B14F-4D97-AF65-F5344CB8AC3E}">
        <p14:creationId xmlns:p14="http://schemas.microsoft.com/office/powerpoint/2010/main" val="3276349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44CA0FB-04CA-4370-B816-3BB9864F0097}"/>
              </a:ext>
            </a:extLst>
          </p:cNvPr>
          <p:cNvSpPr/>
          <p:nvPr/>
        </p:nvSpPr>
        <p:spPr>
          <a:xfrm>
            <a:off x="5239658" y="1636090"/>
            <a:ext cx="2685140" cy="52219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71371D9-69F7-4AA6-A9C6-0804809F492D}"/>
              </a:ext>
            </a:extLst>
          </p:cNvPr>
          <p:cNvSpPr/>
          <p:nvPr/>
        </p:nvSpPr>
        <p:spPr>
          <a:xfrm>
            <a:off x="7924799" y="-14554"/>
            <a:ext cx="4267201" cy="6872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6272BAD5-3C36-4D9A-8FAD-316AD10D184A}"/>
              </a:ext>
            </a:extLst>
          </p:cNvPr>
          <p:cNvSpPr txBox="1"/>
          <p:nvPr/>
        </p:nvSpPr>
        <p:spPr>
          <a:xfrm>
            <a:off x="757637" y="5004659"/>
            <a:ext cx="4012615" cy="1396729"/>
          </a:xfrm>
          <a:prstGeom prst="rect">
            <a:avLst/>
          </a:prstGeom>
          <a:noFill/>
        </p:spPr>
        <p:txBody>
          <a:bodyPr wrap="square" rtlCol="0">
            <a:spAutoFit/>
          </a:bodyPr>
          <a:lstStyle/>
          <a:p>
            <a:pPr algn="just">
              <a:lnSpc>
                <a:spcPct val="200000"/>
              </a:lnSpc>
            </a:pPr>
            <a:r>
              <a:rPr lang="id-ID"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p>
          <a:p>
            <a:pPr algn="just">
              <a:lnSpc>
                <a:spcPct val="200000"/>
              </a:lnSpc>
            </a:pPr>
            <a:endPar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endParaRPr>
          </a:p>
        </p:txBody>
      </p:sp>
      <p:sp>
        <p:nvSpPr>
          <p:cNvPr id="17" name="TextBox 16">
            <a:extLst>
              <a:ext uri="{FF2B5EF4-FFF2-40B4-BE49-F238E27FC236}">
                <a16:creationId xmlns:a16="http://schemas.microsoft.com/office/drawing/2014/main" id="{9F795DE8-8317-4BC9-BDD7-2D196C4CDB64}"/>
              </a:ext>
            </a:extLst>
          </p:cNvPr>
          <p:cNvSpPr txBox="1"/>
          <p:nvPr/>
        </p:nvSpPr>
        <p:spPr>
          <a:xfrm>
            <a:off x="757637" y="4585652"/>
            <a:ext cx="4012615" cy="381066"/>
          </a:xfrm>
          <a:prstGeom prst="rect">
            <a:avLst/>
          </a:prstGeom>
          <a:noFill/>
        </p:spPr>
        <p:txBody>
          <a:bodyPr wrap="square" rtlCol="0">
            <a:spAutoFit/>
          </a:bodyPr>
          <a:lstStyle/>
          <a:p>
            <a:pPr algn="just">
              <a:lnSpc>
                <a:spcPct val="200000"/>
              </a:lnSpc>
            </a:pPr>
            <a:r>
              <a:rPr lang="id-ID" sz="1100" dirty="0">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rPr>
              <a:t>L</a:t>
            </a:r>
            <a:r>
              <a:rPr lang="en-US" sz="1100" dirty="0" err="1">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rPr>
              <a:t>orem</a:t>
            </a:r>
            <a:r>
              <a:rPr lang="en-US" sz="1100" dirty="0">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rPr>
              <a:t> Ipsum is simply dummy text of the printing.</a:t>
            </a:r>
            <a:endParaRPr lang="en-US" sz="1200" dirty="0">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endParaRPr>
          </a:p>
        </p:txBody>
      </p:sp>
      <p:sp>
        <p:nvSpPr>
          <p:cNvPr id="18" name="Freeform: Shape 17">
            <a:extLst>
              <a:ext uri="{FF2B5EF4-FFF2-40B4-BE49-F238E27FC236}">
                <a16:creationId xmlns:a16="http://schemas.microsoft.com/office/drawing/2014/main" id="{4B454C34-A906-4834-B0CB-4F07AD72DF64}"/>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Placeholder 2">
            <a:extLst>
              <a:ext uri="{FF2B5EF4-FFF2-40B4-BE49-F238E27FC236}">
                <a16:creationId xmlns:a16="http://schemas.microsoft.com/office/drawing/2014/main" id="{52AFF54A-C5D2-4C57-84A9-6CA5098FC80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2422" r="32422"/>
          <a:stretch>
            <a:fillRect/>
          </a:stretch>
        </p:blipFill>
        <p:spPr/>
      </p:pic>
      <p:pic>
        <p:nvPicPr>
          <p:cNvPr id="21" name="Picture Placeholder 20">
            <a:extLst>
              <a:ext uri="{FF2B5EF4-FFF2-40B4-BE49-F238E27FC236}">
                <a16:creationId xmlns:a16="http://schemas.microsoft.com/office/drawing/2014/main" id="{AE94A1CF-CC94-4470-AE2D-5AA113599F24}"/>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1334" b="11334"/>
          <a:stretch>
            <a:fillRect/>
          </a:stretch>
        </p:blipFill>
        <p:spPr/>
      </p:pic>
      <p:sp>
        <p:nvSpPr>
          <p:cNvPr id="22" name="Subtitle 2">
            <a:extLst>
              <a:ext uri="{FF2B5EF4-FFF2-40B4-BE49-F238E27FC236}">
                <a16:creationId xmlns:a16="http://schemas.microsoft.com/office/drawing/2014/main" id="{ED8A1497-615A-43A9-B59E-D466AE2D883D}"/>
              </a:ext>
            </a:extLst>
          </p:cNvPr>
          <p:cNvSpPr txBox="1">
            <a:spLocks/>
          </p:cNvSpPr>
          <p:nvPr/>
        </p:nvSpPr>
        <p:spPr>
          <a:xfrm>
            <a:off x="757637" y="2783843"/>
            <a:ext cx="4033277" cy="18018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b="1"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WHAT DID JESUS DO ON MONDAY OF HOLY WEEK?</a:t>
            </a:r>
            <a:endParaRPr lang="id-ID" sz="3200" b="1"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3304691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6153342-A4DC-429C-BB57-5FD96CD8A71A}"/>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3281" b="13281"/>
          <a:stretch>
            <a:fillRect/>
          </a:stretch>
        </p:blipFill>
        <p:spPr/>
      </p:pic>
      <p:sp>
        <p:nvSpPr>
          <p:cNvPr id="19" name="Isosceles Triangle 18">
            <a:extLst>
              <a:ext uri="{FF2B5EF4-FFF2-40B4-BE49-F238E27FC236}">
                <a16:creationId xmlns:a16="http://schemas.microsoft.com/office/drawing/2014/main" id="{981F7B74-B0C9-4DBD-9DDC-8402414474E2}"/>
              </a:ext>
            </a:extLst>
          </p:cNvPr>
          <p:cNvSpPr/>
          <p:nvPr/>
        </p:nvSpPr>
        <p:spPr>
          <a:xfrm>
            <a:off x="0" y="1615339"/>
            <a:ext cx="6081486" cy="5242661"/>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449C9E4E-5508-4263-BF4D-8C38DA632224}"/>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eeform: Shape 4">
            <a:extLst>
              <a:ext uri="{FF2B5EF4-FFF2-40B4-BE49-F238E27FC236}">
                <a16:creationId xmlns:a16="http://schemas.microsoft.com/office/drawing/2014/main" id="{E51B0B8D-DD2B-42BA-B9D0-8B67895A66A1}"/>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4D961C66-42BC-40A3-9D1D-9BC304B264B1}"/>
              </a:ext>
            </a:extLst>
          </p:cNvPr>
          <p:cNvSpPr txBox="1"/>
          <p:nvPr/>
        </p:nvSpPr>
        <p:spPr>
          <a:xfrm>
            <a:off x="7391985" y="5374972"/>
            <a:ext cx="4012615" cy="1396729"/>
          </a:xfrm>
          <a:prstGeom prst="rect">
            <a:avLst/>
          </a:prstGeom>
          <a:noFill/>
        </p:spPr>
        <p:txBody>
          <a:bodyPr wrap="square" rtlCol="0">
            <a:spAutoFit/>
          </a:bodyPr>
          <a:lstStyle/>
          <a:p>
            <a:pPr algn="r">
              <a:lnSpc>
                <a:spcPct val="200000"/>
              </a:lnSpc>
            </a:pPr>
            <a:r>
              <a:rPr lang="id-ID"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p>
          <a:p>
            <a:pPr algn="r">
              <a:lnSpc>
                <a:spcPct val="200000"/>
              </a:lnSpc>
            </a:pPr>
            <a:endPar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endParaRPr>
          </a:p>
        </p:txBody>
      </p:sp>
      <p:sp>
        <p:nvSpPr>
          <p:cNvPr id="8" name="TextBox 7">
            <a:extLst>
              <a:ext uri="{FF2B5EF4-FFF2-40B4-BE49-F238E27FC236}">
                <a16:creationId xmlns:a16="http://schemas.microsoft.com/office/drawing/2014/main" id="{92CABE23-FF45-4212-AB95-75BE65E250E4}"/>
              </a:ext>
            </a:extLst>
          </p:cNvPr>
          <p:cNvSpPr txBox="1"/>
          <p:nvPr/>
        </p:nvSpPr>
        <p:spPr>
          <a:xfrm>
            <a:off x="7391985" y="4955965"/>
            <a:ext cx="4012615" cy="381066"/>
          </a:xfrm>
          <a:prstGeom prst="rect">
            <a:avLst/>
          </a:prstGeom>
          <a:noFill/>
        </p:spPr>
        <p:txBody>
          <a:bodyPr wrap="square" rtlCol="0">
            <a:spAutoFit/>
          </a:bodyPr>
          <a:lstStyle/>
          <a:p>
            <a:pPr algn="r">
              <a:lnSpc>
                <a:spcPct val="200000"/>
              </a:lnSpc>
            </a:pPr>
            <a:r>
              <a:rPr lang="id-ID" sz="1100" dirty="0">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rPr>
              <a:t>L</a:t>
            </a:r>
            <a:r>
              <a:rPr lang="en-US" sz="1100" dirty="0" err="1">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rPr>
              <a:t>orem</a:t>
            </a:r>
            <a:r>
              <a:rPr lang="en-US" sz="1100" dirty="0">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rPr>
              <a:t> Ipsum is simply dummy text of the printing.</a:t>
            </a:r>
            <a:endParaRPr lang="en-US" sz="1200" dirty="0">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endParaRPr>
          </a:p>
        </p:txBody>
      </p:sp>
      <p:sp>
        <p:nvSpPr>
          <p:cNvPr id="14" name="Subtitle 2">
            <a:extLst>
              <a:ext uri="{FF2B5EF4-FFF2-40B4-BE49-F238E27FC236}">
                <a16:creationId xmlns:a16="http://schemas.microsoft.com/office/drawing/2014/main" id="{6E6FA9AC-C3AC-43AF-8324-63D28C97406C}"/>
              </a:ext>
            </a:extLst>
          </p:cNvPr>
          <p:cNvSpPr txBox="1">
            <a:spLocks/>
          </p:cNvSpPr>
          <p:nvPr/>
        </p:nvSpPr>
        <p:spPr>
          <a:xfrm>
            <a:off x="7912024" y="1627191"/>
            <a:ext cx="4059582" cy="18018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b="1"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HOW LONG DOES EASTER LAST?</a:t>
            </a:r>
            <a:endParaRPr lang="id-ID" sz="3200" b="1"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1757098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A324BDB-0FA3-4297-9D20-EBE39F2139CE}"/>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5324" b="5324"/>
          <a:stretch>
            <a:fillRect/>
          </a:stretch>
        </p:blipFill>
        <p:spPr/>
      </p:pic>
      <p:sp>
        <p:nvSpPr>
          <p:cNvPr id="21" name="Rectangle 20"/>
          <p:cNvSpPr/>
          <p:nvPr/>
        </p:nvSpPr>
        <p:spPr>
          <a:xfrm>
            <a:off x="4782904" y="3280044"/>
            <a:ext cx="5173895" cy="2593645"/>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200000"/>
              </a:lnSpc>
            </a:pPr>
            <a:endParaRPr lang="id-ID" sz="1400">
              <a:solidFill>
                <a:schemeClr val="tx1">
                  <a:lumMod val="85000"/>
                  <a:lumOff val="15000"/>
                </a:schemeClr>
              </a:solidFill>
              <a:latin typeface="Montserrat" panose="00000500000000000000" pitchFamily="2" charset="0"/>
            </a:endParaRPr>
          </a:p>
        </p:txBody>
      </p:sp>
      <p:sp>
        <p:nvSpPr>
          <p:cNvPr id="28" name="TextBox 27">
            <a:extLst>
              <a:ext uri="{FF2B5EF4-FFF2-40B4-BE49-F238E27FC236}">
                <a16:creationId xmlns:a16="http://schemas.microsoft.com/office/drawing/2014/main" id="{CDDAB71B-138F-43DF-B092-9DB001AABA5D}"/>
              </a:ext>
            </a:extLst>
          </p:cNvPr>
          <p:cNvSpPr txBox="1"/>
          <p:nvPr/>
        </p:nvSpPr>
        <p:spPr>
          <a:xfrm>
            <a:off x="7805795" y="3545761"/>
            <a:ext cx="1769908" cy="2201500"/>
          </a:xfrm>
          <a:prstGeom prst="rect">
            <a:avLst/>
          </a:prstGeom>
          <a:noFill/>
        </p:spPr>
        <p:txBody>
          <a:bodyPr wrap="square" rtlCol="0">
            <a:spAutoFit/>
          </a:bodyPr>
          <a:lstStyle/>
          <a:p>
            <a:pPr algn="just">
              <a:lnSpc>
                <a:spcPct val="200000"/>
              </a:lnSpc>
            </a:pPr>
            <a:r>
              <a:rPr lang="id-ID" sz="10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10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10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simply dummy text of the printing and typesetting industry. </a:t>
            </a:r>
          </a:p>
          <a:p>
            <a:pPr algn="just">
              <a:lnSpc>
                <a:spcPct val="200000"/>
              </a:lnSpc>
            </a:pPr>
            <a:r>
              <a:rPr lang="en-US" sz="10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simply </a:t>
            </a:r>
            <a:r>
              <a:rPr lang="en-US" sz="10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dumm</a:t>
            </a:r>
            <a:r>
              <a:rPr lang="en-US" sz="10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a:t>
            </a:r>
          </a:p>
        </p:txBody>
      </p:sp>
      <p:grpSp>
        <p:nvGrpSpPr>
          <p:cNvPr id="29" name="Group 28"/>
          <p:cNvGrpSpPr/>
          <p:nvPr/>
        </p:nvGrpSpPr>
        <p:grpSpPr>
          <a:xfrm>
            <a:off x="5138201" y="3820029"/>
            <a:ext cx="2068559" cy="1883903"/>
            <a:chOff x="3502451" y="3528774"/>
            <a:chExt cx="2068559" cy="1883903"/>
          </a:xfrm>
        </p:grpSpPr>
        <p:grpSp>
          <p:nvGrpSpPr>
            <p:cNvPr id="30" name="Group 29">
              <a:extLst>
                <a:ext uri="{FF2B5EF4-FFF2-40B4-BE49-F238E27FC236}">
                  <a16:creationId xmlns:a16="http://schemas.microsoft.com/office/drawing/2014/main" id="{4B265A6B-2666-4B14-AE4E-A0176A753F86}"/>
                </a:ext>
              </a:extLst>
            </p:cNvPr>
            <p:cNvGrpSpPr/>
            <p:nvPr/>
          </p:nvGrpSpPr>
          <p:grpSpPr>
            <a:xfrm>
              <a:off x="4275053" y="3528774"/>
              <a:ext cx="541549" cy="473971"/>
              <a:chOff x="2569485" y="4937446"/>
              <a:chExt cx="464344" cy="406400"/>
            </a:xfrm>
            <a:solidFill>
              <a:schemeClr val="bg1">
                <a:lumMod val="95000"/>
              </a:schemeClr>
            </a:solidFill>
          </p:grpSpPr>
          <p:sp>
            <p:nvSpPr>
              <p:cNvPr id="33" name="AutoShape 103">
                <a:extLst>
                  <a:ext uri="{FF2B5EF4-FFF2-40B4-BE49-F238E27FC236}">
                    <a16:creationId xmlns:a16="http://schemas.microsoft.com/office/drawing/2014/main" id="{3423D87A-DD9D-4E69-B13E-E6E6857A9FF5}"/>
                  </a:ext>
                </a:extLst>
              </p:cNvPr>
              <p:cNvSpPr>
                <a:spLocks/>
              </p:cNvSpPr>
              <p:nvPr/>
            </p:nvSpPr>
            <p:spPr bwMode="auto">
              <a:xfrm>
                <a:off x="2642510" y="5009678"/>
                <a:ext cx="166688" cy="109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just" defTabSz="228543" fontAlgn="base" hangingPunct="0">
                  <a:lnSpc>
                    <a:spcPct val="200000"/>
                  </a:lnSpc>
                  <a:spcBef>
                    <a:spcPct val="0"/>
                  </a:spcBef>
                  <a:spcAft>
                    <a:spcPct val="0"/>
                  </a:spcAft>
                </a:pPr>
                <a:endParaRPr lang="en-US" sz="1200">
                  <a:solidFill>
                    <a:schemeClr val="tx1">
                      <a:lumMod val="85000"/>
                      <a:lumOff val="15000"/>
                    </a:schemeClr>
                  </a:solidFill>
                  <a:effectLst>
                    <a:outerShdw blurRad="38100" dist="38100" dir="2700000" algn="tl">
                      <a:srgbClr val="000000"/>
                    </a:outerShdw>
                  </a:effectLst>
                  <a:latin typeface="Montserrat" panose="00000500000000000000" pitchFamily="2" charset="0"/>
                  <a:sym typeface="Gill Sans" charset="0"/>
                </a:endParaRPr>
              </a:p>
            </p:txBody>
          </p:sp>
          <p:sp>
            <p:nvSpPr>
              <p:cNvPr id="34" name="AutoShape 104">
                <a:extLst>
                  <a:ext uri="{FF2B5EF4-FFF2-40B4-BE49-F238E27FC236}">
                    <a16:creationId xmlns:a16="http://schemas.microsoft.com/office/drawing/2014/main" id="{87E3D2B3-D5DB-403A-9223-5604B2CB2AB2}"/>
                  </a:ext>
                </a:extLst>
              </p:cNvPr>
              <p:cNvSpPr>
                <a:spLocks/>
              </p:cNvSpPr>
              <p:nvPr/>
            </p:nvSpPr>
            <p:spPr bwMode="auto">
              <a:xfrm>
                <a:off x="2569485" y="4937446"/>
                <a:ext cx="464344"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just" defTabSz="228543" fontAlgn="base" hangingPunct="0">
                  <a:lnSpc>
                    <a:spcPct val="200000"/>
                  </a:lnSpc>
                  <a:spcBef>
                    <a:spcPct val="0"/>
                  </a:spcBef>
                  <a:spcAft>
                    <a:spcPct val="0"/>
                  </a:spcAft>
                </a:pPr>
                <a:endParaRPr lang="en-US" sz="1200">
                  <a:solidFill>
                    <a:schemeClr val="tx1">
                      <a:lumMod val="85000"/>
                      <a:lumOff val="15000"/>
                    </a:schemeClr>
                  </a:solidFill>
                  <a:effectLst>
                    <a:outerShdw blurRad="38100" dist="38100" dir="2700000" algn="tl">
                      <a:srgbClr val="000000"/>
                    </a:outerShdw>
                  </a:effectLst>
                  <a:latin typeface="Montserrat" panose="00000500000000000000" pitchFamily="2" charset="0"/>
                  <a:sym typeface="Gill Sans" charset="0"/>
                </a:endParaRPr>
              </a:p>
            </p:txBody>
          </p:sp>
        </p:grpSp>
        <p:sp>
          <p:nvSpPr>
            <p:cNvPr id="31" name="TextBox 30">
              <a:extLst>
                <a:ext uri="{FF2B5EF4-FFF2-40B4-BE49-F238E27FC236}">
                  <a16:creationId xmlns:a16="http://schemas.microsoft.com/office/drawing/2014/main" id="{A30B3B7C-CF39-40C8-B14C-A72ED3812C0B}"/>
                </a:ext>
              </a:extLst>
            </p:cNvPr>
            <p:cNvSpPr txBox="1"/>
            <p:nvPr/>
          </p:nvSpPr>
          <p:spPr>
            <a:xfrm>
              <a:off x="3502451" y="4442283"/>
              <a:ext cx="2068559" cy="970394"/>
            </a:xfrm>
            <a:prstGeom prst="rect">
              <a:avLst/>
            </a:prstGeom>
            <a:noFill/>
          </p:spPr>
          <p:txBody>
            <a:bodyPr wrap="square" rtlCol="0">
              <a:spAutoFit/>
            </a:bodyPr>
            <a:lstStyle/>
            <a:p>
              <a:pPr algn="just">
                <a:lnSpc>
                  <a:spcPct val="200000"/>
                </a:lnSpc>
                <a:tabLst>
                  <a:tab pos="1611313" algn="l"/>
                </a:tabLst>
              </a:pPr>
              <a:r>
                <a:rPr lang="id-ID" sz="1000" spc="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1000" spc="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1000" spc="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endParaRPr lang="id-ID" sz="1000" spc="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endParaRPr>
            </a:p>
          </p:txBody>
        </p:sp>
        <p:sp>
          <p:nvSpPr>
            <p:cNvPr id="32" name="TextBox 31">
              <a:extLst>
                <a:ext uri="{FF2B5EF4-FFF2-40B4-BE49-F238E27FC236}">
                  <a16:creationId xmlns:a16="http://schemas.microsoft.com/office/drawing/2014/main" id="{92C19D77-C6D0-4469-A96F-5819DDE441C8}"/>
                </a:ext>
              </a:extLst>
            </p:cNvPr>
            <p:cNvSpPr txBox="1"/>
            <p:nvPr/>
          </p:nvSpPr>
          <p:spPr>
            <a:xfrm>
              <a:off x="3502451" y="4131722"/>
              <a:ext cx="2068559" cy="381066"/>
            </a:xfrm>
            <a:prstGeom prst="rect">
              <a:avLst/>
            </a:prstGeom>
            <a:noFill/>
          </p:spPr>
          <p:txBody>
            <a:bodyPr wrap="square" rtlCol="0">
              <a:spAutoFit/>
            </a:bodyPr>
            <a:lstStyle/>
            <a:p>
              <a:pPr algn="just">
                <a:lnSpc>
                  <a:spcPct val="200000"/>
                </a:lnSpc>
                <a:tabLst>
                  <a:tab pos="1611313" algn="l"/>
                </a:tabLst>
              </a:pPr>
              <a:r>
                <a:rPr lang="en-US" sz="1100" spc="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Simple Text</a:t>
              </a:r>
              <a:endParaRPr lang="id-ID" sz="1100" spc="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endParaRPr>
            </a:p>
          </p:txBody>
        </p:sp>
      </p:grpSp>
      <p:sp>
        <p:nvSpPr>
          <p:cNvPr id="17" name="Freeform: Shape 16">
            <a:extLst>
              <a:ext uri="{FF2B5EF4-FFF2-40B4-BE49-F238E27FC236}">
                <a16:creationId xmlns:a16="http://schemas.microsoft.com/office/drawing/2014/main" id="{F451E793-3C54-442E-B292-D1FA1463C765}"/>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Placeholder 6">
            <a:extLst>
              <a:ext uri="{FF2B5EF4-FFF2-40B4-BE49-F238E27FC236}">
                <a16:creationId xmlns:a16="http://schemas.microsoft.com/office/drawing/2014/main" id="{61D0FE4F-E962-4754-A863-8658A606F088}"/>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43047" r="14989"/>
          <a:stretch/>
        </p:blipFill>
        <p:spPr>
          <a:xfrm>
            <a:off x="381000" y="559397"/>
            <a:ext cx="3505200" cy="5564167"/>
          </a:xfrm>
        </p:spPr>
      </p:pic>
      <p:sp>
        <p:nvSpPr>
          <p:cNvPr id="22" name="Subtitle 2">
            <a:extLst>
              <a:ext uri="{FF2B5EF4-FFF2-40B4-BE49-F238E27FC236}">
                <a16:creationId xmlns:a16="http://schemas.microsoft.com/office/drawing/2014/main" id="{D857DB52-5368-4C3A-B827-57501D6DE945}"/>
              </a:ext>
            </a:extLst>
          </p:cNvPr>
          <p:cNvSpPr txBox="1">
            <a:spLocks/>
          </p:cNvSpPr>
          <p:nvPr/>
        </p:nvSpPr>
        <p:spPr>
          <a:xfrm>
            <a:off x="7940160" y="1510430"/>
            <a:ext cx="3671269" cy="18018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b="1"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HOW IS GOOD FRIDAY CELEBRATED?</a:t>
            </a:r>
            <a:endParaRPr lang="id-ID" sz="3200" b="1"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1852942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92A8C008-7B76-4590-A065-F6744505CBC4}"/>
              </a:ext>
            </a:extLst>
          </p:cNvPr>
          <p:cNvSpPr/>
          <p:nvPr/>
        </p:nvSpPr>
        <p:spPr>
          <a:xfrm rot="16200000">
            <a:off x="5797876" y="464415"/>
            <a:ext cx="6867184" cy="5919987"/>
          </a:xfrm>
          <a:prstGeom prst="triangle">
            <a:avLst>
              <a:gd name="adj"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523620" y="1294018"/>
            <a:ext cx="4997884" cy="4269964"/>
          </a:xfrm>
          <a:prstGeom prst="rect">
            <a:avLst/>
          </a:prstGeom>
          <a:no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6200000">
            <a:off x="3778850" y="3336666"/>
            <a:ext cx="2798843" cy="184666"/>
          </a:xfrm>
          <a:prstGeom prst="rect">
            <a:avLst/>
          </a:prstGeom>
          <a:noFill/>
        </p:spPr>
        <p:txBody>
          <a:bodyPr wrap="none" lIns="0" tIns="0" rIns="0" bIns="0" rtlCol="0">
            <a:spAutoFit/>
          </a:bodyPr>
          <a:lstStyle/>
          <a:p>
            <a:r>
              <a:rPr lang="en-US" sz="1200" spc="600" dirty="0">
                <a:solidFill>
                  <a:schemeClr val="tx1">
                    <a:lumMod val="85000"/>
                    <a:lumOff val="15000"/>
                  </a:schemeClr>
                </a:solidFill>
                <a:latin typeface="Montserrat" panose="00000500000000000000" pitchFamily="2" charset="0"/>
                <a:ea typeface="Lato" panose="020F0502020204030203" pitchFamily="34" charset="0"/>
                <a:cs typeface="Lato" panose="020F0502020204030203" pitchFamily="34" charset="0"/>
              </a:rPr>
              <a:t>CEASTER TEMPLATE</a:t>
            </a:r>
          </a:p>
        </p:txBody>
      </p:sp>
      <p:sp>
        <p:nvSpPr>
          <p:cNvPr id="29" name="TextBox 28">
            <a:extLst>
              <a:ext uri="{FF2B5EF4-FFF2-40B4-BE49-F238E27FC236}">
                <a16:creationId xmlns:a16="http://schemas.microsoft.com/office/drawing/2014/main" id="{B3067F77-5E96-4A98-B4EA-C8EFEB1CDA53}"/>
              </a:ext>
            </a:extLst>
          </p:cNvPr>
          <p:cNvSpPr txBox="1"/>
          <p:nvPr/>
        </p:nvSpPr>
        <p:spPr>
          <a:xfrm>
            <a:off x="154745" y="4657131"/>
            <a:ext cx="3508632" cy="719621"/>
          </a:xfrm>
          <a:prstGeom prst="rect">
            <a:avLst/>
          </a:prstGeom>
          <a:noFill/>
        </p:spPr>
        <p:txBody>
          <a:bodyPr wrap="square" rtlCol="0">
            <a:spAutoFit/>
          </a:bodyPr>
          <a:lstStyle/>
          <a:p>
            <a:pPr algn="r">
              <a:lnSpc>
                <a:spcPct val="200000"/>
              </a:lnSpc>
            </a:pPr>
            <a:r>
              <a:rPr lang="id-ID"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a:t>
            </a:r>
          </a:p>
        </p:txBody>
      </p:sp>
      <p:sp>
        <p:nvSpPr>
          <p:cNvPr id="30" name="TextBox 29">
            <a:extLst>
              <a:ext uri="{FF2B5EF4-FFF2-40B4-BE49-F238E27FC236}">
                <a16:creationId xmlns:a16="http://schemas.microsoft.com/office/drawing/2014/main" id="{5EE0F11E-4AAC-44A4-9458-54E840989F54}"/>
              </a:ext>
            </a:extLst>
          </p:cNvPr>
          <p:cNvSpPr txBox="1"/>
          <p:nvPr/>
        </p:nvSpPr>
        <p:spPr>
          <a:xfrm>
            <a:off x="-2709896" y="4238124"/>
            <a:ext cx="6373273" cy="381066"/>
          </a:xfrm>
          <a:prstGeom prst="rect">
            <a:avLst/>
          </a:prstGeom>
          <a:noFill/>
        </p:spPr>
        <p:txBody>
          <a:bodyPr wrap="square" rtlCol="0">
            <a:spAutoFit/>
          </a:bodyPr>
          <a:lstStyle/>
          <a:p>
            <a:pPr algn="r">
              <a:lnSpc>
                <a:spcPct val="200000"/>
              </a:lnSpc>
            </a:pPr>
            <a:r>
              <a:rPr lang="id-ID" sz="1100" dirty="0">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rPr>
              <a:t>L</a:t>
            </a:r>
            <a:r>
              <a:rPr lang="en-US" sz="1100" dirty="0" err="1">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rPr>
              <a:t>orem</a:t>
            </a:r>
            <a:r>
              <a:rPr lang="en-US" sz="1100" dirty="0">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rPr>
              <a:t> Ipsum is simply dummy text of the printing.</a:t>
            </a:r>
            <a:endParaRPr lang="en-US" sz="1200" dirty="0">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endParaRPr>
          </a:p>
        </p:txBody>
      </p:sp>
      <p:sp>
        <p:nvSpPr>
          <p:cNvPr id="31" name="Freeform: Shape 30">
            <a:extLst>
              <a:ext uri="{FF2B5EF4-FFF2-40B4-BE49-F238E27FC236}">
                <a16:creationId xmlns:a16="http://schemas.microsoft.com/office/drawing/2014/main" id="{C269851D-18A0-4E2F-9523-6ADB4B3E6AEE}"/>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Placeholder 6">
            <a:extLst>
              <a:ext uri="{FF2B5EF4-FFF2-40B4-BE49-F238E27FC236}">
                <a16:creationId xmlns:a16="http://schemas.microsoft.com/office/drawing/2014/main" id="{53FDB2EE-F709-4F9F-A0F1-0948440360A9}"/>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613" b="613"/>
          <a:stretch>
            <a:fillRect/>
          </a:stretch>
        </p:blipFill>
        <p:spPr/>
      </p:pic>
      <p:pic>
        <p:nvPicPr>
          <p:cNvPr id="4" name="Picture Placeholder 3">
            <a:extLst>
              <a:ext uri="{FF2B5EF4-FFF2-40B4-BE49-F238E27FC236}">
                <a16:creationId xmlns:a16="http://schemas.microsoft.com/office/drawing/2014/main" id="{5A6E97FD-9189-430D-A957-8E7B78ED04EF}"/>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4652" r="39792"/>
          <a:stretch/>
        </p:blipFill>
        <p:spPr>
          <a:xfrm>
            <a:off x="6246236" y="1558960"/>
            <a:ext cx="2226294" cy="3908286"/>
          </a:xfrm>
        </p:spPr>
      </p:pic>
      <p:sp>
        <p:nvSpPr>
          <p:cNvPr id="15" name="Subtitle 2">
            <a:extLst>
              <a:ext uri="{FF2B5EF4-FFF2-40B4-BE49-F238E27FC236}">
                <a16:creationId xmlns:a16="http://schemas.microsoft.com/office/drawing/2014/main" id="{DE206425-ADD8-4B02-8CF5-859C1B78276A}"/>
              </a:ext>
            </a:extLst>
          </p:cNvPr>
          <p:cNvSpPr txBox="1">
            <a:spLocks/>
          </p:cNvSpPr>
          <p:nvPr/>
        </p:nvSpPr>
        <p:spPr>
          <a:xfrm>
            <a:off x="73426" y="2855322"/>
            <a:ext cx="3671269" cy="18018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b="1"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WHAT HAPPENS EASTER VIGIL?</a:t>
            </a:r>
            <a:endParaRPr lang="id-ID" sz="3200" b="1"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3007098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sosceles Triangle 29">
            <a:extLst>
              <a:ext uri="{FF2B5EF4-FFF2-40B4-BE49-F238E27FC236}">
                <a16:creationId xmlns:a16="http://schemas.microsoft.com/office/drawing/2014/main" id="{6A2B5C11-3AAB-42C2-ACC2-4280A16DDA35}"/>
              </a:ext>
            </a:extLst>
          </p:cNvPr>
          <p:cNvSpPr/>
          <p:nvPr/>
        </p:nvSpPr>
        <p:spPr>
          <a:xfrm rot="16200000">
            <a:off x="7707449" y="2373987"/>
            <a:ext cx="4816162" cy="4151864"/>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059A2E72-AD40-4C09-8303-9561E99375A2}"/>
              </a:ext>
            </a:extLst>
          </p:cNvPr>
          <p:cNvSpPr/>
          <p:nvPr/>
        </p:nvSpPr>
        <p:spPr>
          <a:xfrm>
            <a:off x="0" y="938013"/>
            <a:ext cx="6867184" cy="5919987"/>
          </a:xfrm>
          <a:prstGeom prst="triangle">
            <a:avLst>
              <a:gd name="adj"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900363" y="5312305"/>
            <a:ext cx="1391407" cy="276999"/>
          </a:xfrm>
          <a:prstGeom prst="rect">
            <a:avLst/>
          </a:prstGeom>
          <a:noFill/>
        </p:spPr>
        <p:txBody>
          <a:bodyPr wrap="none" lIns="0" tIns="0" rIns="0" bIns="0" rtlCol="0">
            <a:spAutoFit/>
          </a:bodyPr>
          <a:lstStyle/>
          <a:p>
            <a:r>
              <a:rPr lang="en-US">
                <a:solidFill>
                  <a:schemeClr val="bg1"/>
                </a:solidFill>
                <a:latin typeface="Lato Bold" panose="020F0502020204030203" pitchFamily="34" charset="0"/>
                <a:ea typeface="Lato Bold" panose="020F0502020204030203" pitchFamily="34" charset="0"/>
                <a:cs typeface="Lato Bold" panose="020F0502020204030203" pitchFamily="34" charset="0"/>
              </a:rPr>
              <a:t>MR DEPTRAI</a:t>
            </a:r>
          </a:p>
        </p:txBody>
      </p:sp>
      <p:sp>
        <p:nvSpPr>
          <p:cNvPr id="15" name="TextBox 14"/>
          <p:cNvSpPr txBox="1"/>
          <p:nvPr/>
        </p:nvSpPr>
        <p:spPr>
          <a:xfrm>
            <a:off x="6900363" y="5595219"/>
            <a:ext cx="629981" cy="215444"/>
          </a:xfrm>
          <a:prstGeom prst="rect">
            <a:avLst/>
          </a:prstGeom>
          <a:noFill/>
        </p:spPr>
        <p:txBody>
          <a:bodyPr wrap="none" lIns="0" tIns="0" rIns="0" bIns="0" rtlCol="0">
            <a:spAutoFit/>
          </a:bodyPr>
          <a:lstStyle/>
          <a:p>
            <a:r>
              <a:rPr lang="en-US" sz="1400" i="1">
                <a:solidFill>
                  <a:schemeClr val="bg1"/>
                </a:solidFill>
                <a:latin typeface="Lato Medium" panose="020F0502020204030203" pitchFamily="34" charset="0"/>
                <a:ea typeface="Lato Medium" panose="020F0502020204030203" pitchFamily="34" charset="0"/>
                <a:cs typeface="Lato Medium" panose="020F0502020204030203" pitchFamily="34" charset="0"/>
              </a:rPr>
              <a:t>designer</a:t>
            </a:r>
          </a:p>
        </p:txBody>
      </p:sp>
      <p:cxnSp>
        <p:nvCxnSpPr>
          <p:cNvPr id="18" name="Straight Connector 17"/>
          <p:cNvCxnSpPr/>
          <p:nvPr/>
        </p:nvCxnSpPr>
        <p:spPr>
          <a:xfrm>
            <a:off x="6900363" y="5123329"/>
            <a:ext cx="5073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C5F5055-2F51-4F70-BF45-1FFBFE500E30}"/>
              </a:ext>
            </a:extLst>
          </p:cNvPr>
          <p:cNvSpPr txBox="1"/>
          <p:nvPr/>
        </p:nvSpPr>
        <p:spPr>
          <a:xfrm>
            <a:off x="1713268" y="1637477"/>
            <a:ext cx="4012615" cy="1396729"/>
          </a:xfrm>
          <a:prstGeom prst="rect">
            <a:avLst/>
          </a:prstGeom>
          <a:noFill/>
        </p:spPr>
        <p:txBody>
          <a:bodyPr wrap="square" rtlCol="0">
            <a:spAutoFit/>
          </a:bodyPr>
          <a:lstStyle/>
          <a:p>
            <a:pPr algn="just">
              <a:lnSpc>
                <a:spcPct val="200000"/>
              </a:lnSpc>
            </a:pPr>
            <a:r>
              <a:rPr lang="id-ID"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p>
          <a:p>
            <a:pPr algn="just">
              <a:lnSpc>
                <a:spcPct val="200000"/>
              </a:lnSpc>
            </a:pPr>
            <a:endPar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endParaRPr>
          </a:p>
        </p:txBody>
      </p:sp>
      <p:sp>
        <p:nvSpPr>
          <p:cNvPr id="27" name="TextBox 26">
            <a:extLst>
              <a:ext uri="{FF2B5EF4-FFF2-40B4-BE49-F238E27FC236}">
                <a16:creationId xmlns:a16="http://schemas.microsoft.com/office/drawing/2014/main" id="{95155854-9B63-4261-85B4-C7FCBA694CA8}"/>
              </a:ext>
            </a:extLst>
          </p:cNvPr>
          <p:cNvSpPr txBox="1"/>
          <p:nvPr/>
        </p:nvSpPr>
        <p:spPr>
          <a:xfrm>
            <a:off x="1713268" y="1218470"/>
            <a:ext cx="4012615" cy="381066"/>
          </a:xfrm>
          <a:prstGeom prst="rect">
            <a:avLst/>
          </a:prstGeom>
          <a:noFill/>
        </p:spPr>
        <p:txBody>
          <a:bodyPr wrap="square" rtlCol="0">
            <a:spAutoFit/>
          </a:bodyPr>
          <a:lstStyle/>
          <a:p>
            <a:pPr algn="just">
              <a:lnSpc>
                <a:spcPct val="200000"/>
              </a:lnSpc>
            </a:pPr>
            <a:r>
              <a:rPr lang="id-ID" sz="1100" dirty="0">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rPr>
              <a:t>L</a:t>
            </a:r>
            <a:r>
              <a:rPr lang="en-US" sz="1100" dirty="0" err="1">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rPr>
              <a:t>orem</a:t>
            </a:r>
            <a:r>
              <a:rPr lang="en-US" sz="1100" dirty="0">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rPr>
              <a:t> Ipsum is simply dummy text of the printing.</a:t>
            </a:r>
            <a:endParaRPr lang="en-US" sz="1200" dirty="0">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endParaRPr>
          </a:p>
        </p:txBody>
      </p:sp>
      <p:sp>
        <p:nvSpPr>
          <p:cNvPr id="29" name="Freeform: Shape 28">
            <a:extLst>
              <a:ext uri="{FF2B5EF4-FFF2-40B4-BE49-F238E27FC236}">
                <a16:creationId xmlns:a16="http://schemas.microsoft.com/office/drawing/2014/main" id="{43BA0929-A0CF-4ED9-9387-C4BCD5F3605A}"/>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C497E8B3-77D0-4557-81DE-118A0E028F95}"/>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Placeholder 3">
            <a:extLst>
              <a:ext uri="{FF2B5EF4-FFF2-40B4-BE49-F238E27FC236}">
                <a16:creationId xmlns:a16="http://schemas.microsoft.com/office/drawing/2014/main" id="{C6D1002B-E125-40B9-8FA4-2FE7F93EF1A8}"/>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8182" b="28182"/>
          <a:stretch>
            <a:fillRect/>
          </a:stretch>
        </p:blipFill>
        <p:spPr/>
      </p:pic>
      <p:pic>
        <p:nvPicPr>
          <p:cNvPr id="7" name="Picture Placeholder 6">
            <a:extLst>
              <a:ext uri="{FF2B5EF4-FFF2-40B4-BE49-F238E27FC236}">
                <a16:creationId xmlns:a16="http://schemas.microsoft.com/office/drawing/2014/main" id="{8D0150AD-2784-4A71-950B-790E222615F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968" b="968"/>
          <a:stretch>
            <a:fillRect/>
          </a:stretch>
        </p:blipFill>
        <p:spPr/>
      </p:pic>
      <p:sp>
        <p:nvSpPr>
          <p:cNvPr id="31" name="TextBox 30">
            <a:extLst>
              <a:ext uri="{FF2B5EF4-FFF2-40B4-BE49-F238E27FC236}">
                <a16:creationId xmlns:a16="http://schemas.microsoft.com/office/drawing/2014/main" id="{471A7289-3929-402C-8976-633A82CBE4A4}"/>
              </a:ext>
            </a:extLst>
          </p:cNvPr>
          <p:cNvSpPr txBox="1"/>
          <p:nvPr/>
        </p:nvSpPr>
        <p:spPr>
          <a:xfrm>
            <a:off x="6735434" y="1637477"/>
            <a:ext cx="4012615" cy="1396729"/>
          </a:xfrm>
          <a:prstGeom prst="rect">
            <a:avLst/>
          </a:prstGeom>
          <a:noFill/>
        </p:spPr>
        <p:txBody>
          <a:bodyPr wrap="square" rtlCol="0">
            <a:spAutoFit/>
          </a:bodyPr>
          <a:lstStyle/>
          <a:p>
            <a:pPr algn="just">
              <a:lnSpc>
                <a:spcPct val="200000"/>
              </a:lnSpc>
            </a:pPr>
            <a:r>
              <a:rPr lang="id-ID"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p>
          <a:p>
            <a:pPr algn="just">
              <a:lnSpc>
                <a:spcPct val="200000"/>
              </a:lnSpc>
            </a:pPr>
            <a:endPar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endParaRPr>
          </a:p>
        </p:txBody>
      </p:sp>
      <p:sp>
        <p:nvSpPr>
          <p:cNvPr id="32" name="TextBox 31">
            <a:extLst>
              <a:ext uri="{FF2B5EF4-FFF2-40B4-BE49-F238E27FC236}">
                <a16:creationId xmlns:a16="http://schemas.microsoft.com/office/drawing/2014/main" id="{5A7BF2EF-8479-4B46-AF4F-8E22FBF2663F}"/>
              </a:ext>
            </a:extLst>
          </p:cNvPr>
          <p:cNvSpPr txBox="1"/>
          <p:nvPr/>
        </p:nvSpPr>
        <p:spPr>
          <a:xfrm>
            <a:off x="6735434" y="1218470"/>
            <a:ext cx="4012615" cy="381066"/>
          </a:xfrm>
          <a:prstGeom prst="rect">
            <a:avLst/>
          </a:prstGeom>
          <a:noFill/>
        </p:spPr>
        <p:txBody>
          <a:bodyPr wrap="square" rtlCol="0">
            <a:spAutoFit/>
          </a:bodyPr>
          <a:lstStyle/>
          <a:p>
            <a:pPr algn="just">
              <a:lnSpc>
                <a:spcPct val="200000"/>
              </a:lnSpc>
            </a:pPr>
            <a:r>
              <a:rPr lang="id-ID" sz="1100" dirty="0">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rPr>
              <a:t>L</a:t>
            </a:r>
            <a:r>
              <a:rPr lang="en-US" sz="1100" dirty="0" err="1">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rPr>
              <a:t>orem</a:t>
            </a:r>
            <a:r>
              <a:rPr lang="en-US" sz="1100" dirty="0">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rPr>
              <a:t> Ipsum is simply dummy text of the printing.</a:t>
            </a:r>
            <a:endParaRPr lang="en-US" sz="1200" dirty="0">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3102435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4AF39ED-37FE-4B09-9B03-852E6496689B}"/>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4657" b="10969"/>
          <a:stretch/>
        </p:blipFill>
        <p:spPr>
          <a:xfrm>
            <a:off x="0" y="0"/>
            <a:ext cx="12192000" cy="6858000"/>
          </a:xfrm>
        </p:spPr>
      </p:pic>
      <p:sp>
        <p:nvSpPr>
          <p:cNvPr id="6" name="Rectangle 5">
            <a:extLst>
              <a:ext uri="{FF2B5EF4-FFF2-40B4-BE49-F238E27FC236}">
                <a16:creationId xmlns:a16="http://schemas.microsoft.com/office/drawing/2014/main" id="{4771BFEE-7BB1-4081-AF04-6CF5B3734B19}"/>
              </a:ext>
            </a:extLst>
          </p:cNvPr>
          <p:cNvSpPr/>
          <p:nvPr/>
        </p:nvSpPr>
        <p:spPr>
          <a:xfrm>
            <a:off x="155849" y="157162"/>
            <a:ext cx="11880299" cy="6543676"/>
          </a:xfrm>
          <a:prstGeom prst="rect">
            <a:avLst/>
          </a:prstGeom>
          <a:gradFill>
            <a:gsLst>
              <a:gs pos="0">
                <a:schemeClr val="accent1">
                  <a:lumMod val="73000"/>
                  <a:alpha val="50000"/>
                </a:schemeClr>
              </a:gs>
              <a:gs pos="100000">
                <a:schemeClr val="accent5">
                  <a:lumMod val="50000"/>
                  <a:alpha val="50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2B5EA34F-C55C-4E01-BD2E-8AE95C1AF0AC}"/>
              </a:ext>
            </a:extLst>
          </p:cNvPr>
          <p:cNvSpPr txBox="1"/>
          <p:nvPr/>
        </p:nvSpPr>
        <p:spPr>
          <a:xfrm>
            <a:off x="3877045" y="3429000"/>
            <a:ext cx="4437906" cy="1667059"/>
          </a:xfrm>
          <a:prstGeom prst="rect">
            <a:avLst/>
          </a:prstGeom>
          <a:noFill/>
        </p:spPr>
        <p:txBody>
          <a:bodyPr wrap="square" rtlCol="0">
            <a:spAutoFit/>
          </a:bodyPr>
          <a:lstStyle/>
          <a:p>
            <a:pPr algn="ctr">
              <a:lnSpc>
                <a:spcPct val="200000"/>
              </a:lnSpc>
            </a:pPr>
            <a:r>
              <a:rPr lang="id-ID" sz="1100" dirty="0">
                <a:solidFill>
                  <a:schemeClr val="bg1"/>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bg1"/>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bg1"/>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bg1"/>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bg1"/>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bg1"/>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 </a:t>
            </a:r>
            <a:r>
              <a:rPr lang="id-ID" sz="1100" dirty="0">
                <a:solidFill>
                  <a:schemeClr val="bg1"/>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bg1"/>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bg1"/>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p>
          <a:p>
            <a:pPr algn="ctr">
              <a:lnSpc>
                <a:spcPct val="150000"/>
              </a:lnSpc>
            </a:pPr>
            <a:endPar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grpSp>
        <p:nvGrpSpPr>
          <p:cNvPr id="10" name="Group 9">
            <a:extLst>
              <a:ext uri="{FF2B5EF4-FFF2-40B4-BE49-F238E27FC236}">
                <a16:creationId xmlns:a16="http://schemas.microsoft.com/office/drawing/2014/main" id="{8FA261F0-5B6B-4893-A018-5F9F7270431E}"/>
              </a:ext>
            </a:extLst>
          </p:cNvPr>
          <p:cNvGrpSpPr/>
          <p:nvPr/>
        </p:nvGrpSpPr>
        <p:grpSpPr>
          <a:xfrm>
            <a:off x="4193075" y="2224965"/>
            <a:ext cx="3805849" cy="1204035"/>
            <a:chOff x="4154248" y="2981285"/>
            <a:chExt cx="3805849" cy="1204035"/>
          </a:xfrm>
        </p:grpSpPr>
        <p:sp>
          <p:nvSpPr>
            <p:cNvPr id="11" name="TextBox 10">
              <a:extLst>
                <a:ext uri="{FF2B5EF4-FFF2-40B4-BE49-F238E27FC236}">
                  <a16:creationId xmlns:a16="http://schemas.microsoft.com/office/drawing/2014/main" id="{1D4A7188-EF5C-4C3C-A69A-CC45D8DA306D}"/>
                </a:ext>
              </a:extLst>
            </p:cNvPr>
            <p:cNvSpPr txBox="1"/>
            <p:nvPr/>
          </p:nvSpPr>
          <p:spPr>
            <a:xfrm>
              <a:off x="4247223" y="2981285"/>
              <a:ext cx="3619902" cy="1015663"/>
            </a:xfrm>
            <a:prstGeom prst="rect">
              <a:avLst/>
            </a:prstGeom>
            <a:noFill/>
          </p:spPr>
          <p:txBody>
            <a:bodyPr wrap="none" rtlCol="0">
              <a:spAutoFit/>
            </a:bodyPr>
            <a:lstStyle/>
            <a:p>
              <a:pPr algn="ctr"/>
              <a:r>
                <a:rPr lang="en-US" sz="6000" dirty="0">
                  <a:solidFill>
                    <a:srgbClr val="FFC000"/>
                  </a:solidFill>
                  <a:latin typeface="Montserrat" panose="00000500000000000000" pitchFamily="2" charset="0"/>
                </a:rPr>
                <a:t>SUNDAY</a:t>
              </a:r>
            </a:p>
          </p:txBody>
        </p:sp>
        <p:sp>
          <p:nvSpPr>
            <p:cNvPr id="12" name="TextBox 11">
              <a:extLst>
                <a:ext uri="{FF2B5EF4-FFF2-40B4-BE49-F238E27FC236}">
                  <a16:creationId xmlns:a16="http://schemas.microsoft.com/office/drawing/2014/main" id="{10EB23AE-4EB8-481A-9077-166F59A9A005}"/>
                </a:ext>
              </a:extLst>
            </p:cNvPr>
            <p:cNvSpPr txBox="1"/>
            <p:nvPr/>
          </p:nvSpPr>
          <p:spPr>
            <a:xfrm>
              <a:off x="4154248" y="3877543"/>
              <a:ext cx="3805849" cy="307777"/>
            </a:xfrm>
            <a:prstGeom prst="rect">
              <a:avLst/>
            </a:prstGeom>
            <a:noFill/>
          </p:spPr>
          <p:txBody>
            <a:bodyPr wrap="none" rtlCol="0">
              <a:spAutoFit/>
            </a:bodyPr>
            <a:lstStyle/>
            <a:p>
              <a:pPr algn="ctr"/>
              <a:r>
                <a:rPr lang="en-US" sz="1400" dirty="0">
                  <a:solidFill>
                    <a:schemeClr val="bg1"/>
                  </a:solidFill>
                  <a:latin typeface="Montserrat" panose="00000500000000000000" pitchFamily="2" charset="0"/>
                  <a:ea typeface="Lato Light" panose="020F0502020204030203" pitchFamily="34" charset="0"/>
                  <a:cs typeface="Lato Light" panose="020F0502020204030203" pitchFamily="34" charset="0"/>
                </a:rPr>
                <a:t>POWERPOINT PRESENTATION Template</a:t>
              </a:r>
            </a:p>
          </p:txBody>
        </p:sp>
      </p:grpSp>
    </p:spTree>
    <p:extLst>
      <p:ext uri="{BB962C8B-B14F-4D97-AF65-F5344CB8AC3E}">
        <p14:creationId xmlns:p14="http://schemas.microsoft.com/office/powerpoint/2010/main" val="1213867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3B7B559-81A4-4F72-84E7-3B802B8AFD22}"/>
              </a:ext>
            </a:extLst>
          </p:cNvPr>
          <p:cNvSpPr/>
          <p:nvPr/>
        </p:nvSpPr>
        <p:spPr>
          <a:xfrm>
            <a:off x="2499285" y="0"/>
            <a:ext cx="1615513" cy="619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61BC7C-504F-4C3C-9433-609E2C047318}"/>
              </a:ext>
            </a:extLst>
          </p:cNvPr>
          <p:cNvSpPr/>
          <p:nvPr/>
        </p:nvSpPr>
        <p:spPr>
          <a:xfrm>
            <a:off x="8216900" y="0"/>
            <a:ext cx="2088243" cy="32131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2">
            <a:extLst>
              <a:ext uri="{FF2B5EF4-FFF2-40B4-BE49-F238E27FC236}">
                <a16:creationId xmlns:a16="http://schemas.microsoft.com/office/drawing/2014/main" id="{C922FA14-5A3A-448A-AF02-7A28E30BF401}"/>
              </a:ext>
            </a:extLst>
          </p:cNvPr>
          <p:cNvSpPr txBox="1">
            <a:spLocks/>
          </p:cNvSpPr>
          <p:nvPr/>
        </p:nvSpPr>
        <p:spPr>
          <a:xfrm>
            <a:off x="5653241" y="1516500"/>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WELCOME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20" name="Subtitle 2">
            <a:extLst>
              <a:ext uri="{FF2B5EF4-FFF2-40B4-BE49-F238E27FC236}">
                <a16:creationId xmlns:a16="http://schemas.microsoft.com/office/drawing/2014/main" id="{CFE3C948-CB57-4B10-B145-49819738E644}"/>
              </a:ext>
            </a:extLst>
          </p:cNvPr>
          <p:cNvSpPr txBox="1">
            <a:spLocks/>
          </p:cNvSpPr>
          <p:nvPr/>
        </p:nvSpPr>
        <p:spPr>
          <a:xfrm>
            <a:off x="6290954" y="2199455"/>
            <a:ext cx="3891977" cy="18018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3200" b="1"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What is Easter and why it is celebrated?</a:t>
            </a:r>
            <a:endParaRPr lang="id-ID" sz="3200" b="1"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29" name="TextBox 28">
            <a:extLst>
              <a:ext uri="{FF2B5EF4-FFF2-40B4-BE49-F238E27FC236}">
                <a16:creationId xmlns:a16="http://schemas.microsoft.com/office/drawing/2014/main" id="{7C602EFE-312A-425C-8D59-0A3E8CA7F27F}"/>
              </a:ext>
            </a:extLst>
          </p:cNvPr>
          <p:cNvSpPr txBox="1"/>
          <p:nvPr/>
        </p:nvSpPr>
        <p:spPr>
          <a:xfrm>
            <a:off x="6249572" y="4400023"/>
            <a:ext cx="4012615" cy="1396729"/>
          </a:xfrm>
          <a:prstGeom prst="rect">
            <a:avLst/>
          </a:prstGeom>
          <a:noFill/>
        </p:spPr>
        <p:txBody>
          <a:bodyPr wrap="square" rtlCol="0">
            <a:spAutoFit/>
          </a:bodyPr>
          <a:lstStyle/>
          <a:p>
            <a:pPr algn="just">
              <a:lnSpc>
                <a:spcPct val="200000"/>
              </a:lnSpc>
            </a:pPr>
            <a:r>
              <a:rPr lang="id-ID"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p>
          <a:p>
            <a:pPr algn="just">
              <a:lnSpc>
                <a:spcPct val="200000"/>
              </a:lnSpc>
            </a:pPr>
            <a:endPar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endParaRPr>
          </a:p>
        </p:txBody>
      </p:sp>
      <p:sp>
        <p:nvSpPr>
          <p:cNvPr id="30" name="TextBox 29">
            <a:extLst>
              <a:ext uri="{FF2B5EF4-FFF2-40B4-BE49-F238E27FC236}">
                <a16:creationId xmlns:a16="http://schemas.microsoft.com/office/drawing/2014/main" id="{6BBD0BA3-96A7-4A4E-A17F-DA8C1047C32B}"/>
              </a:ext>
            </a:extLst>
          </p:cNvPr>
          <p:cNvSpPr txBox="1"/>
          <p:nvPr/>
        </p:nvSpPr>
        <p:spPr>
          <a:xfrm>
            <a:off x="6292528" y="4022881"/>
            <a:ext cx="4012615" cy="381066"/>
          </a:xfrm>
          <a:prstGeom prst="rect">
            <a:avLst/>
          </a:prstGeom>
          <a:noFill/>
        </p:spPr>
        <p:txBody>
          <a:bodyPr wrap="square" rtlCol="0">
            <a:spAutoFit/>
          </a:bodyPr>
          <a:lstStyle/>
          <a:p>
            <a:pPr algn="just">
              <a:lnSpc>
                <a:spcPct val="200000"/>
              </a:lnSpc>
            </a:pPr>
            <a:r>
              <a:rPr lang="id-ID" sz="1100" dirty="0">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rPr>
              <a:t>L</a:t>
            </a:r>
            <a:r>
              <a:rPr lang="en-US" sz="1100" dirty="0" err="1">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rPr>
              <a:t>orem</a:t>
            </a:r>
            <a:r>
              <a:rPr lang="en-US" sz="1100" dirty="0">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rPr>
              <a:t> Ipsum is simply dummy text of the printing.</a:t>
            </a:r>
            <a:endParaRPr lang="en-US" sz="1200" dirty="0">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endParaRPr>
          </a:p>
        </p:txBody>
      </p:sp>
      <p:pic>
        <p:nvPicPr>
          <p:cNvPr id="4" name="Picture Placeholder 3">
            <a:extLst>
              <a:ext uri="{FF2B5EF4-FFF2-40B4-BE49-F238E27FC236}">
                <a16:creationId xmlns:a16="http://schemas.microsoft.com/office/drawing/2014/main" id="{AD515EB2-AF02-438A-A6A0-E3B4441A545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918297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D0917A5-1D38-46C7-8A2A-517BA037389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549" b="9549"/>
          <a:stretch>
            <a:fillRect/>
          </a:stretch>
        </p:blipFill>
        <p:spPr/>
      </p:pic>
      <p:sp>
        <p:nvSpPr>
          <p:cNvPr id="15" name="Rectangle 14">
            <a:extLst>
              <a:ext uri="{FF2B5EF4-FFF2-40B4-BE49-F238E27FC236}">
                <a16:creationId xmlns:a16="http://schemas.microsoft.com/office/drawing/2014/main" id="{29A69965-849A-41A4-820B-24868EF4145B}"/>
              </a:ext>
            </a:extLst>
          </p:cNvPr>
          <p:cNvSpPr/>
          <p:nvPr/>
        </p:nvSpPr>
        <p:spPr>
          <a:xfrm>
            <a:off x="441288" y="388284"/>
            <a:ext cx="11300422" cy="6081433"/>
          </a:xfrm>
          <a:prstGeom prst="rect">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CD03F275-6401-4DFB-B5CF-D8E3CCA31F47}"/>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eeform: Shape 6">
            <a:extLst>
              <a:ext uri="{FF2B5EF4-FFF2-40B4-BE49-F238E27FC236}">
                <a16:creationId xmlns:a16="http://schemas.microsoft.com/office/drawing/2014/main" id="{F878AE81-55DD-4E08-A16B-A0DCFB2A8541}"/>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Subtitle 2">
            <a:extLst>
              <a:ext uri="{FF2B5EF4-FFF2-40B4-BE49-F238E27FC236}">
                <a16:creationId xmlns:a16="http://schemas.microsoft.com/office/drawing/2014/main" id="{D968ED10-A03B-46C6-A4D9-4D3B5AD10EC8}"/>
              </a:ext>
            </a:extLst>
          </p:cNvPr>
          <p:cNvSpPr txBox="1">
            <a:spLocks/>
          </p:cNvSpPr>
          <p:nvPr/>
        </p:nvSpPr>
        <p:spPr>
          <a:xfrm>
            <a:off x="6290954" y="2199455"/>
            <a:ext cx="3891977" cy="18018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3200" b="1" dirty="0">
                <a:solidFill>
                  <a:schemeClr val="bg1"/>
                </a:solidFill>
                <a:latin typeface="Montserrat" panose="00000500000000000000" pitchFamily="2" charset="0"/>
                <a:ea typeface="Lato Black" panose="020F0502020204030203" pitchFamily="34" charset="0"/>
                <a:cs typeface="Lato Black" panose="020F0502020204030203" pitchFamily="34" charset="0"/>
              </a:rPr>
              <a:t>WHY DO WE CELEBRATE EASTER?</a:t>
            </a:r>
            <a:endParaRPr lang="id-ID" sz="3200" b="1" dirty="0">
              <a:solidFill>
                <a:schemeClr val="bg1"/>
              </a:solidFill>
              <a:latin typeface="Montserrat" panose="00000500000000000000" pitchFamily="2" charset="0"/>
              <a:ea typeface="Lato Black" panose="020F0502020204030203" pitchFamily="34" charset="0"/>
              <a:cs typeface="Lato Black" panose="020F0502020204030203" pitchFamily="34" charset="0"/>
            </a:endParaRPr>
          </a:p>
        </p:txBody>
      </p:sp>
      <p:sp>
        <p:nvSpPr>
          <p:cNvPr id="17" name="TextBox 16">
            <a:extLst>
              <a:ext uri="{FF2B5EF4-FFF2-40B4-BE49-F238E27FC236}">
                <a16:creationId xmlns:a16="http://schemas.microsoft.com/office/drawing/2014/main" id="{898F448C-79DF-405A-88D3-88FB5F6BB2C3}"/>
              </a:ext>
            </a:extLst>
          </p:cNvPr>
          <p:cNvSpPr txBox="1"/>
          <p:nvPr/>
        </p:nvSpPr>
        <p:spPr>
          <a:xfrm>
            <a:off x="6292527" y="4403947"/>
            <a:ext cx="4012615" cy="1396729"/>
          </a:xfrm>
          <a:prstGeom prst="rect">
            <a:avLst/>
          </a:prstGeom>
          <a:noFill/>
        </p:spPr>
        <p:txBody>
          <a:bodyPr wrap="square" rtlCol="0">
            <a:spAutoFit/>
          </a:bodyPr>
          <a:lstStyle/>
          <a:p>
            <a:pPr algn="just">
              <a:lnSpc>
                <a:spcPct val="200000"/>
              </a:lnSpc>
            </a:pPr>
            <a:r>
              <a:rPr lang="id-ID" sz="1100" dirty="0">
                <a:solidFill>
                  <a:schemeClr val="bg1"/>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bg1"/>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bg1"/>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bg1"/>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bg1"/>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bg1"/>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p>
          <a:p>
            <a:pPr algn="just">
              <a:lnSpc>
                <a:spcPct val="200000"/>
              </a:lnSpc>
            </a:pPr>
            <a:endParaRPr lang="en-US" sz="1100" dirty="0">
              <a:solidFill>
                <a:schemeClr val="bg1"/>
              </a:solidFill>
              <a:latin typeface="Montserrat" panose="00000500000000000000" pitchFamily="2" charset="0"/>
              <a:ea typeface="Lato Light" panose="020F0502020204030203" pitchFamily="34" charset="0"/>
              <a:cs typeface="Lato Light" panose="020F0502020204030203" pitchFamily="34" charset="0"/>
            </a:endParaRPr>
          </a:p>
        </p:txBody>
      </p:sp>
      <p:sp>
        <p:nvSpPr>
          <p:cNvPr id="18" name="TextBox 17">
            <a:extLst>
              <a:ext uri="{FF2B5EF4-FFF2-40B4-BE49-F238E27FC236}">
                <a16:creationId xmlns:a16="http://schemas.microsoft.com/office/drawing/2014/main" id="{8065B434-728A-4CAF-85F5-28BB19ED942B}"/>
              </a:ext>
            </a:extLst>
          </p:cNvPr>
          <p:cNvSpPr txBox="1"/>
          <p:nvPr/>
        </p:nvSpPr>
        <p:spPr>
          <a:xfrm>
            <a:off x="6292528" y="4022881"/>
            <a:ext cx="4012615" cy="381066"/>
          </a:xfrm>
          <a:prstGeom prst="rect">
            <a:avLst/>
          </a:prstGeom>
          <a:noFill/>
        </p:spPr>
        <p:txBody>
          <a:bodyPr wrap="square" rtlCol="0">
            <a:spAutoFit/>
          </a:bodyPr>
          <a:lstStyle/>
          <a:p>
            <a:pPr algn="just">
              <a:lnSpc>
                <a:spcPct val="200000"/>
              </a:lnSpc>
            </a:pPr>
            <a:r>
              <a:rPr lang="id-ID" sz="1100" dirty="0">
                <a:solidFill>
                  <a:schemeClr val="bg1"/>
                </a:solidFill>
                <a:latin typeface="Montserrat" panose="00000500000000000000" pitchFamily="2" charset="0"/>
                <a:ea typeface="Lato Semibold" panose="020F0502020204030203" pitchFamily="34" charset="0"/>
                <a:cs typeface="Lato Semibold" panose="020F0502020204030203" pitchFamily="34" charset="0"/>
              </a:rPr>
              <a:t>L</a:t>
            </a:r>
            <a:r>
              <a:rPr lang="en-US" sz="1100" dirty="0" err="1">
                <a:solidFill>
                  <a:schemeClr val="bg1"/>
                </a:solidFill>
                <a:latin typeface="Montserrat" panose="00000500000000000000" pitchFamily="2" charset="0"/>
                <a:ea typeface="Lato Semibold" panose="020F0502020204030203" pitchFamily="34" charset="0"/>
                <a:cs typeface="Lato Semibold" panose="020F0502020204030203" pitchFamily="34" charset="0"/>
              </a:rPr>
              <a:t>orem</a:t>
            </a:r>
            <a:r>
              <a:rPr lang="en-US" sz="1100" dirty="0">
                <a:solidFill>
                  <a:schemeClr val="bg1"/>
                </a:solidFill>
                <a:latin typeface="Montserrat" panose="00000500000000000000" pitchFamily="2" charset="0"/>
                <a:ea typeface="Lato Semibold" panose="020F0502020204030203" pitchFamily="34" charset="0"/>
                <a:cs typeface="Lato Semibold" panose="020F0502020204030203" pitchFamily="34" charset="0"/>
              </a:rPr>
              <a:t> Ipsum is simply dummy text of the printing.</a:t>
            </a:r>
            <a:endParaRPr lang="en-US" sz="1200" dirty="0">
              <a:solidFill>
                <a:schemeClr val="bg1"/>
              </a:solidFill>
              <a:latin typeface="Montserrat" panose="00000500000000000000" pitchFamily="2" charset="0"/>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4220232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482" y="2002084"/>
            <a:ext cx="12196482" cy="17361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ontserrat" panose="00000500000000000000" pitchFamily="2" charset="0"/>
            </a:endParaRPr>
          </a:p>
        </p:txBody>
      </p:sp>
      <p:sp>
        <p:nvSpPr>
          <p:cNvPr id="27" name="Rectangle 26"/>
          <p:cNvSpPr/>
          <p:nvPr/>
        </p:nvSpPr>
        <p:spPr>
          <a:xfrm>
            <a:off x="2315959" y="2615976"/>
            <a:ext cx="7864653" cy="646331"/>
          </a:xfrm>
          <a:prstGeom prst="rect">
            <a:avLst/>
          </a:prstGeom>
        </p:spPr>
        <p:txBody>
          <a:bodyPr wrap="none">
            <a:spAutoFit/>
          </a:bodyPr>
          <a:lstStyle/>
          <a:p>
            <a:r>
              <a:rPr lang="id-ID" sz="3600" dirty="0">
                <a:solidFill>
                  <a:schemeClr val="bg1"/>
                </a:solidFill>
                <a:latin typeface="Montserrat" panose="00000500000000000000" pitchFamily="2" charset="0"/>
                <a:cs typeface="Lato" panose="020F0502020204030203" pitchFamily="34" charset="0"/>
              </a:rPr>
              <a:t>WELCOME TO</a:t>
            </a:r>
            <a:r>
              <a:rPr lang="en-US" sz="3600" dirty="0">
                <a:solidFill>
                  <a:schemeClr val="bg1"/>
                </a:solidFill>
                <a:latin typeface="Montserrat" panose="00000500000000000000" pitchFamily="2" charset="0"/>
                <a:cs typeface="Lato" panose="020F0502020204030203" pitchFamily="34" charset="0"/>
              </a:rPr>
              <a:t> OUR EASTER DAY</a:t>
            </a:r>
            <a:endParaRPr lang="id-ID" sz="3600" dirty="0">
              <a:solidFill>
                <a:schemeClr val="bg1"/>
              </a:solidFill>
              <a:latin typeface="Montserrat" panose="00000500000000000000" pitchFamily="2" charset="0"/>
              <a:cs typeface="Lato" panose="020F0502020204030203" pitchFamily="34" charset="0"/>
            </a:endParaRPr>
          </a:p>
        </p:txBody>
      </p:sp>
      <p:grpSp>
        <p:nvGrpSpPr>
          <p:cNvPr id="28" name="Group 27"/>
          <p:cNvGrpSpPr/>
          <p:nvPr/>
        </p:nvGrpSpPr>
        <p:grpSpPr>
          <a:xfrm>
            <a:off x="-13447" y="3638446"/>
            <a:ext cx="12192000" cy="126736"/>
            <a:chOff x="5579140" y="4044753"/>
            <a:chExt cx="781005" cy="174978"/>
          </a:xfrm>
        </p:grpSpPr>
        <p:sp>
          <p:nvSpPr>
            <p:cNvPr id="29" name="Rectangle 28"/>
            <p:cNvSpPr/>
            <p:nvPr/>
          </p:nvSpPr>
          <p:spPr>
            <a:xfrm>
              <a:off x="5579140" y="4044919"/>
              <a:ext cx="157003" cy="174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30" name="Rectangle 29"/>
            <p:cNvSpPr/>
            <p:nvPr/>
          </p:nvSpPr>
          <p:spPr>
            <a:xfrm>
              <a:off x="5732131" y="4044919"/>
              <a:ext cx="157003" cy="1748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31" name="Rectangle 30"/>
            <p:cNvSpPr>
              <a:spLocks noChangeAspect="1"/>
            </p:cNvSpPr>
            <p:nvPr/>
          </p:nvSpPr>
          <p:spPr>
            <a:xfrm>
              <a:off x="5889134" y="4044753"/>
              <a:ext cx="157004" cy="1748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32" name="Rectangle 31"/>
            <p:cNvSpPr/>
            <p:nvPr/>
          </p:nvSpPr>
          <p:spPr>
            <a:xfrm>
              <a:off x="6046138" y="4044753"/>
              <a:ext cx="157003" cy="1748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33" name="Rectangle 32"/>
            <p:cNvSpPr/>
            <p:nvPr/>
          </p:nvSpPr>
          <p:spPr>
            <a:xfrm>
              <a:off x="6203142" y="4044753"/>
              <a:ext cx="157003" cy="17481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grpSp>
      <p:grpSp>
        <p:nvGrpSpPr>
          <p:cNvPr id="34" name="Group 33">
            <a:extLst>
              <a:ext uri="{FF2B5EF4-FFF2-40B4-BE49-F238E27FC236}">
                <a16:creationId xmlns:a16="http://schemas.microsoft.com/office/drawing/2014/main" id="{DB1F3DA9-9CF9-4225-8123-EE11FBC436E5}"/>
              </a:ext>
            </a:extLst>
          </p:cNvPr>
          <p:cNvGrpSpPr/>
          <p:nvPr/>
        </p:nvGrpSpPr>
        <p:grpSpPr>
          <a:xfrm>
            <a:off x="4462551" y="633309"/>
            <a:ext cx="3262432" cy="963514"/>
            <a:chOff x="3980328" y="3056098"/>
            <a:chExt cx="3262432" cy="963514"/>
          </a:xfrm>
        </p:grpSpPr>
        <p:sp>
          <p:nvSpPr>
            <p:cNvPr id="35" name="TextBox 34">
              <a:extLst>
                <a:ext uri="{FF2B5EF4-FFF2-40B4-BE49-F238E27FC236}">
                  <a16:creationId xmlns:a16="http://schemas.microsoft.com/office/drawing/2014/main" id="{C3393ACB-AC9B-47DD-8EAC-9E52C55F152D}"/>
                </a:ext>
              </a:extLst>
            </p:cNvPr>
            <p:cNvSpPr txBox="1"/>
            <p:nvPr/>
          </p:nvSpPr>
          <p:spPr>
            <a:xfrm>
              <a:off x="4413132" y="3056098"/>
              <a:ext cx="2396811" cy="707886"/>
            </a:xfrm>
            <a:prstGeom prst="rect">
              <a:avLst/>
            </a:prstGeom>
            <a:noFill/>
          </p:spPr>
          <p:txBody>
            <a:bodyPr wrap="none" rtlCol="0">
              <a:spAutoFit/>
            </a:bodyPr>
            <a:lstStyle/>
            <a:p>
              <a:pPr algn="ctr"/>
              <a:r>
                <a:rPr lang="en-US" sz="4000" dirty="0">
                  <a:solidFill>
                    <a:schemeClr val="tx1">
                      <a:lumMod val="75000"/>
                      <a:lumOff val="25000"/>
                    </a:schemeClr>
                  </a:solidFill>
                  <a:latin typeface="Montserrat" panose="00000500000000000000" pitchFamily="2" charset="0"/>
                </a:rPr>
                <a:t>SUNDAY</a:t>
              </a:r>
            </a:p>
          </p:txBody>
        </p:sp>
        <p:sp>
          <p:nvSpPr>
            <p:cNvPr id="36" name="TextBox 35">
              <a:extLst>
                <a:ext uri="{FF2B5EF4-FFF2-40B4-BE49-F238E27FC236}">
                  <a16:creationId xmlns:a16="http://schemas.microsoft.com/office/drawing/2014/main" id="{88A4A187-00D9-4848-9B62-59819C41F02C}"/>
                </a:ext>
              </a:extLst>
            </p:cNvPr>
            <p:cNvSpPr txBox="1"/>
            <p:nvPr/>
          </p:nvSpPr>
          <p:spPr>
            <a:xfrm>
              <a:off x="3980328" y="3711835"/>
              <a:ext cx="3262432" cy="307777"/>
            </a:xfrm>
            <a:prstGeom prst="rect">
              <a:avLst/>
            </a:prstGeom>
            <a:noFill/>
          </p:spPr>
          <p:txBody>
            <a:bodyPr wrap="none" rtlCol="0">
              <a:spAutoFit/>
            </a:bodyPr>
            <a:lstStyle/>
            <a:p>
              <a:pPr algn="ctr"/>
              <a:r>
                <a:rPr lang="en-US" sz="14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Powerpoint</a:t>
              </a:r>
              <a:r>
                <a:rPr lang="en-US" sz="14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Presentation Template</a:t>
              </a:r>
            </a:p>
          </p:txBody>
        </p:sp>
      </p:grpSp>
      <p:grpSp>
        <p:nvGrpSpPr>
          <p:cNvPr id="54" name="Group 53">
            <a:extLst>
              <a:ext uri="{FF2B5EF4-FFF2-40B4-BE49-F238E27FC236}">
                <a16:creationId xmlns:a16="http://schemas.microsoft.com/office/drawing/2014/main" id="{E4A84D01-2814-455B-BB3E-303EE4EF3F28}"/>
              </a:ext>
            </a:extLst>
          </p:cNvPr>
          <p:cNvGrpSpPr/>
          <p:nvPr/>
        </p:nvGrpSpPr>
        <p:grpSpPr>
          <a:xfrm>
            <a:off x="576796" y="4507792"/>
            <a:ext cx="2149502" cy="1804593"/>
            <a:chOff x="435933" y="4507792"/>
            <a:chExt cx="2149502" cy="1804593"/>
          </a:xfrm>
        </p:grpSpPr>
        <p:sp>
          <p:nvSpPr>
            <p:cNvPr id="37" name="Content Placeholder 2">
              <a:extLst>
                <a:ext uri="{FF2B5EF4-FFF2-40B4-BE49-F238E27FC236}">
                  <a16:creationId xmlns:a16="http://schemas.microsoft.com/office/drawing/2014/main" id="{4AB9488E-9913-4333-949B-A77F0C861C13}"/>
                </a:ext>
              </a:extLst>
            </p:cNvPr>
            <p:cNvSpPr txBox="1">
              <a:spLocks/>
            </p:cNvSpPr>
            <p:nvPr/>
          </p:nvSpPr>
          <p:spPr>
            <a:xfrm>
              <a:off x="435933" y="5133133"/>
              <a:ext cx="2149502" cy="11792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200000"/>
                </a:lnSpc>
                <a:buNone/>
              </a:pP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Lorem ipsum dolor sit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amet</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consectetur</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adipiscing</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elit</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Sed</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imperdiet</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tincidunt</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velit</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laoreet</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facilisis</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p>
          </p:txBody>
        </p:sp>
        <p:sp>
          <p:nvSpPr>
            <p:cNvPr id="50" name="AutoShape 149">
              <a:extLst>
                <a:ext uri="{FF2B5EF4-FFF2-40B4-BE49-F238E27FC236}">
                  <a16:creationId xmlns:a16="http://schemas.microsoft.com/office/drawing/2014/main" id="{5887FC4C-C217-4D19-A7F8-3AACDD39B3CE}"/>
                </a:ext>
              </a:extLst>
            </p:cNvPr>
            <p:cNvSpPr>
              <a:spLocks/>
            </p:cNvSpPr>
            <p:nvPr/>
          </p:nvSpPr>
          <p:spPr bwMode="auto">
            <a:xfrm>
              <a:off x="1260401" y="4507792"/>
              <a:ext cx="500565" cy="3602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lnSpc>
                  <a:spcPct val="200000"/>
                </a:lnSpc>
                <a:spcBef>
                  <a:spcPct val="0"/>
                </a:spcBef>
                <a:spcAft>
                  <a:spcPct val="0"/>
                </a:spcAft>
              </a:pPr>
              <a:endParaRPr lang="en-US" sz="1500">
                <a:solidFill>
                  <a:schemeClr val="tx1">
                    <a:lumMod val="85000"/>
                    <a:lumOff val="15000"/>
                  </a:schemeClr>
                </a:solidFill>
                <a:effectLst>
                  <a:outerShdw blurRad="38100" dist="38100" dir="2700000" algn="tl">
                    <a:srgbClr val="000000"/>
                  </a:outerShdw>
                </a:effectLst>
                <a:latin typeface="Montserrat" panose="00000500000000000000" pitchFamily="2" charset="0"/>
                <a:sym typeface="Gill Sans" charset="0"/>
              </a:endParaRPr>
            </a:p>
          </p:txBody>
        </p:sp>
      </p:grpSp>
      <p:grpSp>
        <p:nvGrpSpPr>
          <p:cNvPr id="55" name="Group 54">
            <a:extLst>
              <a:ext uri="{FF2B5EF4-FFF2-40B4-BE49-F238E27FC236}">
                <a16:creationId xmlns:a16="http://schemas.microsoft.com/office/drawing/2014/main" id="{09D26BE7-49AB-4B16-9600-E6F64ACE0725}"/>
              </a:ext>
            </a:extLst>
          </p:cNvPr>
          <p:cNvGrpSpPr/>
          <p:nvPr/>
        </p:nvGrpSpPr>
        <p:grpSpPr>
          <a:xfrm>
            <a:off x="3539765" y="4452330"/>
            <a:ext cx="2149502" cy="1860055"/>
            <a:chOff x="2815575" y="4452330"/>
            <a:chExt cx="2149502" cy="1860055"/>
          </a:xfrm>
        </p:grpSpPr>
        <p:grpSp>
          <p:nvGrpSpPr>
            <p:cNvPr id="47" name="Group 46">
              <a:extLst>
                <a:ext uri="{FF2B5EF4-FFF2-40B4-BE49-F238E27FC236}">
                  <a16:creationId xmlns:a16="http://schemas.microsoft.com/office/drawing/2014/main" id="{D6E2D4C0-D1C0-42C4-BE62-F7B32C2E9064}"/>
                </a:ext>
              </a:extLst>
            </p:cNvPr>
            <p:cNvGrpSpPr/>
            <p:nvPr/>
          </p:nvGrpSpPr>
          <p:grpSpPr>
            <a:xfrm>
              <a:off x="3640044" y="4452330"/>
              <a:ext cx="500565" cy="438957"/>
              <a:chOff x="1640798" y="2149003"/>
              <a:chExt cx="464344" cy="407194"/>
            </a:xfrm>
            <a:solidFill>
              <a:schemeClr val="accent1"/>
            </a:solidFill>
          </p:grpSpPr>
          <p:sp>
            <p:nvSpPr>
              <p:cNvPr id="48" name="AutoShape 147">
                <a:extLst>
                  <a:ext uri="{FF2B5EF4-FFF2-40B4-BE49-F238E27FC236}">
                    <a16:creationId xmlns:a16="http://schemas.microsoft.com/office/drawing/2014/main" id="{F796F606-CCA7-4B00-96C1-9FAAD1938918}"/>
                  </a:ext>
                </a:extLst>
              </p:cNvPr>
              <p:cNvSpPr>
                <a:spLocks/>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lnSpc>
                    <a:spcPct val="200000"/>
                  </a:lnSpc>
                  <a:spcBef>
                    <a:spcPct val="0"/>
                  </a:spcBef>
                  <a:spcAft>
                    <a:spcPct val="0"/>
                  </a:spcAft>
                </a:pPr>
                <a:endParaRPr lang="en-US" sz="1500">
                  <a:solidFill>
                    <a:schemeClr val="tx1">
                      <a:lumMod val="85000"/>
                      <a:lumOff val="15000"/>
                    </a:schemeClr>
                  </a:solidFill>
                  <a:effectLst>
                    <a:outerShdw blurRad="38100" dist="38100" dir="2700000" algn="tl">
                      <a:srgbClr val="000000"/>
                    </a:outerShdw>
                  </a:effectLst>
                  <a:latin typeface="Montserrat" panose="00000500000000000000" pitchFamily="2" charset="0"/>
                  <a:sym typeface="Gill Sans" charset="0"/>
                </a:endParaRPr>
              </a:p>
            </p:txBody>
          </p:sp>
          <p:sp>
            <p:nvSpPr>
              <p:cNvPr id="49" name="AutoShape 148">
                <a:extLst>
                  <a:ext uri="{FF2B5EF4-FFF2-40B4-BE49-F238E27FC236}">
                    <a16:creationId xmlns:a16="http://schemas.microsoft.com/office/drawing/2014/main" id="{6AAC4790-1293-4658-AA97-998865F25FBC}"/>
                  </a:ext>
                </a:extLst>
              </p:cNvPr>
              <p:cNvSpPr>
                <a:spLocks/>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lnSpc>
                    <a:spcPct val="200000"/>
                  </a:lnSpc>
                  <a:spcBef>
                    <a:spcPct val="0"/>
                  </a:spcBef>
                  <a:spcAft>
                    <a:spcPct val="0"/>
                  </a:spcAft>
                </a:pPr>
                <a:endParaRPr lang="en-US" sz="1500">
                  <a:solidFill>
                    <a:schemeClr val="tx1">
                      <a:lumMod val="85000"/>
                      <a:lumOff val="15000"/>
                    </a:schemeClr>
                  </a:solidFill>
                  <a:effectLst>
                    <a:outerShdw blurRad="38100" dist="38100" dir="2700000" algn="tl">
                      <a:srgbClr val="000000"/>
                    </a:outerShdw>
                  </a:effectLst>
                  <a:latin typeface="Montserrat" panose="00000500000000000000" pitchFamily="2" charset="0"/>
                  <a:sym typeface="Gill Sans" charset="0"/>
                </a:endParaRPr>
              </a:p>
            </p:txBody>
          </p:sp>
        </p:grpSp>
        <p:sp>
          <p:nvSpPr>
            <p:cNvPr id="51" name="Content Placeholder 2">
              <a:extLst>
                <a:ext uri="{FF2B5EF4-FFF2-40B4-BE49-F238E27FC236}">
                  <a16:creationId xmlns:a16="http://schemas.microsoft.com/office/drawing/2014/main" id="{A5E584F9-3C43-4386-AE13-1B2E35F33557}"/>
                </a:ext>
              </a:extLst>
            </p:cNvPr>
            <p:cNvSpPr txBox="1">
              <a:spLocks/>
            </p:cNvSpPr>
            <p:nvPr/>
          </p:nvSpPr>
          <p:spPr>
            <a:xfrm>
              <a:off x="2815575" y="5133133"/>
              <a:ext cx="2149502" cy="11792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200000"/>
                </a:lnSpc>
                <a:buNone/>
              </a:pP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Lorem ipsum dolor sit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amet</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consectetur</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adipiscing</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elit</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Sed</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imperdiet</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tincidunt</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velit</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laoreet</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facilisis</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p>
          </p:txBody>
        </p:sp>
      </p:grpSp>
      <p:grpSp>
        <p:nvGrpSpPr>
          <p:cNvPr id="56" name="Group 55">
            <a:extLst>
              <a:ext uri="{FF2B5EF4-FFF2-40B4-BE49-F238E27FC236}">
                <a16:creationId xmlns:a16="http://schemas.microsoft.com/office/drawing/2014/main" id="{8760C2C1-667D-4105-AA5E-1C86096C40FE}"/>
              </a:ext>
            </a:extLst>
          </p:cNvPr>
          <p:cNvGrpSpPr/>
          <p:nvPr/>
        </p:nvGrpSpPr>
        <p:grpSpPr>
          <a:xfrm>
            <a:off x="6502734" y="4507792"/>
            <a:ext cx="2149502" cy="1851806"/>
            <a:chOff x="5195217" y="4473993"/>
            <a:chExt cx="2149502" cy="1851806"/>
          </a:xfrm>
        </p:grpSpPr>
        <p:grpSp>
          <p:nvGrpSpPr>
            <p:cNvPr id="39" name="Group 38">
              <a:extLst>
                <a:ext uri="{FF2B5EF4-FFF2-40B4-BE49-F238E27FC236}">
                  <a16:creationId xmlns:a16="http://schemas.microsoft.com/office/drawing/2014/main" id="{70C0E90D-0CE0-401D-82DC-FFF35F386F52}"/>
                </a:ext>
              </a:extLst>
            </p:cNvPr>
            <p:cNvGrpSpPr/>
            <p:nvPr/>
          </p:nvGrpSpPr>
          <p:grpSpPr>
            <a:xfrm>
              <a:off x="6019687" y="4473993"/>
              <a:ext cx="500565" cy="391040"/>
              <a:chOff x="2581275" y="1710532"/>
              <a:chExt cx="464344" cy="362744"/>
            </a:xfrm>
            <a:solidFill>
              <a:schemeClr val="accent1"/>
            </a:solidFill>
          </p:grpSpPr>
          <p:sp>
            <p:nvSpPr>
              <p:cNvPr id="40" name="AutoShape 140">
                <a:extLst>
                  <a:ext uri="{FF2B5EF4-FFF2-40B4-BE49-F238E27FC236}">
                    <a16:creationId xmlns:a16="http://schemas.microsoft.com/office/drawing/2014/main" id="{0CDFD8FA-2FEF-46D9-ADCE-C4B99D168C95}"/>
                  </a:ext>
                </a:extLst>
              </p:cNvPr>
              <p:cNvSpPr>
                <a:spLocks/>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lnSpc>
                    <a:spcPct val="200000"/>
                  </a:lnSpc>
                  <a:spcBef>
                    <a:spcPct val="0"/>
                  </a:spcBef>
                  <a:spcAft>
                    <a:spcPct val="0"/>
                  </a:spcAft>
                </a:pPr>
                <a:endParaRPr lang="en-US" sz="1500">
                  <a:solidFill>
                    <a:schemeClr val="tx1">
                      <a:lumMod val="85000"/>
                      <a:lumOff val="15000"/>
                    </a:schemeClr>
                  </a:solidFill>
                  <a:effectLst>
                    <a:outerShdw blurRad="38100" dist="38100" dir="2700000" algn="tl">
                      <a:srgbClr val="000000"/>
                    </a:outerShdw>
                  </a:effectLst>
                  <a:latin typeface="Montserrat" panose="00000500000000000000" pitchFamily="2" charset="0"/>
                  <a:sym typeface="Gill Sans" charset="0"/>
                </a:endParaRPr>
              </a:p>
            </p:txBody>
          </p:sp>
          <p:sp>
            <p:nvSpPr>
              <p:cNvPr id="41" name="AutoShape 141">
                <a:extLst>
                  <a:ext uri="{FF2B5EF4-FFF2-40B4-BE49-F238E27FC236}">
                    <a16:creationId xmlns:a16="http://schemas.microsoft.com/office/drawing/2014/main" id="{7BFABBD2-DF0B-412C-BFBA-0084A5032A7B}"/>
                  </a:ext>
                </a:extLst>
              </p:cNvPr>
              <p:cNvSpPr>
                <a:spLocks/>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lnSpc>
                    <a:spcPct val="200000"/>
                  </a:lnSpc>
                  <a:spcBef>
                    <a:spcPct val="0"/>
                  </a:spcBef>
                  <a:spcAft>
                    <a:spcPct val="0"/>
                  </a:spcAft>
                </a:pPr>
                <a:endParaRPr lang="en-US" sz="1500">
                  <a:solidFill>
                    <a:schemeClr val="tx1">
                      <a:lumMod val="85000"/>
                      <a:lumOff val="15000"/>
                    </a:schemeClr>
                  </a:solidFill>
                  <a:effectLst>
                    <a:outerShdw blurRad="38100" dist="38100" dir="2700000" algn="tl">
                      <a:srgbClr val="000000"/>
                    </a:outerShdw>
                  </a:effectLst>
                  <a:latin typeface="Montserrat" panose="00000500000000000000" pitchFamily="2" charset="0"/>
                  <a:sym typeface="Gill Sans" charset="0"/>
                </a:endParaRPr>
              </a:p>
            </p:txBody>
          </p:sp>
          <p:sp>
            <p:nvSpPr>
              <p:cNvPr id="42" name="AutoShape 142">
                <a:extLst>
                  <a:ext uri="{FF2B5EF4-FFF2-40B4-BE49-F238E27FC236}">
                    <a16:creationId xmlns:a16="http://schemas.microsoft.com/office/drawing/2014/main" id="{859DEB70-8DE0-4620-A963-31A127D77BE9}"/>
                  </a:ext>
                </a:extLst>
              </p:cNvPr>
              <p:cNvSpPr>
                <a:spLocks/>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lnSpc>
                    <a:spcPct val="200000"/>
                  </a:lnSpc>
                  <a:spcBef>
                    <a:spcPct val="0"/>
                  </a:spcBef>
                  <a:spcAft>
                    <a:spcPct val="0"/>
                  </a:spcAft>
                </a:pPr>
                <a:endParaRPr lang="en-US" sz="1500">
                  <a:solidFill>
                    <a:schemeClr val="tx1">
                      <a:lumMod val="85000"/>
                      <a:lumOff val="15000"/>
                    </a:schemeClr>
                  </a:solidFill>
                  <a:effectLst>
                    <a:outerShdw blurRad="38100" dist="38100" dir="2700000" algn="tl">
                      <a:srgbClr val="000000"/>
                    </a:outerShdw>
                  </a:effectLst>
                  <a:latin typeface="Montserrat" panose="00000500000000000000" pitchFamily="2" charset="0"/>
                  <a:sym typeface="Gill Sans" charset="0"/>
                </a:endParaRPr>
              </a:p>
            </p:txBody>
          </p:sp>
          <p:sp>
            <p:nvSpPr>
              <p:cNvPr id="43" name="AutoShape 143">
                <a:extLst>
                  <a:ext uri="{FF2B5EF4-FFF2-40B4-BE49-F238E27FC236}">
                    <a16:creationId xmlns:a16="http://schemas.microsoft.com/office/drawing/2014/main" id="{C16C40CC-3F5B-4D73-BE89-EDDE794A753D}"/>
                  </a:ext>
                </a:extLst>
              </p:cNvPr>
              <p:cNvSpPr>
                <a:spLocks/>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lnSpc>
                    <a:spcPct val="200000"/>
                  </a:lnSpc>
                  <a:spcBef>
                    <a:spcPct val="0"/>
                  </a:spcBef>
                  <a:spcAft>
                    <a:spcPct val="0"/>
                  </a:spcAft>
                </a:pPr>
                <a:endParaRPr lang="en-US" sz="1500">
                  <a:solidFill>
                    <a:schemeClr val="tx1">
                      <a:lumMod val="85000"/>
                      <a:lumOff val="15000"/>
                    </a:schemeClr>
                  </a:solidFill>
                  <a:effectLst>
                    <a:outerShdw blurRad="38100" dist="38100" dir="2700000" algn="tl">
                      <a:srgbClr val="000000"/>
                    </a:outerShdw>
                  </a:effectLst>
                  <a:latin typeface="Montserrat" panose="00000500000000000000" pitchFamily="2" charset="0"/>
                  <a:sym typeface="Gill Sans" charset="0"/>
                </a:endParaRPr>
              </a:p>
            </p:txBody>
          </p:sp>
          <p:sp>
            <p:nvSpPr>
              <p:cNvPr id="44" name="AutoShape 144">
                <a:extLst>
                  <a:ext uri="{FF2B5EF4-FFF2-40B4-BE49-F238E27FC236}">
                    <a16:creationId xmlns:a16="http://schemas.microsoft.com/office/drawing/2014/main" id="{A05311A8-3860-4605-A9D2-29C6B63CB027}"/>
                  </a:ext>
                </a:extLst>
              </p:cNvPr>
              <p:cNvSpPr>
                <a:spLocks/>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lnSpc>
                    <a:spcPct val="200000"/>
                  </a:lnSpc>
                  <a:spcBef>
                    <a:spcPct val="0"/>
                  </a:spcBef>
                  <a:spcAft>
                    <a:spcPct val="0"/>
                  </a:spcAft>
                </a:pPr>
                <a:endParaRPr lang="en-US" sz="1500">
                  <a:solidFill>
                    <a:schemeClr val="tx1">
                      <a:lumMod val="85000"/>
                      <a:lumOff val="15000"/>
                    </a:schemeClr>
                  </a:solidFill>
                  <a:effectLst>
                    <a:outerShdw blurRad="38100" dist="38100" dir="2700000" algn="tl">
                      <a:srgbClr val="000000"/>
                    </a:outerShdw>
                  </a:effectLst>
                  <a:latin typeface="Montserrat" panose="00000500000000000000" pitchFamily="2" charset="0"/>
                  <a:sym typeface="Gill Sans" charset="0"/>
                </a:endParaRPr>
              </a:p>
            </p:txBody>
          </p:sp>
          <p:sp>
            <p:nvSpPr>
              <p:cNvPr id="45" name="AutoShape 145">
                <a:extLst>
                  <a:ext uri="{FF2B5EF4-FFF2-40B4-BE49-F238E27FC236}">
                    <a16:creationId xmlns:a16="http://schemas.microsoft.com/office/drawing/2014/main" id="{007D01D0-7027-43E9-8DAD-B8435978E54B}"/>
                  </a:ext>
                </a:extLst>
              </p:cNvPr>
              <p:cNvSpPr>
                <a:spLocks/>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lnSpc>
                    <a:spcPct val="200000"/>
                  </a:lnSpc>
                  <a:spcBef>
                    <a:spcPct val="0"/>
                  </a:spcBef>
                  <a:spcAft>
                    <a:spcPct val="0"/>
                  </a:spcAft>
                </a:pPr>
                <a:endParaRPr lang="en-US" sz="1500">
                  <a:solidFill>
                    <a:schemeClr val="tx1">
                      <a:lumMod val="85000"/>
                      <a:lumOff val="15000"/>
                    </a:schemeClr>
                  </a:solidFill>
                  <a:effectLst>
                    <a:outerShdw blurRad="38100" dist="38100" dir="2700000" algn="tl">
                      <a:srgbClr val="000000"/>
                    </a:outerShdw>
                  </a:effectLst>
                  <a:latin typeface="Montserrat" panose="00000500000000000000" pitchFamily="2" charset="0"/>
                  <a:sym typeface="Gill Sans" charset="0"/>
                </a:endParaRPr>
              </a:p>
            </p:txBody>
          </p:sp>
          <p:sp>
            <p:nvSpPr>
              <p:cNvPr id="46" name="AutoShape 146">
                <a:extLst>
                  <a:ext uri="{FF2B5EF4-FFF2-40B4-BE49-F238E27FC236}">
                    <a16:creationId xmlns:a16="http://schemas.microsoft.com/office/drawing/2014/main" id="{50D91FDC-AAC5-4B91-A5AE-10E888B65BB2}"/>
                  </a:ext>
                </a:extLst>
              </p:cNvPr>
              <p:cNvSpPr>
                <a:spLocks/>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lnSpc>
                    <a:spcPct val="200000"/>
                  </a:lnSpc>
                  <a:spcBef>
                    <a:spcPct val="0"/>
                  </a:spcBef>
                  <a:spcAft>
                    <a:spcPct val="0"/>
                  </a:spcAft>
                </a:pPr>
                <a:endParaRPr lang="en-US" sz="1500">
                  <a:solidFill>
                    <a:schemeClr val="tx1">
                      <a:lumMod val="85000"/>
                      <a:lumOff val="15000"/>
                    </a:schemeClr>
                  </a:solidFill>
                  <a:effectLst>
                    <a:outerShdw blurRad="38100" dist="38100" dir="2700000" algn="tl">
                      <a:srgbClr val="000000"/>
                    </a:outerShdw>
                  </a:effectLst>
                  <a:latin typeface="Montserrat" panose="00000500000000000000" pitchFamily="2" charset="0"/>
                  <a:sym typeface="Gill Sans" charset="0"/>
                </a:endParaRPr>
              </a:p>
            </p:txBody>
          </p:sp>
        </p:grpSp>
        <p:sp>
          <p:nvSpPr>
            <p:cNvPr id="52" name="Content Placeholder 2">
              <a:extLst>
                <a:ext uri="{FF2B5EF4-FFF2-40B4-BE49-F238E27FC236}">
                  <a16:creationId xmlns:a16="http://schemas.microsoft.com/office/drawing/2014/main" id="{D65AB366-87EA-4851-8E28-0101C0FD9F94}"/>
                </a:ext>
              </a:extLst>
            </p:cNvPr>
            <p:cNvSpPr txBox="1">
              <a:spLocks/>
            </p:cNvSpPr>
            <p:nvPr/>
          </p:nvSpPr>
          <p:spPr>
            <a:xfrm>
              <a:off x="5195217" y="5146547"/>
              <a:ext cx="2149502" cy="11792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200000"/>
                </a:lnSpc>
                <a:buNone/>
              </a:pP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Lorem ipsum dolor sit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amet</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consectetur</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adipiscing</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elit</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Sed</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imperdiet</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tincidunt</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velit</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laoreet</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facilisis</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p>
          </p:txBody>
        </p:sp>
      </p:grpSp>
      <p:grpSp>
        <p:nvGrpSpPr>
          <p:cNvPr id="57" name="Group 56">
            <a:extLst>
              <a:ext uri="{FF2B5EF4-FFF2-40B4-BE49-F238E27FC236}">
                <a16:creationId xmlns:a16="http://schemas.microsoft.com/office/drawing/2014/main" id="{0DC37093-4007-4490-BAB6-C71BDA720422}"/>
              </a:ext>
            </a:extLst>
          </p:cNvPr>
          <p:cNvGrpSpPr/>
          <p:nvPr/>
        </p:nvGrpSpPr>
        <p:grpSpPr>
          <a:xfrm>
            <a:off x="9465703" y="4454492"/>
            <a:ext cx="2149502" cy="1881133"/>
            <a:chOff x="7578116" y="4431252"/>
            <a:chExt cx="2149502" cy="1881133"/>
          </a:xfrm>
        </p:grpSpPr>
        <p:sp>
          <p:nvSpPr>
            <p:cNvPr id="38" name="AutoShape 139">
              <a:extLst>
                <a:ext uri="{FF2B5EF4-FFF2-40B4-BE49-F238E27FC236}">
                  <a16:creationId xmlns:a16="http://schemas.microsoft.com/office/drawing/2014/main" id="{532375D0-C302-4861-9A6A-D8F9B6CAE98B}"/>
                </a:ext>
              </a:extLst>
            </p:cNvPr>
            <p:cNvSpPr>
              <a:spLocks/>
            </p:cNvSpPr>
            <p:nvPr/>
          </p:nvSpPr>
          <p:spPr bwMode="auto">
            <a:xfrm>
              <a:off x="8399330" y="4431252"/>
              <a:ext cx="500565" cy="485163"/>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lnSpc>
                  <a:spcPct val="200000"/>
                </a:lnSpc>
                <a:spcBef>
                  <a:spcPct val="0"/>
                </a:spcBef>
                <a:spcAft>
                  <a:spcPct val="0"/>
                </a:spcAft>
              </a:pPr>
              <a:endParaRPr lang="en-US" sz="1500">
                <a:solidFill>
                  <a:schemeClr val="tx1">
                    <a:lumMod val="85000"/>
                    <a:lumOff val="15000"/>
                  </a:schemeClr>
                </a:solidFill>
                <a:effectLst>
                  <a:outerShdw blurRad="38100" dist="38100" dir="2700000" algn="tl">
                    <a:srgbClr val="000000"/>
                  </a:outerShdw>
                </a:effectLst>
                <a:latin typeface="Montserrat" panose="00000500000000000000" pitchFamily="2" charset="0"/>
                <a:sym typeface="Gill Sans" charset="0"/>
              </a:endParaRPr>
            </a:p>
          </p:txBody>
        </p:sp>
        <p:sp>
          <p:nvSpPr>
            <p:cNvPr id="53" name="Content Placeholder 2">
              <a:extLst>
                <a:ext uri="{FF2B5EF4-FFF2-40B4-BE49-F238E27FC236}">
                  <a16:creationId xmlns:a16="http://schemas.microsoft.com/office/drawing/2014/main" id="{1FAC70E5-F99F-4A1F-A9BA-DC913E56173A}"/>
                </a:ext>
              </a:extLst>
            </p:cNvPr>
            <p:cNvSpPr txBox="1">
              <a:spLocks/>
            </p:cNvSpPr>
            <p:nvPr/>
          </p:nvSpPr>
          <p:spPr>
            <a:xfrm>
              <a:off x="7578116" y="5133133"/>
              <a:ext cx="2149502" cy="11792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200000"/>
                </a:lnSpc>
                <a:buNone/>
              </a:pP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Lorem ipsum dolor sit amet, consectetur adipiscing elit. Sed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imperdiet</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tincidunt</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velit</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laoreet</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facilisis</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a:t>
              </a:r>
            </a:p>
          </p:txBody>
        </p:sp>
      </p:grpSp>
      <p:sp>
        <p:nvSpPr>
          <p:cNvPr id="59" name="Freeform: Shape 58">
            <a:extLst>
              <a:ext uri="{FF2B5EF4-FFF2-40B4-BE49-F238E27FC236}">
                <a16:creationId xmlns:a16="http://schemas.microsoft.com/office/drawing/2014/main" id="{20A9893C-5E81-4344-9825-FFF0B1A8BB99}"/>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Freeform: Shape 60">
            <a:extLst>
              <a:ext uri="{FF2B5EF4-FFF2-40B4-BE49-F238E27FC236}">
                <a16:creationId xmlns:a16="http://schemas.microsoft.com/office/drawing/2014/main" id="{CA38E2C3-0922-472F-8DD7-57FACB9ACA3F}"/>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51759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7890117-F47E-40D0-AABE-BC6346440164}"/>
              </a:ext>
            </a:extLst>
          </p:cNvPr>
          <p:cNvGrpSpPr/>
          <p:nvPr/>
        </p:nvGrpSpPr>
        <p:grpSpPr>
          <a:xfrm>
            <a:off x="5078142" y="670673"/>
            <a:ext cx="3058092" cy="2663044"/>
            <a:chOff x="5455513" y="-97398"/>
            <a:chExt cx="3058092" cy="2663044"/>
          </a:xfrm>
        </p:grpSpPr>
        <p:sp>
          <p:nvSpPr>
            <p:cNvPr id="14" name="Subtitle 2">
              <a:extLst>
                <a:ext uri="{FF2B5EF4-FFF2-40B4-BE49-F238E27FC236}">
                  <a16:creationId xmlns:a16="http://schemas.microsoft.com/office/drawing/2014/main" id="{76A11E61-BB90-404F-9A5B-F5E25C0621B4}"/>
                </a:ext>
              </a:extLst>
            </p:cNvPr>
            <p:cNvSpPr txBox="1">
              <a:spLocks/>
            </p:cNvSpPr>
            <p:nvPr/>
          </p:nvSpPr>
          <p:spPr>
            <a:xfrm>
              <a:off x="5455513" y="1679568"/>
              <a:ext cx="3058092" cy="88607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50000"/>
                </a:lnSpc>
              </a:pP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Lorem ipsum dolor sit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amet</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consectetur</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adipiscing</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elit</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Sed</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imperdiet</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tincidunt</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velit</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laoreet</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facilisis</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p>
          </p:txBody>
        </p:sp>
        <p:sp>
          <p:nvSpPr>
            <p:cNvPr id="15" name="TextBox 14">
              <a:extLst>
                <a:ext uri="{FF2B5EF4-FFF2-40B4-BE49-F238E27FC236}">
                  <a16:creationId xmlns:a16="http://schemas.microsoft.com/office/drawing/2014/main" id="{E1CF4B34-68E7-4C51-87A8-185F25E87D0B}"/>
                </a:ext>
              </a:extLst>
            </p:cNvPr>
            <p:cNvSpPr txBox="1"/>
            <p:nvPr/>
          </p:nvSpPr>
          <p:spPr>
            <a:xfrm>
              <a:off x="6551585" y="-97398"/>
              <a:ext cx="865943" cy="1075423"/>
            </a:xfrm>
            <a:prstGeom prst="rect">
              <a:avLst/>
            </a:prstGeom>
            <a:noFill/>
          </p:spPr>
          <p:txBody>
            <a:bodyPr wrap="none" rtlCol="0">
              <a:spAutoFit/>
            </a:bodyPr>
            <a:lstStyle/>
            <a:p>
              <a:pPr algn="ctr">
                <a:lnSpc>
                  <a:spcPct val="150000"/>
                </a:lnSpc>
              </a:pPr>
              <a:r>
                <a:rPr lang="en-US" sz="4800" b="1" dirty="0">
                  <a:solidFill>
                    <a:schemeClr val="accent1"/>
                  </a:solidFill>
                  <a:latin typeface="Montserrat" panose="00000500000000000000" pitchFamily="2" charset="0"/>
                  <a:ea typeface="Lato" panose="020F0502020204030203" pitchFamily="34" charset="0"/>
                  <a:cs typeface="Lato" panose="020F0502020204030203" pitchFamily="34" charset="0"/>
                </a:rPr>
                <a:t>01</a:t>
              </a:r>
            </a:p>
          </p:txBody>
        </p:sp>
        <p:sp>
          <p:nvSpPr>
            <p:cNvPr id="16" name="TextBox 15">
              <a:extLst>
                <a:ext uri="{FF2B5EF4-FFF2-40B4-BE49-F238E27FC236}">
                  <a16:creationId xmlns:a16="http://schemas.microsoft.com/office/drawing/2014/main" id="{FB50D172-AF04-4B1C-AD07-E8ECFFE7B316}"/>
                </a:ext>
              </a:extLst>
            </p:cNvPr>
            <p:cNvSpPr txBox="1"/>
            <p:nvPr/>
          </p:nvSpPr>
          <p:spPr>
            <a:xfrm>
              <a:off x="6090728" y="917922"/>
              <a:ext cx="1787669" cy="571503"/>
            </a:xfrm>
            <a:prstGeom prst="rect">
              <a:avLst/>
            </a:prstGeom>
            <a:noFill/>
          </p:spPr>
          <p:txBody>
            <a:bodyPr wrap="none" rtlCol="0" anchor="t" anchorCtr="1">
              <a:spAutoFit/>
            </a:bodyPr>
            <a:lstStyle/>
            <a:p>
              <a:pPr algn="ctr">
                <a:lnSpc>
                  <a:spcPct val="150000"/>
                </a:lnSpc>
              </a:pPr>
              <a:r>
                <a:rPr lang="en-US" sz="1100" b="1" spc="300" dirty="0">
                  <a:solidFill>
                    <a:schemeClr val="tx1">
                      <a:lumMod val="75000"/>
                      <a:lumOff val="25000"/>
                    </a:schemeClr>
                  </a:solidFill>
                  <a:latin typeface="Montserrat" panose="00000500000000000000" pitchFamily="2" charset="0"/>
                  <a:ea typeface="Lato" panose="020F0502020204030203" pitchFamily="34" charset="0"/>
                  <a:cs typeface="Lato" panose="020F0502020204030203" pitchFamily="34" charset="0"/>
                </a:rPr>
                <a:t>LATEST</a:t>
              </a:r>
            </a:p>
            <a:p>
              <a:pPr algn="ctr">
                <a:lnSpc>
                  <a:spcPct val="150000"/>
                </a:lnSpc>
              </a:pPr>
              <a:r>
                <a:rPr lang="en-US" sz="1100" b="1" spc="300" dirty="0">
                  <a:solidFill>
                    <a:schemeClr val="tx1">
                      <a:lumMod val="75000"/>
                      <a:lumOff val="25000"/>
                    </a:schemeClr>
                  </a:solidFill>
                  <a:latin typeface="Montserrat" panose="00000500000000000000" pitchFamily="2" charset="0"/>
                  <a:ea typeface="Lato" panose="020F0502020204030203" pitchFamily="34" charset="0"/>
                  <a:cs typeface="Lato" panose="020F0502020204030203" pitchFamily="34" charset="0"/>
                </a:rPr>
                <a:t>PRESENTATION</a:t>
              </a:r>
            </a:p>
          </p:txBody>
        </p:sp>
      </p:grpSp>
      <p:grpSp>
        <p:nvGrpSpPr>
          <p:cNvPr id="23" name="Group 22">
            <a:extLst>
              <a:ext uri="{FF2B5EF4-FFF2-40B4-BE49-F238E27FC236}">
                <a16:creationId xmlns:a16="http://schemas.microsoft.com/office/drawing/2014/main" id="{D708245B-DFC7-432C-B7BF-DB137DCD7555}"/>
              </a:ext>
            </a:extLst>
          </p:cNvPr>
          <p:cNvGrpSpPr/>
          <p:nvPr/>
        </p:nvGrpSpPr>
        <p:grpSpPr>
          <a:xfrm>
            <a:off x="8561827" y="670672"/>
            <a:ext cx="3058092" cy="2663045"/>
            <a:chOff x="5455513" y="-97399"/>
            <a:chExt cx="3058092" cy="2663045"/>
          </a:xfrm>
        </p:grpSpPr>
        <p:sp>
          <p:nvSpPr>
            <p:cNvPr id="24" name="Subtitle 2">
              <a:extLst>
                <a:ext uri="{FF2B5EF4-FFF2-40B4-BE49-F238E27FC236}">
                  <a16:creationId xmlns:a16="http://schemas.microsoft.com/office/drawing/2014/main" id="{6175F090-78D5-4A9A-8388-3D5C12B6859A}"/>
                </a:ext>
              </a:extLst>
            </p:cNvPr>
            <p:cNvSpPr txBox="1">
              <a:spLocks/>
            </p:cNvSpPr>
            <p:nvPr/>
          </p:nvSpPr>
          <p:spPr>
            <a:xfrm>
              <a:off x="5455513" y="1679568"/>
              <a:ext cx="3058092" cy="88607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50000"/>
                </a:lnSpc>
              </a:pP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Lorem ipsum dolor sit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amet</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consectetur</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adipiscing</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elit</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Sed</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imperdiet</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tincidunt</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velit</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laoreet</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facilisis</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p>
          </p:txBody>
        </p:sp>
        <p:sp>
          <p:nvSpPr>
            <p:cNvPr id="25" name="TextBox 24">
              <a:extLst>
                <a:ext uri="{FF2B5EF4-FFF2-40B4-BE49-F238E27FC236}">
                  <a16:creationId xmlns:a16="http://schemas.microsoft.com/office/drawing/2014/main" id="{4301914E-EE00-475F-83DA-49C30DF41E51}"/>
                </a:ext>
              </a:extLst>
            </p:cNvPr>
            <p:cNvSpPr txBox="1"/>
            <p:nvPr/>
          </p:nvSpPr>
          <p:spPr>
            <a:xfrm>
              <a:off x="6488270" y="-97399"/>
              <a:ext cx="989373" cy="1075423"/>
            </a:xfrm>
            <a:prstGeom prst="rect">
              <a:avLst/>
            </a:prstGeom>
            <a:noFill/>
          </p:spPr>
          <p:txBody>
            <a:bodyPr wrap="none" rtlCol="0">
              <a:spAutoFit/>
            </a:bodyPr>
            <a:lstStyle/>
            <a:p>
              <a:pPr algn="ctr">
                <a:lnSpc>
                  <a:spcPct val="150000"/>
                </a:lnSpc>
              </a:pPr>
              <a:r>
                <a:rPr lang="en-US" sz="4800" b="1" dirty="0">
                  <a:solidFill>
                    <a:schemeClr val="accent1"/>
                  </a:solidFill>
                  <a:latin typeface="Montserrat" panose="00000500000000000000" pitchFamily="2" charset="0"/>
                  <a:ea typeface="Lato" panose="020F0502020204030203" pitchFamily="34" charset="0"/>
                  <a:cs typeface="Lato" panose="020F0502020204030203" pitchFamily="34" charset="0"/>
                </a:rPr>
                <a:t>02</a:t>
              </a:r>
            </a:p>
          </p:txBody>
        </p:sp>
        <p:sp>
          <p:nvSpPr>
            <p:cNvPr id="26" name="TextBox 25">
              <a:extLst>
                <a:ext uri="{FF2B5EF4-FFF2-40B4-BE49-F238E27FC236}">
                  <a16:creationId xmlns:a16="http://schemas.microsoft.com/office/drawing/2014/main" id="{3BE927CE-2767-4359-B252-E2FAA542E29C}"/>
                </a:ext>
              </a:extLst>
            </p:cNvPr>
            <p:cNvSpPr txBox="1"/>
            <p:nvPr/>
          </p:nvSpPr>
          <p:spPr>
            <a:xfrm>
              <a:off x="6090728" y="917922"/>
              <a:ext cx="1787669" cy="571503"/>
            </a:xfrm>
            <a:prstGeom prst="rect">
              <a:avLst/>
            </a:prstGeom>
            <a:noFill/>
          </p:spPr>
          <p:txBody>
            <a:bodyPr wrap="none" rtlCol="0" anchor="t" anchorCtr="1">
              <a:spAutoFit/>
            </a:bodyPr>
            <a:lstStyle/>
            <a:p>
              <a:pPr algn="ctr">
                <a:lnSpc>
                  <a:spcPct val="150000"/>
                </a:lnSpc>
              </a:pPr>
              <a:r>
                <a:rPr lang="en-US" sz="1100" b="1" spc="300" dirty="0">
                  <a:solidFill>
                    <a:schemeClr val="tx1">
                      <a:lumMod val="75000"/>
                      <a:lumOff val="25000"/>
                    </a:schemeClr>
                  </a:solidFill>
                  <a:latin typeface="Montserrat" panose="00000500000000000000" pitchFamily="2" charset="0"/>
                  <a:ea typeface="Lato" panose="020F0502020204030203" pitchFamily="34" charset="0"/>
                  <a:cs typeface="Lato" panose="020F0502020204030203" pitchFamily="34" charset="0"/>
                </a:rPr>
                <a:t>LATEST</a:t>
              </a:r>
            </a:p>
            <a:p>
              <a:pPr algn="ctr">
                <a:lnSpc>
                  <a:spcPct val="150000"/>
                </a:lnSpc>
              </a:pPr>
              <a:r>
                <a:rPr lang="en-US" sz="1100" b="1" spc="300" dirty="0">
                  <a:solidFill>
                    <a:schemeClr val="tx1">
                      <a:lumMod val="75000"/>
                      <a:lumOff val="25000"/>
                    </a:schemeClr>
                  </a:solidFill>
                  <a:latin typeface="Montserrat" panose="00000500000000000000" pitchFamily="2" charset="0"/>
                  <a:ea typeface="Lato" panose="020F0502020204030203" pitchFamily="34" charset="0"/>
                  <a:cs typeface="Lato" panose="020F0502020204030203" pitchFamily="34" charset="0"/>
                </a:rPr>
                <a:t>PRESENTATION</a:t>
              </a:r>
            </a:p>
          </p:txBody>
        </p:sp>
      </p:grpSp>
      <p:grpSp>
        <p:nvGrpSpPr>
          <p:cNvPr id="27" name="Group 26">
            <a:extLst>
              <a:ext uri="{FF2B5EF4-FFF2-40B4-BE49-F238E27FC236}">
                <a16:creationId xmlns:a16="http://schemas.microsoft.com/office/drawing/2014/main" id="{EC10419C-820E-48CD-8B48-9D57B52BCAA4}"/>
              </a:ext>
            </a:extLst>
          </p:cNvPr>
          <p:cNvGrpSpPr/>
          <p:nvPr/>
        </p:nvGrpSpPr>
        <p:grpSpPr>
          <a:xfrm>
            <a:off x="5078142" y="3439722"/>
            <a:ext cx="3058092" cy="2629252"/>
            <a:chOff x="5455513" y="-63606"/>
            <a:chExt cx="3058092" cy="2629252"/>
          </a:xfrm>
        </p:grpSpPr>
        <p:sp>
          <p:nvSpPr>
            <p:cNvPr id="28" name="Subtitle 2">
              <a:extLst>
                <a:ext uri="{FF2B5EF4-FFF2-40B4-BE49-F238E27FC236}">
                  <a16:creationId xmlns:a16="http://schemas.microsoft.com/office/drawing/2014/main" id="{387FC069-D06F-444C-AFAF-D2287E925AAA}"/>
                </a:ext>
              </a:extLst>
            </p:cNvPr>
            <p:cNvSpPr txBox="1">
              <a:spLocks/>
            </p:cNvSpPr>
            <p:nvPr/>
          </p:nvSpPr>
          <p:spPr>
            <a:xfrm>
              <a:off x="5455513" y="1679568"/>
              <a:ext cx="3058092" cy="88607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50000"/>
                </a:lnSpc>
              </a:pP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Lorem ipsum dolor sit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amet</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consectetur</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adipiscing</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elit</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Sed</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imperdiet</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tincidunt</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velit</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laoreet</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facilisis</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p>
          </p:txBody>
        </p:sp>
        <p:sp>
          <p:nvSpPr>
            <p:cNvPr id="29" name="TextBox 28">
              <a:extLst>
                <a:ext uri="{FF2B5EF4-FFF2-40B4-BE49-F238E27FC236}">
                  <a16:creationId xmlns:a16="http://schemas.microsoft.com/office/drawing/2014/main" id="{52270D57-B2F6-4FC4-B45B-473C0F5CD8D5}"/>
                </a:ext>
              </a:extLst>
            </p:cNvPr>
            <p:cNvSpPr txBox="1"/>
            <p:nvPr/>
          </p:nvSpPr>
          <p:spPr>
            <a:xfrm>
              <a:off x="6489871" y="-63606"/>
              <a:ext cx="989373" cy="1075423"/>
            </a:xfrm>
            <a:prstGeom prst="rect">
              <a:avLst/>
            </a:prstGeom>
            <a:noFill/>
          </p:spPr>
          <p:txBody>
            <a:bodyPr wrap="none" rtlCol="0">
              <a:spAutoFit/>
            </a:bodyPr>
            <a:lstStyle/>
            <a:p>
              <a:pPr algn="ctr">
                <a:lnSpc>
                  <a:spcPct val="150000"/>
                </a:lnSpc>
              </a:pPr>
              <a:r>
                <a:rPr lang="en-US" sz="4800" b="1" dirty="0">
                  <a:solidFill>
                    <a:schemeClr val="accent1"/>
                  </a:solidFill>
                  <a:latin typeface="Montserrat" panose="00000500000000000000" pitchFamily="2" charset="0"/>
                  <a:ea typeface="Lato" panose="020F0502020204030203" pitchFamily="34" charset="0"/>
                  <a:cs typeface="Lato" panose="020F0502020204030203" pitchFamily="34" charset="0"/>
                </a:rPr>
                <a:t>03</a:t>
              </a:r>
            </a:p>
          </p:txBody>
        </p:sp>
        <p:sp>
          <p:nvSpPr>
            <p:cNvPr id="30" name="TextBox 29">
              <a:extLst>
                <a:ext uri="{FF2B5EF4-FFF2-40B4-BE49-F238E27FC236}">
                  <a16:creationId xmlns:a16="http://schemas.microsoft.com/office/drawing/2014/main" id="{0944AA40-0F70-4C2D-A9A5-B008280A5DAB}"/>
                </a:ext>
              </a:extLst>
            </p:cNvPr>
            <p:cNvSpPr txBox="1"/>
            <p:nvPr/>
          </p:nvSpPr>
          <p:spPr>
            <a:xfrm>
              <a:off x="6090728" y="917922"/>
              <a:ext cx="1787669" cy="571503"/>
            </a:xfrm>
            <a:prstGeom prst="rect">
              <a:avLst/>
            </a:prstGeom>
            <a:noFill/>
          </p:spPr>
          <p:txBody>
            <a:bodyPr wrap="none" rtlCol="0" anchor="t" anchorCtr="1">
              <a:spAutoFit/>
            </a:bodyPr>
            <a:lstStyle/>
            <a:p>
              <a:pPr algn="ctr">
                <a:lnSpc>
                  <a:spcPct val="150000"/>
                </a:lnSpc>
              </a:pPr>
              <a:r>
                <a:rPr lang="en-US" sz="1100" b="1" spc="300" dirty="0">
                  <a:solidFill>
                    <a:schemeClr val="tx1">
                      <a:lumMod val="75000"/>
                      <a:lumOff val="25000"/>
                    </a:schemeClr>
                  </a:solidFill>
                  <a:latin typeface="Montserrat" panose="00000500000000000000" pitchFamily="2" charset="0"/>
                  <a:ea typeface="Lato" panose="020F0502020204030203" pitchFamily="34" charset="0"/>
                  <a:cs typeface="Lato" panose="020F0502020204030203" pitchFamily="34" charset="0"/>
                </a:rPr>
                <a:t>LATEST</a:t>
              </a:r>
            </a:p>
            <a:p>
              <a:pPr algn="ctr">
                <a:lnSpc>
                  <a:spcPct val="150000"/>
                </a:lnSpc>
              </a:pPr>
              <a:r>
                <a:rPr lang="en-US" sz="1100" b="1" spc="300" dirty="0">
                  <a:solidFill>
                    <a:schemeClr val="tx1">
                      <a:lumMod val="75000"/>
                      <a:lumOff val="25000"/>
                    </a:schemeClr>
                  </a:solidFill>
                  <a:latin typeface="Montserrat" panose="00000500000000000000" pitchFamily="2" charset="0"/>
                  <a:ea typeface="Lato" panose="020F0502020204030203" pitchFamily="34" charset="0"/>
                  <a:cs typeface="Lato" panose="020F0502020204030203" pitchFamily="34" charset="0"/>
                </a:rPr>
                <a:t>PRESENTATION</a:t>
              </a:r>
            </a:p>
          </p:txBody>
        </p:sp>
      </p:grpSp>
      <p:grpSp>
        <p:nvGrpSpPr>
          <p:cNvPr id="31" name="Group 30">
            <a:extLst>
              <a:ext uri="{FF2B5EF4-FFF2-40B4-BE49-F238E27FC236}">
                <a16:creationId xmlns:a16="http://schemas.microsoft.com/office/drawing/2014/main" id="{75522012-6866-4D9F-822D-28270C8EF723}"/>
              </a:ext>
            </a:extLst>
          </p:cNvPr>
          <p:cNvGrpSpPr/>
          <p:nvPr/>
        </p:nvGrpSpPr>
        <p:grpSpPr>
          <a:xfrm>
            <a:off x="8561827" y="3439722"/>
            <a:ext cx="3058092" cy="2629252"/>
            <a:chOff x="5455513" y="-63606"/>
            <a:chExt cx="3058092" cy="2629252"/>
          </a:xfrm>
        </p:grpSpPr>
        <p:sp>
          <p:nvSpPr>
            <p:cNvPr id="32" name="Subtitle 2">
              <a:extLst>
                <a:ext uri="{FF2B5EF4-FFF2-40B4-BE49-F238E27FC236}">
                  <a16:creationId xmlns:a16="http://schemas.microsoft.com/office/drawing/2014/main" id="{3D24B815-32E6-45C4-B74A-5C3D5B9E8B08}"/>
                </a:ext>
              </a:extLst>
            </p:cNvPr>
            <p:cNvSpPr txBox="1">
              <a:spLocks/>
            </p:cNvSpPr>
            <p:nvPr/>
          </p:nvSpPr>
          <p:spPr>
            <a:xfrm>
              <a:off x="5455513" y="1679568"/>
              <a:ext cx="3058092" cy="88607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50000"/>
                </a:lnSpc>
              </a:pP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Lorem ipsum dolor sit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amet</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consectetur</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adipiscing</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elit</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Sed</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imperdiet</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tincidunt</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velit</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laoreet</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r>
                <a:rPr lang="en-US" sz="10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facilisis</a:t>
              </a:r>
              <a:r>
                <a:rPr lang="en-US" sz="10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a:t>
              </a:r>
            </a:p>
          </p:txBody>
        </p:sp>
        <p:sp>
          <p:nvSpPr>
            <p:cNvPr id="33" name="TextBox 32">
              <a:extLst>
                <a:ext uri="{FF2B5EF4-FFF2-40B4-BE49-F238E27FC236}">
                  <a16:creationId xmlns:a16="http://schemas.microsoft.com/office/drawing/2014/main" id="{31DA7C8E-082B-471F-A848-CE4A0B3F8758}"/>
                </a:ext>
              </a:extLst>
            </p:cNvPr>
            <p:cNvSpPr txBox="1"/>
            <p:nvPr/>
          </p:nvSpPr>
          <p:spPr>
            <a:xfrm>
              <a:off x="6488270" y="-63606"/>
              <a:ext cx="990976" cy="1075423"/>
            </a:xfrm>
            <a:prstGeom prst="rect">
              <a:avLst/>
            </a:prstGeom>
            <a:noFill/>
          </p:spPr>
          <p:txBody>
            <a:bodyPr wrap="none" rtlCol="0">
              <a:spAutoFit/>
            </a:bodyPr>
            <a:lstStyle/>
            <a:p>
              <a:pPr algn="ctr">
                <a:lnSpc>
                  <a:spcPct val="150000"/>
                </a:lnSpc>
              </a:pPr>
              <a:r>
                <a:rPr lang="en-US" sz="4800" b="1" dirty="0">
                  <a:solidFill>
                    <a:schemeClr val="accent1"/>
                  </a:solidFill>
                  <a:latin typeface="Montserrat" panose="00000500000000000000" pitchFamily="2" charset="0"/>
                  <a:ea typeface="Lato" panose="020F0502020204030203" pitchFamily="34" charset="0"/>
                  <a:cs typeface="Lato" panose="020F0502020204030203" pitchFamily="34" charset="0"/>
                </a:rPr>
                <a:t>04</a:t>
              </a:r>
            </a:p>
          </p:txBody>
        </p:sp>
        <p:sp>
          <p:nvSpPr>
            <p:cNvPr id="34" name="TextBox 33">
              <a:extLst>
                <a:ext uri="{FF2B5EF4-FFF2-40B4-BE49-F238E27FC236}">
                  <a16:creationId xmlns:a16="http://schemas.microsoft.com/office/drawing/2014/main" id="{A1E4229E-3430-4D59-BB54-8D6E68906F66}"/>
                </a:ext>
              </a:extLst>
            </p:cNvPr>
            <p:cNvSpPr txBox="1"/>
            <p:nvPr/>
          </p:nvSpPr>
          <p:spPr>
            <a:xfrm>
              <a:off x="6090728" y="917922"/>
              <a:ext cx="1787669" cy="571503"/>
            </a:xfrm>
            <a:prstGeom prst="rect">
              <a:avLst/>
            </a:prstGeom>
            <a:noFill/>
          </p:spPr>
          <p:txBody>
            <a:bodyPr wrap="none" rtlCol="0" anchor="t" anchorCtr="1">
              <a:spAutoFit/>
            </a:bodyPr>
            <a:lstStyle/>
            <a:p>
              <a:pPr algn="ctr">
                <a:lnSpc>
                  <a:spcPct val="150000"/>
                </a:lnSpc>
              </a:pPr>
              <a:r>
                <a:rPr lang="en-US" sz="1100" b="1" spc="300" dirty="0">
                  <a:solidFill>
                    <a:schemeClr val="tx1">
                      <a:lumMod val="75000"/>
                      <a:lumOff val="25000"/>
                    </a:schemeClr>
                  </a:solidFill>
                  <a:latin typeface="Montserrat" panose="00000500000000000000" pitchFamily="2" charset="0"/>
                  <a:ea typeface="Lato" panose="020F0502020204030203" pitchFamily="34" charset="0"/>
                  <a:cs typeface="Lato" panose="020F0502020204030203" pitchFamily="34" charset="0"/>
                </a:rPr>
                <a:t>LATEST</a:t>
              </a:r>
            </a:p>
            <a:p>
              <a:pPr algn="ctr">
                <a:lnSpc>
                  <a:spcPct val="150000"/>
                </a:lnSpc>
              </a:pPr>
              <a:r>
                <a:rPr lang="en-US" sz="1100" b="1" spc="300" dirty="0">
                  <a:solidFill>
                    <a:schemeClr val="tx1">
                      <a:lumMod val="75000"/>
                      <a:lumOff val="25000"/>
                    </a:schemeClr>
                  </a:solidFill>
                  <a:latin typeface="Montserrat" panose="00000500000000000000" pitchFamily="2" charset="0"/>
                  <a:ea typeface="Lato" panose="020F0502020204030203" pitchFamily="34" charset="0"/>
                  <a:cs typeface="Lato" panose="020F0502020204030203" pitchFamily="34" charset="0"/>
                </a:rPr>
                <a:t>PRESENTATION</a:t>
              </a:r>
            </a:p>
          </p:txBody>
        </p:sp>
      </p:grpSp>
      <p:pic>
        <p:nvPicPr>
          <p:cNvPr id="4" name="Picture Placeholder 3">
            <a:extLst>
              <a:ext uri="{FF2B5EF4-FFF2-40B4-BE49-F238E27FC236}">
                <a16:creationId xmlns:a16="http://schemas.microsoft.com/office/drawing/2014/main" id="{DE59D1A0-3EF3-4E66-894D-1ECA1D281E6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2" r="2222"/>
          <a:stretch>
            <a:fillRect/>
          </a:stretch>
        </p:blipFill>
        <p:spPr/>
      </p:pic>
    </p:spTree>
    <p:extLst>
      <p:ext uri="{BB962C8B-B14F-4D97-AF65-F5344CB8AC3E}">
        <p14:creationId xmlns:p14="http://schemas.microsoft.com/office/powerpoint/2010/main" val="2042680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1" y="0"/>
            <a:ext cx="284233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grpSp>
        <p:nvGrpSpPr>
          <p:cNvPr id="12" name="Group 11">
            <a:extLst>
              <a:ext uri="{FF2B5EF4-FFF2-40B4-BE49-F238E27FC236}">
                <a16:creationId xmlns:a16="http://schemas.microsoft.com/office/drawing/2014/main" id="{4B265A6B-2666-4B14-AE4E-A0176A753F86}"/>
              </a:ext>
            </a:extLst>
          </p:cNvPr>
          <p:cNvGrpSpPr/>
          <p:nvPr/>
        </p:nvGrpSpPr>
        <p:grpSpPr>
          <a:xfrm>
            <a:off x="1221049" y="4223435"/>
            <a:ext cx="541549" cy="473971"/>
            <a:chOff x="2569485" y="4937446"/>
            <a:chExt cx="464344" cy="406400"/>
          </a:xfrm>
          <a:solidFill>
            <a:schemeClr val="bg1">
              <a:lumMod val="95000"/>
            </a:schemeClr>
          </a:solidFill>
        </p:grpSpPr>
        <p:sp>
          <p:nvSpPr>
            <p:cNvPr id="13" name="AutoShape 103">
              <a:extLst>
                <a:ext uri="{FF2B5EF4-FFF2-40B4-BE49-F238E27FC236}">
                  <a16:creationId xmlns:a16="http://schemas.microsoft.com/office/drawing/2014/main" id="{3423D87A-DD9D-4E69-B13E-E6E6857A9FF5}"/>
                </a:ext>
              </a:extLst>
            </p:cNvPr>
            <p:cNvSpPr>
              <a:spLocks/>
            </p:cNvSpPr>
            <p:nvPr/>
          </p:nvSpPr>
          <p:spPr bwMode="auto">
            <a:xfrm>
              <a:off x="2642510" y="5009678"/>
              <a:ext cx="166688" cy="109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lnSpc>
                  <a:spcPct val="150000"/>
                </a:lnSpc>
                <a:spcBef>
                  <a:spcPct val="0"/>
                </a:spcBef>
                <a:spcAft>
                  <a:spcPct val="0"/>
                </a:spcAft>
              </a:pPr>
              <a:endParaRPr lang="en-US" sz="1400">
                <a:solidFill>
                  <a:schemeClr val="bg1">
                    <a:lumMod val="95000"/>
                  </a:schemeClr>
                </a:solidFill>
                <a:effectLst>
                  <a:outerShdw blurRad="38100" dist="38100" dir="2700000" algn="tl">
                    <a:srgbClr val="000000"/>
                  </a:outerShdw>
                </a:effectLst>
                <a:latin typeface="Montserrat" panose="00000500000000000000" pitchFamily="2" charset="0"/>
                <a:sym typeface="Gill Sans" charset="0"/>
              </a:endParaRPr>
            </a:p>
          </p:txBody>
        </p:sp>
        <p:sp>
          <p:nvSpPr>
            <p:cNvPr id="14" name="AutoShape 104">
              <a:extLst>
                <a:ext uri="{FF2B5EF4-FFF2-40B4-BE49-F238E27FC236}">
                  <a16:creationId xmlns:a16="http://schemas.microsoft.com/office/drawing/2014/main" id="{87E3D2B3-D5DB-403A-9223-5604B2CB2AB2}"/>
                </a:ext>
              </a:extLst>
            </p:cNvPr>
            <p:cNvSpPr>
              <a:spLocks/>
            </p:cNvSpPr>
            <p:nvPr/>
          </p:nvSpPr>
          <p:spPr bwMode="auto">
            <a:xfrm>
              <a:off x="2569485" y="4937446"/>
              <a:ext cx="464344"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lnSpc>
                  <a:spcPct val="150000"/>
                </a:lnSpc>
                <a:spcBef>
                  <a:spcPct val="0"/>
                </a:spcBef>
                <a:spcAft>
                  <a:spcPct val="0"/>
                </a:spcAft>
              </a:pPr>
              <a:endParaRPr lang="en-US" sz="1400">
                <a:solidFill>
                  <a:schemeClr val="bg1">
                    <a:lumMod val="95000"/>
                  </a:schemeClr>
                </a:solidFill>
                <a:effectLst>
                  <a:outerShdw blurRad="38100" dist="38100" dir="2700000" algn="tl">
                    <a:srgbClr val="000000"/>
                  </a:outerShdw>
                </a:effectLst>
                <a:latin typeface="Montserrat" panose="00000500000000000000" pitchFamily="2" charset="0"/>
                <a:sym typeface="Gill Sans" charset="0"/>
              </a:endParaRPr>
            </a:p>
          </p:txBody>
        </p:sp>
      </p:grpSp>
      <p:sp>
        <p:nvSpPr>
          <p:cNvPr id="27" name="TextBox 26">
            <a:extLst>
              <a:ext uri="{FF2B5EF4-FFF2-40B4-BE49-F238E27FC236}">
                <a16:creationId xmlns:a16="http://schemas.microsoft.com/office/drawing/2014/main" id="{A30B3B7C-CF39-40C8-B14C-A72ED3812C0B}"/>
              </a:ext>
            </a:extLst>
          </p:cNvPr>
          <p:cNvSpPr txBox="1"/>
          <p:nvPr/>
        </p:nvSpPr>
        <p:spPr>
          <a:xfrm>
            <a:off x="448447" y="5136944"/>
            <a:ext cx="2068559" cy="792140"/>
          </a:xfrm>
          <a:prstGeom prst="rect">
            <a:avLst/>
          </a:prstGeom>
          <a:noFill/>
        </p:spPr>
        <p:txBody>
          <a:bodyPr wrap="square" rtlCol="0">
            <a:spAutoFit/>
          </a:bodyPr>
          <a:lstStyle/>
          <a:p>
            <a:pPr algn="ctr">
              <a:lnSpc>
                <a:spcPct val="150000"/>
              </a:lnSpc>
              <a:tabLst>
                <a:tab pos="1611313" algn="l"/>
              </a:tabLst>
            </a:pPr>
            <a:r>
              <a:rPr lang="id-ID" sz="1050" spc="0" dirty="0">
                <a:solidFill>
                  <a:schemeClr val="bg1">
                    <a:lumMod val="9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1050" spc="0" dirty="0" err="1">
                <a:solidFill>
                  <a:schemeClr val="bg1">
                    <a:lumMod val="9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1050" spc="0" dirty="0">
                <a:solidFill>
                  <a:schemeClr val="bg1">
                    <a:lumMod val="9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endParaRPr lang="id-ID" sz="1050" spc="0" dirty="0">
              <a:solidFill>
                <a:schemeClr val="bg1">
                  <a:lumMod val="95000"/>
                </a:schemeClr>
              </a:solidFill>
              <a:latin typeface="Montserrat" panose="00000500000000000000" pitchFamily="2" charset="0"/>
              <a:ea typeface="Lato Light" panose="020F0502020204030203" pitchFamily="34" charset="0"/>
              <a:cs typeface="Lato Light" panose="020F0502020204030203" pitchFamily="34" charset="0"/>
            </a:endParaRPr>
          </a:p>
        </p:txBody>
      </p:sp>
      <p:sp>
        <p:nvSpPr>
          <p:cNvPr id="28" name="TextBox 27">
            <a:extLst>
              <a:ext uri="{FF2B5EF4-FFF2-40B4-BE49-F238E27FC236}">
                <a16:creationId xmlns:a16="http://schemas.microsoft.com/office/drawing/2014/main" id="{92C19D77-C6D0-4469-A96F-5819DDE441C8}"/>
              </a:ext>
            </a:extLst>
          </p:cNvPr>
          <p:cNvSpPr txBox="1"/>
          <p:nvPr/>
        </p:nvSpPr>
        <p:spPr>
          <a:xfrm>
            <a:off x="448447" y="4826383"/>
            <a:ext cx="2068559" cy="317587"/>
          </a:xfrm>
          <a:prstGeom prst="rect">
            <a:avLst/>
          </a:prstGeom>
          <a:noFill/>
        </p:spPr>
        <p:txBody>
          <a:bodyPr wrap="square" rtlCol="0">
            <a:spAutoFit/>
          </a:bodyPr>
          <a:lstStyle/>
          <a:p>
            <a:pPr algn="ctr">
              <a:lnSpc>
                <a:spcPct val="150000"/>
              </a:lnSpc>
              <a:tabLst>
                <a:tab pos="1611313" algn="l"/>
              </a:tabLst>
            </a:pPr>
            <a:r>
              <a:rPr lang="en-US" sz="1100" spc="300" dirty="0">
                <a:solidFill>
                  <a:schemeClr val="bg1">
                    <a:lumMod val="95000"/>
                  </a:schemeClr>
                </a:solidFill>
                <a:latin typeface="Montserrat" panose="00000500000000000000" pitchFamily="2" charset="0"/>
                <a:ea typeface="Lato Light" panose="020F0502020204030203" pitchFamily="34" charset="0"/>
                <a:cs typeface="Lato Light" panose="020F0502020204030203" pitchFamily="34" charset="0"/>
              </a:rPr>
              <a:t>SIMPLE TEXT</a:t>
            </a:r>
            <a:endParaRPr lang="id-ID" sz="1100" spc="300" dirty="0">
              <a:solidFill>
                <a:schemeClr val="bg1">
                  <a:lumMod val="95000"/>
                </a:schemeClr>
              </a:solidFill>
              <a:latin typeface="Montserrat" panose="00000500000000000000" pitchFamily="2" charset="0"/>
              <a:ea typeface="Lato Light" panose="020F0502020204030203" pitchFamily="34" charset="0"/>
              <a:cs typeface="Lato Light" panose="020F0502020204030203" pitchFamily="34" charset="0"/>
            </a:endParaRPr>
          </a:p>
        </p:txBody>
      </p:sp>
      <p:grpSp>
        <p:nvGrpSpPr>
          <p:cNvPr id="15" name="Group 14">
            <a:extLst>
              <a:ext uri="{FF2B5EF4-FFF2-40B4-BE49-F238E27FC236}">
                <a16:creationId xmlns:a16="http://schemas.microsoft.com/office/drawing/2014/main" id="{A47A45B8-1B69-4537-A0D5-63C673A55365}"/>
              </a:ext>
            </a:extLst>
          </p:cNvPr>
          <p:cNvGrpSpPr/>
          <p:nvPr/>
        </p:nvGrpSpPr>
        <p:grpSpPr>
          <a:xfrm>
            <a:off x="1296654" y="1120892"/>
            <a:ext cx="372144" cy="542475"/>
            <a:chOff x="3582988" y="3510757"/>
            <a:chExt cx="319088" cy="465138"/>
          </a:xfrm>
          <a:solidFill>
            <a:schemeClr val="bg1">
              <a:lumMod val="95000"/>
            </a:schemeClr>
          </a:solidFill>
        </p:grpSpPr>
        <p:sp>
          <p:nvSpPr>
            <p:cNvPr id="16" name="AutoShape 113">
              <a:extLst>
                <a:ext uri="{FF2B5EF4-FFF2-40B4-BE49-F238E27FC236}">
                  <a16:creationId xmlns:a16="http://schemas.microsoft.com/office/drawing/2014/main" id="{AF4DD50A-4B7F-4988-99E5-D81165BBEF6F}"/>
                </a:ext>
              </a:extLst>
            </p:cNvPr>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lnSpc>
                  <a:spcPct val="150000"/>
                </a:lnSpc>
                <a:spcBef>
                  <a:spcPct val="0"/>
                </a:spcBef>
                <a:spcAft>
                  <a:spcPct val="0"/>
                </a:spcAft>
              </a:pPr>
              <a:endParaRPr lang="en-US" sz="1400">
                <a:solidFill>
                  <a:schemeClr val="bg1">
                    <a:lumMod val="95000"/>
                  </a:schemeClr>
                </a:solidFill>
                <a:effectLst>
                  <a:outerShdw blurRad="38100" dist="38100" dir="2700000" algn="tl">
                    <a:srgbClr val="000000"/>
                  </a:outerShdw>
                </a:effectLst>
                <a:latin typeface="Montserrat" panose="00000500000000000000" pitchFamily="2" charset="0"/>
                <a:sym typeface="Gill Sans" charset="0"/>
              </a:endParaRPr>
            </a:p>
          </p:txBody>
        </p:sp>
        <p:sp>
          <p:nvSpPr>
            <p:cNvPr id="17" name="AutoShape 114">
              <a:extLst>
                <a:ext uri="{FF2B5EF4-FFF2-40B4-BE49-F238E27FC236}">
                  <a16:creationId xmlns:a16="http://schemas.microsoft.com/office/drawing/2014/main" id="{EE0E6C5E-9E36-45B6-A03C-8F52658FF3C0}"/>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lnSpc>
                  <a:spcPct val="150000"/>
                </a:lnSpc>
                <a:spcBef>
                  <a:spcPct val="0"/>
                </a:spcBef>
                <a:spcAft>
                  <a:spcPct val="0"/>
                </a:spcAft>
              </a:pPr>
              <a:endParaRPr lang="en-US" sz="1400">
                <a:solidFill>
                  <a:schemeClr val="bg1">
                    <a:lumMod val="95000"/>
                  </a:schemeClr>
                </a:solidFill>
                <a:effectLst>
                  <a:outerShdw blurRad="38100" dist="38100" dir="2700000" algn="tl">
                    <a:srgbClr val="000000"/>
                  </a:outerShdw>
                </a:effectLst>
                <a:latin typeface="Montserrat" panose="00000500000000000000" pitchFamily="2" charset="0"/>
                <a:sym typeface="Gill Sans" charset="0"/>
              </a:endParaRPr>
            </a:p>
          </p:txBody>
        </p:sp>
      </p:grpSp>
      <p:sp>
        <p:nvSpPr>
          <p:cNvPr id="19" name="TextBox 18">
            <a:extLst>
              <a:ext uri="{FF2B5EF4-FFF2-40B4-BE49-F238E27FC236}">
                <a16:creationId xmlns:a16="http://schemas.microsoft.com/office/drawing/2014/main" id="{CCA085D8-FB9A-4815-9673-844A9F647762}"/>
              </a:ext>
            </a:extLst>
          </p:cNvPr>
          <p:cNvSpPr txBox="1"/>
          <p:nvPr/>
        </p:nvSpPr>
        <p:spPr>
          <a:xfrm>
            <a:off x="448447" y="2102905"/>
            <a:ext cx="2068559" cy="792140"/>
          </a:xfrm>
          <a:prstGeom prst="rect">
            <a:avLst/>
          </a:prstGeom>
          <a:noFill/>
        </p:spPr>
        <p:txBody>
          <a:bodyPr wrap="square" rtlCol="0">
            <a:spAutoFit/>
          </a:bodyPr>
          <a:lstStyle/>
          <a:p>
            <a:pPr algn="ctr">
              <a:lnSpc>
                <a:spcPct val="150000"/>
              </a:lnSpc>
              <a:tabLst>
                <a:tab pos="1611313" algn="l"/>
              </a:tabLst>
            </a:pPr>
            <a:r>
              <a:rPr lang="id-ID" sz="1050" spc="0" dirty="0">
                <a:solidFill>
                  <a:schemeClr val="bg1">
                    <a:lumMod val="9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1050" spc="0" dirty="0" err="1">
                <a:solidFill>
                  <a:schemeClr val="bg1">
                    <a:lumMod val="9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1050" spc="0" dirty="0">
                <a:solidFill>
                  <a:schemeClr val="bg1">
                    <a:lumMod val="9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endParaRPr lang="id-ID" sz="1050" spc="0" dirty="0">
              <a:solidFill>
                <a:schemeClr val="bg1">
                  <a:lumMod val="95000"/>
                </a:schemeClr>
              </a:solidFill>
              <a:latin typeface="Montserrat" panose="00000500000000000000" pitchFamily="2" charset="0"/>
              <a:ea typeface="Lato Light" panose="020F0502020204030203" pitchFamily="34" charset="0"/>
              <a:cs typeface="Lato Light" panose="020F0502020204030203" pitchFamily="34" charset="0"/>
            </a:endParaRPr>
          </a:p>
        </p:txBody>
      </p:sp>
      <p:sp>
        <p:nvSpPr>
          <p:cNvPr id="20" name="TextBox 19">
            <a:extLst>
              <a:ext uri="{FF2B5EF4-FFF2-40B4-BE49-F238E27FC236}">
                <a16:creationId xmlns:a16="http://schemas.microsoft.com/office/drawing/2014/main" id="{90F68A72-33BD-43FB-8D96-0B82538BCCDA}"/>
              </a:ext>
            </a:extLst>
          </p:cNvPr>
          <p:cNvSpPr txBox="1"/>
          <p:nvPr/>
        </p:nvSpPr>
        <p:spPr>
          <a:xfrm>
            <a:off x="448447" y="1792344"/>
            <a:ext cx="2068559" cy="317587"/>
          </a:xfrm>
          <a:prstGeom prst="rect">
            <a:avLst/>
          </a:prstGeom>
          <a:noFill/>
        </p:spPr>
        <p:txBody>
          <a:bodyPr wrap="square" rtlCol="0">
            <a:spAutoFit/>
          </a:bodyPr>
          <a:lstStyle/>
          <a:p>
            <a:pPr algn="ctr">
              <a:lnSpc>
                <a:spcPct val="150000"/>
              </a:lnSpc>
              <a:tabLst>
                <a:tab pos="1611313" algn="l"/>
              </a:tabLst>
            </a:pPr>
            <a:r>
              <a:rPr lang="en-US" sz="1100" spc="300" dirty="0">
                <a:solidFill>
                  <a:schemeClr val="bg1">
                    <a:lumMod val="95000"/>
                  </a:schemeClr>
                </a:solidFill>
                <a:latin typeface="Montserrat" panose="00000500000000000000" pitchFamily="2" charset="0"/>
                <a:ea typeface="Lato Light" panose="020F0502020204030203" pitchFamily="34" charset="0"/>
                <a:cs typeface="Lato Light" panose="020F0502020204030203" pitchFamily="34" charset="0"/>
              </a:rPr>
              <a:t>SIMPLE TEXT</a:t>
            </a:r>
            <a:endParaRPr lang="id-ID" sz="1100" spc="300" dirty="0">
              <a:solidFill>
                <a:schemeClr val="bg1">
                  <a:lumMod val="95000"/>
                </a:schemeClr>
              </a:solidFill>
              <a:latin typeface="Montserrat" panose="00000500000000000000" pitchFamily="2" charset="0"/>
              <a:ea typeface="Lato Light" panose="020F0502020204030203" pitchFamily="34" charset="0"/>
              <a:cs typeface="Lato Light" panose="020F0502020204030203" pitchFamily="34" charset="0"/>
            </a:endParaRPr>
          </a:p>
        </p:txBody>
      </p:sp>
      <p:cxnSp>
        <p:nvCxnSpPr>
          <p:cNvPr id="63" name="Straight Connector 62">
            <a:extLst>
              <a:ext uri="{FF2B5EF4-FFF2-40B4-BE49-F238E27FC236}">
                <a16:creationId xmlns:a16="http://schemas.microsoft.com/office/drawing/2014/main" id="{363C813C-C60B-4EDD-B80B-819C17691F64}"/>
              </a:ext>
            </a:extLst>
          </p:cNvPr>
          <p:cNvCxnSpPr>
            <a:cxnSpLocks/>
          </p:cNvCxnSpPr>
          <p:nvPr/>
        </p:nvCxnSpPr>
        <p:spPr>
          <a:xfrm>
            <a:off x="686510" y="3429000"/>
            <a:ext cx="160909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6" name="Freeform: Shape 75">
            <a:extLst>
              <a:ext uri="{FF2B5EF4-FFF2-40B4-BE49-F238E27FC236}">
                <a16:creationId xmlns:a16="http://schemas.microsoft.com/office/drawing/2014/main" id="{D02730BF-6B69-40D2-82FD-D42F1A9CA3BF}"/>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7" name="Group 76">
            <a:extLst>
              <a:ext uri="{FF2B5EF4-FFF2-40B4-BE49-F238E27FC236}">
                <a16:creationId xmlns:a16="http://schemas.microsoft.com/office/drawing/2014/main" id="{F3221F14-BBAD-416E-BD26-DFE4F174F5E0}"/>
              </a:ext>
            </a:extLst>
          </p:cNvPr>
          <p:cNvGrpSpPr/>
          <p:nvPr/>
        </p:nvGrpSpPr>
        <p:grpSpPr>
          <a:xfrm>
            <a:off x="6545942" y="6804209"/>
            <a:ext cx="5646057" cy="61071"/>
            <a:chOff x="5579140" y="4044919"/>
            <a:chExt cx="781026" cy="174890"/>
          </a:xfrm>
        </p:grpSpPr>
        <p:sp>
          <p:nvSpPr>
            <p:cNvPr id="78" name="Rectangle 77">
              <a:extLst>
                <a:ext uri="{FF2B5EF4-FFF2-40B4-BE49-F238E27FC236}">
                  <a16:creationId xmlns:a16="http://schemas.microsoft.com/office/drawing/2014/main" id="{0502C886-52FF-4047-AFD4-F5E2B926F25B}"/>
                </a:ext>
              </a:extLst>
            </p:cNvPr>
            <p:cNvSpPr/>
            <p:nvPr/>
          </p:nvSpPr>
          <p:spPr>
            <a:xfrm>
              <a:off x="5579140" y="4044919"/>
              <a:ext cx="157003" cy="174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0C46BD7D-7B15-45B2-B13F-7D699CEA7CF7}"/>
                </a:ext>
              </a:extLst>
            </p:cNvPr>
            <p:cNvSpPr/>
            <p:nvPr/>
          </p:nvSpPr>
          <p:spPr>
            <a:xfrm>
              <a:off x="5732131" y="4044919"/>
              <a:ext cx="157003" cy="1748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2F71D8EE-5587-4CD6-9995-5CD54B43FDB9}"/>
                </a:ext>
              </a:extLst>
            </p:cNvPr>
            <p:cNvSpPr>
              <a:spLocks noChangeAspect="1"/>
            </p:cNvSpPr>
            <p:nvPr/>
          </p:nvSpPr>
          <p:spPr>
            <a:xfrm>
              <a:off x="5889134" y="4044919"/>
              <a:ext cx="157004" cy="1748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47D466C6-D1B6-4D37-988D-88CD30ADF3C3}"/>
                </a:ext>
              </a:extLst>
            </p:cNvPr>
            <p:cNvSpPr/>
            <p:nvPr/>
          </p:nvSpPr>
          <p:spPr>
            <a:xfrm>
              <a:off x="6046137" y="4044997"/>
              <a:ext cx="157003" cy="1748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B74A6934-D391-4570-B311-56B32202C8B9}"/>
                </a:ext>
              </a:extLst>
            </p:cNvPr>
            <p:cNvSpPr/>
            <p:nvPr/>
          </p:nvSpPr>
          <p:spPr>
            <a:xfrm>
              <a:off x="6203163" y="4044919"/>
              <a:ext cx="157003" cy="1748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Placeholder 3">
            <a:extLst>
              <a:ext uri="{FF2B5EF4-FFF2-40B4-BE49-F238E27FC236}">
                <a16:creationId xmlns:a16="http://schemas.microsoft.com/office/drawing/2014/main" id="{722ED707-1ACA-4CD6-89CA-F3F1413974E6}"/>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4504" r="14504"/>
          <a:stretch>
            <a:fillRect/>
          </a:stretch>
        </p:blipFill>
        <p:spPr/>
      </p:pic>
      <p:pic>
        <p:nvPicPr>
          <p:cNvPr id="7" name="Picture Placeholder 6">
            <a:extLst>
              <a:ext uri="{FF2B5EF4-FFF2-40B4-BE49-F238E27FC236}">
                <a16:creationId xmlns:a16="http://schemas.microsoft.com/office/drawing/2014/main" id="{DD499507-D062-4036-BAE7-6792C3824D7D}"/>
              </a:ext>
            </a:extLst>
          </p:cNvPr>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l="643" t="1351" r="37848" b="-1351"/>
          <a:stretch/>
        </p:blipFill>
        <p:spPr>
          <a:xfrm>
            <a:off x="2844163" y="3474720"/>
            <a:ext cx="3701780" cy="3383280"/>
          </a:xfrm>
        </p:spPr>
      </p:pic>
      <p:sp>
        <p:nvSpPr>
          <p:cNvPr id="30" name="Subtitle 2">
            <a:extLst>
              <a:ext uri="{FF2B5EF4-FFF2-40B4-BE49-F238E27FC236}">
                <a16:creationId xmlns:a16="http://schemas.microsoft.com/office/drawing/2014/main" id="{4EDC5A75-10AB-4932-BECC-24B235E59D45}"/>
              </a:ext>
            </a:extLst>
          </p:cNvPr>
          <p:cNvSpPr txBox="1">
            <a:spLocks/>
          </p:cNvSpPr>
          <p:nvPr/>
        </p:nvSpPr>
        <p:spPr>
          <a:xfrm>
            <a:off x="7401848" y="2025318"/>
            <a:ext cx="3891977" cy="18018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3200" b="1"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WHAT EASTER MEANS?</a:t>
            </a:r>
            <a:endParaRPr lang="id-ID" sz="3200" b="1"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31" name="TextBox 30">
            <a:extLst>
              <a:ext uri="{FF2B5EF4-FFF2-40B4-BE49-F238E27FC236}">
                <a16:creationId xmlns:a16="http://schemas.microsoft.com/office/drawing/2014/main" id="{F862D852-1E4C-4138-8368-23ABD09D0D3A}"/>
              </a:ext>
            </a:extLst>
          </p:cNvPr>
          <p:cNvSpPr txBox="1"/>
          <p:nvPr/>
        </p:nvSpPr>
        <p:spPr>
          <a:xfrm>
            <a:off x="7401848" y="3615609"/>
            <a:ext cx="4012615" cy="1396729"/>
          </a:xfrm>
          <a:prstGeom prst="rect">
            <a:avLst/>
          </a:prstGeom>
          <a:noFill/>
        </p:spPr>
        <p:txBody>
          <a:bodyPr wrap="square" rtlCol="0">
            <a:spAutoFit/>
          </a:bodyPr>
          <a:lstStyle/>
          <a:p>
            <a:pPr algn="just">
              <a:lnSpc>
                <a:spcPct val="200000"/>
              </a:lnSpc>
            </a:pPr>
            <a:r>
              <a:rPr lang="id-ID"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p>
          <a:p>
            <a:pPr algn="just">
              <a:lnSpc>
                <a:spcPct val="200000"/>
              </a:lnSpc>
            </a:pPr>
            <a:endPar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endParaRPr>
          </a:p>
        </p:txBody>
      </p:sp>
      <p:sp>
        <p:nvSpPr>
          <p:cNvPr id="32" name="TextBox 31">
            <a:extLst>
              <a:ext uri="{FF2B5EF4-FFF2-40B4-BE49-F238E27FC236}">
                <a16:creationId xmlns:a16="http://schemas.microsoft.com/office/drawing/2014/main" id="{D5B2E725-7C17-410E-8A95-FA48FA0F5F1A}"/>
              </a:ext>
            </a:extLst>
          </p:cNvPr>
          <p:cNvSpPr txBox="1"/>
          <p:nvPr/>
        </p:nvSpPr>
        <p:spPr>
          <a:xfrm>
            <a:off x="7444804" y="3238467"/>
            <a:ext cx="4012615" cy="381066"/>
          </a:xfrm>
          <a:prstGeom prst="rect">
            <a:avLst/>
          </a:prstGeom>
          <a:noFill/>
        </p:spPr>
        <p:txBody>
          <a:bodyPr wrap="square" rtlCol="0">
            <a:spAutoFit/>
          </a:bodyPr>
          <a:lstStyle/>
          <a:p>
            <a:pPr algn="just">
              <a:lnSpc>
                <a:spcPct val="200000"/>
              </a:lnSpc>
            </a:pPr>
            <a:r>
              <a:rPr lang="id-ID" sz="1100" dirty="0">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rPr>
              <a:t>L</a:t>
            </a:r>
            <a:r>
              <a:rPr lang="en-US" sz="1100" dirty="0" err="1">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rPr>
              <a:t>orem</a:t>
            </a:r>
            <a:r>
              <a:rPr lang="en-US" sz="1100" dirty="0">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rPr>
              <a:t> Ipsum is simply dummy text of the printing.</a:t>
            </a:r>
            <a:endParaRPr lang="en-US" sz="1200" dirty="0">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1840880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72200" y="190500"/>
            <a:ext cx="5753100" cy="647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665333" y="3759981"/>
            <a:ext cx="5133315" cy="2073837"/>
          </a:xfrm>
          <a:prstGeom prst="rect">
            <a:avLst/>
          </a:prstGeom>
        </p:spPr>
        <p:txBody>
          <a:bodyPr wrap="square">
            <a:spAutoFit/>
          </a:bodyPr>
          <a:lstStyle/>
          <a:p>
            <a:pPr algn="just">
              <a:lnSpc>
                <a:spcPct val="200000"/>
              </a:lnSpc>
            </a:pPr>
            <a:r>
              <a:rPr lang="id-ID" sz="1100" i="0" dirty="0">
                <a:solidFill>
                  <a:schemeClr val="tx1">
                    <a:lumMod val="85000"/>
                    <a:lumOff val="15000"/>
                  </a:schemeClr>
                </a:solidFill>
                <a:effectLst/>
                <a:latin typeface="Montserrat" panose="00000500000000000000" pitchFamily="2" charset="0"/>
                <a:ea typeface="Lato Light" panose="020F0502020204030203" pitchFamily="34" charset="0"/>
                <a:cs typeface="Lato Light" panose="020F0502020204030203" pitchFamily="34" charset="0"/>
              </a:rPr>
              <a:t>Lorem ipsum dolor sit amet, lacus nulla ac netus nibh aliquet, porttitor ligula justo libero vivamus porttitor dolor, conubia mollit. Sapien nam suspendisse, tincidunt eget ante tincidunt, eros in auctor fringilla praesent at diam. In et quam est eget mi. Pellentesque nunc orci eu enim, eget in fringilla vitae, et eros praesent dolor porttitor. Lacinia lectus nonummy, accumsan mauris in sed </a:t>
            </a:r>
            <a:r>
              <a:rPr lang="id-ID"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justotincidunt, </a:t>
            </a:r>
          </a:p>
        </p:txBody>
      </p:sp>
      <p:pic>
        <p:nvPicPr>
          <p:cNvPr id="4" name="Picture Placeholder 3">
            <a:extLst>
              <a:ext uri="{FF2B5EF4-FFF2-40B4-BE49-F238E27FC236}">
                <a16:creationId xmlns:a16="http://schemas.microsoft.com/office/drawing/2014/main" id="{96AE640B-8C91-40D8-A921-56611464716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497" r="20497"/>
          <a:stretch>
            <a:fillRect/>
          </a:stretch>
        </p:blipFill>
        <p:spPr/>
      </p:pic>
      <p:sp>
        <p:nvSpPr>
          <p:cNvPr id="12" name="Subtitle 2">
            <a:extLst>
              <a:ext uri="{FF2B5EF4-FFF2-40B4-BE49-F238E27FC236}">
                <a16:creationId xmlns:a16="http://schemas.microsoft.com/office/drawing/2014/main" id="{8F13CF4A-BD48-4D12-AACE-B74A8A2BBDAD}"/>
              </a:ext>
            </a:extLst>
          </p:cNvPr>
          <p:cNvSpPr txBox="1">
            <a:spLocks/>
          </p:cNvSpPr>
          <p:nvPr/>
        </p:nvSpPr>
        <p:spPr>
          <a:xfrm>
            <a:off x="665333" y="2084573"/>
            <a:ext cx="3891977" cy="18018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b="1"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WHAT IS THE TRUE STORY OF EASTER?</a:t>
            </a:r>
            <a:endParaRPr lang="id-ID" sz="3200" b="1"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3322454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4D7D0F9-9BB5-49BB-8E39-78AE4E954F4D}"/>
              </a:ext>
            </a:extLst>
          </p:cNvPr>
          <p:cNvSpPr/>
          <p:nvPr/>
        </p:nvSpPr>
        <p:spPr>
          <a:xfrm>
            <a:off x="6096000" y="5061221"/>
            <a:ext cx="1801813" cy="1396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5400000">
            <a:off x="-203994" y="489745"/>
            <a:ext cx="6324600" cy="5611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9" name="Picture Placeholder 18">
            <a:extLst>
              <a:ext uri="{FF2B5EF4-FFF2-40B4-BE49-F238E27FC236}">
                <a16:creationId xmlns:a16="http://schemas.microsoft.com/office/drawing/2014/main" id="{81062533-230C-4F2E-AF95-21A498D3090C}"/>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5944" r="43734"/>
          <a:stretch/>
        </p:blipFill>
        <p:spPr>
          <a:xfrm>
            <a:off x="361950" y="342900"/>
            <a:ext cx="2781300" cy="6115050"/>
          </a:xfrm>
        </p:spPr>
      </p:pic>
      <p:pic>
        <p:nvPicPr>
          <p:cNvPr id="13" name="Picture Placeholder 12">
            <a:extLst>
              <a:ext uri="{FF2B5EF4-FFF2-40B4-BE49-F238E27FC236}">
                <a16:creationId xmlns:a16="http://schemas.microsoft.com/office/drawing/2014/main" id="{53EC8BC7-C06B-46CD-A3A2-7B2A11966E6F}"/>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4001" b="4001"/>
          <a:stretch>
            <a:fillRect/>
          </a:stretch>
        </p:blipFill>
        <p:spPr/>
      </p:pic>
      <p:sp>
        <p:nvSpPr>
          <p:cNvPr id="20" name="Subtitle 2">
            <a:extLst>
              <a:ext uri="{FF2B5EF4-FFF2-40B4-BE49-F238E27FC236}">
                <a16:creationId xmlns:a16="http://schemas.microsoft.com/office/drawing/2014/main" id="{FC53BF61-7835-4992-9B3E-B32AAB73591D}"/>
              </a:ext>
            </a:extLst>
          </p:cNvPr>
          <p:cNvSpPr txBox="1">
            <a:spLocks/>
          </p:cNvSpPr>
          <p:nvPr/>
        </p:nvSpPr>
        <p:spPr>
          <a:xfrm>
            <a:off x="7938073" y="2528095"/>
            <a:ext cx="3891977" cy="18018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3200" b="1"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WHY EASTER IS CALLED EASTER?</a:t>
            </a:r>
            <a:endParaRPr lang="id-ID" sz="3200" b="1"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21" name="TextBox 20">
            <a:extLst>
              <a:ext uri="{FF2B5EF4-FFF2-40B4-BE49-F238E27FC236}">
                <a16:creationId xmlns:a16="http://schemas.microsoft.com/office/drawing/2014/main" id="{A90C8515-0B11-4338-923B-A24A0585464F}"/>
              </a:ext>
            </a:extLst>
          </p:cNvPr>
          <p:cNvSpPr txBox="1"/>
          <p:nvPr/>
        </p:nvSpPr>
        <p:spPr>
          <a:xfrm>
            <a:off x="7984029" y="4136113"/>
            <a:ext cx="4012615" cy="1396729"/>
          </a:xfrm>
          <a:prstGeom prst="rect">
            <a:avLst/>
          </a:prstGeom>
          <a:noFill/>
        </p:spPr>
        <p:txBody>
          <a:bodyPr wrap="square" rtlCol="0">
            <a:spAutoFit/>
          </a:bodyPr>
          <a:lstStyle/>
          <a:p>
            <a:pPr algn="just">
              <a:lnSpc>
                <a:spcPct val="200000"/>
              </a:lnSpc>
            </a:pPr>
            <a:r>
              <a:rPr lang="id-ID"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p>
          <a:p>
            <a:pPr algn="just">
              <a:lnSpc>
                <a:spcPct val="200000"/>
              </a:lnSpc>
            </a:pPr>
            <a:endParaRPr lang="en-US"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endParaRPr>
          </a:p>
        </p:txBody>
      </p:sp>
      <p:sp>
        <p:nvSpPr>
          <p:cNvPr id="22" name="TextBox 21">
            <a:extLst>
              <a:ext uri="{FF2B5EF4-FFF2-40B4-BE49-F238E27FC236}">
                <a16:creationId xmlns:a16="http://schemas.microsoft.com/office/drawing/2014/main" id="{5887A949-BE4A-442A-A6AA-260ACE95122A}"/>
              </a:ext>
            </a:extLst>
          </p:cNvPr>
          <p:cNvSpPr txBox="1"/>
          <p:nvPr/>
        </p:nvSpPr>
        <p:spPr>
          <a:xfrm>
            <a:off x="8026985" y="3758971"/>
            <a:ext cx="4012615" cy="381066"/>
          </a:xfrm>
          <a:prstGeom prst="rect">
            <a:avLst/>
          </a:prstGeom>
          <a:noFill/>
        </p:spPr>
        <p:txBody>
          <a:bodyPr wrap="square" rtlCol="0">
            <a:spAutoFit/>
          </a:bodyPr>
          <a:lstStyle/>
          <a:p>
            <a:pPr algn="just">
              <a:lnSpc>
                <a:spcPct val="200000"/>
              </a:lnSpc>
            </a:pPr>
            <a:r>
              <a:rPr lang="id-ID" sz="1100" dirty="0">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rPr>
              <a:t>L</a:t>
            </a:r>
            <a:r>
              <a:rPr lang="en-US" sz="1100" dirty="0" err="1">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rPr>
              <a:t>orem</a:t>
            </a:r>
            <a:r>
              <a:rPr lang="en-US" sz="1100" dirty="0">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rPr>
              <a:t> Ipsum is simply dummy text of the printing.</a:t>
            </a:r>
            <a:endParaRPr lang="en-US" sz="1200" dirty="0">
              <a:solidFill>
                <a:schemeClr val="tx1">
                  <a:lumMod val="85000"/>
                  <a:lumOff val="15000"/>
                </a:schemeClr>
              </a:solidFill>
              <a:latin typeface="Montserrat" panose="00000500000000000000" pitchFamily="2" charset="0"/>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2346856428"/>
      </p:ext>
    </p:extLst>
  </p:cSld>
  <p:clrMapOvr>
    <a:masterClrMapping/>
  </p:clrMapOvr>
</p:sld>
</file>

<file path=ppt/theme/theme1.xml><?xml version="1.0" encoding="utf-8"?>
<a:theme xmlns:a="http://schemas.openxmlformats.org/drawingml/2006/main" name="Office Theme">
  <a:themeElements>
    <a:clrScheme name="Custom 124">
      <a:dk1>
        <a:srgbClr val="000000"/>
      </a:dk1>
      <a:lt1>
        <a:srgbClr val="FFFFFF"/>
      </a:lt1>
      <a:dk2>
        <a:srgbClr val="000000"/>
      </a:dk2>
      <a:lt2>
        <a:srgbClr val="FFFFFF"/>
      </a:lt2>
      <a:accent1>
        <a:srgbClr val="FEB834"/>
      </a:accent1>
      <a:accent2>
        <a:srgbClr val="FF3F5F"/>
      </a:accent2>
      <a:accent3>
        <a:srgbClr val="028599"/>
      </a:accent3>
      <a:accent4>
        <a:srgbClr val="01B59C"/>
      </a:accent4>
      <a:accent5>
        <a:srgbClr val="73655D"/>
      </a:accent5>
      <a:accent6>
        <a:srgbClr val="3BC7E2"/>
      </a:accent6>
      <a:hlink>
        <a:srgbClr val="0066CC"/>
      </a:hlink>
      <a:folHlink>
        <a:srgbClr val="29B5E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Move</Template>
  <TotalTime>467</TotalTime>
  <Words>1430</Words>
  <Application>Microsoft Office PowerPoint</Application>
  <PresentationFormat>Widescreen</PresentationFormat>
  <Paragraphs>119</Paragraphs>
  <Slides>25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Lato Bold</vt:lpstr>
      <vt:lpstr>Lato Light</vt:lpstr>
      <vt:lpstr>Lato Medium</vt:lpstr>
      <vt:lpstr>Montserrat</vt:lpstr>
      <vt:lpstr>Montserrat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slidexpitch</dc:creator>
  <cp:lastModifiedBy>ahmad shehreen</cp:lastModifiedBy>
  <cp:revision>56</cp:revision>
  <dcterms:created xsi:type="dcterms:W3CDTF">2017-10-24T15:22:49Z</dcterms:created>
  <dcterms:modified xsi:type="dcterms:W3CDTF">2021-02-10T17:11:21Z</dcterms:modified>
</cp:coreProperties>
</file>