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28" r:id="rId1"/>
  </p:sldMasterIdLst>
  <p:notesMasterIdLst>
    <p:notesMasterId r:id="rId27"/>
  </p:notesMasterIdLst>
  <p:handoutMasterIdLst>
    <p:handoutMasterId r:id="rId28"/>
  </p:handoutMasterIdLst>
  <p:sldIdLst>
    <p:sldId id="369" r:id="rId2"/>
    <p:sldId id="555" r:id="rId3"/>
    <p:sldId id="379" r:id="rId4"/>
    <p:sldId id="559" r:id="rId5"/>
    <p:sldId id="366" r:id="rId6"/>
    <p:sldId id="367" r:id="rId7"/>
    <p:sldId id="356" r:id="rId8"/>
    <p:sldId id="357" r:id="rId9"/>
    <p:sldId id="358" r:id="rId10"/>
    <p:sldId id="359" r:id="rId11"/>
    <p:sldId id="361" r:id="rId12"/>
    <p:sldId id="360" r:id="rId13"/>
    <p:sldId id="362" r:id="rId14"/>
    <p:sldId id="363" r:id="rId15"/>
    <p:sldId id="364" r:id="rId16"/>
    <p:sldId id="365" r:id="rId17"/>
    <p:sldId id="525" r:id="rId18"/>
    <p:sldId id="524" r:id="rId19"/>
    <p:sldId id="546" r:id="rId20"/>
    <p:sldId id="547" r:id="rId21"/>
    <p:sldId id="552" r:id="rId22"/>
    <p:sldId id="563" r:id="rId23"/>
    <p:sldId id="564" r:id="rId24"/>
    <p:sldId id="567" r:id="rId25"/>
    <p:sldId id="54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B65"/>
    <a:srgbClr val="F9F9F9"/>
    <a:srgbClr val="EAEAEA"/>
    <a:srgbClr val="05D2E7"/>
    <a:srgbClr val="9D45B9"/>
    <a:srgbClr val="F2A700"/>
    <a:srgbClr val="FFBA21"/>
    <a:srgbClr val="34C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4" autoAdjust="0"/>
    <p:restoredTop sz="93922" autoAdjust="0"/>
  </p:normalViewPr>
  <p:slideViewPr>
    <p:cSldViewPr snapToGrid="0">
      <p:cViewPr varScale="1">
        <p:scale>
          <a:sx n="130" d="100"/>
          <a:sy n="130" d="100"/>
        </p:scale>
        <p:origin x="4836" y="1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110118"/>
    </p:cViewPr>
  </p:sorterViewPr>
  <p:notesViewPr>
    <p:cSldViewPr snapToGrid="0">
      <p:cViewPr varScale="1">
        <p:scale>
          <a:sx n="88" d="100"/>
          <a:sy n="88"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B5CC4F-7E1D-4871-99C7-594D4454431B}" type="datetimeFigureOut">
              <a:rPr lang="ru-RU"/>
              <a:pPr>
                <a:defRPr/>
              </a:pPr>
              <a:t>12.02.2021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39A10D-FF89-4304-8834-E5758B5B28FC}" type="slidenum">
              <a:rPr lang="ru-RU" altLang="ru-RU"/>
              <a:pPr>
                <a:defRPr/>
              </a:pPr>
              <a:t>‹#›</a:t>
            </a:fld>
            <a:endParaRPr lang="ru-RU" altLang="ru-RU"/>
          </a:p>
        </p:txBody>
      </p:sp>
    </p:spTree>
    <p:extLst>
      <p:ext uri="{BB962C8B-B14F-4D97-AF65-F5344CB8AC3E}">
        <p14:creationId xmlns:p14="http://schemas.microsoft.com/office/powerpoint/2010/main" val="767689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836DE1-6B7A-47AD-B7B7-17DCB15A01C6}" type="datetimeFigureOut">
              <a:rPr lang="en-US"/>
              <a:pPr>
                <a:defRPr/>
              </a:pPr>
              <a:t>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174689-BECC-4390-B3B9-306A17FD432A}" type="slidenum">
              <a:rPr lang="en-US" altLang="ru-RU"/>
              <a:pPr>
                <a:defRPr/>
              </a:pPr>
              <a:t>‹#›</a:t>
            </a:fld>
            <a:endParaRPr lang="en-US" altLang="ru-RU"/>
          </a:p>
        </p:txBody>
      </p:sp>
    </p:spTree>
    <p:extLst>
      <p:ext uri="{BB962C8B-B14F-4D97-AF65-F5344CB8AC3E}">
        <p14:creationId xmlns:p14="http://schemas.microsoft.com/office/powerpoint/2010/main" val="14102768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3" kern="1200">
        <a:solidFill>
          <a:schemeClr val="tx1"/>
        </a:solidFill>
        <a:latin typeface="+mn-lt"/>
        <a:ea typeface="+mn-ea"/>
        <a:cs typeface="+mn-cs"/>
      </a:defRPr>
    </a:lvl1pPr>
    <a:lvl2pPr marL="458365" algn="l" rtl="0" eaLnBrk="0" fontAlgn="base" hangingPunct="0">
      <a:spcBef>
        <a:spcPct val="30000"/>
      </a:spcBef>
      <a:spcAft>
        <a:spcPct val="0"/>
      </a:spcAft>
      <a:defRPr sz="1203" kern="1200">
        <a:solidFill>
          <a:schemeClr val="tx1"/>
        </a:solidFill>
        <a:latin typeface="+mn-lt"/>
        <a:ea typeface="+mn-ea"/>
        <a:cs typeface="+mn-cs"/>
      </a:defRPr>
    </a:lvl2pPr>
    <a:lvl3pPr marL="916732" algn="l" rtl="0" eaLnBrk="0" fontAlgn="base" hangingPunct="0">
      <a:spcBef>
        <a:spcPct val="30000"/>
      </a:spcBef>
      <a:spcAft>
        <a:spcPct val="0"/>
      </a:spcAft>
      <a:defRPr sz="1203" kern="1200">
        <a:solidFill>
          <a:schemeClr val="tx1"/>
        </a:solidFill>
        <a:latin typeface="+mn-lt"/>
        <a:ea typeface="+mn-ea"/>
        <a:cs typeface="+mn-cs"/>
      </a:defRPr>
    </a:lvl3pPr>
    <a:lvl4pPr marL="1375097" algn="l" rtl="0" eaLnBrk="0" fontAlgn="base" hangingPunct="0">
      <a:spcBef>
        <a:spcPct val="30000"/>
      </a:spcBef>
      <a:spcAft>
        <a:spcPct val="0"/>
      </a:spcAft>
      <a:defRPr sz="1203" kern="1200">
        <a:solidFill>
          <a:schemeClr val="tx1"/>
        </a:solidFill>
        <a:latin typeface="+mn-lt"/>
        <a:ea typeface="+mn-ea"/>
        <a:cs typeface="+mn-cs"/>
      </a:defRPr>
    </a:lvl4pPr>
    <a:lvl5pPr marL="1833463" algn="l" rtl="0" eaLnBrk="0" fontAlgn="base" hangingPunct="0">
      <a:spcBef>
        <a:spcPct val="30000"/>
      </a:spcBef>
      <a:spcAft>
        <a:spcPct val="0"/>
      </a:spcAft>
      <a:defRPr sz="1203" kern="1200">
        <a:solidFill>
          <a:schemeClr val="tx1"/>
        </a:solidFill>
        <a:latin typeface="+mn-lt"/>
        <a:ea typeface="+mn-ea"/>
        <a:cs typeface="+mn-cs"/>
      </a:defRPr>
    </a:lvl5pPr>
    <a:lvl6pPr marL="2291828" algn="l" defTabSz="916732" rtl="0" eaLnBrk="1" latinLnBrk="0" hangingPunct="1">
      <a:defRPr sz="1203" kern="1200">
        <a:solidFill>
          <a:schemeClr val="tx1"/>
        </a:solidFill>
        <a:latin typeface="+mn-lt"/>
        <a:ea typeface="+mn-ea"/>
        <a:cs typeface="+mn-cs"/>
      </a:defRPr>
    </a:lvl6pPr>
    <a:lvl7pPr marL="2750194" algn="l" defTabSz="916732" rtl="0" eaLnBrk="1" latinLnBrk="0" hangingPunct="1">
      <a:defRPr sz="1203" kern="1200">
        <a:solidFill>
          <a:schemeClr val="tx1"/>
        </a:solidFill>
        <a:latin typeface="+mn-lt"/>
        <a:ea typeface="+mn-ea"/>
        <a:cs typeface="+mn-cs"/>
      </a:defRPr>
    </a:lvl7pPr>
    <a:lvl8pPr marL="3208559" algn="l" defTabSz="916732" rtl="0" eaLnBrk="1" latinLnBrk="0" hangingPunct="1">
      <a:defRPr sz="1203" kern="1200">
        <a:solidFill>
          <a:schemeClr val="tx1"/>
        </a:solidFill>
        <a:latin typeface="+mn-lt"/>
        <a:ea typeface="+mn-ea"/>
        <a:cs typeface="+mn-cs"/>
      </a:defRPr>
    </a:lvl8pPr>
    <a:lvl9pPr marL="3666925" algn="l" defTabSz="916732" rtl="0" eaLnBrk="1" latinLnBrk="0" hangingPunct="1">
      <a:defRPr sz="120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6144831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7481750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9259143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Пользовательский макет">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1" y="0"/>
            <a:ext cx="12191999" cy="6858000"/>
          </a:xfrm>
          <a:prstGeom prst="rect">
            <a:avLst/>
          </a:prstGeom>
          <a:solidFill>
            <a:schemeClr val="tx1">
              <a:alpha val="12000"/>
            </a:schemeClr>
          </a:solidFill>
          <a:effectLst/>
        </p:spPr>
        <p:txBody>
          <a:bodyPr lIns="68589" tIns="34295" rIns="68589" bIns="34295">
            <a:normAutofit/>
          </a:bodyPr>
          <a:lstStyle>
            <a:lvl1pPr marL="0" indent="0">
              <a:buNone/>
              <a:defRPr sz="213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12011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Пользовательский макет">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021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Meet_the_team1">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614836" y="2001032"/>
            <a:ext cx="2103668" cy="2880142"/>
          </a:xfrm>
          <a:prstGeom prst="rect">
            <a:avLst/>
          </a:prstGeom>
          <a:solidFill>
            <a:schemeClr val="tx1">
              <a:alpha val="12000"/>
            </a:schemeClr>
          </a:solidFill>
        </p:spPr>
        <p:txBody>
          <a:bodyPr lIns="137187" tIns="68594" rIns="137187" bIns="68594">
            <a:normAutofit/>
          </a:bodyPr>
          <a:lstStyle>
            <a:lvl1pPr marL="0" indent="0">
              <a:buNone/>
              <a:defRPr sz="1400"/>
            </a:lvl1pPr>
          </a:lstStyle>
          <a:p>
            <a:endParaRPr lang="en-US" dirty="0"/>
          </a:p>
        </p:txBody>
      </p:sp>
      <p:sp>
        <p:nvSpPr>
          <p:cNvPr id="30" name="Picture Placeholder 25"/>
          <p:cNvSpPr>
            <a:spLocks noGrp="1"/>
          </p:cNvSpPr>
          <p:nvPr>
            <p:ph type="pic" sz="quarter" idx="11"/>
          </p:nvPr>
        </p:nvSpPr>
        <p:spPr>
          <a:xfrm>
            <a:off x="2815428" y="2001032"/>
            <a:ext cx="2103668" cy="2880142"/>
          </a:xfrm>
          <a:prstGeom prst="rect">
            <a:avLst/>
          </a:prstGeom>
          <a:solidFill>
            <a:schemeClr val="tx1">
              <a:alpha val="12000"/>
            </a:schemeClr>
          </a:solidFill>
        </p:spPr>
        <p:txBody>
          <a:bodyPr lIns="137187" tIns="68594" rIns="137187" bIns="68594">
            <a:normAutofit/>
          </a:bodyPr>
          <a:lstStyle>
            <a:lvl1pPr marL="0" indent="0">
              <a:buNone/>
              <a:defRPr sz="1400"/>
            </a:lvl1pPr>
          </a:lstStyle>
          <a:p>
            <a:endParaRPr lang="en-US" dirty="0"/>
          </a:p>
        </p:txBody>
      </p:sp>
      <p:sp>
        <p:nvSpPr>
          <p:cNvPr id="31" name="Picture Placeholder 25"/>
          <p:cNvSpPr>
            <a:spLocks noGrp="1"/>
          </p:cNvSpPr>
          <p:nvPr>
            <p:ph type="pic" sz="quarter" idx="12"/>
          </p:nvPr>
        </p:nvSpPr>
        <p:spPr>
          <a:xfrm>
            <a:off x="5016019" y="2001032"/>
            <a:ext cx="2103668" cy="2880142"/>
          </a:xfrm>
          <a:prstGeom prst="rect">
            <a:avLst/>
          </a:prstGeom>
          <a:solidFill>
            <a:schemeClr val="tx1">
              <a:alpha val="12000"/>
            </a:schemeClr>
          </a:solidFill>
        </p:spPr>
        <p:txBody>
          <a:bodyPr lIns="137187" tIns="68594" rIns="137187" bIns="68594">
            <a:normAutofit/>
          </a:bodyPr>
          <a:lstStyle>
            <a:lvl1pPr marL="0" indent="0">
              <a:buNone/>
              <a:defRPr sz="1400"/>
            </a:lvl1pPr>
          </a:lstStyle>
          <a:p>
            <a:endParaRPr lang="en-US" dirty="0"/>
          </a:p>
        </p:txBody>
      </p:sp>
    </p:spTree>
    <p:extLst>
      <p:ext uri="{BB962C8B-B14F-4D97-AF65-F5344CB8AC3E}">
        <p14:creationId xmlns:p14="http://schemas.microsoft.com/office/powerpoint/2010/main" val="2616791238"/>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ission_helium">
    <p:spTree>
      <p:nvGrpSpPr>
        <p:cNvPr id="1" name=""/>
        <p:cNvGrpSpPr/>
        <p:nvPr/>
      </p:nvGrpSpPr>
      <p:grpSpPr>
        <a:xfrm>
          <a:off x="0" y="0"/>
          <a:ext cx="0" cy="0"/>
          <a:chOff x="0" y="0"/>
          <a:chExt cx="0" cy="0"/>
        </a:xfrm>
      </p:grpSpPr>
      <p:sp>
        <p:nvSpPr>
          <p:cNvPr id="3" name="Rectangle 2"/>
          <p:cNvSpPr/>
          <p:nvPr userDrawn="1"/>
        </p:nvSpPr>
        <p:spPr>
          <a:xfrm>
            <a:off x="5643987" y="289932"/>
            <a:ext cx="948101"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9" tIns="22860" rIns="45719" bIns="22860" rtlCol="0" anchor="ctr"/>
          <a:lstStyle/>
          <a:p>
            <a:pPr algn="ctr"/>
            <a:endParaRPr lang="en-US"/>
          </a:p>
        </p:txBody>
      </p:sp>
      <p:sp>
        <p:nvSpPr>
          <p:cNvPr id="2" name="Picture Placeholder 13"/>
          <p:cNvSpPr>
            <a:spLocks noGrp="1"/>
          </p:cNvSpPr>
          <p:nvPr>
            <p:ph type="pic" sz="quarter" idx="13"/>
          </p:nvPr>
        </p:nvSpPr>
        <p:spPr>
          <a:xfrm>
            <a:off x="6774426" y="1513935"/>
            <a:ext cx="5417574" cy="3647204"/>
          </a:xfrm>
          <a:prstGeom prst="rect">
            <a:avLst/>
          </a:prstGeom>
          <a:solidFill>
            <a:schemeClr val="tx1">
              <a:alpha val="12000"/>
            </a:schemeClr>
          </a:solidFill>
          <a:effectLst/>
        </p:spPr>
        <p:txBody>
          <a:bodyPr lIns="68589" tIns="34295" rIns="68589" bIns="34295">
            <a:normAutofit/>
          </a:bodyPr>
          <a:lstStyle>
            <a:lvl1pPr marL="0" indent="0">
              <a:buNone/>
              <a:defRPr sz="213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205684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Пользовательский макет">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0" y="1513935"/>
            <a:ext cx="5417574" cy="3647204"/>
          </a:xfrm>
          <a:prstGeom prst="rect">
            <a:avLst/>
          </a:prstGeom>
          <a:solidFill>
            <a:schemeClr val="tx1">
              <a:alpha val="12000"/>
            </a:schemeClr>
          </a:solidFill>
          <a:effectLst/>
        </p:spPr>
        <p:txBody>
          <a:bodyPr lIns="68589" tIns="34295" rIns="68589" bIns="34295">
            <a:normAutofit/>
          </a:bodyPr>
          <a:lstStyle>
            <a:lvl1pPr marL="0" indent="0">
              <a:buNone/>
              <a:defRPr sz="2133">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90341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4" name="Freeform 7"/>
          <p:cNvSpPr>
            <a:spLocks noGrp="1" noEditPoints="1"/>
          </p:cNvSpPr>
          <p:nvPr>
            <p:ph type="pic" sz="quarter" idx="13"/>
          </p:nvPr>
        </p:nvSpPr>
        <p:spPr bwMode="auto">
          <a:xfrm>
            <a:off x="5784850" y="-101585"/>
            <a:ext cx="6457950" cy="7061169"/>
          </a:xfrm>
          <a:custGeom>
            <a:avLst/>
            <a:gdLst>
              <a:gd name="T0" fmla="*/ 3733 w 6568"/>
              <a:gd name="T1" fmla="*/ 0 h 4943"/>
              <a:gd name="T2" fmla="*/ 0 w 6568"/>
              <a:gd name="T3" fmla="*/ 3511 h 4943"/>
              <a:gd name="T4" fmla="*/ 3379 w 6568"/>
              <a:gd name="T5" fmla="*/ 3511 h 4943"/>
              <a:gd name="T6" fmla="*/ 5757 w 6568"/>
              <a:gd name="T7" fmla="*/ 1396 h 4943"/>
              <a:gd name="T8" fmla="*/ 6568 w 6568"/>
              <a:gd name="T9" fmla="*/ 2216 h 4943"/>
              <a:gd name="T10" fmla="*/ 6568 w 6568"/>
              <a:gd name="T11" fmla="*/ 0 h 4943"/>
              <a:gd name="T12" fmla="*/ 3733 w 6568"/>
              <a:gd name="T13" fmla="*/ 0 h 4943"/>
              <a:gd name="T14" fmla="*/ 6568 w 6568"/>
              <a:gd name="T15" fmla="*/ 4943 h 4943"/>
              <a:gd name="T16" fmla="*/ 5413 w 6568"/>
              <a:gd name="T17" fmla="*/ 4943 h 4943"/>
              <a:gd name="T18" fmla="*/ 3978 w 6568"/>
              <a:gd name="T19" fmla="*/ 3532 h 4943"/>
              <a:gd name="T20" fmla="*/ 5756 w 6568"/>
              <a:gd name="T21" fmla="*/ 1928 h 4943"/>
              <a:gd name="T22" fmla="*/ 6568 w 6568"/>
              <a:gd name="T23" fmla="*/ 2746 h 4943"/>
              <a:gd name="T24" fmla="*/ 6568 w 6568"/>
              <a:gd name="T25" fmla="*/ 4943 h 4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68" h="4943">
                <a:moveTo>
                  <a:pt x="3733" y="0"/>
                </a:moveTo>
                <a:lnTo>
                  <a:pt x="0" y="3511"/>
                </a:lnTo>
                <a:lnTo>
                  <a:pt x="3379" y="3511"/>
                </a:lnTo>
                <a:lnTo>
                  <a:pt x="5757" y="1396"/>
                </a:lnTo>
                <a:lnTo>
                  <a:pt x="6568" y="2216"/>
                </a:lnTo>
                <a:lnTo>
                  <a:pt x="6568" y="0"/>
                </a:lnTo>
                <a:lnTo>
                  <a:pt x="3733" y="0"/>
                </a:lnTo>
                <a:close/>
                <a:moveTo>
                  <a:pt x="6568" y="4943"/>
                </a:moveTo>
                <a:lnTo>
                  <a:pt x="5413" y="4943"/>
                </a:lnTo>
                <a:lnTo>
                  <a:pt x="3978" y="3532"/>
                </a:lnTo>
                <a:lnTo>
                  <a:pt x="5756" y="1928"/>
                </a:lnTo>
                <a:lnTo>
                  <a:pt x="6568" y="2746"/>
                </a:lnTo>
                <a:lnTo>
                  <a:pt x="6568" y="4943"/>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157695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Пользовательский макет">
    <p:spTree>
      <p:nvGrpSpPr>
        <p:cNvPr id="1" name=""/>
        <p:cNvGrpSpPr/>
        <p:nvPr/>
      </p:nvGrpSpPr>
      <p:grpSpPr>
        <a:xfrm>
          <a:off x="0" y="0"/>
          <a:ext cx="0" cy="0"/>
          <a:chOff x="0" y="0"/>
          <a:chExt cx="0" cy="0"/>
        </a:xfrm>
      </p:grpSpPr>
      <p:sp>
        <p:nvSpPr>
          <p:cNvPr id="3" name="Freeform 10"/>
          <p:cNvSpPr>
            <a:spLocks noGrp="1" noEditPoints="1"/>
          </p:cNvSpPr>
          <p:nvPr>
            <p:ph type="pic" sz="quarter" idx="13"/>
          </p:nvPr>
        </p:nvSpPr>
        <p:spPr bwMode="auto">
          <a:xfrm>
            <a:off x="0" y="-101585"/>
            <a:ext cx="6457950" cy="7061169"/>
          </a:xfrm>
          <a:custGeom>
            <a:avLst/>
            <a:gdLst>
              <a:gd name="T0" fmla="*/ 0 w 6625"/>
              <a:gd name="T1" fmla="*/ 2159 h 4943"/>
              <a:gd name="T2" fmla="*/ 786 w 6625"/>
              <a:gd name="T3" fmla="*/ 2953 h 4943"/>
              <a:gd name="T4" fmla="*/ 2638 w 6625"/>
              <a:gd name="T5" fmla="*/ 1411 h 4943"/>
              <a:gd name="T6" fmla="*/ 1204 w 6625"/>
              <a:gd name="T7" fmla="*/ 0 h 4943"/>
              <a:gd name="T8" fmla="*/ 0 w 6625"/>
              <a:gd name="T9" fmla="*/ 0 h 4943"/>
              <a:gd name="T10" fmla="*/ 0 w 6625"/>
              <a:gd name="T11" fmla="*/ 2159 h 4943"/>
              <a:gd name="T12" fmla="*/ 2885 w 6625"/>
              <a:gd name="T13" fmla="*/ 4943 h 4943"/>
              <a:gd name="T14" fmla="*/ 2239 w 6625"/>
              <a:gd name="T15" fmla="*/ 4943 h 4943"/>
              <a:gd name="T16" fmla="*/ 772 w 6625"/>
              <a:gd name="T17" fmla="*/ 3467 h 4943"/>
              <a:gd name="T18" fmla="*/ 3246 w 6625"/>
              <a:gd name="T19" fmla="*/ 1426 h 4943"/>
              <a:gd name="T20" fmla="*/ 3251 w 6625"/>
              <a:gd name="T21" fmla="*/ 1426 h 4943"/>
              <a:gd name="T22" fmla="*/ 1790 w 6625"/>
              <a:gd name="T23" fmla="*/ 0 h 4943"/>
              <a:gd name="T24" fmla="*/ 5128 w 6625"/>
              <a:gd name="T25" fmla="*/ 0 h 4943"/>
              <a:gd name="T26" fmla="*/ 6625 w 6625"/>
              <a:gd name="T27" fmla="*/ 1426 h 4943"/>
              <a:gd name="T28" fmla="*/ 2885 w 6625"/>
              <a:gd name="T29" fmla="*/ 4943 h 4943"/>
              <a:gd name="T30" fmla="*/ 2239 w 6625"/>
              <a:gd name="T31" fmla="*/ 4943 h 4943"/>
              <a:gd name="T32" fmla="*/ 0 w 6625"/>
              <a:gd name="T33" fmla="*/ 4943 h 4943"/>
              <a:gd name="T34" fmla="*/ 0 w 6625"/>
              <a:gd name="T35" fmla="*/ 2689 h 4943"/>
              <a:gd name="T36" fmla="*/ 2239 w 6625"/>
              <a:gd name="T37" fmla="*/ 4943 h 4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25" h="4943">
                <a:moveTo>
                  <a:pt x="0" y="2159"/>
                </a:moveTo>
                <a:lnTo>
                  <a:pt x="786" y="2953"/>
                </a:lnTo>
                <a:lnTo>
                  <a:pt x="2638" y="1411"/>
                </a:lnTo>
                <a:lnTo>
                  <a:pt x="1204" y="0"/>
                </a:lnTo>
                <a:lnTo>
                  <a:pt x="0" y="0"/>
                </a:lnTo>
                <a:lnTo>
                  <a:pt x="0" y="2159"/>
                </a:lnTo>
                <a:close/>
                <a:moveTo>
                  <a:pt x="2885" y="4943"/>
                </a:moveTo>
                <a:lnTo>
                  <a:pt x="2239" y="4943"/>
                </a:lnTo>
                <a:lnTo>
                  <a:pt x="772" y="3467"/>
                </a:lnTo>
                <a:lnTo>
                  <a:pt x="3246" y="1426"/>
                </a:lnTo>
                <a:lnTo>
                  <a:pt x="3251" y="1426"/>
                </a:lnTo>
                <a:lnTo>
                  <a:pt x="1790" y="0"/>
                </a:lnTo>
                <a:lnTo>
                  <a:pt x="5128" y="0"/>
                </a:lnTo>
                <a:lnTo>
                  <a:pt x="6625" y="1426"/>
                </a:lnTo>
                <a:lnTo>
                  <a:pt x="2885" y="4943"/>
                </a:lnTo>
                <a:close/>
                <a:moveTo>
                  <a:pt x="2239" y="4943"/>
                </a:moveTo>
                <a:lnTo>
                  <a:pt x="0" y="4943"/>
                </a:lnTo>
                <a:lnTo>
                  <a:pt x="0" y="2689"/>
                </a:lnTo>
                <a:lnTo>
                  <a:pt x="2239" y="4943"/>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17422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Пользовательский макет">
    <p:spTree>
      <p:nvGrpSpPr>
        <p:cNvPr id="1" name=""/>
        <p:cNvGrpSpPr/>
        <p:nvPr/>
      </p:nvGrpSpPr>
      <p:grpSpPr>
        <a:xfrm>
          <a:off x="0" y="0"/>
          <a:ext cx="0" cy="0"/>
          <a:chOff x="0" y="0"/>
          <a:chExt cx="0" cy="0"/>
        </a:xfrm>
      </p:grpSpPr>
      <p:sp>
        <p:nvSpPr>
          <p:cNvPr id="3" name="Freeform 7"/>
          <p:cNvSpPr>
            <a:spLocks noGrp="1" noEditPoints="1"/>
          </p:cNvSpPr>
          <p:nvPr>
            <p:ph type="pic" sz="quarter" idx="13"/>
          </p:nvPr>
        </p:nvSpPr>
        <p:spPr bwMode="auto">
          <a:xfrm>
            <a:off x="5734050" y="-101585"/>
            <a:ext cx="6457950" cy="7061169"/>
          </a:xfrm>
          <a:custGeom>
            <a:avLst/>
            <a:gdLst>
              <a:gd name="T0" fmla="*/ 8654 w 8654"/>
              <a:gd name="T1" fmla="*/ 836 h 6432"/>
              <a:gd name="T2" fmla="*/ 8239 w 8654"/>
              <a:gd name="T3" fmla="*/ 0 h 6432"/>
              <a:gd name="T4" fmla="*/ 5932 w 8654"/>
              <a:gd name="T5" fmla="*/ 0 h 6432"/>
              <a:gd name="T6" fmla="*/ 8654 w 8654"/>
              <a:gd name="T7" fmla="*/ 5460 h 6432"/>
              <a:gd name="T8" fmla="*/ 8654 w 8654"/>
              <a:gd name="T9" fmla="*/ 836 h 6432"/>
              <a:gd name="T10" fmla="*/ 6007 w 8654"/>
              <a:gd name="T11" fmla="*/ 6432 h 6432"/>
              <a:gd name="T12" fmla="*/ 2754 w 8654"/>
              <a:gd name="T13" fmla="*/ 6432 h 6432"/>
              <a:gd name="T14" fmla="*/ 4356 w 8654"/>
              <a:gd name="T15" fmla="*/ 2955 h 6432"/>
              <a:gd name="T16" fmla="*/ 6007 w 8654"/>
              <a:gd name="T17" fmla="*/ 6432 h 6432"/>
              <a:gd name="T18" fmla="*/ 8654 w 8654"/>
              <a:gd name="T19" fmla="*/ 0 h 6432"/>
              <a:gd name="T20" fmla="*/ 8654 w 8654"/>
              <a:gd name="T21" fmla="*/ 41 h 6432"/>
              <a:gd name="T22" fmla="*/ 8634 w 8654"/>
              <a:gd name="T23" fmla="*/ 0 h 6432"/>
              <a:gd name="T24" fmla="*/ 8654 w 8654"/>
              <a:gd name="T25" fmla="*/ 0 h 6432"/>
              <a:gd name="T26" fmla="*/ 8654 w 8654"/>
              <a:gd name="T27" fmla="*/ 6249 h 6432"/>
              <a:gd name="T28" fmla="*/ 8654 w 8654"/>
              <a:gd name="T29" fmla="*/ 6432 h 6432"/>
              <a:gd name="T30" fmla="*/ 6439 w 8654"/>
              <a:gd name="T31" fmla="*/ 6432 h 6432"/>
              <a:gd name="T32" fmla="*/ 4373 w 8654"/>
              <a:gd name="T33" fmla="*/ 2287 h 6432"/>
              <a:gd name="T34" fmla="*/ 2305 w 8654"/>
              <a:gd name="T35" fmla="*/ 6432 h 6432"/>
              <a:gd name="T36" fmla="*/ 0 w 8654"/>
              <a:gd name="T37" fmla="*/ 6432 h 6432"/>
              <a:gd name="T38" fmla="*/ 3207 w 8654"/>
              <a:gd name="T39" fmla="*/ 0 h 6432"/>
              <a:gd name="T40" fmla="*/ 3233 w 8654"/>
              <a:gd name="T41" fmla="*/ 0 h 6432"/>
              <a:gd name="T42" fmla="*/ 5513 w 8654"/>
              <a:gd name="T43" fmla="*/ 0 h 6432"/>
              <a:gd name="T44" fmla="*/ 5538 w 8654"/>
              <a:gd name="T45" fmla="*/ 0 h 6432"/>
              <a:gd name="T46" fmla="*/ 8654 w 8654"/>
              <a:gd name="T47" fmla="*/ 6249 h 6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54" h="6432">
                <a:moveTo>
                  <a:pt x="8654" y="836"/>
                </a:moveTo>
                <a:lnTo>
                  <a:pt x="8239" y="0"/>
                </a:lnTo>
                <a:lnTo>
                  <a:pt x="5932" y="0"/>
                </a:lnTo>
                <a:lnTo>
                  <a:pt x="8654" y="5460"/>
                </a:lnTo>
                <a:lnTo>
                  <a:pt x="8654" y="836"/>
                </a:lnTo>
                <a:close/>
                <a:moveTo>
                  <a:pt x="6007" y="6432"/>
                </a:moveTo>
                <a:lnTo>
                  <a:pt x="2754" y="6432"/>
                </a:lnTo>
                <a:lnTo>
                  <a:pt x="4356" y="2955"/>
                </a:lnTo>
                <a:lnTo>
                  <a:pt x="6007" y="6432"/>
                </a:lnTo>
                <a:close/>
                <a:moveTo>
                  <a:pt x="8654" y="0"/>
                </a:moveTo>
                <a:lnTo>
                  <a:pt x="8654" y="41"/>
                </a:lnTo>
                <a:lnTo>
                  <a:pt x="8634" y="0"/>
                </a:lnTo>
                <a:lnTo>
                  <a:pt x="8654" y="0"/>
                </a:lnTo>
                <a:close/>
                <a:moveTo>
                  <a:pt x="8654" y="6249"/>
                </a:moveTo>
                <a:lnTo>
                  <a:pt x="8654" y="6432"/>
                </a:lnTo>
                <a:lnTo>
                  <a:pt x="6439" y="6432"/>
                </a:lnTo>
                <a:lnTo>
                  <a:pt x="4373" y="2287"/>
                </a:lnTo>
                <a:lnTo>
                  <a:pt x="2305" y="6432"/>
                </a:lnTo>
                <a:lnTo>
                  <a:pt x="0" y="6432"/>
                </a:lnTo>
                <a:lnTo>
                  <a:pt x="3207" y="0"/>
                </a:lnTo>
                <a:lnTo>
                  <a:pt x="3233" y="0"/>
                </a:lnTo>
                <a:lnTo>
                  <a:pt x="5513" y="0"/>
                </a:lnTo>
                <a:lnTo>
                  <a:pt x="5538" y="0"/>
                </a:lnTo>
                <a:lnTo>
                  <a:pt x="8654" y="6249"/>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870807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2950671"/>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2_Пользовательский макет">
    <p:spTree>
      <p:nvGrpSpPr>
        <p:cNvPr id="1" name=""/>
        <p:cNvGrpSpPr/>
        <p:nvPr/>
      </p:nvGrpSpPr>
      <p:grpSpPr>
        <a:xfrm>
          <a:off x="0" y="0"/>
          <a:ext cx="0" cy="0"/>
          <a:chOff x="0" y="0"/>
          <a:chExt cx="0" cy="0"/>
        </a:xfrm>
      </p:grpSpPr>
      <p:sp>
        <p:nvSpPr>
          <p:cNvPr id="3" name="Picture Placeholder 13"/>
          <p:cNvSpPr>
            <a:spLocks noGrp="1"/>
          </p:cNvSpPr>
          <p:nvPr>
            <p:ph type="pic" sz="quarter" idx="11"/>
          </p:nvPr>
        </p:nvSpPr>
        <p:spPr>
          <a:xfrm>
            <a:off x="1793970" y="2267988"/>
            <a:ext cx="4321383" cy="2753180"/>
          </a:xfrm>
          <a:prstGeom prst="rect">
            <a:avLst/>
          </a:prstGeom>
          <a:solidFill>
            <a:schemeClr val="tx1">
              <a:alpha val="12000"/>
            </a:schemeClr>
          </a:solidFill>
          <a:effectLst/>
        </p:spPr>
        <p:txBody>
          <a:bodyPr lIns="137187" tIns="68594" rIns="137187" bIns="68594">
            <a:normAutofit/>
          </a:bodyPr>
          <a:lstStyle>
            <a:lvl1pPr marL="0" indent="0">
              <a:buNone/>
              <a:defRPr sz="2133">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648463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3_Пользовательский макет">
    <p:spTree>
      <p:nvGrpSpPr>
        <p:cNvPr id="1" name=""/>
        <p:cNvGrpSpPr/>
        <p:nvPr/>
      </p:nvGrpSpPr>
      <p:grpSpPr>
        <a:xfrm>
          <a:off x="0" y="0"/>
          <a:ext cx="0" cy="0"/>
          <a:chOff x="0" y="0"/>
          <a:chExt cx="0" cy="0"/>
        </a:xfrm>
      </p:grpSpPr>
      <p:sp>
        <p:nvSpPr>
          <p:cNvPr id="4" name="Picture Placeholder 13"/>
          <p:cNvSpPr>
            <a:spLocks noGrp="1"/>
          </p:cNvSpPr>
          <p:nvPr>
            <p:ph type="pic" sz="quarter" idx="11"/>
          </p:nvPr>
        </p:nvSpPr>
        <p:spPr>
          <a:xfrm>
            <a:off x="-387178" y="1857551"/>
            <a:ext cx="6272518" cy="4014804"/>
          </a:xfrm>
          <a:prstGeom prst="rect">
            <a:avLst/>
          </a:prstGeom>
          <a:solidFill>
            <a:schemeClr val="tx1">
              <a:alpha val="12000"/>
            </a:schemeClr>
          </a:solidFill>
          <a:effectLst/>
        </p:spPr>
        <p:txBody>
          <a:bodyPr lIns="137187" tIns="68594" rIns="137187" bIns="68594">
            <a:normAutofit/>
          </a:bodyPr>
          <a:lstStyle>
            <a:lvl1pPr marL="0" indent="0">
              <a:buNone/>
              <a:defRPr sz="2133">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944079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9_Title Slide">
    <p:spTree>
      <p:nvGrpSpPr>
        <p:cNvPr id="1" name=""/>
        <p:cNvGrpSpPr/>
        <p:nvPr/>
      </p:nvGrpSpPr>
      <p:grpSpPr>
        <a:xfrm>
          <a:off x="0" y="0"/>
          <a:ext cx="0" cy="0"/>
          <a:chOff x="0" y="0"/>
          <a:chExt cx="0" cy="0"/>
        </a:xfrm>
      </p:grpSpPr>
      <p:sp>
        <p:nvSpPr>
          <p:cNvPr id="23" name="Picture Placeholder 7"/>
          <p:cNvSpPr>
            <a:spLocks noGrp="1"/>
          </p:cNvSpPr>
          <p:nvPr>
            <p:ph type="pic" sz="quarter" idx="18" hasCustomPrompt="1"/>
          </p:nvPr>
        </p:nvSpPr>
        <p:spPr>
          <a:xfrm>
            <a:off x="712892" y="1801442"/>
            <a:ext cx="2597629" cy="1745583"/>
          </a:xfrm>
          <a:prstGeom prst="rect">
            <a:avLst/>
          </a:prstGeom>
          <a:solidFill>
            <a:schemeClr val="tx1">
              <a:alpha val="12000"/>
            </a:schemeClr>
          </a:solidFill>
          <a:ln>
            <a:noFill/>
          </a:ln>
        </p:spPr>
        <p:txBody>
          <a:bodyPr lIns="137187" tIns="68594" rIns="137187" bIns="411562" anchor="b"/>
          <a:lstStyle>
            <a:lvl1pPr algn="ctr">
              <a:buNone/>
              <a:defRPr sz="1400">
                <a:solidFill>
                  <a:schemeClr val="tx1">
                    <a:lumMod val="50000"/>
                    <a:lumOff val="50000"/>
                  </a:schemeClr>
                </a:solidFill>
              </a:defRPr>
            </a:lvl1pPr>
          </a:lstStyle>
          <a:p>
            <a:r>
              <a:rPr lang="en-US" dirty="0"/>
              <a:t>Image Holder</a:t>
            </a:r>
          </a:p>
        </p:txBody>
      </p:sp>
      <p:sp>
        <p:nvSpPr>
          <p:cNvPr id="26" name="Picture Placeholder 7"/>
          <p:cNvSpPr>
            <a:spLocks noGrp="1"/>
          </p:cNvSpPr>
          <p:nvPr>
            <p:ph type="pic" sz="quarter" idx="34" hasCustomPrompt="1"/>
          </p:nvPr>
        </p:nvSpPr>
        <p:spPr>
          <a:xfrm>
            <a:off x="3419350" y="1801442"/>
            <a:ext cx="2597629" cy="1745583"/>
          </a:xfrm>
          <a:prstGeom prst="rect">
            <a:avLst/>
          </a:prstGeom>
          <a:solidFill>
            <a:schemeClr val="tx1">
              <a:alpha val="12000"/>
            </a:schemeClr>
          </a:solidFill>
          <a:ln>
            <a:noFill/>
          </a:ln>
        </p:spPr>
        <p:txBody>
          <a:bodyPr lIns="137187" tIns="68594" rIns="137187" bIns="411562" anchor="b"/>
          <a:lstStyle>
            <a:lvl1pPr algn="ctr">
              <a:buNone/>
              <a:defRPr sz="14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38" hasCustomPrompt="1"/>
          </p:nvPr>
        </p:nvSpPr>
        <p:spPr>
          <a:xfrm>
            <a:off x="6135817" y="1801442"/>
            <a:ext cx="2597629" cy="1745583"/>
          </a:xfrm>
          <a:prstGeom prst="rect">
            <a:avLst/>
          </a:prstGeom>
          <a:solidFill>
            <a:schemeClr val="tx1">
              <a:alpha val="12000"/>
            </a:schemeClr>
          </a:solidFill>
          <a:ln>
            <a:noFill/>
          </a:ln>
        </p:spPr>
        <p:txBody>
          <a:bodyPr lIns="137187" tIns="68594" rIns="137187" bIns="411562" anchor="b"/>
          <a:lstStyle>
            <a:lvl1pPr algn="ctr">
              <a:buNone/>
              <a:defRPr sz="1400">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42" hasCustomPrompt="1"/>
          </p:nvPr>
        </p:nvSpPr>
        <p:spPr>
          <a:xfrm>
            <a:off x="8827684" y="1801442"/>
            <a:ext cx="2597629" cy="1745583"/>
          </a:xfrm>
          <a:prstGeom prst="rect">
            <a:avLst/>
          </a:prstGeom>
          <a:solidFill>
            <a:schemeClr val="tx1">
              <a:alpha val="12000"/>
            </a:schemeClr>
          </a:solidFill>
          <a:ln>
            <a:noFill/>
          </a:ln>
        </p:spPr>
        <p:txBody>
          <a:bodyPr lIns="137187" tIns="68594" rIns="137187" bIns="411562" anchor="b"/>
          <a:lstStyle>
            <a:lvl1pPr algn="ctr">
              <a:buNone/>
              <a:defRPr sz="1400">
                <a:solidFill>
                  <a:schemeClr val="tx1">
                    <a:lumMod val="50000"/>
                    <a:lumOff val="50000"/>
                  </a:schemeClr>
                </a:solidFill>
              </a:defRPr>
            </a:lvl1pPr>
          </a:lstStyle>
          <a:p>
            <a:r>
              <a:rPr lang="en-US" dirty="0"/>
              <a:t>Image Holder</a:t>
            </a:r>
          </a:p>
        </p:txBody>
      </p:sp>
      <p:sp>
        <p:nvSpPr>
          <p:cNvPr id="49" name="Picture Placeholder 7"/>
          <p:cNvSpPr>
            <a:spLocks noGrp="1"/>
          </p:cNvSpPr>
          <p:nvPr>
            <p:ph type="pic" sz="quarter" idx="32" hasCustomPrompt="1"/>
          </p:nvPr>
        </p:nvSpPr>
        <p:spPr>
          <a:xfrm>
            <a:off x="712892" y="3657600"/>
            <a:ext cx="10767909" cy="2703140"/>
          </a:xfrm>
          <a:prstGeom prst="rect">
            <a:avLst/>
          </a:prstGeom>
          <a:solidFill>
            <a:schemeClr val="tx1">
              <a:alpha val="12000"/>
            </a:schemeClr>
          </a:solidFill>
          <a:ln>
            <a:noFill/>
          </a:ln>
        </p:spPr>
        <p:txBody>
          <a:bodyPr lIns="137187" tIns="68594" rIns="137187" bIns="411562" anchor="b"/>
          <a:lstStyle>
            <a:lvl1pPr algn="ctr">
              <a:buNone/>
              <a:defRPr sz="14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19062248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ppt_x"/>
                                          </p:val>
                                        </p:tav>
                                        <p:tav tm="100000">
                                          <p:val>
                                            <p:strVal val="#ppt_x"/>
                                          </p:val>
                                        </p:tav>
                                      </p:tavLst>
                                    </p:anim>
                                    <p:anim calcmode="lin" valueType="num">
                                      <p:cBhvr additive="base">
                                        <p:cTn id="23" dur="500" fill="hold"/>
                                        <p:tgtEl>
                                          <p:spTgt spid="3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31" grpId="0" animBg="1"/>
      <p:bldP spid="34" grpId="0" animBg="1"/>
      <p:bldP spid="4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750627" y="2006224"/>
            <a:ext cx="5345373" cy="4163820"/>
          </a:xfrm>
          <a:prstGeom prst="rect">
            <a:avLst/>
          </a:prstGeom>
          <a:solidFill>
            <a:schemeClr val="tx1">
              <a:alpha val="12000"/>
            </a:schemeClr>
          </a:solidFill>
        </p:spPr>
        <p:txBody>
          <a:bodyPr lIns="137187" tIns="68594" rIns="137187" bIns="68594"/>
          <a:lstStyle/>
          <a:p>
            <a:endParaRPr lang="en-US"/>
          </a:p>
        </p:txBody>
      </p:sp>
      <p:sp>
        <p:nvSpPr>
          <p:cNvPr id="4" name="Picture Placeholder 3"/>
          <p:cNvSpPr>
            <a:spLocks noGrp="1"/>
          </p:cNvSpPr>
          <p:nvPr>
            <p:ph type="pic" sz="quarter" idx="11"/>
          </p:nvPr>
        </p:nvSpPr>
        <p:spPr>
          <a:xfrm>
            <a:off x="6324660" y="2008496"/>
            <a:ext cx="5182950" cy="1953904"/>
          </a:xfrm>
          <a:prstGeom prst="rect">
            <a:avLst/>
          </a:prstGeom>
          <a:solidFill>
            <a:schemeClr val="tx1">
              <a:alpha val="12000"/>
            </a:schemeClr>
          </a:solidFill>
        </p:spPr>
        <p:txBody>
          <a:bodyPr lIns="137187" tIns="68594" rIns="137187" bIns="68594"/>
          <a:lstStyle/>
          <a:p>
            <a:endParaRPr lang="en-US"/>
          </a:p>
        </p:txBody>
      </p:sp>
      <p:sp>
        <p:nvSpPr>
          <p:cNvPr id="7" name="Picture Placeholder 3"/>
          <p:cNvSpPr>
            <a:spLocks noGrp="1"/>
          </p:cNvSpPr>
          <p:nvPr>
            <p:ph type="pic" sz="quarter" idx="12"/>
          </p:nvPr>
        </p:nvSpPr>
        <p:spPr>
          <a:xfrm>
            <a:off x="6324660" y="4205785"/>
            <a:ext cx="5182950" cy="1953904"/>
          </a:xfrm>
          <a:prstGeom prst="rect">
            <a:avLst/>
          </a:prstGeom>
          <a:solidFill>
            <a:schemeClr val="tx1">
              <a:alpha val="12000"/>
            </a:schemeClr>
          </a:solidFill>
        </p:spPr>
        <p:txBody>
          <a:bodyPr lIns="137187" tIns="68594" rIns="137187" bIns="68594"/>
          <a:lstStyle/>
          <a:p>
            <a:endParaRPr lang="en-US"/>
          </a:p>
        </p:txBody>
      </p:sp>
    </p:spTree>
    <p:extLst>
      <p:ext uri="{BB962C8B-B14F-4D97-AF65-F5344CB8AC3E}">
        <p14:creationId xmlns:p14="http://schemas.microsoft.com/office/powerpoint/2010/main" val="1850191567"/>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ortfolio 4">
    <p:spTree>
      <p:nvGrpSpPr>
        <p:cNvPr id="1" name=""/>
        <p:cNvGrpSpPr/>
        <p:nvPr/>
      </p:nvGrpSpPr>
      <p:grpSpPr>
        <a:xfrm>
          <a:off x="0" y="0"/>
          <a:ext cx="0" cy="0"/>
          <a:chOff x="0" y="0"/>
          <a:chExt cx="0" cy="0"/>
        </a:xfrm>
      </p:grpSpPr>
      <p:sp>
        <p:nvSpPr>
          <p:cNvPr id="15" name="Picture Placeholder 13"/>
          <p:cNvSpPr>
            <a:spLocks noGrp="1"/>
          </p:cNvSpPr>
          <p:nvPr>
            <p:ph type="pic" sz="quarter" idx="11"/>
          </p:nvPr>
        </p:nvSpPr>
        <p:spPr>
          <a:xfrm>
            <a:off x="3758353" y="1699657"/>
            <a:ext cx="2286595" cy="2286000"/>
          </a:xfrm>
          <a:prstGeom prst="rect">
            <a:avLst/>
          </a:prstGeom>
          <a:solidFill>
            <a:schemeClr val="tx1">
              <a:alpha val="12000"/>
            </a:schemeClr>
          </a:solidFill>
          <a:effectLst/>
        </p:spPr>
        <p:txBody>
          <a:bodyPr lIns="137187" tIns="68594" rIns="137187" bIns="68594">
            <a:normAutofit/>
          </a:bodyPr>
          <a:lstStyle>
            <a:lvl1pPr marL="0" indent="0">
              <a:buNone/>
              <a:defRPr sz="2133">
                <a:ln>
                  <a:noFill/>
                </a:ln>
                <a:solidFill>
                  <a:schemeClr val="bg1">
                    <a:lumMod val="85000"/>
                  </a:schemeClr>
                </a:solidFill>
              </a:defRPr>
            </a:lvl1pPr>
          </a:lstStyle>
          <a:p>
            <a:endParaRPr lang="en-US"/>
          </a:p>
        </p:txBody>
      </p:sp>
      <p:sp>
        <p:nvSpPr>
          <p:cNvPr id="17" name="Picture Placeholder 13"/>
          <p:cNvSpPr>
            <a:spLocks noGrp="1"/>
          </p:cNvSpPr>
          <p:nvPr>
            <p:ph type="pic" sz="quarter" idx="13"/>
          </p:nvPr>
        </p:nvSpPr>
        <p:spPr>
          <a:xfrm>
            <a:off x="6169718" y="1709921"/>
            <a:ext cx="6022282" cy="4690877"/>
          </a:xfrm>
          <a:prstGeom prst="rect">
            <a:avLst/>
          </a:prstGeom>
          <a:solidFill>
            <a:schemeClr val="tx1">
              <a:alpha val="12000"/>
            </a:schemeClr>
          </a:solidFill>
          <a:effectLst/>
        </p:spPr>
        <p:txBody>
          <a:bodyPr lIns="137187" tIns="68594" rIns="137187" bIns="68594">
            <a:normAutofit/>
          </a:bodyPr>
          <a:lstStyle>
            <a:lvl1pPr marL="0" indent="0">
              <a:buNone/>
              <a:defRPr sz="2133">
                <a:ln>
                  <a:noFill/>
                </a:ln>
                <a:solidFill>
                  <a:schemeClr val="bg1">
                    <a:lumMod val="85000"/>
                  </a:schemeClr>
                </a:solidFill>
              </a:defRPr>
            </a:lvl1pPr>
          </a:lstStyle>
          <a:p>
            <a:endParaRPr lang="en-US"/>
          </a:p>
        </p:txBody>
      </p:sp>
      <p:sp>
        <p:nvSpPr>
          <p:cNvPr id="13" name="Picture Placeholder 13"/>
          <p:cNvSpPr>
            <a:spLocks noGrp="1"/>
          </p:cNvSpPr>
          <p:nvPr>
            <p:ph type="pic" sz="quarter" idx="16"/>
          </p:nvPr>
        </p:nvSpPr>
        <p:spPr>
          <a:xfrm>
            <a:off x="1397693" y="4085506"/>
            <a:ext cx="2286595" cy="2286000"/>
          </a:xfrm>
          <a:prstGeom prst="rect">
            <a:avLst/>
          </a:prstGeom>
          <a:solidFill>
            <a:schemeClr val="tx1">
              <a:alpha val="12000"/>
            </a:schemeClr>
          </a:solidFill>
          <a:effectLst/>
        </p:spPr>
        <p:txBody>
          <a:bodyPr lIns="137187" tIns="68594" rIns="137187" bIns="68594">
            <a:normAutofit/>
          </a:bodyPr>
          <a:lstStyle>
            <a:lvl1pPr marL="0" indent="0">
              <a:buNone/>
              <a:defRPr sz="2133">
                <a:ln>
                  <a:noFill/>
                </a:ln>
                <a:solidFill>
                  <a:schemeClr val="bg1">
                    <a:lumMod val="85000"/>
                  </a:schemeClr>
                </a:solidFill>
              </a:defRPr>
            </a:lvl1pPr>
          </a:lstStyle>
          <a:p>
            <a:endParaRPr lang="en-US"/>
          </a:p>
        </p:txBody>
      </p:sp>
    </p:spTree>
    <p:extLst>
      <p:ext uri="{BB962C8B-B14F-4D97-AF65-F5344CB8AC3E}">
        <p14:creationId xmlns:p14="http://schemas.microsoft.com/office/powerpoint/2010/main" val="2110301259"/>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3" name="Freeform 10"/>
          <p:cNvSpPr>
            <a:spLocks noGrp="1" noEditPoints="1"/>
          </p:cNvSpPr>
          <p:nvPr>
            <p:ph type="pic" sz="quarter" idx="13"/>
          </p:nvPr>
        </p:nvSpPr>
        <p:spPr bwMode="auto">
          <a:xfrm>
            <a:off x="0" y="-101585"/>
            <a:ext cx="6457950" cy="7061169"/>
          </a:xfrm>
          <a:custGeom>
            <a:avLst/>
            <a:gdLst>
              <a:gd name="T0" fmla="*/ 417 w 8658"/>
              <a:gd name="T1" fmla="*/ 6432 h 6432"/>
              <a:gd name="T2" fmla="*/ 2722 w 8658"/>
              <a:gd name="T3" fmla="*/ 6432 h 6432"/>
              <a:gd name="T4" fmla="*/ 0 w 8658"/>
              <a:gd name="T5" fmla="*/ 972 h 6432"/>
              <a:gd name="T6" fmla="*/ 0 w 8658"/>
              <a:gd name="T7" fmla="*/ 5596 h 6432"/>
              <a:gd name="T8" fmla="*/ 417 w 8658"/>
              <a:gd name="T9" fmla="*/ 6432 h 6432"/>
              <a:gd name="T10" fmla="*/ 5920 w 8658"/>
              <a:gd name="T11" fmla="*/ 0 h 6432"/>
              <a:gd name="T12" fmla="*/ 2665 w 8658"/>
              <a:gd name="T13" fmla="*/ 0 h 6432"/>
              <a:gd name="T14" fmla="*/ 4269 w 8658"/>
              <a:gd name="T15" fmla="*/ 3477 h 6432"/>
              <a:gd name="T16" fmla="*/ 5920 w 8658"/>
              <a:gd name="T17" fmla="*/ 0 h 6432"/>
              <a:gd name="T18" fmla="*/ 0 w 8658"/>
              <a:gd name="T19" fmla="*/ 0 h 6432"/>
              <a:gd name="T20" fmla="*/ 0 w 8658"/>
              <a:gd name="T21" fmla="*/ 177 h 6432"/>
              <a:gd name="T22" fmla="*/ 3118 w 8658"/>
              <a:gd name="T23" fmla="*/ 6432 h 6432"/>
              <a:gd name="T24" fmla="*/ 3145 w 8658"/>
              <a:gd name="T25" fmla="*/ 6432 h 6432"/>
              <a:gd name="T26" fmla="*/ 5425 w 8658"/>
              <a:gd name="T27" fmla="*/ 6432 h 6432"/>
              <a:gd name="T28" fmla="*/ 5450 w 8658"/>
              <a:gd name="T29" fmla="*/ 6432 h 6432"/>
              <a:gd name="T30" fmla="*/ 8658 w 8658"/>
              <a:gd name="T31" fmla="*/ 0 h 6432"/>
              <a:gd name="T32" fmla="*/ 6351 w 8658"/>
              <a:gd name="T33" fmla="*/ 0 h 6432"/>
              <a:gd name="T34" fmla="*/ 4285 w 8658"/>
              <a:gd name="T35" fmla="*/ 4145 h 6432"/>
              <a:gd name="T36" fmla="*/ 2217 w 8658"/>
              <a:gd name="T37" fmla="*/ 0 h 6432"/>
              <a:gd name="T38" fmla="*/ 0 w 8658"/>
              <a:gd name="T39" fmla="*/ 0 h 6432"/>
              <a:gd name="T40" fmla="*/ 0 w 8658"/>
              <a:gd name="T41" fmla="*/ 6386 h 6432"/>
              <a:gd name="T42" fmla="*/ 0 w 8658"/>
              <a:gd name="T43" fmla="*/ 6432 h 6432"/>
              <a:gd name="T44" fmla="*/ 23 w 8658"/>
              <a:gd name="T45" fmla="*/ 6432 h 6432"/>
              <a:gd name="T46" fmla="*/ 0 w 8658"/>
              <a:gd name="T47" fmla="*/ 6386 h 6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58" h="6432">
                <a:moveTo>
                  <a:pt x="417" y="6432"/>
                </a:moveTo>
                <a:lnTo>
                  <a:pt x="2722" y="6432"/>
                </a:lnTo>
                <a:lnTo>
                  <a:pt x="0" y="972"/>
                </a:lnTo>
                <a:lnTo>
                  <a:pt x="0" y="5596"/>
                </a:lnTo>
                <a:lnTo>
                  <a:pt x="417" y="6432"/>
                </a:lnTo>
                <a:close/>
                <a:moveTo>
                  <a:pt x="5920" y="0"/>
                </a:moveTo>
                <a:lnTo>
                  <a:pt x="2665" y="0"/>
                </a:lnTo>
                <a:lnTo>
                  <a:pt x="4269" y="3477"/>
                </a:lnTo>
                <a:lnTo>
                  <a:pt x="5920" y="0"/>
                </a:lnTo>
                <a:close/>
                <a:moveTo>
                  <a:pt x="0" y="0"/>
                </a:moveTo>
                <a:lnTo>
                  <a:pt x="0" y="177"/>
                </a:lnTo>
                <a:lnTo>
                  <a:pt x="3118" y="6432"/>
                </a:lnTo>
                <a:lnTo>
                  <a:pt x="3145" y="6432"/>
                </a:lnTo>
                <a:lnTo>
                  <a:pt x="5425" y="6432"/>
                </a:lnTo>
                <a:lnTo>
                  <a:pt x="5450" y="6432"/>
                </a:lnTo>
                <a:lnTo>
                  <a:pt x="8658" y="0"/>
                </a:lnTo>
                <a:lnTo>
                  <a:pt x="6351" y="0"/>
                </a:lnTo>
                <a:lnTo>
                  <a:pt x="4285" y="4145"/>
                </a:lnTo>
                <a:lnTo>
                  <a:pt x="2217" y="0"/>
                </a:lnTo>
                <a:lnTo>
                  <a:pt x="0" y="0"/>
                </a:lnTo>
                <a:close/>
                <a:moveTo>
                  <a:pt x="0" y="6386"/>
                </a:moveTo>
                <a:lnTo>
                  <a:pt x="0" y="6432"/>
                </a:lnTo>
                <a:lnTo>
                  <a:pt x="23" y="6432"/>
                </a:lnTo>
                <a:lnTo>
                  <a:pt x="0" y="6386"/>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02254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sp>
        <p:nvSpPr>
          <p:cNvPr id="3" name="Freeform 10"/>
          <p:cNvSpPr>
            <a:spLocks noGrp="1" noEditPoints="1"/>
          </p:cNvSpPr>
          <p:nvPr>
            <p:ph type="pic" sz="quarter" idx="13"/>
          </p:nvPr>
        </p:nvSpPr>
        <p:spPr bwMode="auto">
          <a:xfrm>
            <a:off x="5734050" y="-101585"/>
            <a:ext cx="6457950" cy="7061169"/>
          </a:xfrm>
          <a:custGeom>
            <a:avLst/>
            <a:gdLst>
              <a:gd name="T0" fmla="*/ 6152 w 8397"/>
              <a:gd name="T1" fmla="*/ 6142 h 6162"/>
              <a:gd name="T2" fmla="*/ 6659 w 8397"/>
              <a:gd name="T3" fmla="*/ 6053 h 6162"/>
              <a:gd name="T4" fmla="*/ 7122 w 8397"/>
              <a:gd name="T5" fmla="*/ 5903 h 6162"/>
              <a:gd name="T6" fmla="*/ 7530 w 8397"/>
              <a:gd name="T7" fmla="*/ 5696 h 6162"/>
              <a:gd name="T8" fmla="*/ 7870 w 8397"/>
              <a:gd name="T9" fmla="*/ 5441 h 6162"/>
              <a:gd name="T10" fmla="*/ 8135 w 8397"/>
              <a:gd name="T11" fmla="*/ 5145 h 6162"/>
              <a:gd name="T12" fmla="*/ 8312 w 8397"/>
              <a:gd name="T13" fmla="*/ 4814 h 6162"/>
              <a:gd name="T14" fmla="*/ 8393 w 8397"/>
              <a:gd name="T15" fmla="*/ 4457 h 6162"/>
              <a:gd name="T16" fmla="*/ 8125 w 8397"/>
              <a:gd name="T17" fmla="*/ 8 h 6162"/>
              <a:gd name="T18" fmla="*/ 7609 w 8397"/>
              <a:gd name="T19" fmla="*/ 80 h 6162"/>
              <a:gd name="T20" fmla="*/ 7135 w 8397"/>
              <a:gd name="T21" fmla="*/ 217 h 6162"/>
              <a:gd name="T22" fmla="*/ 6711 w 8397"/>
              <a:gd name="T23" fmla="*/ 411 h 6162"/>
              <a:gd name="T24" fmla="*/ 6352 w 8397"/>
              <a:gd name="T25" fmla="*/ 654 h 6162"/>
              <a:gd name="T26" fmla="*/ 6067 w 8397"/>
              <a:gd name="T27" fmla="*/ 940 h 6162"/>
              <a:gd name="T28" fmla="*/ 5867 w 8397"/>
              <a:gd name="T29" fmla="*/ 1262 h 6162"/>
              <a:gd name="T30" fmla="*/ 5762 w 8397"/>
              <a:gd name="T31" fmla="*/ 1613 h 6162"/>
              <a:gd name="T32" fmla="*/ 0 w 8397"/>
              <a:gd name="T33" fmla="*/ 1529 h 6162"/>
              <a:gd name="T34" fmla="*/ 400 w 8397"/>
              <a:gd name="T35" fmla="*/ 6139 h 6162"/>
              <a:gd name="T36" fmla="*/ 901 w 8397"/>
              <a:gd name="T37" fmla="*/ 6049 h 6162"/>
              <a:gd name="T38" fmla="*/ 1359 w 8397"/>
              <a:gd name="T39" fmla="*/ 5896 h 6162"/>
              <a:gd name="T40" fmla="*/ 1761 w 8397"/>
              <a:gd name="T41" fmla="*/ 5689 h 6162"/>
              <a:gd name="T42" fmla="*/ 2099 w 8397"/>
              <a:gd name="T43" fmla="*/ 5435 h 6162"/>
              <a:gd name="T44" fmla="*/ 2362 w 8397"/>
              <a:gd name="T45" fmla="*/ 5139 h 6162"/>
              <a:gd name="T46" fmla="*/ 2537 w 8397"/>
              <a:gd name="T47" fmla="*/ 4811 h 6162"/>
              <a:gd name="T48" fmla="*/ 2616 w 8397"/>
              <a:gd name="T49" fmla="*/ 4457 h 6162"/>
              <a:gd name="T50" fmla="*/ 2373 w 8397"/>
              <a:gd name="T51" fmla="*/ 7 h 6162"/>
              <a:gd name="T52" fmla="*/ 1900 w 8397"/>
              <a:gd name="T53" fmla="*/ 67 h 6162"/>
              <a:gd name="T54" fmla="*/ 1462 w 8397"/>
              <a:gd name="T55" fmla="*/ 180 h 6162"/>
              <a:gd name="T56" fmla="*/ 1064 w 8397"/>
              <a:gd name="T57" fmla="*/ 342 h 6162"/>
              <a:gd name="T58" fmla="*/ 716 w 8397"/>
              <a:gd name="T59" fmla="*/ 548 h 6162"/>
              <a:gd name="T60" fmla="*/ 425 w 8397"/>
              <a:gd name="T61" fmla="*/ 791 h 6162"/>
              <a:gd name="T62" fmla="*/ 198 w 8397"/>
              <a:gd name="T63" fmla="*/ 1067 h 6162"/>
              <a:gd name="T64" fmla="*/ 47 w 8397"/>
              <a:gd name="T65" fmla="*/ 1368 h 6162"/>
              <a:gd name="T66" fmla="*/ 5508 w 8397"/>
              <a:gd name="T67" fmla="*/ 1797 h 6162"/>
              <a:gd name="T68" fmla="*/ 5454 w 8397"/>
              <a:gd name="T69" fmla="*/ 1435 h 6162"/>
              <a:gd name="T70" fmla="*/ 5299 w 8397"/>
              <a:gd name="T71" fmla="*/ 1097 h 6162"/>
              <a:gd name="T72" fmla="*/ 5056 w 8397"/>
              <a:gd name="T73" fmla="*/ 793 h 6162"/>
              <a:gd name="T74" fmla="*/ 4731 w 8397"/>
              <a:gd name="T75" fmla="*/ 526 h 6162"/>
              <a:gd name="T76" fmla="*/ 4340 w 8397"/>
              <a:gd name="T77" fmla="*/ 307 h 6162"/>
              <a:gd name="T78" fmla="*/ 3891 w 8397"/>
              <a:gd name="T79" fmla="*/ 141 h 6162"/>
              <a:gd name="T80" fmla="*/ 3393 w 8397"/>
              <a:gd name="T81" fmla="*/ 36 h 6162"/>
              <a:gd name="T82" fmla="*/ 2859 w 8397"/>
              <a:gd name="T83" fmla="*/ 0 h 6162"/>
              <a:gd name="T84" fmla="*/ 2890 w 8397"/>
              <a:gd name="T85" fmla="*/ 4639 h 6162"/>
              <a:gd name="T86" fmla="*/ 3020 w 8397"/>
              <a:gd name="T87" fmla="*/ 4983 h 6162"/>
              <a:gd name="T88" fmla="*/ 3244 w 8397"/>
              <a:gd name="T89" fmla="*/ 5297 h 6162"/>
              <a:gd name="T90" fmla="*/ 3546 w 8397"/>
              <a:gd name="T91" fmla="*/ 5574 h 6162"/>
              <a:gd name="T92" fmla="*/ 3923 w 8397"/>
              <a:gd name="T93" fmla="*/ 5805 h 6162"/>
              <a:gd name="T94" fmla="*/ 4360 w 8397"/>
              <a:gd name="T95" fmla="*/ 5985 h 6162"/>
              <a:gd name="T96" fmla="*/ 4846 w 8397"/>
              <a:gd name="T97" fmla="*/ 6106 h 6162"/>
              <a:gd name="T98" fmla="*/ 5371 w 8397"/>
              <a:gd name="T99" fmla="*/ 6160 h 6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97" h="6162">
                <a:moveTo>
                  <a:pt x="5748" y="6162"/>
                </a:moveTo>
                <a:lnTo>
                  <a:pt x="5885" y="6160"/>
                </a:lnTo>
                <a:lnTo>
                  <a:pt x="6019" y="6154"/>
                </a:lnTo>
                <a:lnTo>
                  <a:pt x="6152" y="6142"/>
                </a:lnTo>
                <a:lnTo>
                  <a:pt x="6282" y="6126"/>
                </a:lnTo>
                <a:lnTo>
                  <a:pt x="6410" y="6106"/>
                </a:lnTo>
                <a:lnTo>
                  <a:pt x="6536" y="6082"/>
                </a:lnTo>
                <a:lnTo>
                  <a:pt x="6659" y="6053"/>
                </a:lnTo>
                <a:lnTo>
                  <a:pt x="6779" y="6021"/>
                </a:lnTo>
                <a:lnTo>
                  <a:pt x="6897" y="5985"/>
                </a:lnTo>
                <a:lnTo>
                  <a:pt x="7010" y="5945"/>
                </a:lnTo>
                <a:lnTo>
                  <a:pt x="7122" y="5903"/>
                </a:lnTo>
                <a:lnTo>
                  <a:pt x="7228" y="5855"/>
                </a:lnTo>
                <a:lnTo>
                  <a:pt x="7333" y="5805"/>
                </a:lnTo>
                <a:lnTo>
                  <a:pt x="7432" y="5751"/>
                </a:lnTo>
                <a:lnTo>
                  <a:pt x="7530" y="5696"/>
                </a:lnTo>
                <a:lnTo>
                  <a:pt x="7621" y="5636"/>
                </a:lnTo>
                <a:lnTo>
                  <a:pt x="7708" y="5574"/>
                </a:lnTo>
                <a:lnTo>
                  <a:pt x="7791" y="5508"/>
                </a:lnTo>
                <a:lnTo>
                  <a:pt x="7870" y="5441"/>
                </a:lnTo>
                <a:lnTo>
                  <a:pt x="7944" y="5369"/>
                </a:lnTo>
                <a:lnTo>
                  <a:pt x="8013" y="5297"/>
                </a:lnTo>
                <a:lnTo>
                  <a:pt x="8076" y="5222"/>
                </a:lnTo>
                <a:lnTo>
                  <a:pt x="8135" y="5145"/>
                </a:lnTo>
                <a:lnTo>
                  <a:pt x="8188" y="5065"/>
                </a:lnTo>
                <a:lnTo>
                  <a:pt x="8236" y="4983"/>
                </a:lnTo>
                <a:lnTo>
                  <a:pt x="8278" y="4900"/>
                </a:lnTo>
                <a:lnTo>
                  <a:pt x="8312" y="4814"/>
                </a:lnTo>
                <a:lnTo>
                  <a:pt x="8343" y="4727"/>
                </a:lnTo>
                <a:lnTo>
                  <a:pt x="8366" y="4639"/>
                </a:lnTo>
                <a:lnTo>
                  <a:pt x="8382" y="4549"/>
                </a:lnTo>
                <a:lnTo>
                  <a:pt x="8393" y="4457"/>
                </a:lnTo>
                <a:lnTo>
                  <a:pt x="8397" y="4365"/>
                </a:lnTo>
                <a:lnTo>
                  <a:pt x="8397" y="0"/>
                </a:lnTo>
                <a:lnTo>
                  <a:pt x="8260" y="2"/>
                </a:lnTo>
                <a:lnTo>
                  <a:pt x="8125" y="8"/>
                </a:lnTo>
                <a:lnTo>
                  <a:pt x="7993" y="20"/>
                </a:lnTo>
                <a:lnTo>
                  <a:pt x="7863" y="36"/>
                </a:lnTo>
                <a:lnTo>
                  <a:pt x="7735" y="56"/>
                </a:lnTo>
                <a:lnTo>
                  <a:pt x="7609" y="80"/>
                </a:lnTo>
                <a:lnTo>
                  <a:pt x="7486" y="109"/>
                </a:lnTo>
                <a:lnTo>
                  <a:pt x="7365" y="141"/>
                </a:lnTo>
                <a:lnTo>
                  <a:pt x="7248" y="177"/>
                </a:lnTo>
                <a:lnTo>
                  <a:pt x="7135" y="217"/>
                </a:lnTo>
                <a:lnTo>
                  <a:pt x="7023" y="259"/>
                </a:lnTo>
                <a:lnTo>
                  <a:pt x="6916" y="307"/>
                </a:lnTo>
                <a:lnTo>
                  <a:pt x="6812" y="357"/>
                </a:lnTo>
                <a:lnTo>
                  <a:pt x="6711" y="411"/>
                </a:lnTo>
                <a:lnTo>
                  <a:pt x="6615" y="466"/>
                </a:lnTo>
                <a:lnTo>
                  <a:pt x="6523" y="526"/>
                </a:lnTo>
                <a:lnTo>
                  <a:pt x="6437" y="588"/>
                </a:lnTo>
                <a:lnTo>
                  <a:pt x="6352" y="654"/>
                </a:lnTo>
                <a:lnTo>
                  <a:pt x="6275" y="721"/>
                </a:lnTo>
                <a:lnTo>
                  <a:pt x="6201" y="793"/>
                </a:lnTo>
                <a:lnTo>
                  <a:pt x="6132" y="865"/>
                </a:lnTo>
                <a:lnTo>
                  <a:pt x="6067" y="940"/>
                </a:lnTo>
                <a:lnTo>
                  <a:pt x="6009" y="1018"/>
                </a:lnTo>
                <a:lnTo>
                  <a:pt x="5955" y="1097"/>
                </a:lnTo>
                <a:lnTo>
                  <a:pt x="5909" y="1179"/>
                </a:lnTo>
                <a:lnTo>
                  <a:pt x="5867" y="1262"/>
                </a:lnTo>
                <a:lnTo>
                  <a:pt x="5831" y="1348"/>
                </a:lnTo>
                <a:lnTo>
                  <a:pt x="5802" y="1435"/>
                </a:lnTo>
                <a:lnTo>
                  <a:pt x="5779" y="1523"/>
                </a:lnTo>
                <a:lnTo>
                  <a:pt x="5762" y="1613"/>
                </a:lnTo>
                <a:lnTo>
                  <a:pt x="5752" y="1705"/>
                </a:lnTo>
                <a:lnTo>
                  <a:pt x="5748" y="1797"/>
                </a:lnTo>
                <a:lnTo>
                  <a:pt x="5748" y="6162"/>
                </a:lnTo>
                <a:close/>
                <a:moveTo>
                  <a:pt x="0" y="1529"/>
                </a:moveTo>
                <a:lnTo>
                  <a:pt x="0" y="6162"/>
                </a:lnTo>
                <a:lnTo>
                  <a:pt x="135" y="6160"/>
                </a:lnTo>
                <a:lnTo>
                  <a:pt x="268" y="6151"/>
                </a:lnTo>
                <a:lnTo>
                  <a:pt x="400" y="6139"/>
                </a:lnTo>
                <a:lnTo>
                  <a:pt x="528" y="6123"/>
                </a:lnTo>
                <a:lnTo>
                  <a:pt x="656" y="6101"/>
                </a:lnTo>
                <a:lnTo>
                  <a:pt x="780" y="6076"/>
                </a:lnTo>
                <a:lnTo>
                  <a:pt x="901" y="6049"/>
                </a:lnTo>
                <a:lnTo>
                  <a:pt x="1020" y="6015"/>
                </a:lnTo>
                <a:lnTo>
                  <a:pt x="1136" y="5979"/>
                </a:lnTo>
                <a:lnTo>
                  <a:pt x="1249" y="5939"/>
                </a:lnTo>
                <a:lnTo>
                  <a:pt x="1359" y="5896"/>
                </a:lnTo>
                <a:lnTo>
                  <a:pt x="1466" y="5849"/>
                </a:lnTo>
                <a:lnTo>
                  <a:pt x="1568" y="5798"/>
                </a:lnTo>
                <a:lnTo>
                  <a:pt x="1668" y="5746"/>
                </a:lnTo>
                <a:lnTo>
                  <a:pt x="1761" y="5689"/>
                </a:lnTo>
                <a:lnTo>
                  <a:pt x="1853" y="5629"/>
                </a:lnTo>
                <a:lnTo>
                  <a:pt x="1940" y="5568"/>
                </a:lnTo>
                <a:lnTo>
                  <a:pt x="2021" y="5502"/>
                </a:lnTo>
                <a:lnTo>
                  <a:pt x="2099" y="5435"/>
                </a:lnTo>
                <a:lnTo>
                  <a:pt x="2172" y="5364"/>
                </a:lnTo>
                <a:lnTo>
                  <a:pt x="2241" y="5292"/>
                </a:lnTo>
                <a:lnTo>
                  <a:pt x="2302" y="5216"/>
                </a:lnTo>
                <a:lnTo>
                  <a:pt x="2362" y="5139"/>
                </a:lnTo>
                <a:lnTo>
                  <a:pt x="2414" y="5060"/>
                </a:lnTo>
                <a:lnTo>
                  <a:pt x="2461" y="4979"/>
                </a:lnTo>
                <a:lnTo>
                  <a:pt x="2501" y="4896"/>
                </a:lnTo>
                <a:lnTo>
                  <a:pt x="2537" y="4811"/>
                </a:lnTo>
                <a:lnTo>
                  <a:pt x="2566" y="4725"/>
                </a:lnTo>
                <a:lnTo>
                  <a:pt x="2589" y="4636"/>
                </a:lnTo>
                <a:lnTo>
                  <a:pt x="2605" y="4547"/>
                </a:lnTo>
                <a:lnTo>
                  <a:pt x="2616" y="4457"/>
                </a:lnTo>
                <a:lnTo>
                  <a:pt x="2618" y="4365"/>
                </a:lnTo>
                <a:lnTo>
                  <a:pt x="2618" y="0"/>
                </a:lnTo>
                <a:lnTo>
                  <a:pt x="2495" y="1"/>
                </a:lnTo>
                <a:lnTo>
                  <a:pt x="2373" y="7"/>
                </a:lnTo>
                <a:lnTo>
                  <a:pt x="2252" y="17"/>
                </a:lnTo>
                <a:lnTo>
                  <a:pt x="2133" y="30"/>
                </a:lnTo>
                <a:lnTo>
                  <a:pt x="2016" y="46"/>
                </a:lnTo>
                <a:lnTo>
                  <a:pt x="1900" y="67"/>
                </a:lnTo>
                <a:lnTo>
                  <a:pt x="1787" y="90"/>
                </a:lnTo>
                <a:lnTo>
                  <a:pt x="1677" y="116"/>
                </a:lnTo>
                <a:lnTo>
                  <a:pt x="1567" y="147"/>
                </a:lnTo>
                <a:lnTo>
                  <a:pt x="1462" y="180"/>
                </a:lnTo>
                <a:lnTo>
                  <a:pt x="1357" y="215"/>
                </a:lnTo>
                <a:lnTo>
                  <a:pt x="1256" y="255"/>
                </a:lnTo>
                <a:lnTo>
                  <a:pt x="1159" y="297"/>
                </a:lnTo>
                <a:lnTo>
                  <a:pt x="1064" y="342"/>
                </a:lnTo>
                <a:lnTo>
                  <a:pt x="972" y="389"/>
                </a:lnTo>
                <a:lnTo>
                  <a:pt x="883" y="440"/>
                </a:lnTo>
                <a:lnTo>
                  <a:pt x="797" y="492"/>
                </a:lnTo>
                <a:lnTo>
                  <a:pt x="716" y="548"/>
                </a:lnTo>
                <a:lnTo>
                  <a:pt x="638" y="604"/>
                </a:lnTo>
                <a:lnTo>
                  <a:pt x="562" y="664"/>
                </a:lnTo>
                <a:lnTo>
                  <a:pt x="492" y="727"/>
                </a:lnTo>
                <a:lnTo>
                  <a:pt x="425" y="791"/>
                </a:lnTo>
                <a:lnTo>
                  <a:pt x="362" y="857"/>
                </a:lnTo>
                <a:lnTo>
                  <a:pt x="303" y="924"/>
                </a:lnTo>
                <a:lnTo>
                  <a:pt x="249" y="994"/>
                </a:lnTo>
                <a:lnTo>
                  <a:pt x="198" y="1067"/>
                </a:lnTo>
                <a:lnTo>
                  <a:pt x="153" y="1139"/>
                </a:lnTo>
                <a:lnTo>
                  <a:pt x="113" y="1214"/>
                </a:lnTo>
                <a:lnTo>
                  <a:pt x="77" y="1291"/>
                </a:lnTo>
                <a:lnTo>
                  <a:pt x="47" y="1368"/>
                </a:lnTo>
                <a:lnTo>
                  <a:pt x="21" y="1448"/>
                </a:lnTo>
                <a:lnTo>
                  <a:pt x="0" y="1529"/>
                </a:lnTo>
                <a:close/>
                <a:moveTo>
                  <a:pt x="5508" y="6162"/>
                </a:moveTo>
                <a:lnTo>
                  <a:pt x="5508" y="1797"/>
                </a:lnTo>
                <a:lnTo>
                  <a:pt x="5505" y="1705"/>
                </a:lnTo>
                <a:lnTo>
                  <a:pt x="5494" y="1613"/>
                </a:lnTo>
                <a:lnTo>
                  <a:pt x="5478" y="1523"/>
                </a:lnTo>
                <a:lnTo>
                  <a:pt x="5454" y="1435"/>
                </a:lnTo>
                <a:lnTo>
                  <a:pt x="5423" y="1348"/>
                </a:lnTo>
                <a:lnTo>
                  <a:pt x="5389" y="1262"/>
                </a:lnTo>
                <a:lnTo>
                  <a:pt x="5346" y="1179"/>
                </a:lnTo>
                <a:lnTo>
                  <a:pt x="5299" y="1097"/>
                </a:lnTo>
                <a:lnTo>
                  <a:pt x="5247" y="1018"/>
                </a:lnTo>
                <a:lnTo>
                  <a:pt x="5187" y="940"/>
                </a:lnTo>
                <a:lnTo>
                  <a:pt x="5124" y="865"/>
                </a:lnTo>
                <a:lnTo>
                  <a:pt x="5056" y="793"/>
                </a:lnTo>
                <a:lnTo>
                  <a:pt x="4982" y="721"/>
                </a:lnTo>
                <a:lnTo>
                  <a:pt x="4902" y="654"/>
                </a:lnTo>
                <a:lnTo>
                  <a:pt x="4819" y="588"/>
                </a:lnTo>
                <a:lnTo>
                  <a:pt x="4731" y="526"/>
                </a:lnTo>
                <a:lnTo>
                  <a:pt x="4639" y="466"/>
                </a:lnTo>
                <a:lnTo>
                  <a:pt x="4544" y="411"/>
                </a:lnTo>
                <a:lnTo>
                  <a:pt x="4444" y="357"/>
                </a:lnTo>
                <a:lnTo>
                  <a:pt x="4340" y="307"/>
                </a:lnTo>
                <a:lnTo>
                  <a:pt x="4232" y="259"/>
                </a:lnTo>
                <a:lnTo>
                  <a:pt x="4122" y="217"/>
                </a:lnTo>
                <a:lnTo>
                  <a:pt x="4008" y="177"/>
                </a:lnTo>
                <a:lnTo>
                  <a:pt x="3891" y="141"/>
                </a:lnTo>
                <a:lnTo>
                  <a:pt x="3770" y="109"/>
                </a:lnTo>
                <a:lnTo>
                  <a:pt x="3647" y="80"/>
                </a:lnTo>
                <a:lnTo>
                  <a:pt x="3521" y="56"/>
                </a:lnTo>
                <a:lnTo>
                  <a:pt x="3393" y="36"/>
                </a:lnTo>
                <a:lnTo>
                  <a:pt x="3263" y="20"/>
                </a:lnTo>
                <a:lnTo>
                  <a:pt x="3130" y="8"/>
                </a:lnTo>
                <a:lnTo>
                  <a:pt x="2996" y="2"/>
                </a:lnTo>
                <a:lnTo>
                  <a:pt x="2859" y="0"/>
                </a:lnTo>
                <a:lnTo>
                  <a:pt x="2859" y="4365"/>
                </a:lnTo>
                <a:lnTo>
                  <a:pt x="2863" y="4457"/>
                </a:lnTo>
                <a:lnTo>
                  <a:pt x="2874" y="4549"/>
                </a:lnTo>
                <a:lnTo>
                  <a:pt x="2890" y="4639"/>
                </a:lnTo>
                <a:lnTo>
                  <a:pt x="2914" y="4727"/>
                </a:lnTo>
                <a:lnTo>
                  <a:pt x="2942" y="4814"/>
                </a:lnTo>
                <a:lnTo>
                  <a:pt x="2978" y="4900"/>
                </a:lnTo>
                <a:lnTo>
                  <a:pt x="3020" y="4983"/>
                </a:lnTo>
                <a:lnTo>
                  <a:pt x="3067" y="5065"/>
                </a:lnTo>
                <a:lnTo>
                  <a:pt x="3121" y="5145"/>
                </a:lnTo>
                <a:lnTo>
                  <a:pt x="3179" y="5222"/>
                </a:lnTo>
                <a:lnTo>
                  <a:pt x="3244" y="5297"/>
                </a:lnTo>
                <a:lnTo>
                  <a:pt x="3312" y="5369"/>
                </a:lnTo>
                <a:lnTo>
                  <a:pt x="3386" y="5441"/>
                </a:lnTo>
                <a:lnTo>
                  <a:pt x="3463" y="5508"/>
                </a:lnTo>
                <a:lnTo>
                  <a:pt x="3546" y="5574"/>
                </a:lnTo>
                <a:lnTo>
                  <a:pt x="3635" y="5636"/>
                </a:lnTo>
                <a:lnTo>
                  <a:pt x="3727" y="5696"/>
                </a:lnTo>
                <a:lnTo>
                  <a:pt x="3822" y="5751"/>
                </a:lnTo>
                <a:lnTo>
                  <a:pt x="3923" y="5805"/>
                </a:lnTo>
                <a:lnTo>
                  <a:pt x="4026" y="5855"/>
                </a:lnTo>
                <a:lnTo>
                  <a:pt x="4134" y="5903"/>
                </a:lnTo>
                <a:lnTo>
                  <a:pt x="4246" y="5945"/>
                </a:lnTo>
                <a:lnTo>
                  <a:pt x="4360" y="5985"/>
                </a:lnTo>
                <a:lnTo>
                  <a:pt x="4477" y="6021"/>
                </a:lnTo>
                <a:lnTo>
                  <a:pt x="4598" y="6053"/>
                </a:lnTo>
                <a:lnTo>
                  <a:pt x="4720" y="6082"/>
                </a:lnTo>
                <a:lnTo>
                  <a:pt x="4846" y="6106"/>
                </a:lnTo>
                <a:lnTo>
                  <a:pt x="4975" y="6126"/>
                </a:lnTo>
                <a:lnTo>
                  <a:pt x="5104" y="6142"/>
                </a:lnTo>
                <a:lnTo>
                  <a:pt x="5236" y="6154"/>
                </a:lnTo>
                <a:lnTo>
                  <a:pt x="5371" y="6160"/>
                </a:lnTo>
                <a:lnTo>
                  <a:pt x="5508" y="6162"/>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325482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sp>
        <p:nvSpPr>
          <p:cNvPr id="3" name="Freeform 7"/>
          <p:cNvSpPr>
            <a:spLocks noGrp="1" noEditPoints="1"/>
          </p:cNvSpPr>
          <p:nvPr>
            <p:ph type="pic" sz="quarter" idx="13"/>
          </p:nvPr>
        </p:nvSpPr>
        <p:spPr bwMode="auto">
          <a:xfrm>
            <a:off x="0" y="-101585"/>
            <a:ext cx="6457950" cy="7061169"/>
          </a:xfrm>
          <a:custGeom>
            <a:avLst/>
            <a:gdLst>
              <a:gd name="T0" fmla="*/ 2245 w 8397"/>
              <a:gd name="T1" fmla="*/ 6142 h 6162"/>
              <a:gd name="T2" fmla="*/ 1738 w 8397"/>
              <a:gd name="T3" fmla="*/ 6053 h 6162"/>
              <a:gd name="T4" fmla="*/ 1275 w 8397"/>
              <a:gd name="T5" fmla="*/ 5903 h 6162"/>
              <a:gd name="T6" fmla="*/ 867 w 8397"/>
              <a:gd name="T7" fmla="*/ 5696 h 6162"/>
              <a:gd name="T8" fmla="*/ 527 w 8397"/>
              <a:gd name="T9" fmla="*/ 5441 h 6162"/>
              <a:gd name="T10" fmla="*/ 262 w 8397"/>
              <a:gd name="T11" fmla="*/ 5145 h 6162"/>
              <a:gd name="T12" fmla="*/ 85 w 8397"/>
              <a:gd name="T13" fmla="*/ 4814 h 6162"/>
              <a:gd name="T14" fmla="*/ 4 w 8397"/>
              <a:gd name="T15" fmla="*/ 4457 h 6162"/>
              <a:gd name="T16" fmla="*/ 272 w 8397"/>
              <a:gd name="T17" fmla="*/ 8 h 6162"/>
              <a:gd name="T18" fmla="*/ 788 w 8397"/>
              <a:gd name="T19" fmla="*/ 80 h 6162"/>
              <a:gd name="T20" fmla="*/ 1262 w 8397"/>
              <a:gd name="T21" fmla="*/ 217 h 6162"/>
              <a:gd name="T22" fmla="*/ 1684 w 8397"/>
              <a:gd name="T23" fmla="*/ 411 h 6162"/>
              <a:gd name="T24" fmla="*/ 2045 w 8397"/>
              <a:gd name="T25" fmla="*/ 654 h 6162"/>
              <a:gd name="T26" fmla="*/ 2330 w 8397"/>
              <a:gd name="T27" fmla="*/ 940 h 6162"/>
              <a:gd name="T28" fmla="*/ 2530 w 8397"/>
              <a:gd name="T29" fmla="*/ 1262 h 6162"/>
              <a:gd name="T30" fmla="*/ 2635 w 8397"/>
              <a:gd name="T31" fmla="*/ 1613 h 6162"/>
              <a:gd name="T32" fmla="*/ 8397 w 8397"/>
              <a:gd name="T33" fmla="*/ 1529 h 6162"/>
              <a:gd name="T34" fmla="*/ 7997 w 8397"/>
              <a:gd name="T35" fmla="*/ 6139 h 6162"/>
              <a:gd name="T36" fmla="*/ 7496 w 8397"/>
              <a:gd name="T37" fmla="*/ 6049 h 6162"/>
              <a:gd name="T38" fmla="*/ 7038 w 8397"/>
              <a:gd name="T39" fmla="*/ 5896 h 6162"/>
              <a:gd name="T40" fmla="*/ 6636 w 8397"/>
              <a:gd name="T41" fmla="*/ 5689 h 6162"/>
              <a:gd name="T42" fmla="*/ 6298 w 8397"/>
              <a:gd name="T43" fmla="*/ 5435 h 6162"/>
              <a:gd name="T44" fmla="*/ 6035 w 8397"/>
              <a:gd name="T45" fmla="*/ 5139 h 6162"/>
              <a:gd name="T46" fmla="*/ 5860 w 8397"/>
              <a:gd name="T47" fmla="*/ 4811 h 6162"/>
              <a:gd name="T48" fmla="*/ 5781 w 8397"/>
              <a:gd name="T49" fmla="*/ 4457 h 6162"/>
              <a:gd name="T50" fmla="*/ 6024 w 8397"/>
              <a:gd name="T51" fmla="*/ 7 h 6162"/>
              <a:gd name="T52" fmla="*/ 6497 w 8397"/>
              <a:gd name="T53" fmla="*/ 67 h 6162"/>
              <a:gd name="T54" fmla="*/ 6935 w 8397"/>
              <a:gd name="T55" fmla="*/ 180 h 6162"/>
              <a:gd name="T56" fmla="*/ 7333 w 8397"/>
              <a:gd name="T57" fmla="*/ 342 h 6162"/>
              <a:gd name="T58" fmla="*/ 7681 w 8397"/>
              <a:gd name="T59" fmla="*/ 548 h 6162"/>
              <a:gd name="T60" fmla="*/ 7972 w 8397"/>
              <a:gd name="T61" fmla="*/ 791 h 6162"/>
              <a:gd name="T62" fmla="*/ 8199 w 8397"/>
              <a:gd name="T63" fmla="*/ 1067 h 6162"/>
              <a:gd name="T64" fmla="*/ 8350 w 8397"/>
              <a:gd name="T65" fmla="*/ 1368 h 6162"/>
              <a:gd name="T66" fmla="*/ 2889 w 8397"/>
              <a:gd name="T67" fmla="*/ 1797 h 6162"/>
              <a:gd name="T68" fmla="*/ 2943 w 8397"/>
              <a:gd name="T69" fmla="*/ 1435 h 6162"/>
              <a:gd name="T70" fmla="*/ 3098 w 8397"/>
              <a:gd name="T71" fmla="*/ 1097 h 6162"/>
              <a:gd name="T72" fmla="*/ 3341 w 8397"/>
              <a:gd name="T73" fmla="*/ 793 h 6162"/>
              <a:gd name="T74" fmla="*/ 3666 w 8397"/>
              <a:gd name="T75" fmla="*/ 526 h 6162"/>
              <a:gd name="T76" fmla="*/ 4057 w 8397"/>
              <a:gd name="T77" fmla="*/ 307 h 6162"/>
              <a:gd name="T78" fmla="*/ 4506 w 8397"/>
              <a:gd name="T79" fmla="*/ 141 h 6162"/>
              <a:gd name="T80" fmla="*/ 5004 w 8397"/>
              <a:gd name="T81" fmla="*/ 36 h 6162"/>
              <a:gd name="T82" fmla="*/ 5538 w 8397"/>
              <a:gd name="T83" fmla="*/ 0 h 6162"/>
              <a:gd name="T84" fmla="*/ 5507 w 8397"/>
              <a:gd name="T85" fmla="*/ 4639 h 6162"/>
              <a:gd name="T86" fmla="*/ 5377 w 8397"/>
              <a:gd name="T87" fmla="*/ 4983 h 6162"/>
              <a:gd name="T88" fmla="*/ 5153 w 8397"/>
              <a:gd name="T89" fmla="*/ 5297 h 6162"/>
              <a:gd name="T90" fmla="*/ 4851 w 8397"/>
              <a:gd name="T91" fmla="*/ 5574 h 6162"/>
              <a:gd name="T92" fmla="*/ 4474 w 8397"/>
              <a:gd name="T93" fmla="*/ 5805 h 6162"/>
              <a:gd name="T94" fmla="*/ 4037 w 8397"/>
              <a:gd name="T95" fmla="*/ 5985 h 6162"/>
              <a:gd name="T96" fmla="*/ 3551 w 8397"/>
              <a:gd name="T97" fmla="*/ 6106 h 6162"/>
              <a:gd name="T98" fmla="*/ 3026 w 8397"/>
              <a:gd name="T99" fmla="*/ 6160 h 6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97" h="6162">
                <a:moveTo>
                  <a:pt x="2649" y="6162"/>
                </a:moveTo>
                <a:lnTo>
                  <a:pt x="2512" y="6160"/>
                </a:lnTo>
                <a:lnTo>
                  <a:pt x="2378" y="6154"/>
                </a:lnTo>
                <a:lnTo>
                  <a:pt x="2245" y="6142"/>
                </a:lnTo>
                <a:lnTo>
                  <a:pt x="2115" y="6126"/>
                </a:lnTo>
                <a:lnTo>
                  <a:pt x="1987" y="6106"/>
                </a:lnTo>
                <a:lnTo>
                  <a:pt x="1861" y="6082"/>
                </a:lnTo>
                <a:lnTo>
                  <a:pt x="1738" y="6053"/>
                </a:lnTo>
                <a:lnTo>
                  <a:pt x="1618" y="6021"/>
                </a:lnTo>
                <a:lnTo>
                  <a:pt x="1500" y="5985"/>
                </a:lnTo>
                <a:lnTo>
                  <a:pt x="1387" y="5945"/>
                </a:lnTo>
                <a:lnTo>
                  <a:pt x="1275" y="5903"/>
                </a:lnTo>
                <a:lnTo>
                  <a:pt x="1169" y="5855"/>
                </a:lnTo>
                <a:lnTo>
                  <a:pt x="1064" y="5805"/>
                </a:lnTo>
                <a:lnTo>
                  <a:pt x="965" y="5751"/>
                </a:lnTo>
                <a:lnTo>
                  <a:pt x="867" y="5696"/>
                </a:lnTo>
                <a:lnTo>
                  <a:pt x="776" y="5636"/>
                </a:lnTo>
                <a:lnTo>
                  <a:pt x="689" y="5574"/>
                </a:lnTo>
                <a:lnTo>
                  <a:pt x="606" y="5508"/>
                </a:lnTo>
                <a:lnTo>
                  <a:pt x="527" y="5441"/>
                </a:lnTo>
                <a:lnTo>
                  <a:pt x="453" y="5369"/>
                </a:lnTo>
                <a:lnTo>
                  <a:pt x="384" y="5297"/>
                </a:lnTo>
                <a:lnTo>
                  <a:pt x="321" y="5222"/>
                </a:lnTo>
                <a:lnTo>
                  <a:pt x="262" y="5145"/>
                </a:lnTo>
                <a:lnTo>
                  <a:pt x="209" y="5065"/>
                </a:lnTo>
                <a:lnTo>
                  <a:pt x="161" y="4983"/>
                </a:lnTo>
                <a:lnTo>
                  <a:pt x="119" y="4900"/>
                </a:lnTo>
                <a:lnTo>
                  <a:pt x="85" y="4814"/>
                </a:lnTo>
                <a:lnTo>
                  <a:pt x="54" y="4727"/>
                </a:lnTo>
                <a:lnTo>
                  <a:pt x="31" y="4639"/>
                </a:lnTo>
                <a:lnTo>
                  <a:pt x="15" y="4549"/>
                </a:lnTo>
                <a:lnTo>
                  <a:pt x="4" y="4457"/>
                </a:lnTo>
                <a:lnTo>
                  <a:pt x="0" y="4365"/>
                </a:lnTo>
                <a:lnTo>
                  <a:pt x="0" y="0"/>
                </a:lnTo>
                <a:lnTo>
                  <a:pt x="137" y="2"/>
                </a:lnTo>
                <a:lnTo>
                  <a:pt x="272" y="8"/>
                </a:lnTo>
                <a:lnTo>
                  <a:pt x="404" y="20"/>
                </a:lnTo>
                <a:lnTo>
                  <a:pt x="534" y="36"/>
                </a:lnTo>
                <a:lnTo>
                  <a:pt x="662" y="56"/>
                </a:lnTo>
                <a:lnTo>
                  <a:pt x="788" y="80"/>
                </a:lnTo>
                <a:lnTo>
                  <a:pt x="911" y="109"/>
                </a:lnTo>
                <a:lnTo>
                  <a:pt x="1032" y="141"/>
                </a:lnTo>
                <a:lnTo>
                  <a:pt x="1149" y="177"/>
                </a:lnTo>
                <a:lnTo>
                  <a:pt x="1262" y="217"/>
                </a:lnTo>
                <a:lnTo>
                  <a:pt x="1374" y="259"/>
                </a:lnTo>
                <a:lnTo>
                  <a:pt x="1481" y="307"/>
                </a:lnTo>
                <a:lnTo>
                  <a:pt x="1585" y="357"/>
                </a:lnTo>
                <a:lnTo>
                  <a:pt x="1684" y="411"/>
                </a:lnTo>
                <a:lnTo>
                  <a:pt x="1782" y="466"/>
                </a:lnTo>
                <a:lnTo>
                  <a:pt x="1874" y="526"/>
                </a:lnTo>
                <a:lnTo>
                  <a:pt x="1960" y="588"/>
                </a:lnTo>
                <a:lnTo>
                  <a:pt x="2045" y="654"/>
                </a:lnTo>
                <a:lnTo>
                  <a:pt x="2122" y="721"/>
                </a:lnTo>
                <a:lnTo>
                  <a:pt x="2196" y="793"/>
                </a:lnTo>
                <a:lnTo>
                  <a:pt x="2265" y="865"/>
                </a:lnTo>
                <a:lnTo>
                  <a:pt x="2330" y="940"/>
                </a:lnTo>
                <a:lnTo>
                  <a:pt x="2388" y="1018"/>
                </a:lnTo>
                <a:lnTo>
                  <a:pt x="2442" y="1097"/>
                </a:lnTo>
                <a:lnTo>
                  <a:pt x="2488" y="1179"/>
                </a:lnTo>
                <a:lnTo>
                  <a:pt x="2530" y="1262"/>
                </a:lnTo>
                <a:lnTo>
                  <a:pt x="2566" y="1348"/>
                </a:lnTo>
                <a:lnTo>
                  <a:pt x="2595" y="1435"/>
                </a:lnTo>
                <a:lnTo>
                  <a:pt x="2618" y="1523"/>
                </a:lnTo>
                <a:lnTo>
                  <a:pt x="2635" y="1613"/>
                </a:lnTo>
                <a:lnTo>
                  <a:pt x="2645" y="1705"/>
                </a:lnTo>
                <a:lnTo>
                  <a:pt x="2649" y="1797"/>
                </a:lnTo>
                <a:lnTo>
                  <a:pt x="2649" y="6162"/>
                </a:lnTo>
                <a:close/>
                <a:moveTo>
                  <a:pt x="8397" y="1529"/>
                </a:moveTo>
                <a:lnTo>
                  <a:pt x="8397" y="6162"/>
                </a:lnTo>
                <a:lnTo>
                  <a:pt x="8262" y="6160"/>
                </a:lnTo>
                <a:lnTo>
                  <a:pt x="8129" y="6151"/>
                </a:lnTo>
                <a:lnTo>
                  <a:pt x="7997" y="6139"/>
                </a:lnTo>
                <a:lnTo>
                  <a:pt x="7869" y="6123"/>
                </a:lnTo>
                <a:lnTo>
                  <a:pt x="7741" y="6101"/>
                </a:lnTo>
                <a:lnTo>
                  <a:pt x="7617" y="6076"/>
                </a:lnTo>
                <a:lnTo>
                  <a:pt x="7496" y="6049"/>
                </a:lnTo>
                <a:lnTo>
                  <a:pt x="7377" y="6015"/>
                </a:lnTo>
                <a:lnTo>
                  <a:pt x="7261" y="5979"/>
                </a:lnTo>
                <a:lnTo>
                  <a:pt x="7148" y="5939"/>
                </a:lnTo>
                <a:lnTo>
                  <a:pt x="7038" y="5896"/>
                </a:lnTo>
                <a:lnTo>
                  <a:pt x="6931" y="5849"/>
                </a:lnTo>
                <a:lnTo>
                  <a:pt x="6829" y="5798"/>
                </a:lnTo>
                <a:lnTo>
                  <a:pt x="6729" y="5746"/>
                </a:lnTo>
                <a:lnTo>
                  <a:pt x="6636" y="5689"/>
                </a:lnTo>
                <a:lnTo>
                  <a:pt x="6544" y="5629"/>
                </a:lnTo>
                <a:lnTo>
                  <a:pt x="6457" y="5568"/>
                </a:lnTo>
                <a:lnTo>
                  <a:pt x="6376" y="5502"/>
                </a:lnTo>
                <a:lnTo>
                  <a:pt x="6298" y="5435"/>
                </a:lnTo>
                <a:lnTo>
                  <a:pt x="6225" y="5364"/>
                </a:lnTo>
                <a:lnTo>
                  <a:pt x="6156" y="5292"/>
                </a:lnTo>
                <a:lnTo>
                  <a:pt x="6095" y="5216"/>
                </a:lnTo>
                <a:lnTo>
                  <a:pt x="6035" y="5139"/>
                </a:lnTo>
                <a:lnTo>
                  <a:pt x="5983" y="5060"/>
                </a:lnTo>
                <a:lnTo>
                  <a:pt x="5936" y="4979"/>
                </a:lnTo>
                <a:lnTo>
                  <a:pt x="5896" y="4896"/>
                </a:lnTo>
                <a:lnTo>
                  <a:pt x="5860" y="4811"/>
                </a:lnTo>
                <a:lnTo>
                  <a:pt x="5831" y="4725"/>
                </a:lnTo>
                <a:lnTo>
                  <a:pt x="5808" y="4636"/>
                </a:lnTo>
                <a:lnTo>
                  <a:pt x="5792" y="4547"/>
                </a:lnTo>
                <a:lnTo>
                  <a:pt x="5781" y="4457"/>
                </a:lnTo>
                <a:lnTo>
                  <a:pt x="5779" y="4365"/>
                </a:lnTo>
                <a:lnTo>
                  <a:pt x="5779" y="0"/>
                </a:lnTo>
                <a:lnTo>
                  <a:pt x="5902" y="1"/>
                </a:lnTo>
                <a:lnTo>
                  <a:pt x="6024" y="7"/>
                </a:lnTo>
                <a:lnTo>
                  <a:pt x="6145" y="17"/>
                </a:lnTo>
                <a:lnTo>
                  <a:pt x="6264" y="30"/>
                </a:lnTo>
                <a:lnTo>
                  <a:pt x="6381" y="46"/>
                </a:lnTo>
                <a:lnTo>
                  <a:pt x="6497" y="67"/>
                </a:lnTo>
                <a:lnTo>
                  <a:pt x="6610" y="90"/>
                </a:lnTo>
                <a:lnTo>
                  <a:pt x="6720" y="116"/>
                </a:lnTo>
                <a:lnTo>
                  <a:pt x="6830" y="147"/>
                </a:lnTo>
                <a:lnTo>
                  <a:pt x="6935" y="180"/>
                </a:lnTo>
                <a:lnTo>
                  <a:pt x="7040" y="215"/>
                </a:lnTo>
                <a:lnTo>
                  <a:pt x="7141" y="255"/>
                </a:lnTo>
                <a:lnTo>
                  <a:pt x="7238" y="297"/>
                </a:lnTo>
                <a:lnTo>
                  <a:pt x="7333" y="342"/>
                </a:lnTo>
                <a:lnTo>
                  <a:pt x="7425" y="389"/>
                </a:lnTo>
                <a:lnTo>
                  <a:pt x="7514" y="440"/>
                </a:lnTo>
                <a:lnTo>
                  <a:pt x="7600" y="492"/>
                </a:lnTo>
                <a:lnTo>
                  <a:pt x="7681" y="548"/>
                </a:lnTo>
                <a:lnTo>
                  <a:pt x="7759" y="604"/>
                </a:lnTo>
                <a:lnTo>
                  <a:pt x="7835" y="664"/>
                </a:lnTo>
                <a:lnTo>
                  <a:pt x="7905" y="727"/>
                </a:lnTo>
                <a:lnTo>
                  <a:pt x="7972" y="791"/>
                </a:lnTo>
                <a:lnTo>
                  <a:pt x="8035" y="857"/>
                </a:lnTo>
                <a:lnTo>
                  <a:pt x="8094" y="925"/>
                </a:lnTo>
                <a:lnTo>
                  <a:pt x="8148" y="994"/>
                </a:lnTo>
                <a:lnTo>
                  <a:pt x="8199" y="1067"/>
                </a:lnTo>
                <a:lnTo>
                  <a:pt x="8244" y="1139"/>
                </a:lnTo>
                <a:lnTo>
                  <a:pt x="8284" y="1214"/>
                </a:lnTo>
                <a:lnTo>
                  <a:pt x="8320" y="1291"/>
                </a:lnTo>
                <a:lnTo>
                  <a:pt x="8350" y="1368"/>
                </a:lnTo>
                <a:lnTo>
                  <a:pt x="8376" y="1448"/>
                </a:lnTo>
                <a:lnTo>
                  <a:pt x="8397" y="1529"/>
                </a:lnTo>
                <a:close/>
                <a:moveTo>
                  <a:pt x="2889" y="6162"/>
                </a:moveTo>
                <a:lnTo>
                  <a:pt x="2889" y="1797"/>
                </a:lnTo>
                <a:lnTo>
                  <a:pt x="2892" y="1705"/>
                </a:lnTo>
                <a:lnTo>
                  <a:pt x="2903" y="1613"/>
                </a:lnTo>
                <a:lnTo>
                  <a:pt x="2919" y="1523"/>
                </a:lnTo>
                <a:lnTo>
                  <a:pt x="2943" y="1435"/>
                </a:lnTo>
                <a:lnTo>
                  <a:pt x="2974" y="1348"/>
                </a:lnTo>
                <a:lnTo>
                  <a:pt x="3008" y="1262"/>
                </a:lnTo>
                <a:lnTo>
                  <a:pt x="3051" y="1179"/>
                </a:lnTo>
                <a:lnTo>
                  <a:pt x="3098" y="1097"/>
                </a:lnTo>
                <a:lnTo>
                  <a:pt x="3150" y="1018"/>
                </a:lnTo>
                <a:lnTo>
                  <a:pt x="3210" y="940"/>
                </a:lnTo>
                <a:lnTo>
                  <a:pt x="3273" y="865"/>
                </a:lnTo>
                <a:lnTo>
                  <a:pt x="3341" y="793"/>
                </a:lnTo>
                <a:lnTo>
                  <a:pt x="3415" y="721"/>
                </a:lnTo>
                <a:lnTo>
                  <a:pt x="3495" y="654"/>
                </a:lnTo>
                <a:lnTo>
                  <a:pt x="3578" y="588"/>
                </a:lnTo>
                <a:lnTo>
                  <a:pt x="3666" y="526"/>
                </a:lnTo>
                <a:lnTo>
                  <a:pt x="3758" y="466"/>
                </a:lnTo>
                <a:lnTo>
                  <a:pt x="3853" y="411"/>
                </a:lnTo>
                <a:lnTo>
                  <a:pt x="3953" y="357"/>
                </a:lnTo>
                <a:lnTo>
                  <a:pt x="4057" y="307"/>
                </a:lnTo>
                <a:lnTo>
                  <a:pt x="4165" y="259"/>
                </a:lnTo>
                <a:lnTo>
                  <a:pt x="4275" y="217"/>
                </a:lnTo>
                <a:lnTo>
                  <a:pt x="4389" y="177"/>
                </a:lnTo>
                <a:lnTo>
                  <a:pt x="4506" y="141"/>
                </a:lnTo>
                <a:lnTo>
                  <a:pt x="4627" y="109"/>
                </a:lnTo>
                <a:lnTo>
                  <a:pt x="4750" y="80"/>
                </a:lnTo>
                <a:lnTo>
                  <a:pt x="4876" y="56"/>
                </a:lnTo>
                <a:lnTo>
                  <a:pt x="5004" y="36"/>
                </a:lnTo>
                <a:lnTo>
                  <a:pt x="5134" y="20"/>
                </a:lnTo>
                <a:lnTo>
                  <a:pt x="5267" y="8"/>
                </a:lnTo>
                <a:lnTo>
                  <a:pt x="5401" y="2"/>
                </a:lnTo>
                <a:lnTo>
                  <a:pt x="5538" y="0"/>
                </a:lnTo>
                <a:lnTo>
                  <a:pt x="5538" y="4365"/>
                </a:lnTo>
                <a:lnTo>
                  <a:pt x="5534" y="4457"/>
                </a:lnTo>
                <a:lnTo>
                  <a:pt x="5523" y="4549"/>
                </a:lnTo>
                <a:lnTo>
                  <a:pt x="5507" y="4639"/>
                </a:lnTo>
                <a:lnTo>
                  <a:pt x="5483" y="4727"/>
                </a:lnTo>
                <a:lnTo>
                  <a:pt x="5455" y="4814"/>
                </a:lnTo>
                <a:lnTo>
                  <a:pt x="5419" y="4900"/>
                </a:lnTo>
                <a:lnTo>
                  <a:pt x="5377" y="4983"/>
                </a:lnTo>
                <a:lnTo>
                  <a:pt x="5330" y="5065"/>
                </a:lnTo>
                <a:lnTo>
                  <a:pt x="5276" y="5145"/>
                </a:lnTo>
                <a:lnTo>
                  <a:pt x="5218" y="5222"/>
                </a:lnTo>
                <a:lnTo>
                  <a:pt x="5153" y="5297"/>
                </a:lnTo>
                <a:lnTo>
                  <a:pt x="5085" y="5369"/>
                </a:lnTo>
                <a:lnTo>
                  <a:pt x="5011" y="5441"/>
                </a:lnTo>
                <a:lnTo>
                  <a:pt x="4934" y="5508"/>
                </a:lnTo>
                <a:lnTo>
                  <a:pt x="4851" y="5574"/>
                </a:lnTo>
                <a:lnTo>
                  <a:pt x="4762" y="5636"/>
                </a:lnTo>
                <a:lnTo>
                  <a:pt x="4670" y="5696"/>
                </a:lnTo>
                <a:lnTo>
                  <a:pt x="4575" y="5751"/>
                </a:lnTo>
                <a:lnTo>
                  <a:pt x="4474" y="5805"/>
                </a:lnTo>
                <a:lnTo>
                  <a:pt x="4371" y="5855"/>
                </a:lnTo>
                <a:lnTo>
                  <a:pt x="4263" y="5903"/>
                </a:lnTo>
                <a:lnTo>
                  <a:pt x="4151" y="5945"/>
                </a:lnTo>
                <a:lnTo>
                  <a:pt x="4037" y="5985"/>
                </a:lnTo>
                <a:lnTo>
                  <a:pt x="3920" y="6021"/>
                </a:lnTo>
                <a:lnTo>
                  <a:pt x="3799" y="6053"/>
                </a:lnTo>
                <a:lnTo>
                  <a:pt x="3677" y="6082"/>
                </a:lnTo>
                <a:lnTo>
                  <a:pt x="3551" y="6106"/>
                </a:lnTo>
                <a:lnTo>
                  <a:pt x="3422" y="6126"/>
                </a:lnTo>
                <a:lnTo>
                  <a:pt x="3293" y="6142"/>
                </a:lnTo>
                <a:lnTo>
                  <a:pt x="3161" y="6154"/>
                </a:lnTo>
                <a:lnTo>
                  <a:pt x="3026" y="6160"/>
                </a:lnTo>
                <a:lnTo>
                  <a:pt x="2889" y="6162"/>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839709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sp>
        <p:nvSpPr>
          <p:cNvPr id="3" name="Freeform 7"/>
          <p:cNvSpPr>
            <a:spLocks noGrp="1" noEditPoints="1"/>
          </p:cNvSpPr>
          <p:nvPr>
            <p:ph type="pic" sz="quarter" idx="13"/>
          </p:nvPr>
        </p:nvSpPr>
        <p:spPr bwMode="auto">
          <a:xfrm>
            <a:off x="5734050" y="-101585"/>
            <a:ext cx="6457950" cy="7061169"/>
          </a:xfrm>
          <a:custGeom>
            <a:avLst/>
            <a:gdLst>
              <a:gd name="T0" fmla="*/ 6 w 5176"/>
              <a:gd name="T1" fmla="*/ 2112 h 4460"/>
              <a:gd name="T2" fmla="*/ 0 w 5176"/>
              <a:gd name="T3" fmla="*/ 2112 h 4460"/>
              <a:gd name="T4" fmla="*/ 2379 w 5176"/>
              <a:gd name="T5" fmla="*/ 0 h 4460"/>
              <a:gd name="T6" fmla="*/ 5176 w 5176"/>
              <a:gd name="T7" fmla="*/ 0 h 4460"/>
              <a:gd name="T8" fmla="*/ 5176 w 5176"/>
              <a:gd name="T9" fmla="*/ 313 h 4460"/>
              <a:gd name="T10" fmla="*/ 3150 w 5176"/>
              <a:gd name="T11" fmla="*/ 2112 h 4460"/>
              <a:gd name="T12" fmla="*/ 3156 w 5176"/>
              <a:gd name="T13" fmla="*/ 2112 h 4460"/>
              <a:gd name="T14" fmla="*/ 5176 w 5176"/>
              <a:gd name="T15" fmla="*/ 3906 h 4460"/>
              <a:gd name="T16" fmla="*/ 5176 w 5176"/>
              <a:gd name="T17" fmla="*/ 4460 h 4460"/>
              <a:gd name="T18" fmla="*/ 2652 w 5176"/>
              <a:gd name="T19" fmla="*/ 4460 h 4460"/>
              <a:gd name="T20" fmla="*/ 6 w 5176"/>
              <a:gd name="T21" fmla="*/ 2112 h 4460"/>
              <a:gd name="T22" fmla="*/ 5176 w 5176"/>
              <a:gd name="T23" fmla="*/ 589 h 4460"/>
              <a:gd name="T24" fmla="*/ 5176 w 5176"/>
              <a:gd name="T25" fmla="*/ 3630 h 4460"/>
              <a:gd name="T26" fmla="*/ 3465 w 5176"/>
              <a:gd name="T27" fmla="*/ 2112 h 4460"/>
              <a:gd name="T28" fmla="*/ 3460 w 5176"/>
              <a:gd name="T29" fmla="*/ 2112 h 4460"/>
              <a:gd name="T30" fmla="*/ 5176 w 5176"/>
              <a:gd name="T31" fmla="*/ 589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6" h="4460">
                <a:moveTo>
                  <a:pt x="6" y="2112"/>
                </a:moveTo>
                <a:lnTo>
                  <a:pt x="0" y="2112"/>
                </a:lnTo>
                <a:lnTo>
                  <a:pt x="2379" y="0"/>
                </a:lnTo>
                <a:lnTo>
                  <a:pt x="5176" y="0"/>
                </a:lnTo>
                <a:lnTo>
                  <a:pt x="5176" y="313"/>
                </a:lnTo>
                <a:lnTo>
                  <a:pt x="3150" y="2112"/>
                </a:lnTo>
                <a:lnTo>
                  <a:pt x="3156" y="2112"/>
                </a:lnTo>
                <a:lnTo>
                  <a:pt x="5176" y="3906"/>
                </a:lnTo>
                <a:lnTo>
                  <a:pt x="5176" y="4460"/>
                </a:lnTo>
                <a:lnTo>
                  <a:pt x="2652" y="4460"/>
                </a:lnTo>
                <a:lnTo>
                  <a:pt x="6" y="2112"/>
                </a:lnTo>
                <a:close/>
                <a:moveTo>
                  <a:pt x="5176" y="589"/>
                </a:moveTo>
                <a:lnTo>
                  <a:pt x="5176" y="3630"/>
                </a:lnTo>
                <a:lnTo>
                  <a:pt x="3465" y="2112"/>
                </a:lnTo>
                <a:lnTo>
                  <a:pt x="3460" y="2112"/>
                </a:lnTo>
                <a:lnTo>
                  <a:pt x="5176" y="589"/>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922820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spTree>
      <p:nvGrpSpPr>
        <p:cNvPr id="1" name=""/>
        <p:cNvGrpSpPr/>
        <p:nvPr/>
      </p:nvGrpSpPr>
      <p:grpSpPr>
        <a:xfrm>
          <a:off x="0" y="0"/>
          <a:ext cx="0" cy="0"/>
          <a:chOff x="0" y="0"/>
          <a:chExt cx="0" cy="0"/>
        </a:xfrm>
      </p:grpSpPr>
      <p:sp>
        <p:nvSpPr>
          <p:cNvPr id="3" name="Freeform 10"/>
          <p:cNvSpPr>
            <a:spLocks noGrp="1" noEditPoints="1"/>
          </p:cNvSpPr>
          <p:nvPr>
            <p:ph type="pic" sz="quarter" idx="13"/>
          </p:nvPr>
        </p:nvSpPr>
        <p:spPr bwMode="auto">
          <a:xfrm>
            <a:off x="0" y="-101585"/>
            <a:ext cx="6457950" cy="7061169"/>
          </a:xfrm>
          <a:custGeom>
            <a:avLst/>
            <a:gdLst>
              <a:gd name="T0" fmla="*/ 3430 w 5176"/>
              <a:gd name="T1" fmla="*/ 0 h 4460"/>
              <a:gd name="T2" fmla="*/ 1052 w 5176"/>
              <a:gd name="T3" fmla="*/ 2112 h 4460"/>
              <a:gd name="T4" fmla="*/ 1057 w 5176"/>
              <a:gd name="T5" fmla="*/ 2112 h 4460"/>
              <a:gd name="T6" fmla="*/ 3489 w 5176"/>
              <a:gd name="T7" fmla="*/ 4271 h 4460"/>
              <a:gd name="T8" fmla="*/ 3276 w 5176"/>
              <a:gd name="T9" fmla="*/ 4460 h 4460"/>
              <a:gd name="T10" fmla="*/ 920 w 5176"/>
              <a:gd name="T11" fmla="*/ 4460 h 4460"/>
              <a:gd name="T12" fmla="*/ 0 w 5176"/>
              <a:gd name="T13" fmla="*/ 3644 h 4460"/>
              <a:gd name="T14" fmla="*/ 0 w 5176"/>
              <a:gd name="T15" fmla="*/ 574 h 4460"/>
              <a:gd name="T16" fmla="*/ 648 w 5176"/>
              <a:gd name="T17" fmla="*/ 0 h 4460"/>
              <a:gd name="T18" fmla="*/ 3430 w 5176"/>
              <a:gd name="T19" fmla="*/ 0 h 4460"/>
              <a:gd name="T20" fmla="*/ 1367 w 5176"/>
              <a:gd name="T21" fmla="*/ 2112 h 4460"/>
              <a:gd name="T22" fmla="*/ 3272 w 5176"/>
              <a:gd name="T23" fmla="*/ 3803 h 4460"/>
              <a:gd name="T24" fmla="*/ 5176 w 5176"/>
              <a:gd name="T25" fmla="*/ 2112 h 4460"/>
              <a:gd name="T26" fmla="*/ 5170 w 5176"/>
              <a:gd name="T27" fmla="*/ 2112 h 4460"/>
              <a:gd name="T28" fmla="*/ 3265 w 5176"/>
              <a:gd name="T29" fmla="*/ 422 h 4460"/>
              <a:gd name="T30" fmla="*/ 1361 w 5176"/>
              <a:gd name="T31" fmla="*/ 2112 h 4460"/>
              <a:gd name="T32" fmla="*/ 1367 w 5176"/>
              <a:gd name="T33" fmla="*/ 211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76" h="4460">
                <a:moveTo>
                  <a:pt x="3430" y="0"/>
                </a:moveTo>
                <a:lnTo>
                  <a:pt x="1052" y="2112"/>
                </a:lnTo>
                <a:lnTo>
                  <a:pt x="1057" y="2112"/>
                </a:lnTo>
                <a:lnTo>
                  <a:pt x="3489" y="4271"/>
                </a:lnTo>
                <a:lnTo>
                  <a:pt x="3276" y="4460"/>
                </a:lnTo>
                <a:lnTo>
                  <a:pt x="920" y="4460"/>
                </a:lnTo>
                <a:lnTo>
                  <a:pt x="0" y="3644"/>
                </a:lnTo>
                <a:lnTo>
                  <a:pt x="0" y="574"/>
                </a:lnTo>
                <a:lnTo>
                  <a:pt x="648" y="0"/>
                </a:lnTo>
                <a:lnTo>
                  <a:pt x="3430" y="0"/>
                </a:lnTo>
                <a:close/>
                <a:moveTo>
                  <a:pt x="1367" y="2112"/>
                </a:moveTo>
                <a:lnTo>
                  <a:pt x="3272" y="3803"/>
                </a:lnTo>
                <a:lnTo>
                  <a:pt x="5176" y="2112"/>
                </a:lnTo>
                <a:lnTo>
                  <a:pt x="5170" y="2112"/>
                </a:lnTo>
                <a:lnTo>
                  <a:pt x="3265" y="422"/>
                </a:lnTo>
                <a:lnTo>
                  <a:pt x="1361" y="2112"/>
                </a:lnTo>
                <a:lnTo>
                  <a:pt x="1367" y="2112"/>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84985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30093304"/>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Пользовательский макет">
    <p:spTree>
      <p:nvGrpSpPr>
        <p:cNvPr id="1" name=""/>
        <p:cNvGrpSpPr/>
        <p:nvPr/>
      </p:nvGrpSpPr>
      <p:grpSpPr>
        <a:xfrm>
          <a:off x="0" y="0"/>
          <a:ext cx="0" cy="0"/>
          <a:chOff x="0" y="0"/>
          <a:chExt cx="0" cy="0"/>
        </a:xfrm>
      </p:grpSpPr>
      <p:sp>
        <p:nvSpPr>
          <p:cNvPr id="3" name="Freeform 7"/>
          <p:cNvSpPr>
            <a:spLocks noGrp="1" noEditPoints="1"/>
          </p:cNvSpPr>
          <p:nvPr>
            <p:ph type="pic" sz="quarter" idx="13"/>
          </p:nvPr>
        </p:nvSpPr>
        <p:spPr bwMode="auto">
          <a:xfrm>
            <a:off x="5734050" y="-101585"/>
            <a:ext cx="6457950" cy="7061169"/>
          </a:xfrm>
          <a:custGeom>
            <a:avLst/>
            <a:gdLst>
              <a:gd name="T0" fmla="*/ 621 w 8354"/>
              <a:gd name="T1" fmla="*/ 6433 h 6433"/>
              <a:gd name="T2" fmla="*/ 0 w 8354"/>
              <a:gd name="T3" fmla="*/ 1682 h 6433"/>
              <a:gd name="T4" fmla="*/ 941 w 8354"/>
              <a:gd name="T5" fmla="*/ 2479 h 6433"/>
              <a:gd name="T6" fmla="*/ 610 w 8354"/>
              <a:gd name="T7" fmla="*/ 0 h 6433"/>
              <a:gd name="T8" fmla="*/ 2385 w 8354"/>
              <a:gd name="T9" fmla="*/ 0 h 6433"/>
              <a:gd name="T10" fmla="*/ 8354 w 8354"/>
              <a:gd name="T11" fmla="*/ 5283 h 6433"/>
              <a:gd name="T12" fmla="*/ 8354 w 8354"/>
              <a:gd name="T13" fmla="*/ 6433 h 6433"/>
              <a:gd name="T14" fmla="*/ 621 w 8354"/>
              <a:gd name="T15" fmla="*/ 6433 h 6433"/>
              <a:gd name="T16" fmla="*/ 2831 w 8354"/>
              <a:gd name="T17" fmla="*/ 0 h 6433"/>
              <a:gd name="T18" fmla="*/ 8354 w 8354"/>
              <a:gd name="T19" fmla="*/ 0 h 6433"/>
              <a:gd name="T20" fmla="*/ 8354 w 8354"/>
              <a:gd name="T21" fmla="*/ 1132 h 6433"/>
              <a:gd name="T22" fmla="*/ 4822 w 8354"/>
              <a:gd name="T23" fmla="*/ 1762 h 6433"/>
              <a:gd name="T24" fmla="*/ 2831 w 8354"/>
              <a:gd name="T25" fmla="*/ 0 h 6433"/>
              <a:gd name="T26" fmla="*/ 8354 w 8354"/>
              <a:gd name="T27" fmla="*/ 1364 h 6433"/>
              <a:gd name="T28" fmla="*/ 8354 w 8354"/>
              <a:gd name="T29" fmla="*/ 4891 h 6433"/>
              <a:gd name="T30" fmla="*/ 5037 w 8354"/>
              <a:gd name="T31" fmla="*/ 1954 h 6433"/>
              <a:gd name="T32" fmla="*/ 8354 w 8354"/>
              <a:gd name="T33" fmla="*/ 1364 h 6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54" h="6433">
                <a:moveTo>
                  <a:pt x="621" y="6433"/>
                </a:moveTo>
                <a:lnTo>
                  <a:pt x="0" y="1682"/>
                </a:lnTo>
                <a:lnTo>
                  <a:pt x="941" y="2479"/>
                </a:lnTo>
                <a:lnTo>
                  <a:pt x="610" y="0"/>
                </a:lnTo>
                <a:lnTo>
                  <a:pt x="2385" y="0"/>
                </a:lnTo>
                <a:lnTo>
                  <a:pt x="8354" y="5283"/>
                </a:lnTo>
                <a:lnTo>
                  <a:pt x="8354" y="6433"/>
                </a:lnTo>
                <a:lnTo>
                  <a:pt x="621" y="6433"/>
                </a:lnTo>
                <a:close/>
                <a:moveTo>
                  <a:pt x="2831" y="0"/>
                </a:moveTo>
                <a:lnTo>
                  <a:pt x="8354" y="0"/>
                </a:lnTo>
                <a:lnTo>
                  <a:pt x="8354" y="1132"/>
                </a:lnTo>
                <a:lnTo>
                  <a:pt x="4822" y="1762"/>
                </a:lnTo>
                <a:lnTo>
                  <a:pt x="2831" y="0"/>
                </a:lnTo>
                <a:close/>
                <a:moveTo>
                  <a:pt x="8354" y="1364"/>
                </a:moveTo>
                <a:lnTo>
                  <a:pt x="8354" y="4891"/>
                </a:lnTo>
                <a:lnTo>
                  <a:pt x="5037" y="1954"/>
                </a:lnTo>
                <a:lnTo>
                  <a:pt x="8354" y="1364"/>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76765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Пользовательский макет">
    <p:spTree>
      <p:nvGrpSpPr>
        <p:cNvPr id="1" name=""/>
        <p:cNvGrpSpPr/>
        <p:nvPr/>
      </p:nvGrpSpPr>
      <p:grpSpPr>
        <a:xfrm>
          <a:off x="0" y="0"/>
          <a:ext cx="0" cy="0"/>
          <a:chOff x="0" y="0"/>
          <a:chExt cx="0" cy="0"/>
        </a:xfrm>
      </p:grpSpPr>
      <p:sp>
        <p:nvSpPr>
          <p:cNvPr id="3" name="Freeform 10"/>
          <p:cNvSpPr>
            <a:spLocks noGrp="1" noEditPoints="1"/>
          </p:cNvSpPr>
          <p:nvPr>
            <p:ph type="pic" sz="quarter" idx="13"/>
          </p:nvPr>
        </p:nvSpPr>
        <p:spPr bwMode="auto">
          <a:xfrm>
            <a:off x="0" y="-101585"/>
            <a:ext cx="6457950" cy="7061169"/>
          </a:xfrm>
          <a:custGeom>
            <a:avLst/>
            <a:gdLst>
              <a:gd name="T0" fmla="*/ 7737 w 8354"/>
              <a:gd name="T1" fmla="*/ 0 h 6433"/>
              <a:gd name="T2" fmla="*/ 8354 w 8354"/>
              <a:gd name="T3" fmla="*/ 4751 h 6433"/>
              <a:gd name="T4" fmla="*/ 7413 w 8354"/>
              <a:gd name="T5" fmla="*/ 3954 h 6433"/>
              <a:gd name="T6" fmla="*/ 7744 w 8354"/>
              <a:gd name="T7" fmla="*/ 6433 h 6433"/>
              <a:gd name="T8" fmla="*/ 5969 w 8354"/>
              <a:gd name="T9" fmla="*/ 6433 h 6433"/>
              <a:gd name="T10" fmla="*/ 0 w 8354"/>
              <a:gd name="T11" fmla="*/ 1150 h 6433"/>
              <a:gd name="T12" fmla="*/ 0 w 8354"/>
              <a:gd name="T13" fmla="*/ 0 h 6433"/>
              <a:gd name="T14" fmla="*/ 7737 w 8354"/>
              <a:gd name="T15" fmla="*/ 0 h 6433"/>
              <a:gd name="T16" fmla="*/ 5523 w 8354"/>
              <a:gd name="T17" fmla="*/ 6433 h 6433"/>
              <a:gd name="T18" fmla="*/ 0 w 8354"/>
              <a:gd name="T19" fmla="*/ 6433 h 6433"/>
              <a:gd name="T20" fmla="*/ 0 w 8354"/>
              <a:gd name="T21" fmla="*/ 5301 h 6433"/>
              <a:gd name="T22" fmla="*/ 3532 w 8354"/>
              <a:gd name="T23" fmla="*/ 4671 h 6433"/>
              <a:gd name="T24" fmla="*/ 5523 w 8354"/>
              <a:gd name="T25" fmla="*/ 6433 h 6433"/>
              <a:gd name="T26" fmla="*/ 0 w 8354"/>
              <a:gd name="T27" fmla="*/ 5069 h 6433"/>
              <a:gd name="T28" fmla="*/ 0 w 8354"/>
              <a:gd name="T29" fmla="*/ 1542 h 6433"/>
              <a:gd name="T30" fmla="*/ 3317 w 8354"/>
              <a:gd name="T31" fmla="*/ 4479 h 6433"/>
              <a:gd name="T32" fmla="*/ 0 w 8354"/>
              <a:gd name="T33" fmla="*/ 5069 h 6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54" h="6433">
                <a:moveTo>
                  <a:pt x="7737" y="0"/>
                </a:moveTo>
                <a:lnTo>
                  <a:pt x="8354" y="4751"/>
                </a:lnTo>
                <a:lnTo>
                  <a:pt x="7413" y="3954"/>
                </a:lnTo>
                <a:lnTo>
                  <a:pt x="7744" y="6433"/>
                </a:lnTo>
                <a:lnTo>
                  <a:pt x="5969" y="6433"/>
                </a:lnTo>
                <a:lnTo>
                  <a:pt x="0" y="1150"/>
                </a:lnTo>
                <a:lnTo>
                  <a:pt x="0" y="0"/>
                </a:lnTo>
                <a:lnTo>
                  <a:pt x="7737" y="0"/>
                </a:lnTo>
                <a:close/>
                <a:moveTo>
                  <a:pt x="5523" y="6433"/>
                </a:moveTo>
                <a:lnTo>
                  <a:pt x="0" y="6433"/>
                </a:lnTo>
                <a:lnTo>
                  <a:pt x="0" y="5301"/>
                </a:lnTo>
                <a:lnTo>
                  <a:pt x="3532" y="4671"/>
                </a:lnTo>
                <a:lnTo>
                  <a:pt x="5523" y="6433"/>
                </a:lnTo>
                <a:close/>
                <a:moveTo>
                  <a:pt x="0" y="5069"/>
                </a:moveTo>
                <a:lnTo>
                  <a:pt x="0" y="1542"/>
                </a:lnTo>
                <a:lnTo>
                  <a:pt x="3317" y="4479"/>
                </a:lnTo>
                <a:lnTo>
                  <a:pt x="0" y="5069"/>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809021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Пользовательский макет">
    <p:spTree>
      <p:nvGrpSpPr>
        <p:cNvPr id="1" name=""/>
        <p:cNvGrpSpPr/>
        <p:nvPr/>
      </p:nvGrpSpPr>
      <p:grpSpPr>
        <a:xfrm>
          <a:off x="0" y="0"/>
          <a:ext cx="0" cy="0"/>
          <a:chOff x="0" y="0"/>
          <a:chExt cx="0" cy="0"/>
        </a:xfrm>
      </p:grpSpPr>
      <p:sp>
        <p:nvSpPr>
          <p:cNvPr id="3" name="Freeform 5"/>
          <p:cNvSpPr>
            <a:spLocks noGrp="1" noEditPoints="1"/>
          </p:cNvSpPr>
          <p:nvPr>
            <p:ph type="pic" sz="quarter" idx="13"/>
          </p:nvPr>
        </p:nvSpPr>
        <p:spPr bwMode="auto">
          <a:xfrm>
            <a:off x="5734050" y="-101585"/>
            <a:ext cx="6457950" cy="7061169"/>
          </a:xfrm>
          <a:custGeom>
            <a:avLst/>
            <a:gdLst>
              <a:gd name="T0" fmla="*/ 3147 w 12484"/>
              <a:gd name="T1" fmla="*/ 11694 h 12954"/>
              <a:gd name="T2" fmla="*/ 2123 w 12484"/>
              <a:gd name="T3" fmla="*/ 10279 h 12954"/>
              <a:gd name="T4" fmla="*/ 1195 w 12484"/>
              <a:gd name="T5" fmla="*/ 8855 h 12954"/>
              <a:gd name="T6" fmla="*/ 471 w 12484"/>
              <a:gd name="T7" fmla="*/ 7303 h 12954"/>
              <a:gd name="T8" fmla="*/ 57 w 12484"/>
              <a:gd name="T9" fmla="*/ 5503 h 12954"/>
              <a:gd name="T10" fmla="*/ 8 w 12484"/>
              <a:gd name="T11" fmla="*/ 4305 h 12954"/>
              <a:gd name="T12" fmla="*/ 67 w 12484"/>
              <a:gd name="T13" fmla="*/ 3725 h 12954"/>
              <a:gd name="T14" fmla="*/ 225 w 12484"/>
              <a:gd name="T15" fmla="*/ 2837 h 12954"/>
              <a:gd name="T16" fmla="*/ 529 w 12484"/>
              <a:gd name="T17" fmla="*/ 1752 h 12954"/>
              <a:gd name="T18" fmla="*/ 1025 w 12484"/>
              <a:gd name="T19" fmla="*/ 583 h 12954"/>
              <a:gd name="T20" fmla="*/ 1712 w 12484"/>
              <a:gd name="T21" fmla="*/ 714 h 12954"/>
              <a:gd name="T22" fmla="*/ 2461 w 12484"/>
              <a:gd name="T23" fmla="*/ 3018 h 12954"/>
              <a:gd name="T24" fmla="*/ 4159 w 12484"/>
              <a:gd name="T25" fmla="*/ 5489 h 12954"/>
              <a:gd name="T26" fmla="*/ 6380 w 12484"/>
              <a:gd name="T27" fmla="*/ 8030 h 12954"/>
              <a:gd name="T28" fmla="*/ 9415 w 12484"/>
              <a:gd name="T29" fmla="*/ 11369 h 12954"/>
              <a:gd name="T30" fmla="*/ 2000 w 12484"/>
              <a:gd name="T31" fmla="*/ 0 h 12954"/>
              <a:gd name="T32" fmla="*/ 7433 w 12484"/>
              <a:gd name="T33" fmla="*/ 928 h 12954"/>
              <a:gd name="T34" fmla="*/ 8229 w 12484"/>
              <a:gd name="T35" fmla="*/ 2045 h 12954"/>
              <a:gd name="T36" fmla="*/ 9282 w 12484"/>
              <a:gd name="T37" fmla="*/ 3176 h 12954"/>
              <a:gd name="T38" fmla="*/ 10506 w 12484"/>
              <a:gd name="T39" fmla="*/ 4327 h 12954"/>
              <a:gd name="T40" fmla="*/ 12263 w 12484"/>
              <a:gd name="T41" fmla="*/ 5899 h 12954"/>
              <a:gd name="T42" fmla="*/ 10141 w 12484"/>
              <a:gd name="T43" fmla="*/ 11821 h 12954"/>
              <a:gd name="T44" fmla="*/ 7602 w 12484"/>
              <a:gd name="T45" fmla="*/ 8997 h 12954"/>
              <a:gd name="T46" fmla="*/ 4965 w 12484"/>
              <a:gd name="T47" fmla="*/ 6044 h 12954"/>
              <a:gd name="T48" fmla="*/ 3119 w 12484"/>
              <a:gd name="T49" fmla="*/ 3528 h 12954"/>
              <a:gd name="T50" fmla="*/ 2085 w 12484"/>
              <a:gd name="T51" fmla="*/ 1128 h 12954"/>
              <a:gd name="T52" fmla="*/ 10137 w 12484"/>
              <a:gd name="T53" fmla="*/ 12 h 12954"/>
              <a:gd name="T54" fmla="*/ 9921 w 12484"/>
              <a:gd name="T55" fmla="*/ 81 h 12954"/>
              <a:gd name="T56" fmla="*/ 9468 w 12484"/>
              <a:gd name="T57" fmla="*/ 294 h 12954"/>
              <a:gd name="T58" fmla="*/ 8991 w 12484"/>
              <a:gd name="T59" fmla="*/ 624 h 12954"/>
              <a:gd name="T60" fmla="*/ 8575 w 12484"/>
              <a:gd name="T61" fmla="*/ 981 h 12954"/>
              <a:gd name="T62" fmla="*/ 8153 w 12484"/>
              <a:gd name="T63" fmla="*/ 1408 h 12954"/>
              <a:gd name="T64" fmla="*/ 7946 w 12484"/>
              <a:gd name="T65" fmla="*/ 1375 h 12954"/>
              <a:gd name="T66" fmla="*/ 7742 w 12484"/>
              <a:gd name="T67" fmla="*/ 1097 h 12954"/>
              <a:gd name="T68" fmla="*/ 7570 w 12484"/>
              <a:gd name="T69" fmla="*/ 814 h 12954"/>
              <a:gd name="T70" fmla="*/ 7427 w 12484"/>
              <a:gd name="T71" fmla="*/ 529 h 12954"/>
              <a:gd name="T72" fmla="*/ 7315 w 12484"/>
              <a:gd name="T73" fmla="*/ 241 h 12954"/>
              <a:gd name="T74" fmla="*/ 12484 w 12484"/>
              <a:gd name="T75" fmla="*/ 13 h 12954"/>
              <a:gd name="T76" fmla="*/ 12224 w 12484"/>
              <a:gd name="T77" fmla="*/ 4377 h 12954"/>
              <a:gd name="T78" fmla="*/ 11977 w 12484"/>
              <a:gd name="T79" fmla="*/ 4767 h 12954"/>
              <a:gd name="T80" fmla="*/ 11701 w 12484"/>
              <a:gd name="T81" fmla="*/ 5049 h 12954"/>
              <a:gd name="T82" fmla="*/ 10844 w 12484"/>
              <a:gd name="T83" fmla="*/ 4328 h 12954"/>
              <a:gd name="T84" fmla="*/ 9942 w 12484"/>
              <a:gd name="T85" fmla="*/ 3474 h 12954"/>
              <a:gd name="T86" fmla="*/ 8780 w 12484"/>
              <a:gd name="T87" fmla="*/ 2287 h 12954"/>
              <a:gd name="T88" fmla="*/ 8225 w 12484"/>
              <a:gd name="T89" fmla="*/ 1669 h 12954"/>
              <a:gd name="T90" fmla="*/ 8600 w 12484"/>
              <a:gd name="T91" fmla="*/ 1290 h 12954"/>
              <a:gd name="T92" fmla="*/ 8979 w 12484"/>
              <a:gd name="T93" fmla="*/ 961 h 12954"/>
              <a:gd name="T94" fmla="*/ 9433 w 12484"/>
              <a:gd name="T95" fmla="*/ 631 h 12954"/>
              <a:gd name="T96" fmla="*/ 9927 w 12484"/>
              <a:gd name="T97" fmla="*/ 369 h 12954"/>
              <a:gd name="T98" fmla="*/ 10364 w 12484"/>
              <a:gd name="T99" fmla="*/ 226 h 12954"/>
              <a:gd name="T100" fmla="*/ 10802 w 12484"/>
              <a:gd name="T101" fmla="*/ 127 h 12954"/>
              <a:gd name="T102" fmla="*/ 11259 w 12484"/>
              <a:gd name="T103" fmla="*/ 61 h 12954"/>
              <a:gd name="T104" fmla="*/ 11979 w 12484"/>
              <a:gd name="T105" fmla="*/ 15 h 12954"/>
              <a:gd name="T106" fmla="*/ 12380 w 12484"/>
              <a:gd name="T107" fmla="*/ 5641 h 12954"/>
              <a:gd name="T108" fmla="*/ 12025 w 12484"/>
              <a:gd name="T109" fmla="*/ 5327 h 12954"/>
              <a:gd name="T110" fmla="*/ 12093 w 12484"/>
              <a:gd name="T111" fmla="*/ 5113 h 12954"/>
              <a:gd name="T112" fmla="*/ 12285 w 12484"/>
              <a:gd name="T113" fmla="*/ 4749 h 12954"/>
              <a:gd name="T114" fmla="*/ 12451 w 12484"/>
              <a:gd name="T115" fmla="*/ 4518 h 1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84" h="12954">
                <a:moveTo>
                  <a:pt x="3993" y="12954"/>
                </a:moveTo>
                <a:lnTo>
                  <a:pt x="3827" y="12692"/>
                </a:lnTo>
                <a:lnTo>
                  <a:pt x="3660" y="12437"/>
                </a:lnTo>
                <a:lnTo>
                  <a:pt x="3490" y="12185"/>
                </a:lnTo>
                <a:lnTo>
                  <a:pt x="3318" y="11937"/>
                </a:lnTo>
                <a:lnTo>
                  <a:pt x="3147" y="11694"/>
                </a:lnTo>
                <a:lnTo>
                  <a:pt x="2973" y="11453"/>
                </a:lnTo>
                <a:lnTo>
                  <a:pt x="2800" y="11216"/>
                </a:lnTo>
                <a:lnTo>
                  <a:pt x="2629" y="10980"/>
                </a:lnTo>
                <a:lnTo>
                  <a:pt x="2459" y="10747"/>
                </a:lnTo>
                <a:lnTo>
                  <a:pt x="2290" y="10512"/>
                </a:lnTo>
                <a:lnTo>
                  <a:pt x="2123" y="10279"/>
                </a:lnTo>
                <a:lnTo>
                  <a:pt x="1960" y="10045"/>
                </a:lnTo>
                <a:lnTo>
                  <a:pt x="1798" y="9811"/>
                </a:lnTo>
                <a:lnTo>
                  <a:pt x="1641" y="9576"/>
                </a:lnTo>
                <a:lnTo>
                  <a:pt x="1488" y="9338"/>
                </a:lnTo>
                <a:lnTo>
                  <a:pt x="1339" y="9098"/>
                </a:lnTo>
                <a:lnTo>
                  <a:pt x="1195" y="8855"/>
                </a:lnTo>
                <a:lnTo>
                  <a:pt x="1058" y="8609"/>
                </a:lnTo>
                <a:lnTo>
                  <a:pt x="925" y="8358"/>
                </a:lnTo>
                <a:lnTo>
                  <a:pt x="801" y="8102"/>
                </a:lnTo>
                <a:lnTo>
                  <a:pt x="683" y="7841"/>
                </a:lnTo>
                <a:lnTo>
                  <a:pt x="574" y="7575"/>
                </a:lnTo>
                <a:lnTo>
                  <a:pt x="471" y="7303"/>
                </a:lnTo>
                <a:lnTo>
                  <a:pt x="377" y="7023"/>
                </a:lnTo>
                <a:lnTo>
                  <a:pt x="292" y="6735"/>
                </a:lnTo>
                <a:lnTo>
                  <a:pt x="219" y="6442"/>
                </a:lnTo>
                <a:lnTo>
                  <a:pt x="154" y="6138"/>
                </a:lnTo>
                <a:lnTo>
                  <a:pt x="99" y="5826"/>
                </a:lnTo>
                <a:lnTo>
                  <a:pt x="57" y="5503"/>
                </a:lnTo>
                <a:lnTo>
                  <a:pt x="26" y="5170"/>
                </a:lnTo>
                <a:lnTo>
                  <a:pt x="7" y="4826"/>
                </a:lnTo>
                <a:lnTo>
                  <a:pt x="0" y="4472"/>
                </a:lnTo>
                <a:lnTo>
                  <a:pt x="1" y="4445"/>
                </a:lnTo>
                <a:lnTo>
                  <a:pt x="5" y="4364"/>
                </a:lnTo>
                <a:lnTo>
                  <a:pt x="8" y="4305"/>
                </a:lnTo>
                <a:lnTo>
                  <a:pt x="14" y="4235"/>
                </a:lnTo>
                <a:lnTo>
                  <a:pt x="20" y="4153"/>
                </a:lnTo>
                <a:lnTo>
                  <a:pt x="28" y="4060"/>
                </a:lnTo>
                <a:lnTo>
                  <a:pt x="40" y="3958"/>
                </a:lnTo>
                <a:lnTo>
                  <a:pt x="53" y="3846"/>
                </a:lnTo>
                <a:lnTo>
                  <a:pt x="67" y="3725"/>
                </a:lnTo>
                <a:lnTo>
                  <a:pt x="86" y="3595"/>
                </a:lnTo>
                <a:lnTo>
                  <a:pt x="106" y="3459"/>
                </a:lnTo>
                <a:lnTo>
                  <a:pt x="131" y="3313"/>
                </a:lnTo>
                <a:lnTo>
                  <a:pt x="158" y="3161"/>
                </a:lnTo>
                <a:lnTo>
                  <a:pt x="190" y="3002"/>
                </a:lnTo>
                <a:lnTo>
                  <a:pt x="225" y="2837"/>
                </a:lnTo>
                <a:lnTo>
                  <a:pt x="265" y="2667"/>
                </a:lnTo>
                <a:lnTo>
                  <a:pt x="308" y="2493"/>
                </a:lnTo>
                <a:lnTo>
                  <a:pt x="356" y="2313"/>
                </a:lnTo>
                <a:lnTo>
                  <a:pt x="408" y="2130"/>
                </a:lnTo>
                <a:lnTo>
                  <a:pt x="465" y="1943"/>
                </a:lnTo>
                <a:lnTo>
                  <a:pt x="529" y="1752"/>
                </a:lnTo>
                <a:lnTo>
                  <a:pt x="597" y="1561"/>
                </a:lnTo>
                <a:lnTo>
                  <a:pt x="670" y="1367"/>
                </a:lnTo>
                <a:lnTo>
                  <a:pt x="750" y="1171"/>
                </a:lnTo>
                <a:lnTo>
                  <a:pt x="835" y="975"/>
                </a:lnTo>
                <a:lnTo>
                  <a:pt x="927" y="779"/>
                </a:lnTo>
                <a:lnTo>
                  <a:pt x="1025" y="583"/>
                </a:lnTo>
                <a:lnTo>
                  <a:pt x="1130" y="388"/>
                </a:lnTo>
                <a:lnTo>
                  <a:pt x="1243" y="193"/>
                </a:lnTo>
                <a:lnTo>
                  <a:pt x="1361" y="0"/>
                </a:lnTo>
                <a:lnTo>
                  <a:pt x="1746" y="0"/>
                </a:lnTo>
                <a:lnTo>
                  <a:pt x="1709" y="354"/>
                </a:lnTo>
                <a:lnTo>
                  <a:pt x="1712" y="714"/>
                </a:lnTo>
                <a:lnTo>
                  <a:pt x="1753" y="1083"/>
                </a:lnTo>
                <a:lnTo>
                  <a:pt x="1830" y="1459"/>
                </a:lnTo>
                <a:lnTo>
                  <a:pt x="1942" y="1840"/>
                </a:lnTo>
                <a:lnTo>
                  <a:pt x="2085" y="2228"/>
                </a:lnTo>
                <a:lnTo>
                  <a:pt x="2260" y="2621"/>
                </a:lnTo>
                <a:lnTo>
                  <a:pt x="2461" y="3018"/>
                </a:lnTo>
                <a:lnTo>
                  <a:pt x="2691" y="3421"/>
                </a:lnTo>
                <a:lnTo>
                  <a:pt x="2943" y="3829"/>
                </a:lnTo>
                <a:lnTo>
                  <a:pt x="3219" y="4239"/>
                </a:lnTo>
                <a:lnTo>
                  <a:pt x="3514" y="4652"/>
                </a:lnTo>
                <a:lnTo>
                  <a:pt x="3829" y="5070"/>
                </a:lnTo>
                <a:lnTo>
                  <a:pt x="4159" y="5489"/>
                </a:lnTo>
                <a:lnTo>
                  <a:pt x="4505" y="5909"/>
                </a:lnTo>
                <a:lnTo>
                  <a:pt x="4863" y="6332"/>
                </a:lnTo>
                <a:lnTo>
                  <a:pt x="5231" y="6757"/>
                </a:lnTo>
                <a:lnTo>
                  <a:pt x="5608" y="7180"/>
                </a:lnTo>
                <a:lnTo>
                  <a:pt x="5991" y="7606"/>
                </a:lnTo>
                <a:lnTo>
                  <a:pt x="6380" y="8030"/>
                </a:lnTo>
                <a:lnTo>
                  <a:pt x="7162" y="8878"/>
                </a:lnTo>
                <a:lnTo>
                  <a:pt x="7939" y="9719"/>
                </a:lnTo>
                <a:lnTo>
                  <a:pt x="8320" y="10136"/>
                </a:lnTo>
                <a:lnTo>
                  <a:pt x="8695" y="10551"/>
                </a:lnTo>
                <a:lnTo>
                  <a:pt x="9060" y="10961"/>
                </a:lnTo>
                <a:lnTo>
                  <a:pt x="9415" y="11369"/>
                </a:lnTo>
                <a:lnTo>
                  <a:pt x="9755" y="11772"/>
                </a:lnTo>
                <a:lnTo>
                  <a:pt x="10081" y="12170"/>
                </a:lnTo>
                <a:lnTo>
                  <a:pt x="10390" y="12565"/>
                </a:lnTo>
                <a:lnTo>
                  <a:pt x="10679" y="12954"/>
                </a:lnTo>
                <a:lnTo>
                  <a:pt x="3993" y="12954"/>
                </a:lnTo>
                <a:close/>
                <a:moveTo>
                  <a:pt x="2000" y="0"/>
                </a:moveTo>
                <a:lnTo>
                  <a:pt x="7028" y="0"/>
                </a:lnTo>
                <a:lnTo>
                  <a:pt x="7087" y="186"/>
                </a:lnTo>
                <a:lnTo>
                  <a:pt x="7157" y="370"/>
                </a:lnTo>
                <a:lnTo>
                  <a:pt x="7240" y="556"/>
                </a:lnTo>
                <a:lnTo>
                  <a:pt x="7332" y="742"/>
                </a:lnTo>
                <a:lnTo>
                  <a:pt x="7433" y="928"/>
                </a:lnTo>
                <a:lnTo>
                  <a:pt x="7544" y="1113"/>
                </a:lnTo>
                <a:lnTo>
                  <a:pt x="7665" y="1299"/>
                </a:lnTo>
                <a:lnTo>
                  <a:pt x="7793" y="1485"/>
                </a:lnTo>
                <a:lnTo>
                  <a:pt x="7930" y="1672"/>
                </a:lnTo>
                <a:lnTo>
                  <a:pt x="8076" y="1858"/>
                </a:lnTo>
                <a:lnTo>
                  <a:pt x="8229" y="2045"/>
                </a:lnTo>
                <a:lnTo>
                  <a:pt x="8389" y="2233"/>
                </a:lnTo>
                <a:lnTo>
                  <a:pt x="8555" y="2421"/>
                </a:lnTo>
                <a:lnTo>
                  <a:pt x="8728" y="2609"/>
                </a:lnTo>
                <a:lnTo>
                  <a:pt x="8907" y="2798"/>
                </a:lnTo>
                <a:lnTo>
                  <a:pt x="9092" y="2986"/>
                </a:lnTo>
                <a:lnTo>
                  <a:pt x="9282" y="3176"/>
                </a:lnTo>
                <a:lnTo>
                  <a:pt x="9477" y="3366"/>
                </a:lnTo>
                <a:lnTo>
                  <a:pt x="9676" y="3558"/>
                </a:lnTo>
                <a:lnTo>
                  <a:pt x="9878" y="3748"/>
                </a:lnTo>
                <a:lnTo>
                  <a:pt x="10085" y="3941"/>
                </a:lnTo>
                <a:lnTo>
                  <a:pt x="10294" y="4134"/>
                </a:lnTo>
                <a:lnTo>
                  <a:pt x="10506" y="4327"/>
                </a:lnTo>
                <a:lnTo>
                  <a:pt x="10723" y="4520"/>
                </a:lnTo>
                <a:lnTo>
                  <a:pt x="11158" y="4910"/>
                </a:lnTo>
                <a:lnTo>
                  <a:pt x="11598" y="5303"/>
                </a:lnTo>
                <a:lnTo>
                  <a:pt x="11820" y="5502"/>
                </a:lnTo>
                <a:lnTo>
                  <a:pt x="12042" y="5700"/>
                </a:lnTo>
                <a:lnTo>
                  <a:pt x="12263" y="5899"/>
                </a:lnTo>
                <a:lnTo>
                  <a:pt x="12484" y="6099"/>
                </a:lnTo>
                <a:lnTo>
                  <a:pt x="12484" y="12954"/>
                </a:lnTo>
                <a:lnTo>
                  <a:pt x="11039" y="12954"/>
                </a:lnTo>
                <a:lnTo>
                  <a:pt x="10757" y="12582"/>
                </a:lnTo>
                <a:lnTo>
                  <a:pt x="10457" y="12205"/>
                </a:lnTo>
                <a:lnTo>
                  <a:pt x="10141" y="11821"/>
                </a:lnTo>
                <a:lnTo>
                  <a:pt x="9808" y="11430"/>
                </a:lnTo>
                <a:lnTo>
                  <a:pt x="9464" y="11036"/>
                </a:lnTo>
                <a:lnTo>
                  <a:pt x="9106" y="10636"/>
                </a:lnTo>
                <a:lnTo>
                  <a:pt x="8740" y="10231"/>
                </a:lnTo>
                <a:lnTo>
                  <a:pt x="8366" y="9824"/>
                </a:lnTo>
                <a:lnTo>
                  <a:pt x="7602" y="8997"/>
                </a:lnTo>
                <a:lnTo>
                  <a:pt x="6830" y="8159"/>
                </a:lnTo>
                <a:lnTo>
                  <a:pt x="6446" y="7739"/>
                </a:lnTo>
                <a:lnTo>
                  <a:pt x="6066" y="7316"/>
                </a:lnTo>
                <a:lnTo>
                  <a:pt x="5691" y="6892"/>
                </a:lnTo>
                <a:lnTo>
                  <a:pt x="5323" y="6468"/>
                </a:lnTo>
                <a:lnTo>
                  <a:pt x="4965" y="6044"/>
                </a:lnTo>
                <a:lnTo>
                  <a:pt x="4618" y="5621"/>
                </a:lnTo>
                <a:lnTo>
                  <a:pt x="4284" y="5199"/>
                </a:lnTo>
                <a:lnTo>
                  <a:pt x="3966" y="4777"/>
                </a:lnTo>
                <a:lnTo>
                  <a:pt x="3664" y="4358"/>
                </a:lnTo>
                <a:lnTo>
                  <a:pt x="3382" y="3942"/>
                </a:lnTo>
                <a:lnTo>
                  <a:pt x="3119" y="3528"/>
                </a:lnTo>
                <a:lnTo>
                  <a:pt x="2878" y="3117"/>
                </a:lnTo>
                <a:lnTo>
                  <a:pt x="2663" y="2710"/>
                </a:lnTo>
                <a:lnTo>
                  <a:pt x="2474" y="2307"/>
                </a:lnTo>
                <a:lnTo>
                  <a:pt x="2314" y="1909"/>
                </a:lnTo>
                <a:lnTo>
                  <a:pt x="2183" y="1515"/>
                </a:lnTo>
                <a:lnTo>
                  <a:pt x="2085" y="1128"/>
                </a:lnTo>
                <a:lnTo>
                  <a:pt x="2020" y="745"/>
                </a:lnTo>
                <a:lnTo>
                  <a:pt x="1991" y="369"/>
                </a:lnTo>
                <a:lnTo>
                  <a:pt x="2000" y="0"/>
                </a:lnTo>
                <a:close/>
                <a:moveTo>
                  <a:pt x="7243" y="0"/>
                </a:moveTo>
                <a:lnTo>
                  <a:pt x="10173" y="0"/>
                </a:lnTo>
                <a:lnTo>
                  <a:pt x="10137" y="12"/>
                </a:lnTo>
                <a:lnTo>
                  <a:pt x="10100" y="22"/>
                </a:lnTo>
                <a:lnTo>
                  <a:pt x="10064" y="33"/>
                </a:lnTo>
                <a:lnTo>
                  <a:pt x="10028" y="45"/>
                </a:lnTo>
                <a:lnTo>
                  <a:pt x="9991" y="56"/>
                </a:lnTo>
                <a:lnTo>
                  <a:pt x="9955" y="68"/>
                </a:lnTo>
                <a:lnTo>
                  <a:pt x="9921" y="81"/>
                </a:lnTo>
                <a:lnTo>
                  <a:pt x="9885" y="94"/>
                </a:lnTo>
                <a:lnTo>
                  <a:pt x="9801" y="126"/>
                </a:lnTo>
                <a:lnTo>
                  <a:pt x="9717" y="163"/>
                </a:lnTo>
                <a:lnTo>
                  <a:pt x="9634" y="203"/>
                </a:lnTo>
                <a:lnTo>
                  <a:pt x="9550" y="247"/>
                </a:lnTo>
                <a:lnTo>
                  <a:pt x="9468" y="294"/>
                </a:lnTo>
                <a:lnTo>
                  <a:pt x="9386" y="344"/>
                </a:lnTo>
                <a:lnTo>
                  <a:pt x="9304" y="396"/>
                </a:lnTo>
                <a:lnTo>
                  <a:pt x="9224" y="451"/>
                </a:lnTo>
                <a:lnTo>
                  <a:pt x="9145" y="507"/>
                </a:lnTo>
                <a:lnTo>
                  <a:pt x="9067" y="565"/>
                </a:lnTo>
                <a:lnTo>
                  <a:pt x="8991" y="624"/>
                </a:lnTo>
                <a:lnTo>
                  <a:pt x="8916" y="683"/>
                </a:lnTo>
                <a:lnTo>
                  <a:pt x="8843" y="743"/>
                </a:lnTo>
                <a:lnTo>
                  <a:pt x="8773" y="804"/>
                </a:lnTo>
                <a:lnTo>
                  <a:pt x="8704" y="864"/>
                </a:lnTo>
                <a:lnTo>
                  <a:pt x="8639" y="923"/>
                </a:lnTo>
                <a:lnTo>
                  <a:pt x="8575" y="981"/>
                </a:lnTo>
                <a:lnTo>
                  <a:pt x="8515" y="1038"/>
                </a:lnTo>
                <a:lnTo>
                  <a:pt x="8457" y="1095"/>
                </a:lnTo>
                <a:lnTo>
                  <a:pt x="8402" y="1148"/>
                </a:lnTo>
                <a:lnTo>
                  <a:pt x="8304" y="1247"/>
                </a:lnTo>
                <a:lnTo>
                  <a:pt x="8220" y="1335"/>
                </a:lnTo>
                <a:lnTo>
                  <a:pt x="8153" y="1408"/>
                </a:lnTo>
                <a:lnTo>
                  <a:pt x="8102" y="1463"/>
                </a:lnTo>
                <a:lnTo>
                  <a:pt x="8072" y="1499"/>
                </a:lnTo>
                <a:lnTo>
                  <a:pt x="8060" y="1511"/>
                </a:lnTo>
                <a:lnTo>
                  <a:pt x="8021" y="1466"/>
                </a:lnTo>
                <a:lnTo>
                  <a:pt x="7984" y="1420"/>
                </a:lnTo>
                <a:lnTo>
                  <a:pt x="7946" y="1375"/>
                </a:lnTo>
                <a:lnTo>
                  <a:pt x="7910" y="1329"/>
                </a:lnTo>
                <a:lnTo>
                  <a:pt x="7874" y="1283"/>
                </a:lnTo>
                <a:lnTo>
                  <a:pt x="7840" y="1237"/>
                </a:lnTo>
                <a:lnTo>
                  <a:pt x="7806" y="1190"/>
                </a:lnTo>
                <a:lnTo>
                  <a:pt x="7773" y="1143"/>
                </a:lnTo>
                <a:lnTo>
                  <a:pt x="7742" y="1097"/>
                </a:lnTo>
                <a:lnTo>
                  <a:pt x="7711" y="1050"/>
                </a:lnTo>
                <a:lnTo>
                  <a:pt x="7681" y="1002"/>
                </a:lnTo>
                <a:lnTo>
                  <a:pt x="7652" y="956"/>
                </a:lnTo>
                <a:lnTo>
                  <a:pt x="7623" y="909"/>
                </a:lnTo>
                <a:lnTo>
                  <a:pt x="7596" y="861"/>
                </a:lnTo>
                <a:lnTo>
                  <a:pt x="7570" y="814"/>
                </a:lnTo>
                <a:lnTo>
                  <a:pt x="7544" y="766"/>
                </a:lnTo>
                <a:lnTo>
                  <a:pt x="7518" y="719"/>
                </a:lnTo>
                <a:lnTo>
                  <a:pt x="7495" y="671"/>
                </a:lnTo>
                <a:lnTo>
                  <a:pt x="7470" y="624"/>
                </a:lnTo>
                <a:lnTo>
                  <a:pt x="7449" y="576"/>
                </a:lnTo>
                <a:lnTo>
                  <a:pt x="7427" y="529"/>
                </a:lnTo>
                <a:lnTo>
                  <a:pt x="7406" y="480"/>
                </a:lnTo>
                <a:lnTo>
                  <a:pt x="7385" y="432"/>
                </a:lnTo>
                <a:lnTo>
                  <a:pt x="7367" y="385"/>
                </a:lnTo>
                <a:lnTo>
                  <a:pt x="7348" y="336"/>
                </a:lnTo>
                <a:lnTo>
                  <a:pt x="7331" y="288"/>
                </a:lnTo>
                <a:lnTo>
                  <a:pt x="7315" y="241"/>
                </a:lnTo>
                <a:lnTo>
                  <a:pt x="7297" y="192"/>
                </a:lnTo>
                <a:lnTo>
                  <a:pt x="7283" y="144"/>
                </a:lnTo>
                <a:lnTo>
                  <a:pt x="7268" y="97"/>
                </a:lnTo>
                <a:lnTo>
                  <a:pt x="7254" y="48"/>
                </a:lnTo>
                <a:lnTo>
                  <a:pt x="7243" y="0"/>
                </a:lnTo>
                <a:close/>
                <a:moveTo>
                  <a:pt x="12484" y="13"/>
                </a:moveTo>
                <a:lnTo>
                  <a:pt x="12484" y="4099"/>
                </a:lnTo>
                <a:lnTo>
                  <a:pt x="12427" y="4151"/>
                </a:lnTo>
                <a:lnTo>
                  <a:pt x="12374" y="4206"/>
                </a:lnTo>
                <a:lnTo>
                  <a:pt x="12322" y="4261"/>
                </a:lnTo>
                <a:lnTo>
                  <a:pt x="12273" y="4318"/>
                </a:lnTo>
                <a:lnTo>
                  <a:pt x="12224" y="4377"/>
                </a:lnTo>
                <a:lnTo>
                  <a:pt x="12178" y="4438"/>
                </a:lnTo>
                <a:lnTo>
                  <a:pt x="12135" y="4500"/>
                </a:lnTo>
                <a:lnTo>
                  <a:pt x="12093" y="4564"/>
                </a:lnTo>
                <a:lnTo>
                  <a:pt x="12052" y="4629"/>
                </a:lnTo>
                <a:lnTo>
                  <a:pt x="12013" y="4697"/>
                </a:lnTo>
                <a:lnTo>
                  <a:pt x="11977" y="4767"/>
                </a:lnTo>
                <a:lnTo>
                  <a:pt x="11944" y="4839"/>
                </a:lnTo>
                <a:lnTo>
                  <a:pt x="11913" y="4913"/>
                </a:lnTo>
                <a:lnTo>
                  <a:pt x="11882" y="4988"/>
                </a:lnTo>
                <a:lnTo>
                  <a:pt x="11855" y="5065"/>
                </a:lnTo>
                <a:lnTo>
                  <a:pt x="11830" y="5145"/>
                </a:lnTo>
                <a:lnTo>
                  <a:pt x="11701" y="5049"/>
                </a:lnTo>
                <a:lnTo>
                  <a:pt x="11566" y="4944"/>
                </a:lnTo>
                <a:lnTo>
                  <a:pt x="11428" y="4834"/>
                </a:lnTo>
                <a:lnTo>
                  <a:pt x="11287" y="4715"/>
                </a:lnTo>
                <a:lnTo>
                  <a:pt x="11141" y="4592"/>
                </a:lnTo>
                <a:lnTo>
                  <a:pt x="10994" y="4462"/>
                </a:lnTo>
                <a:lnTo>
                  <a:pt x="10844" y="4328"/>
                </a:lnTo>
                <a:lnTo>
                  <a:pt x="10694" y="4191"/>
                </a:lnTo>
                <a:lnTo>
                  <a:pt x="10542" y="4052"/>
                </a:lnTo>
                <a:lnTo>
                  <a:pt x="10391" y="3909"/>
                </a:lnTo>
                <a:lnTo>
                  <a:pt x="10241" y="3764"/>
                </a:lnTo>
                <a:lnTo>
                  <a:pt x="10091" y="3620"/>
                </a:lnTo>
                <a:lnTo>
                  <a:pt x="9942" y="3474"/>
                </a:lnTo>
                <a:lnTo>
                  <a:pt x="9797" y="3330"/>
                </a:lnTo>
                <a:lnTo>
                  <a:pt x="9654" y="3188"/>
                </a:lnTo>
                <a:lnTo>
                  <a:pt x="9514" y="3047"/>
                </a:lnTo>
                <a:lnTo>
                  <a:pt x="9247" y="2775"/>
                </a:lnTo>
                <a:lnTo>
                  <a:pt x="9001" y="2520"/>
                </a:lnTo>
                <a:lnTo>
                  <a:pt x="8780" y="2287"/>
                </a:lnTo>
                <a:lnTo>
                  <a:pt x="8588" y="2085"/>
                </a:lnTo>
                <a:lnTo>
                  <a:pt x="8431" y="1917"/>
                </a:lnTo>
                <a:lnTo>
                  <a:pt x="8314" y="1790"/>
                </a:lnTo>
                <a:lnTo>
                  <a:pt x="8239" y="1709"/>
                </a:lnTo>
                <a:lnTo>
                  <a:pt x="8213" y="1680"/>
                </a:lnTo>
                <a:lnTo>
                  <a:pt x="8225" y="1669"/>
                </a:lnTo>
                <a:lnTo>
                  <a:pt x="8255" y="1636"/>
                </a:lnTo>
                <a:lnTo>
                  <a:pt x="8303" y="1584"/>
                </a:lnTo>
                <a:lnTo>
                  <a:pt x="8369" y="1516"/>
                </a:lnTo>
                <a:lnTo>
                  <a:pt x="8451" y="1434"/>
                </a:lnTo>
                <a:lnTo>
                  <a:pt x="8548" y="1341"/>
                </a:lnTo>
                <a:lnTo>
                  <a:pt x="8600" y="1290"/>
                </a:lnTo>
                <a:lnTo>
                  <a:pt x="8656" y="1238"/>
                </a:lnTo>
                <a:lnTo>
                  <a:pt x="8717" y="1184"/>
                </a:lnTo>
                <a:lnTo>
                  <a:pt x="8779" y="1129"/>
                </a:lnTo>
                <a:lnTo>
                  <a:pt x="8842" y="1073"/>
                </a:lnTo>
                <a:lnTo>
                  <a:pt x="8910" y="1017"/>
                </a:lnTo>
                <a:lnTo>
                  <a:pt x="8979" y="961"/>
                </a:lnTo>
                <a:lnTo>
                  <a:pt x="9050" y="903"/>
                </a:lnTo>
                <a:lnTo>
                  <a:pt x="9123" y="847"/>
                </a:lnTo>
                <a:lnTo>
                  <a:pt x="9198" y="791"/>
                </a:lnTo>
                <a:lnTo>
                  <a:pt x="9276" y="736"/>
                </a:lnTo>
                <a:lnTo>
                  <a:pt x="9354" y="683"/>
                </a:lnTo>
                <a:lnTo>
                  <a:pt x="9433" y="631"/>
                </a:lnTo>
                <a:lnTo>
                  <a:pt x="9514" y="581"/>
                </a:lnTo>
                <a:lnTo>
                  <a:pt x="9595" y="533"/>
                </a:lnTo>
                <a:lnTo>
                  <a:pt x="9677" y="487"/>
                </a:lnTo>
                <a:lnTo>
                  <a:pt x="9761" y="445"/>
                </a:lnTo>
                <a:lnTo>
                  <a:pt x="9843" y="405"/>
                </a:lnTo>
                <a:lnTo>
                  <a:pt x="9927" y="369"/>
                </a:lnTo>
                <a:lnTo>
                  <a:pt x="10010" y="337"/>
                </a:lnTo>
                <a:lnTo>
                  <a:pt x="10081" y="313"/>
                </a:lnTo>
                <a:lnTo>
                  <a:pt x="10150" y="290"/>
                </a:lnTo>
                <a:lnTo>
                  <a:pt x="10221" y="267"/>
                </a:lnTo>
                <a:lnTo>
                  <a:pt x="10293" y="247"/>
                </a:lnTo>
                <a:lnTo>
                  <a:pt x="10364" y="226"/>
                </a:lnTo>
                <a:lnTo>
                  <a:pt x="10436" y="206"/>
                </a:lnTo>
                <a:lnTo>
                  <a:pt x="10508" y="189"/>
                </a:lnTo>
                <a:lnTo>
                  <a:pt x="10581" y="172"/>
                </a:lnTo>
                <a:lnTo>
                  <a:pt x="10655" y="156"/>
                </a:lnTo>
                <a:lnTo>
                  <a:pt x="10728" y="140"/>
                </a:lnTo>
                <a:lnTo>
                  <a:pt x="10802" y="127"/>
                </a:lnTo>
                <a:lnTo>
                  <a:pt x="10877" y="114"/>
                </a:lnTo>
                <a:lnTo>
                  <a:pt x="10952" y="101"/>
                </a:lnTo>
                <a:lnTo>
                  <a:pt x="11028" y="90"/>
                </a:lnTo>
                <a:lnTo>
                  <a:pt x="11105" y="80"/>
                </a:lnTo>
                <a:lnTo>
                  <a:pt x="11181" y="69"/>
                </a:lnTo>
                <a:lnTo>
                  <a:pt x="11259" y="61"/>
                </a:lnTo>
                <a:lnTo>
                  <a:pt x="11337" y="54"/>
                </a:lnTo>
                <a:lnTo>
                  <a:pt x="11415" y="46"/>
                </a:lnTo>
                <a:lnTo>
                  <a:pt x="11494" y="39"/>
                </a:lnTo>
                <a:lnTo>
                  <a:pt x="11653" y="29"/>
                </a:lnTo>
                <a:lnTo>
                  <a:pt x="11814" y="20"/>
                </a:lnTo>
                <a:lnTo>
                  <a:pt x="11979" y="15"/>
                </a:lnTo>
                <a:lnTo>
                  <a:pt x="12145" y="12"/>
                </a:lnTo>
                <a:lnTo>
                  <a:pt x="12312" y="12"/>
                </a:lnTo>
                <a:lnTo>
                  <a:pt x="12484" y="13"/>
                </a:lnTo>
                <a:close/>
                <a:moveTo>
                  <a:pt x="12484" y="4479"/>
                </a:moveTo>
                <a:lnTo>
                  <a:pt x="12484" y="5735"/>
                </a:lnTo>
                <a:lnTo>
                  <a:pt x="12380" y="5641"/>
                </a:lnTo>
                <a:lnTo>
                  <a:pt x="12288" y="5559"/>
                </a:lnTo>
                <a:lnTo>
                  <a:pt x="12208" y="5487"/>
                </a:lnTo>
                <a:lnTo>
                  <a:pt x="12140" y="5428"/>
                </a:lnTo>
                <a:lnTo>
                  <a:pt x="12087" y="5382"/>
                </a:lnTo>
                <a:lnTo>
                  <a:pt x="12048" y="5349"/>
                </a:lnTo>
                <a:lnTo>
                  <a:pt x="12025" y="5327"/>
                </a:lnTo>
                <a:lnTo>
                  <a:pt x="12016" y="5322"/>
                </a:lnTo>
                <a:lnTo>
                  <a:pt x="12022" y="5301"/>
                </a:lnTo>
                <a:lnTo>
                  <a:pt x="12039" y="5248"/>
                </a:lnTo>
                <a:lnTo>
                  <a:pt x="12054" y="5209"/>
                </a:lnTo>
                <a:lnTo>
                  <a:pt x="12071" y="5165"/>
                </a:lnTo>
                <a:lnTo>
                  <a:pt x="12093" y="5113"/>
                </a:lnTo>
                <a:lnTo>
                  <a:pt x="12117" y="5055"/>
                </a:lnTo>
                <a:lnTo>
                  <a:pt x="12146" y="4993"/>
                </a:lnTo>
                <a:lnTo>
                  <a:pt x="12181" y="4927"/>
                </a:lnTo>
                <a:lnTo>
                  <a:pt x="12218" y="4858"/>
                </a:lnTo>
                <a:lnTo>
                  <a:pt x="12262" y="4786"/>
                </a:lnTo>
                <a:lnTo>
                  <a:pt x="12285" y="4749"/>
                </a:lnTo>
                <a:lnTo>
                  <a:pt x="12309" y="4711"/>
                </a:lnTo>
                <a:lnTo>
                  <a:pt x="12335" y="4672"/>
                </a:lnTo>
                <a:lnTo>
                  <a:pt x="12363" y="4635"/>
                </a:lnTo>
                <a:lnTo>
                  <a:pt x="12390" y="4596"/>
                </a:lnTo>
                <a:lnTo>
                  <a:pt x="12420" y="4557"/>
                </a:lnTo>
                <a:lnTo>
                  <a:pt x="12451" y="4518"/>
                </a:lnTo>
                <a:lnTo>
                  <a:pt x="12484" y="4479"/>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327051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Пользовательский макет">
    <p:spTree>
      <p:nvGrpSpPr>
        <p:cNvPr id="1" name=""/>
        <p:cNvGrpSpPr/>
        <p:nvPr/>
      </p:nvGrpSpPr>
      <p:grpSpPr>
        <a:xfrm>
          <a:off x="0" y="0"/>
          <a:ext cx="0" cy="0"/>
          <a:chOff x="0" y="0"/>
          <a:chExt cx="0" cy="0"/>
        </a:xfrm>
      </p:grpSpPr>
      <p:sp>
        <p:nvSpPr>
          <p:cNvPr id="3" name="Freeform 5"/>
          <p:cNvSpPr>
            <a:spLocks noGrp="1" noEditPoints="1"/>
          </p:cNvSpPr>
          <p:nvPr>
            <p:ph type="pic" sz="quarter" idx="13"/>
          </p:nvPr>
        </p:nvSpPr>
        <p:spPr bwMode="auto">
          <a:xfrm>
            <a:off x="0" y="-101585"/>
            <a:ext cx="6457950" cy="7061169"/>
          </a:xfrm>
          <a:custGeom>
            <a:avLst/>
            <a:gdLst>
              <a:gd name="T0" fmla="*/ 10635 w 12398"/>
              <a:gd name="T1" fmla="*/ 1023 h 12954"/>
              <a:gd name="T2" fmla="*/ 11377 w 12398"/>
              <a:gd name="T3" fmla="*/ 2251 h 12954"/>
              <a:gd name="T4" fmla="*/ 11959 w 12398"/>
              <a:gd name="T5" fmla="*/ 3590 h 12954"/>
              <a:gd name="T6" fmla="*/ 12317 w 12398"/>
              <a:gd name="T7" fmla="*/ 5110 h 12954"/>
              <a:gd name="T8" fmla="*/ 12392 w 12398"/>
              <a:gd name="T9" fmla="*/ 6492 h 12954"/>
              <a:gd name="T10" fmla="*/ 12300 w 12398"/>
              <a:gd name="T11" fmla="*/ 7320 h 12954"/>
              <a:gd name="T12" fmla="*/ 12009 w 12398"/>
              <a:gd name="T13" fmla="*/ 8649 h 12954"/>
              <a:gd name="T14" fmla="*/ 11404 w 12398"/>
              <a:gd name="T15" fmla="*/ 10208 h 12954"/>
              <a:gd name="T16" fmla="*/ 10372 w 12398"/>
              <a:gd name="T17" fmla="*/ 11724 h 12954"/>
              <a:gd name="T18" fmla="*/ 10620 w 12398"/>
              <a:gd name="T19" fmla="*/ 9459 h 12954"/>
              <a:gd name="T20" fmla="*/ 9457 w 12398"/>
              <a:gd name="T21" fmla="*/ 6928 h 12954"/>
              <a:gd name="T22" fmla="*/ 7401 w 12398"/>
              <a:gd name="T23" fmla="*/ 4246 h 12954"/>
              <a:gd name="T24" fmla="*/ 4962 w 12398"/>
              <a:gd name="T25" fmla="*/ 1526 h 12954"/>
              <a:gd name="T26" fmla="*/ 5303 w 12398"/>
              <a:gd name="T27" fmla="*/ 12954 h 12954"/>
              <a:gd name="T28" fmla="*/ 5503 w 12398"/>
              <a:gd name="T29" fmla="*/ 12420 h 12954"/>
              <a:gd name="T30" fmla="*/ 5589 w 12398"/>
              <a:gd name="T31" fmla="*/ 11877 h 12954"/>
              <a:gd name="T32" fmla="*/ 5582 w 12398"/>
              <a:gd name="T33" fmla="*/ 11364 h 12954"/>
              <a:gd name="T34" fmla="*/ 5070 w 12398"/>
              <a:gd name="T35" fmla="*/ 9884 h 12954"/>
              <a:gd name="T36" fmla="*/ 3962 w 12398"/>
              <a:gd name="T37" fmla="*/ 8391 h 12954"/>
              <a:gd name="T38" fmla="*/ 2455 w 12398"/>
              <a:gd name="T39" fmla="*/ 6874 h 12954"/>
              <a:gd name="T40" fmla="*/ 248 w 12398"/>
              <a:gd name="T41" fmla="*/ 4859 h 12954"/>
              <a:gd name="T42" fmla="*/ 4641 w 12398"/>
              <a:gd name="T43" fmla="*/ 1531 h 12954"/>
              <a:gd name="T44" fmla="*/ 7103 w 12398"/>
              <a:gd name="T45" fmla="*/ 4294 h 12954"/>
              <a:gd name="T46" fmla="*/ 9180 w 12398"/>
              <a:gd name="T47" fmla="*/ 7056 h 12954"/>
              <a:gd name="T48" fmla="*/ 10344 w 12398"/>
              <a:gd name="T49" fmla="*/ 9691 h 12954"/>
              <a:gd name="T50" fmla="*/ 10070 w 12398"/>
              <a:gd name="T51" fmla="*/ 12073 h 12954"/>
              <a:gd name="T52" fmla="*/ 9822 w 12398"/>
              <a:gd name="T53" fmla="*/ 12398 h 12954"/>
              <a:gd name="T54" fmla="*/ 9446 w 12398"/>
              <a:gd name="T55" fmla="*/ 12779 h 12954"/>
              <a:gd name="T56" fmla="*/ 0 w 12398"/>
              <a:gd name="T57" fmla="*/ 11047 h 12954"/>
              <a:gd name="T58" fmla="*/ 985 w 12398"/>
              <a:gd name="T59" fmla="*/ 11040 h 12954"/>
              <a:gd name="T60" fmla="*/ 1571 w 12398"/>
              <a:gd name="T61" fmla="*/ 10987 h 12954"/>
              <a:gd name="T62" fmla="*/ 2129 w 12398"/>
              <a:gd name="T63" fmla="*/ 10886 h 12954"/>
              <a:gd name="T64" fmla="*/ 2660 w 12398"/>
              <a:gd name="T65" fmla="*/ 10728 h 12954"/>
              <a:gd name="T66" fmla="*/ 3232 w 12398"/>
              <a:gd name="T67" fmla="*/ 10425 h 12954"/>
              <a:gd name="T68" fmla="*/ 3756 w 12398"/>
              <a:gd name="T69" fmla="*/ 10018 h 12954"/>
              <a:gd name="T70" fmla="*/ 4217 w 12398"/>
              <a:gd name="T71" fmla="*/ 9575 h 12954"/>
              <a:gd name="T72" fmla="*/ 4640 w 12398"/>
              <a:gd name="T73" fmla="*/ 9540 h 12954"/>
              <a:gd name="T74" fmla="*/ 5113 w 12398"/>
              <a:gd name="T75" fmla="*/ 10368 h 12954"/>
              <a:gd name="T76" fmla="*/ 5340 w 12398"/>
              <a:gd name="T77" fmla="*/ 11207 h 12954"/>
              <a:gd name="T78" fmla="*/ 5341 w 12398"/>
              <a:gd name="T79" fmla="*/ 12018 h 12954"/>
              <a:gd name="T80" fmla="*/ 5142 w 12398"/>
              <a:gd name="T81" fmla="*/ 12759 h 12954"/>
              <a:gd name="T82" fmla="*/ 156 w 12398"/>
              <a:gd name="T83" fmla="*/ 6669 h 12954"/>
              <a:gd name="T84" fmla="*/ 351 w 12398"/>
              <a:gd name="T85" fmla="*/ 6450 h 12954"/>
              <a:gd name="T86" fmla="*/ 517 w 12398"/>
              <a:gd name="T87" fmla="*/ 6206 h 12954"/>
              <a:gd name="T88" fmla="*/ 652 w 12398"/>
              <a:gd name="T89" fmla="*/ 5933 h 12954"/>
              <a:gd name="T90" fmla="*/ 870 w 12398"/>
              <a:gd name="T91" fmla="*/ 5772 h 12954"/>
              <a:gd name="T92" fmla="*/ 1862 w 12398"/>
              <a:gd name="T93" fmla="*/ 6630 h 12954"/>
              <a:gd name="T94" fmla="*/ 2888 w 12398"/>
              <a:gd name="T95" fmla="*/ 7634 h 12954"/>
              <a:gd name="T96" fmla="*/ 4207 w 12398"/>
              <a:gd name="T97" fmla="*/ 9032 h 12954"/>
              <a:gd name="T98" fmla="*/ 4073 w 12398"/>
              <a:gd name="T99" fmla="*/ 9387 h 12954"/>
              <a:gd name="T100" fmla="*/ 3620 w 12398"/>
              <a:gd name="T101" fmla="*/ 9805 h 12954"/>
              <a:gd name="T102" fmla="*/ 3105 w 12398"/>
              <a:gd name="T103" fmla="*/ 10191 h 12954"/>
              <a:gd name="T104" fmla="*/ 2536 w 12398"/>
              <a:gd name="T105" fmla="*/ 10485 h 12954"/>
              <a:gd name="T106" fmla="*/ 2027 w 12398"/>
              <a:gd name="T107" fmla="*/ 10637 h 12954"/>
              <a:gd name="T108" fmla="*/ 1494 w 12398"/>
              <a:gd name="T109" fmla="*/ 10736 h 12954"/>
              <a:gd name="T110" fmla="*/ 936 w 12398"/>
              <a:gd name="T111" fmla="*/ 10791 h 12954"/>
              <a:gd name="T112" fmla="*/ 0 w 12398"/>
              <a:gd name="T113" fmla="*/ 10807 h 12954"/>
              <a:gd name="T114" fmla="*/ 473 w 12398"/>
              <a:gd name="T115" fmla="*/ 5425 h 12954"/>
              <a:gd name="T116" fmla="*/ 495 w 12398"/>
              <a:gd name="T117" fmla="*/ 5684 h 12954"/>
              <a:gd name="T118" fmla="*/ 295 w 12398"/>
              <a:gd name="T119" fmla="*/ 6075 h 12954"/>
              <a:gd name="T120" fmla="*/ 77 w 12398"/>
              <a:gd name="T121" fmla="*/ 6370 h 1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398" h="12954">
                <a:moveTo>
                  <a:pt x="9922" y="0"/>
                </a:moveTo>
                <a:lnTo>
                  <a:pt x="10044" y="172"/>
                </a:lnTo>
                <a:lnTo>
                  <a:pt x="10165" y="342"/>
                </a:lnTo>
                <a:lnTo>
                  <a:pt x="10285" y="511"/>
                </a:lnTo>
                <a:lnTo>
                  <a:pt x="10403" y="681"/>
                </a:lnTo>
                <a:lnTo>
                  <a:pt x="10520" y="851"/>
                </a:lnTo>
                <a:lnTo>
                  <a:pt x="10635" y="1023"/>
                </a:lnTo>
                <a:lnTo>
                  <a:pt x="10748" y="1194"/>
                </a:lnTo>
                <a:lnTo>
                  <a:pt x="10859" y="1367"/>
                </a:lnTo>
                <a:lnTo>
                  <a:pt x="10969" y="1541"/>
                </a:lnTo>
                <a:lnTo>
                  <a:pt x="11074" y="1715"/>
                </a:lnTo>
                <a:lnTo>
                  <a:pt x="11178" y="1892"/>
                </a:lnTo>
                <a:lnTo>
                  <a:pt x="11279" y="2071"/>
                </a:lnTo>
                <a:lnTo>
                  <a:pt x="11377" y="2251"/>
                </a:lnTo>
                <a:lnTo>
                  <a:pt x="11471" y="2433"/>
                </a:lnTo>
                <a:lnTo>
                  <a:pt x="11561" y="2619"/>
                </a:lnTo>
                <a:lnTo>
                  <a:pt x="11649" y="2808"/>
                </a:lnTo>
                <a:lnTo>
                  <a:pt x="11733" y="2998"/>
                </a:lnTo>
                <a:lnTo>
                  <a:pt x="11812" y="3192"/>
                </a:lnTo>
                <a:lnTo>
                  <a:pt x="11887" y="3389"/>
                </a:lnTo>
                <a:lnTo>
                  <a:pt x="11959" y="3590"/>
                </a:lnTo>
                <a:lnTo>
                  <a:pt x="12026" y="3794"/>
                </a:lnTo>
                <a:lnTo>
                  <a:pt x="12086" y="4003"/>
                </a:lnTo>
                <a:lnTo>
                  <a:pt x="12143" y="4214"/>
                </a:lnTo>
                <a:lnTo>
                  <a:pt x="12195" y="4432"/>
                </a:lnTo>
                <a:lnTo>
                  <a:pt x="12241" y="4654"/>
                </a:lnTo>
                <a:lnTo>
                  <a:pt x="12281" y="4880"/>
                </a:lnTo>
                <a:lnTo>
                  <a:pt x="12317" y="5110"/>
                </a:lnTo>
                <a:lnTo>
                  <a:pt x="12346" y="5348"/>
                </a:lnTo>
                <a:lnTo>
                  <a:pt x="12368" y="5589"/>
                </a:lnTo>
                <a:lnTo>
                  <a:pt x="12385" y="5837"/>
                </a:lnTo>
                <a:lnTo>
                  <a:pt x="12395" y="6090"/>
                </a:lnTo>
                <a:lnTo>
                  <a:pt x="12398" y="6350"/>
                </a:lnTo>
                <a:lnTo>
                  <a:pt x="12396" y="6386"/>
                </a:lnTo>
                <a:lnTo>
                  <a:pt x="12392" y="6492"/>
                </a:lnTo>
                <a:lnTo>
                  <a:pt x="12386" y="6570"/>
                </a:lnTo>
                <a:lnTo>
                  <a:pt x="12379" y="6662"/>
                </a:lnTo>
                <a:lnTo>
                  <a:pt x="12369" y="6769"/>
                </a:lnTo>
                <a:lnTo>
                  <a:pt x="12358" y="6888"/>
                </a:lnTo>
                <a:lnTo>
                  <a:pt x="12342" y="7021"/>
                </a:lnTo>
                <a:lnTo>
                  <a:pt x="12323" y="7164"/>
                </a:lnTo>
                <a:lnTo>
                  <a:pt x="12300" y="7320"/>
                </a:lnTo>
                <a:lnTo>
                  <a:pt x="12272" y="7486"/>
                </a:lnTo>
                <a:lnTo>
                  <a:pt x="12242" y="7661"/>
                </a:lnTo>
                <a:lnTo>
                  <a:pt x="12206" y="7844"/>
                </a:lnTo>
                <a:lnTo>
                  <a:pt x="12166" y="8036"/>
                </a:lnTo>
                <a:lnTo>
                  <a:pt x="12120" y="8234"/>
                </a:lnTo>
                <a:lnTo>
                  <a:pt x="12066" y="8439"/>
                </a:lnTo>
                <a:lnTo>
                  <a:pt x="12009" y="8649"/>
                </a:lnTo>
                <a:lnTo>
                  <a:pt x="11944" y="8865"/>
                </a:lnTo>
                <a:lnTo>
                  <a:pt x="11873" y="9084"/>
                </a:lnTo>
                <a:lnTo>
                  <a:pt x="11795" y="9305"/>
                </a:lnTo>
                <a:lnTo>
                  <a:pt x="11709" y="9530"/>
                </a:lnTo>
                <a:lnTo>
                  <a:pt x="11616" y="9755"/>
                </a:lnTo>
                <a:lnTo>
                  <a:pt x="11514" y="9982"/>
                </a:lnTo>
                <a:lnTo>
                  <a:pt x="11404" y="10208"/>
                </a:lnTo>
                <a:lnTo>
                  <a:pt x="11286" y="10434"/>
                </a:lnTo>
                <a:lnTo>
                  <a:pt x="11158" y="10657"/>
                </a:lnTo>
                <a:lnTo>
                  <a:pt x="11021" y="10879"/>
                </a:lnTo>
                <a:lnTo>
                  <a:pt x="10873" y="11098"/>
                </a:lnTo>
                <a:lnTo>
                  <a:pt x="10718" y="11311"/>
                </a:lnTo>
                <a:lnTo>
                  <a:pt x="10550" y="11521"/>
                </a:lnTo>
                <a:lnTo>
                  <a:pt x="10372" y="11724"/>
                </a:lnTo>
                <a:lnTo>
                  <a:pt x="10513" y="11422"/>
                </a:lnTo>
                <a:lnTo>
                  <a:pt x="10617" y="11111"/>
                </a:lnTo>
                <a:lnTo>
                  <a:pt x="10683" y="10794"/>
                </a:lnTo>
                <a:lnTo>
                  <a:pt x="10715" y="10470"/>
                </a:lnTo>
                <a:lnTo>
                  <a:pt x="10715" y="10139"/>
                </a:lnTo>
                <a:lnTo>
                  <a:pt x="10682" y="9802"/>
                </a:lnTo>
                <a:lnTo>
                  <a:pt x="10620" y="9459"/>
                </a:lnTo>
                <a:lnTo>
                  <a:pt x="10527" y="9112"/>
                </a:lnTo>
                <a:lnTo>
                  <a:pt x="10408" y="8758"/>
                </a:lnTo>
                <a:lnTo>
                  <a:pt x="10263" y="8401"/>
                </a:lnTo>
                <a:lnTo>
                  <a:pt x="10095" y="8038"/>
                </a:lnTo>
                <a:lnTo>
                  <a:pt x="9903" y="7673"/>
                </a:lnTo>
                <a:lnTo>
                  <a:pt x="9689" y="7303"/>
                </a:lnTo>
                <a:lnTo>
                  <a:pt x="9457" y="6928"/>
                </a:lnTo>
                <a:lnTo>
                  <a:pt x="9206" y="6551"/>
                </a:lnTo>
                <a:lnTo>
                  <a:pt x="8938" y="6172"/>
                </a:lnTo>
                <a:lnTo>
                  <a:pt x="8655" y="5791"/>
                </a:lnTo>
                <a:lnTo>
                  <a:pt x="8358" y="5407"/>
                </a:lnTo>
                <a:lnTo>
                  <a:pt x="8050" y="5021"/>
                </a:lnTo>
                <a:lnTo>
                  <a:pt x="7729" y="4633"/>
                </a:lnTo>
                <a:lnTo>
                  <a:pt x="7401" y="4246"/>
                </a:lnTo>
                <a:lnTo>
                  <a:pt x="7063" y="3856"/>
                </a:lnTo>
                <a:lnTo>
                  <a:pt x="6720" y="3467"/>
                </a:lnTo>
                <a:lnTo>
                  <a:pt x="6372" y="3078"/>
                </a:lnTo>
                <a:lnTo>
                  <a:pt x="6020" y="2688"/>
                </a:lnTo>
                <a:lnTo>
                  <a:pt x="5667" y="2300"/>
                </a:lnTo>
                <a:lnTo>
                  <a:pt x="5314" y="1912"/>
                </a:lnTo>
                <a:lnTo>
                  <a:pt x="4962" y="1526"/>
                </a:lnTo>
                <a:lnTo>
                  <a:pt x="4611" y="1142"/>
                </a:lnTo>
                <a:lnTo>
                  <a:pt x="4267" y="759"/>
                </a:lnTo>
                <a:lnTo>
                  <a:pt x="3926" y="379"/>
                </a:lnTo>
                <a:lnTo>
                  <a:pt x="3594" y="0"/>
                </a:lnTo>
                <a:lnTo>
                  <a:pt x="9922" y="0"/>
                </a:lnTo>
                <a:close/>
                <a:moveTo>
                  <a:pt x="9241" y="12954"/>
                </a:moveTo>
                <a:lnTo>
                  <a:pt x="5303" y="12954"/>
                </a:lnTo>
                <a:lnTo>
                  <a:pt x="5337" y="12883"/>
                </a:lnTo>
                <a:lnTo>
                  <a:pt x="5370" y="12811"/>
                </a:lnTo>
                <a:lnTo>
                  <a:pt x="5400" y="12738"/>
                </a:lnTo>
                <a:lnTo>
                  <a:pt x="5429" y="12661"/>
                </a:lnTo>
                <a:lnTo>
                  <a:pt x="5455" y="12582"/>
                </a:lnTo>
                <a:lnTo>
                  <a:pt x="5481" y="12502"/>
                </a:lnTo>
                <a:lnTo>
                  <a:pt x="5503" y="12420"/>
                </a:lnTo>
                <a:lnTo>
                  <a:pt x="5523" y="12335"/>
                </a:lnTo>
                <a:lnTo>
                  <a:pt x="5541" y="12248"/>
                </a:lnTo>
                <a:lnTo>
                  <a:pt x="5557" y="12159"/>
                </a:lnTo>
                <a:lnTo>
                  <a:pt x="5570" y="12067"/>
                </a:lnTo>
                <a:lnTo>
                  <a:pt x="5580" y="11973"/>
                </a:lnTo>
                <a:lnTo>
                  <a:pt x="5585" y="11926"/>
                </a:lnTo>
                <a:lnTo>
                  <a:pt x="5589" y="11877"/>
                </a:lnTo>
                <a:lnTo>
                  <a:pt x="5592" y="11828"/>
                </a:lnTo>
                <a:lnTo>
                  <a:pt x="5593" y="11779"/>
                </a:lnTo>
                <a:lnTo>
                  <a:pt x="5595" y="11728"/>
                </a:lnTo>
                <a:lnTo>
                  <a:pt x="5596" y="11678"/>
                </a:lnTo>
                <a:lnTo>
                  <a:pt x="5596" y="11626"/>
                </a:lnTo>
                <a:lnTo>
                  <a:pt x="5595" y="11574"/>
                </a:lnTo>
                <a:lnTo>
                  <a:pt x="5582" y="11364"/>
                </a:lnTo>
                <a:lnTo>
                  <a:pt x="5553" y="11153"/>
                </a:lnTo>
                <a:lnTo>
                  <a:pt x="5508" y="10941"/>
                </a:lnTo>
                <a:lnTo>
                  <a:pt x="5448" y="10731"/>
                </a:lnTo>
                <a:lnTo>
                  <a:pt x="5374" y="10519"/>
                </a:lnTo>
                <a:lnTo>
                  <a:pt x="5286" y="10307"/>
                </a:lnTo>
                <a:lnTo>
                  <a:pt x="5184" y="10096"/>
                </a:lnTo>
                <a:lnTo>
                  <a:pt x="5070" y="9884"/>
                </a:lnTo>
                <a:lnTo>
                  <a:pt x="4943" y="9673"/>
                </a:lnTo>
                <a:lnTo>
                  <a:pt x="4806" y="9459"/>
                </a:lnTo>
                <a:lnTo>
                  <a:pt x="4656" y="9246"/>
                </a:lnTo>
                <a:lnTo>
                  <a:pt x="4497" y="9033"/>
                </a:lnTo>
                <a:lnTo>
                  <a:pt x="4327" y="8820"/>
                </a:lnTo>
                <a:lnTo>
                  <a:pt x="4150" y="8606"/>
                </a:lnTo>
                <a:lnTo>
                  <a:pt x="3962" y="8391"/>
                </a:lnTo>
                <a:lnTo>
                  <a:pt x="3766" y="8177"/>
                </a:lnTo>
                <a:lnTo>
                  <a:pt x="3563" y="7961"/>
                </a:lnTo>
                <a:lnTo>
                  <a:pt x="3354" y="7745"/>
                </a:lnTo>
                <a:lnTo>
                  <a:pt x="3137" y="7529"/>
                </a:lnTo>
                <a:lnTo>
                  <a:pt x="2915" y="7311"/>
                </a:lnTo>
                <a:lnTo>
                  <a:pt x="2687" y="7092"/>
                </a:lnTo>
                <a:lnTo>
                  <a:pt x="2455" y="6874"/>
                </a:lnTo>
                <a:lnTo>
                  <a:pt x="2219" y="6653"/>
                </a:lnTo>
                <a:lnTo>
                  <a:pt x="1979" y="6433"/>
                </a:lnTo>
                <a:lnTo>
                  <a:pt x="1490" y="5988"/>
                </a:lnTo>
                <a:lnTo>
                  <a:pt x="995" y="5540"/>
                </a:lnTo>
                <a:lnTo>
                  <a:pt x="746" y="5314"/>
                </a:lnTo>
                <a:lnTo>
                  <a:pt x="496" y="5087"/>
                </a:lnTo>
                <a:lnTo>
                  <a:pt x="248" y="4859"/>
                </a:lnTo>
                <a:lnTo>
                  <a:pt x="0" y="4631"/>
                </a:lnTo>
                <a:lnTo>
                  <a:pt x="0" y="0"/>
                </a:lnTo>
                <a:lnTo>
                  <a:pt x="3263" y="0"/>
                </a:lnTo>
                <a:lnTo>
                  <a:pt x="3599" y="378"/>
                </a:lnTo>
                <a:lnTo>
                  <a:pt x="3941" y="759"/>
                </a:lnTo>
                <a:lnTo>
                  <a:pt x="4288" y="1143"/>
                </a:lnTo>
                <a:lnTo>
                  <a:pt x="4641" y="1531"/>
                </a:lnTo>
                <a:lnTo>
                  <a:pt x="4996" y="1921"/>
                </a:lnTo>
                <a:lnTo>
                  <a:pt x="5353" y="2313"/>
                </a:lnTo>
                <a:lnTo>
                  <a:pt x="5710" y="2707"/>
                </a:lnTo>
                <a:lnTo>
                  <a:pt x="6065" y="3102"/>
                </a:lnTo>
                <a:lnTo>
                  <a:pt x="6417" y="3499"/>
                </a:lnTo>
                <a:lnTo>
                  <a:pt x="6763" y="3896"/>
                </a:lnTo>
                <a:lnTo>
                  <a:pt x="7103" y="4294"/>
                </a:lnTo>
                <a:lnTo>
                  <a:pt x="7437" y="4691"/>
                </a:lnTo>
                <a:lnTo>
                  <a:pt x="7760" y="5088"/>
                </a:lnTo>
                <a:lnTo>
                  <a:pt x="8071" y="5484"/>
                </a:lnTo>
                <a:lnTo>
                  <a:pt x="8371" y="5880"/>
                </a:lnTo>
                <a:lnTo>
                  <a:pt x="8657" y="6275"/>
                </a:lnTo>
                <a:lnTo>
                  <a:pt x="8928" y="6666"/>
                </a:lnTo>
                <a:lnTo>
                  <a:pt x="9180" y="7056"/>
                </a:lnTo>
                <a:lnTo>
                  <a:pt x="9415" y="7444"/>
                </a:lnTo>
                <a:lnTo>
                  <a:pt x="9629" y="7828"/>
                </a:lnTo>
                <a:lnTo>
                  <a:pt x="9822" y="8208"/>
                </a:lnTo>
                <a:lnTo>
                  <a:pt x="9991" y="8586"/>
                </a:lnTo>
                <a:lnTo>
                  <a:pt x="10136" y="8958"/>
                </a:lnTo>
                <a:lnTo>
                  <a:pt x="10255" y="9327"/>
                </a:lnTo>
                <a:lnTo>
                  <a:pt x="10344" y="9691"/>
                </a:lnTo>
                <a:lnTo>
                  <a:pt x="10406" y="10050"/>
                </a:lnTo>
                <a:lnTo>
                  <a:pt x="10436" y="10402"/>
                </a:lnTo>
                <a:lnTo>
                  <a:pt x="10434" y="10751"/>
                </a:lnTo>
                <a:lnTo>
                  <a:pt x="10398" y="11091"/>
                </a:lnTo>
                <a:lnTo>
                  <a:pt x="10325" y="11426"/>
                </a:lnTo>
                <a:lnTo>
                  <a:pt x="10217" y="11753"/>
                </a:lnTo>
                <a:lnTo>
                  <a:pt x="10070" y="12073"/>
                </a:lnTo>
                <a:lnTo>
                  <a:pt x="10059" y="12091"/>
                </a:lnTo>
                <a:lnTo>
                  <a:pt x="10023" y="12143"/>
                </a:lnTo>
                <a:lnTo>
                  <a:pt x="9995" y="12182"/>
                </a:lnTo>
                <a:lnTo>
                  <a:pt x="9962" y="12227"/>
                </a:lnTo>
                <a:lnTo>
                  <a:pt x="9922" y="12278"/>
                </a:lnTo>
                <a:lnTo>
                  <a:pt x="9875" y="12335"/>
                </a:lnTo>
                <a:lnTo>
                  <a:pt x="9822" y="12398"/>
                </a:lnTo>
                <a:lnTo>
                  <a:pt x="9761" y="12467"/>
                </a:lnTo>
                <a:lnTo>
                  <a:pt x="9694" y="12539"/>
                </a:lnTo>
                <a:lnTo>
                  <a:pt x="9619" y="12615"/>
                </a:lnTo>
                <a:lnTo>
                  <a:pt x="9578" y="12656"/>
                </a:lnTo>
                <a:lnTo>
                  <a:pt x="9535" y="12696"/>
                </a:lnTo>
                <a:lnTo>
                  <a:pt x="9492" y="12738"/>
                </a:lnTo>
                <a:lnTo>
                  <a:pt x="9446" y="12779"/>
                </a:lnTo>
                <a:lnTo>
                  <a:pt x="9397" y="12823"/>
                </a:lnTo>
                <a:lnTo>
                  <a:pt x="9348" y="12866"/>
                </a:lnTo>
                <a:lnTo>
                  <a:pt x="9296" y="12909"/>
                </a:lnTo>
                <a:lnTo>
                  <a:pt x="9241" y="12954"/>
                </a:lnTo>
                <a:close/>
                <a:moveTo>
                  <a:pt x="5053" y="12954"/>
                </a:moveTo>
                <a:lnTo>
                  <a:pt x="0" y="12954"/>
                </a:lnTo>
                <a:lnTo>
                  <a:pt x="0" y="11047"/>
                </a:lnTo>
                <a:lnTo>
                  <a:pt x="186" y="11052"/>
                </a:lnTo>
                <a:lnTo>
                  <a:pt x="368" y="11053"/>
                </a:lnTo>
                <a:lnTo>
                  <a:pt x="548" y="11053"/>
                </a:lnTo>
                <a:lnTo>
                  <a:pt x="724" y="11050"/>
                </a:lnTo>
                <a:lnTo>
                  <a:pt x="812" y="11047"/>
                </a:lnTo>
                <a:lnTo>
                  <a:pt x="899" y="11043"/>
                </a:lnTo>
                <a:lnTo>
                  <a:pt x="985" y="11040"/>
                </a:lnTo>
                <a:lnTo>
                  <a:pt x="1070" y="11035"/>
                </a:lnTo>
                <a:lnTo>
                  <a:pt x="1156" y="11029"/>
                </a:lnTo>
                <a:lnTo>
                  <a:pt x="1241" y="11023"/>
                </a:lnTo>
                <a:lnTo>
                  <a:pt x="1324" y="11014"/>
                </a:lnTo>
                <a:lnTo>
                  <a:pt x="1407" y="11007"/>
                </a:lnTo>
                <a:lnTo>
                  <a:pt x="1489" y="10997"/>
                </a:lnTo>
                <a:lnTo>
                  <a:pt x="1571" y="10987"/>
                </a:lnTo>
                <a:lnTo>
                  <a:pt x="1653" y="10975"/>
                </a:lnTo>
                <a:lnTo>
                  <a:pt x="1734" y="10964"/>
                </a:lnTo>
                <a:lnTo>
                  <a:pt x="1813" y="10951"/>
                </a:lnTo>
                <a:lnTo>
                  <a:pt x="1893" y="10937"/>
                </a:lnTo>
                <a:lnTo>
                  <a:pt x="1972" y="10921"/>
                </a:lnTo>
                <a:lnTo>
                  <a:pt x="2051" y="10905"/>
                </a:lnTo>
                <a:lnTo>
                  <a:pt x="2129" y="10886"/>
                </a:lnTo>
                <a:lnTo>
                  <a:pt x="2206" y="10867"/>
                </a:lnTo>
                <a:lnTo>
                  <a:pt x="2283" y="10847"/>
                </a:lnTo>
                <a:lnTo>
                  <a:pt x="2360" y="10826"/>
                </a:lnTo>
                <a:lnTo>
                  <a:pt x="2435" y="10804"/>
                </a:lnTo>
                <a:lnTo>
                  <a:pt x="2511" y="10780"/>
                </a:lnTo>
                <a:lnTo>
                  <a:pt x="2585" y="10755"/>
                </a:lnTo>
                <a:lnTo>
                  <a:pt x="2660" y="10728"/>
                </a:lnTo>
                <a:lnTo>
                  <a:pt x="2742" y="10696"/>
                </a:lnTo>
                <a:lnTo>
                  <a:pt x="2824" y="10659"/>
                </a:lnTo>
                <a:lnTo>
                  <a:pt x="2908" y="10618"/>
                </a:lnTo>
                <a:lnTo>
                  <a:pt x="2989" y="10575"/>
                </a:lnTo>
                <a:lnTo>
                  <a:pt x="3071" y="10528"/>
                </a:lnTo>
                <a:lnTo>
                  <a:pt x="3152" y="10477"/>
                </a:lnTo>
                <a:lnTo>
                  <a:pt x="3232" y="10425"/>
                </a:lnTo>
                <a:lnTo>
                  <a:pt x="3312" y="10371"/>
                </a:lnTo>
                <a:lnTo>
                  <a:pt x="3390" y="10315"/>
                </a:lnTo>
                <a:lnTo>
                  <a:pt x="3466" y="10257"/>
                </a:lnTo>
                <a:lnTo>
                  <a:pt x="3541" y="10198"/>
                </a:lnTo>
                <a:lnTo>
                  <a:pt x="3615" y="10139"/>
                </a:lnTo>
                <a:lnTo>
                  <a:pt x="3687" y="10079"/>
                </a:lnTo>
                <a:lnTo>
                  <a:pt x="3756" y="10018"/>
                </a:lnTo>
                <a:lnTo>
                  <a:pt x="3822" y="9958"/>
                </a:lnTo>
                <a:lnTo>
                  <a:pt x="3887" y="9899"/>
                </a:lnTo>
                <a:lnTo>
                  <a:pt x="3951" y="9841"/>
                </a:lnTo>
                <a:lnTo>
                  <a:pt x="4010" y="9783"/>
                </a:lnTo>
                <a:lnTo>
                  <a:pt x="4066" y="9727"/>
                </a:lnTo>
                <a:lnTo>
                  <a:pt x="4119" y="9674"/>
                </a:lnTo>
                <a:lnTo>
                  <a:pt x="4217" y="9575"/>
                </a:lnTo>
                <a:lnTo>
                  <a:pt x="4300" y="9487"/>
                </a:lnTo>
                <a:lnTo>
                  <a:pt x="4366" y="9413"/>
                </a:lnTo>
                <a:lnTo>
                  <a:pt x="4416" y="9359"/>
                </a:lnTo>
                <a:lnTo>
                  <a:pt x="4447" y="9323"/>
                </a:lnTo>
                <a:lnTo>
                  <a:pt x="4457" y="9310"/>
                </a:lnTo>
                <a:lnTo>
                  <a:pt x="4552" y="9425"/>
                </a:lnTo>
                <a:lnTo>
                  <a:pt x="4640" y="9540"/>
                </a:lnTo>
                <a:lnTo>
                  <a:pt x="4724" y="9655"/>
                </a:lnTo>
                <a:lnTo>
                  <a:pt x="4802" y="9773"/>
                </a:lnTo>
                <a:lnTo>
                  <a:pt x="4875" y="9891"/>
                </a:lnTo>
                <a:lnTo>
                  <a:pt x="4941" y="10009"/>
                </a:lnTo>
                <a:lnTo>
                  <a:pt x="5005" y="10129"/>
                </a:lnTo>
                <a:lnTo>
                  <a:pt x="5061" y="10248"/>
                </a:lnTo>
                <a:lnTo>
                  <a:pt x="5113" y="10368"/>
                </a:lnTo>
                <a:lnTo>
                  <a:pt x="5161" y="10487"/>
                </a:lnTo>
                <a:lnTo>
                  <a:pt x="5203" y="10608"/>
                </a:lnTo>
                <a:lnTo>
                  <a:pt x="5239" y="10728"/>
                </a:lnTo>
                <a:lnTo>
                  <a:pt x="5270" y="10849"/>
                </a:lnTo>
                <a:lnTo>
                  <a:pt x="5298" y="10968"/>
                </a:lnTo>
                <a:lnTo>
                  <a:pt x="5321" y="11088"/>
                </a:lnTo>
                <a:lnTo>
                  <a:pt x="5340" y="11207"/>
                </a:lnTo>
                <a:lnTo>
                  <a:pt x="5353" y="11325"/>
                </a:lnTo>
                <a:lnTo>
                  <a:pt x="5361" y="11443"/>
                </a:lnTo>
                <a:lnTo>
                  <a:pt x="5365" y="11560"/>
                </a:lnTo>
                <a:lnTo>
                  <a:pt x="5365" y="11677"/>
                </a:lnTo>
                <a:lnTo>
                  <a:pt x="5363" y="11790"/>
                </a:lnTo>
                <a:lnTo>
                  <a:pt x="5354" y="11904"/>
                </a:lnTo>
                <a:lnTo>
                  <a:pt x="5341" y="12018"/>
                </a:lnTo>
                <a:lnTo>
                  <a:pt x="5325" y="12129"/>
                </a:lnTo>
                <a:lnTo>
                  <a:pt x="5303" y="12238"/>
                </a:lnTo>
                <a:lnTo>
                  <a:pt x="5279" y="12346"/>
                </a:lnTo>
                <a:lnTo>
                  <a:pt x="5250" y="12453"/>
                </a:lnTo>
                <a:lnTo>
                  <a:pt x="5218" y="12556"/>
                </a:lnTo>
                <a:lnTo>
                  <a:pt x="5182" y="12659"/>
                </a:lnTo>
                <a:lnTo>
                  <a:pt x="5142" y="12759"/>
                </a:lnTo>
                <a:lnTo>
                  <a:pt x="5099" y="12857"/>
                </a:lnTo>
                <a:lnTo>
                  <a:pt x="5053" y="12954"/>
                </a:lnTo>
                <a:close/>
                <a:moveTo>
                  <a:pt x="0" y="10807"/>
                </a:moveTo>
                <a:lnTo>
                  <a:pt x="0" y="6809"/>
                </a:lnTo>
                <a:lnTo>
                  <a:pt x="64" y="6754"/>
                </a:lnTo>
                <a:lnTo>
                  <a:pt x="126" y="6698"/>
                </a:lnTo>
                <a:lnTo>
                  <a:pt x="156" y="6669"/>
                </a:lnTo>
                <a:lnTo>
                  <a:pt x="185" y="6639"/>
                </a:lnTo>
                <a:lnTo>
                  <a:pt x="214" y="6609"/>
                </a:lnTo>
                <a:lnTo>
                  <a:pt x="243" y="6579"/>
                </a:lnTo>
                <a:lnTo>
                  <a:pt x="270" y="6547"/>
                </a:lnTo>
                <a:lnTo>
                  <a:pt x="297" y="6515"/>
                </a:lnTo>
                <a:lnTo>
                  <a:pt x="325" y="6483"/>
                </a:lnTo>
                <a:lnTo>
                  <a:pt x="351" y="6450"/>
                </a:lnTo>
                <a:lnTo>
                  <a:pt x="375" y="6417"/>
                </a:lnTo>
                <a:lnTo>
                  <a:pt x="401" y="6383"/>
                </a:lnTo>
                <a:lnTo>
                  <a:pt x="426" y="6348"/>
                </a:lnTo>
                <a:lnTo>
                  <a:pt x="449" y="6314"/>
                </a:lnTo>
                <a:lnTo>
                  <a:pt x="472" y="6279"/>
                </a:lnTo>
                <a:lnTo>
                  <a:pt x="495" y="6243"/>
                </a:lnTo>
                <a:lnTo>
                  <a:pt x="517" y="6206"/>
                </a:lnTo>
                <a:lnTo>
                  <a:pt x="538" y="6168"/>
                </a:lnTo>
                <a:lnTo>
                  <a:pt x="558" y="6131"/>
                </a:lnTo>
                <a:lnTo>
                  <a:pt x="579" y="6093"/>
                </a:lnTo>
                <a:lnTo>
                  <a:pt x="599" y="6054"/>
                </a:lnTo>
                <a:lnTo>
                  <a:pt x="618" y="6014"/>
                </a:lnTo>
                <a:lnTo>
                  <a:pt x="635" y="5974"/>
                </a:lnTo>
                <a:lnTo>
                  <a:pt x="652" y="5933"/>
                </a:lnTo>
                <a:lnTo>
                  <a:pt x="670" y="5892"/>
                </a:lnTo>
                <a:lnTo>
                  <a:pt x="685" y="5850"/>
                </a:lnTo>
                <a:lnTo>
                  <a:pt x="701" y="5808"/>
                </a:lnTo>
                <a:lnTo>
                  <a:pt x="716" y="5765"/>
                </a:lnTo>
                <a:lnTo>
                  <a:pt x="730" y="5722"/>
                </a:lnTo>
                <a:lnTo>
                  <a:pt x="743" y="5677"/>
                </a:lnTo>
                <a:lnTo>
                  <a:pt x="870" y="5772"/>
                </a:lnTo>
                <a:lnTo>
                  <a:pt x="1003" y="5877"/>
                </a:lnTo>
                <a:lnTo>
                  <a:pt x="1140" y="5988"/>
                </a:lnTo>
                <a:lnTo>
                  <a:pt x="1280" y="6106"/>
                </a:lnTo>
                <a:lnTo>
                  <a:pt x="1422" y="6230"/>
                </a:lnTo>
                <a:lnTo>
                  <a:pt x="1568" y="6360"/>
                </a:lnTo>
                <a:lnTo>
                  <a:pt x="1715" y="6492"/>
                </a:lnTo>
                <a:lnTo>
                  <a:pt x="1862" y="6630"/>
                </a:lnTo>
                <a:lnTo>
                  <a:pt x="2012" y="6770"/>
                </a:lnTo>
                <a:lnTo>
                  <a:pt x="2161" y="6913"/>
                </a:lnTo>
                <a:lnTo>
                  <a:pt x="2309" y="7056"/>
                </a:lnTo>
                <a:lnTo>
                  <a:pt x="2456" y="7202"/>
                </a:lnTo>
                <a:lnTo>
                  <a:pt x="2604" y="7347"/>
                </a:lnTo>
                <a:lnTo>
                  <a:pt x="2746" y="7491"/>
                </a:lnTo>
                <a:lnTo>
                  <a:pt x="2888" y="7634"/>
                </a:lnTo>
                <a:lnTo>
                  <a:pt x="3025" y="7775"/>
                </a:lnTo>
                <a:lnTo>
                  <a:pt x="3289" y="8047"/>
                </a:lnTo>
                <a:lnTo>
                  <a:pt x="3531" y="8302"/>
                </a:lnTo>
                <a:lnTo>
                  <a:pt x="3749" y="8534"/>
                </a:lnTo>
                <a:lnTo>
                  <a:pt x="3938" y="8737"/>
                </a:lnTo>
                <a:lnTo>
                  <a:pt x="4092" y="8905"/>
                </a:lnTo>
                <a:lnTo>
                  <a:pt x="4207" y="9032"/>
                </a:lnTo>
                <a:lnTo>
                  <a:pt x="4281" y="9112"/>
                </a:lnTo>
                <a:lnTo>
                  <a:pt x="4307" y="9141"/>
                </a:lnTo>
                <a:lnTo>
                  <a:pt x="4295" y="9153"/>
                </a:lnTo>
                <a:lnTo>
                  <a:pt x="4267" y="9186"/>
                </a:lnTo>
                <a:lnTo>
                  <a:pt x="4217" y="9238"/>
                </a:lnTo>
                <a:lnTo>
                  <a:pt x="4153" y="9305"/>
                </a:lnTo>
                <a:lnTo>
                  <a:pt x="4073" y="9387"/>
                </a:lnTo>
                <a:lnTo>
                  <a:pt x="3978" y="9481"/>
                </a:lnTo>
                <a:lnTo>
                  <a:pt x="3925" y="9531"/>
                </a:lnTo>
                <a:lnTo>
                  <a:pt x="3870" y="9583"/>
                </a:lnTo>
                <a:lnTo>
                  <a:pt x="3812" y="9638"/>
                </a:lnTo>
                <a:lnTo>
                  <a:pt x="3750" y="9693"/>
                </a:lnTo>
                <a:lnTo>
                  <a:pt x="3687" y="9749"/>
                </a:lnTo>
                <a:lnTo>
                  <a:pt x="3620" y="9805"/>
                </a:lnTo>
                <a:lnTo>
                  <a:pt x="3553" y="9861"/>
                </a:lnTo>
                <a:lnTo>
                  <a:pt x="3482" y="9919"/>
                </a:lnTo>
                <a:lnTo>
                  <a:pt x="3410" y="9975"/>
                </a:lnTo>
                <a:lnTo>
                  <a:pt x="3336" y="10031"/>
                </a:lnTo>
                <a:lnTo>
                  <a:pt x="3260" y="10086"/>
                </a:lnTo>
                <a:lnTo>
                  <a:pt x="3183" y="10139"/>
                </a:lnTo>
                <a:lnTo>
                  <a:pt x="3105" y="10191"/>
                </a:lnTo>
                <a:lnTo>
                  <a:pt x="3026" y="10241"/>
                </a:lnTo>
                <a:lnTo>
                  <a:pt x="2945" y="10289"/>
                </a:lnTo>
                <a:lnTo>
                  <a:pt x="2865" y="10335"/>
                </a:lnTo>
                <a:lnTo>
                  <a:pt x="2782" y="10377"/>
                </a:lnTo>
                <a:lnTo>
                  <a:pt x="2700" y="10417"/>
                </a:lnTo>
                <a:lnTo>
                  <a:pt x="2618" y="10451"/>
                </a:lnTo>
                <a:lnTo>
                  <a:pt x="2536" y="10485"/>
                </a:lnTo>
                <a:lnTo>
                  <a:pt x="2465" y="10509"/>
                </a:lnTo>
                <a:lnTo>
                  <a:pt x="2393" y="10533"/>
                </a:lnTo>
                <a:lnTo>
                  <a:pt x="2321" y="10557"/>
                </a:lnTo>
                <a:lnTo>
                  <a:pt x="2249" y="10578"/>
                </a:lnTo>
                <a:lnTo>
                  <a:pt x="2175" y="10600"/>
                </a:lnTo>
                <a:lnTo>
                  <a:pt x="2102" y="10618"/>
                </a:lnTo>
                <a:lnTo>
                  <a:pt x="2027" y="10637"/>
                </a:lnTo>
                <a:lnTo>
                  <a:pt x="1953" y="10654"/>
                </a:lnTo>
                <a:lnTo>
                  <a:pt x="1878" y="10672"/>
                </a:lnTo>
                <a:lnTo>
                  <a:pt x="1802" y="10686"/>
                </a:lnTo>
                <a:lnTo>
                  <a:pt x="1727" y="10700"/>
                </a:lnTo>
                <a:lnTo>
                  <a:pt x="1650" y="10713"/>
                </a:lnTo>
                <a:lnTo>
                  <a:pt x="1572" y="10726"/>
                </a:lnTo>
                <a:lnTo>
                  <a:pt x="1494" y="10736"/>
                </a:lnTo>
                <a:lnTo>
                  <a:pt x="1417" y="10748"/>
                </a:lnTo>
                <a:lnTo>
                  <a:pt x="1339" y="10757"/>
                </a:lnTo>
                <a:lnTo>
                  <a:pt x="1259" y="10765"/>
                </a:lnTo>
                <a:lnTo>
                  <a:pt x="1179" y="10774"/>
                </a:lnTo>
                <a:lnTo>
                  <a:pt x="1099" y="10780"/>
                </a:lnTo>
                <a:lnTo>
                  <a:pt x="1019" y="10787"/>
                </a:lnTo>
                <a:lnTo>
                  <a:pt x="936" y="10791"/>
                </a:lnTo>
                <a:lnTo>
                  <a:pt x="854" y="10797"/>
                </a:lnTo>
                <a:lnTo>
                  <a:pt x="772" y="10800"/>
                </a:lnTo>
                <a:lnTo>
                  <a:pt x="688" y="10804"/>
                </a:lnTo>
                <a:lnTo>
                  <a:pt x="520" y="10808"/>
                </a:lnTo>
                <a:lnTo>
                  <a:pt x="349" y="10810"/>
                </a:lnTo>
                <a:lnTo>
                  <a:pt x="176" y="10810"/>
                </a:lnTo>
                <a:lnTo>
                  <a:pt x="0" y="10807"/>
                </a:lnTo>
                <a:close/>
                <a:moveTo>
                  <a:pt x="0" y="6453"/>
                </a:moveTo>
                <a:lnTo>
                  <a:pt x="0" y="4995"/>
                </a:lnTo>
                <a:lnTo>
                  <a:pt x="124" y="5109"/>
                </a:lnTo>
                <a:lnTo>
                  <a:pt x="234" y="5209"/>
                </a:lnTo>
                <a:lnTo>
                  <a:pt x="329" y="5296"/>
                </a:lnTo>
                <a:lnTo>
                  <a:pt x="410" y="5368"/>
                </a:lnTo>
                <a:lnTo>
                  <a:pt x="473" y="5425"/>
                </a:lnTo>
                <a:lnTo>
                  <a:pt x="521" y="5467"/>
                </a:lnTo>
                <a:lnTo>
                  <a:pt x="550" y="5491"/>
                </a:lnTo>
                <a:lnTo>
                  <a:pt x="560" y="5500"/>
                </a:lnTo>
                <a:lnTo>
                  <a:pt x="553" y="5523"/>
                </a:lnTo>
                <a:lnTo>
                  <a:pt x="533" y="5587"/>
                </a:lnTo>
                <a:lnTo>
                  <a:pt x="515" y="5631"/>
                </a:lnTo>
                <a:lnTo>
                  <a:pt x="495" y="5684"/>
                </a:lnTo>
                <a:lnTo>
                  <a:pt x="471" y="5743"/>
                </a:lnTo>
                <a:lnTo>
                  <a:pt x="440" y="5810"/>
                </a:lnTo>
                <a:lnTo>
                  <a:pt x="406" y="5880"/>
                </a:lnTo>
                <a:lnTo>
                  <a:pt x="365" y="5957"/>
                </a:lnTo>
                <a:lnTo>
                  <a:pt x="342" y="5995"/>
                </a:lnTo>
                <a:lnTo>
                  <a:pt x="319" y="6034"/>
                </a:lnTo>
                <a:lnTo>
                  <a:pt x="295" y="6075"/>
                </a:lnTo>
                <a:lnTo>
                  <a:pt x="267" y="6116"/>
                </a:lnTo>
                <a:lnTo>
                  <a:pt x="240" y="6158"/>
                </a:lnTo>
                <a:lnTo>
                  <a:pt x="211" y="6200"/>
                </a:lnTo>
                <a:lnTo>
                  <a:pt x="179" y="6242"/>
                </a:lnTo>
                <a:lnTo>
                  <a:pt x="147" y="6285"/>
                </a:lnTo>
                <a:lnTo>
                  <a:pt x="113" y="6327"/>
                </a:lnTo>
                <a:lnTo>
                  <a:pt x="77" y="6370"/>
                </a:lnTo>
                <a:lnTo>
                  <a:pt x="39" y="6411"/>
                </a:lnTo>
                <a:lnTo>
                  <a:pt x="0" y="6453"/>
                </a:lnTo>
                <a:close/>
              </a:path>
            </a:pathLst>
          </a:custGeom>
          <a:solidFill>
            <a:schemeClr val="tx1">
              <a:alpha val="12000"/>
            </a:schemeClr>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0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3443320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188236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2352626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1838638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4546927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75506516"/>
      </p:ext>
    </p:extLst>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116769279"/>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 id="2147484341" r:id="rId13"/>
    <p:sldLayoutId id="2147484342" r:id="rId14"/>
    <p:sldLayoutId id="2147484343" r:id="rId15"/>
    <p:sldLayoutId id="2147484344" r:id="rId16"/>
    <p:sldLayoutId id="2147484345" r:id="rId17"/>
    <p:sldLayoutId id="2147484346" r:id="rId18"/>
    <p:sldLayoutId id="2147484347" r:id="rId19"/>
    <p:sldLayoutId id="2147484348" r:id="rId20"/>
    <p:sldLayoutId id="2147484349" r:id="rId21"/>
    <p:sldLayoutId id="2147484350" r:id="rId22"/>
    <p:sldLayoutId id="2147484351" r:id="rId23"/>
    <p:sldLayoutId id="2147484352" r:id="rId24"/>
    <p:sldLayoutId id="2147484264" r:id="rId25"/>
    <p:sldLayoutId id="2147484267" r:id="rId26"/>
    <p:sldLayoutId id="2147484266" r:id="rId27"/>
    <p:sldLayoutId id="2147484268" r:id="rId28"/>
    <p:sldLayoutId id="2147484269" r:id="rId29"/>
    <p:sldLayoutId id="2147484270" r:id="rId30"/>
    <p:sldLayoutId id="2147484271" r:id="rId31"/>
    <p:sldLayoutId id="2147484299" r:id="rId32"/>
    <p:sldLayoutId id="2147484300" r:id="rId3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5.jpg"/><Relationship Id="rId1" Type="http://schemas.openxmlformats.org/officeDocument/2006/relationships/slideLayout" Target="../slideLayouts/slideLayout2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8.jpg"/><Relationship Id="rId1" Type="http://schemas.openxmlformats.org/officeDocument/2006/relationships/slideLayout" Target="../slideLayouts/slideLayout24.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1920F65-F194-45B1-92EF-451F3EEDEF7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487" b="8487"/>
          <a:stretch>
            <a:fillRect/>
          </a:stretch>
        </p:blipFill>
        <p:spPr/>
      </p:pic>
      <p:sp>
        <p:nvSpPr>
          <p:cNvPr id="21" name="Прямоугольник 51">
            <a:extLst>
              <a:ext uri="{FF2B5EF4-FFF2-40B4-BE49-F238E27FC236}">
                <a16:creationId xmlns:a16="http://schemas.microsoft.com/office/drawing/2014/main" id="{0AA151B0-4197-4584-A1F4-ED05FF6BA080}"/>
              </a:ext>
            </a:extLst>
          </p:cNvPr>
          <p:cNvSpPr/>
          <p:nvPr/>
        </p:nvSpPr>
        <p:spPr>
          <a:xfrm>
            <a:off x="1881" y="0"/>
            <a:ext cx="12190119" cy="6858000"/>
          </a:xfrm>
          <a:prstGeom prst="rect">
            <a:avLst/>
          </a:prstGeom>
          <a:solidFill>
            <a:srgbClr val="FF4B65">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Group 6">
            <a:extLst>
              <a:ext uri="{FF2B5EF4-FFF2-40B4-BE49-F238E27FC236}">
                <a16:creationId xmlns:a16="http://schemas.microsoft.com/office/drawing/2014/main" id="{1FC8D564-C4D0-496B-BEFE-577C8CD35A58}"/>
              </a:ext>
            </a:extLst>
          </p:cNvPr>
          <p:cNvGrpSpPr/>
          <p:nvPr/>
        </p:nvGrpSpPr>
        <p:grpSpPr>
          <a:xfrm>
            <a:off x="1053810" y="1849322"/>
            <a:ext cx="9697764" cy="2859686"/>
            <a:chOff x="1726901" y="2774411"/>
            <a:chExt cx="6123431" cy="4290190"/>
          </a:xfrm>
        </p:grpSpPr>
        <p:sp>
          <p:nvSpPr>
            <p:cNvPr id="11" name="TextBox 10">
              <a:extLst>
                <a:ext uri="{FF2B5EF4-FFF2-40B4-BE49-F238E27FC236}">
                  <a16:creationId xmlns:a16="http://schemas.microsoft.com/office/drawing/2014/main" id="{95255E91-B854-4C13-A140-2581DD76B022}"/>
                </a:ext>
              </a:extLst>
            </p:cNvPr>
            <p:cNvSpPr txBox="1"/>
            <p:nvPr/>
          </p:nvSpPr>
          <p:spPr>
            <a:xfrm>
              <a:off x="1726901" y="2774411"/>
              <a:ext cx="3874455" cy="3678112"/>
            </a:xfrm>
            <a:prstGeom prst="rect">
              <a:avLst/>
            </a:prstGeom>
            <a:noFill/>
          </p:spPr>
          <p:txBody>
            <a:bodyPr wrap="square">
              <a:spAutoFit/>
            </a:bodyPr>
            <a:lstStyle/>
            <a:p>
              <a:r>
                <a:rPr lang="en-US" sz="7666" b="1" dirty="0">
                  <a:solidFill>
                    <a:schemeClr val="bg1"/>
                  </a:solidFill>
                  <a:latin typeface="Arial" panose="020B0604020202020204" pitchFamily="34" charset="0"/>
                  <a:cs typeface="Arial" panose="020B0604020202020204" pitchFamily="34" charset="0"/>
                </a:rPr>
                <a:t>EASTER</a:t>
              </a:r>
              <a:br>
                <a:rPr lang="en-US" sz="7666" b="1" dirty="0">
                  <a:solidFill>
                    <a:schemeClr val="bg1"/>
                  </a:solidFill>
                  <a:latin typeface="Arial" panose="020B0604020202020204" pitchFamily="34" charset="0"/>
                  <a:cs typeface="Arial" panose="020B0604020202020204" pitchFamily="34" charset="0"/>
                </a:rPr>
              </a:br>
              <a:r>
                <a:rPr lang="en-US" sz="7666" b="1" dirty="0">
                  <a:solidFill>
                    <a:schemeClr val="bg1"/>
                  </a:solidFill>
                  <a:latin typeface="Arial" panose="020B0604020202020204" pitchFamily="34" charset="0"/>
                  <a:cs typeface="Arial" panose="020B0604020202020204" pitchFamily="34" charset="0"/>
                </a:rPr>
                <a:t>TRADITIONS</a:t>
              </a:r>
              <a:endParaRPr lang="ru-RU" sz="7666" b="1"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218FC1C-AD0A-4449-8B59-A44A11676FBD}"/>
                </a:ext>
              </a:extLst>
            </p:cNvPr>
            <p:cNvSpPr txBox="1"/>
            <p:nvPr/>
          </p:nvSpPr>
          <p:spPr>
            <a:xfrm>
              <a:off x="1833997" y="6371997"/>
              <a:ext cx="6016335" cy="692604"/>
            </a:xfrm>
            <a:prstGeom prst="rect">
              <a:avLst/>
            </a:prstGeom>
            <a:no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EASTER POWERPOINT</a:t>
              </a:r>
              <a:endParaRPr lang="ru-RU" sz="2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5590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Дуга 17"/>
          <p:cNvSpPr/>
          <p:nvPr/>
        </p:nvSpPr>
        <p:spPr>
          <a:xfrm>
            <a:off x="7119344" y="5310894"/>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19" name="Дуга 18"/>
          <p:cNvSpPr/>
          <p:nvPr/>
        </p:nvSpPr>
        <p:spPr>
          <a:xfrm>
            <a:off x="7119344" y="5304348"/>
            <a:ext cx="659407" cy="659476"/>
          </a:xfrm>
          <a:prstGeom prst="arc">
            <a:avLst>
              <a:gd name="adj1" fmla="val 5630476"/>
              <a:gd name="adj2" fmla="val 10977877"/>
            </a:avLst>
          </a:prstGeom>
          <a:ln w="1524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0" name="Прямоугольник 19"/>
          <p:cNvSpPr/>
          <p:nvPr/>
        </p:nvSpPr>
        <p:spPr>
          <a:xfrm>
            <a:off x="7209951" y="5526859"/>
            <a:ext cx="503232" cy="502573"/>
          </a:xfrm>
          <a:prstGeom prst="rect">
            <a:avLst/>
          </a:prstGeom>
        </p:spPr>
        <p:txBody>
          <a:bodyPr wrap="square">
            <a:spAutoFit/>
          </a:bodyPr>
          <a:lstStyle/>
          <a:p>
            <a:pPr algn="ctr"/>
            <a:r>
              <a:rPr lang="en-US" sz="1333" b="1" dirty="0">
                <a:solidFill>
                  <a:schemeClr val="accent1"/>
                </a:solidFill>
                <a:latin typeface="Arial" panose="020B0604020202020204" pitchFamily="34" charset="0"/>
                <a:ea typeface="Aller" charset="0"/>
                <a:cs typeface="Arial" panose="020B0604020202020204" pitchFamily="34" charset="0"/>
              </a:rPr>
              <a:t>21%</a:t>
            </a:r>
            <a:endParaRPr lang="ru-RU" sz="1333" b="1" dirty="0">
              <a:solidFill>
                <a:schemeClr val="accent1"/>
              </a:solidFill>
              <a:latin typeface="Arial" panose="020B0604020202020204" pitchFamily="34" charset="0"/>
              <a:ea typeface="Aller" charset="0"/>
              <a:cs typeface="Arial" panose="020B0604020202020204" pitchFamily="34" charset="0"/>
            </a:endParaRPr>
          </a:p>
        </p:txBody>
      </p:sp>
      <p:sp>
        <p:nvSpPr>
          <p:cNvPr id="21" name="Дуга 20"/>
          <p:cNvSpPr/>
          <p:nvPr/>
        </p:nvSpPr>
        <p:spPr>
          <a:xfrm>
            <a:off x="7980597"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22" name="Дуга 21"/>
          <p:cNvSpPr/>
          <p:nvPr/>
        </p:nvSpPr>
        <p:spPr>
          <a:xfrm>
            <a:off x="7980597" y="5304348"/>
            <a:ext cx="659407" cy="659476"/>
          </a:xfrm>
          <a:prstGeom prst="arc">
            <a:avLst>
              <a:gd name="adj1" fmla="val 5214011"/>
              <a:gd name="adj2" fmla="val 13423493"/>
            </a:avLst>
          </a:prstGeom>
          <a:ln w="1524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3" name="Прямоугольник 22"/>
          <p:cNvSpPr/>
          <p:nvPr/>
        </p:nvSpPr>
        <p:spPr>
          <a:xfrm>
            <a:off x="8071204" y="5526859"/>
            <a:ext cx="503232" cy="502573"/>
          </a:xfrm>
          <a:prstGeom prst="rect">
            <a:avLst/>
          </a:prstGeom>
        </p:spPr>
        <p:txBody>
          <a:bodyPr wrap="square">
            <a:spAutoFit/>
          </a:bodyPr>
          <a:lstStyle/>
          <a:p>
            <a:pPr algn="ctr"/>
            <a:r>
              <a:rPr lang="en-US" sz="1333" b="1" dirty="0">
                <a:solidFill>
                  <a:schemeClr val="accent2"/>
                </a:solidFill>
                <a:latin typeface="Arial" panose="020B0604020202020204" pitchFamily="34" charset="0"/>
                <a:ea typeface="Aller" charset="0"/>
                <a:cs typeface="Arial" panose="020B0604020202020204" pitchFamily="34" charset="0"/>
              </a:rPr>
              <a:t>40%</a:t>
            </a:r>
            <a:endParaRPr lang="ru-RU" sz="1333" b="1" dirty="0">
              <a:solidFill>
                <a:schemeClr val="accent2"/>
              </a:solidFill>
              <a:latin typeface="Arial" panose="020B0604020202020204" pitchFamily="34" charset="0"/>
              <a:ea typeface="Aller" charset="0"/>
              <a:cs typeface="Arial" panose="020B0604020202020204" pitchFamily="34" charset="0"/>
            </a:endParaRPr>
          </a:p>
        </p:txBody>
      </p:sp>
      <p:sp>
        <p:nvSpPr>
          <p:cNvPr id="24" name="Дуга 23"/>
          <p:cNvSpPr/>
          <p:nvPr/>
        </p:nvSpPr>
        <p:spPr>
          <a:xfrm>
            <a:off x="8848819"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25" name="Дуга 24"/>
          <p:cNvSpPr/>
          <p:nvPr/>
        </p:nvSpPr>
        <p:spPr>
          <a:xfrm>
            <a:off x="8848819" y="5304348"/>
            <a:ext cx="659407" cy="659476"/>
          </a:xfrm>
          <a:prstGeom prst="arc">
            <a:avLst>
              <a:gd name="adj1" fmla="val 5581310"/>
              <a:gd name="adj2" fmla="val 16483869"/>
            </a:avLst>
          </a:prstGeom>
          <a:ln w="152400" cap="rnd">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6" name="Прямоугольник 25"/>
          <p:cNvSpPr/>
          <p:nvPr/>
        </p:nvSpPr>
        <p:spPr>
          <a:xfrm>
            <a:off x="8939426" y="5526859"/>
            <a:ext cx="503232" cy="502573"/>
          </a:xfrm>
          <a:prstGeom prst="rect">
            <a:avLst/>
          </a:prstGeom>
        </p:spPr>
        <p:txBody>
          <a:bodyPr wrap="square">
            <a:spAutoFit/>
          </a:bodyPr>
          <a:lstStyle/>
          <a:p>
            <a:pPr algn="ctr"/>
            <a:r>
              <a:rPr lang="ru-RU" sz="1333" b="1" dirty="0">
                <a:solidFill>
                  <a:schemeClr val="accent3"/>
                </a:solidFill>
                <a:latin typeface="Arial" panose="020B0604020202020204" pitchFamily="34" charset="0"/>
                <a:ea typeface="Aller" charset="0"/>
                <a:cs typeface="Arial" panose="020B0604020202020204" pitchFamily="34" charset="0"/>
              </a:rPr>
              <a:t>52</a:t>
            </a:r>
            <a:r>
              <a:rPr lang="en-US" sz="1333" b="1" dirty="0">
                <a:solidFill>
                  <a:schemeClr val="accent3"/>
                </a:solidFill>
                <a:latin typeface="Arial" panose="020B0604020202020204" pitchFamily="34" charset="0"/>
                <a:ea typeface="Aller" charset="0"/>
                <a:cs typeface="Arial" panose="020B0604020202020204" pitchFamily="34" charset="0"/>
              </a:rPr>
              <a:t>%</a:t>
            </a:r>
            <a:endParaRPr lang="ru-RU" sz="1333" b="1" dirty="0">
              <a:solidFill>
                <a:schemeClr val="accent3"/>
              </a:solidFill>
              <a:latin typeface="Arial" panose="020B0604020202020204" pitchFamily="34" charset="0"/>
              <a:ea typeface="Aller" charset="0"/>
              <a:cs typeface="Arial" panose="020B0604020202020204" pitchFamily="34" charset="0"/>
            </a:endParaRPr>
          </a:p>
        </p:txBody>
      </p:sp>
      <p:sp>
        <p:nvSpPr>
          <p:cNvPr id="27" name="Дуга 26"/>
          <p:cNvSpPr/>
          <p:nvPr/>
        </p:nvSpPr>
        <p:spPr>
          <a:xfrm>
            <a:off x="9724618"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28" name="Дуга 27"/>
          <p:cNvSpPr/>
          <p:nvPr/>
        </p:nvSpPr>
        <p:spPr>
          <a:xfrm>
            <a:off x="9724618" y="5304348"/>
            <a:ext cx="659407" cy="659476"/>
          </a:xfrm>
          <a:prstGeom prst="arc">
            <a:avLst>
              <a:gd name="adj1" fmla="val 5581310"/>
              <a:gd name="adj2" fmla="val 18368924"/>
            </a:avLst>
          </a:prstGeom>
          <a:ln w="152400" cap="rnd">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9" name="Прямоугольник 28"/>
          <p:cNvSpPr/>
          <p:nvPr/>
        </p:nvSpPr>
        <p:spPr>
          <a:xfrm>
            <a:off x="9815225" y="5526859"/>
            <a:ext cx="503232" cy="502573"/>
          </a:xfrm>
          <a:prstGeom prst="rect">
            <a:avLst/>
          </a:prstGeom>
        </p:spPr>
        <p:txBody>
          <a:bodyPr wrap="square">
            <a:spAutoFit/>
          </a:bodyPr>
          <a:lstStyle/>
          <a:p>
            <a:pPr algn="ctr"/>
            <a:r>
              <a:rPr lang="en-US" sz="1333" b="1" dirty="0">
                <a:solidFill>
                  <a:schemeClr val="accent4"/>
                </a:solidFill>
                <a:latin typeface="Arial" panose="020B0604020202020204" pitchFamily="34" charset="0"/>
                <a:ea typeface="Aller" charset="0"/>
                <a:cs typeface="Arial" panose="020B0604020202020204" pitchFamily="34" charset="0"/>
              </a:rPr>
              <a:t>67%</a:t>
            </a:r>
            <a:endParaRPr lang="ru-RU" sz="1333" b="1" dirty="0">
              <a:solidFill>
                <a:schemeClr val="accent4"/>
              </a:solidFill>
              <a:latin typeface="Arial" panose="020B0604020202020204" pitchFamily="34" charset="0"/>
              <a:ea typeface="Aller" charset="0"/>
              <a:cs typeface="Arial" panose="020B0604020202020204" pitchFamily="34" charset="0"/>
            </a:endParaRPr>
          </a:p>
        </p:txBody>
      </p:sp>
      <p:sp>
        <p:nvSpPr>
          <p:cNvPr id="30" name="Дуга 29"/>
          <p:cNvSpPr/>
          <p:nvPr/>
        </p:nvSpPr>
        <p:spPr>
          <a:xfrm>
            <a:off x="10591436"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1" name="Дуга 30"/>
          <p:cNvSpPr/>
          <p:nvPr/>
        </p:nvSpPr>
        <p:spPr>
          <a:xfrm>
            <a:off x="10591436" y="5304348"/>
            <a:ext cx="659407" cy="659476"/>
          </a:xfrm>
          <a:prstGeom prst="arc">
            <a:avLst>
              <a:gd name="adj1" fmla="val 5581310"/>
              <a:gd name="adj2" fmla="val 21416245"/>
            </a:avLst>
          </a:prstGeom>
          <a:ln w="152400" cap="rnd">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2" name="Прямоугольник 31"/>
          <p:cNvSpPr/>
          <p:nvPr/>
        </p:nvSpPr>
        <p:spPr>
          <a:xfrm>
            <a:off x="10682043" y="5526859"/>
            <a:ext cx="503232" cy="502573"/>
          </a:xfrm>
          <a:prstGeom prst="rect">
            <a:avLst/>
          </a:prstGeom>
        </p:spPr>
        <p:txBody>
          <a:bodyPr wrap="square">
            <a:spAutoFit/>
          </a:bodyPr>
          <a:lstStyle/>
          <a:p>
            <a:pPr algn="ctr"/>
            <a:r>
              <a:rPr lang="en-US" sz="1333" b="1" dirty="0">
                <a:solidFill>
                  <a:schemeClr val="accent5"/>
                </a:solidFill>
                <a:latin typeface="Arial" panose="020B0604020202020204" pitchFamily="34" charset="0"/>
                <a:ea typeface="Aller" charset="0"/>
                <a:cs typeface="Arial" panose="020B0604020202020204" pitchFamily="34" charset="0"/>
              </a:rPr>
              <a:t>85%</a:t>
            </a:r>
            <a:endParaRPr lang="ru-RU" sz="1333" b="1" dirty="0">
              <a:solidFill>
                <a:schemeClr val="accent5"/>
              </a:solidFill>
              <a:latin typeface="Arial" panose="020B0604020202020204" pitchFamily="34" charset="0"/>
              <a:ea typeface="Aller" charset="0"/>
              <a:cs typeface="Arial" panose="020B0604020202020204" pitchFamily="34" charset="0"/>
            </a:endParaRPr>
          </a:p>
        </p:txBody>
      </p:sp>
      <p:pic>
        <p:nvPicPr>
          <p:cNvPr id="4" name="Picture Placeholder 3">
            <a:extLst>
              <a:ext uri="{FF2B5EF4-FFF2-40B4-BE49-F238E27FC236}">
                <a16:creationId xmlns:a16="http://schemas.microsoft.com/office/drawing/2014/main" id="{899706C8-6786-4F71-AF99-AB589CEA3BDE}"/>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3003" r="13003"/>
          <a:stretch/>
        </p:blipFill>
        <p:spPr/>
      </p:pic>
      <p:sp>
        <p:nvSpPr>
          <p:cNvPr id="33" name="Прямоугольник 17">
            <a:extLst>
              <a:ext uri="{FF2B5EF4-FFF2-40B4-BE49-F238E27FC236}">
                <a16:creationId xmlns:a16="http://schemas.microsoft.com/office/drawing/2014/main" id="{EB481A16-AB7E-4941-BABB-834E1A4FA5D3}"/>
              </a:ext>
            </a:extLst>
          </p:cNvPr>
          <p:cNvSpPr/>
          <p:nvPr/>
        </p:nvSpPr>
        <p:spPr>
          <a:xfrm>
            <a:off x="6992161" y="690933"/>
            <a:ext cx="3661833" cy="605230"/>
          </a:xfrm>
          <a:prstGeom prst="rect">
            <a:avLst/>
          </a:prstGeom>
        </p:spPr>
        <p:txBody>
          <a:bodyPr wrap="square">
            <a:spAutoFit/>
          </a:bodyPr>
          <a:lstStyle/>
          <a:p>
            <a:pPr algn="just"/>
            <a:r>
              <a:rPr lang="en-US" sz="3333" b="1" dirty="0" err="1">
                <a:solidFill>
                  <a:schemeClr val="tx1">
                    <a:lumMod val="75000"/>
                    <a:lumOff val="25000"/>
                  </a:schemeClr>
                </a:solidFill>
                <a:latin typeface="Arial" panose="020B0604020202020204" pitchFamily="34" charset="0"/>
                <a:cs typeface="Arial" panose="020B0604020202020204" pitchFamily="34" charset="0"/>
              </a:rPr>
              <a:t>Lorem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r>
              <a:rPr lang="en-US" sz="3333" b="1" dirty="0" err="1">
                <a:solidFill>
                  <a:schemeClr val="tx1">
                    <a:lumMod val="75000"/>
                    <a:lumOff val="25000"/>
                  </a:schemeClr>
                </a:solidFill>
                <a:latin typeface="Arial" panose="020B0604020202020204" pitchFamily="34" charset="0"/>
                <a:cs typeface="Arial" panose="020B0604020202020204" pitchFamily="34" charset="0"/>
              </a:rPr>
              <a:t>Ipsum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endParaRPr lang="ru-RU" sz="33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4" name="Текст 4">
            <a:extLst>
              <a:ext uri="{FF2B5EF4-FFF2-40B4-BE49-F238E27FC236}">
                <a16:creationId xmlns:a16="http://schemas.microsoft.com/office/drawing/2014/main" id="{82DBDCAD-105A-4B4E-94D6-BED1CAD87F3E}"/>
              </a:ext>
            </a:extLst>
          </p:cNvPr>
          <p:cNvSpPr txBox="1">
            <a:spLocks/>
          </p:cNvSpPr>
          <p:nvPr/>
        </p:nvSpPr>
        <p:spPr>
          <a:xfrm>
            <a:off x="6991277" y="1271906"/>
            <a:ext cx="4673392" cy="3479470"/>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200000"/>
              </a:lnSpc>
              <a:spcAft>
                <a:spcPts val="0"/>
              </a:spcAft>
              <a:buNone/>
            </a:pPr>
            <a:r>
              <a:rPr lang="en-US" sz="1333" dirty="0">
                <a:solidFill>
                  <a:schemeClr val="tx1">
                    <a:lumMod val="75000"/>
                    <a:lumOff val="25000"/>
                  </a:schemeClr>
                </a:solidFill>
                <a:latin typeface="Arial" panose="020B0604020202020204" pitchFamily="34" charset="0"/>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spTree>
    <p:extLst>
      <p:ext uri="{BB962C8B-B14F-4D97-AF65-F5344CB8AC3E}">
        <p14:creationId xmlns:p14="http://schemas.microsoft.com/office/powerpoint/2010/main" val="1627240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Дуга 28"/>
          <p:cNvSpPr/>
          <p:nvPr/>
        </p:nvSpPr>
        <p:spPr>
          <a:xfrm>
            <a:off x="837499" y="5310894"/>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0" name="Дуга 29"/>
          <p:cNvSpPr/>
          <p:nvPr/>
        </p:nvSpPr>
        <p:spPr>
          <a:xfrm>
            <a:off x="837499" y="5304348"/>
            <a:ext cx="659407" cy="659476"/>
          </a:xfrm>
          <a:prstGeom prst="arc">
            <a:avLst>
              <a:gd name="adj1" fmla="val 5630476"/>
              <a:gd name="adj2" fmla="val 10977877"/>
            </a:avLst>
          </a:prstGeom>
          <a:ln w="1524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1" name="Прямоугольник 30"/>
          <p:cNvSpPr/>
          <p:nvPr/>
        </p:nvSpPr>
        <p:spPr>
          <a:xfrm>
            <a:off x="928106" y="5526859"/>
            <a:ext cx="503232" cy="502573"/>
          </a:xfrm>
          <a:prstGeom prst="rect">
            <a:avLst/>
          </a:prstGeom>
        </p:spPr>
        <p:txBody>
          <a:bodyPr wrap="square">
            <a:spAutoFit/>
          </a:bodyPr>
          <a:lstStyle/>
          <a:p>
            <a:pPr algn="ctr"/>
            <a:r>
              <a:rPr lang="en-US" sz="1333" b="1" dirty="0">
                <a:solidFill>
                  <a:schemeClr val="accent1"/>
                </a:solidFill>
                <a:latin typeface="Arial" panose="020B0604020202020204" pitchFamily="34" charset="0"/>
                <a:ea typeface="Aller" charset="0"/>
                <a:cs typeface="Arial" panose="020B0604020202020204" pitchFamily="34" charset="0"/>
              </a:rPr>
              <a:t>21%</a:t>
            </a:r>
            <a:endParaRPr lang="ru-RU" sz="1333" b="1" dirty="0">
              <a:solidFill>
                <a:schemeClr val="accent1"/>
              </a:solidFill>
              <a:latin typeface="Arial" panose="020B0604020202020204" pitchFamily="34" charset="0"/>
              <a:ea typeface="Aller" charset="0"/>
              <a:cs typeface="Arial" panose="020B0604020202020204" pitchFamily="34" charset="0"/>
            </a:endParaRPr>
          </a:p>
        </p:txBody>
      </p:sp>
      <p:sp>
        <p:nvSpPr>
          <p:cNvPr id="32" name="Дуга 31"/>
          <p:cNvSpPr/>
          <p:nvPr/>
        </p:nvSpPr>
        <p:spPr>
          <a:xfrm>
            <a:off x="1698752"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3" name="Дуга 32"/>
          <p:cNvSpPr/>
          <p:nvPr/>
        </p:nvSpPr>
        <p:spPr>
          <a:xfrm>
            <a:off x="1698752" y="5304348"/>
            <a:ext cx="659407" cy="659476"/>
          </a:xfrm>
          <a:prstGeom prst="arc">
            <a:avLst>
              <a:gd name="adj1" fmla="val 5214011"/>
              <a:gd name="adj2" fmla="val 13423493"/>
            </a:avLst>
          </a:prstGeom>
          <a:ln w="1524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4" name="Прямоугольник 33"/>
          <p:cNvSpPr/>
          <p:nvPr/>
        </p:nvSpPr>
        <p:spPr>
          <a:xfrm>
            <a:off x="1789359" y="5526859"/>
            <a:ext cx="503232" cy="502573"/>
          </a:xfrm>
          <a:prstGeom prst="rect">
            <a:avLst/>
          </a:prstGeom>
        </p:spPr>
        <p:txBody>
          <a:bodyPr wrap="square">
            <a:spAutoFit/>
          </a:bodyPr>
          <a:lstStyle/>
          <a:p>
            <a:pPr algn="ctr"/>
            <a:r>
              <a:rPr lang="en-US" sz="1333" b="1" dirty="0">
                <a:solidFill>
                  <a:schemeClr val="accent2"/>
                </a:solidFill>
                <a:latin typeface="Arial" panose="020B0604020202020204" pitchFamily="34" charset="0"/>
                <a:ea typeface="Aller" charset="0"/>
                <a:cs typeface="Arial" panose="020B0604020202020204" pitchFamily="34" charset="0"/>
              </a:rPr>
              <a:t>40%</a:t>
            </a:r>
            <a:endParaRPr lang="ru-RU" sz="1333" b="1" dirty="0">
              <a:solidFill>
                <a:schemeClr val="accent2"/>
              </a:solidFill>
              <a:latin typeface="Arial" panose="020B0604020202020204" pitchFamily="34" charset="0"/>
              <a:ea typeface="Aller" charset="0"/>
              <a:cs typeface="Arial" panose="020B0604020202020204" pitchFamily="34" charset="0"/>
            </a:endParaRPr>
          </a:p>
        </p:txBody>
      </p:sp>
      <p:sp>
        <p:nvSpPr>
          <p:cNvPr id="35" name="Дуга 34"/>
          <p:cNvSpPr/>
          <p:nvPr/>
        </p:nvSpPr>
        <p:spPr>
          <a:xfrm>
            <a:off x="2566974"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6" name="Дуга 35"/>
          <p:cNvSpPr/>
          <p:nvPr/>
        </p:nvSpPr>
        <p:spPr>
          <a:xfrm>
            <a:off x="2566974" y="5304348"/>
            <a:ext cx="659407" cy="659476"/>
          </a:xfrm>
          <a:prstGeom prst="arc">
            <a:avLst>
              <a:gd name="adj1" fmla="val 5581310"/>
              <a:gd name="adj2" fmla="val 16483869"/>
            </a:avLst>
          </a:prstGeom>
          <a:ln w="152400" cap="rnd">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7" name="Прямоугольник 36"/>
          <p:cNvSpPr/>
          <p:nvPr/>
        </p:nvSpPr>
        <p:spPr>
          <a:xfrm>
            <a:off x="2657581" y="5526859"/>
            <a:ext cx="503232" cy="502573"/>
          </a:xfrm>
          <a:prstGeom prst="rect">
            <a:avLst/>
          </a:prstGeom>
        </p:spPr>
        <p:txBody>
          <a:bodyPr wrap="square">
            <a:spAutoFit/>
          </a:bodyPr>
          <a:lstStyle/>
          <a:p>
            <a:pPr algn="ctr"/>
            <a:r>
              <a:rPr lang="ru-RU" sz="1333" b="1" dirty="0">
                <a:solidFill>
                  <a:schemeClr val="accent3"/>
                </a:solidFill>
                <a:latin typeface="Arial" panose="020B0604020202020204" pitchFamily="34" charset="0"/>
                <a:ea typeface="Aller" charset="0"/>
                <a:cs typeface="Arial" panose="020B0604020202020204" pitchFamily="34" charset="0"/>
              </a:rPr>
              <a:t>52</a:t>
            </a:r>
            <a:r>
              <a:rPr lang="en-US" sz="1333" b="1" dirty="0">
                <a:solidFill>
                  <a:schemeClr val="accent3"/>
                </a:solidFill>
                <a:latin typeface="Arial" panose="020B0604020202020204" pitchFamily="34" charset="0"/>
                <a:ea typeface="Aller" charset="0"/>
                <a:cs typeface="Arial" panose="020B0604020202020204" pitchFamily="34" charset="0"/>
              </a:rPr>
              <a:t>%</a:t>
            </a:r>
            <a:endParaRPr lang="ru-RU" sz="1333" b="1" dirty="0">
              <a:solidFill>
                <a:schemeClr val="accent3"/>
              </a:solidFill>
              <a:latin typeface="Arial" panose="020B0604020202020204" pitchFamily="34" charset="0"/>
              <a:ea typeface="Aller" charset="0"/>
              <a:cs typeface="Arial" panose="020B0604020202020204" pitchFamily="34" charset="0"/>
            </a:endParaRPr>
          </a:p>
        </p:txBody>
      </p:sp>
      <p:sp>
        <p:nvSpPr>
          <p:cNvPr id="38" name="Дуга 37"/>
          <p:cNvSpPr/>
          <p:nvPr/>
        </p:nvSpPr>
        <p:spPr>
          <a:xfrm>
            <a:off x="3442773"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9" name="Дуга 38"/>
          <p:cNvSpPr/>
          <p:nvPr/>
        </p:nvSpPr>
        <p:spPr>
          <a:xfrm>
            <a:off x="3442773" y="5304348"/>
            <a:ext cx="659407" cy="659476"/>
          </a:xfrm>
          <a:prstGeom prst="arc">
            <a:avLst>
              <a:gd name="adj1" fmla="val 5581310"/>
              <a:gd name="adj2" fmla="val 18368924"/>
            </a:avLst>
          </a:prstGeom>
          <a:ln w="152400" cap="rnd">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40" name="Прямоугольник 39"/>
          <p:cNvSpPr/>
          <p:nvPr/>
        </p:nvSpPr>
        <p:spPr>
          <a:xfrm>
            <a:off x="3533380" y="5526859"/>
            <a:ext cx="503232" cy="502573"/>
          </a:xfrm>
          <a:prstGeom prst="rect">
            <a:avLst/>
          </a:prstGeom>
        </p:spPr>
        <p:txBody>
          <a:bodyPr wrap="square">
            <a:spAutoFit/>
          </a:bodyPr>
          <a:lstStyle/>
          <a:p>
            <a:pPr algn="ctr"/>
            <a:r>
              <a:rPr lang="en-US" sz="1333" b="1" dirty="0">
                <a:solidFill>
                  <a:schemeClr val="accent4"/>
                </a:solidFill>
                <a:latin typeface="Arial" panose="020B0604020202020204" pitchFamily="34" charset="0"/>
                <a:ea typeface="Aller" charset="0"/>
                <a:cs typeface="Arial" panose="020B0604020202020204" pitchFamily="34" charset="0"/>
              </a:rPr>
              <a:t>67%</a:t>
            </a:r>
            <a:endParaRPr lang="ru-RU" sz="1333" b="1" dirty="0">
              <a:solidFill>
                <a:schemeClr val="accent4"/>
              </a:solidFill>
              <a:latin typeface="Arial" panose="020B0604020202020204" pitchFamily="34" charset="0"/>
              <a:ea typeface="Aller" charset="0"/>
              <a:cs typeface="Arial" panose="020B0604020202020204" pitchFamily="34" charset="0"/>
            </a:endParaRPr>
          </a:p>
        </p:txBody>
      </p:sp>
      <p:sp>
        <p:nvSpPr>
          <p:cNvPr id="41" name="Дуга 40"/>
          <p:cNvSpPr/>
          <p:nvPr/>
        </p:nvSpPr>
        <p:spPr>
          <a:xfrm>
            <a:off x="4309591"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42" name="Дуга 41"/>
          <p:cNvSpPr/>
          <p:nvPr/>
        </p:nvSpPr>
        <p:spPr>
          <a:xfrm>
            <a:off x="4309591" y="5304348"/>
            <a:ext cx="659407" cy="659476"/>
          </a:xfrm>
          <a:prstGeom prst="arc">
            <a:avLst>
              <a:gd name="adj1" fmla="val 5581310"/>
              <a:gd name="adj2" fmla="val 21416245"/>
            </a:avLst>
          </a:prstGeom>
          <a:ln w="152400" cap="rnd">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43" name="Прямоугольник 42"/>
          <p:cNvSpPr/>
          <p:nvPr/>
        </p:nvSpPr>
        <p:spPr>
          <a:xfrm>
            <a:off x="4400198" y="5526859"/>
            <a:ext cx="503232" cy="502573"/>
          </a:xfrm>
          <a:prstGeom prst="rect">
            <a:avLst/>
          </a:prstGeom>
        </p:spPr>
        <p:txBody>
          <a:bodyPr wrap="square">
            <a:spAutoFit/>
          </a:bodyPr>
          <a:lstStyle/>
          <a:p>
            <a:pPr algn="ctr"/>
            <a:r>
              <a:rPr lang="en-US" sz="1333" b="1" dirty="0">
                <a:solidFill>
                  <a:schemeClr val="accent5"/>
                </a:solidFill>
                <a:latin typeface="Arial" panose="020B0604020202020204" pitchFamily="34" charset="0"/>
                <a:ea typeface="Aller" charset="0"/>
                <a:cs typeface="Arial" panose="020B0604020202020204" pitchFamily="34" charset="0"/>
              </a:rPr>
              <a:t>85%</a:t>
            </a:r>
            <a:endParaRPr lang="ru-RU" sz="1333" b="1" dirty="0">
              <a:solidFill>
                <a:schemeClr val="accent5"/>
              </a:solidFill>
              <a:latin typeface="Arial" panose="020B0604020202020204" pitchFamily="34" charset="0"/>
              <a:ea typeface="Aller" charset="0"/>
              <a:cs typeface="Arial" panose="020B0604020202020204" pitchFamily="34" charset="0"/>
            </a:endParaRPr>
          </a:p>
        </p:txBody>
      </p:sp>
      <p:pic>
        <p:nvPicPr>
          <p:cNvPr id="4" name="Picture Placeholder 3">
            <a:extLst>
              <a:ext uri="{FF2B5EF4-FFF2-40B4-BE49-F238E27FC236}">
                <a16:creationId xmlns:a16="http://schemas.microsoft.com/office/drawing/2014/main" id="{576B8F82-37F3-4E3A-B9F8-E76B8A95EFA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514" r="19514"/>
          <a:stretch>
            <a:fillRect/>
          </a:stretch>
        </p:blipFill>
        <p:spPr/>
      </p:pic>
      <p:sp>
        <p:nvSpPr>
          <p:cNvPr id="22" name="Прямоугольник 17">
            <a:extLst>
              <a:ext uri="{FF2B5EF4-FFF2-40B4-BE49-F238E27FC236}">
                <a16:creationId xmlns:a16="http://schemas.microsoft.com/office/drawing/2014/main" id="{83DC9A26-91AB-49F7-A3C8-C87D0217DBE8}"/>
              </a:ext>
            </a:extLst>
          </p:cNvPr>
          <p:cNvSpPr/>
          <p:nvPr/>
        </p:nvSpPr>
        <p:spPr>
          <a:xfrm>
            <a:off x="647758" y="718637"/>
            <a:ext cx="3661833" cy="605230"/>
          </a:xfrm>
          <a:prstGeom prst="rect">
            <a:avLst/>
          </a:prstGeom>
        </p:spPr>
        <p:txBody>
          <a:bodyPr wrap="square">
            <a:spAutoFit/>
          </a:bodyPr>
          <a:lstStyle/>
          <a:p>
            <a:pPr algn="just"/>
            <a:r>
              <a:rPr lang="en-US" sz="3333" b="1" dirty="0" err="1">
                <a:solidFill>
                  <a:schemeClr val="tx1">
                    <a:lumMod val="75000"/>
                    <a:lumOff val="25000"/>
                  </a:schemeClr>
                </a:solidFill>
                <a:latin typeface="Arial" panose="020B0604020202020204" pitchFamily="34" charset="0"/>
                <a:cs typeface="Arial" panose="020B0604020202020204" pitchFamily="34" charset="0"/>
              </a:rPr>
              <a:t>Lorem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r>
              <a:rPr lang="en-US" sz="3333" b="1" dirty="0" err="1">
                <a:solidFill>
                  <a:schemeClr val="tx1">
                    <a:lumMod val="75000"/>
                    <a:lumOff val="25000"/>
                  </a:schemeClr>
                </a:solidFill>
                <a:latin typeface="Arial" panose="020B0604020202020204" pitchFamily="34" charset="0"/>
                <a:cs typeface="Arial" panose="020B0604020202020204" pitchFamily="34" charset="0"/>
              </a:rPr>
              <a:t>Ipsum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endParaRPr lang="ru-RU" sz="33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3" name="Текст 4">
            <a:extLst>
              <a:ext uri="{FF2B5EF4-FFF2-40B4-BE49-F238E27FC236}">
                <a16:creationId xmlns:a16="http://schemas.microsoft.com/office/drawing/2014/main" id="{59EB996A-828E-419E-99EF-0FDDB03B1423}"/>
              </a:ext>
            </a:extLst>
          </p:cNvPr>
          <p:cNvSpPr txBox="1">
            <a:spLocks/>
          </p:cNvSpPr>
          <p:nvPr/>
        </p:nvSpPr>
        <p:spPr>
          <a:xfrm>
            <a:off x="646874" y="1299610"/>
            <a:ext cx="4673392" cy="3479470"/>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200000"/>
              </a:lnSpc>
              <a:spcAft>
                <a:spcPts val="0"/>
              </a:spcAft>
              <a:buNone/>
            </a:pPr>
            <a:r>
              <a:rPr lang="en-US" sz="1333" dirty="0">
                <a:solidFill>
                  <a:schemeClr val="tx1">
                    <a:lumMod val="75000"/>
                    <a:lumOff val="25000"/>
                  </a:schemeClr>
                </a:solidFill>
                <a:latin typeface="Arial" panose="020B0604020202020204" pitchFamily="34" charset="0"/>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spTree>
    <p:extLst>
      <p:ext uri="{BB962C8B-B14F-4D97-AF65-F5344CB8AC3E}">
        <p14:creationId xmlns:p14="http://schemas.microsoft.com/office/powerpoint/2010/main" val="2890356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Дуга 17"/>
          <p:cNvSpPr/>
          <p:nvPr/>
        </p:nvSpPr>
        <p:spPr>
          <a:xfrm>
            <a:off x="7119344" y="5310894"/>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19" name="Дуга 18"/>
          <p:cNvSpPr/>
          <p:nvPr/>
        </p:nvSpPr>
        <p:spPr>
          <a:xfrm>
            <a:off x="7119344" y="5304348"/>
            <a:ext cx="659407" cy="659476"/>
          </a:xfrm>
          <a:prstGeom prst="arc">
            <a:avLst>
              <a:gd name="adj1" fmla="val 5630476"/>
              <a:gd name="adj2" fmla="val 10977877"/>
            </a:avLst>
          </a:prstGeom>
          <a:ln w="1524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0" name="Прямоугольник 19"/>
          <p:cNvSpPr/>
          <p:nvPr/>
        </p:nvSpPr>
        <p:spPr>
          <a:xfrm>
            <a:off x="7209951" y="5526859"/>
            <a:ext cx="503232" cy="502573"/>
          </a:xfrm>
          <a:prstGeom prst="rect">
            <a:avLst/>
          </a:prstGeom>
        </p:spPr>
        <p:txBody>
          <a:bodyPr wrap="square">
            <a:spAutoFit/>
          </a:bodyPr>
          <a:lstStyle/>
          <a:p>
            <a:pPr algn="ctr"/>
            <a:r>
              <a:rPr lang="en-US" sz="1333" b="1" dirty="0">
                <a:solidFill>
                  <a:schemeClr val="accent1"/>
                </a:solidFill>
                <a:latin typeface="Arial" panose="020B0604020202020204" pitchFamily="34" charset="0"/>
                <a:ea typeface="Aller" charset="0"/>
                <a:cs typeface="Arial" panose="020B0604020202020204" pitchFamily="34" charset="0"/>
              </a:rPr>
              <a:t>21%</a:t>
            </a:r>
            <a:endParaRPr lang="ru-RU" sz="1333" b="1" dirty="0">
              <a:solidFill>
                <a:schemeClr val="accent1"/>
              </a:solidFill>
              <a:latin typeface="Arial" panose="020B0604020202020204" pitchFamily="34" charset="0"/>
              <a:ea typeface="Aller" charset="0"/>
              <a:cs typeface="Arial" panose="020B0604020202020204" pitchFamily="34" charset="0"/>
            </a:endParaRPr>
          </a:p>
        </p:txBody>
      </p:sp>
      <p:sp>
        <p:nvSpPr>
          <p:cNvPr id="21" name="Дуга 20"/>
          <p:cNvSpPr/>
          <p:nvPr/>
        </p:nvSpPr>
        <p:spPr>
          <a:xfrm>
            <a:off x="7980597"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22" name="Дуга 21"/>
          <p:cNvSpPr/>
          <p:nvPr/>
        </p:nvSpPr>
        <p:spPr>
          <a:xfrm>
            <a:off x="7980597" y="5304348"/>
            <a:ext cx="659407" cy="659476"/>
          </a:xfrm>
          <a:prstGeom prst="arc">
            <a:avLst>
              <a:gd name="adj1" fmla="val 5214011"/>
              <a:gd name="adj2" fmla="val 13423493"/>
            </a:avLst>
          </a:prstGeom>
          <a:ln w="1524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3" name="Прямоугольник 22"/>
          <p:cNvSpPr/>
          <p:nvPr/>
        </p:nvSpPr>
        <p:spPr>
          <a:xfrm>
            <a:off x="8071204" y="5526859"/>
            <a:ext cx="503232" cy="502573"/>
          </a:xfrm>
          <a:prstGeom prst="rect">
            <a:avLst/>
          </a:prstGeom>
        </p:spPr>
        <p:txBody>
          <a:bodyPr wrap="square">
            <a:spAutoFit/>
          </a:bodyPr>
          <a:lstStyle/>
          <a:p>
            <a:pPr algn="ctr"/>
            <a:r>
              <a:rPr lang="en-US" sz="1333" b="1" dirty="0">
                <a:solidFill>
                  <a:schemeClr val="accent2"/>
                </a:solidFill>
                <a:latin typeface="Arial" panose="020B0604020202020204" pitchFamily="34" charset="0"/>
                <a:ea typeface="Aller" charset="0"/>
                <a:cs typeface="Arial" panose="020B0604020202020204" pitchFamily="34" charset="0"/>
              </a:rPr>
              <a:t>40%</a:t>
            </a:r>
            <a:endParaRPr lang="ru-RU" sz="1333" b="1" dirty="0">
              <a:solidFill>
                <a:schemeClr val="accent2"/>
              </a:solidFill>
              <a:latin typeface="Arial" panose="020B0604020202020204" pitchFamily="34" charset="0"/>
              <a:ea typeface="Aller" charset="0"/>
              <a:cs typeface="Arial" panose="020B0604020202020204" pitchFamily="34" charset="0"/>
            </a:endParaRPr>
          </a:p>
        </p:txBody>
      </p:sp>
      <p:sp>
        <p:nvSpPr>
          <p:cNvPr id="24" name="Дуга 23"/>
          <p:cNvSpPr/>
          <p:nvPr/>
        </p:nvSpPr>
        <p:spPr>
          <a:xfrm>
            <a:off x="8848819"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25" name="Дуга 24"/>
          <p:cNvSpPr/>
          <p:nvPr/>
        </p:nvSpPr>
        <p:spPr>
          <a:xfrm>
            <a:off x="8848819" y="5304348"/>
            <a:ext cx="659407" cy="659476"/>
          </a:xfrm>
          <a:prstGeom prst="arc">
            <a:avLst>
              <a:gd name="adj1" fmla="val 5581310"/>
              <a:gd name="adj2" fmla="val 16483869"/>
            </a:avLst>
          </a:prstGeom>
          <a:ln w="152400" cap="rnd">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6" name="Прямоугольник 25"/>
          <p:cNvSpPr/>
          <p:nvPr/>
        </p:nvSpPr>
        <p:spPr>
          <a:xfrm>
            <a:off x="8939426" y="5526859"/>
            <a:ext cx="503232" cy="502573"/>
          </a:xfrm>
          <a:prstGeom prst="rect">
            <a:avLst/>
          </a:prstGeom>
        </p:spPr>
        <p:txBody>
          <a:bodyPr wrap="square">
            <a:spAutoFit/>
          </a:bodyPr>
          <a:lstStyle/>
          <a:p>
            <a:pPr algn="ctr"/>
            <a:r>
              <a:rPr lang="ru-RU" sz="1333" b="1" dirty="0">
                <a:solidFill>
                  <a:schemeClr val="accent3"/>
                </a:solidFill>
                <a:latin typeface="Arial" panose="020B0604020202020204" pitchFamily="34" charset="0"/>
                <a:ea typeface="Aller" charset="0"/>
                <a:cs typeface="Arial" panose="020B0604020202020204" pitchFamily="34" charset="0"/>
              </a:rPr>
              <a:t>52</a:t>
            </a:r>
            <a:r>
              <a:rPr lang="en-US" sz="1333" b="1" dirty="0">
                <a:solidFill>
                  <a:schemeClr val="accent3"/>
                </a:solidFill>
                <a:latin typeface="Arial" panose="020B0604020202020204" pitchFamily="34" charset="0"/>
                <a:ea typeface="Aller" charset="0"/>
                <a:cs typeface="Arial" panose="020B0604020202020204" pitchFamily="34" charset="0"/>
              </a:rPr>
              <a:t>%</a:t>
            </a:r>
            <a:endParaRPr lang="ru-RU" sz="1333" b="1" dirty="0">
              <a:solidFill>
                <a:schemeClr val="accent3"/>
              </a:solidFill>
              <a:latin typeface="Arial" panose="020B0604020202020204" pitchFamily="34" charset="0"/>
              <a:ea typeface="Aller" charset="0"/>
              <a:cs typeface="Arial" panose="020B0604020202020204" pitchFamily="34" charset="0"/>
            </a:endParaRPr>
          </a:p>
        </p:txBody>
      </p:sp>
      <p:sp>
        <p:nvSpPr>
          <p:cNvPr id="27" name="Дуга 26"/>
          <p:cNvSpPr/>
          <p:nvPr/>
        </p:nvSpPr>
        <p:spPr>
          <a:xfrm>
            <a:off x="9724618"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28" name="Дуга 27"/>
          <p:cNvSpPr/>
          <p:nvPr/>
        </p:nvSpPr>
        <p:spPr>
          <a:xfrm>
            <a:off x="9724618" y="5304348"/>
            <a:ext cx="659407" cy="659476"/>
          </a:xfrm>
          <a:prstGeom prst="arc">
            <a:avLst>
              <a:gd name="adj1" fmla="val 5581310"/>
              <a:gd name="adj2" fmla="val 18368924"/>
            </a:avLst>
          </a:prstGeom>
          <a:ln w="152400" cap="rnd">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9" name="Прямоугольник 28"/>
          <p:cNvSpPr/>
          <p:nvPr/>
        </p:nvSpPr>
        <p:spPr>
          <a:xfrm>
            <a:off x="9815225" y="5526859"/>
            <a:ext cx="503232" cy="502573"/>
          </a:xfrm>
          <a:prstGeom prst="rect">
            <a:avLst/>
          </a:prstGeom>
        </p:spPr>
        <p:txBody>
          <a:bodyPr wrap="square">
            <a:spAutoFit/>
          </a:bodyPr>
          <a:lstStyle/>
          <a:p>
            <a:pPr algn="ctr"/>
            <a:r>
              <a:rPr lang="en-US" sz="1333" b="1" dirty="0">
                <a:solidFill>
                  <a:schemeClr val="accent4"/>
                </a:solidFill>
                <a:latin typeface="Arial" panose="020B0604020202020204" pitchFamily="34" charset="0"/>
                <a:ea typeface="Aller" charset="0"/>
                <a:cs typeface="Arial" panose="020B0604020202020204" pitchFamily="34" charset="0"/>
              </a:rPr>
              <a:t>67%</a:t>
            </a:r>
            <a:endParaRPr lang="ru-RU" sz="1333" b="1" dirty="0">
              <a:solidFill>
                <a:schemeClr val="accent4"/>
              </a:solidFill>
              <a:latin typeface="Arial" panose="020B0604020202020204" pitchFamily="34" charset="0"/>
              <a:ea typeface="Aller" charset="0"/>
              <a:cs typeface="Arial" panose="020B0604020202020204" pitchFamily="34" charset="0"/>
            </a:endParaRPr>
          </a:p>
        </p:txBody>
      </p:sp>
      <p:sp>
        <p:nvSpPr>
          <p:cNvPr id="30" name="Дуга 29"/>
          <p:cNvSpPr/>
          <p:nvPr/>
        </p:nvSpPr>
        <p:spPr>
          <a:xfrm>
            <a:off x="10591436"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1" name="Дуга 30"/>
          <p:cNvSpPr/>
          <p:nvPr/>
        </p:nvSpPr>
        <p:spPr>
          <a:xfrm>
            <a:off x="10591436" y="5304348"/>
            <a:ext cx="659407" cy="659476"/>
          </a:xfrm>
          <a:prstGeom prst="arc">
            <a:avLst>
              <a:gd name="adj1" fmla="val 5581310"/>
              <a:gd name="adj2" fmla="val 21416245"/>
            </a:avLst>
          </a:prstGeom>
          <a:ln w="152400" cap="rnd">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2" name="Прямоугольник 31"/>
          <p:cNvSpPr/>
          <p:nvPr/>
        </p:nvSpPr>
        <p:spPr>
          <a:xfrm>
            <a:off x="10682043" y="5526859"/>
            <a:ext cx="503232" cy="502573"/>
          </a:xfrm>
          <a:prstGeom prst="rect">
            <a:avLst/>
          </a:prstGeom>
        </p:spPr>
        <p:txBody>
          <a:bodyPr wrap="square">
            <a:spAutoFit/>
          </a:bodyPr>
          <a:lstStyle/>
          <a:p>
            <a:pPr algn="ctr"/>
            <a:r>
              <a:rPr lang="en-US" sz="1333" b="1" dirty="0">
                <a:solidFill>
                  <a:schemeClr val="accent5"/>
                </a:solidFill>
                <a:latin typeface="Arial" panose="020B0604020202020204" pitchFamily="34" charset="0"/>
                <a:ea typeface="Aller" charset="0"/>
                <a:cs typeface="Arial" panose="020B0604020202020204" pitchFamily="34" charset="0"/>
              </a:rPr>
              <a:t>85%</a:t>
            </a:r>
            <a:endParaRPr lang="ru-RU" sz="1333" b="1" dirty="0">
              <a:solidFill>
                <a:schemeClr val="accent5"/>
              </a:solidFill>
              <a:latin typeface="Arial" panose="020B0604020202020204" pitchFamily="34" charset="0"/>
              <a:ea typeface="Aller" charset="0"/>
              <a:cs typeface="Arial" panose="020B0604020202020204" pitchFamily="34" charset="0"/>
            </a:endParaRPr>
          </a:p>
        </p:txBody>
      </p:sp>
      <p:pic>
        <p:nvPicPr>
          <p:cNvPr id="4" name="Picture Placeholder 3">
            <a:extLst>
              <a:ext uri="{FF2B5EF4-FFF2-40B4-BE49-F238E27FC236}">
                <a16:creationId xmlns:a16="http://schemas.microsoft.com/office/drawing/2014/main" id="{289B6133-F3DB-4650-B5F4-27AEF574212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514" r="19514"/>
          <a:stretch>
            <a:fillRect/>
          </a:stretch>
        </p:blipFill>
        <p:spPr/>
      </p:pic>
      <p:sp>
        <p:nvSpPr>
          <p:cNvPr id="33" name="Прямоугольник 17">
            <a:extLst>
              <a:ext uri="{FF2B5EF4-FFF2-40B4-BE49-F238E27FC236}">
                <a16:creationId xmlns:a16="http://schemas.microsoft.com/office/drawing/2014/main" id="{B402827C-E2AD-4654-8A22-7171DDBFB159}"/>
              </a:ext>
            </a:extLst>
          </p:cNvPr>
          <p:cNvSpPr/>
          <p:nvPr/>
        </p:nvSpPr>
        <p:spPr>
          <a:xfrm>
            <a:off x="7006013" y="483469"/>
            <a:ext cx="3661833" cy="605230"/>
          </a:xfrm>
          <a:prstGeom prst="rect">
            <a:avLst/>
          </a:prstGeom>
        </p:spPr>
        <p:txBody>
          <a:bodyPr wrap="square">
            <a:spAutoFit/>
          </a:bodyPr>
          <a:lstStyle/>
          <a:p>
            <a:pPr algn="just"/>
            <a:r>
              <a:rPr lang="en-US" sz="3333" b="1" dirty="0" err="1">
                <a:solidFill>
                  <a:schemeClr val="tx1">
                    <a:lumMod val="75000"/>
                    <a:lumOff val="25000"/>
                  </a:schemeClr>
                </a:solidFill>
                <a:latin typeface="Arial" panose="020B0604020202020204" pitchFamily="34" charset="0"/>
                <a:cs typeface="Arial" panose="020B0604020202020204" pitchFamily="34" charset="0"/>
              </a:rPr>
              <a:t>Lorem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r>
              <a:rPr lang="en-US" sz="3333" b="1" dirty="0" err="1">
                <a:solidFill>
                  <a:schemeClr val="tx1">
                    <a:lumMod val="75000"/>
                    <a:lumOff val="25000"/>
                  </a:schemeClr>
                </a:solidFill>
                <a:latin typeface="Arial" panose="020B0604020202020204" pitchFamily="34" charset="0"/>
                <a:cs typeface="Arial" panose="020B0604020202020204" pitchFamily="34" charset="0"/>
              </a:rPr>
              <a:t>Ipsum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endParaRPr lang="ru-RU" sz="33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4" name="Текст 4">
            <a:extLst>
              <a:ext uri="{FF2B5EF4-FFF2-40B4-BE49-F238E27FC236}">
                <a16:creationId xmlns:a16="http://schemas.microsoft.com/office/drawing/2014/main" id="{33F8F61B-AB3A-4395-8118-C0DEC52753AD}"/>
              </a:ext>
            </a:extLst>
          </p:cNvPr>
          <p:cNvSpPr txBox="1">
            <a:spLocks/>
          </p:cNvSpPr>
          <p:nvPr/>
        </p:nvSpPr>
        <p:spPr>
          <a:xfrm>
            <a:off x="7005128" y="1064443"/>
            <a:ext cx="4673392" cy="3479470"/>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200000"/>
              </a:lnSpc>
              <a:spcAft>
                <a:spcPts val="0"/>
              </a:spcAft>
              <a:buNone/>
            </a:pPr>
            <a:r>
              <a:rPr lang="en-US" sz="1333" dirty="0">
                <a:solidFill>
                  <a:schemeClr val="tx1">
                    <a:lumMod val="75000"/>
                    <a:lumOff val="25000"/>
                  </a:schemeClr>
                </a:solidFill>
                <a:latin typeface="Arial" panose="020B0604020202020204" pitchFamily="34" charset="0"/>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spTree>
    <p:extLst>
      <p:ext uri="{BB962C8B-B14F-4D97-AF65-F5344CB8AC3E}">
        <p14:creationId xmlns:p14="http://schemas.microsoft.com/office/powerpoint/2010/main" val="2867783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Дуга 28"/>
          <p:cNvSpPr/>
          <p:nvPr/>
        </p:nvSpPr>
        <p:spPr>
          <a:xfrm>
            <a:off x="837499" y="5310894"/>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0" name="Дуга 29"/>
          <p:cNvSpPr/>
          <p:nvPr/>
        </p:nvSpPr>
        <p:spPr>
          <a:xfrm>
            <a:off x="837499" y="5304348"/>
            <a:ext cx="659407" cy="659476"/>
          </a:xfrm>
          <a:prstGeom prst="arc">
            <a:avLst>
              <a:gd name="adj1" fmla="val 5630476"/>
              <a:gd name="adj2" fmla="val 10977877"/>
            </a:avLst>
          </a:prstGeom>
          <a:ln w="1524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1" name="Прямоугольник 30"/>
          <p:cNvSpPr/>
          <p:nvPr/>
        </p:nvSpPr>
        <p:spPr>
          <a:xfrm>
            <a:off x="928106" y="5526859"/>
            <a:ext cx="503232" cy="502573"/>
          </a:xfrm>
          <a:prstGeom prst="rect">
            <a:avLst/>
          </a:prstGeom>
        </p:spPr>
        <p:txBody>
          <a:bodyPr wrap="square">
            <a:spAutoFit/>
          </a:bodyPr>
          <a:lstStyle/>
          <a:p>
            <a:pPr algn="ctr"/>
            <a:r>
              <a:rPr lang="en-US" sz="1333" b="1" dirty="0">
                <a:solidFill>
                  <a:schemeClr val="accent1"/>
                </a:solidFill>
                <a:latin typeface="Arial" panose="020B0604020202020204" pitchFamily="34" charset="0"/>
                <a:ea typeface="Aller" charset="0"/>
                <a:cs typeface="Arial" panose="020B0604020202020204" pitchFamily="34" charset="0"/>
              </a:rPr>
              <a:t>21%</a:t>
            </a:r>
            <a:endParaRPr lang="ru-RU" sz="1333" b="1" dirty="0">
              <a:solidFill>
                <a:schemeClr val="accent1"/>
              </a:solidFill>
              <a:latin typeface="Arial" panose="020B0604020202020204" pitchFamily="34" charset="0"/>
              <a:ea typeface="Aller" charset="0"/>
              <a:cs typeface="Arial" panose="020B0604020202020204" pitchFamily="34" charset="0"/>
            </a:endParaRPr>
          </a:p>
        </p:txBody>
      </p:sp>
      <p:sp>
        <p:nvSpPr>
          <p:cNvPr id="32" name="Дуга 31"/>
          <p:cNvSpPr/>
          <p:nvPr/>
        </p:nvSpPr>
        <p:spPr>
          <a:xfrm>
            <a:off x="1698752"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3" name="Дуга 32"/>
          <p:cNvSpPr/>
          <p:nvPr/>
        </p:nvSpPr>
        <p:spPr>
          <a:xfrm>
            <a:off x="1698752" y="5304348"/>
            <a:ext cx="659407" cy="659476"/>
          </a:xfrm>
          <a:prstGeom prst="arc">
            <a:avLst>
              <a:gd name="adj1" fmla="val 5214011"/>
              <a:gd name="adj2" fmla="val 13423493"/>
            </a:avLst>
          </a:prstGeom>
          <a:ln w="1524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4" name="Прямоугольник 33"/>
          <p:cNvSpPr/>
          <p:nvPr/>
        </p:nvSpPr>
        <p:spPr>
          <a:xfrm>
            <a:off x="1789359" y="5526859"/>
            <a:ext cx="503232" cy="502573"/>
          </a:xfrm>
          <a:prstGeom prst="rect">
            <a:avLst/>
          </a:prstGeom>
        </p:spPr>
        <p:txBody>
          <a:bodyPr wrap="square">
            <a:spAutoFit/>
          </a:bodyPr>
          <a:lstStyle/>
          <a:p>
            <a:pPr algn="ctr"/>
            <a:r>
              <a:rPr lang="en-US" sz="1333" b="1" dirty="0">
                <a:solidFill>
                  <a:schemeClr val="accent2"/>
                </a:solidFill>
                <a:latin typeface="Arial" panose="020B0604020202020204" pitchFamily="34" charset="0"/>
                <a:ea typeface="Aller" charset="0"/>
                <a:cs typeface="Arial" panose="020B0604020202020204" pitchFamily="34" charset="0"/>
              </a:rPr>
              <a:t>40%</a:t>
            </a:r>
            <a:endParaRPr lang="ru-RU" sz="1333" b="1" dirty="0">
              <a:solidFill>
                <a:schemeClr val="accent2"/>
              </a:solidFill>
              <a:latin typeface="Arial" panose="020B0604020202020204" pitchFamily="34" charset="0"/>
              <a:ea typeface="Aller" charset="0"/>
              <a:cs typeface="Arial" panose="020B0604020202020204" pitchFamily="34" charset="0"/>
            </a:endParaRPr>
          </a:p>
        </p:txBody>
      </p:sp>
      <p:sp>
        <p:nvSpPr>
          <p:cNvPr id="35" name="Дуга 34"/>
          <p:cNvSpPr/>
          <p:nvPr/>
        </p:nvSpPr>
        <p:spPr>
          <a:xfrm>
            <a:off x="2566974"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6" name="Дуга 35"/>
          <p:cNvSpPr/>
          <p:nvPr/>
        </p:nvSpPr>
        <p:spPr>
          <a:xfrm>
            <a:off x="2566974" y="5304348"/>
            <a:ext cx="659407" cy="659476"/>
          </a:xfrm>
          <a:prstGeom prst="arc">
            <a:avLst>
              <a:gd name="adj1" fmla="val 5581310"/>
              <a:gd name="adj2" fmla="val 16483869"/>
            </a:avLst>
          </a:prstGeom>
          <a:ln w="152400" cap="rnd">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7" name="Прямоугольник 36"/>
          <p:cNvSpPr/>
          <p:nvPr/>
        </p:nvSpPr>
        <p:spPr>
          <a:xfrm>
            <a:off x="2657581" y="5526859"/>
            <a:ext cx="503232" cy="502573"/>
          </a:xfrm>
          <a:prstGeom prst="rect">
            <a:avLst/>
          </a:prstGeom>
        </p:spPr>
        <p:txBody>
          <a:bodyPr wrap="square">
            <a:spAutoFit/>
          </a:bodyPr>
          <a:lstStyle/>
          <a:p>
            <a:pPr algn="ctr"/>
            <a:r>
              <a:rPr lang="ru-RU" sz="1333" b="1" dirty="0">
                <a:solidFill>
                  <a:schemeClr val="accent3"/>
                </a:solidFill>
                <a:latin typeface="Arial" panose="020B0604020202020204" pitchFamily="34" charset="0"/>
                <a:ea typeface="Aller" charset="0"/>
                <a:cs typeface="Arial" panose="020B0604020202020204" pitchFamily="34" charset="0"/>
              </a:rPr>
              <a:t>52</a:t>
            </a:r>
            <a:r>
              <a:rPr lang="en-US" sz="1333" b="1" dirty="0">
                <a:solidFill>
                  <a:schemeClr val="accent3"/>
                </a:solidFill>
                <a:latin typeface="Arial" panose="020B0604020202020204" pitchFamily="34" charset="0"/>
                <a:ea typeface="Aller" charset="0"/>
                <a:cs typeface="Arial" panose="020B0604020202020204" pitchFamily="34" charset="0"/>
              </a:rPr>
              <a:t>%</a:t>
            </a:r>
            <a:endParaRPr lang="ru-RU" sz="1333" b="1" dirty="0">
              <a:solidFill>
                <a:schemeClr val="accent3"/>
              </a:solidFill>
              <a:latin typeface="Arial" panose="020B0604020202020204" pitchFamily="34" charset="0"/>
              <a:ea typeface="Aller" charset="0"/>
              <a:cs typeface="Arial" panose="020B0604020202020204" pitchFamily="34" charset="0"/>
            </a:endParaRPr>
          </a:p>
        </p:txBody>
      </p:sp>
      <p:sp>
        <p:nvSpPr>
          <p:cNvPr id="38" name="Дуга 37"/>
          <p:cNvSpPr/>
          <p:nvPr/>
        </p:nvSpPr>
        <p:spPr>
          <a:xfrm>
            <a:off x="3442773"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9" name="Дуга 38"/>
          <p:cNvSpPr/>
          <p:nvPr/>
        </p:nvSpPr>
        <p:spPr>
          <a:xfrm>
            <a:off x="3442773" y="5304348"/>
            <a:ext cx="659407" cy="659476"/>
          </a:xfrm>
          <a:prstGeom prst="arc">
            <a:avLst>
              <a:gd name="adj1" fmla="val 5581310"/>
              <a:gd name="adj2" fmla="val 18368924"/>
            </a:avLst>
          </a:prstGeom>
          <a:ln w="152400" cap="rnd">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40" name="Прямоугольник 39"/>
          <p:cNvSpPr/>
          <p:nvPr/>
        </p:nvSpPr>
        <p:spPr>
          <a:xfrm>
            <a:off x="3533380" y="5526859"/>
            <a:ext cx="503232" cy="502573"/>
          </a:xfrm>
          <a:prstGeom prst="rect">
            <a:avLst/>
          </a:prstGeom>
        </p:spPr>
        <p:txBody>
          <a:bodyPr wrap="square">
            <a:spAutoFit/>
          </a:bodyPr>
          <a:lstStyle/>
          <a:p>
            <a:pPr algn="ctr"/>
            <a:r>
              <a:rPr lang="en-US" sz="1333" b="1" dirty="0">
                <a:solidFill>
                  <a:schemeClr val="accent4"/>
                </a:solidFill>
                <a:latin typeface="Arial" panose="020B0604020202020204" pitchFamily="34" charset="0"/>
                <a:ea typeface="Aller" charset="0"/>
                <a:cs typeface="Arial" panose="020B0604020202020204" pitchFamily="34" charset="0"/>
              </a:rPr>
              <a:t>67%</a:t>
            </a:r>
            <a:endParaRPr lang="ru-RU" sz="1333" b="1" dirty="0">
              <a:solidFill>
                <a:schemeClr val="accent4"/>
              </a:solidFill>
              <a:latin typeface="Arial" panose="020B0604020202020204" pitchFamily="34" charset="0"/>
              <a:ea typeface="Aller" charset="0"/>
              <a:cs typeface="Arial" panose="020B0604020202020204" pitchFamily="34" charset="0"/>
            </a:endParaRPr>
          </a:p>
        </p:txBody>
      </p:sp>
      <p:sp>
        <p:nvSpPr>
          <p:cNvPr id="41" name="Дуга 40"/>
          <p:cNvSpPr/>
          <p:nvPr/>
        </p:nvSpPr>
        <p:spPr>
          <a:xfrm>
            <a:off x="4309591"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42" name="Дуга 41"/>
          <p:cNvSpPr/>
          <p:nvPr/>
        </p:nvSpPr>
        <p:spPr>
          <a:xfrm>
            <a:off x="4309591" y="5304348"/>
            <a:ext cx="659407" cy="659476"/>
          </a:xfrm>
          <a:prstGeom prst="arc">
            <a:avLst>
              <a:gd name="adj1" fmla="val 5581310"/>
              <a:gd name="adj2" fmla="val 21416245"/>
            </a:avLst>
          </a:prstGeom>
          <a:ln w="152400" cap="rnd">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43" name="Прямоугольник 42"/>
          <p:cNvSpPr/>
          <p:nvPr/>
        </p:nvSpPr>
        <p:spPr>
          <a:xfrm>
            <a:off x="4400198" y="5526859"/>
            <a:ext cx="503232" cy="502573"/>
          </a:xfrm>
          <a:prstGeom prst="rect">
            <a:avLst/>
          </a:prstGeom>
        </p:spPr>
        <p:txBody>
          <a:bodyPr wrap="square">
            <a:spAutoFit/>
          </a:bodyPr>
          <a:lstStyle/>
          <a:p>
            <a:pPr algn="ctr"/>
            <a:r>
              <a:rPr lang="en-US" sz="1333" b="1" dirty="0">
                <a:solidFill>
                  <a:schemeClr val="accent5"/>
                </a:solidFill>
                <a:latin typeface="Arial" panose="020B0604020202020204" pitchFamily="34" charset="0"/>
                <a:ea typeface="Aller" charset="0"/>
                <a:cs typeface="Arial" panose="020B0604020202020204" pitchFamily="34" charset="0"/>
              </a:rPr>
              <a:t>85%</a:t>
            </a:r>
            <a:endParaRPr lang="ru-RU" sz="1333" b="1" dirty="0">
              <a:solidFill>
                <a:schemeClr val="accent5"/>
              </a:solidFill>
              <a:latin typeface="Arial" panose="020B0604020202020204" pitchFamily="34" charset="0"/>
              <a:ea typeface="Aller" charset="0"/>
              <a:cs typeface="Arial" panose="020B0604020202020204" pitchFamily="34" charset="0"/>
            </a:endParaRPr>
          </a:p>
        </p:txBody>
      </p:sp>
      <p:pic>
        <p:nvPicPr>
          <p:cNvPr id="4" name="Picture Placeholder 3">
            <a:extLst>
              <a:ext uri="{FF2B5EF4-FFF2-40B4-BE49-F238E27FC236}">
                <a16:creationId xmlns:a16="http://schemas.microsoft.com/office/drawing/2014/main" id="{8601FD95-187C-4AB9-9D6A-AC2B93C0045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9539" r="19539"/>
          <a:stretch/>
        </p:blipFill>
        <p:spPr/>
      </p:pic>
      <p:sp>
        <p:nvSpPr>
          <p:cNvPr id="20" name="Прямоугольник 17">
            <a:extLst>
              <a:ext uri="{FF2B5EF4-FFF2-40B4-BE49-F238E27FC236}">
                <a16:creationId xmlns:a16="http://schemas.microsoft.com/office/drawing/2014/main" id="{01D6AC09-B9DA-497E-B323-BE05229C35D5}"/>
              </a:ext>
            </a:extLst>
          </p:cNvPr>
          <p:cNvSpPr/>
          <p:nvPr/>
        </p:nvSpPr>
        <p:spPr>
          <a:xfrm>
            <a:off x="647758" y="718637"/>
            <a:ext cx="3661833" cy="605230"/>
          </a:xfrm>
          <a:prstGeom prst="rect">
            <a:avLst/>
          </a:prstGeom>
        </p:spPr>
        <p:txBody>
          <a:bodyPr wrap="square">
            <a:spAutoFit/>
          </a:bodyPr>
          <a:lstStyle/>
          <a:p>
            <a:pPr algn="just"/>
            <a:r>
              <a:rPr lang="en-US" sz="3333" b="1" dirty="0" err="1">
                <a:solidFill>
                  <a:schemeClr val="tx1">
                    <a:lumMod val="75000"/>
                    <a:lumOff val="25000"/>
                  </a:schemeClr>
                </a:solidFill>
                <a:latin typeface="Arial" panose="020B0604020202020204" pitchFamily="34" charset="0"/>
                <a:cs typeface="Arial" panose="020B0604020202020204" pitchFamily="34" charset="0"/>
              </a:rPr>
              <a:t>Lorem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r>
              <a:rPr lang="en-US" sz="3333" b="1" dirty="0" err="1">
                <a:solidFill>
                  <a:schemeClr val="tx1">
                    <a:lumMod val="75000"/>
                    <a:lumOff val="25000"/>
                  </a:schemeClr>
                </a:solidFill>
                <a:latin typeface="Arial" panose="020B0604020202020204" pitchFamily="34" charset="0"/>
                <a:cs typeface="Arial" panose="020B0604020202020204" pitchFamily="34" charset="0"/>
              </a:rPr>
              <a:t>Ipsum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endParaRPr lang="ru-RU" sz="33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Текст 4">
            <a:extLst>
              <a:ext uri="{FF2B5EF4-FFF2-40B4-BE49-F238E27FC236}">
                <a16:creationId xmlns:a16="http://schemas.microsoft.com/office/drawing/2014/main" id="{A23DDC4F-4DBA-4BB5-8B64-D3E986DDC2C8}"/>
              </a:ext>
            </a:extLst>
          </p:cNvPr>
          <p:cNvSpPr txBox="1">
            <a:spLocks/>
          </p:cNvSpPr>
          <p:nvPr/>
        </p:nvSpPr>
        <p:spPr>
          <a:xfrm>
            <a:off x="646874" y="1299610"/>
            <a:ext cx="4673392" cy="3479470"/>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200000"/>
              </a:lnSpc>
              <a:spcAft>
                <a:spcPts val="0"/>
              </a:spcAft>
              <a:buNone/>
            </a:pPr>
            <a:r>
              <a:rPr lang="en-US" sz="1333" dirty="0">
                <a:solidFill>
                  <a:schemeClr val="tx1">
                    <a:lumMod val="75000"/>
                    <a:lumOff val="25000"/>
                  </a:schemeClr>
                </a:solidFill>
                <a:latin typeface="Arial" panose="020B0604020202020204" pitchFamily="34" charset="0"/>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spTree>
    <p:extLst>
      <p:ext uri="{BB962C8B-B14F-4D97-AF65-F5344CB8AC3E}">
        <p14:creationId xmlns:p14="http://schemas.microsoft.com/office/powerpoint/2010/main" val="141839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Дуга 17"/>
          <p:cNvSpPr/>
          <p:nvPr/>
        </p:nvSpPr>
        <p:spPr>
          <a:xfrm>
            <a:off x="7119344" y="5310894"/>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19" name="Дуга 18"/>
          <p:cNvSpPr/>
          <p:nvPr/>
        </p:nvSpPr>
        <p:spPr>
          <a:xfrm>
            <a:off x="7119344" y="5304348"/>
            <a:ext cx="659407" cy="659476"/>
          </a:xfrm>
          <a:prstGeom prst="arc">
            <a:avLst>
              <a:gd name="adj1" fmla="val 5630476"/>
              <a:gd name="adj2" fmla="val 10977877"/>
            </a:avLst>
          </a:prstGeom>
          <a:ln w="1524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0" name="Прямоугольник 19"/>
          <p:cNvSpPr/>
          <p:nvPr/>
        </p:nvSpPr>
        <p:spPr>
          <a:xfrm>
            <a:off x="7209951" y="5526859"/>
            <a:ext cx="503232" cy="502573"/>
          </a:xfrm>
          <a:prstGeom prst="rect">
            <a:avLst/>
          </a:prstGeom>
        </p:spPr>
        <p:txBody>
          <a:bodyPr wrap="square">
            <a:spAutoFit/>
          </a:bodyPr>
          <a:lstStyle/>
          <a:p>
            <a:pPr algn="ctr"/>
            <a:r>
              <a:rPr lang="en-US" sz="1333" b="1" dirty="0">
                <a:solidFill>
                  <a:schemeClr val="accent1"/>
                </a:solidFill>
                <a:latin typeface="Arial" panose="020B0604020202020204" pitchFamily="34" charset="0"/>
                <a:ea typeface="Aller" charset="0"/>
                <a:cs typeface="Arial" panose="020B0604020202020204" pitchFamily="34" charset="0"/>
              </a:rPr>
              <a:t>21%</a:t>
            </a:r>
            <a:endParaRPr lang="ru-RU" sz="1333" b="1" dirty="0">
              <a:solidFill>
                <a:schemeClr val="accent1"/>
              </a:solidFill>
              <a:latin typeface="Arial" panose="020B0604020202020204" pitchFamily="34" charset="0"/>
              <a:ea typeface="Aller" charset="0"/>
              <a:cs typeface="Arial" panose="020B0604020202020204" pitchFamily="34" charset="0"/>
            </a:endParaRPr>
          </a:p>
        </p:txBody>
      </p:sp>
      <p:sp>
        <p:nvSpPr>
          <p:cNvPr id="21" name="Дуга 20"/>
          <p:cNvSpPr/>
          <p:nvPr/>
        </p:nvSpPr>
        <p:spPr>
          <a:xfrm>
            <a:off x="7980597"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22" name="Дуга 21"/>
          <p:cNvSpPr/>
          <p:nvPr/>
        </p:nvSpPr>
        <p:spPr>
          <a:xfrm>
            <a:off x="7980597" y="5304348"/>
            <a:ext cx="659407" cy="659476"/>
          </a:xfrm>
          <a:prstGeom prst="arc">
            <a:avLst>
              <a:gd name="adj1" fmla="val 5214011"/>
              <a:gd name="adj2" fmla="val 13423493"/>
            </a:avLst>
          </a:prstGeom>
          <a:ln w="1524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3" name="Прямоугольник 22"/>
          <p:cNvSpPr/>
          <p:nvPr/>
        </p:nvSpPr>
        <p:spPr>
          <a:xfrm>
            <a:off x="8071204" y="5526859"/>
            <a:ext cx="503232" cy="502573"/>
          </a:xfrm>
          <a:prstGeom prst="rect">
            <a:avLst/>
          </a:prstGeom>
        </p:spPr>
        <p:txBody>
          <a:bodyPr wrap="square">
            <a:spAutoFit/>
          </a:bodyPr>
          <a:lstStyle/>
          <a:p>
            <a:pPr algn="ctr"/>
            <a:r>
              <a:rPr lang="en-US" sz="1333" b="1" dirty="0">
                <a:solidFill>
                  <a:schemeClr val="accent2"/>
                </a:solidFill>
                <a:latin typeface="Arial" panose="020B0604020202020204" pitchFamily="34" charset="0"/>
                <a:ea typeface="Aller" charset="0"/>
                <a:cs typeface="Arial" panose="020B0604020202020204" pitchFamily="34" charset="0"/>
              </a:rPr>
              <a:t>40%</a:t>
            </a:r>
            <a:endParaRPr lang="ru-RU" sz="1333" b="1" dirty="0">
              <a:solidFill>
                <a:schemeClr val="accent2"/>
              </a:solidFill>
              <a:latin typeface="Arial" panose="020B0604020202020204" pitchFamily="34" charset="0"/>
              <a:ea typeface="Aller" charset="0"/>
              <a:cs typeface="Arial" panose="020B0604020202020204" pitchFamily="34" charset="0"/>
            </a:endParaRPr>
          </a:p>
        </p:txBody>
      </p:sp>
      <p:sp>
        <p:nvSpPr>
          <p:cNvPr id="24" name="Дуга 23"/>
          <p:cNvSpPr/>
          <p:nvPr/>
        </p:nvSpPr>
        <p:spPr>
          <a:xfrm>
            <a:off x="8848819"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25" name="Дуга 24"/>
          <p:cNvSpPr/>
          <p:nvPr/>
        </p:nvSpPr>
        <p:spPr>
          <a:xfrm>
            <a:off x="8848819" y="5304348"/>
            <a:ext cx="659407" cy="659476"/>
          </a:xfrm>
          <a:prstGeom prst="arc">
            <a:avLst>
              <a:gd name="adj1" fmla="val 5581310"/>
              <a:gd name="adj2" fmla="val 16483869"/>
            </a:avLst>
          </a:prstGeom>
          <a:ln w="152400" cap="rnd">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6" name="Прямоугольник 25"/>
          <p:cNvSpPr/>
          <p:nvPr/>
        </p:nvSpPr>
        <p:spPr>
          <a:xfrm>
            <a:off x="8939426" y="5526859"/>
            <a:ext cx="503232" cy="502573"/>
          </a:xfrm>
          <a:prstGeom prst="rect">
            <a:avLst/>
          </a:prstGeom>
        </p:spPr>
        <p:txBody>
          <a:bodyPr wrap="square">
            <a:spAutoFit/>
          </a:bodyPr>
          <a:lstStyle/>
          <a:p>
            <a:pPr algn="ctr"/>
            <a:r>
              <a:rPr lang="ru-RU" sz="1333" b="1" dirty="0">
                <a:solidFill>
                  <a:schemeClr val="accent3"/>
                </a:solidFill>
                <a:latin typeface="Arial" panose="020B0604020202020204" pitchFamily="34" charset="0"/>
                <a:ea typeface="Aller" charset="0"/>
                <a:cs typeface="Arial" panose="020B0604020202020204" pitchFamily="34" charset="0"/>
              </a:rPr>
              <a:t>52</a:t>
            </a:r>
            <a:r>
              <a:rPr lang="en-US" sz="1333" b="1" dirty="0">
                <a:solidFill>
                  <a:schemeClr val="accent3"/>
                </a:solidFill>
                <a:latin typeface="Arial" panose="020B0604020202020204" pitchFamily="34" charset="0"/>
                <a:ea typeface="Aller" charset="0"/>
                <a:cs typeface="Arial" panose="020B0604020202020204" pitchFamily="34" charset="0"/>
              </a:rPr>
              <a:t>%</a:t>
            </a:r>
            <a:endParaRPr lang="ru-RU" sz="1333" b="1" dirty="0">
              <a:solidFill>
                <a:schemeClr val="accent3"/>
              </a:solidFill>
              <a:latin typeface="Arial" panose="020B0604020202020204" pitchFamily="34" charset="0"/>
              <a:ea typeface="Aller" charset="0"/>
              <a:cs typeface="Arial" panose="020B0604020202020204" pitchFamily="34" charset="0"/>
            </a:endParaRPr>
          </a:p>
        </p:txBody>
      </p:sp>
      <p:sp>
        <p:nvSpPr>
          <p:cNvPr id="27" name="Дуга 26"/>
          <p:cNvSpPr/>
          <p:nvPr/>
        </p:nvSpPr>
        <p:spPr>
          <a:xfrm>
            <a:off x="9724618"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28" name="Дуга 27"/>
          <p:cNvSpPr/>
          <p:nvPr/>
        </p:nvSpPr>
        <p:spPr>
          <a:xfrm>
            <a:off x="9724618" y="5304348"/>
            <a:ext cx="659407" cy="659476"/>
          </a:xfrm>
          <a:prstGeom prst="arc">
            <a:avLst>
              <a:gd name="adj1" fmla="val 5581310"/>
              <a:gd name="adj2" fmla="val 18368924"/>
            </a:avLst>
          </a:prstGeom>
          <a:ln w="152400" cap="rnd">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9" name="Прямоугольник 28"/>
          <p:cNvSpPr/>
          <p:nvPr/>
        </p:nvSpPr>
        <p:spPr>
          <a:xfrm>
            <a:off x="9815225" y="5526859"/>
            <a:ext cx="503232" cy="502573"/>
          </a:xfrm>
          <a:prstGeom prst="rect">
            <a:avLst/>
          </a:prstGeom>
        </p:spPr>
        <p:txBody>
          <a:bodyPr wrap="square">
            <a:spAutoFit/>
          </a:bodyPr>
          <a:lstStyle/>
          <a:p>
            <a:pPr algn="ctr"/>
            <a:r>
              <a:rPr lang="en-US" sz="1333" b="1" dirty="0">
                <a:solidFill>
                  <a:schemeClr val="accent4"/>
                </a:solidFill>
                <a:latin typeface="Arial" panose="020B0604020202020204" pitchFamily="34" charset="0"/>
                <a:ea typeface="Aller" charset="0"/>
                <a:cs typeface="Arial" panose="020B0604020202020204" pitchFamily="34" charset="0"/>
              </a:rPr>
              <a:t>67%</a:t>
            </a:r>
            <a:endParaRPr lang="ru-RU" sz="1333" b="1" dirty="0">
              <a:solidFill>
                <a:schemeClr val="accent4"/>
              </a:solidFill>
              <a:latin typeface="Arial" panose="020B0604020202020204" pitchFamily="34" charset="0"/>
              <a:ea typeface="Aller" charset="0"/>
              <a:cs typeface="Arial" panose="020B0604020202020204" pitchFamily="34" charset="0"/>
            </a:endParaRPr>
          </a:p>
        </p:txBody>
      </p:sp>
      <p:sp>
        <p:nvSpPr>
          <p:cNvPr id="30" name="Дуга 29"/>
          <p:cNvSpPr/>
          <p:nvPr/>
        </p:nvSpPr>
        <p:spPr>
          <a:xfrm>
            <a:off x="10591436"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1" name="Дуга 30"/>
          <p:cNvSpPr/>
          <p:nvPr/>
        </p:nvSpPr>
        <p:spPr>
          <a:xfrm>
            <a:off x="10591436" y="5304348"/>
            <a:ext cx="659407" cy="659476"/>
          </a:xfrm>
          <a:prstGeom prst="arc">
            <a:avLst>
              <a:gd name="adj1" fmla="val 5581310"/>
              <a:gd name="adj2" fmla="val 21416245"/>
            </a:avLst>
          </a:prstGeom>
          <a:ln w="152400" cap="rnd">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2" name="Прямоугольник 31"/>
          <p:cNvSpPr/>
          <p:nvPr/>
        </p:nvSpPr>
        <p:spPr>
          <a:xfrm>
            <a:off x="10682043" y="5526859"/>
            <a:ext cx="503232" cy="502573"/>
          </a:xfrm>
          <a:prstGeom prst="rect">
            <a:avLst/>
          </a:prstGeom>
        </p:spPr>
        <p:txBody>
          <a:bodyPr wrap="square">
            <a:spAutoFit/>
          </a:bodyPr>
          <a:lstStyle/>
          <a:p>
            <a:pPr algn="ctr"/>
            <a:r>
              <a:rPr lang="en-US" sz="1333" b="1" dirty="0">
                <a:solidFill>
                  <a:schemeClr val="accent5"/>
                </a:solidFill>
                <a:latin typeface="Arial" panose="020B0604020202020204" pitchFamily="34" charset="0"/>
                <a:ea typeface="Aller" charset="0"/>
                <a:cs typeface="Arial" panose="020B0604020202020204" pitchFamily="34" charset="0"/>
              </a:rPr>
              <a:t>85%</a:t>
            </a:r>
            <a:endParaRPr lang="ru-RU" sz="1333" b="1" dirty="0">
              <a:solidFill>
                <a:schemeClr val="accent5"/>
              </a:solidFill>
              <a:latin typeface="Arial" panose="020B0604020202020204" pitchFamily="34" charset="0"/>
              <a:ea typeface="Aller" charset="0"/>
              <a:cs typeface="Arial" panose="020B0604020202020204" pitchFamily="34" charset="0"/>
            </a:endParaRPr>
          </a:p>
        </p:txBody>
      </p:sp>
      <p:pic>
        <p:nvPicPr>
          <p:cNvPr id="4" name="Picture Placeholder 3">
            <a:extLst>
              <a:ext uri="{FF2B5EF4-FFF2-40B4-BE49-F238E27FC236}">
                <a16:creationId xmlns:a16="http://schemas.microsoft.com/office/drawing/2014/main" id="{AE15A5D6-A703-4971-8C1A-F8E57DA9532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9539" r="19539"/>
          <a:stretch/>
        </p:blipFill>
        <p:spPr/>
      </p:pic>
      <p:sp>
        <p:nvSpPr>
          <p:cNvPr id="33" name="Прямоугольник 17">
            <a:extLst>
              <a:ext uri="{FF2B5EF4-FFF2-40B4-BE49-F238E27FC236}">
                <a16:creationId xmlns:a16="http://schemas.microsoft.com/office/drawing/2014/main" id="{F0C1F02D-FBA5-4F5F-8AD9-A1AD1D5A9592}"/>
              </a:ext>
            </a:extLst>
          </p:cNvPr>
          <p:cNvSpPr/>
          <p:nvPr/>
        </p:nvSpPr>
        <p:spPr>
          <a:xfrm>
            <a:off x="6784374" y="483469"/>
            <a:ext cx="3661833" cy="605230"/>
          </a:xfrm>
          <a:prstGeom prst="rect">
            <a:avLst/>
          </a:prstGeom>
        </p:spPr>
        <p:txBody>
          <a:bodyPr wrap="square">
            <a:spAutoFit/>
          </a:bodyPr>
          <a:lstStyle/>
          <a:p>
            <a:pPr algn="just"/>
            <a:r>
              <a:rPr lang="en-US" sz="3333" b="1" dirty="0" err="1">
                <a:solidFill>
                  <a:schemeClr val="tx1">
                    <a:lumMod val="75000"/>
                    <a:lumOff val="25000"/>
                  </a:schemeClr>
                </a:solidFill>
                <a:latin typeface="Arial" panose="020B0604020202020204" pitchFamily="34" charset="0"/>
                <a:cs typeface="Arial" panose="020B0604020202020204" pitchFamily="34" charset="0"/>
              </a:rPr>
              <a:t>Lorem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r>
              <a:rPr lang="en-US" sz="3333" b="1" dirty="0" err="1">
                <a:solidFill>
                  <a:schemeClr val="tx1">
                    <a:lumMod val="75000"/>
                    <a:lumOff val="25000"/>
                  </a:schemeClr>
                </a:solidFill>
                <a:latin typeface="Arial" panose="020B0604020202020204" pitchFamily="34" charset="0"/>
                <a:cs typeface="Arial" panose="020B0604020202020204" pitchFamily="34" charset="0"/>
              </a:rPr>
              <a:t>Ipsum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endParaRPr lang="ru-RU" sz="33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4" name="Текст 4">
            <a:extLst>
              <a:ext uri="{FF2B5EF4-FFF2-40B4-BE49-F238E27FC236}">
                <a16:creationId xmlns:a16="http://schemas.microsoft.com/office/drawing/2014/main" id="{A7E99C3E-3E11-4897-B76F-72AAEBC7B69F}"/>
              </a:ext>
            </a:extLst>
          </p:cNvPr>
          <p:cNvSpPr txBox="1">
            <a:spLocks/>
          </p:cNvSpPr>
          <p:nvPr/>
        </p:nvSpPr>
        <p:spPr>
          <a:xfrm>
            <a:off x="6783490" y="1064443"/>
            <a:ext cx="4673392" cy="3479470"/>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200000"/>
              </a:lnSpc>
              <a:spcAft>
                <a:spcPts val="0"/>
              </a:spcAft>
              <a:buNone/>
            </a:pPr>
            <a:r>
              <a:rPr lang="en-US" sz="1333" dirty="0">
                <a:solidFill>
                  <a:schemeClr val="tx1">
                    <a:lumMod val="75000"/>
                    <a:lumOff val="25000"/>
                  </a:schemeClr>
                </a:solidFill>
                <a:latin typeface="Arial" panose="020B0604020202020204" pitchFamily="34" charset="0"/>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spTree>
    <p:extLst>
      <p:ext uri="{BB962C8B-B14F-4D97-AF65-F5344CB8AC3E}">
        <p14:creationId xmlns:p14="http://schemas.microsoft.com/office/powerpoint/2010/main" val="3109111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Дуга 17"/>
          <p:cNvSpPr/>
          <p:nvPr/>
        </p:nvSpPr>
        <p:spPr>
          <a:xfrm>
            <a:off x="837499" y="5310894"/>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19" name="Дуга 18"/>
          <p:cNvSpPr/>
          <p:nvPr/>
        </p:nvSpPr>
        <p:spPr>
          <a:xfrm>
            <a:off x="837499" y="5304348"/>
            <a:ext cx="659407" cy="659476"/>
          </a:xfrm>
          <a:prstGeom prst="arc">
            <a:avLst>
              <a:gd name="adj1" fmla="val 5630476"/>
              <a:gd name="adj2" fmla="val 10977877"/>
            </a:avLst>
          </a:prstGeom>
          <a:ln w="1524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0" name="Прямоугольник 19"/>
          <p:cNvSpPr/>
          <p:nvPr/>
        </p:nvSpPr>
        <p:spPr>
          <a:xfrm>
            <a:off x="928106" y="5526859"/>
            <a:ext cx="503232" cy="502573"/>
          </a:xfrm>
          <a:prstGeom prst="rect">
            <a:avLst/>
          </a:prstGeom>
        </p:spPr>
        <p:txBody>
          <a:bodyPr wrap="square">
            <a:spAutoFit/>
          </a:bodyPr>
          <a:lstStyle/>
          <a:p>
            <a:pPr algn="ctr"/>
            <a:r>
              <a:rPr lang="en-US" sz="1333" b="1" dirty="0">
                <a:solidFill>
                  <a:schemeClr val="accent1"/>
                </a:solidFill>
                <a:latin typeface="Arial" panose="020B0604020202020204" pitchFamily="34" charset="0"/>
                <a:ea typeface="Aller" charset="0"/>
                <a:cs typeface="Arial" panose="020B0604020202020204" pitchFamily="34" charset="0"/>
              </a:rPr>
              <a:t>21%</a:t>
            </a:r>
            <a:endParaRPr lang="ru-RU" sz="1333" b="1" dirty="0">
              <a:solidFill>
                <a:schemeClr val="accent1"/>
              </a:solidFill>
              <a:latin typeface="Arial" panose="020B0604020202020204" pitchFamily="34" charset="0"/>
              <a:ea typeface="Aller" charset="0"/>
              <a:cs typeface="Arial" panose="020B0604020202020204" pitchFamily="34" charset="0"/>
            </a:endParaRPr>
          </a:p>
        </p:txBody>
      </p:sp>
      <p:sp>
        <p:nvSpPr>
          <p:cNvPr id="21" name="Дуга 20"/>
          <p:cNvSpPr/>
          <p:nvPr/>
        </p:nvSpPr>
        <p:spPr>
          <a:xfrm>
            <a:off x="1698752"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22" name="Дуга 21"/>
          <p:cNvSpPr/>
          <p:nvPr/>
        </p:nvSpPr>
        <p:spPr>
          <a:xfrm>
            <a:off x="1698752" y="5304348"/>
            <a:ext cx="659407" cy="659476"/>
          </a:xfrm>
          <a:prstGeom prst="arc">
            <a:avLst>
              <a:gd name="adj1" fmla="val 5214011"/>
              <a:gd name="adj2" fmla="val 13423493"/>
            </a:avLst>
          </a:prstGeom>
          <a:ln w="1524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3" name="Прямоугольник 22"/>
          <p:cNvSpPr/>
          <p:nvPr/>
        </p:nvSpPr>
        <p:spPr>
          <a:xfrm>
            <a:off x="1789359" y="5526859"/>
            <a:ext cx="503232" cy="502573"/>
          </a:xfrm>
          <a:prstGeom prst="rect">
            <a:avLst/>
          </a:prstGeom>
        </p:spPr>
        <p:txBody>
          <a:bodyPr wrap="square">
            <a:spAutoFit/>
          </a:bodyPr>
          <a:lstStyle/>
          <a:p>
            <a:pPr algn="ctr"/>
            <a:r>
              <a:rPr lang="en-US" sz="1333" b="1" dirty="0">
                <a:solidFill>
                  <a:schemeClr val="accent2"/>
                </a:solidFill>
                <a:latin typeface="Arial" panose="020B0604020202020204" pitchFamily="34" charset="0"/>
                <a:ea typeface="Aller" charset="0"/>
                <a:cs typeface="Arial" panose="020B0604020202020204" pitchFamily="34" charset="0"/>
              </a:rPr>
              <a:t>40%</a:t>
            </a:r>
            <a:endParaRPr lang="ru-RU" sz="1333" b="1" dirty="0">
              <a:solidFill>
                <a:schemeClr val="accent2"/>
              </a:solidFill>
              <a:latin typeface="Arial" panose="020B0604020202020204" pitchFamily="34" charset="0"/>
              <a:ea typeface="Aller" charset="0"/>
              <a:cs typeface="Arial" panose="020B0604020202020204" pitchFamily="34" charset="0"/>
            </a:endParaRPr>
          </a:p>
        </p:txBody>
      </p:sp>
      <p:sp>
        <p:nvSpPr>
          <p:cNvPr id="24" name="Дуга 23"/>
          <p:cNvSpPr/>
          <p:nvPr/>
        </p:nvSpPr>
        <p:spPr>
          <a:xfrm>
            <a:off x="2566974"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25" name="Дуга 24"/>
          <p:cNvSpPr/>
          <p:nvPr/>
        </p:nvSpPr>
        <p:spPr>
          <a:xfrm>
            <a:off x="2566974" y="5304348"/>
            <a:ext cx="659407" cy="659476"/>
          </a:xfrm>
          <a:prstGeom prst="arc">
            <a:avLst>
              <a:gd name="adj1" fmla="val 5581310"/>
              <a:gd name="adj2" fmla="val 16483869"/>
            </a:avLst>
          </a:prstGeom>
          <a:ln w="152400" cap="rnd">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6" name="Прямоугольник 25"/>
          <p:cNvSpPr/>
          <p:nvPr/>
        </p:nvSpPr>
        <p:spPr>
          <a:xfrm>
            <a:off x="2657581" y="5526859"/>
            <a:ext cx="503232" cy="502573"/>
          </a:xfrm>
          <a:prstGeom prst="rect">
            <a:avLst/>
          </a:prstGeom>
        </p:spPr>
        <p:txBody>
          <a:bodyPr wrap="square">
            <a:spAutoFit/>
          </a:bodyPr>
          <a:lstStyle/>
          <a:p>
            <a:pPr algn="ctr"/>
            <a:r>
              <a:rPr lang="ru-RU" sz="1333" b="1" dirty="0">
                <a:solidFill>
                  <a:schemeClr val="accent3"/>
                </a:solidFill>
                <a:latin typeface="Arial" panose="020B0604020202020204" pitchFamily="34" charset="0"/>
                <a:ea typeface="Aller" charset="0"/>
                <a:cs typeface="Arial" panose="020B0604020202020204" pitchFamily="34" charset="0"/>
              </a:rPr>
              <a:t>52</a:t>
            </a:r>
            <a:r>
              <a:rPr lang="en-US" sz="1333" b="1" dirty="0">
                <a:solidFill>
                  <a:schemeClr val="accent3"/>
                </a:solidFill>
                <a:latin typeface="Arial" panose="020B0604020202020204" pitchFamily="34" charset="0"/>
                <a:ea typeface="Aller" charset="0"/>
                <a:cs typeface="Arial" panose="020B0604020202020204" pitchFamily="34" charset="0"/>
              </a:rPr>
              <a:t>%</a:t>
            </a:r>
            <a:endParaRPr lang="ru-RU" sz="1333" b="1" dirty="0">
              <a:solidFill>
                <a:schemeClr val="accent3"/>
              </a:solidFill>
              <a:latin typeface="Arial" panose="020B0604020202020204" pitchFamily="34" charset="0"/>
              <a:ea typeface="Aller" charset="0"/>
              <a:cs typeface="Arial" panose="020B0604020202020204" pitchFamily="34" charset="0"/>
            </a:endParaRPr>
          </a:p>
        </p:txBody>
      </p:sp>
      <p:sp>
        <p:nvSpPr>
          <p:cNvPr id="27" name="Дуга 26"/>
          <p:cNvSpPr/>
          <p:nvPr/>
        </p:nvSpPr>
        <p:spPr>
          <a:xfrm>
            <a:off x="3442773"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28" name="Дуга 27"/>
          <p:cNvSpPr/>
          <p:nvPr/>
        </p:nvSpPr>
        <p:spPr>
          <a:xfrm>
            <a:off x="3442773" y="5304348"/>
            <a:ext cx="659407" cy="659476"/>
          </a:xfrm>
          <a:prstGeom prst="arc">
            <a:avLst>
              <a:gd name="adj1" fmla="val 5581310"/>
              <a:gd name="adj2" fmla="val 18368924"/>
            </a:avLst>
          </a:prstGeom>
          <a:ln w="152400" cap="rnd">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9" name="Прямоугольник 28"/>
          <p:cNvSpPr/>
          <p:nvPr/>
        </p:nvSpPr>
        <p:spPr>
          <a:xfrm>
            <a:off x="3533380" y="5526859"/>
            <a:ext cx="503232" cy="502573"/>
          </a:xfrm>
          <a:prstGeom prst="rect">
            <a:avLst/>
          </a:prstGeom>
        </p:spPr>
        <p:txBody>
          <a:bodyPr wrap="square">
            <a:spAutoFit/>
          </a:bodyPr>
          <a:lstStyle/>
          <a:p>
            <a:pPr algn="ctr"/>
            <a:r>
              <a:rPr lang="en-US" sz="1333" b="1" dirty="0">
                <a:solidFill>
                  <a:schemeClr val="accent4"/>
                </a:solidFill>
                <a:latin typeface="Arial" panose="020B0604020202020204" pitchFamily="34" charset="0"/>
                <a:ea typeface="Aller" charset="0"/>
                <a:cs typeface="Arial" panose="020B0604020202020204" pitchFamily="34" charset="0"/>
              </a:rPr>
              <a:t>67%</a:t>
            </a:r>
            <a:endParaRPr lang="ru-RU" sz="1333" b="1" dirty="0">
              <a:solidFill>
                <a:schemeClr val="accent4"/>
              </a:solidFill>
              <a:latin typeface="Arial" panose="020B0604020202020204" pitchFamily="34" charset="0"/>
              <a:ea typeface="Aller" charset="0"/>
              <a:cs typeface="Arial" panose="020B0604020202020204" pitchFamily="34" charset="0"/>
            </a:endParaRPr>
          </a:p>
        </p:txBody>
      </p:sp>
      <p:sp>
        <p:nvSpPr>
          <p:cNvPr id="30" name="Дуга 29"/>
          <p:cNvSpPr/>
          <p:nvPr/>
        </p:nvSpPr>
        <p:spPr>
          <a:xfrm>
            <a:off x="4309591"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1" name="Дуга 30"/>
          <p:cNvSpPr/>
          <p:nvPr/>
        </p:nvSpPr>
        <p:spPr>
          <a:xfrm>
            <a:off x="4309591" y="5304348"/>
            <a:ext cx="659407" cy="659476"/>
          </a:xfrm>
          <a:prstGeom prst="arc">
            <a:avLst>
              <a:gd name="adj1" fmla="val 5581310"/>
              <a:gd name="adj2" fmla="val 21416245"/>
            </a:avLst>
          </a:prstGeom>
          <a:ln w="152400" cap="rnd">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2" name="Прямоугольник 31"/>
          <p:cNvSpPr/>
          <p:nvPr/>
        </p:nvSpPr>
        <p:spPr>
          <a:xfrm>
            <a:off x="4400198" y="5526859"/>
            <a:ext cx="503232" cy="502573"/>
          </a:xfrm>
          <a:prstGeom prst="rect">
            <a:avLst/>
          </a:prstGeom>
        </p:spPr>
        <p:txBody>
          <a:bodyPr wrap="square">
            <a:spAutoFit/>
          </a:bodyPr>
          <a:lstStyle/>
          <a:p>
            <a:pPr algn="ctr"/>
            <a:r>
              <a:rPr lang="en-US" sz="1333" b="1" dirty="0">
                <a:solidFill>
                  <a:schemeClr val="accent5"/>
                </a:solidFill>
                <a:latin typeface="Arial" panose="020B0604020202020204" pitchFamily="34" charset="0"/>
                <a:ea typeface="Aller" charset="0"/>
                <a:cs typeface="Arial" panose="020B0604020202020204" pitchFamily="34" charset="0"/>
              </a:rPr>
              <a:t>85%</a:t>
            </a:r>
            <a:endParaRPr lang="ru-RU" sz="1333" b="1" dirty="0">
              <a:solidFill>
                <a:schemeClr val="accent5"/>
              </a:solidFill>
              <a:latin typeface="Arial" panose="020B0604020202020204" pitchFamily="34" charset="0"/>
              <a:ea typeface="Aller" charset="0"/>
              <a:cs typeface="Arial" panose="020B0604020202020204" pitchFamily="34" charset="0"/>
            </a:endParaRPr>
          </a:p>
        </p:txBody>
      </p:sp>
      <p:sp>
        <p:nvSpPr>
          <p:cNvPr id="33" name="Прямоугольник 17">
            <a:extLst>
              <a:ext uri="{FF2B5EF4-FFF2-40B4-BE49-F238E27FC236}">
                <a16:creationId xmlns:a16="http://schemas.microsoft.com/office/drawing/2014/main" id="{58367CC7-9AC2-4A69-ABD3-9149B886C8F0}"/>
              </a:ext>
            </a:extLst>
          </p:cNvPr>
          <p:cNvSpPr/>
          <p:nvPr/>
        </p:nvSpPr>
        <p:spPr>
          <a:xfrm>
            <a:off x="647758" y="718637"/>
            <a:ext cx="3661833" cy="605230"/>
          </a:xfrm>
          <a:prstGeom prst="rect">
            <a:avLst/>
          </a:prstGeom>
        </p:spPr>
        <p:txBody>
          <a:bodyPr wrap="square">
            <a:spAutoFit/>
          </a:bodyPr>
          <a:lstStyle/>
          <a:p>
            <a:pPr algn="just"/>
            <a:r>
              <a:rPr lang="en-US" sz="3333" b="1" dirty="0" err="1">
                <a:solidFill>
                  <a:schemeClr val="tx1">
                    <a:lumMod val="75000"/>
                    <a:lumOff val="25000"/>
                  </a:schemeClr>
                </a:solidFill>
                <a:latin typeface="Arial" panose="020B0604020202020204" pitchFamily="34" charset="0"/>
                <a:cs typeface="Arial" panose="020B0604020202020204" pitchFamily="34" charset="0"/>
              </a:rPr>
              <a:t>Lorem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r>
              <a:rPr lang="en-US" sz="3333" b="1" dirty="0" err="1">
                <a:solidFill>
                  <a:schemeClr val="tx1">
                    <a:lumMod val="75000"/>
                    <a:lumOff val="25000"/>
                  </a:schemeClr>
                </a:solidFill>
                <a:latin typeface="Arial" panose="020B0604020202020204" pitchFamily="34" charset="0"/>
                <a:cs typeface="Arial" panose="020B0604020202020204" pitchFamily="34" charset="0"/>
              </a:rPr>
              <a:t>Ipsum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endParaRPr lang="ru-RU" sz="33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4" name="Текст 4">
            <a:extLst>
              <a:ext uri="{FF2B5EF4-FFF2-40B4-BE49-F238E27FC236}">
                <a16:creationId xmlns:a16="http://schemas.microsoft.com/office/drawing/2014/main" id="{3F43B930-3AE1-4A3C-A2FC-53DBF383D927}"/>
              </a:ext>
            </a:extLst>
          </p:cNvPr>
          <p:cNvSpPr txBox="1">
            <a:spLocks/>
          </p:cNvSpPr>
          <p:nvPr/>
        </p:nvSpPr>
        <p:spPr>
          <a:xfrm>
            <a:off x="646874" y="1299610"/>
            <a:ext cx="4673392" cy="3479470"/>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200000"/>
              </a:lnSpc>
              <a:spcAft>
                <a:spcPts val="0"/>
              </a:spcAft>
              <a:buNone/>
            </a:pPr>
            <a:r>
              <a:rPr lang="en-US" sz="1333" dirty="0">
                <a:solidFill>
                  <a:schemeClr val="tx1">
                    <a:lumMod val="75000"/>
                    <a:lumOff val="25000"/>
                  </a:schemeClr>
                </a:solidFill>
                <a:latin typeface="Arial" panose="020B0604020202020204" pitchFamily="34" charset="0"/>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pic>
        <p:nvPicPr>
          <p:cNvPr id="3" name="Picture Placeholder 2">
            <a:extLst>
              <a:ext uri="{FF2B5EF4-FFF2-40B4-BE49-F238E27FC236}">
                <a16:creationId xmlns:a16="http://schemas.microsoft.com/office/drawing/2014/main" id="{37E76908-16C1-4118-B2B6-170EA4BC9D9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480" b="13480"/>
          <a:stretch>
            <a:fillRect/>
          </a:stretch>
        </p:blipFill>
        <p:spPr/>
      </p:pic>
    </p:spTree>
    <p:extLst>
      <p:ext uri="{BB962C8B-B14F-4D97-AF65-F5344CB8AC3E}">
        <p14:creationId xmlns:p14="http://schemas.microsoft.com/office/powerpoint/2010/main" val="1468611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Дуга 17"/>
          <p:cNvSpPr/>
          <p:nvPr/>
        </p:nvSpPr>
        <p:spPr>
          <a:xfrm>
            <a:off x="7119344" y="5310894"/>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19" name="Дуга 18"/>
          <p:cNvSpPr/>
          <p:nvPr/>
        </p:nvSpPr>
        <p:spPr>
          <a:xfrm>
            <a:off x="7119344" y="5304348"/>
            <a:ext cx="659407" cy="659476"/>
          </a:xfrm>
          <a:prstGeom prst="arc">
            <a:avLst>
              <a:gd name="adj1" fmla="val 5630476"/>
              <a:gd name="adj2" fmla="val 10977877"/>
            </a:avLst>
          </a:prstGeom>
          <a:ln w="1524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0" name="Прямоугольник 19"/>
          <p:cNvSpPr/>
          <p:nvPr/>
        </p:nvSpPr>
        <p:spPr>
          <a:xfrm>
            <a:off x="7209951" y="5526859"/>
            <a:ext cx="503232" cy="502573"/>
          </a:xfrm>
          <a:prstGeom prst="rect">
            <a:avLst/>
          </a:prstGeom>
        </p:spPr>
        <p:txBody>
          <a:bodyPr wrap="square">
            <a:spAutoFit/>
          </a:bodyPr>
          <a:lstStyle/>
          <a:p>
            <a:pPr algn="ctr"/>
            <a:r>
              <a:rPr lang="en-US" sz="1333" b="1" dirty="0">
                <a:solidFill>
                  <a:schemeClr val="accent1"/>
                </a:solidFill>
                <a:latin typeface="Arial" panose="020B0604020202020204" pitchFamily="34" charset="0"/>
                <a:ea typeface="Aller" charset="0"/>
                <a:cs typeface="Arial" panose="020B0604020202020204" pitchFamily="34" charset="0"/>
              </a:rPr>
              <a:t>21%</a:t>
            </a:r>
            <a:endParaRPr lang="ru-RU" sz="1333" b="1" dirty="0">
              <a:solidFill>
                <a:schemeClr val="accent1"/>
              </a:solidFill>
              <a:latin typeface="Arial" panose="020B0604020202020204" pitchFamily="34" charset="0"/>
              <a:ea typeface="Aller" charset="0"/>
              <a:cs typeface="Arial" panose="020B0604020202020204" pitchFamily="34" charset="0"/>
            </a:endParaRPr>
          </a:p>
        </p:txBody>
      </p:sp>
      <p:sp>
        <p:nvSpPr>
          <p:cNvPr id="21" name="Дуга 20"/>
          <p:cNvSpPr/>
          <p:nvPr/>
        </p:nvSpPr>
        <p:spPr>
          <a:xfrm>
            <a:off x="7980597"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22" name="Дуга 21"/>
          <p:cNvSpPr/>
          <p:nvPr/>
        </p:nvSpPr>
        <p:spPr>
          <a:xfrm>
            <a:off x="7980597" y="5304348"/>
            <a:ext cx="659407" cy="659476"/>
          </a:xfrm>
          <a:prstGeom prst="arc">
            <a:avLst>
              <a:gd name="adj1" fmla="val 5214011"/>
              <a:gd name="adj2" fmla="val 13423493"/>
            </a:avLst>
          </a:prstGeom>
          <a:ln w="1524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3" name="Прямоугольник 22"/>
          <p:cNvSpPr/>
          <p:nvPr/>
        </p:nvSpPr>
        <p:spPr>
          <a:xfrm>
            <a:off x="8071204" y="5526859"/>
            <a:ext cx="503232" cy="502573"/>
          </a:xfrm>
          <a:prstGeom prst="rect">
            <a:avLst/>
          </a:prstGeom>
        </p:spPr>
        <p:txBody>
          <a:bodyPr wrap="square">
            <a:spAutoFit/>
          </a:bodyPr>
          <a:lstStyle/>
          <a:p>
            <a:pPr algn="ctr"/>
            <a:r>
              <a:rPr lang="en-US" sz="1333" b="1" dirty="0">
                <a:solidFill>
                  <a:schemeClr val="accent2"/>
                </a:solidFill>
                <a:latin typeface="Arial" panose="020B0604020202020204" pitchFamily="34" charset="0"/>
                <a:ea typeface="Aller" charset="0"/>
                <a:cs typeface="Arial" panose="020B0604020202020204" pitchFamily="34" charset="0"/>
              </a:rPr>
              <a:t>40%</a:t>
            </a:r>
            <a:endParaRPr lang="ru-RU" sz="1333" b="1" dirty="0">
              <a:solidFill>
                <a:schemeClr val="accent2"/>
              </a:solidFill>
              <a:latin typeface="Arial" panose="020B0604020202020204" pitchFamily="34" charset="0"/>
              <a:ea typeface="Aller" charset="0"/>
              <a:cs typeface="Arial" panose="020B0604020202020204" pitchFamily="34" charset="0"/>
            </a:endParaRPr>
          </a:p>
        </p:txBody>
      </p:sp>
      <p:sp>
        <p:nvSpPr>
          <p:cNvPr id="24" name="Дуга 23"/>
          <p:cNvSpPr/>
          <p:nvPr/>
        </p:nvSpPr>
        <p:spPr>
          <a:xfrm>
            <a:off x="8848819"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25" name="Дуга 24"/>
          <p:cNvSpPr/>
          <p:nvPr/>
        </p:nvSpPr>
        <p:spPr>
          <a:xfrm>
            <a:off x="8848819" y="5304348"/>
            <a:ext cx="659407" cy="659476"/>
          </a:xfrm>
          <a:prstGeom prst="arc">
            <a:avLst>
              <a:gd name="adj1" fmla="val 5581310"/>
              <a:gd name="adj2" fmla="val 16483869"/>
            </a:avLst>
          </a:prstGeom>
          <a:ln w="152400" cap="rnd">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6" name="Прямоугольник 25"/>
          <p:cNvSpPr/>
          <p:nvPr/>
        </p:nvSpPr>
        <p:spPr>
          <a:xfrm>
            <a:off x="8939426" y="5526859"/>
            <a:ext cx="503232" cy="502573"/>
          </a:xfrm>
          <a:prstGeom prst="rect">
            <a:avLst/>
          </a:prstGeom>
        </p:spPr>
        <p:txBody>
          <a:bodyPr wrap="square">
            <a:spAutoFit/>
          </a:bodyPr>
          <a:lstStyle/>
          <a:p>
            <a:pPr algn="ctr"/>
            <a:r>
              <a:rPr lang="ru-RU" sz="1333" b="1" dirty="0">
                <a:solidFill>
                  <a:schemeClr val="accent3"/>
                </a:solidFill>
                <a:latin typeface="Arial" panose="020B0604020202020204" pitchFamily="34" charset="0"/>
                <a:ea typeface="Aller" charset="0"/>
                <a:cs typeface="Arial" panose="020B0604020202020204" pitchFamily="34" charset="0"/>
              </a:rPr>
              <a:t>52</a:t>
            </a:r>
            <a:r>
              <a:rPr lang="en-US" sz="1333" b="1" dirty="0">
                <a:solidFill>
                  <a:schemeClr val="accent3"/>
                </a:solidFill>
                <a:latin typeface="Arial" panose="020B0604020202020204" pitchFamily="34" charset="0"/>
                <a:ea typeface="Aller" charset="0"/>
                <a:cs typeface="Arial" panose="020B0604020202020204" pitchFamily="34" charset="0"/>
              </a:rPr>
              <a:t>%</a:t>
            </a:r>
            <a:endParaRPr lang="ru-RU" sz="1333" b="1" dirty="0">
              <a:solidFill>
                <a:schemeClr val="accent3"/>
              </a:solidFill>
              <a:latin typeface="Arial" panose="020B0604020202020204" pitchFamily="34" charset="0"/>
              <a:ea typeface="Aller" charset="0"/>
              <a:cs typeface="Arial" panose="020B0604020202020204" pitchFamily="34" charset="0"/>
            </a:endParaRPr>
          </a:p>
        </p:txBody>
      </p:sp>
      <p:sp>
        <p:nvSpPr>
          <p:cNvPr id="27" name="Дуга 26"/>
          <p:cNvSpPr/>
          <p:nvPr/>
        </p:nvSpPr>
        <p:spPr>
          <a:xfrm>
            <a:off x="9724618"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28" name="Дуга 27"/>
          <p:cNvSpPr/>
          <p:nvPr/>
        </p:nvSpPr>
        <p:spPr>
          <a:xfrm>
            <a:off x="9724618" y="5304348"/>
            <a:ext cx="659407" cy="659476"/>
          </a:xfrm>
          <a:prstGeom prst="arc">
            <a:avLst>
              <a:gd name="adj1" fmla="val 5581310"/>
              <a:gd name="adj2" fmla="val 18368924"/>
            </a:avLst>
          </a:prstGeom>
          <a:ln w="152400" cap="rnd">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9" name="Прямоугольник 28"/>
          <p:cNvSpPr/>
          <p:nvPr/>
        </p:nvSpPr>
        <p:spPr>
          <a:xfrm>
            <a:off x="9815225" y="5526859"/>
            <a:ext cx="503232" cy="502573"/>
          </a:xfrm>
          <a:prstGeom prst="rect">
            <a:avLst/>
          </a:prstGeom>
        </p:spPr>
        <p:txBody>
          <a:bodyPr wrap="square">
            <a:spAutoFit/>
          </a:bodyPr>
          <a:lstStyle/>
          <a:p>
            <a:pPr algn="ctr"/>
            <a:r>
              <a:rPr lang="en-US" sz="1333" b="1" dirty="0">
                <a:solidFill>
                  <a:schemeClr val="accent4"/>
                </a:solidFill>
                <a:latin typeface="Arial" panose="020B0604020202020204" pitchFamily="34" charset="0"/>
                <a:ea typeface="Aller" charset="0"/>
                <a:cs typeface="Arial" panose="020B0604020202020204" pitchFamily="34" charset="0"/>
              </a:rPr>
              <a:t>67%</a:t>
            </a:r>
            <a:endParaRPr lang="ru-RU" sz="1333" b="1" dirty="0">
              <a:solidFill>
                <a:schemeClr val="accent4"/>
              </a:solidFill>
              <a:latin typeface="Arial" panose="020B0604020202020204" pitchFamily="34" charset="0"/>
              <a:ea typeface="Aller" charset="0"/>
              <a:cs typeface="Arial" panose="020B0604020202020204" pitchFamily="34" charset="0"/>
            </a:endParaRPr>
          </a:p>
        </p:txBody>
      </p:sp>
      <p:sp>
        <p:nvSpPr>
          <p:cNvPr id="30" name="Дуга 29"/>
          <p:cNvSpPr/>
          <p:nvPr/>
        </p:nvSpPr>
        <p:spPr>
          <a:xfrm>
            <a:off x="10591436"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1" name="Дуга 30"/>
          <p:cNvSpPr/>
          <p:nvPr/>
        </p:nvSpPr>
        <p:spPr>
          <a:xfrm>
            <a:off x="10591436" y="5304348"/>
            <a:ext cx="659407" cy="659476"/>
          </a:xfrm>
          <a:prstGeom prst="arc">
            <a:avLst>
              <a:gd name="adj1" fmla="val 5581310"/>
              <a:gd name="adj2" fmla="val 21416245"/>
            </a:avLst>
          </a:prstGeom>
          <a:ln w="152400" cap="rnd">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2" name="Прямоугольник 31"/>
          <p:cNvSpPr/>
          <p:nvPr/>
        </p:nvSpPr>
        <p:spPr>
          <a:xfrm>
            <a:off x="10682043" y="5526859"/>
            <a:ext cx="503232" cy="502573"/>
          </a:xfrm>
          <a:prstGeom prst="rect">
            <a:avLst/>
          </a:prstGeom>
        </p:spPr>
        <p:txBody>
          <a:bodyPr wrap="square">
            <a:spAutoFit/>
          </a:bodyPr>
          <a:lstStyle/>
          <a:p>
            <a:pPr algn="ctr"/>
            <a:r>
              <a:rPr lang="en-US" sz="1333" b="1" dirty="0">
                <a:solidFill>
                  <a:schemeClr val="accent5"/>
                </a:solidFill>
                <a:latin typeface="Arial" panose="020B0604020202020204" pitchFamily="34" charset="0"/>
                <a:ea typeface="Aller" charset="0"/>
                <a:cs typeface="Arial" panose="020B0604020202020204" pitchFamily="34" charset="0"/>
              </a:rPr>
              <a:t>85%</a:t>
            </a:r>
            <a:endParaRPr lang="ru-RU" sz="1333" b="1" dirty="0">
              <a:solidFill>
                <a:schemeClr val="accent5"/>
              </a:solidFill>
              <a:latin typeface="Arial" panose="020B0604020202020204" pitchFamily="34" charset="0"/>
              <a:ea typeface="Aller" charset="0"/>
              <a:cs typeface="Arial" panose="020B0604020202020204" pitchFamily="34" charset="0"/>
            </a:endParaRPr>
          </a:p>
        </p:txBody>
      </p:sp>
      <p:pic>
        <p:nvPicPr>
          <p:cNvPr id="4" name="Picture Placeholder 3">
            <a:extLst>
              <a:ext uri="{FF2B5EF4-FFF2-40B4-BE49-F238E27FC236}">
                <a16:creationId xmlns:a16="http://schemas.microsoft.com/office/drawing/2014/main" id="{7995AE6E-8112-4D37-A3CA-8E8659A50DF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514" r="19514"/>
          <a:stretch>
            <a:fillRect/>
          </a:stretch>
        </p:blipFill>
        <p:spPr/>
      </p:pic>
      <p:sp>
        <p:nvSpPr>
          <p:cNvPr id="33" name="Прямоугольник 17">
            <a:extLst>
              <a:ext uri="{FF2B5EF4-FFF2-40B4-BE49-F238E27FC236}">
                <a16:creationId xmlns:a16="http://schemas.microsoft.com/office/drawing/2014/main" id="{CF88904C-9386-4E90-B440-0EB1BB029C4D}"/>
              </a:ext>
            </a:extLst>
          </p:cNvPr>
          <p:cNvSpPr/>
          <p:nvPr/>
        </p:nvSpPr>
        <p:spPr>
          <a:xfrm>
            <a:off x="6922899" y="483469"/>
            <a:ext cx="3661833" cy="605230"/>
          </a:xfrm>
          <a:prstGeom prst="rect">
            <a:avLst/>
          </a:prstGeom>
        </p:spPr>
        <p:txBody>
          <a:bodyPr wrap="square">
            <a:spAutoFit/>
          </a:bodyPr>
          <a:lstStyle/>
          <a:p>
            <a:pPr algn="just"/>
            <a:r>
              <a:rPr lang="en-US" sz="3333" b="1" dirty="0" err="1">
                <a:solidFill>
                  <a:schemeClr val="tx1">
                    <a:lumMod val="75000"/>
                    <a:lumOff val="25000"/>
                  </a:schemeClr>
                </a:solidFill>
                <a:latin typeface="Arial" panose="020B0604020202020204" pitchFamily="34" charset="0"/>
                <a:cs typeface="Arial" panose="020B0604020202020204" pitchFamily="34" charset="0"/>
              </a:rPr>
              <a:t>Lorem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r>
              <a:rPr lang="en-US" sz="3333" b="1" dirty="0" err="1">
                <a:solidFill>
                  <a:schemeClr val="tx1">
                    <a:lumMod val="75000"/>
                    <a:lumOff val="25000"/>
                  </a:schemeClr>
                </a:solidFill>
                <a:latin typeface="Arial" panose="020B0604020202020204" pitchFamily="34" charset="0"/>
                <a:cs typeface="Arial" panose="020B0604020202020204" pitchFamily="34" charset="0"/>
              </a:rPr>
              <a:t>Ipsum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endParaRPr lang="ru-RU" sz="33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4" name="Текст 4">
            <a:extLst>
              <a:ext uri="{FF2B5EF4-FFF2-40B4-BE49-F238E27FC236}">
                <a16:creationId xmlns:a16="http://schemas.microsoft.com/office/drawing/2014/main" id="{6C3A1482-35B6-4407-BE6E-3F5942252B42}"/>
              </a:ext>
            </a:extLst>
          </p:cNvPr>
          <p:cNvSpPr txBox="1">
            <a:spLocks/>
          </p:cNvSpPr>
          <p:nvPr/>
        </p:nvSpPr>
        <p:spPr>
          <a:xfrm>
            <a:off x="6922015" y="1064443"/>
            <a:ext cx="4673392" cy="3479470"/>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200000"/>
              </a:lnSpc>
              <a:spcAft>
                <a:spcPts val="0"/>
              </a:spcAft>
              <a:buNone/>
            </a:pPr>
            <a:r>
              <a:rPr lang="en-US" sz="1333" dirty="0">
                <a:solidFill>
                  <a:schemeClr val="tx1">
                    <a:lumMod val="75000"/>
                    <a:lumOff val="25000"/>
                  </a:schemeClr>
                </a:solidFill>
                <a:latin typeface="Arial" panose="020B0604020202020204" pitchFamily="34" charset="0"/>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spTree>
    <p:extLst>
      <p:ext uri="{BB962C8B-B14F-4D97-AF65-F5344CB8AC3E}">
        <p14:creationId xmlns:p14="http://schemas.microsoft.com/office/powerpoint/2010/main" val="2176212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Дуга 30"/>
          <p:cNvSpPr/>
          <p:nvPr/>
        </p:nvSpPr>
        <p:spPr>
          <a:xfrm>
            <a:off x="837499" y="5310894"/>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2" name="Дуга 31"/>
          <p:cNvSpPr/>
          <p:nvPr/>
        </p:nvSpPr>
        <p:spPr>
          <a:xfrm>
            <a:off x="837499" y="5304348"/>
            <a:ext cx="659407" cy="659476"/>
          </a:xfrm>
          <a:prstGeom prst="arc">
            <a:avLst>
              <a:gd name="adj1" fmla="val 5630476"/>
              <a:gd name="adj2" fmla="val 10977877"/>
            </a:avLst>
          </a:prstGeom>
          <a:ln w="1524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3" name="Прямоугольник 32"/>
          <p:cNvSpPr/>
          <p:nvPr/>
        </p:nvSpPr>
        <p:spPr>
          <a:xfrm>
            <a:off x="928106" y="5526859"/>
            <a:ext cx="503232" cy="502573"/>
          </a:xfrm>
          <a:prstGeom prst="rect">
            <a:avLst/>
          </a:prstGeom>
        </p:spPr>
        <p:txBody>
          <a:bodyPr wrap="square">
            <a:spAutoFit/>
          </a:bodyPr>
          <a:lstStyle/>
          <a:p>
            <a:pPr algn="ctr"/>
            <a:r>
              <a:rPr lang="en-US" sz="1333" b="1" dirty="0">
                <a:solidFill>
                  <a:schemeClr val="accent1"/>
                </a:solidFill>
                <a:latin typeface="Arial" panose="020B0604020202020204" pitchFamily="34" charset="0"/>
                <a:ea typeface="Aller" charset="0"/>
                <a:cs typeface="Arial" panose="020B0604020202020204" pitchFamily="34" charset="0"/>
              </a:rPr>
              <a:t>21%</a:t>
            </a:r>
            <a:endParaRPr lang="ru-RU" sz="1333" b="1" dirty="0">
              <a:solidFill>
                <a:schemeClr val="accent1"/>
              </a:solidFill>
              <a:latin typeface="Arial" panose="020B0604020202020204" pitchFamily="34" charset="0"/>
              <a:ea typeface="Aller" charset="0"/>
              <a:cs typeface="Arial" panose="020B0604020202020204" pitchFamily="34" charset="0"/>
            </a:endParaRPr>
          </a:p>
        </p:txBody>
      </p:sp>
      <p:sp>
        <p:nvSpPr>
          <p:cNvPr id="34" name="Дуга 33"/>
          <p:cNvSpPr/>
          <p:nvPr/>
        </p:nvSpPr>
        <p:spPr>
          <a:xfrm>
            <a:off x="1698752"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5" name="Дуга 34"/>
          <p:cNvSpPr/>
          <p:nvPr/>
        </p:nvSpPr>
        <p:spPr>
          <a:xfrm>
            <a:off x="1698752" y="5304348"/>
            <a:ext cx="659407" cy="659476"/>
          </a:xfrm>
          <a:prstGeom prst="arc">
            <a:avLst>
              <a:gd name="adj1" fmla="val 5214011"/>
              <a:gd name="adj2" fmla="val 13423493"/>
            </a:avLst>
          </a:prstGeom>
          <a:ln w="1524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6" name="Прямоугольник 35"/>
          <p:cNvSpPr/>
          <p:nvPr/>
        </p:nvSpPr>
        <p:spPr>
          <a:xfrm>
            <a:off x="1789359" y="5526859"/>
            <a:ext cx="503232" cy="502573"/>
          </a:xfrm>
          <a:prstGeom prst="rect">
            <a:avLst/>
          </a:prstGeom>
        </p:spPr>
        <p:txBody>
          <a:bodyPr wrap="square">
            <a:spAutoFit/>
          </a:bodyPr>
          <a:lstStyle/>
          <a:p>
            <a:pPr algn="ctr"/>
            <a:r>
              <a:rPr lang="en-US" sz="1333" b="1" dirty="0">
                <a:solidFill>
                  <a:schemeClr val="accent2"/>
                </a:solidFill>
                <a:latin typeface="Arial" panose="020B0604020202020204" pitchFamily="34" charset="0"/>
                <a:ea typeface="Aller" charset="0"/>
                <a:cs typeface="Arial" panose="020B0604020202020204" pitchFamily="34" charset="0"/>
              </a:rPr>
              <a:t>40%</a:t>
            </a:r>
            <a:endParaRPr lang="ru-RU" sz="1333" b="1" dirty="0">
              <a:solidFill>
                <a:schemeClr val="accent2"/>
              </a:solidFill>
              <a:latin typeface="Arial" panose="020B0604020202020204" pitchFamily="34" charset="0"/>
              <a:ea typeface="Aller" charset="0"/>
              <a:cs typeface="Arial" panose="020B0604020202020204" pitchFamily="34" charset="0"/>
            </a:endParaRPr>
          </a:p>
        </p:txBody>
      </p:sp>
      <p:sp>
        <p:nvSpPr>
          <p:cNvPr id="37" name="Дуга 36"/>
          <p:cNvSpPr/>
          <p:nvPr/>
        </p:nvSpPr>
        <p:spPr>
          <a:xfrm>
            <a:off x="2566974"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8" name="Дуга 37"/>
          <p:cNvSpPr/>
          <p:nvPr/>
        </p:nvSpPr>
        <p:spPr>
          <a:xfrm>
            <a:off x="2566974" y="5304348"/>
            <a:ext cx="659407" cy="659476"/>
          </a:xfrm>
          <a:prstGeom prst="arc">
            <a:avLst>
              <a:gd name="adj1" fmla="val 5581310"/>
              <a:gd name="adj2" fmla="val 16483869"/>
            </a:avLst>
          </a:prstGeom>
          <a:ln w="152400" cap="rnd">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9" name="Прямоугольник 38"/>
          <p:cNvSpPr/>
          <p:nvPr/>
        </p:nvSpPr>
        <p:spPr>
          <a:xfrm>
            <a:off x="2657581" y="5526859"/>
            <a:ext cx="503232" cy="502573"/>
          </a:xfrm>
          <a:prstGeom prst="rect">
            <a:avLst/>
          </a:prstGeom>
        </p:spPr>
        <p:txBody>
          <a:bodyPr wrap="square">
            <a:spAutoFit/>
          </a:bodyPr>
          <a:lstStyle/>
          <a:p>
            <a:pPr algn="ctr"/>
            <a:r>
              <a:rPr lang="ru-RU" sz="1333" b="1" dirty="0">
                <a:solidFill>
                  <a:schemeClr val="accent3"/>
                </a:solidFill>
                <a:latin typeface="Arial" panose="020B0604020202020204" pitchFamily="34" charset="0"/>
                <a:ea typeface="Aller" charset="0"/>
                <a:cs typeface="Arial" panose="020B0604020202020204" pitchFamily="34" charset="0"/>
              </a:rPr>
              <a:t>52</a:t>
            </a:r>
            <a:r>
              <a:rPr lang="en-US" sz="1333" b="1" dirty="0">
                <a:solidFill>
                  <a:schemeClr val="accent3"/>
                </a:solidFill>
                <a:latin typeface="Arial" panose="020B0604020202020204" pitchFamily="34" charset="0"/>
                <a:ea typeface="Aller" charset="0"/>
                <a:cs typeface="Arial" panose="020B0604020202020204" pitchFamily="34" charset="0"/>
              </a:rPr>
              <a:t>%</a:t>
            </a:r>
            <a:endParaRPr lang="ru-RU" sz="1333" b="1" dirty="0">
              <a:solidFill>
                <a:schemeClr val="accent3"/>
              </a:solidFill>
              <a:latin typeface="Arial" panose="020B0604020202020204" pitchFamily="34" charset="0"/>
              <a:ea typeface="Aller" charset="0"/>
              <a:cs typeface="Arial" panose="020B0604020202020204" pitchFamily="34" charset="0"/>
            </a:endParaRPr>
          </a:p>
        </p:txBody>
      </p:sp>
      <p:sp>
        <p:nvSpPr>
          <p:cNvPr id="40" name="Дуга 39"/>
          <p:cNvSpPr/>
          <p:nvPr/>
        </p:nvSpPr>
        <p:spPr>
          <a:xfrm>
            <a:off x="3442773"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41" name="Дуга 40"/>
          <p:cNvSpPr/>
          <p:nvPr/>
        </p:nvSpPr>
        <p:spPr>
          <a:xfrm>
            <a:off x="3442773" y="5304348"/>
            <a:ext cx="659407" cy="659476"/>
          </a:xfrm>
          <a:prstGeom prst="arc">
            <a:avLst>
              <a:gd name="adj1" fmla="val 5581310"/>
              <a:gd name="adj2" fmla="val 18368924"/>
            </a:avLst>
          </a:prstGeom>
          <a:ln w="152400" cap="rnd">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42" name="Прямоугольник 41"/>
          <p:cNvSpPr/>
          <p:nvPr/>
        </p:nvSpPr>
        <p:spPr>
          <a:xfrm>
            <a:off x="3533380" y="5526859"/>
            <a:ext cx="503232" cy="502573"/>
          </a:xfrm>
          <a:prstGeom prst="rect">
            <a:avLst/>
          </a:prstGeom>
        </p:spPr>
        <p:txBody>
          <a:bodyPr wrap="square">
            <a:spAutoFit/>
          </a:bodyPr>
          <a:lstStyle/>
          <a:p>
            <a:pPr algn="ctr"/>
            <a:r>
              <a:rPr lang="en-US" sz="1333" b="1" dirty="0">
                <a:solidFill>
                  <a:schemeClr val="accent4"/>
                </a:solidFill>
                <a:latin typeface="Arial" panose="020B0604020202020204" pitchFamily="34" charset="0"/>
                <a:ea typeface="Aller" charset="0"/>
                <a:cs typeface="Arial" panose="020B0604020202020204" pitchFamily="34" charset="0"/>
              </a:rPr>
              <a:t>67%</a:t>
            </a:r>
            <a:endParaRPr lang="ru-RU" sz="1333" b="1" dirty="0">
              <a:solidFill>
                <a:schemeClr val="accent4"/>
              </a:solidFill>
              <a:latin typeface="Arial" panose="020B0604020202020204" pitchFamily="34" charset="0"/>
              <a:ea typeface="Aller" charset="0"/>
              <a:cs typeface="Arial" panose="020B0604020202020204" pitchFamily="34" charset="0"/>
            </a:endParaRPr>
          </a:p>
        </p:txBody>
      </p:sp>
      <p:sp>
        <p:nvSpPr>
          <p:cNvPr id="43" name="Дуга 42"/>
          <p:cNvSpPr/>
          <p:nvPr/>
        </p:nvSpPr>
        <p:spPr>
          <a:xfrm>
            <a:off x="4309591"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44" name="Дуга 43"/>
          <p:cNvSpPr/>
          <p:nvPr/>
        </p:nvSpPr>
        <p:spPr>
          <a:xfrm>
            <a:off x="4309591" y="5304348"/>
            <a:ext cx="659407" cy="659476"/>
          </a:xfrm>
          <a:prstGeom prst="arc">
            <a:avLst>
              <a:gd name="adj1" fmla="val 5581310"/>
              <a:gd name="adj2" fmla="val 21416245"/>
            </a:avLst>
          </a:prstGeom>
          <a:ln w="152400" cap="rnd">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45" name="Прямоугольник 44"/>
          <p:cNvSpPr/>
          <p:nvPr/>
        </p:nvSpPr>
        <p:spPr>
          <a:xfrm>
            <a:off x="4400198" y="5526859"/>
            <a:ext cx="503232" cy="502573"/>
          </a:xfrm>
          <a:prstGeom prst="rect">
            <a:avLst/>
          </a:prstGeom>
        </p:spPr>
        <p:txBody>
          <a:bodyPr wrap="square">
            <a:spAutoFit/>
          </a:bodyPr>
          <a:lstStyle/>
          <a:p>
            <a:pPr algn="ctr"/>
            <a:r>
              <a:rPr lang="en-US" sz="1333" b="1" dirty="0">
                <a:solidFill>
                  <a:schemeClr val="accent5"/>
                </a:solidFill>
                <a:latin typeface="Arial" panose="020B0604020202020204" pitchFamily="34" charset="0"/>
                <a:ea typeface="Aller" charset="0"/>
                <a:cs typeface="Arial" panose="020B0604020202020204" pitchFamily="34" charset="0"/>
              </a:rPr>
              <a:t>85%</a:t>
            </a:r>
            <a:endParaRPr lang="ru-RU" sz="1333" b="1" dirty="0">
              <a:solidFill>
                <a:schemeClr val="accent5"/>
              </a:solidFill>
              <a:latin typeface="Arial" panose="020B0604020202020204" pitchFamily="34" charset="0"/>
              <a:ea typeface="Aller" charset="0"/>
              <a:cs typeface="Arial" panose="020B0604020202020204" pitchFamily="34" charset="0"/>
            </a:endParaRPr>
          </a:p>
        </p:txBody>
      </p:sp>
      <p:pic>
        <p:nvPicPr>
          <p:cNvPr id="4" name="Picture Placeholder 3">
            <a:extLst>
              <a:ext uri="{FF2B5EF4-FFF2-40B4-BE49-F238E27FC236}">
                <a16:creationId xmlns:a16="http://schemas.microsoft.com/office/drawing/2014/main" id="{E81941DB-F1BA-4975-B02D-53183011F02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272" r="4272"/>
          <a:stretch>
            <a:fillRect/>
          </a:stretch>
        </p:blipFill>
        <p:spPr/>
      </p:pic>
      <p:sp>
        <p:nvSpPr>
          <p:cNvPr id="22" name="Прямоугольник 17">
            <a:extLst>
              <a:ext uri="{FF2B5EF4-FFF2-40B4-BE49-F238E27FC236}">
                <a16:creationId xmlns:a16="http://schemas.microsoft.com/office/drawing/2014/main" id="{4F9737BF-0849-4840-87E7-5A1075814AD8}"/>
              </a:ext>
            </a:extLst>
          </p:cNvPr>
          <p:cNvSpPr/>
          <p:nvPr/>
        </p:nvSpPr>
        <p:spPr>
          <a:xfrm>
            <a:off x="647758" y="718637"/>
            <a:ext cx="3661833" cy="605230"/>
          </a:xfrm>
          <a:prstGeom prst="rect">
            <a:avLst/>
          </a:prstGeom>
        </p:spPr>
        <p:txBody>
          <a:bodyPr wrap="square">
            <a:spAutoFit/>
          </a:bodyPr>
          <a:lstStyle/>
          <a:p>
            <a:pPr algn="just"/>
            <a:r>
              <a:rPr lang="en-US" sz="3333" b="1" dirty="0" err="1">
                <a:solidFill>
                  <a:schemeClr val="tx1">
                    <a:lumMod val="75000"/>
                    <a:lumOff val="25000"/>
                  </a:schemeClr>
                </a:solidFill>
                <a:latin typeface="Arial" panose="020B0604020202020204" pitchFamily="34" charset="0"/>
                <a:cs typeface="Arial" panose="020B0604020202020204" pitchFamily="34" charset="0"/>
              </a:rPr>
              <a:t>Lorem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r>
              <a:rPr lang="en-US" sz="3333" b="1" dirty="0" err="1">
                <a:solidFill>
                  <a:schemeClr val="tx1">
                    <a:lumMod val="75000"/>
                    <a:lumOff val="25000"/>
                  </a:schemeClr>
                </a:solidFill>
                <a:latin typeface="Arial" panose="020B0604020202020204" pitchFamily="34" charset="0"/>
                <a:cs typeface="Arial" panose="020B0604020202020204" pitchFamily="34" charset="0"/>
              </a:rPr>
              <a:t>Ipsum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endParaRPr lang="ru-RU" sz="33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3" name="Текст 4">
            <a:extLst>
              <a:ext uri="{FF2B5EF4-FFF2-40B4-BE49-F238E27FC236}">
                <a16:creationId xmlns:a16="http://schemas.microsoft.com/office/drawing/2014/main" id="{13F1BBDA-E716-485E-928A-8D72C624C6DB}"/>
              </a:ext>
            </a:extLst>
          </p:cNvPr>
          <p:cNvSpPr txBox="1">
            <a:spLocks/>
          </p:cNvSpPr>
          <p:nvPr/>
        </p:nvSpPr>
        <p:spPr>
          <a:xfrm>
            <a:off x="646874" y="1299610"/>
            <a:ext cx="4673392" cy="3479470"/>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200000"/>
              </a:lnSpc>
              <a:spcAft>
                <a:spcPts val="0"/>
              </a:spcAft>
              <a:buNone/>
            </a:pPr>
            <a:r>
              <a:rPr lang="en-US" sz="1333" dirty="0">
                <a:solidFill>
                  <a:schemeClr val="tx1">
                    <a:lumMod val="75000"/>
                    <a:lumOff val="25000"/>
                  </a:schemeClr>
                </a:solidFill>
                <a:latin typeface="Arial" panose="020B0604020202020204" pitchFamily="34" charset="0"/>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spTree>
    <p:extLst>
      <p:ext uri="{BB962C8B-B14F-4D97-AF65-F5344CB8AC3E}">
        <p14:creationId xmlns:p14="http://schemas.microsoft.com/office/powerpoint/2010/main" val="1197562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Дуга 30"/>
          <p:cNvSpPr/>
          <p:nvPr/>
        </p:nvSpPr>
        <p:spPr>
          <a:xfrm>
            <a:off x="7119344" y="5310894"/>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2" name="Дуга 31"/>
          <p:cNvSpPr/>
          <p:nvPr/>
        </p:nvSpPr>
        <p:spPr>
          <a:xfrm>
            <a:off x="7119344" y="5304348"/>
            <a:ext cx="659407" cy="659476"/>
          </a:xfrm>
          <a:prstGeom prst="arc">
            <a:avLst>
              <a:gd name="adj1" fmla="val 5630476"/>
              <a:gd name="adj2" fmla="val 10977877"/>
            </a:avLst>
          </a:prstGeom>
          <a:ln w="1524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3" name="Прямоугольник 32"/>
          <p:cNvSpPr/>
          <p:nvPr/>
        </p:nvSpPr>
        <p:spPr>
          <a:xfrm>
            <a:off x="7209951" y="5526859"/>
            <a:ext cx="503232" cy="502573"/>
          </a:xfrm>
          <a:prstGeom prst="rect">
            <a:avLst/>
          </a:prstGeom>
        </p:spPr>
        <p:txBody>
          <a:bodyPr wrap="square">
            <a:spAutoFit/>
          </a:bodyPr>
          <a:lstStyle/>
          <a:p>
            <a:pPr algn="ctr"/>
            <a:r>
              <a:rPr lang="en-US" sz="1333" b="1" dirty="0">
                <a:solidFill>
                  <a:schemeClr val="accent1"/>
                </a:solidFill>
                <a:latin typeface="Arial" panose="020B0604020202020204" pitchFamily="34" charset="0"/>
                <a:ea typeface="Aller" charset="0"/>
                <a:cs typeface="Arial" panose="020B0604020202020204" pitchFamily="34" charset="0"/>
              </a:rPr>
              <a:t>21%</a:t>
            </a:r>
            <a:endParaRPr lang="ru-RU" sz="1333" b="1" dirty="0">
              <a:solidFill>
                <a:schemeClr val="accent1"/>
              </a:solidFill>
              <a:latin typeface="Arial" panose="020B0604020202020204" pitchFamily="34" charset="0"/>
              <a:ea typeface="Aller" charset="0"/>
              <a:cs typeface="Arial" panose="020B0604020202020204" pitchFamily="34" charset="0"/>
            </a:endParaRPr>
          </a:p>
        </p:txBody>
      </p:sp>
      <p:sp>
        <p:nvSpPr>
          <p:cNvPr id="34" name="Дуга 33"/>
          <p:cNvSpPr/>
          <p:nvPr/>
        </p:nvSpPr>
        <p:spPr>
          <a:xfrm>
            <a:off x="7980597"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5" name="Дуга 34"/>
          <p:cNvSpPr/>
          <p:nvPr/>
        </p:nvSpPr>
        <p:spPr>
          <a:xfrm>
            <a:off x="7980597" y="5304348"/>
            <a:ext cx="659407" cy="659476"/>
          </a:xfrm>
          <a:prstGeom prst="arc">
            <a:avLst>
              <a:gd name="adj1" fmla="val 5214011"/>
              <a:gd name="adj2" fmla="val 13423493"/>
            </a:avLst>
          </a:prstGeom>
          <a:ln w="1524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6" name="Прямоугольник 35"/>
          <p:cNvSpPr/>
          <p:nvPr/>
        </p:nvSpPr>
        <p:spPr>
          <a:xfrm>
            <a:off x="8071204" y="5526859"/>
            <a:ext cx="503232" cy="502573"/>
          </a:xfrm>
          <a:prstGeom prst="rect">
            <a:avLst/>
          </a:prstGeom>
        </p:spPr>
        <p:txBody>
          <a:bodyPr wrap="square">
            <a:spAutoFit/>
          </a:bodyPr>
          <a:lstStyle/>
          <a:p>
            <a:pPr algn="ctr"/>
            <a:r>
              <a:rPr lang="en-US" sz="1333" b="1" dirty="0">
                <a:solidFill>
                  <a:schemeClr val="accent2"/>
                </a:solidFill>
                <a:latin typeface="Arial" panose="020B0604020202020204" pitchFamily="34" charset="0"/>
                <a:ea typeface="Aller" charset="0"/>
                <a:cs typeface="Arial" panose="020B0604020202020204" pitchFamily="34" charset="0"/>
              </a:rPr>
              <a:t>40%</a:t>
            </a:r>
            <a:endParaRPr lang="ru-RU" sz="1333" b="1" dirty="0">
              <a:solidFill>
                <a:schemeClr val="accent2"/>
              </a:solidFill>
              <a:latin typeface="Arial" panose="020B0604020202020204" pitchFamily="34" charset="0"/>
              <a:ea typeface="Aller" charset="0"/>
              <a:cs typeface="Arial" panose="020B0604020202020204" pitchFamily="34" charset="0"/>
            </a:endParaRPr>
          </a:p>
        </p:txBody>
      </p:sp>
      <p:sp>
        <p:nvSpPr>
          <p:cNvPr id="37" name="Дуга 36"/>
          <p:cNvSpPr/>
          <p:nvPr/>
        </p:nvSpPr>
        <p:spPr>
          <a:xfrm>
            <a:off x="8848819"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8" name="Дуга 37"/>
          <p:cNvSpPr/>
          <p:nvPr/>
        </p:nvSpPr>
        <p:spPr>
          <a:xfrm>
            <a:off x="8848819" y="5304348"/>
            <a:ext cx="659407" cy="659476"/>
          </a:xfrm>
          <a:prstGeom prst="arc">
            <a:avLst>
              <a:gd name="adj1" fmla="val 5581310"/>
              <a:gd name="adj2" fmla="val 16483869"/>
            </a:avLst>
          </a:prstGeom>
          <a:ln w="152400" cap="rnd">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9" name="Прямоугольник 38"/>
          <p:cNvSpPr/>
          <p:nvPr/>
        </p:nvSpPr>
        <p:spPr>
          <a:xfrm>
            <a:off x="8939426" y="5526859"/>
            <a:ext cx="503232" cy="502573"/>
          </a:xfrm>
          <a:prstGeom prst="rect">
            <a:avLst/>
          </a:prstGeom>
        </p:spPr>
        <p:txBody>
          <a:bodyPr wrap="square">
            <a:spAutoFit/>
          </a:bodyPr>
          <a:lstStyle/>
          <a:p>
            <a:pPr algn="ctr"/>
            <a:r>
              <a:rPr lang="ru-RU" sz="1333" b="1" dirty="0">
                <a:solidFill>
                  <a:schemeClr val="accent3"/>
                </a:solidFill>
                <a:latin typeface="Arial" panose="020B0604020202020204" pitchFamily="34" charset="0"/>
                <a:ea typeface="Aller" charset="0"/>
                <a:cs typeface="Arial" panose="020B0604020202020204" pitchFamily="34" charset="0"/>
              </a:rPr>
              <a:t>52</a:t>
            </a:r>
            <a:r>
              <a:rPr lang="en-US" sz="1333" b="1" dirty="0">
                <a:solidFill>
                  <a:schemeClr val="accent3"/>
                </a:solidFill>
                <a:latin typeface="Arial" panose="020B0604020202020204" pitchFamily="34" charset="0"/>
                <a:ea typeface="Aller" charset="0"/>
                <a:cs typeface="Arial" panose="020B0604020202020204" pitchFamily="34" charset="0"/>
              </a:rPr>
              <a:t>%</a:t>
            </a:r>
            <a:endParaRPr lang="ru-RU" sz="1333" b="1" dirty="0">
              <a:solidFill>
                <a:schemeClr val="accent3"/>
              </a:solidFill>
              <a:latin typeface="Arial" panose="020B0604020202020204" pitchFamily="34" charset="0"/>
              <a:ea typeface="Aller" charset="0"/>
              <a:cs typeface="Arial" panose="020B0604020202020204" pitchFamily="34" charset="0"/>
            </a:endParaRPr>
          </a:p>
        </p:txBody>
      </p:sp>
      <p:sp>
        <p:nvSpPr>
          <p:cNvPr id="40" name="Дуга 39"/>
          <p:cNvSpPr/>
          <p:nvPr/>
        </p:nvSpPr>
        <p:spPr>
          <a:xfrm>
            <a:off x="9724618"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41" name="Дуга 40"/>
          <p:cNvSpPr/>
          <p:nvPr/>
        </p:nvSpPr>
        <p:spPr>
          <a:xfrm>
            <a:off x="9724618" y="5304348"/>
            <a:ext cx="659407" cy="659476"/>
          </a:xfrm>
          <a:prstGeom prst="arc">
            <a:avLst>
              <a:gd name="adj1" fmla="val 5581310"/>
              <a:gd name="adj2" fmla="val 18368924"/>
            </a:avLst>
          </a:prstGeom>
          <a:ln w="152400" cap="rnd">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42" name="Прямоугольник 41"/>
          <p:cNvSpPr/>
          <p:nvPr/>
        </p:nvSpPr>
        <p:spPr>
          <a:xfrm>
            <a:off x="9815225" y="5526859"/>
            <a:ext cx="503232" cy="502573"/>
          </a:xfrm>
          <a:prstGeom prst="rect">
            <a:avLst/>
          </a:prstGeom>
        </p:spPr>
        <p:txBody>
          <a:bodyPr wrap="square">
            <a:spAutoFit/>
          </a:bodyPr>
          <a:lstStyle/>
          <a:p>
            <a:pPr algn="ctr"/>
            <a:r>
              <a:rPr lang="en-US" sz="1333" b="1" dirty="0">
                <a:solidFill>
                  <a:schemeClr val="accent4"/>
                </a:solidFill>
                <a:latin typeface="Arial" panose="020B0604020202020204" pitchFamily="34" charset="0"/>
                <a:ea typeface="Aller" charset="0"/>
                <a:cs typeface="Arial" panose="020B0604020202020204" pitchFamily="34" charset="0"/>
              </a:rPr>
              <a:t>67%</a:t>
            </a:r>
            <a:endParaRPr lang="ru-RU" sz="1333" b="1" dirty="0">
              <a:solidFill>
                <a:schemeClr val="accent4"/>
              </a:solidFill>
              <a:latin typeface="Arial" panose="020B0604020202020204" pitchFamily="34" charset="0"/>
              <a:ea typeface="Aller" charset="0"/>
              <a:cs typeface="Arial" panose="020B0604020202020204" pitchFamily="34" charset="0"/>
            </a:endParaRPr>
          </a:p>
        </p:txBody>
      </p:sp>
      <p:sp>
        <p:nvSpPr>
          <p:cNvPr id="43" name="Дуга 42"/>
          <p:cNvSpPr/>
          <p:nvPr/>
        </p:nvSpPr>
        <p:spPr>
          <a:xfrm>
            <a:off x="10591436"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44" name="Дуга 43"/>
          <p:cNvSpPr/>
          <p:nvPr/>
        </p:nvSpPr>
        <p:spPr>
          <a:xfrm>
            <a:off x="10591436" y="5304348"/>
            <a:ext cx="659407" cy="659476"/>
          </a:xfrm>
          <a:prstGeom prst="arc">
            <a:avLst>
              <a:gd name="adj1" fmla="val 5581310"/>
              <a:gd name="adj2" fmla="val 21416245"/>
            </a:avLst>
          </a:prstGeom>
          <a:ln w="152400" cap="rnd">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45" name="Прямоугольник 44"/>
          <p:cNvSpPr/>
          <p:nvPr/>
        </p:nvSpPr>
        <p:spPr>
          <a:xfrm>
            <a:off x="10682043" y="5526859"/>
            <a:ext cx="503232" cy="502573"/>
          </a:xfrm>
          <a:prstGeom prst="rect">
            <a:avLst/>
          </a:prstGeom>
        </p:spPr>
        <p:txBody>
          <a:bodyPr wrap="square">
            <a:spAutoFit/>
          </a:bodyPr>
          <a:lstStyle/>
          <a:p>
            <a:pPr algn="ctr"/>
            <a:r>
              <a:rPr lang="en-US" sz="1333" b="1" dirty="0">
                <a:solidFill>
                  <a:schemeClr val="accent5"/>
                </a:solidFill>
                <a:latin typeface="Arial" panose="020B0604020202020204" pitchFamily="34" charset="0"/>
                <a:ea typeface="Aller" charset="0"/>
                <a:cs typeface="Arial" panose="020B0604020202020204" pitchFamily="34" charset="0"/>
              </a:rPr>
              <a:t>85%</a:t>
            </a:r>
            <a:endParaRPr lang="ru-RU" sz="1333" b="1" dirty="0">
              <a:solidFill>
                <a:schemeClr val="accent5"/>
              </a:solidFill>
              <a:latin typeface="Arial" panose="020B0604020202020204" pitchFamily="34" charset="0"/>
              <a:ea typeface="Aller" charset="0"/>
              <a:cs typeface="Arial" panose="020B0604020202020204" pitchFamily="34" charset="0"/>
            </a:endParaRPr>
          </a:p>
        </p:txBody>
      </p:sp>
      <p:pic>
        <p:nvPicPr>
          <p:cNvPr id="4" name="Picture Placeholder 3">
            <a:extLst>
              <a:ext uri="{FF2B5EF4-FFF2-40B4-BE49-F238E27FC236}">
                <a16:creationId xmlns:a16="http://schemas.microsoft.com/office/drawing/2014/main" id="{95FF9382-2F95-4E26-9E69-BA0C9B1450E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595" r="19595"/>
          <a:stretch>
            <a:fillRect/>
          </a:stretch>
        </p:blipFill>
        <p:spPr/>
      </p:pic>
      <p:sp>
        <p:nvSpPr>
          <p:cNvPr id="20" name="Прямоугольник 17">
            <a:extLst>
              <a:ext uri="{FF2B5EF4-FFF2-40B4-BE49-F238E27FC236}">
                <a16:creationId xmlns:a16="http://schemas.microsoft.com/office/drawing/2014/main" id="{99241769-FFB8-4789-82A0-849209E15B30}"/>
              </a:ext>
            </a:extLst>
          </p:cNvPr>
          <p:cNvSpPr/>
          <p:nvPr/>
        </p:nvSpPr>
        <p:spPr>
          <a:xfrm>
            <a:off x="7006013" y="483469"/>
            <a:ext cx="3661833" cy="605230"/>
          </a:xfrm>
          <a:prstGeom prst="rect">
            <a:avLst/>
          </a:prstGeom>
        </p:spPr>
        <p:txBody>
          <a:bodyPr wrap="square">
            <a:spAutoFit/>
          </a:bodyPr>
          <a:lstStyle/>
          <a:p>
            <a:pPr algn="just"/>
            <a:r>
              <a:rPr lang="en-US" sz="3333" b="1" dirty="0" err="1">
                <a:solidFill>
                  <a:schemeClr val="tx1">
                    <a:lumMod val="75000"/>
                    <a:lumOff val="25000"/>
                  </a:schemeClr>
                </a:solidFill>
                <a:latin typeface="Arial" panose="020B0604020202020204" pitchFamily="34" charset="0"/>
                <a:cs typeface="Arial" panose="020B0604020202020204" pitchFamily="34" charset="0"/>
              </a:rPr>
              <a:t>Lorem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r>
              <a:rPr lang="en-US" sz="3333" b="1" dirty="0" err="1">
                <a:solidFill>
                  <a:schemeClr val="tx1">
                    <a:lumMod val="75000"/>
                    <a:lumOff val="25000"/>
                  </a:schemeClr>
                </a:solidFill>
                <a:latin typeface="Arial" panose="020B0604020202020204" pitchFamily="34" charset="0"/>
                <a:cs typeface="Arial" panose="020B0604020202020204" pitchFamily="34" charset="0"/>
              </a:rPr>
              <a:t>Ipsum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endParaRPr lang="ru-RU" sz="33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Текст 4">
            <a:extLst>
              <a:ext uri="{FF2B5EF4-FFF2-40B4-BE49-F238E27FC236}">
                <a16:creationId xmlns:a16="http://schemas.microsoft.com/office/drawing/2014/main" id="{30A6B6D4-BC16-47EB-AD5E-4AE533135B57}"/>
              </a:ext>
            </a:extLst>
          </p:cNvPr>
          <p:cNvSpPr txBox="1">
            <a:spLocks/>
          </p:cNvSpPr>
          <p:nvPr/>
        </p:nvSpPr>
        <p:spPr>
          <a:xfrm>
            <a:off x="7005129" y="1064443"/>
            <a:ext cx="4673392" cy="3479470"/>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200000"/>
              </a:lnSpc>
              <a:spcAft>
                <a:spcPts val="0"/>
              </a:spcAft>
              <a:buNone/>
            </a:pPr>
            <a:r>
              <a:rPr lang="en-US" sz="1333" dirty="0">
                <a:solidFill>
                  <a:schemeClr val="tx1">
                    <a:lumMod val="75000"/>
                    <a:lumOff val="25000"/>
                  </a:schemeClr>
                </a:solidFill>
                <a:latin typeface="Arial" panose="020B0604020202020204" pitchFamily="34" charset="0"/>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spTree>
    <p:extLst>
      <p:ext uri="{BB962C8B-B14F-4D97-AF65-F5344CB8AC3E}">
        <p14:creationId xmlns:p14="http://schemas.microsoft.com/office/powerpoint/2010/main" val="2233891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1" name="macbook-pro.png"/>
          <p:cNvPicPr>
            <a:picLocks noChangeAspect="1"/>
          </p:cNvPicPr>
          <p:nvPr/>
        </p:nvPicPr>
        <p:blipFill>
          <a:blip r:embed="rId2"/>
          <a:stretch>
            <a:fillRect/>
          </a:stretch>
        </p:blipFill>
        <p:spPr>
          <a:xfrm>
            <a:off x="785856" y="1977678"/>
            <a:ext cx="6333462" cy="3611081"/>
          </a:xfrm>
          <a:prstGeom prst="rect">
            <a:avLst/>
          </a:prstGeom>
          <a:ln w="12700">
            <a:miter lim="400000"/>
          </a:ln>
        </p:spPr>
      </p:pic>
      <p:sp>
        <p:nvSpPr>
          <p:cNvPr id="1473" name="Shape 1473"/>
          <p:cNvSpPr/>
          <p:nvPr/>
        </p:nvSpPr>
        <p:spPr>
          <a:xfrm>
            <a:off x="7222228" y="1977678"/>
            <a:ext cx="4553260" cy="3269605"/>
          </a:xfrm>
          <a:prstGeom prst="rect">
            <a:avLst/>
          </a:prstGeom>
          <a:ln w="12700">
            <a:miter lim="400000"/>
          </a:ln>
          <a:extLst>
            <a:ext uri="{C572A759-6A51-4108-AA02-DFA0A04FC94B}">
              <ma14:wrappingTextBoxFlag xmlns:ma14="http://schemas.microsoft.com/office/mac/drawingml/2011/main" xmlns="" val="1"/>
            </a:ext>
          </a:extLst>
        </p:spPr>
        <p:txBody>
          <a:bodyPr wrap="square" lIns="25396" tIns="25396" rIns="25396" bIns="25396">
            <a:spAutoFit/>
          </a:bodyPr>
          <a:lstStyle/>
          <a:p>
            <a:pPr algn="just">
              <a:lnSpc>
                <a:spcPct val="200000"/>
              </a:lnSpc>
              <a:spcBef>
                <a:spcPts val="1250"/>
              </a:spcBef>
              <a:defRPr sz="2000">
                <a:solidFill>
                  <a:srgbClr val="53585F"/>
                </a:solidFill>
              </a:defRPr>
            </a:pPr>
            <a:r>
              <a:rPr sz="1333" dirty="0" err="1">
                <a:solidFill>
                  <a:schemeClr val="tx1">
                    <a:lumMod val="75000"/>
                    <a:lumOff val="25000"/>
                  </a:schemeClr>
                </a:solidFill>
                <a:latin typeface="Arial" panose="020B0604020202020204" pitchFamily="34" charset="0"/>
                <a:cs typeface="Arial" panose="020B0604020202020204" pitchFamily="34" charset="0"/>
              </a:rPr>
              <a:t>Lorem</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ipsum</a:t>
            </a:r>
            <a:r>
              <a:rPr sz="1333" dirty="0">
                <a:solidFill>
                  <a:schemeClr val="tx1">
                    <a:lumMod val="75000"/>
                    <a:lumOff val="25000"/>
                  </a:schemeClr>
                </a:solidFill>
                <a:latin typeface="Arial" panose="020B0604020202020204" pitchFamily="34" charset="0"/>
                <a:cs typeface="Arial" panose="020B0604020202020204" pitchFamily="34" charset="0"/>
              </a:rPr>
              <a:t> dolor sit </a:t>
            </a:r>
            <a:r>
              <a:rPr sz="1333" dirty="0" err="1">
                <a:solidFill>
                  <a:schemeClr val="tx1">
                    <a:lumMod val="75000"/>
                    <a:lumOff val="25000"/>
                  </a:schemeClr>
                </a:solidFill>
                <a:latin typeface="Arial" panose="020B0604020202020204" pitchFamily="34" charset="0"/>
                <a:cs typeface="Arial" panose="020B0604020202020204" pitchFamily="34" charset="0"/>
              </a:rPr>
              <a:t>amet</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seumoga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jeut</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keu</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raseuki</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ya</a:t>
            </a:r>
            <a:r>
              <a:rPr sz="1333" dirty="0">
                <a:solidFill>
                  <a:schemeClr val="tx1">
                    <a:lumMod val="75000"/>
                    <a:lumOff val="25000"/>
                  </a:schemeClr>
                </a:solidFill>
                <a:latin typeface="Arial" panose="020B0604020202020204" pitchFamily="34" charset="0"/>
                <a:cs typeface="Arial" panose="020B0604020202020204" pitchFamily="34" charset="0"/>
              </a:rPr>
              <a:t> Rabbi </a:t>
            </a:r>
            <a:r>
              <a:rPr sz="1333" dirty="0" err="1">
                <a:solidFill>
                  <a:schemeClr val="tx1">
                    <a:lumMod val="75000"/>
                    <a:lumOff val="25000"/>
                  </a:schemeClr>
                </a:solidFill>
                <a:latin typeface="Arial" panose="020B0604020202020204" pitchFamily="34" charset="0"/>
                <a:cs typeface="Arial" panose="020B0604020202020204" pitchFamily="34" charset="0"/>
              </a:rPr>
              <a:t>neu</a:t>
            </a:r>
            <a:r>
              <a:rPr sz="1333" dirty="0">
                <a:solidFill>
                  <a:schemeClr val="tx1">
                    <a:lumMod val="75000"/>
                    <a:lumOff val="25000"/>
                  </a:schemeClr>
                </a:solidFill>
                <a:latin typeface="Arial" panose="020B0604020202020204" pitchFamily="34" charset="0"/>
                <a:cs typeface="Arial" panose="020B0604020202020204" pitchFamily="34" charset="0"/>
              </a:rPr>
              <a:t> bantu </a:t>
            </a:r>
            <a:r>
              <a:rPr sz="1333" dirty="0" err="1">
                <a:solidFill>
                  <a:schemeClr val="tx1">
                    <a:lumMod val="75000"/>
                    <a:lumOff val="25000"/>
                  </a:schemeClr>
                </a:solidFill>
                <a:latin typeface="Arial" panose="020B0604020202020204" pitchFamily="34" charset="0"/>
                <a:cs typeface="Arial" panose="020B0604020202020204" pitchFamily="34" charset="0"/>
              </a:rPr>
              <a:t>kamoe</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hana</a:t>
            </a:r>
            <a:r>
              <a:rPr sz="1333" dirty="0">
                <a:solidFill>
                  <a:schemeClr val="tx1">
                    <a:lumMod val="75000"/>
                    <a:lumOff val="25000"/>
                  </a:schemeClr>
                </a:solidFill>
                <a:latin typeface="Arial" panose="020B0604020202020204" pitchFamily="34" charset="0"/>
                <a:cs typeface="Arial" panose="020B0604020202020204" pitchFamily="34" charset="0"/>
              </a:rPr>
              <a:t> pat </a:t>
            </a:r>
            <a:r>
              <a:rPr sz="1333" dirty="0" err="1">
                <a:solidFill>
                  <a:schemeClr val="tx1">
                    <a:lumMod val="75000"/>
                    <a:lumOff val="25000"/>
                  </a:schemeClr>
                </a:solidFill>
                <a:latin typeface="Arial" panose="020B0604020202020204" pitchFamily="34" charset="0"/>
                <a:cs typeface="Arial" panose="020B0604020202020204" pitchFamily="34" charset="0"/>
              </a:rPr>
              <a:t>laen</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meulakee</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tulong</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keucuali</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bak</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dron</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ya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rabb</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neu</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peu</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ampon</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ubee</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na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desya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kamoe</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hana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layak</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kamoe</a:t>
            </a:r>
            <a:r>
              <a:rPr sz="1333" dirty="0">
                <a:solidFill>
                  <a:schemeClr val="tx1">
                    <a:lumMod val="75000"/>
                    <a:lumOff val="25000"/>
                  </a:schemeClr>
                </a:solidFill>
                <a:latin typeface="Arial" panose="020B0604020202020204" pitchFamily="34" charset="0"/>
                <a:cs typeface="Arial" panose="020B0604020202020204" pitchFamily="34" charset="0"/>
              </a:rPr>
              <a:t> lam </a:t>
            </a:r>
            <a:r>
              <a:rPr sz="1333" dirty="0" err="1">
                <a:solidFill>
                  <a:schemeClr val="tx1">
                    <a:lumMod val="75000"/>
                    <a:lumOff val="25000"/>
                  </a:schemeClr>
                </a:solidFill>
                <a:latin typeface="Arial" panose="020B0604020202020204" pitchFamily="34" charset="0"/>
                <a:cs typeface="Arial" panose="020B0604020202020204" pitchFamily="34" charset="0"/>
              </a:rPr>
              <a:t>syuruga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dron</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tapi</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hana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sanggop</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kamoe</a:t>
            </a:r>
            <a:r>
              <a:rPr sz="1333" dirty="0">
                <a:solidFill>
                  <a:schemeClr val="tx1">
                    <a:lumMod val="75000"/>
                    <a:lumOff val="25000"/>
                  </a:schemeClr>
                </a:solidFill>
                <a:latin typeface="Arial" panose="020B0604020202020204" pitchFamily="34" charset="0"/>
                <a:cs typeface="Arial" panose="020B0604020202020204" pitchFamily="34" charset="0"/>
              </a:rPr>
              <a:t> lam </a:t>
            </a:r>
            <a:r>
              <a:rPr sz="1333" dirty="0" err="1">
                <a:solidFill>
                  <a:schemeClr val="tx1">
                    <a:lumMod val="75000"/>
                    <a:lumOff val="25000"/>
                  </a:schemeClr>
                </a:solidFill>
                <a:latin typeface="Arial" panose="020B0604020202020204" pitchFamily="34" charset="0"/>
                <a:cs typeface="Arial" panose="020B0604020202020204" pitchFamily="34" charset="0"/>
              </a:rPr>
              <a:t>nuraka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dron</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neuh</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ya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consectetur</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adipiscing</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elit</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tulong</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keucuali</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bak</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dron</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ya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rabb</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neu</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peu</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ampon</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ubee</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na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desya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kamoe</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hana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layak</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kamoe</a:t>
            </a:r>
            <a:r>
              <a:rPr sz="1333" dirty="0">
                <a:solidFill>
                  <a:schemeClr val="tx1">
                    <a:lumMod val="75000"/>
                    <a:lumOff val="25000"/>
                  </a:schemeClr>
                </a:solidFill>
                <a:latin typeface="Arial" panose="020B0604020202020204" pitchFamily="34" charset="0"/>
                <a:cs typeface="Arial" panose="020B0604020202020204" pitchFamily="34" charset="0"/>
              </a:rPr>
              <a:t> lam </a:t>
            </a:r>
            <a:r>
              <a:rPr sz="1333" dirty="0" err="1">
                <a:solidFill>
                  <a:schemeClr val="tx1">
                    <a:lumMod val="75000"/>
                    <a:lumOff val="25000"/>
                  </a:schemeClr>
                </a:solidFill>
                <a:latin typeface="Arial" panose="020B0604020202020204" pitchFamily="34" charset="0"/>
                <a:cs typeface="Arial" panose="020B0604020202020204" pitchFamily="34" charset="0"/>
              </a:rPr>
              <a:t>syuruga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drontulong</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keucuali</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bak</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dron</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ya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rabb</a:t>
            </a:r>
            <a:r>
              <a:rPr sz="1333"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2" name="Прямоугольник 11"/>
          <p:cNvSpPr/>
          <p:nvPr/>
        </p:nvSpPr>
        <p:spPr>
          <a:xfrm>
            <a:off x="1794633" y="2267988"/>
            <a:ext cx="4320717" cy="275318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pic>
        <p:nvPicPr>
          <p:cNvPr id="4" name="Picture Placeholder 3">
            <a:extLst>
              <a:ext uri="{FF2B5EF4-FFF2-40B4-BE49-F238E27FC236}">
                <a16:creationId xmlns:a16="http://schemas.microsoft.com/office/drawing/2014/main" id="{AA29D687-9F12-4BCF-9B75-1C9479F22BC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184" b="2184"/>
          <a:stretch>
            <a:fillRect/>
          </a:stretch>
        </p:blipFill>
        <p:spPr/>
      </p:pic>
      <p:sp>
        <p:nvSpPr>
          <p:cNvPr id="13" name="Прямоугольник 3">
            <a:extLst>
              <a:ext uri="{FF2B5EF4-FFF2-40B4-BE49-F238E27FC236}">
                <a16:creationId xmlns:a16="http://schemas.microsoft.com/office/drawing/2014/main" id="{3CE6CBEA-F51B-4FF5-8111-AF2749D63398}"/>
              </a:ext>
            </a:extLst>
          </p:cNvPr>
          <p:cNvSpPr/>
          <p:nvPr/>
        </p:nvSpPr>
        <p:spPr>
          <a:xfrm>
            <a:off x="647757" y="1057693"/>
            <a:ext cx="5511733" cy="369332"/>
          </a:xfrm>
          <a:prstGeom prst="rect">
            <a:avLst/>
          </a:prstGeom>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Write your relevant text here</a:t>
            </a:r>
          </a:p>
        </p:txBody>
      </p:sp>
      <p:sp>
        <p:nvSpPr>
          <p:cNvPr id="14" name="Прямоугольник 2">
            <a:extLst>
              <a:ext uri="{FF2B5EF4-FFF2-40B4-BE49-F238E27FC236}">
                <a16:creationId xmlns:a16="http://schemas.microsoft.com/office/drawing/2014/main" id="{683A5780-F8C5-41BB-AD43-1632739C1361}"/>
              </a:ext>
            </a:extLst>
          </p:cNvPr>
          <p:cNvSpPr/>
          <p:nvPr/>
        </p:nvSpPr>
        <p:spPr>
          <a:xfrm>
            <a:off x="647757" y="483266"/>
            <a:ext cx="5105396" cy="605230"/>
          </a:xfrm>
          <a:prstGeom prst="rect">
            <a:avLst/>
          </a:prstGeom>
        </p:spPr>
        <p:txBody>
          <a:bodyPr wrap="square">
            <a:spAutoFit/>
          </a:bodyPr>
          <a:lstStyle/>
          <a:p>
            <a:pPr algn="just"/>
            <a:r>
              <a:rPr lang="en-US" sz="3333" b="1" dirty="0">
                <a:solidFill>
                  <a:schemeClr val="tx1">
                    <a:lumMod val="75000"/>
                    <a:lumOff val="25000"/>
                  </a:schemeClr>
                </a:solidFill>
                <a:latin typeface="Arial" panose="020B0604020202020204" pitchFamily="34" charset="0"/>
                <a:cs typeface="Arial" panose="020B0604020202020204" pitchFamily="34" charset="0"/>
              </a:rPr>
              <a:t>Title Here</a:t>
            </a:r>
            <a:endParaRPr lang="ru-RU" sz="33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902883"/>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1471"/>
                                        </p:tgtEl>
                                        <p:attrNameLst>
                                          <p:attrName>style.visibility</p:attrName>
                                        </p:attrNameLst>
                                      </p:cBhvr>
                                      <p:to>
                                        <p:strVal val="visible"/>
                                      </p:to>
                                    </p:set>
                                    <p:anim calcmode="lin" valueType="num">
                                      <p:cBhvr>
                                        <p:cTn id="7" dur="500" fill="hold"/>
                                        <p:tgtEl>
                                          <p:spTgt spid="1471"/>
                                        </p:tgtEl>
                                        <p:attrNameLst>
                                          <p:attrName>ppt_w</p:attrName>
                                        </p:attrNameLst>
                                      </p:cBhvr>
                                      <p:tavLst>
                                        <p:tav tm="0">
                                          <p:val>
                                            <p:fltVal val="0"/>
                                          </p:val>
                                        </p:tav>
                                        <p:tav tm="100000">
                                          <p:val>
                                            <p:strVal val="#ppt_w"/>
                                          </p:val>
                                        </p:tav>
                                      </p:tavLst>
                                    </p:anim>
                                    <p:anim calcmode="lin" valueType="num">
                                      <p:cBhvr>
                                        <p:cTn id="8" dur="500" fill="hold"/>
                                        <p:tgtEl>
                                          <p:spTgt spid="147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6" fill="hold" grpId="0" nodeType="afterEffect">
                                  <p:stCondLst>
                                    <p:cond delay="0"/>
                                  </p:stCondLst>
                                  <p:iterate>
                                    <p:tmAbs val="0"/>
                                  </p:iterate>
                                  <p:childTnLst>
                                    <p:set>
                                      <p:cBhvr>
                                        <p:cTn id="11" fill="hold"/>
                                        <p:tgtEl>
                                          <p:spTgt spid="1473"/>
                                        </p:tgtEl>
                                        <p:attrNameLst>
                                          <p:attrName>style.visibility</p:attrName>
                                        </p:attrNameLst>
                                      </p:cBhvr>
                                      <p:to>
                                        <p:strVal val="visible"/>
                                      </p:to>
                                    </p:set>
                                    <p:animEffect transition="in" filter="strips(downRight)">
                                      <p:cBhvr>
                                        <p:cTn id="12"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1" grpId="0" animBg="1" advAuto="0"/>
      <p:bldP spid="1473"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941" y="0"/>
            <a:ext cx="12190119" cy="6858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Picture Placeholder 3">
            <a:extLst>
              <a:ext uri="{FF2B5EF4-FFF2-40B4-BE49-F238E27FC236}">
                <a16:creationId xmlns:a16="http://schemas.microsoft.com/office/drawing/2014/main" id="{8D225CE9-43A9-4495-802F-4CF8F329ACB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524" b="10524"/>
          <a:stretch>
            <a:fillRect/>
          </a:stretch>
        </p:blipFill>
        <p:spPr/>
      </p:pic>
      <p:sp>
        <p:nvSpPr>
          <p:cNvPr id="15" name="Прямоугольник 14"/>
          <p:cNvSpPr/>
          <p:nvPr/>
        </p:nvSpPr>
        <p:spPr>
          <a:xfrm>
            <a:off x="3762239" y="4418977"/>
            <a:ext cx="5105396" cy="959045"/>
          </a:xfrm>
          <a:prstGeom prst="rect">
            <a:avLst/>
          </a:prstGeom>
        </p:spPr>
        <p:txBody>
          <a:bodyPr wrap="square">
            <a:spAutoFit/>
          </a:bodyPr>
          <a:lstStyle/>
          <a:p>
            <a:pPr algn="just">
              <a:lnSpc>
                <a:spcPct val="200000"/>
              </a:lnSpc>
            </a:pPr>
            <a:r>
              <a:rPr lang="en-US" sz="3333" b="1" dirty="0">
                <a:solidFill>
                  <a:schemeClr val="bg1"/>
                </a:solidFill>
                <a:latin typeface="Arial" panose="020B0604020202020204" pitchFamily="34" charset="0"/>
                <a:cs typeface="Arial" panose="020B0604020202020204" pitchFamily="34" charset="0"/>
              </a:rPr>
              <a:t>Welcome message</a:t>
            </a:r>
            <a:endParaRPr lang="ru-RU" sz="3333" b="1" dirty="0">
              <a:solidFill>
                <a:schemeClr val="bg1"/>
              </a:solidFill>
              <a:latin typeface="Arial" panose="020B0604020202020204" pitchFamily="34" charset="0"/>
              <a:cs typeface="Arial" panose="020B0604020202020204" pitchFamily="34" charset="0"/>
            </a:endParaRPr>
          </a:p>
        </p:txBody>
      </p:sp>
      <p:sp>
        <p:nvSpPr>
          <p:cNvPr id="16" name="Прямоугольник 15"/>
          <p:cNvSpPr/>
          <p:nvPr/>
        </p:nvSpPr>
        <p:spPr>
          <a:xfrm>
            <a:off x="3762239" y="5314476"/>
            <a:ext cx="8027100" cy="3330399"/>
          </a:xfrm>
          <a:prstGeom prst="rect">
            <a:avLst/>
          </a:prstGeom>
        </p:spPr>
        <p:txBody>
          <a:bodyPr wrap="square">
            <a:spAutoFit/>
          </a:bodyPr>
          <a:lstStyle/>
          <a:p>
            <a:pPr algn="just">
              <a:lnSpc>
                <a:spcPct val="200000"/>
              </a:lnSpc>
            </a:pPr>
            <a:r>
              <a:rPr lang="en-US" dirty="0">
                <a:solidFill>
                  <a:schemeClr val="bg1"/>
                </a:solidFill>
                <a:latin typeface="Arial" panose="020B0604020202020204" pitchFamily="34" charset="0"/>
                <a:cs typeface="Arial" panose="020B0604020202020204" pitchFamily="34" charset="0"/>
              </a:rPr>
              <a:t>The activities of a company associated with buying and selling a product or service that includes advertising, social</a:t>
            </a:r>
          </a:p>
          <a:p>
            <a:pPr algn="just">
              <a:lnSpc>
                <a:spcPct val="200000"/>
              </a:lnSpc>
            </a:pPr>
            <a:r>
              <a:rPr lang="en-US" dirty="0">
                <a:solidFill>
                  <a:schemeClr val="bg1"/>
                </a:solidFill>
                <a:latin typeface="Arial" panose="020B0604020202020204" pitchFamily="34" charset="0"/>
                <a:cs typeface="Arial" panose="020B0604020202020204" pitchFamily="34" charset="0"/>
              </a:rPr>
              <a:t>media, selling products Marketing is based on thinking about the business in terms of customer needs and their</a:t>
            </a:r>
          </a:p>
          <a:p>
            <a:pPr algn="just">
              <a:lnSpc>
                <a:spcPct val="200000"/>
              </a:lnSpc>
            </a:pPr>
            <a:r>
              <a:rPr lang="en-US" dirty="0">
                <a:solidFill>
                  <a:schemeClr val="bg1"/>
                </a:solidFill>
                <a:latin typeface="Arial" panose="020B0604020202020204" pitchFamily="34" charset="0"/>
                <a:cs typeface="Arial" panose="020B0604020202020204" pitchFamily="34" charset="0"/>
              </a:rPr>
              <a:t>satisfaction marketing differs from selling because in the words of the best university of the world.</a:t>
            </a:r>
            <a:endParaRPr lang="ru-RU"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935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9" name="macbook-pro.png"/>
          <p:cNvPicPr>
            <a:picLocks noChangeAspect="1"/>
          </p:cNvPicPr>
          <p:nvPr/>
        </p:nvPicPr>
        <p:blipFill>
          <a:blip r:embed="rId2"/>
          <a:stretch>
            <a:fillRect/>
          </a:stretch>
        </p:blipFill>
        <p:spPr>
          <a:xfrm>
            <a:off x="-1938715" y="1434869"/>
            <a:ext cx="9270331" cy="5285564"/>
          </a:xfrm>
          <a:prstGeom prst="rect">
            <a:avLst/>
          </a:prstGeom>
          <a:ln w="12700">
            <a:miter lim="400000"/>
          </a:ln>
        </p:spPr>
      </p:pic>
      <p:sp>
        <p:nvSpPr>
          <p:cNvPr id="20" name="Прямоугольник 19"/>
          <p:cNvSpPr/>
          <p:nvPr/>
        </p:nvSpPr>
        <p:spPr>
          <a:xfrm>
            <a:off x="-492469" y="1857551"/>
            <a:ext cx="6377840" cy="4014804"/>
          </a:xfrm>
          <a:prstGeom prst="rect">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pic>
        <p:nvPicPr>
          <p:cNvPr id="4" name="Picture Placeholder 3">
            <a:extLst>
              <a:ext uri="{FF2B5EF4-FFF2-40B4-BE49-F238E27FC236}">
                <a16:creationId xmlns:a16="http://schemas.microsoft.com/office/drawing/2014/main" id="{7E16F1D6-43A4-4744-AABC-B0350BFB8F47}"/>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955" b="1955"/>
          <a:stretch/>
        </p:blipFill>
        <p:spPr/>
      </p:pic>
      <p:sp>
        <p:nvSpPr>
          <p:cNvPr id="21" name="Shape 1473">
            <a:extLst>
              <a:ext uri="{FF2B5EF4-FFF2-40B4-BE49-F238E27FC236}">
                <a16:creationId xmlns:a16="http://schemas.microsoft.com/office/drawing/2014/main" id="{E2BF9DB7-4830-4A06-8C56-4375E111BED3}"/>
              </a:ext>
            </a:extLst>
          </p:cNvPr>
          <p:cNvSpPr/>
          <p:nvPr/>
        </p:nvSpPr>
        <p:spPr>
          <a:xfrm>
            <a:off x="7069851" y="2153039"/>
            <a:ext cx="4553260" cy="3269605"/>
          </a:xfrm>
          <a:prstGeom prst="rect">
            <a:avLst/>
          </a:prstGeom>
          <a:ln w="12700">
            <a:miter lim="400000"/>
          </a:ln>
          <a:extLst>
            <a:ext uri="{C572A759-6A51-4108-AA02-DFA0A04FC94B}">
              <ma14:wrappingTextBoxFlag xmlns:ma14="http://schemas.microsoft.com/office/mac/drawingml/2011/main" xmlns="" val="1"/>
            </a:ext>
          </a:extLst>
        </p:spPr>
        <p:txBody>
          <a:bodyPr wrap="square" lIns="25396" tIns="25396" rIns="25396" bIns="25396">
            <a:spAutoFit/>
          </a:bodyPr>
          <a:lstStyle/>
          <a:p>
            <a:pPr algn="just">
              <a:lnSpc>
                <a:spcPct val="200000"/>
              </a:lnSpc>
              <a:spcBef>
                <a:spcPts val="1250"/>
              </a:spcBef>
              <a:defRPr sz="2000">
                <a:solidFill>
                  <a:srgbClr val="53585F"/>
                </a:solidFill>
              </a:defRPr>
            </a:pPr>
            <a:r>
              <a:rPr sz="1333" dirty="0" err="1">
                <a:solidFill>
                  <a:schemeClr val="tx1">
                    <a:lumMod val="75000"/>
                    <a:lumOff val="25000"/>
                  </a:schemeClr>
                </a:solidFill>
                <a:latin typeface="Arial" panose="020B0604020202020204" pitchFamily="34" charset="0"/>
                <a:cs typeface="Arial" panose="020B0604020202020204" pitchFamily="34" charset="0"/>
              </a:rPr>
              <a:t>Lorem</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ipsum</a:t>
            </a:r>
            <a:r>
              <a:rPr sz="1333" dirty="0">
                <a:solidFill>
                  <a:schemeClr val="tx1">
                    <a:lumMod val="75000"/>
                    <a:lumOff val="25000"/>
                  </a:schemeClr>
                </a:solidFill>
                <a:latin typeface="Arial" panose="020B0604020202020204" pitchFamily="34" charset="0"/>
                <a:cs typeface="Arial" panose="020B0604020202020204" pitchFamily="34" charset="0"/>
              </a:rPr>
              <a:t> dolor sit </a:t>
            </a:r>
            <a:r>
              <a:rPr sz="1333" dirty="0" err="1">
                <a:solidFill>
                  <a:schemeClr val="tx1">
                    <a:lumMod val="75000"/>
                    <a:lumOff val="25000"/>
                  </a:schemeClr>
                </a:solidFill>
                <a:latin typeface="Arial" panose="020B0604020202020204" pitchFamily="34" charset="0"/>
                <a:cs typeface="Arial" panose="020B0604020202020204" pitchFamily="34" charset="0"/>
              </a:rPr>
              <a:t>amet</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seumoga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jeut</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keu</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raseuki</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ya</a:t>
            </a:r>
            <a:r>
              <a:rPr sz="1333" dirty="0">
                <a:solidFill>
                  <a:schemeClr val="tx1">
                    <a:lumMod val="75000"/>
                    <a:lumOff val="25000"/>
                  </a:schemeClr>
                </a:solidFill>
                <a:latin typeface="Arial" panose="020B0604020202020204" pitchFamily="34" charset="0"/>
                <a:cs typeface="Arial" panose="020B0604020202020204" pitchFamily="34" charset="0"/>
              </a:rPr>
              <a:t> Rabbi </a:t>
            </a:r>
            <a:r>
              <a:rPr sz="1333" dirty="0" err="1">
                <a:solidFill>
                  <a:schemeClr val="tx1">
                    <a:lumMod val="75000"/>
                    <a:lumOff val="25000"/>
                  </a:schemeClr>
                </a:solidFill>
                <a:latin typeface="Arial" panose="020B0604020202020204" pitchFamily="34" charset="0"/>
                <a:cs typeface="Arial" panose="020B0604020202020204" pitchFamily="34" charset="0"/>
              </a:rPr>
              <a:t>neu</a:t>
            </a:r>
            <a:r>
              <a:rPr sz="1333" dirty="0">
                <a:solidFill>
                  <a:schemeClr val="tx1">
                    <a:lumMod val="75000"/>
                    <a:lumOff val="25000"/>
                  </a:schemeClr>
                </a:solidFill>
                <a:latin typeface="Arial" panose="020B0604020202020204" pitchFamily="34" charset="0"/>
                <a:cs typeface="Arial" panose="020B0604020202020204" pitchFamily="34" charset="0"/>
              </a:rPr>
              <a:t> bantu </a:t>
            </a:r>
            <a:r>
              <a:rPr sz="1333" dirty="0" err="1">
                <a:solidFill>
                  <a:schemeClr val="tx1">
                    <a:lumMod val="75000"/>
                    <a:lumOff val="25000"/>
                  </a:schemeClr>
                </a:solidFill>
                <a:latin typeface="Arial" panose="020B0604020202020204" pitchFamily="34" charset="0"/>
                <a:cs typeface="Arial" panose="020B0604020202020204" pitchFamily="34" charset="0"/>
              </a:rPr>
              <a:t>kamoe</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hana</a:t>
            </a:r>
            <a:r>
              <a:rPr sz="1333" dirty="0">
                <a:solidFill>
                  <a:schemeClr val="tx1">
                    <a:lumMod val="75000"/>
                    <a:lumOff val="25000"/>
                  </a:schemeClr>
                </a:solidFill>
                <a:latin typeface="Arial" panose="020B0604020202020204" pitchFamily="34" charset="0"/>
                <a:cs typeface="Arial" panose="020B0604020202020204" pitchFamily="34" charset="0"/>
              </a:rPr>
              <a:t> pat </a:t>
            </a:r>
            <a:r>
              <a:rPr sz="1333" dirty="0" err="1">
                <a:solidFill>
                  <a:schemeClr val="tx1">
                    <a:lumMod val="75000"/>
                    <a:lumOff val="25000"/>
                  </a:schemeClr>
                </a:solidFill>
                <a:latin typeface="Arial" panose="020B0604020202020204" pitchFamily="34" charset="0"/>
                <a:cs typeface="Arial" panose="020B0604020202020204" pitchFamily="34" charset="0"/>
              </a:rPr>
              <a:t>laen</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meulakee</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tulong</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keucuali</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bak</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dron</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ya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rabb</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neu</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peu</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ampon</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ubee</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na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desya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kamoe</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hana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layak</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kamoe</a:t>
            </a:r>
            <a:r>
              <a:rPr sz="1333" dirty="0">
                <a:solidFill>
                  <a:schemeClr val="tx1">
                    <a:lumMod val="75000"/>
                    <a:lumOff val="25000"/>
                  </a:schemeClr>
                </a:solidFill>
                <a:latin typeface="Arial" panose="020B0604020202020204" pitchFamily="34" charset="0"/>
                <a:cs typeface="Arial" panose="020B0604020202020204" pitchFamily="34" charset="0"/>
              </a:rPr>
              <a:t> lam </a:t>
            </a:r>
            <a:r>
              <a:rPr sz="1333" dirty="0" err="1">
                <a:solidFill>
                  <a:schemeClr val="tx1">
                    <a:lumMod val="75000"/>
                    <a:lumOff val="25000"/>
                  </a:schemeClr>
                </a:solidFill>
                <a:latin typeface="Arial" panose="020B0604020202020204" pitchFamily="34" charset="0"/>
                <a:cs typeface="Arial" panose="020B0604020202020204" pitchFamily="34" charset="0"/>
              </a:rPr>
              <a:t>syuruga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dron</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tapi</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hana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sanggop</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kamoe</a:t>
            </a:r>
            <a:r>
              <a:rPr sz="1333" dirty="0">
                <a:solidFill>
                  <a:schemeClr val="tx1">
                    <a:lumMod val="75000"/>
                    <a:lumOff val="25000"/>
                  </a:schemeClr>
                </a:solidFill>
                <a:latin typeface="Arial" panose="020B0604020202020204" pitchFamily="34" charset="0"/>
                <a:cs typeface="Arial" panose="020B0604020202020204" pitchFamily="34" charset="0"/>
              </a:rPr>
              <a:t> lam </a:t>
            </a:r>
            <a:r>
              <a:rPr sz="1333" dirty="0" err="1">
                <a:solidFill>
                  <a:schemeClr val="tx1">
                    <a:lumMod val="75000"/>
                    <a:lumOff val="25000"/>
                  </a:schemeClr>
                </a:solidFill>
                <a:latin typeface="Arial" panose="020B0604020202020204" pitchFamily="34" charset="0"/>
                <a:cs typeface="Arial" panose="020B0604020202020204" pitchFamily="34" charset="0"/>
              </a:rPr>
              <a:t>nuraka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dron</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neuh</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ya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consectetur</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adipiscing</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elit</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tulong</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keucuali</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bak</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dron</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ya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rabb</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neu</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peu</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ampon</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ubee</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na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desya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kamoe</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hana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layak</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kamoe</a:t>
            </a:r>
            <a:r>
              <a:rPr sz="1333" dirty="0">
                <a:solidFill>
                  <a:schemeClr val="tx1">
                    <a:lumMod val="75000"/>
                    <a:lumOff val="25000"/>
                  </a:schemeClr>
                </a:solidFill>
                <a:latin typeface="Arial" panose="020B0604020202020204" pitchFamily="34" charset="0"/>
                <a:cs typeface="Arial" panose="020B0604020202020204" pitchFamily="34" charset="0"/>
              </a:rPr>
              <a:t> lam </a:t>
            </a:r>
            <a:r>
              <a:rPr sz="1333" dirty="0" err="1">
                <a:solidFill>
                  <a:schemeClr val="tx1">
                    <a:lumMod val="75000"/>
                    <a:lumOff val="25000"/>
                  </a:schemeClr>
                </a:solidFill>
                <a:latin typeface="Arial" panose="020B0604020202020204" pitchFamily="34" charset="0"/>
                <a:cs typeface="Arial" panose="020B0604020202020204" pitchFamily="34" charset="0"/>
              </a:rPr>
              <a:t>syuruga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drontulong</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keucuali</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bak</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dron</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ya</a:t>
            </a:r>
            <a:r>
              <a:rPr sz="1333" dirty="0">
                <a:solidFill>
                  <a:schemeClr val="tx1">
                    <a:lumMod val="75000"/>
                    <a:lumOff val="25000"/>
                  </a:schemeClr>
                </a:solidFill>
                <a:latin typeface="Arial" panose="020B0604020202020204" pitchFamily="34" charset="0"/>
                <a:cs typeface="Arial" panose="020B0604020202020204" pitchFamily="34" charset="0"/>
              </a:rPr>
              <a:t> </a:t>
            </a:r>
            <a:r>
              <a:rPr sz="1333" dirty="0" err="1">
                <a:solidFill>
                  <a:schemeClr val="tx1">
                    <a:lumMod val="75000"/>
                    <a:lumOff val="25000"/>
                  </a:schemeClr>
                </a:solidFill>
                <a:latin typeface="Arial" panose="020B0604020202020204" pitchFamily="34" charset="0"/>
                <a:cs typeface="Arial" panose="020B0604020202020204" pitchFamily="34" charset="0"/>
              </a:rPr>
              <a:t>rabb</a:t>
            </a:r>
            <a:r>
              <a:rPr sz="1333"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24" name="Прямоугольник 3">
            <a:extLst>
              <a:ext uri="{FF2B5EF4-FFF2-40B4-BE49-F238E27FC236}">
                <a16:creationId xmlns:a16="http://schemas.microsoft.com/office/drawing/2014/main" id="{0802C03B-156E-48B0-A455-06A79BECB233}"/>
              </a:ext>
            </a:extLst>
          </p:cNvPr>
          <p:cNvSpPr/>
          <p:nvPr/>
        </p:nvSpPr>
        <p:spPr>
          <a:xfrm>
            <a:off x="647757" y="1057693"/>
            <a:ext cx="5511733" cy="369332"/>
          </a:xfrm>
          <a:prstGeom prst="rect">
            <a:avLst/>
          </a:prstGeom>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Write your relevant text here</a:t>
            </a:r>
          </a:p>
        </p:txBody>
      </p:sp>
      <p:sp>
        <p:nvSpPr>
          <p:cNvPr id="25" name="Прямоугольник 2">
            <a:extLst>
              <a:ext uri="{FF2B5EF4-FFF2-40B4-BE49-F238E27FC236}">
                <a16:creationId xmlns:a16="http://schemas.microsoft.com/office/drawing/2014/main" id="{F9857447-FB37-44CB-AB8C-9AD64FCEFF52}"/>
              </a:ext>
            </a:extLst>
          </p:cNvPr>
          <p:cNvSpPr/>
          <p:nvPr/>
        </p:nvSpPr>
        <p:spPr>
          <a:xfrm>
            <a:off x="647757" y="483266"/>
            <a:ext cx="5105396" cy="605230"/>
          </a:xfrm>
          <a:prstGeom prst="rect">
            <a:avLst/>
          </a:prstGeom>
        </p:spPr>
        <p:txBody>
          <a:bodyPr wrap="square">
            <a:spAutoFit/>
          </a:bodyPr>
          <a:lstStyle/>
          <a:p>
            <a:pPr algn="just"/>
            <a:r>
              <a:rPr lang="en-US" sz="3333" b="1" dirty="0">
                <a:solidFill>
                  <a:schemeClr val="tx1">
                    <a:lumMod val="75000"/>
                    <a:lumOff val="25000"/>
                  </a:schemeClr>
                </a:solidFill>
                <a:latin typeface="Arial" panose="020B0604020202020204" pitchFamily="34" charset="0"/>
                <a:cs typeface="Arial" panose="020B0604020202020204" pitchFamily="34" charset="0"/>
              </a:rPr>
              <a:t>Title Here</a:t>
            </a:r>
            <a:endParaRPr lang="ru-RU" sz="33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2178568"/>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1489"/>
                                        </p:tgtEl>
                                        <p:attrNameLst>
                                          <p:attrName>style.visibility</p:attrName>
                                        </p:attrNameLst>
                                      </p:cBhvr>
                                      <p:to>
                                        <p:strVal val="visible"/>
                                      </p:to>
                                    </p:set>
                                    <p:anim calcmode="lin" valueType="num">
                                      <p:cBhvr>
                                        <p:cTn id="7" dur="500" fill="hold"/>
                                        <p:tgtEl>
                                          <p:spTgt spid="1489"/>
                                        </p:tgtEl>
                                        <p:attrNameLst>
                                          <p:attrName>ppt_w</p:attrName>
                                        </p:attrNameLst>
                                      </p:cBhvr>
                                      <p:tavLst>
                                        <p:tav tm="0">
                                          <p:val>
                                            <p:fltVal val="0"/>
                                          </p:val>
                                        </p:tav>
                                        <p:tav tm="100000">
                                          <p:val>
                                            <p:strVal val="#ppt_w"/>
                                          </p:val>
                                        </p:tav>
                                      </p:tavLst>
                                    </p:anim>
                                    <p:anim calcmode="lin" valueType="num">
                                      <p:cBhvr>
                                        <p:cTn id="8" dur="500" fill="hold"/>
                                        <p:tgtEl>
                                          <p:spTgt spid="148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8" presetClass="entr" presetSubtype="6" fill="hold" grpId="0" nodeType="afterEffect">
                                  <p:stCondLst>
                                    <p:cond delay="0"/>
                                  </p:stCondLst>
                                  <p:iterate>
                                    <p:tmAbs val="0"/>
                                  </p:iterate>
                                  <p:childTnLst>
                                    <p:set>
                                      <p:cBhvr>
                                        <p:cTn id="11" fill="hold"/>
                                        <p:tgtEl>
                                          <p:spTgt spid="21"/>
                                        </p:tgtEl>
                                        <p:attrNameLst>
                                          <p:attrName>style.visibility</p:attrName>
                                        </p:attrNameLst>
                                      </p:cBhvr>
                                      <p:to>
                                        <p:strVal val="visible"/>
                                      </p:to>
                                    </p:set>
                                    <p:animEffect transition="in" filter="strips(downRight)">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9" grpId="0" animBg="1" advAuto="0"/>
      <p:bldP spid="21"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214E533-C3B3-494E-AAB1-E0F461B2901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813" b="7813"/>
          <a:stretch>
            <a:fillRect/>
          </a:stretch>
        </p:blipFill>
        <p:spPr/>
      </p:pic>
      <p:sp>
        <p:nvSpPr>
          <p:cNvPr id="7" name="Прямоугольник 6"/>
          <p:cNvSpPr/>
          <p:nvPr/>
        </p:nvSpPr>
        <p:spPr>
          <a:xfrm>
            <a:off x="941" y="0"/>
            <a:ext cx="12190119" cy="6858000"/>
          </a:xfrm>
          <a:prstGeom prst="rect">
            <a:avLst/>
          </a:prstGeom>
          <a:solidFill>
            <a:schemeClr val="accent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3594094" y="3055896"/>
            <a:ext cx="5003812" cy="605230"/>
          </a:xfrm>
          <a:prstGeom prst="rect">
            <a:avLst/>
          </a:prstGeom>
        </p:spPr>
        <p:txBody>
          <a:bodyPr wrap="square">
            <a:spAutoFit/>
          </a:bodyPr>
          <a:lstStyle/>
          <a:p>
            <a:pPr algn="ctr"/>
            <a:r>
              <a:rPr lang="en-US" sz="3333" b="1" dirty="0">
                <a:solidFill>
                  <a:schemeClr val="bg1"/>
                </a:solidFill>
                <a:latin typeface="Arial" panose="020B0604020202020204" pitchFamily="34" charset="0"/>
                <a:cs typeface="Arial" panose="020B0604020202020204" pitchFamily="34" charset="0"/>
              </a:rPr>
              <a:t>Let’s have a break</a:t>
            </a:r>
            <a:r>
              <a:rPr lang="ru-RU" sz="3333" b="1" dirty="0">
                <a:solidFill>
                  <a:schemeClr val="bg1"/>
                </a:solidFill>
                <a:latin typeface="Arial" panose="020B0604020202020204" pitchFamily="34" charset="0"/>
                <a:cs typeface="Arial" panose="020B0604020202020204" pitchFamily="34" charset="0"/>
              </a:rPr>
              <a:t>?</a:t>
            </a:r>
          </a:p>
        </p:txBody>
      </p:sp>
      <p:sp>
        <p:nvSpPr>
          <p:cNvPr id="23" name="Прямоугольник 22"/>
          <p:cNvSpPr/>
          <p:nvPr/>
        </p:nvSpPr>
        <p:spPr>
          <a:xfrm>
            <a:off x="3352832" y="3581317"/>
            <a:ext cx="5511733" cy="369332"/>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Write your relevant text here</a:t>
            </a:r>
          </a:p>
        </p:txBody>
      </p:sp>
    </p:spTree>
    <p:extLst>
      <p:ext uri="{BB962C8B-B14F-4D97-AF65-F5344CB8AC3E}">
        <p14:creationId xmlns:p14="http://schemas.microsoft.com/office/powerpoint/2010/main" val="293148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267006" y="6477000"/>
            <a:ext cx="358178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4" tIns="45722" rIns="91444" bIns="45722" rtlCol="0" anchor="ctr"/>
          <a:lstStyle/>
          <a:p>
            <a:pPr algn="ctr"/>
            <a:endParaRPr lang="en-US"/>
          </a:p>
        </p:txBody>
      </p:sp>
      <p:pic>
        <p:nvPicPr>
          <p:cNvPr id="8" name="Picture Placeholder 7">
            <a:extLst>
              <a:ext uri="{FF2B5EF4-FFF2-40B4-BE49-F238E27FC236}">
                <a16:creationId xmlns:a16="http://schemas.microsoft.com/office/drawing/2014/main" id="{62D1A9BB-7606-4728-9E44-7A29F7F00A80}"/>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419" r="419"/>
          <a:stretch>
            <a:fillRect/>
          </a:stretch>
        </p:blipFill>
        <p:spPr/>
      </p:pic>
      <p:pic>
        <p:nvPicPr>
          <p:cNvPr id="15" name="Picture Placeholder 14">
            <a:extLst>
              <a:ext uri="{FF2B5EF4-FFF2-40B4-BE49-F238E27FC236}">
                <a16:creationId xmlns:a16="http://schemas.microsoft.com/office/drawing/2014/main" id="{EA0111F3-CBC1-4935-B31D-1A991487F0D4}"/>
              </a:ext>
            </a:extLst>
          </p:cNvPr>
          <p:cNvPicPr>
            <a:picLocks noGrp="1" noChangeAspect="1"/>
          </p:cNvPicPr>
          <p:nvPr>
            <p:ph type="pic" sz="quarter" idx="34"/>
          </p:nvPr>
        </p:nvPicPr>
        <p:blipFill>
          <a:blip r:embed="rId3">
            <a:extLst>
              <a:ext uri="{28A0092B-C50C-407E-A947-70E740481C1C}">
                <a14:useLocalDpi xmlns:a14="http://schemas.microsoft.com/office/drawing/2010/main" val="0"/>
              </a:ext>
            </a:extLst>
          </a:blip>
          <a:srcRect l="419" r="419"/>
          <a:stretch>
            <a:fillRect/>
          </a:stretch>
        </p:blipFill>
        <p:spPr/>
      </p:pic>
      <p:pic>
        <p:nvPicPr>
          <p:cNvPr id="17" name="Picture Placeholder 16">
            <a:extLst>
              <a:ext uri="{FF2B5EF4-FFF2-40B4-BE49-F238E27FC236}">
                <a16:creationId xmlns:a16="http://schemas.microsoft.com/office/drawing/2014/main" id="{C9B959F3-0547-4435-A7F1-409A7C8C271F}"/>
              </a:ext>
            </a:extLst>
          </p:cNvPr>
          <p:cNvPicPr>
            <a:picLocks noGrp="1" noChangeAspect="1"/>
          </p:cNvPicPr>
          <p:nvPr>
            <p:ph type="pic" sz="quarter" idx="38"/>
          </p:nvPr>
        </p:nvPicPr>
        <p:blipFill>
          <a:blip r:embed="rId4">
            <a:extLst>
              <a:ext uri="{28A0092B-C50C-407E-A947-70E740481C1C}">
                <a14:useLocalDpi xmlns:a14="http://schemas.microsoft.com/office/drawing/2010/main" val="0"/>
              </a:ext>
            </a:extLst>
          </a:blip>
          <a:srcRect l="8147" r="8147"/>
          <a:stretch>
            <a:fillRect/>
          </a:stretch>
        </p:blipFill>
        <p:spPr/>
      </p:pic>
      <p:pic>
        <p:nvPicPr>
          <p:cNvPr id="19" name="Picture Placeholder 18">
            <a:extLst>
              <a:ext uri="{FF2B5EF4-FFF2-40B4-BE49-F238E27FC236}">
                <a16:creationId xmlns:a16="http://schemas.microsoft.com/office/drawing/2014/main" id="{B4F02AB6-6D80-4189-8378-58F5A4D0B198}"/>
              </a:ext>
            </a:extLst>
          </p:cNvPr>
          <p:cNvPicPr>
            <a:picLocks noGrp="1" noChangeAspect="1"/>
          </p:cNvPicPr>
          <p:nvPr>
            <p:ph type="pic" sz="quarter" idx="42"/>
          </p:nvPr>
        </p:nvPicPr>
        <p:blipFill>
          <a:blip r:embed="rId5" cstate="print">
            <a:extLst>
              <a:ext uri="{28A0092B-C50C-407E-A947-70E740481C1C}">
                <a14:useLocalDpi xmlns:a14="http://schemas.microsoft.com/office/drawing/2010/main" val="0"/>
              </a:ext>
            </a:extLst>
          </a:blip>
          <a:srcRect l="379" r="379"/>
          <a:stretch>
            <a:fillRect/>
          </a:stretch>
        </p:blipFill>
        <p:spPr/>
      </p:pic>
      <p:pic>
        <p:nvPicPr>
          <p:cNvPr id="21" name="Picture Placeholder 20">
            <a:extLst>
              <a:ext uri="{FF2B5EF4-FFF2-40B4-BE49-F238E27FC236}">
                <a16:creationId xmlns:a16="http://schemas.microsoft.com/office/drawing/2014/main" id="{7AA4AF7B-85C8-4A60-8474-DBFE974CCE69}"/>
              </a:ext>
            </a:extLst>
          </p:cNvPr>
          <p:cNvPicPr>
            <a:picLocks noGrp="1" noChangeAspect="1"/>
          </p:cNvPicPr>
          <p:nvPr>
            <p:ph type="pic" sz="quarter" idx="32"/>
          </p:nvPr>
        </p:nvPicPr>
        <p:blipFill>
          <a:blip r:embed="rId6">
            <a:extLst>
              <a:ext uri="{28A0092B-C50C-407E-A947-70E740481C1C}">
                <a14:useLocalDpi xmlns:a14="http://schemas.microsoft.com/office/drawing/2010/main" val="0"/>
              </a:ext>
            </a:extLst>
          </a:blip>
          <a:srcRect t="12219" b="12219"/>
          <a:stretch>
            <a:fillRect/>
          </a:stretch>
        </p:blipFill>
        <p:spPr/>
      </p:pic>
      <p:sp>
        <p:nvSpPr>
          <p:cNvPr id="10" name="Прямоугольник 3">
            <a:extLst>
              <a:ext uri="{FF2B5EF4-FFF2-40B4-BE49-F238E27FC236}">
                <a16:creationId xmlns:a16="http://schemas.microsoft.com/office/drawing/2014/main" id="{ECD53303-B24D-4CA1-BCC8-9664FF933118}"/>
              </a:ext>
            </a:extLst>
          </p:cNvPr>
          <p:cNvSpPr/>
          <p:nvPr/>
        </p:nvSpPr>
        <p:spPr>
          <a:xfrm>
            <a:off x="647757" y="1057693"/>
            <a:ext cx="5511733" cy="369332"/>
          </a:xfrm>
          <a:prstGeom prst="rect">
            <a:avLst/>
          </a:prstGeom>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Write your relevant text here</a:t>
            </a:r>
          </a:p>
        </p:txBody>
      </p:sp>
      <p:sp>
        <p:nvSpPr>
          <p:cNvPr id="14" name="Прямоугольник 2">
            <a:extLst>
              <a:ext uri="{FF2B5EF4-FFF2-40B4-BE49-F238E27FC236}">
                <a16:creationId xmlns:a16="http://schemas.microsoft.com/office/drawing/2014/main" id="{0C5431B5-3D05-4F66-B9F1-3725A8E7DCAA}"/>
              </a:ext>
            </a:extLst>
          </p:cNvPr>
          <p:cNvSpPr/>
          <p:nvPr/>
        </p:nvSpPr>
        <p:spPr>
          <a:xfrm>
            <a:off x="647757" y="483266"/>
            <a:ext cx="5105396" cy="605230"/>
          </a:xfrm>
          <a:prstGeom prst="rect">
            <a:avLst/>
          </a:prstGeom>
        </p:spPr>
        <p:txBody>
          <a:bodyPr wrap="square">
            <a:spAutoFit/>
          </a:bodyPr>
          <a:lstStyle/>
          <a:p>
            <a:pPr algn="just"/>
            <a:r>
              <a:rPr lang="en-US" sz="3333" b="1" dirty="0">
                <a:solidFill>
                  <a:schemeClr val="tx1">
                    <a:lumMod val="75000"/>
                    <a:lumOff val="25000"/>
                  </a:schemeClr>
                </a:solidFill>
                <a:latin typeface="Arial" panose="020B0604020202020204" pitchFamily="34" charset="0"/>
                <a:cs typeface="Arial" panose="020B0604020202020204" pitchFamily="34" charset="0"/>
              </a:rPr>
              <a:t>Title Here</a:t>
            </a:r>
            <a:endParaRPr lang="ru-RU" sz="33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94064"/>
      </p:ext>
    </p:extLst>
  </p:cSld>
  <p:clrMapOvr>
    <a:masterClrMapping/>
  </p:clrMapOvr>
  <p:transition spd="slow">
    <p:comb/>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2912DEB-ADCD-4161-B117-2C5B4D3513A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3980" b="23980"/>
          <a:stretch>
            <a:fillRect/>
          </a:stretch>
        </p:blipFill>
        <p:spPr/>
      </p:pic>
      <p:pic>
        <p:nvPicPr>
          <p:cNvPr id="8" name="Picture Placeholder 7">
            <a:extLst>
              <a:ext uri="{FF2B5EF4-FFF2-40B4-BE49-F238E27FC236}">
                <a16:creationId xmlns:a16="http://schemas.microsoft.com/office/drawing/2014/main" id="{FB7AFE84-EA24-443F-8062-F978C5AEF1B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1723" b="21723"/>
          <a:stretch>
            <a:fillRect/>
          </a:stretch>
        </p:blipFill>
        <p:spPr/>
      </p:pic>
      <p:pic>
        <p:nvPicPr>
          <p:cNvPr id="12" name="Picture Placeholder 11">
            <a:extLst>
              <a:ext uri="{FF2B5EF4-FFF2-40B4-BE49-F238E27FC236}">
                <a16:creationId xmlns:a16="http://schemas.microsoft.com/office/drawing/2014/main" id="{73A03B64-0EC0-4049-ABBA-4F0BB7D5F9E1}"/>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21700" b="21700"/>
          <a:stretch>
            <a:fillRect/>
          </a:stretch>
        </p:blipFill>
        <p:spPr/>
      </p:pic>
      <p:sp>
        <p:nvSpPr>
          <p:cNvPr id="13" name="Прямоугольник 3">
            <a:extLst>
              <a:ext uri="{FF2B5EF4-FFF2-40B4-BE49-F238E27FC236}">
                <a16:creationId xmlns:a16="http://schemas.microsoft.com/office/drawing/2014/main" id="{675DA4F5-01AA-4F77-BB7B-32E9F6E2FCA5}"/>
              </a:ext>
            </a:extLst>
          </p:cNvPr>
          <p:cNvSpPr/>
          <p:nvPr/>
        </p:nvSpPr>
        <p:spPr>
          <a:xfrm>
            <a:off x="647757" y="1057693"/>
            <a:ext cx="5511733" cy="369332"/>
          </a:xfrm>
          <a:prstGeom prst="rect">
            <a:avLst/>
          </a:prstGeom>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Write your relevant text here</a:t>
            </a:r>
          </a:p>
        </p:txBody>
      </p:sp>
      <p:sp>
        <p:nvSpPr>
          <p:cNvPr id="14" name="Прямоугольник 2">
            <a:extLst>
              <a:ext uri="{FF2B5EF4-FFF2-40B4-BE49-F238E27FC236}">
                <a16:creationId xmlns:a16="http://schemas.microsoft.com/office/drawing/2014/main" id="{815835D9-0B02-4D22-87B6-D97E4B2DDA39}"/>
              </a:ext>
            </a:extLst>
          </p:cNvPr>
          <p:cNvSpPr/>
          <p:nvPr/>
        </p:nvSpPr>
        <p:spPr>
          <a:xfrm>
            <a:off x="647757" y="483266"/>
            <a:ext cx="5105396" cy="605230"/>
          </a:xfrm>
          <a:prstGeom prst="rect">
            <a:avLst/>
          </a:prstGeom>
        </p:spPr>
        <p:txBody>
          <a:bodyPr wrap="square">
            <a:spAutoFit/>
          </a:bodyPr>
          <a:lstStyle/>
          <a:p>
            <a:pPr algn="just"/>
            <a:r>
              <a:rPr lang="en-US" sz="3333" b="1" dirty="0">
                <a:solidFill>
                  <a:schemeClr val="tx1">
                    <a:lumMod val="75000"/>
                    <a:lumOff val="25000"/>
                  </a:schemeClr>
                </a:solidFill>
                <a:latin typeface="Arial" panose="020B0604020202020204" pitchFamily="34" charset="0"/>
                <a:cs typeface="Arial" panose="020B0604020202020204" pitchFamily="34" charset="0"/>
              </a:rPr>
              <a:t>Title Here</a:t>
            </a:r>
            <a:endParaRPr lang="ru-RU" sz="33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420513"/>
      </p:ext>
    </p:extLst>
  </p:cSld>
  <p:clrMapOvr>
    <a:masterClrMapping/>
  </p:clrMapOvr>
  <p:transition spd="slow">
    <p:comb/>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0"/>
          <p:cNvSpPr/>
          <p:nvPr/>
        </p:nvSpPr>
        <p:spPr>
          <a:xfrm>
            <a:off x="1398417" y="1725984"/>
            <a:ext cx="2286243" cy="228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44" tIns="45722" rIns="91444" bIns="45722" rtlCol="0" anchor="ctr"/>
          <a:lstStyle/>
          <a:p>
            <a:pPr algn="ctr">
              <a:lnSpc>
                <a:spcPct val="150000"/>
              </a:lnSpc>
            </a:pPr>
            <a:endParaRPr lang="en-US">
              <a:latin typeface="Arial" panose="020B0604020202020204" pitchFamily="34" charset="0"/>
              <a:cs typeface="Arial" panose="020B0604020202020204" pitchFamily="34" charset="0"/>
            </a:endParaRPr>
          </a:p>
        </p:txBody>
      </p:sp>
      <p:sp>
        <p:nvSpPr>
          <p:cNvPr id="16" name="Rectangle 11"/>
          <p:cNvSpPr/>
          <p:nvPr/>
        </p:nvSpPr>
        <p:spPr>
          <a:xfrm>
            <a:off x="3782044" y="4100945"/>
            <a:ext cx="2286243" cy="228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44" tIns="45722" rIns="91444" bIns="45722" rtlCol="0" anchor="ctr"/>
          <a:lstStyle/>
          <a:p>
            <a:pPr algn="ctr">
              <a:lnSpc>
                <a:spcPct val="150000"/>
              </a:lnSpc>
            </a:pPr>
            <a:endParaRPr lang="en-US">
              <a:latin typeface="Arial" panose="020B0604020202020204" pitchFamily="34" charset="0"/>
              <a:cs typeface="Arial" panose="020B0604020202020204" pitchFamily="34" charset="0"/>
            </a:endParaRPr>
          </a:p>
        </p:txBody>
      </p:sp>
      <p:sp>
        <p:nvSpPr>
          <p:cNvPr id="20" name="Subtitle 2"/>
          <p:cNvSpPr txBox="1">
            <a:spLocks/>
          </p:cNvSpPr>
          <p:nvPr/>
        </p:nvSpPr>
        <p:spPr>
          <a:xfrm>
            <a:off x="1422749" y="2317773"/>
            <a:ext cx="2237577" cy="1249235"/>
          </a:xfrm>
          <a:prstGeom prst="rect">
            <a:avLst/>
          </a:prstGeom>
        </p:spPr>
        <p:txBody>
          <a:bodyPr vert="horz" wrap="square" lIns="91424" tIns="45711" rIns="91424" bIns="4571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None/>
            </a:pPr>
            <a:r>
              <a:rPr lang="en-US" sz="1400" dirty="0">
                <a:solidFill>
                  <a:schemeClr val="bg1"/>
                </a:solidFill>
                <a:latin typeface="Arial" panose="020B0604020202020204" pitchFamily="34" charset="0"/>
                <a:ea typeface="Open Sans Light" panose="020B0306030504020204" pitchFamily="34" charset="0"/>
                <a:cs typeface="Arial" panose="020B0604020202020204" pitchFamily="34" charset="0"/>
              </a:rPr>
              <a:t>LOREM IPSUM</a:t>
            </a:r>
          </a:p>
          <a:p>
            <a:pPr marL="0" indent="0" algn="ctr">
              <a:lnSpc>
                <a:spcPct val="150000"/>
              </a:lnSpc>
              <a:buNone/>
            </a:pPr>
            <a:r>
              <a:rPr lang="en-US" sz="1200" dirty="0" err="1">
                <a:solidFill>
                  <a:schemeClr val="bg1"/>
                </a:solidFill>
                <a:latin typeface="Arial" panose="020B0604020202020204" pitchFamily="34" charset="0"/>
                <a:ea typeface="Open Sans Light" panose="020B0306030504020204" pitchFamily="34" charset="0"/>
                <a:cs typeface="Arial" panose="020B0604020202020204" pitchFamily="34" charset="0"/>
              </a:rPr>
              <a:t>Lorem</a:t>
            </a:r>
            <a:r>
              <a:rPr lang="en-US" sz="1200" dirty="0">
                <a:solidFill>
                  <a:schemeClr val="bg1"/>
                </a:solidFill>
                <a:latin typeface="Arial" panose="020B0604020202020204" pitchFamily="34" charset="0"/>
                <a:ea typeface="Open Sans Light" panose="020B0306030504020204" pitchFamily="34" charset="0"/>
                <a:cs typeface="Arial" panose="020B0604020202020204" pitchFamily="34" charset="0"/>
              </a:rPr>
              <a:t> </a:t>
            </a:r>
            <a:r>
              <a:rPr lang="en-US" sz="1200" dirty="0" err="1">
                <a:solidFill>
                  <a:schemeClr val="bg1"/>
                </a:solidFill>
                <a:latin typeface="Arial" panose="020B0604020202020204" pitchFamily="34" charset="0"/>
                <a:ea typeface="Open Sans Light" panose="020B0306030504020204" pitchFamily="34" charset="0"/>
                <a:cs typeface="Arial" panose="020B0604020202020204" pitchFamily="34" charset="0"/>
              </a:rPr>
              <a:t>ipsum</a:t>
            </a:r>
            <a:r>
              <a:rPr lang="en-US" sz="1200" dirty="0">
                <a:solidFill>
                  <a:schemeClr val="bg1"/>
                </a:solidFill>
                <a:latin typeface="Arial" panose="020B0604020202020204" pitchFamily="34" charset="0"/>
                <a:ea typeface="Open Sans Light" panose="020B0306030504020204" pitchFamily="34" charset="0"/>
                <a:cs typeface="Arial" panose="020B0604020202020204" pitchFamily="34" charset="0"/>
              </a:rPr>
              <a:t> dolor sit </a:t>
            </a:r>
            <a:r>
              <a:rPr lang="en-US" sz="1200" dirty="0" err="1">
                <a:solidFill>
                  <a:schemeClr val="bg1"/>
                </a:solidFill>
                <a:latin typeface="Arial" panose="020B0604020202020204" pitchFamily="34" charset="0"/>
                <a:ea typeface="Open Sans Light" panose="020B0306030504020204" pitchFamily="34" charset="0"/>
                <a:cs typeface="Arial" panose="020B0604020202020204" pitchFamily="34" charset="0"/>
              </a:rPr>
              <a:t>amet</a:t>
            </a:r>
            <a:r>
              <a:rPr lang="en-US" sz="1200" dirty="0">
                <a:solidFill>
                  <a:schemeClr val="bg1"/>
                </a:solidFill>
                <a:latin typeface="Arial" panose="020B0604020202020204" pitchFamily="34" charset="0"/>
                <a:ea typeface="Open Sans Light" panose="020B0306030504020204" pitchFamily="34" charset="0"/>
                <a:cs typeface="Arial" panose="020B0604020202020204" pitchFamily="34" charset="0"/>
              </a:rPr>
              <a:t>, </a:t>
            </a:r>
            <a:r>
              <a:rPr lang="en-US" sz="1200" dirty="0" err="1">
                <a:solidFill>
                  <a:schemeClr val="bg1"/>
                </a:solidFill>
                <a:latin typeface="Arial" panose="020B0604020202020204" pitchFamily="34" charset="0"/>
                <a:ea typeface="Open Sans Light" panose="020B0306030504020204" pitchFamily="34" charset="0"/>
                <a:cs typeface="Arial" panose="020B0604020202020204" pitchFamily="34" charset="0"/>
              </a:rPr>
              <a:t>consectetur</a:t>
            </a:r>
            <a:r>
              <a:rPr lang="en-US" sz="1200" dirty="0">
                <a:solidFill>
                  <a:schemeClr val="bg1"/>
                </a:solidFill>
                <a:latin typeface="Arial" panose="020B0604020202020204" pitchFamily="34" charset="0"/>
                <a:ea typeface="Open Sans Light" panose="020B0306030504020204" pitchFamily="34" charset="0"/>
                <a:cs typeface="Arial" panose="020B0604020202020204" pitchFamily="34" charset="0"/>
              </a:rPr>
              <a:t> </a:t>
            </a:r>
            <a:r>
              <a:rPr lang="en-US" sz="1200" dirty="0" err="1">
                <a:solidFill>
                  <a:schemeClr val="bg1"/>
                </a:solidFill>
                <a:latin typeface="Arial" panose="020B0604020202020204" pitchFamily="34" charset="0"/>
                <a:ea typeface="Open Sans Light" panose="020B0306030504020204" pitchFamily="34" charset="0"/>
                <a:cs typeface="Arial" panose="020B0604020202020204" pitchFamily="34" charset="0"/>
              </a:rPr>
              <a:t>adipiscing</a:t>
            </a:r>
            <a:r>
              <a:rPr lang="en-US" sz="1200" dirty="0">
                <a:solidFill>
                  <a:schemeClr val="bg1"/>
                </a:solidFill>
                <a:latin typeface="Arial" panose="020B0604020202020204" pitchFamily="34" charset="0"/>
                <a:ea typeface="Open Sans Light" panose="020B0306030504020204" pitchFamily="34" charset="0"/>
                <a:cs typeface="Arial" panose="020B0604020202020204" pitchFamily="34" charset="0"/>
              </a:rPr>
              <a:t> </a:t>
            </a:r>
            <a:r>
              <a:rPr lang="en-US" sz="1200" dirty="0" err="1">
                <a:solidFill>
                  <a:schemeClr val="bg1"/>
                </a:solidFill>
                <a:latin typeface="Arial" panose="020B0604020202020204" pitchFamily="34" charset="0"/>
                <a:ea typeface="Open Sans Light" panose="020B0306030504020204" pitchFamily="34" charset="0"/>
                <a:cs typeface="Arial" panose="020B0604020202020204" pitchFamily="34" charset="0"/>
              </a:rPr>
              <a:t>elit</a:t>
            </a:r>
            <a:r>
              <a:rPr lang="en-US" sz="1200" dirty="0">
                <a:solidFill>
                  <a:schemeClr val="bg1"/>
                </a:solidFill>
                <a:latin typeface="Arial" panose="020B0604020202020204" pitchFamily="34" charset="0"/>
                <a:ea typeface="Open Sans Light" panose="020B0306030504020204" pitchFamily="34" charset="0"/>
                <a:cs typeface="Arial" panose="020B0604020202020204" pitchFamily="34" charset="0"/>
              </a:rPr>
              <a:t>. Integer </a:t>
            </a:r>
            <a:r>
              <a:rPr lang="en-US" sz="1200" dirty="0" err="1">
                <a:solidFill>
                  <a:schemeClr val="bg1"/>
                </a:solidFill>
                <a:latin typeface="Arial" panose="020B0604020202020204" pitchFamily="34" charset="0"/>
                <a:ea typeface="Open Sans Light" panose="020B0306030504020204" pitchFamily="34" charset="0"/>
                <a:cs typeface="Arial" panose="020B0604020202020204" pitchFamily="34" charset="0"/>
              </a:rPr>
              <a:t>pulvinar</a:t>
            </a:r>
            <a:r>
              <a:rPr lang="en-US" sz="1200" dirty="0">
                <a:solidFill>
                  <a:schemeClr val="bg1"/>
                </a:solidFill>
                <a:latin typeface="Arial" panose="020B0604020202020204" pitchFamily="34" charset="0"/>
                <a:ea typeface="Open Sans Light" panose="020B0306030504020204" pitchFamily="34" charset="0"/>
                <a:cs typeface="Arial" panose="020B0604020202020204" pitchFamily="34" charset="0"/>
              </a:rPr>
              <a:t> </a:t>
            </a:r>
            <a:r>
              <a:rPr lang="en-US" sz="1200" dirty="0" err="1">
                <a:solidFill>
                  <a:schemeClr val="bg1"/>
                </a:solidFill>
                <a:latin typeface="Arial" panose="020B0604020202020204" pitchFamily="34" charset="0"/>
                <a:ea typeface="Open Sans Light" panose="020B0306030504020204" pitchFamily="34" charset="0"/>
                <a:cs typeface="Arial" panose="020B0604020202020204" pitchFamily="34" charset="0"/>
              </a:rPr>
              <a:t>nulla</a:t>
            </a:r>
            <a:r>
              <a:rPr lang="en-US" sz="1200" dirty="0">
                <a:solidFill>
                  <a:schemeClr val="bg1"/>
                </a:solidFill>
                <a:latin typeface="Arial" panose="020B0604020202020204" pitchFamily="34" charset="0"/>
                <a:ea typeface="Open Sans Light" panose="020B0306030504020204" pitchFamily="34" charset="0"/>
                <a:cs typeface="Arial" panose="020B0604020202020204" pitchFamily="34" charset="0"/>
              </a:rPr>
              <a:t> </a:t>
            </a:r>
            <a:r>
              <a:rPr lang="en-US" sz="1200" dirty="0" err="1">
                <a:solidFill>
                  <a:schemeClr val="bg1"/>
                </a:solidFill>
                <a:latin typeface="Arial" panose="020B0604020202020204" pitchFamily="34" charset="0"/>
                <a:ea typeface="Open Sans Light" panose="020B0306030504020204" pitchFamily="34" charset="0"/>
                <a:cs typeface="Arial" panose="020B0604020202020204" pitchFamily="34" charset="0"/>
              </a:rPr>
              <a:t>ut.</a:t>
            </a:r>
            <a:endParaRPr lang="en-US" sz="1200" dirty="0">
              <a:solidFill>
                <a:schemeClr val="bg1"/>
              </a:solidFill>
              <a:latin typeface="Arial" panose="020B0604020202020204" pitchFamily="34" charset="0"/>
              <a:ea typeface="Open Sans Light" panose="020B0306030504020204" pitchFamily="34" charset="0"/>
              <a:cs typeface="Arial" panose="020B0604020202020204" pitchFamily="34" charset="0"/>
            </a:endParaRPr>
          </a:p>
        </p:txBody>
      </p:sp>
      <p:sp>
        <p:nvSpPr>
          <p:cNvPr id="21" name="Subtitle 2"/>
          <p:cNvSpPr txBox="1">
            <a:spLocks/>
          </p:cNvSpPr>
          <p:nvPr/>
        </p:nvSpPr>
        <p:spPr>
          <a:xfrm>
            <a:off x="3758714" y="4603988"/>
            <a:ext cx="2237577" cy="1249235"/>
          </a:xfrm>
          <a:prstGeom prst="rect">
            <a:avLst/>
          </a:prstGeom>
        </p:spPr>
        <p:txBody>
          <a:bodyPr vert="horz" wrap="square" lIns="91424" tIns="45711" rIns="91424" bIns="4571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None/>
            </a:pPr>
            <a:r>
              <a:rPr lang="en-US" sz="1400" dirty="0">
                <a:solidFill>
                  <a:schemeClr val="bg1"/>
                </a:solidFill>
                <a:latin typeface="Arial" panose="020B0604020202020204" pitchFamily="34" charset="0"/>
                <a:ea typeface="Open Sans Light" panose="020B0306030504020204" pitchFamily="34" charset="0"/>
                <a:cs typeface="Arial" panose="020B0604020202020204" pitchFamily="34" charset="0"/>
              </a:rPr>
              <a:t>LOREM IPSUM</a:t>
            </a:r>
          </a:p>
          <a:p>
            <a:pPr marL="0" indent="0" algn="ctr">
              <a:lnSpc>
                <a:spcPct val="150000"/>
              </a:lnSpc>
              <a:buNone/>
            </a:pPr>
            <a:r>
              <a:rPr lang="en-US" sz="1200" dirty="0" err="1">
                <a:solidFill>
                  <a:schemeClr val="bg1"/>
                </a:solidFill>
                <a:latin typeface="Arial" panose="020B0604020202020204" pitchFamily="34" charset="0"/>
                <a:ea typeface="Open Sans Light" panose="020B0306030504020204" pitchFamily="34" charset="0"/>
                <a:cs typeface="Arial" panose="020B0604020202020204" pitchFamily="34" charset="0"/>
              </a:rPr>
              <a:t>Lorem</a:t>
            </a:r>
            <a:r>
              <a:rPr lang="en-US" sz="1200" dirty="0">
                <a:solidFill>
                  <a:schemeClr val="bg1"/>
                </a:solidFill>
                <a:latin typeface="Arial" panose="020B0604020202020204" pitchFamily="34" charset="0"/>
                <a:ea typeface="Open Sans Light" panose="020B0306030504020204" pitchFamily="34" charset="0"/>
                <a:cs typeface="Arial" panose="020B0604020202020204" pitchFamily="34" charset="0"/>
              </a:rPr>
              <a:t> </a:t>
            </a:r>
            <a:r>
              <a:rPr lang="en-US" sz="1200" dirty="0" err="1">
                <a:solidFill>
                  <a:schemeClr val="bg1"/>
                </a:solidFill>
                <a:latin typeface="Arial" panose="020B0604020202020204" pitchFamily="34" charset="0"/>
                <a:ea typeface="Open Sans Light" panose="020B0306030504020204" pitchFamily="34" charset="0"/>
                <a:cs typeface="Arial" panose="020B0604020202020204" pitchFamily="34" charset="0"/>
              </a:rPr>
              <a:t>ipsum</a:t>
            </a:r>
            <a:r>
              <a:rPr lang="en-US" sz="1200" dirty="0">
                <a:solidFill>
                  <a:schemeClr val="bg1"/>
                </a:solidFill>
                <a:latin typeface="Arial" panose="020B0604020202020204" pitchFamily="34" charset="0"/>
                <a:ea typeface="Open Sans Light" panose="020B0306030504020204" pitchFamily="34" charset="0"/>
                <a:cs typeface="Arial" panose="020B0604020202020204" pitchFamily="34" charset="0"/>
              </a:rPr>
              <a:t> dolor sit </a:t>
            </a:r>
            <a:r>
              <a:rPr lang="en-US" sz="1200" dirty="0" err="1">
                <a:solidFill>
                  <a:schemeClr val="bg1"/>
                </a:solidFill>
                <a:latin typeface="Arial" panose="020B0604020202020204" pitchFamily="34" charset="0"/>
                <a:ea typeface="Open Sans Light" panose="020B0306030504020204" pitchFamily="34" charset="0"/>
                <a:cs typeface="Arial" panose="020B0604020202020204" pitchFamily="34" charset="0"/>
              </a:rPr>
              <a:t>amet</a:t>
            </a:r>
            <a:r>
              <a:rPr lang="en-US" sz="1200" dirty="0">
                <a:solidFill>
                  <a:schemeClr val="bg1"/>
                </a:solidFill>
                <a:latin typeface="Arial" panose="020B0604020202020204" pitchFamily="34" charset="0"/>
                <a:ea typeface="Open Sans Light" panose="020B0306030504020204" pitchFamily="34" charset="0"/>
                <a:cs typeface="Arial" panose="020B0604020202020204" pitchFamily="34" charset="0"/>
              </a:rPr>
              <a:t>, </a:t>
            </a:r>
            <a:r>
              <a:rPr lang="en-US" sz="1200" dirty="0" err="1">
                <a:solidFill>
                  <a:schemeClr val="bg1"/>
                </a:solidFill>
                <a:latin typeface="Arial" panose="020B0604020202020204" pitchFamily="34" charset="0"/>
                <a:ea typeface="Open Sans Light" panose="020B0306030504020204" pitchFamily="34" charset="0"/>
                <a:cs typeface="Arial" panose="020B0604020202020204" pitchFamily="34" charset="0"/>
              </a:rPr>
              <a:t>consectetur</a:t>
            </a:r>
            <a:r>
              <a:rPr lang="en-US" sz="1200" dirty="0">
                <a:solidFill>
                  <a:schemeClr val="bg1"/>
                </a:solidFill>
                <a:latin typeface="Arial" panose="020B0604020202020204" pitchFamily="34" charset="0"/>
                <a:ea typeface="Open Sans Light" panose="020B0306030504020204" pitchFamily="34" charset="0"/>
                <a:cs typeface="Arial" panose="020B0604020202020204" pitchFamily="34" charset="0"/>
              </a:rPr>
              <a:t> </a:t>
            </a:r>
            <a:r>
              <a:rPr lang="en-US" sz="1200" dirty="0" err="1">
                <a:solidFill>
                  <a:schemeClr val="bg1"/>
                </a:solidFill>
                <a:latin typeface="Arial" panose="020B0604020202020204" pitchFamily="34" charset="0"/>
                <a:ea typeface="Open Sans Light" panose="020B0306030504020204" pitchFamily="34" charset="0"/>
                <a:cs typeface="Arial" panose="020B0604020202020204" pitchFamily="34" charset="0"/>
              </a:rPr>
              <a:t>adipiscing</a:t>
            </a:r>
            <a:r>
              <a:rPr lang="en-US" sz="1200" dirty="0">
                <a:solidFill>
                  <a:schemeClr val="bg1"/>
                </a:solidFill>
                <a:latin typeface="Arial" panose="020B0604020202020204" pitchFamily="34" charset="0"/>
                <a:ea typeface="Open Sans Light" panose="020B0306030504020204" pitchFamily="34" charset="0"/>
                <a:cs typeface="Arial" panose="020B0604020202020204" pitchFamily="34" charset="0"/>
              </a:rPr>
              <a:t> </a:t>
            </a:r>
            <a:r>
              <a:rPr lang="en-US" sz="1200" dirty="0" err="1">
                <a:solidFill>
                  <a:schemeClr val="bg1"/>
                </a:solidFill>
                <a:latin typeface="Arial" panose="020B0604020202020204" pitchFamily="34" charset="0"/>
                <a:ea typeface="Open Sans Light" panose="020B0306030504020204" pitchFamily="34" charset="0"/>
                <a:cs typeface="Arial" panose="020B0604020202020204" pitchFamily="34" charset="0"/>
              </a:rPr>
              <a:t>elit</a:t>
            </a:r>
            <a:r>
              <a:rPr lang="en-US" sz="1200" dirty="0">
                <a:solidFill>
                  <a:schemeClr val="bg1"/>
                </a:solidFill>
                <a:latin typeface="Arial" panose="020B0604020202020204" pitchFamily="34" charset="0"/>
                <a:ea typeface="Open Sans Light" panose="020B0306030504020204" pitchFamily="34" charset="0"/>
                <a:cs typeface="Arial" panose="020B0604020202020204" pitchFamily="34" charset="0"/>
              </a:rPr>
              <a:t>. Integer </a:t>
            </a:r>
            <a:r>
              <a:rPr lang="en-US" sz="1200" dirty="0" err="1">
                <a:solidFill>
                  <a:schemeClr val="bg1"/>
                </a:solidFill>
                <a:latin typeface="Arial" panose="020B0604020202020204" pitchFamily="34" charset="0"/>
                <a:ea typeface="Open Sans Light" panose="020B0306030504020204" pitchFamily="34" charset="0"/>
                <a:cs typeface="Arial" panose="020B0604020202020204" pitchFamily="34" charset="0"/>
              </a:rPr>
              <a:t>pulvinar</a:t>
            </a:r>
            <a:r>
              <a:rPr lang="en-US" sz="1200" dirty="0">
                <a:solidFill>
                  <a:schemeClr val="bg1"/>
                </a:solidFill>
                <a:latin typeface="Arial" panose="020B0604020202020204" pitchFamily="34" charset="0"/>
                <a:ea typeface="Open Sans Light" panose="020B0306030504020204" pitchFamily="34" charset="0"/>
                <a:cs typeface="Arial" panose="020B0604020202020204" pitchFamily="34" charset="0"/>
              </a:rPr>
              <a:t> </a:t>
            </a:r>
            <a:r>
              <a:rPr lang="en-US" sz="1200" dirty="0" err="1">
                <a:solidFill>
                  <a:schemeClr val="bg1"/>
                </a:solidFill>
                <a:latin typeface="Arial" panose="020B0604020202020204" pitchFamily="34" charset="0"/>
                <a:ea typeface="Open Sans Light" panose="020B0306030504020204" pitchFamily="34" charset="0"/>
                <a:cs typeface="Arial" panose="020B0604020202020204" pitchFamily="34" charset="0"/>
              </a:rPr>
              <a:t>nulla</a:t>
            </a:r>
            <a:r>
              <a:rPr lang="en-US" sz="1200" dirty="0">
                <a:solidFill>
                  <a:schemeClr val="bg1"/>
                </a:solidFill>
                <a:latin typeface="Arial" panose="020B0604020202020204" pitchFamily="34" charset="0"/>
                <a:ea typeface="Open Sans Light" panose="020B0306030504020204" pitchFamily="34" charset="0"/>
                <a:cs typeface="Arial" panose="020B0604020202020204" pitchFamily="34" charset="0"/>
              </a:rPr>
              <a:t> </a:t>
            </a:r>
            <a:r>
              <a:rPr lang="en-US" sz="1200" dirty="0" err="1">
                <a:solidFill>
                  <a:schemeClr val="bg1"/>
                </a:solidFill>
                <a:latin typeface="Arial" panose="020B0604020202020204" pitchFamily="34" charset="0"/>
                <a:ea typeface="Open Sans Light" panose="020B0306030504020204" pitchFamily="34" charset="0"/>
                <a:cs typeface="Arial" panose="020B0604020202020204" pitchFamily="34" charset="0"/>
              </a:rPr>
              <a:t>ut.</a:t>
            </a:r>
            <a:endParaRPr lang="en-US" sz="1200" dirty="0">
              <a:solidFill>
                <a:schemeClr val="bg1"/>
              </a:solidFill>
              <a:latin typeface="Arial" panose="020B0604020202020204" pitchFamily="34" charset="0"/>
              <a:ea typeface="Open Sans Light" panose="020B0306030504020204" pitchFamily="34" charset="0"/>
              <a:cs typeface="Arial" panose="020B0604020202020204" pitchFamily="34" charset="0"/>
            </a:endParaRPr>
          </a:p>
        </p:txBody>
      </p:sp>
      <p:sp>
        <p:nvSpPr>
          <p:cNvPr id="12" name="Rectangle 11"/>
          <p:cNvSpPr/>
          <p:nvPr/>
        </p:nvSpPr>
        <p:spPr>
          <a:xfrm>
            <a:off x="4267006" y="6477000"/>
            <a:ext cx="358178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4" tIns="45722" rIns="91444" bIns="45722" rtlCol="0" anchor="ctr"/>
          <a:lstStyle/>
          <a:p>
            <a:pPr algn="ctr">
              <a:lnSpc>
                <a:spcPct val="150000"/>
              </a:lnSpc>
            </a:pPr>
            <a:endParaRPr lang="en-US">
              <a:latin typeface="Arial" panose="020B0604020202020204" pitchFamily="34" charset="0"/>
              <a:cs typeface="Arial" panose="020B0604020202020204" pitchFamily="34" charset="0"/>
            </a:endParaRPr>
          </a:p>
        </p:txBody>
      </p:sp>
      <p:pic>
        <p:nvPicPr>
          <p:cNvPr id="3" name="Picture Placeholder 2">
            <a:extLst>
              <a:ext uri="{FF2B5EF4-FFF2-40B4-BE49-F238E27FC236}">
                <a16:creationId xmlns:a16="http://schemas.microsoft.com/office/drawing/2014/main" id="{8CC2EC7A-2286-4A89-B0EF-A24D4A50F2D0}"/>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644" r="16644"/>
          <a:stretch>
            <a:fillRect/>
          </a:stretch>
        </p:blipFill>
        <p:spPr/>
      </p:pic>
      <p:pic>
        <p:nvPicPr>
          <p:cNvPr id="5" name="Picture Placeholder 4">
            <a:extLst>
              <a:ext uri="{FF2B5EF4-FFF2-40B4-BE49-F238E27FC236}">
                <a16:creationId xmlns:a16="http://schemas.microsoft.com/office/drawing/2014/main" id="{D324A42A-9F12-40EE-93EB-47B65C7A886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038" b="24038"/>
          <a:stretch>
            <a:fillRect/>
          </a:stretch>
        </p:blipFill>
        <p:spPr/>
      </p:pic>
      <p:pic>
        <p:nvPicPr>
          <p:cNvPr id="7" name="Picture Placeholder 6">
            <a:extLst>
              <a:ext uri="{FF2B5EF4-FFF2-40B4-BE49-F238E27FC236}">
                <a16:creationId xmlns:a16="http://schemas.microsoft.com/office/drawing/2014/main" id="{EC1CE89B-7E94-4480-A913-6633FA9B9A45}"/>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972" r="9972"/>
          <a:stretch>
            <a:fillRect/>
          </a:stretch>
        </p:blipFill>
        <p:spPr/>
      </p:pic>
      <p:sp>
        <p:nvSpPr>
          <p:cNvPr id="18" name="Прямоугольник 3">
            <a:extLst>
              <a:ext uri="{FF2B5EF4-FFF2-40B4-BE49-F238E27FC236}">
                <a16:creationId xmlns:a16="http://schemas.microsoft.com/office/drawing/2014/main" id="{38464332-9750-413B-BE24-87F70D03E233}"/>
              </a:ext>
            </a:extLst>
          </p:cNvPr>
          <p:cNvSpPr/>
          <p:nvPr/>
        </p:nvSpPr>
        <p:spPr>
          <a:xfrm>
            <a:off x="647757" y="1057693"/>
            <a:ext cx="5511733" cy="369332"/>
          </a:xfrm>
          <a:prstGeom prst="rect">
            <a:avLst/>
          </a:prstGeom>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Write your relevant text here</a:t>
            </a:r>
          </a:p>
        </p:txBody>
      </p:sp>
      <p:sp>
        <p:nvSpPr>
          <p:cNvPr id="19" name="Прямоугольник 2">
            <a:extLst>
              <a:ext uri="{FF2B5EF4-FFF2-40B4-BE49-F238E27FC236}">
                <a16:creationId xmlns:a16="http://schemas.microsoft.com/office/drawing/2014/main" id="{1CDA7BC9-E4AE-4E44-AED4-7355EE37C77D}"/>
              </a:ext>
            </a:extLst>
          </p:cNvPr>
          <p:cNvSpPr/>
          <p:nvPr/>
        </p:nvSpPr>
        <p:spPr>
          <a:xfrm>
            <a:off x="647757" y="483266"/>
            <a:ext cx="5105396" cy="605230"/>
          </a:xfrm>
          <a:prstGeom prst="rect">
            <a:avLst/>
          </a:prstGeom>
        </p:spPr>
        <p:txBody>
          <a:bodyPr wrap="square">
            <a:spAutoFit/>
          </a:bodyPr>
          <a:lstStyle/>
          <a:p>
            <a:pPr algn="just"/>
            <a:r>
              <a:rPr lang="en-US" sz="3333" b="1" dirty="0">
                <a:solidFill>
                  <a:schemeClr val="tx1">
                    <a:lumMod val="75000"/>
                    <a:lumOff val="25000"/>
                  </a:schemeClr>
                </a:solidFill>
                <a:latin typeface="Arial" panose="020B0604020202020204" pitchFamily="34" charset="0"/>
                <a:cs typeface="Arial" panose="020B0604020202020204" pitchFamily="34" charset="0"/>
              </a:rPr>
              <a:t>Title Here</a:t>
            </a:r>
            <a:endParaRPr lang="ru-RU" sz="33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1268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1C0B521-3E08-4186-B4C5-7D73078B9D2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7779" b="7779"/>
          <a:stretch/>
        </p:blipFill>
        <p:spPr/>
      </p:pic>
      <p:sp>
        <p:nvSpPr>
          <p:cNvPr id="16" name="Прямоугольник 51">
            <a:extLst>
              <a:ext uri="{FF2B5EF4-FFF2-40B4-BE49-F238E27FC236}">
                <a16:creationId xmlns:a16="http://schemas.microsoft.com/office/drawing/2014/main" id="{BD6FDFB0-898E-4B88-BFE2-D690945D84D4}"/>
              </a:ext>
            </a:extLst>
          </p:cNvPr>
          <p:cNvSpPr/>
          <p:nvPr/>
        </p:nvSpPr>
        <p:spPr>
          <a:xfrm>
            <a:off x="941" y="0"/>
            <a:ext cx="12190119" cy="6858000"/>
          </a:xfrm>
          <a:prstGeom prst="rect">
            <a:avLst/>
          </a:prstGeom>
          <a:solidFill>
            <a:srgbClr val="7030A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7" name="Group 16">
            <a:extLst>
              <a:ext uri="{FF2B5EF4-FFF2-40B4-BE49-F238E27FC236}">
                <a16:creationId xmlns:a16="http://schemas.microsoft.com/office/drawing/2014/main" id="{DD108680-AAD8-4F12-BBC7-EA9490058865}"/>
              </a:ext>
            </a:extLst>
          </p:cNvPr>
          <p:cNvGrpSpPr/>
          <p:nvPr/>
        </p:nvGrpSpPr>
        <p:grpSpPr>
          <a:xfrm>
            <a:off x="1071039" y="3006170"/>
            <a:ext cx="5592910" cy="1702839"/>
            <a:chOff x="1605395" y="4509949"/>
            <a:chExt cx="8390660" cy="2554652"/>
          </a:xfrm>
        </p:grpSpPr>
        <p:sp>
          <p:nvSpPr>
            <p:cNvPr id="18" name="TextBox 17">
              <a:extLst>
                <a:ext uri="{FF2B5EF4-FFF2-40B4-BE49-F238E27FC236}">
                  <a16:creationId xmlns:a16="http://schemas.microsoft.com/office/drawing/2014/main" id="{3F238C50-2960-4075-BCD1-32C1A3CC4E33}"/>
                </a:ext>
              </a:extLst>
            </p:cNvPr>
            <p:cNvSpPr txBox="1"/>
            <p:nvPr/>
          </p:nvSpPr>
          <p:spPr>
            <a:xfrm>
              <a:off x="1605395" y="4509949"/>
              <a:ext cx="8390660" cy="1908317"/>
            </a:xfrm>
            <a:prstGeom prst="rect">
              <a:avLst/>
            </a:prstGeom>
            <a:noFill/>
          </p:spPr>
          <p:txBody>
            <a:bodyPr wrap="square">
              <a:spAutoFit/>
            </a:bodyPr>
            <a:lstStyle/>
            <a:p>
              <a:r>
                <a:rPr lang="en-US" sz="5866" dirty="0">
                  <a:solidFill>
                    <a:schemeClr val="bg1"/>
                  </a:solidFill>
                  <a:latin typeface="Arial" panose="020B0604020202020204" pitchFamily="34" charset="0"/>
                  <a:cs typeface="Arial" panose="020B0604020202020204" pitchFamily="34" charset="0"/>
                </a:rPr>
                <a:t>Thank you</a:t>
              </a:r>
              <a:r>
                <a:rPr lang="en-US" sz="7666" b="1" dirty="0">
                  <a:solidFill>
                    <a:schemeClr val="bg1"/>
                  </a:solidFill>
                  <a:latin typeface="Arial" panose="020B0604020202020204" pitchFamily="34" charset="0"/>
                  <a:cs typeface="Arial" panose="020B0604020202020204" pitchFamily="34" charset="0"/>
                </a:rPr>
                <a:t>!</a:t>
              </a:r>
              <a:endParaRPr lang="ru-RU" sz="7666" b="1"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FDFEED1-857B-471F-8DF6-7A6A56DE2271}"/>
                </a:ext>
              </a:extLst>
            </p:cNvPr>
            <p:cNvSpPr txBox="1"/>
            <p:nvPr/>
          </p:nvSpPr>
          <p:spPr>
            <a:xfrm>
              <a:off x="1833996" y="6371997"/>
              <a:ext cx="6016337" cy="692604"/>
            </a:xfrm>
            <a:prstGeom prst="rect">
              <a:avLst/>
            </a:prstGeom>
            <a:no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EASTER POWERPOINT</a:t>
              </a:r>
              <a:endParaRPr lang="ru-RU" sz="2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10132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7757" y="483266"/>
            <a:ext cx="5105396" cy="605230"/>
          </a:xfrm>
          <a:prstGeom prst="rect">
            <a:avLst/>
          </a:prstGeom>
        </p:spPr>
        <p:txBody>
          <a:bodyPr wrap="square">
            <a:spAutoFit/>
          </a:bodyPr>
          <a:lstStyle/>
          <a:p>
            <a:pPr algn="just"/>
            <a:r>
              <a:rPr lang="en-US" sz="3333" b="1" dirty="0">
                <a:solidFill>
                  <a:schemeClr val="tx1">
                    <a:lumMod val="75000"/>
                    <a:lumOff val="25000"/>
                  </a:schemeClr>
                </a:solidFill>
                <a:latin typeface="Arial" panose="020B0604020202020204" pitchFamily="34" charset="0"/>
                <a:cs typeface="Arial" panose="020B0604020202020204" pitchFamily="34" charset="0"/>
              </a:rPr>
              <a:t>General introduction</a:t>
            </a:r>
            <a:endParaRPr lang="ru-RU" sz="33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Прямоугольник 3"/>
          <p:cNvSpPr/>
          <p:nvPr/>
        </p:nvSpPr>
        <p:spPr>
          <a:xfrm>
            <a:off x="647757" y="1057693"/>
            <a:ext cx="5511733" cy="369332"/>
          </a:xfrm>
          <a:prstGeom prst="rect">
            <a:avLst/>
          </a:prstGeom>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Write your relevant text here</a:t>
            </a:r>
          </a:p>
        </p:txBody>
      </p:sp>
      <p:sp>
        <p:nvSpPr>
          <p:cNvPr id="5" name="Прямоугольник 4"/>
          <p:cNvSpPr/>
          <p:nvPr/>
        </p:nvSpPr>
        <p:spPr>
          <a:xfrm>
            <a:off x="647757" y="1571087"/>
            <a:ext cx="5245075" cy="5285486"/>
          </a:xfrm>
          <a:prstGeom prst="rect">
            <a:avLst/>
          </a:prstGeom>
        </p:spPr>
        <p:txBody>
          <a:bodyPr wrap="square">
            <a:spAutoFit/>
          </a:bodyPr>
          <a:lstStyle/>
          <a:p>
            <a:pPr algn="just" fontAlgn="auto">
              <a:lnSpc>
                <a:spcPct val="150000"/>
              </a:lnSpc>
              <a:spcAft>
                <a:spcPts val="0"/>
              </a:spcAft>
            </a:pPr>
            <a:r>
              <a:rPr lang="en-US" sz="1333" dirty="0">
                <a:solidFill>
                  <a:schemeClr val="tx1">
                    <a:lumMod val="75000"/>
                    <a:lumOff val="25000"/>
                  </a:schemeClr>
                </a:solidFill>
                <a:latin typeface="Arial" panose="020B0604020202020204" pitchFamily="34" charset="0"/>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 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a:p>
            <a:pPr algn="just" fontAlgn="auto">
              <a:lnSpc>
                <a:spcPct val="150000"/>
              </a:lnSpc>
              <a:spcAft>
                <a:spcPts val="0"/>
              </a:spcAft>
            </a:pPr>
            <a:endParaRPr lang="en-US" sz="1333"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6412667" y="1571087"/>
            <a:ext cx="5245075" cy="5285486"/>
          </a:xfrm>
          <a:prstGeom prst="rect">
            <a:avLst/>
          </a:prstGeom>
        </p:spPr>
        <p:txBody>
          <a:bodyPr wrap="square">
            <a:spAutoFit/>
          </a:bodyPr>
          <a:lstStyle/>
          <a:p>
            <a:pPr algn="just" fontAlgn="auto">
              <a:lnSpc>
                <a:spcPct val="150000"/>
              </a:lnSpc>
              <a:spcAft>
                <a:spcPts val="0"/>
              </a:spcAft>
            </a:pPr>
            <a:r>
              <a:rPr lang="en-US" sz="1333" dirty="0">
                <a:solidFill>
                  <a:schemeClr val="tx1">
                    <a:lumMod val="75000"/>
                    <a:lumOff val="25000"/>
                  </a:schemeClr>
                </a:solidFill>
                <a:latin typeface="Arial" panose="020B0604020202020204" pitchFamily="34" charset="0"/>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 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a:p>
            <a:pPr algn="just" fontAlgn="auto">
              <a:lnSpc>
                <a:spcPct val="150000"/>
              </a:lnSpc>
              <a:spcAft>
                <a:spcPts val="0"/>
              </a:spcAft>
            </a:pPr>
            <a:endParaRPr lang="en-US" sz="1333"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361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7587363" y="1843796"/>
            <a:ext cx="4258956" cy="8778044"/>
          </a:xfrm>
          <a:prstGeom prst="rect">
            <a:avLst/>
          </a:prstGeom>
          <a:noFill/>
        </p:spPr>
        <p:txBody>
          <a:bodyPr wrap="square" lIns="0" tIns="0" rIns="0" bIns="0" rtlCol="0">
            <a:spAutoFit/>
          </a:bodyPr>
          <a:lstStyle/>
          <a:p>
            <a:pPr algn="just">
              <a:lnSpc>
                <a:spcPct val="200000"/>
              </a:lnSpc>
              <a:spcAft>
                <a:spcPts val="600"/>
              </a:spcAft>
            </a:pPr>
            <a:r>
              <a:rPr lang="en-US" dirty="0" err="1">
                <a:solidFill>
                  <a:schemeClr val="tx1">
                    <a:lumMod val="75000"/>
                    <a:lumOff val="25000"/>
                  </a:schemeClr>
                </a:solidFill>
                <a:latin typeface="Arial" panose="020B0604020202020204" pitchFamily="34" charset="0"/>
                <a:ea typeface="Open Sans Light" panose="020B0306030504020204" pitchFamily="34" charset="0"/>
                <a:cs typeface="Arial" panose="020B0604020202020204" pitchFamily="34" charset="0"/>
              </a:rPr>
              <a:t>Lorem</a:t>
            </a:r>
            <a:r>
              <a:rPr lang="en-US" dirty="0">
                <a:solidFill>
                  <a:schemeClr val="tx1">
                    <a:lumMod val="75000"/>
                    <a:lumOff val="25000"/>
                  </a:schemeClr>
                </a:solidFill>
                <a:latin typeface="Arial" panose="020B0604020202020204" pitchFamily="34" charset="0"/>
                <a:ea typeface="Open Sans Light" panose="020B0306030504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ea typeface="Open Sans Light" panose="020B0306030504020204" pitchFamily="34" charset="0"/>
                <a:cs typeface="Arial" panose="020B0604020202020204" pitchFamily="34" charset="0"/>
              </a:rPr>
              <a:t>Ipsum</a:t>
            </a:r>
            <a:r>
              <a:rPr lang="en-US" dirty="0">
                <a:solidFill>
                  <a:schemeClr val="tx1">
                    <a:lumMod val="75000"/>
                    <a:lumOff val="25000"/>
                  </a:schemeClr>
                </a:solidFill>
                <a:latin typeface="Arial" panose="020B0604020202020204" pitchFamily="34" charset="0"/>
                <a:ea typeface="Open Sans Light" panose="020B0306030504020204" pitchFamily="34" charset="0"/>
                <a:cs typeface="Arial" panose="020B0604020202020204" pitchFamily="34" charset="0"/>
              </a:rPr>
              <a:t> is simply dummy text of the printing and typesetting industry. </a:t>
            </a:r>
            <a:r>
              <a:rPr lang="en-US" dirty="0" err="1">
                <a:solidFill>
                  <a:schemeClr val="tx1">
                    <a:lumMod val="75000"/>
                    <a:lumOff val="25000"/>
                  </a:schemeClr>
                </a:solidFill>
                <a:latin typeface="Arial" panose="020B0604020202020204" pitchFamily="34" charset="0"/>
                <a:ea typeface="Open Sans Light" panose="020B0306030504020204" pitchFamily="34" charset="0"/>
                <a:cs typeface="Arial" panose="020B0604020202020204" pitchFamily="34" charset="0"/>
              </a:rPr>
              <a:t>Lorem</a:t>
            </a:r>
            <a:r>
              <a:rPr lang="en-US" dirty="0">
                <a:solidFill>
                  <a:schemeClr val="tx1">
                    <a:lumMod val="75000"/>
                    <a:lumOff val="25000"/>
                  </a:schemeClr>
                </a:solidFill>
                <a:latin typeface="Arial" panose="020B0604020202020204" pitchFamily="34" charset="0"/>
                <a:ea typeface="Open Sans Light" panose="020B0306030504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ea typeface="Open Sans Light" panose="020B0306030504020204" pitchFamily="34" charset="0"/>
                <a:cs typeface="Arial" panose="020B0604020202020204" pitchFamily="34" charset="0"/>
              </a:rPr>
              <a:t>Ipsum</a:t>
            </a:r>
            <a:r>
              <a:rPr lang="en-US" dirty="0">
                <a:solidFill>
                  <a:schemeClr val="tx1">
                    <a:lumMod val="75000"/>
                    <a:lumOff val="25000"/>
                  </a:schemeClr>
                </a:solidFill>
                <a:latin typeface="Arial" panose="020B0604020202020204" pitchFamily="34" charset="0"/>
                <a:ea typeface="Open Sans Light" panose="020B0306030504020204" pitchFamily="34" charset="0"/>
                <a:cs typeface="Arial" panose="020B0604020202020204" pitchFamily="34" charset="0"/>
              </a:rPr>
              <a:t>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a:solidFill>
                  <a:schemeClr val="tx1">
                    <a:lumMod val="75000"/>
                    <a:lumOff val="25000"/>
                  </a:schemeClr>
                </a:solidFill>
                <a:latin typeface="Arial" panose="020B0604020202020204" pitchFamily="34" charset="0"/>
                <a:ea typeface="Open Sans Light" panose="020B0306030504020204" pitchFamily="34" charset="0"/>
                <a:cs typeface="Arial" panose="020B0604020202020204" pitchFamily="34" charset="0"/>
              </a:rPr>
              <a:t>popularised</a:t>
            </a:r>
            <a:r>
              <a:rPr lang="en-US" dirty="0">
                <a:solidFill>
                  <a:schemeClr val="tx1">
                    <a:lumMod val="75000"/>
                    <a:lumOff val="25000"/>
                  </a:schemeClr>
                </a:solidFill>
                <a:latin typeface="Arial" panose="020B0604020202020204" pitchFamily="34" charset="0"/>
                <a:ea typeface="Open Sans Light" panose="020B0306030504020204" pitchFamily="34" charset="0"/>
                <a:cs typeface="Arial" panose="020B0604020202020204" pitchFamily="34" charset="0"/>
              </a:rPr>
              <a:t> in the 1960s with the release of </a:t>
            </a:r>
            <a:r>
              <a:rPr lang="en-US" dirty="0" err="1">
                <a:solidFill>
                  <a:schemeClr val="tx1">
                    <a:lumMod val="75000"/>
                    <a:lumOff val="25000"/>
                  </a:schemeClr>
                </a:solidFill>
                <a:latin typeface="Arial" panose="020B0604020202020204" pitchFamily="34" charset="0"/>
                <a:ea typeface="Open Sans Light" panose="020B0306030504020204" pitchFamily="34" charset="0"/>
                <a:cs typeface="Arial" panose="020B0604020202020204" pitchFamily="34" charset="0"/>
              </a:rPr>
              <a:t>Letraset</a:t>
            </a:r>
            <a:r>
              <a:rPr lang="en-US" dirty="0">
                <a:solidFill>
                  <a:schemeClr val="tx1">
                    <a:lumMod val="75000"/>
                    <a:lumOff val="25000"/>
                  </a:schemeClr>
                </a:solidFill>
                <a:latin typeface="Arial" panose="020B0604020202020204" pitchFamily="34" charset="0"/>
                <a:ea typeface="Open Sans Light" panose="020B0306030504020204" pitchFamily="34" charset="0"/>
                <a:cs typeface="Arial" panose="020B0604020202020204" pitchFamily="34" charset="0"/>
              </a:rPr>
              <a:t> sheets containing Lorem Ipsum passages, and more recently with desktop publishing software like Aldus PageMaker including versions of Lorem Ipsum.</a:t>
            </a:r>
          </a:p>
        </p:txBody>
      </p:sp>
      <p:pic>
        <p:nvPicPr>
          <p:cNvPr id="10" name="Picture Placeholder 9">
            <a:extLst>
              <a:ext uri="{FF2B5EF4-FFF2-40B4-BE49-F238E27FC236}">
                <a16:creationId xmlns:a16="http://schemas.microsoft.com/office/drawing/2014/main" id="{DF099369-937C-4C3D-9975-A4F902EC433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248" b="4248"/>
          <a:stretch>
            <a:fillRect/>
          </a:stretch>
        </p:blipFill>
        <p:spPr/>
      </p:pic>
      <p:pic>
        <p:nvPicPr>
          <p:cNvPr id="8" name="Picture Placeholder 7">
            <a:extLst>
              <a:ext uri="{FF2B5EF4-FFF2-40B4-BE49-F238E27FC236}">
                <a16:creationId xmlns:a16="http://schemas.microsoft.com/office/drawing/2014/main" id="{22F7BC51-91A8-4207-95AD-7031301975E6}"/>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25647" r="25647"/>
          <a:stretch/>
        </p:blipFill>
        <p:spPr/>
      </p:pic>
      <p:pic>
        <p:nvPicPr>
          <p:cNvPr id="6" name="Picture Placeholder 5">
            <a:extLst>
              <a:ext uri="{FF2B5EF4-FFF2-40B4-BE49-F238E27FC236}">
                <a16:creationId xmlns:a16="http://schemas.microsoft.com/office/drawing/2014/main" id="{C446979F-BF99-484C-A8B9-18A4EAE183DE}"/>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11448" b="11448"/>
          <a:stretch>
            <a:fillRect/>
          </a:stretch>
        </p:blipFill>
        <p:spPr/>
      </p:pic>
      <p:sp>
        <p:nvSpPr>
          <p:cNvPr id="17" name="Прямоугольник 3">
            <a:extLst>
              <a:ext uri="{FF2B5EF4-FFF2-40B4-BE49-F238E27FC236}">
                <a16:creationId xmlns:a16="http://schemas.microsoft.com/office/drawing/2014/main" id="{5B895651-C7D8-4F09-A665-D3AC714482EF}"/>
              </a:ext>
            </a:extLst>
          </p:cNvPr>
          <p:cNvSpPr/>
          <p:nvPr/>
        </p:nvSpPr>
        <p:spPr>
          <a:xfrm>
            <a:off x="647757" y="1057693"/>
            <a:ext cx="5511733" cy="369332"/>
          </a:xfrm>
          <a:prstGeom prst="rect">
            <a:avLst/>
          </a:prstGeom>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Write your relevant text here</a:t>
            </a:r>
          </a:p>
        </p:txBody>
      </p:sp>
      <p:sp>
        <p:nvSpPr>
          <p:cNvPr id="18" name="Прямоугольник 2">
            <a:extLst>
              <a:ext uri="{FF2B5EF4-FFF2-40B4-BE49-F238E27FC236}">
                <a16:creationId xmlns:a16="http://schemas.microsoft.com/office/drawing/2014/main" id="{126550D3-3393-403A-8D36-651D580E0BF7}"/>
              </a:ext>
            </a:extLst>
          </p:cNvPr>
          <p:cNvSpPr/>
          <p:nvPr/>
        </p:nvSpPr>
        <p:spPr>
          <a:xfrm>
            <a:off x="647757" y="483266"/>
            <a:ext cx="5105396" cy="605230"/>
          </a:xfrm>
          <a:prstGeom prst="rect">
            <a:avLst/>
          </a:prstGeom>
        </p:spPr>
        <p:txBody>
          <a:bodyPr wrap="square">
            <a:spAutoFit/>
          </a:bodyPr>
          <a:lstStyle/>
          <a:p>
            <a:pPr algn="just"/>
            <a:r>
              <a:rPr lang="en-US" sz="3333" b="1" dirty="0">
                <a:solidFill>
                  <a:schemeClr val="tx1">
                    <a:lumMod val="75000"/>
                    <a:lumOff val="25000"/>
                  </a:schemeClr>
                </a:solidFill>
                <a:latin typeface="Arial" panose="020B0604020202020204" pitchFamily="34" charset="0"/>
                <a:cs typeface="Arial" panose="020B0604020202020204" pitchFamily="34" charset="0"/>
              </a:rPr>
              <a:t>Title Here</a:t>
            </a:r>
            <a:endParaRPr lang="ru-RU" sz="33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406300"/>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41" y="1513935"/>
            <a:ext cx="6773381" cy="36472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70594" y="2107666"/>
            <a:ext cx="6434073" cy="2490169"/>
          </a:xfrm>
          <a:prstGeom prst="rect">
            <a:avLst/>
          </a:prstGeom>
        </p:spPr>
        <p:txBody>
          <a:bodyPr wrap="square">
            <a:spAutoFit/>
          </a:bodyPr>
          <a:lstStyle/>
          <a:p>
            <a:pPr algn="just" fontAlgn="auto">
              <a:lnSpc>
                <a:spcPct val="200000"/>
              </a:lnSpc>
              <a:spcAft>
                <a:spcPts val="0"/>
              </a:spcAft>
            </a:pPr>
            <a:r>
              <a:rPr lang="en-US" sz="1333" dirty="0">
                <a:solidFill>
                  <a:schemeClr val="bg1"/>
                </a:solidFill>
                <a:latin typeface="Arial" panose="020B0604020202020204" pitchFamily="34" charset="0"/>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pic>
        <p:nvPicPr>
          <p:cNvPr id="5" name="Picture Placeholder 4">
            <a:extLst>
              <a:ext uri="{FF2B5EF4-FFF2-40B4-BE49-F238E27FC236}">
                <a16:creationId xmlns:a16="http://schemas.microsoft.com/office/drawing/2014/main" id="{5FBE7E22-BD8D-43A8-8925-E5DC05DB306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11" r="511"/>
          <a:stretch>
            <a:fillRect/>
          </a:stretch>
        </p:blipFill>
        <p:spPr/>
      </p:pic>
      <p:sp>
        <p:nvSpPr>
          <p:cNvPr id="12" name="Прямоугольник 3">
            <a:extLst>
              <a:ext uri="{FF2B5EF4-FFF2-40B4-BE49-F238E27FC236}">
                <a16:creationId xmlns:a16="http://schemas.microsoft.com/office/drawing/2014/main" id="{CCC23258-41C2-4A84-8001-2ECEA4730607}"/>
              </a:ext>
            </a:extLst>
          </p:cNvPr>
          <p:cNvSpPr/>
          <p:nvPr/>
        </p:nvSpPr>
        <p:spPr>
          <a:xfrm>
            <a:off x="647757" y="1057693"/>
            <a:ext cx="5511733" cy="369332"/>
          </a:xfrm>
          <a:prstGeom prst="rect">
            <a:avLst/>
          </a:prstGeom>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Write your relevant text here</a:t>
            </a:r>
          </a:p>
        </p:txBody>
      </p:sp>
      <p:sp>
        <p:nvSpPr>
          <p:cNvPr id="13" name="Прямоугольник 2">
            <a:extLst>
              <a:ext uri="{FF2B5EF4-FFF2-40B4-BE49-F238E27FC236}">
                <a16:creationId xmlns:a16="http://schemas.microsoft.com/office/drawing/2014/main" id="{9BC64593-BC74-4F4D-A663-F9853C61F88C}"/>
              </a:ext>
            </a:extLst>
          </p:cNvPr>
          <p:cNvSpPr/>
          <p:nvPr/>
        </p:nvSpPr>
        <p:spPr>
          <a:xfrm>
            <a:off x="647757" y="483266"/>
            <a:ext cx="5105396" cy="605230"/>
          </a:xfrm>
          <a:prstGeom prst="rect">
            <a:avLst/>
          </a:prstGeom>
        </p:spPr>
        <p:txBody>
          <a:bodyPr wrap="square">
            <a:spAutoFit/>
          </a:bodyPr>
          <a:lstStyle/>
          <a:p>
            <a:pPr algn="just"/>
            <a:r>
              <a:rPr lang="en-US" sz="3333" b="1" dirty="0">
                <a:solidFill>
                  <a:schemeClr val="tx1">
                    <a:lumMod val="75000"/>
                    <a:lumOff val="25000"/>
                  </a:schemeClr>
                </a:solidFill>
                <a:latin typeface="Arial" panose="020B0604020202020204" pitchFamily="34" charset="0"/>
                <a:cs typeface="Arial" panose="020B0604020202020204" pitchFamily="34" charset="0"/>
              </a:rPr>
              <a:t>Title Here</a:t>
            </a:r>
            <a:endParaRPr lang="ru-RU" sz="33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9977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417679" y="1513934"/>
            <a:ext cx="6773381" cy="36472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753153" y="1902513"/>
            <a:ext cx="6036186" cy="2900409"/>
          </a:xfrm>
          <a:prstGeom prst="rect">
            <a:avLst/>
          </a:prstGeom>
        </p:spPr>
        <p:txBody>
          <a:bodyPr wrap="square">
            <a:spAutoFit/>
          </a:bodyPr>
          <a:lstStyle/>
          <a:p>
            <a:pPr algn="just" fontAlgn="auto">
              <a:lnSpc>
                <a:spcPct val="200000"/>
              </a:lnSpc>
              <a:spcAft>
                <a:spcPts val="0"/>
              </a:spcAft>
            </a:pPr>
            <a:r>
              <a:rPr lang="en-US" sz="1333" dirty="0">
                <a:solidFill>
                  <a:schemeClr val="bg1"/>
                </a:solidFill>
                <a:latin typeface="Arial" panose="020B0604020202020204" pitchFamily="34" charset="0"/>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pic>
        <p:nvPicPr>
          <p:cNvPr id="5" name="Picture Placeholder 4">
            <a:extLst>
              <a:ext uri="{FF2B5EF4-FFF2-40B4-BE49-F238E27FC236}">
                <a16:creationId xmlns:a16="http://schemas.microsoft.com/office/drawing/2014/main" id="{504F5139-4556-4F4B-8CD2-07E942970E0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30" r="630"/>
          <a:stretch>
            <a:fillRect/>
          </a:stretch>
        </p:blipFill>
        <p:spPr/>
      </p:pic>
      <p:sp>
        <p:nvSpPr>
          <p:cNvPr id="8" name="Прямоугольник 3">
            <a:extLst>
              <a:ext uri="{FF2B5EF4-FFF2-40B4-BE49-F238E27FC236}">
                <a16:creationId xmlns:a16="http://schemas.microsoft.com/office/drawing/2014/main" id="{1B96FAA3-353D-44C8-B6C7-97309ED820E3}"/>
              </a:ext>
            </a:extLst>
          </p:cNvPr>
          <p:cNvSpPr/>
          <p:nvPr/>
        </p:nvSpPr>
        <p:spPr>
          <a:xfrm>
            <a:off x="647757" y="1057693"/>
            <a:ext cx="5511733" cy="369332"/>
          </a:xfrm>
          <a:prstGeom prst="rect">
            <a:avLst/>
          </a:prstGeom>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Write your relevant text here</a:t>
            </a:r>
          </a:p>
        </p:txBody>
      </p:sp>
      <p:sp>
        <p:nvSpPr>
          <p:cNvPr id="11" name="Прямоугольник 2">
            <a:extLst>
              <a:ext uri="{FF2B5EF4-FFF2-40B4-BE49-F238E27FC236}">
                <a16:creationId xmlns:a16="http://schemas.microsoft.com/office/drawing/2014/main" id="{DC43BFBF-C607-4E31-8575-998645880451}"/>
              </a:ext>
            </a:extLst>
          </p:cNvPr>
          <p:cNvSpPr/>
          <p:nvPr/>
        </p:nvSpPr>
        <p:spPr>
          <a:xfrm>
            <a:off x="647757" y="483266"/>
            <a:ext cx="5105396" cy="605230"/>
          </a:xfrm>
          <a:prstGeom prst="rect">
            <a:avLst/>
          </a:prstGeom>
        </p:spPr>
        <p:txBody>
          <a:bodyPr wrap="square">
            <a:spAutoFit/>
          </a:bodyPr>
          <a:lstStyle/>
          <a:p>
            <a:pPr algn="just"/>
            <a:r>
              <a:rPr lang="en-US" sz="3333" b="1" dirty="0">
                <a:solidFill>
                  <a:schemeClr val="tx1">
                    <a:lumMod val="75000"/>
                    <a:lumOff val="25000"/>
                  </a:schemeClr>
                </a:solidFill>
                <a:latin typeface="Arial" panose="020B0604020202020204" pitchFamily="34" charset="0"/>
                <a:cs typeface="Arial" panose="020B0604020202020204" pitchFamily="34" charset="0"/>
              </a:rPr>
              <a:t>Title Here</a:t>
            </a:r>
            <a:endParaRPr lang="ru-RU" sz="3333"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226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647757" y="606962"/>
            <a:ext cx="2795016" cy="1118127"/>
          </a:xfrm>
          <a:prstGeom prst="rect">
            <a:avLst/>
          </a:prstGeom>
        </p:spPr>
        <p:txBody>
          <a:bodyPr wrap="square">
            <a:spAutoFit/>
          </a:bodyPr>
          <a:lstStyle/>
          <a:p>
            <a:pPr algn="just"/>
            <a:r>
              <a:rPr lang="en-US" sz="3333" b="1" dirty="0" err="1">
                <a:solidFill>
                  <a:schemeClr val="tx1">
                    <a:lumMod val="75000"/>
                    <a:lumOff val="25000"/>
                  </a:schemeClr>
                </a:solidFill>
                <a:latin typeface="Arial" panose="020B0604020202020204" pitchFamily="34" charset="0"/>
                <a:cs typeface="Arial" panose="020B0604020202020204" pitchFamily="34" charset="0"/>
              </a:rPr>
              <a:t>Lorem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r>
              <a:rPr lang="en-US" sz="3333" b="1" dirty="0" err="1">
                <a:solidFill>
                  <a:schemeClr val="tx1">
                    <a:lumMod val="75000"/>
                    <a:lumOff val="25000"/>
                  </a:schemeClr>
                </a:solidFill>
                <a:latin typeface="Arial" panose="020B0604020202020204" pitchFamily="34" charset="0"/>
                <a:cs typeface="Arial" panose="020B0604020202020204" pitchFamily="34" charset="0"/>
              </a:rPr>
              <a:t>Ipsum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endParaRPr lang="ru-RU" sz="33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9" name="Текст 4"/>
          <p:cNvSpPr txBox="1">
            <a:spLocks/>
          </p:cNvSpPr>
          <p:nvPr/>
        </p:nvSpPr>
        <p:spPr>
          <a:xfrm>
            <a:off x="646873" y="1299610"/>
            <a:ext cx="4730075" cy="3645699"/>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200000"/>
              </a:lnSpc>
              <a:spcAft>
                <a:spcPts val="0"/>
              </a:spcAft>
              <a:buNone/>
            </a:pPr>
            <a:r>
              <a:rPr lang="en-US" sz="1333" dirty="0">
                <a:solidFill>
                  <a:schemeClr val="tx1">
                    <a:lumMod val="75000"/>
                    <a:lumOff val="25000"/>
                  </a:schemeClr>
                </a:solidFill>
                <a:latin typeface="Arial" panose="020B0604020202020204" pitchFamily="34" charset="0"/>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sp>
        <p:nvSpPr>
          <p:cNvPr id="21" name="Дуга 20"/>
          <p:cNvSpPr/>
          <p:nvPr/>
        </p:nvSpPr>
        <p:spPr>
          <a:xfrm>
            <a:off x="837499" y="5310894"/>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22" name="Дуга 21"/>
          <p:cNvSpPr/>
          <p:nvPr/>
        </p:nvSpPr>
        <p:spPr>
          <a:xfrm>
            <a:off x="837499" y="5304348"/>
            <a:ext cx="659407" cy="659476"/>
          </a:xfrm>
          <a:prstGeom prst="arc">
            <a:avLst>
              <a:gd name="adj1" fmla="val 5630476"/>
              <a:gd name="adj2" fmla="val 10977877"/>
            </a:avLst>
          </a:prstGeom>
          <a:ln w="1524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3" name="Прямоугольник 22"/>
          <p:cNvSpPr/>
          <p:nvPr/>
        </p:nvSpPr>
        <p:spPr>
          <a:xfrm>
            <a:off x="928106" y="5526859"/>
            <a:ext cx="503232" cy="502573"/>
          </a:xfrm>
          <a:prstGeom prst="rect">
            <a:avLst/>
          </a:prstGeom>
        </p:spPr>
        <p:txBody>
          <a:bodyPr wrap="square">
            <a:spAutoFit/>
          </a:bodyPr>
          <a:lstStyle/>
          <a:p>
            <a:pPr algn="ctr"/>
            <a:r>
              <a:rPr lang="en-US" sz="1333" b="1" dirty="0">
                <a:solidFill>
                  <a:schemeClr val="accent1"/>
                </a:solidFill>
                <a:latin typeface="Arial" panose="020B0604020202020204" pitchFamily="34" charset="0"/>
                <a:ea typeface="Aller" charset="0"/>
                <a:cs typeface="Arial" panose="020B0604020202020204" pitchFamily="34" charset="0"/>
              </a:rPr>
              <a:t>21%</a:t>
            </a:r>
            <a:endParaRPr lang="ru-RU" sz="1333" b="1" dirty="0">
              <a:solidFill>
                <a:schemeClr val="accent1"/>
              </a:solidFill>
              <a:latin typeface="Arial" panose="020B0604020202020204" pitchFamily="34" charset="0"/>
              <a:ea typeface="Aller" charset="0"/>
              <a:cs typeface="Arial" panose="020B0604020202020204" pitchFamily="34" charset="0"/>
            </a:endParaRPr>
          </a:p>
        </p:txBody>
      </p:sp>
      <p:sp>
        <p:nvSpPr>
          <p:cNvPr id="24" name="Дуга 23"/>
          <p:cNvSpPr/>
          <p:nvPr/>
        </p:nvSpPr>
        <p:spPr>
          <a:xfrm>
            <a:off x="1698752"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25" name="Дуга 24"/>
          <p:cNvSpPr/>
          <p:nvPr/>
        </p:nvSpPr>
        <p:spPr>
          <a:xfrm>
            <a:off x="1698752" y="5304348"/>
            <a:ext cx="659407" cy="659476"/>
          </a:xfrm>
          <a:prstGeom prst="arc">
            <a:avLst>
              <a:gd name="adj1" fmla="val 5214011"/>
              <a:gd name="adj2" fmla="val 13423493"/>
            </a:avLst>
          </a:prstGeom>
          <a:ln w="1524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6" name="Прямоугольник 25"/>
          <p:cNvSpPr/>
          <p:nvPr/>
        </p:nvSpPr>
        <p:spPr>
          <a:xfrm>
            <a:off x="1789359" y="5526859"/>
            <a:ext cx="503232" cy="502573"/>
          </a:xfrm>
          <a:prstGeom prst="rect">
            <a:avLst/>
          </a:prstGeom>
        </p:spPr>
        <p:txBody>
          <a:bodyPr wrap="square">
            <a:spAutoFit/>
          </a:bodyPr>
          <a:lstStyle/>
          <a:p>
            <a:pPr algn="ctr"/>
            <a:r>
              <a:rPr lang="en-US" sz="1333" b="1" dirty="0">
                <a:solidFill>
                  <a:schemeClr val="accent2"/>
                </a:solidFill>
                <a:latin typeface="Arial" panose="020B0604020202020204" pitchFamily="34" charset="0"/>
                <a:ea typeface="Aller" charset="0"/>
                <a:cs typeface="Arial" panose="020B0604020202020204" pitchFamily="34" charset="0"/>
              </a:rPr>
              <a:t>40%</a:t>
            </a:r>
            <a:endParaRPr lang="ru-RU" sz="1333" b="1" dirty="0">
              <a:solidFill>
                <a:schemeClr val="accent2"/>
              </a:solidFill>
              <a:latin typeface="Arial" panose="020B0604020202020204" pitchFamily="34" charset="0"/>
              <a:ea typeface="Aller" charset="0"/>
              <a:cs typeface="Arial" panose="020B0604020202020204" pitchFamily="34" charset="0"/>
            </a:endParaRPr>
          </a:p>
        </p:txBody>
      </p:sp>
      <p:sp>
        <p:nvSpPr>
          <p:cNvPr id="27" name="Дуга 26"/>
          <p:cNvSpPr/>
          <p:nvPr/>
        </p:nvSpPr>
        <p:spPr>
          <a:xfrm>
            <a:off x="2566974"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28" name="Дуга 27"/>
          <p:cNvSpPr/>
          <p:nvPr/>
        </p:nvSpPr>
        <p:spPr>
          <a:xfrm>
            <a:off x="2566974" y="5304348"/>
            <a:ext cx="659407" cy="659476"/>
          </a:xfrm>
          <a:prstGeom prst="arc">
            <a:avLst>
              <a:gd name="adj1" fmla="val 5581310"/>
              <a:gd name="adj2" fmla="val 16483869"/>
            </a:avLst>
          </a:prstGeom>
          <a:ln w="152400" cap="rnd">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9" name="Прямоугольник 28"/>
          <p:cNvSpPr/>
          <p:nvPr/>
        </p:nvSpPr>
        <p:spPr>
          <a:xfrm>
            <a:off x="2657581" y="5526859"/>
            <a:ext cx="503232" cy="502573"/>
          </a:xfrm>
          <a:prstGeom prst="rect">
            <a:avLst/>
          </a:prstGeom>
        </p:spPr>
        <p:txBody>
          <a:bodyPr wrap="square">
            <a:spAutoFit/>
          </a:bodyPr>
          <a:lstStyle/>
          <a:p>
            <a:pPr algn="ctr"/>
            <a:r>
              <a:rPr lang="ru-RU" sz="1333" b="1" dirty="0">
                <a:solidFill>
                  <a:schemeClr val="accent3"/>
                </a:solidFill>
                <a:latin typeface="Arial" panose="020B0604020202020204" pitchFamily="34" charset="0"/>
                <a:ea typeface="Aller" charset="0"/>
                <a:cs typeface="Arial" panose="020B0604020202020204" pitchFamily="34" charset="0"/>
              </a:rPr>
              <a:t>52</a:t>
            </a:r>
            <a:r>
              <a:rPr lang="en-US" sz="1333" b="1" dirty="0">
                <a:solidFill>
                  <a:schemeClr val="accent3"/>
                </a:solidFill>
                <a:latin typeface="Arial" panose="020B0604020202020204" pitchFamily="34" charset="0"/>
                <a:ea typeface="Aller" charset="0"/>
                <a:cs typeface="Arial" panose="020B0604020202020204" pitchFamily="34" charset="0"/>
              </a:rPr>
              <a:t>%</a:t>
            </a:r>
            <a:endParaRPr lang="ru-RU" sz="1333" b="1" dirty="0">
              <a:solidFill>
                <a:schemeClr val="accent3"/>
              </a:solidFill>
              <a:latin typeface="Arial" panose="020B0604020202020204" pitchFamily="34" charset="0"/>
              <a:ea typeface="Aller" charset="0"/>
              <a:cs typeface="Arial" panose="020B0604020202020204" pitchFamily="34" charset="0"/>
            </a:endParaRPr>
          </a:p>
        </p:txBody>
      </p:sp>
      <p:sp>
        <p:nvSpPr>
          <p:cNvPr id="16" name="Дуга 15"/>
          <p:cNvSpPr/>
          <p:nvPr/>
        </p:nvSpPr>
        <p:spPr>
          <a:xfrm>
            <a:off x="3442773"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17" name="Дуга 16"/>
          <p:cNvSpPr/>
          <p:nvPr/>
        </p:nvSpPr>
        <p:spPr>
          <a:xfrm>
            <a:off x="3442773" y="5304348"/>
            <a:ext cx="659407" cy="659476"/>
          </a:xfrm>
          <a:prstGeom prst="arc">
            <a:avLst>
              <a:gd name="adj1" fmla="val 5581310"/>
              <a:gd name="adj2" fmla="val 18368924"/>
            </a:avLst>
          </a:prstGeom>
          <a:ln w="152400" cap="rnd">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0" name="Прямоугольник 29"/>
          <p:cNvSpPr/>
          <p:nvPr/>
        </p:nvSpPr>
        <p:spPr>
          <a:xfrm>
            <a:off x="3533380" y="5526859"/>
            <a:ext cx="503232" cy="502573"/>
          </a:xfrm>
          <a:prstGeom prst="rect">
            <a:avLst/>
          </a:prstGeom>
        </p:spPr>
        <p:txBody>
          <a:bodyPr wrap="square">
            <a:spAutoFit/>
          </a:bodyPr>
          <a:lstStyle/>
          <a:p>
            <a:pPr algn="ctr"/>
            <a:r>
              <a:rPr lang="en-US" sz="1333" b="1" dirty="0">
                <a:solidFill>
                  <a:schemeClr val="accent4"/>
                </a:solidFill>
                <a:latin typeface="Arial" panose="020B0604020202020204" pitchFamily="34" charset="0"/>
                <a:ea typeface="Aller" charset="0"/>
                <a:cs typeface="Arial" panose="020B0604020202020204" pitchFamily="34" charset="0"/>
              </a:rPr>
              <a:t>67%</a:t>
            </a:r>
            <a:endParaRPr lang="ru-RU" sz="1333" b="1" dirty="0">
              <a:solidFill>
                <a:schemeClr val="accent4"/>
              </a:solidFill>
              <a:latin typeface="Arial" panose="020B0604020202020204" pitchFamily="34" charset="0"/>
              <a:ea typeface="Aller" charset="0"/>
              <a:cs typeface="Arial" panose="020B0604020202020204" pitchFamily="34" charset="0"/>
            </a:endParaRPr>
          </a:p>
        </p:txBody>
      </p:sp>
      <p:sp>
        <p:nvSpPr>
          <p:cNvPr id="31" name="Дуга 30"/>
          <p:cNvSpPr/>
          <p:nvPr/>
        </p:nvSpPr>
        <p:spPr>
          <a:xfrm>
            <a:off x="4309591"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2" name="Дуга 31"/>
          <p:cNvSpPr/>
          <p:nvPr/>
        </p:nvSpPr>
        <p:spPr>
          <a:xfrm>
            <a:off x="4309591" y="5304348"/>
            <a:ext cx="659407" cy="659476"/>
          </a:xfrm>
          <a:prstGeom prst="arc">
            <a:avLst>
              <a:gd name="adj1" fmla="val 5581310"/>
              <a:gd name="adj2" fmla="val 21416245"/>
            </a:avLst>
          </a:prstGeom>
          <a:ln w="152400" cap="rnd">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3" name="Прямоугольник 32"/>
          <p:cNvSpPr/>
          <p:nvPr/>
        </p:nvSpPr>
        <p:spPr>
          <a:xfrm>
            <a:off x="4400198" y="5526859"/>
            <a:ext cx="503232" cy="502573"/>
          </a:xfrm>
          <a:prstGeom prst="rect">
            <a:avLst/>
          </a:prstGeom>
        </p:spPr>
        <p:txBody>
          <a:bodyPr wrap="square">
            <a:spAutoFit/>
          </a:bodyPr>
          <a:lstStyle/>
          <a:p>
            <a:pPr algn="ctr"/>
            <a:r>
              <a:rPr lang="en-US" sz="1333" b="1" dirty="0">
                <a:solidFill>
                  <a:schemeClr val="accent5"/>
                </a:solidFill>
                <a:latin typeface="Arial" panose="020B0604020202020204" pitchFamily="34" charset="0"/>
                <a:ea typeface="Aller" charset="0"/>
                <a:cs typeface="Arial" panose="020B0604020202020204" pitchFamily="34" charset="0"/>
              </a:rPr>
              <a:t>85%</a:t>
            </a:r>
            <a:endParaRPr lang="ru-RU" sz="1333" b="1" dirty="0">
              <a:solidFill>
                <a:schemeClr val="accent5"/>
              </a:solidFill>
              <a:latin typeface="Arial" panose="020B0604020202020204" pitchFamily="34" charset="0"/>
              <a:ea typeface="Aller" charset="0"/>
              <a:cs typeface="Arial" panose="020B0604020202020204" pitchFamily="34" charset="0"/>
            </a:endParaRPr>
          </a:p>
        </p:txBody>
      </p:sp>
      <p:pic>
        <p:nvPicPr>
          <p:cNvPr id="4" name="Picture Placeholder 3">
            <a:extLst>
              <a:ext uri="{FF2B5EF4-FFF2-40B4-BE49-F238E27FC236}">
                <a16:creationId xmlns:a16="http://schemas.microsoft.com/office/drawing/2014/main" id="{3332734D-0B9B-42DC-AFC1-6ECE64CA9BD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514" r="19514"/>
          <a:stretch>
            <a:fillRect/>
          </a:stretch>
        </p:blipFill>
        <p:spPr/>
      </p:pic>
    </p:spTree>
    <p:extLst>
      <p:ext uri="{BB962C8B-B14F-4D97-AF65-F5344CB8AC3E}">
        <p14:creationId xmlns:p14="http://schemas.microsoft.com/office/powerpoint/2010/main" val="406939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Дуга 17"/>
          <p:cNvSpPr/>
          <p:nvPr/>
        </p:nvSpPr>
        <p:spPr>
          <a:xfrm>
            <a:off x="7119344" y="5310894"/>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19" name="Дуга 18"/>
          <p:cNvSpPr/>
          <p:nvPr/>
        </p:nvSpPr>
        <p:spPr>
          <a:xfrm>
            <a:off x="7119344" y="5304348"/>
            <a:ext cx="659407" cy="659476"/>
          </a:xfrm>
          <a:prstGeom prst="arc">
            <a:avLst>
              <a:gd name="adj1" fmla="val 5630476"/>
              <a:gd name="adj2" fmla="val 10977877"/>
            </a:avLst>
          </a:prstGeom>
          <a:ln w="1524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0" name="Прямоугольник 19"/>
          <p:cNvSpPr/>
          <p:nvPr/>
        </p:nvSpPr>
        <p:spPr>
          <a:xfrm>
            <a:off x="7209951" y="5526859"/>
            <a:ext cx="503232" cy="502573"/>
          </a:xfrm>
          <a:prstGeom prst="rect">
            <a:avLst/>
          </a:prstGeom>
        </p:spPr>
        <p:txBody>
          <a:bodyPr wrap="square">
            <a:spAutoFit/>
          </a:bodyPr>
          <a:lstStyle/>
          <a:p>
            <a:pPr algn="ctr"/>
            <a:r>
              <a:rPr lang="en-US" sz="1333" b="1" dirty="0">
                <a:solidFill>
                  <a:schemeClr val="accent1"/>
                </a:solidFill>
                <a:latin typeface="Arial" panose="020B0604020202020204" pitchFamily="34" charset="0"/>
                <a:ea typeface="Aller" charset="0"/>
                <a:cs typeface="Arial" panose="020B0604020202020204" pitchFamily="34" charset="0"/>
              </a:rPr>
              <a:t>21%</a:t>
            </a:r>
            <a:endParaRPr lang="ru-RU" sz="1333" b="1" dirty="0">
              <a:solidFill>
                <a:schemeClr val="accent1"/>
              </a:solidFill>
              <a:latin typeface="Arial" panose="020B0604020202020204" pitchFamily="34" charset="0"/>
              <a:ea typeface="Aller" charset="0"/>
              <a:cs typeface="Arial" panose="020B0604020202020204" pitchFamily="34" charset="0"/>
            </a:endParaRPr>
          </a:p>
        </p:txBody>
      </p:sp>
      <p:sp>
        <p:nvSpPr>
          <p:cNvPr id="21" name="Дуга 20"/>
          <p:cNvSpPr/>
          <p:nvPr/>
        </p:nvSpPr>
        <p:spPr>
          <a:xfrm>
            <a:off x="7980597"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22" name="Дуга 21"/>
          <p:cNvSpPr/>
          <p:nvPr/>
        </p:nvSpPr>
        <p:spPr>
          <a:xfrm>
            <a:off x="7980597" y="5304348"/>
            <a:ext cx="659407" cy="659476"/>
          </a:xfrm>
          <a:prstGeom prst="arc">
            <a:avLst>
              <a:gd name="adj1" fmla="val 5214011"/>
              <a:gd name="adj2" fmla="val 13423493"/>
            </a:avLst>
          </a:prstGeom>
          <a:ln w="1524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3" name="Прямоугольник 22"/>
          <p:cNvSpPr/>
          <p:nvPr/>
        </p:nvSpPr>
        <p:spPr>
          <a:xfrm>
            <a:off x="8071204" y="5526859"/>
            <a:ext cx="503232" cy="502573"/>
          </a:xfrm>
          <a:prstGeom prst="rect">
            <a:avLst/>
          </a:prstGeom>
        </p:spPr>
        <p:txBody>
          <a:bodyPr wrap="square">
            <a:spAutoFit/>
          </a:bodyPr>
          <a:lstStyle/>
          <a:p>
            <a:pPr algn="ctr"/>
            <a:r>
              <a:rPr lang="en-US" sz="1333" b="1" dirty="0">
                <a:solidFill>
                  <a:schemeClr val="accent2"/>
                </a:solidFill>
                <a:latin typeface="Arial" panose="020B0604020202020204" pitchFamily="34" charset="0"/>
                <a:ea typeface="Aller" charset="0"/>
                <a:cs typeface="Arial" panose="020B0604020202020204" pitchFamily="34" charset="0"/>
              </a:rPr>
              <a:t>40%</a:t>
            </a:r>
            <a:endParaRPr lang="ru-RU" sz="1333" b="1" dirty="0">
              <a:solidFill>
                <a:schemeClr val="accent2"/>
              </a:solidFill>
              <a:latin typeface="Arial" panose="020B0604020202020204" pitchFamily="34" charset="0"/>
              <a:ea typeface="Aller" charset="0"/>
              <a:cs typeface="Arial" panose="020B0604020202020204" pitchFamily="34" charset="0"/>
            </a:endParaRPr>
          </a:p>
        </p:txBody>
      </p:sp>
      <p:sp>
        <p:nvSpPr>
          <p:cNvPr id="24" name="Дуга 23"/>
          <p:cNvSpPr/>
          <p:nvPr/>
        </p:nvSpPr>
        <p:spPr>
          <a:xfrm>
            <a:off x="8848819"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25" name="Дуга 24"/>
          <p:cNvSpPr/>
          <p:nvPr/>
        </p:nvSpPr>
        <p:spPr>
          <a:xfrm>
            <a:off x="8848819" y="5304348"/>
            <a:ext cx="659407" cy="659476"/>
          </a:xfrm>
          <a:prstGeom prst="arc">
            <a:avLst>
              <a:gd name="adj1" fmla="val 5581310"/>
              <a:gd name="adj2" fmla="val 16483869"/>
            </a:avLst>
          </a:prstGeom>
          <a:ln w="152400" cap="rnd">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6" name="Прямоугольник 25"/>
          <p:cNvSpPr/>
          <p:nvPr/>
        </p:nvSpPr>
        <p:spPr>
          <a:xfrm>
            <a:off x="8939426" y="5526859"/>
            <a:ext cx="503232" cy="502573"/>
          </a:xfrm>
          <a:prstGeom prst="rect">
            <a:avLst/>
          </a:prstGeom>
        </p:spPr>
        <p:txBody>
          <a:bodyPr wrap="square">
            <a:spAutoFit/>
          </a:bodyPr>
          <a:lstStyle/>
          <a:p>
            <a:pPr algn="ctr"/>
            <a:r>
              <a:rPr lang="ru-RU" sz="1333" b="1" dirty="0">
                <a:solidFill>
                  <a:schemeClr val="accent3"/>
                </a:solidFill>
                <a:latin typeface="Arial" panose="020B0604020202020204" pitchFamily="34" charset="0"/>
                <a:ea typeface="Aller" charset="0"/>
                <a:cs typeface="Arial" panose="020B0604020202020204" pitchFamily="34" charset="0"/>
              </a:rPr>
              <a:t>52</a:t>
            </a:r>
            <a:r>
              <a:rPr lang="en-US" sz="1333" b="1" dirty="0">
                <a:solidFill>
                  <a:schemeClr val="accent3"/>
                </a:solidFill>
                <a:latin typeface="Arial" panose="020B0604020202020204" pitchFamily="34" charset="0"/>
                <a:ea typeface="Aller" charset="0"/>
                <a:cs typeface="Arial" panose="020B0604020202020204" pitchFamily="34" charset="0"/>
              </a:rPr>
              <a:t>%</a:t>
            </a:r>
            <a:endParaRPr lang="ru-RU" sz="1333" b="1" dirty="0">
              <a:solidFill>
                <a:schemeClr val="accent3"/>
              </a:solidFill>
              <a:latin typeface="Arial" panose="020B0604020202020204" pitchFamily="34" charset="0"/>
              <a:ea typeface="Aller" charset="0"/>
              <a:cs typeface="Arial" panose="020B0604020202020204" pitchFamily="34" charset="0"/>
            </a:endParaRPr>
          </a:p>
        </p:txBody>
      </p:sp>
      <p:sp>
        <p:nvSpPr>
          <p:cNvPr id="27" name="Дуга 26"/>
          <p:cNvSpPr/>
          <p:nvPr/>
        </p:nvSpPr>
        <p:spPr>
          <a:xfrm>
            <a:off x="9724618"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28" name="Дуга 27"/>
          <p:cNvSpPr/>
          <p:nvPr/>
        </p:nvSpPr>
        <p:spPr>
          <a:xfrm>
            <a:off x="9724618" y="5304348"/>
            <a:ext cx="659407" cy="659476"/>
          </a:xfrm>
          <a:prstGeom prst="arc">
            <a:avLst>
              <a:gd name="adj1" fmla="val 5581310"/>
              <a:gd name="adj2" fmla="val 18368924"/>
            </a:avLst>
          </a:prstGeom>
          <a:ln w="152400" cap="rnd">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29" name="Прямоугольник 28"/>
          <p:cNvSpPr/>
          <p:nvPr/>
        </p:nvSpPr>
        <p:spPr>
          <a:xfrm>
            <a:off x="9815225" y="5526859"/>
            <a:ext cx="503232" cy="502573"/>
          </a:xfrm>
          <a:prstGeom prst="rect">
            <a:avLst/>
          </a:prstGeom>
        </p:spPr>
        <p:txBody>
          <a:bodyPr wrap="square">
            <a:spAutoFit/>
          </a:bodyPr>
          <a:lstStyle/>
          <a:p>
            <a:pPr algn="ctr"/>
            <a:r>
              <a:rPr lang="en-US" sz="1333" b="1" dirty="0">
                <a:solidFill>
                  <a:schemeClr val="accent4"/>
                </a:solidFill>
                <a:latin typeface="Arial" panose="020B0604020202020204" pitchFamily="34" charset="0"/>
                <a:ea typeface="Aller" charset="0"/>
                <a:cs typeface="Arial" panose="020B0604020202020204" pitchFamily="34" charset="0"/>
              </a:rPr>
              <a:t>67%</a:t>
            </a:r>
            <a:endParaRPr lang="ru-RU" sz="1333" b="1" dirty="0">
              <a:solidFill>
                <a:schemeClr val="accent4"/>
              </a:solidFill>
              <a:latin typeface="Arial" panose="020B0604020202020204" pitchFamily="34" charset="0"/>
              <a:ea typeface="Aller" charset="0"/>
              <a:cs typeface="Arial" panose="020B0604020202020204" pitchFamily="34" charset="0"/>
            </a:endParaRPr>
          </a:p>
        </p:txBody>
      </p:sp>
      <p:sp>
        <p:nvSpPr>
          <p:cNvPr id="30" name="Дуга 29"/>
          <p:cNvSpPr/>
          <p:nvPr/>
        </p:nvSpPr>
        <p:spPr>
          <a:xfrm>
            <a:off x="10591436"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1" name="Дуга 30"/>
          <p:cNvSpPr/>
          <p:nvPr/>
        </p:nvSpPr>
        <p:spPr>
          <a:xfrm>
            <a:off x="10591436" y="5304348"/>
            <a:ext cx="659407" cy="659476"/>
          </a:xfrm>
          <a:prstGeom prst="arc">
            <a:avLst>
              <a:gd name="adj1" fmla="val 5581310"/>
              <a:gd name="adj2" fmla="val 21416245"/>
            </a:avLst>
          </a:prstGeom>
          <a:ln w="152400" cap="rnd">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2" name="Прямоугольник 31"/>
          <p:cNvSpPr/>
          <p:nvPr/>
        </p:nvSpPr>
        <p:spPr>
          <a:xfrm>
            <a:off x="10682043" y="5526859"/>
            <a:ext cx="503232" cy="502573"/>
          </a:xfrm>
          <a:prstGeom prst="rect">
            <a:avLst/>
          </a:prstGeom>
        </p:spPr>
        <p:txBody>
          <a:bodyPr wrap="square">
            <a:spAutoFit/>
          </a:bodyPr>
          <a:lstStyle/>
          <a:p>
            <a:pPr algn="ctr"/>
            <a:r>
              <a:rPr lang="en-US" sz="1333" b="1" dirty="0">
                <a:solidFill>
                  <a:schemeClr val="accent5"/>
                </a:solidFill>
                <a:latin typeface="Arial" panose="020B0604020202020204" pitchFamily="34" charset="0"/>
                <a:ea typeface="Aller" charset="0"/>
                <a:cs typeface="Arial" panose="020B0604020202020204" pitchFamily="34" charset="0"/>
              </a:rPr>
              <a:t>85%</a:t>
            </a:r>
            <a:endParaRPr lang="ru-RU" sz="1333" b="1" dirty="0">
              <a:solidFill>
                <a:schemeClr val="accent5"/>
              </a:solidFill>
              <a:latin typeface="Arial" panose="020B0604020202020204" pitchFamily="34" charset="0"/>
              <a:ea typeface="Aller" charset="0"/>
              <a:cs typeface="Arial" panose="020B0604020202020204" pitchFamily="34" charset="0"/>
            </a:endParaRPr>
          </a:p>
        </p:txBody>
      </p:sp>
      <p:pic>
        <p:nvPicPr>
          <p:cNvPr id="4" name="Picture Placeholder 3">
            <a:extLst>
              <a:ext uri="{FF2B5EF4-FFF2-40B4-BE49-F238E27FC236}">
                <a16:creationId xmlns:a16="http://schemas.microsoft.com/office/drawing/2014/main" id="{239CB0DA-06B3-48D3-A817-E70C656B199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4272" r="4272"/>
          <a:stretch/>
        </p:blipFill>
        <p:spPr/>
      </p:pic>
      <p:sp>
        <p:nvSpPr>
          <p:cNvPr id="33" name="Прямоугольник 17">
            <a:extLst>
              <a:ext uri="{FF2B5EF4-FFF2-40B4-BE49-F238E27FC236}">
                <a16:creationId xmlns:a16="http://schemas.microsoft.com/office/drawing/2014/main" id="{94D48BA1-B17B-4239-A23C-FB90E1E4ED35}"/>
              </a:ext>
            </a:extLst>
          </p:cNvPr>
          <p:cNvSpPr/>
          <p:nvPr/>
        </p:nvSpPr>
        <p:spPr>
          <a:xfrm>
            <a:off x="6881340" y="551553"/>
            <a:ext cx="2795016" cy="1118127"/>
          </a:xfrm>
          <a:prstGeom prst="rect">
            <a:avLst/>
          </a:prstGeom>
        </p:spPr>
        <p:txBody>
          <a:bodyPr wrap="square">
            <a:spAutoFit/>
          </a:bodyPr>
          <a:lstStyle/>
          <a:p>
            <a:pPr algn="just"/>
            <a:r>
              <a:rPr lang="en-US" sz="3333" b="1" dirty="0" err="1">
                <a:solidFill>
                  <a:schemeClr val="tx1">
                    <a:lumMod val="75000"/>
                    <a:lumOff val="25000"/>
                  </a:schemeClr>
                </a:solidFill>
                <a:latin typeface="Arial" panose="020B0604020202020204" pitchFamily="34" charset="0"/>
                <a:cs typeface="Arial" panose="020B0604020202020204" pitchFamily="34" charset="0"/>
              </a:rPr>
              <a:t>Lorem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r>
              <a:rPr lang="en-US" sz="3333" b="1" dirty="0" err="1">
                <a:solidFill>
                  <a:schemeClr val="tx1">
                    <a:lumMod val="75000"/>
                    <a:lumOff val="25000"/>
                  </a:schemeClr>
                </a:solidFill>
                <a:latin typeface="Arial" panose="020B0604020202020204" pitchFamily="34" charset="0"/>
                <a:cs typeface="Arial" panose="020B0604020202020204" pitchFamily="34" charset="0"/>
              </a:rPr>
              <a:t>Ipsum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endParaRPr lang="ru-RU" sz="33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4" name="Текст 4">
            <a:extLst>
              <a:ext uri="{FF2B5EF4-FFF2-40B4-BE49-F238E27FC236}">
                <a16:creationId xmlns:a16="http://schemas.microsoft.com/office/drawing/2014/main" id="{34CDCAB0-2CE1-40F7-9FD5-A5492993E4C0}"/>
              </a:ext>
            </a:extLst>
          </p:cNvPr>
          <p:cNvSpPr txBox="1">
            <a:spLocks/>
          </p:cNvSpPr>
          <p:nvPr/>
        </p:nvSpPr>
        <p:spPr>
          <a:xfrm>
            <a:off x="6880456" y="1244201"/>
            <a:ext cx="4730075" cy="3659552"/>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200000"/>
              </a:lnSpc>
              <a:spcAft>
                <a:spcPts val="0"/>
              </a:spcAft>
              <a:buNone/>
            </a:pPr>
            <a:r>
              <a:rPr lang="en-US" sz="1333" dirty="0">
                <a:solidFill>
                  <a:schemeClr val="tx1">
                    <a:lumMod val="75000"/>
                    <a:lumOff val="25000"/>
                  </a:schemeClr>
                </a:solidFill>
                <a:latin typeface="Arial" panose="020B0604020202020204" pitchFamily="34" charset="0"/>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spTree>
    <p:extLst>
      <p:ext uri="{BB962C8B-B14F-4D97-AF65-F5344CB8AC3E}">
        <p14:creationId xmlns:p14="http://schemas.microsoft.com/office/powerpoint/2010/main" val="2598459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Дуга 28"/>
          <p:cNvSpPr/>
          <p:nvPr/>
        </p:nvSpPr>
        <p:spPr>
          <a:xfrm>
            <a:off x="837499" y="5310894"/>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0" name="Дуга 29"/>
          <p:cNvSpPr/>
          <p:nvPr/>
        </p:nvSpPr>
        <p:spPr>
          <a:xfrm>
            <a:off x="837499" y="5304348"/>
            <a:ext cx="659407" cy="659476"/>
          </a:xfrm>
          <a:prstGeom prst="arc">
            <a:avLst>
              <a:gd name="adj1" fmla="val 5630476"/>
              <a:gd name="adj2" fmla="val 10977877"/>
            </a:avLst>
          </a:prstGeom>
          <a:ln w="1524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1" name="Прямоугольник 30"/>
          <p:cNvSpPr/>
          <p:nvPr/>
        </p:nvSpPr>
        <p:spPr>
          <a:xfrm>
            <a:off x="928106" y="5526859"/>
            <a:ext cx="503232" cy="502573"/>
          </a:xfrm>
          <a:prstGeom prst="rect">
            <a:avLst/>
          </a:prstGeom>
        </p:spPr>
        <p:txBody>
          <a:bodyPr wrap="square">
            <a:spAutoFit/>
          </a:bodyPr>
          <a:lstStyle/>
          <a:p>
            <a:pPr algn="ctr"/>
            <a:r>
              <a:rPr lang="en-US" sz="1333" b="1" dirty="0">
                <a:solidFill>
                  <a:schemeClr val="accent1"/>
                </a:solidFill>
                <a:latin typeface="Arial" panose="020B0604020202020204" pitchFamily="34" charset="0"/>
                <a:ea typeface="Aller" charset="0"/>
                <a:cs typeface="Arial" panose="020B0604020202020204" pitchFamily="34" charset="0"/>
              </a:rPr>
              <a:t>21%</a:t>
            </a:r>
            <a:endParaRPr lang="ru-RU" sz="1333" b="1" dirty="0">
              <a:solidFill>
                <a:schemeClr val="accent1"/>
              </a:solidFill>
              <a:latin typeface="Arial" panose="020B0604020202020204" pitchFamily="34" charset="0"/>
              <a:ea typeface="Aller" charset="0"/>
              <a:cs typeface="Arial" panose="020B0604020202020204" pitchFamily="34" charset="0"/>
            </a:endParaRPr>
          </a:p>
        </p:txBody>
      </p:sp>
      <p:sp>
        <p:nvSpPr>
          <p:cNvPr id="32" name="Дуга 31"/>
          <p:cNvSpPr/>
          <p:nvPr/>
        </p:nvSpPr>
        <p:spPr>
          <a:xfrm>
            <a:off x="1698752"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3" name="Дуга 32"/>
          <p:cNvSpPr/>
          <p:nvPr/>
        </p:nvSpPr>
        <p:spPr>
          <a:xfrm>
            <a:off x="1698752" y="5304348"/>
            <a:ext cx="659407" cy="659476"/>
          </a:xfrm>
          <a:prstGeom prst="arc">
            <a:avLst>
              <a:gd name="adj1" fmla="val 5214011"/>
              <a:gd name="adj2" fmla="val 13423493"/>
            </a:avLst>
          </a:prstGeom>
          <a:ln w="1524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4" name="Прямоугольник 33"/>
          <p:cNvSpPr/>
          <p:nvPr/>
        </p:nvSpPr>
        <p:spPr>
          <a:xfrm>
            <a:off x="1789359" y="5526859"/>
            <a:ext cx="503232" cy="502573"/>
          </a:xfrm>
          <a:prstGeom prst="rect">
            <a:avLst/>
          </a:prstGeom>
        </p:spPr>
        <p:txBody>
          <a:bodyPr wrap="square">
            <a:spAutoFit/>
          </a:bodyPr>
          <a:lstStyle/>
          <a:p>
            <a:pPr algn="ctr"/>
            <a:r>
              <a:rPr lang="en-US" sz="1333" b="1" dirty="0">
                <a:solidFill>
                  <a:schemeClr val="accent2"/>
                </a:solidFill>
                <a:latin typeface="Arial" panose="020B0604020202020204" pitchFamily="34" charset="0"/>
                <a:ea typeface="Aller" charset="0"/>
                <a:cs typeface="Arial" panose="020B0604020202020204" pitchFamily="34" charset="0"/>
              </a:rPr>
              <a:t>40%</a:t>
            </a:r>
            <a:endParaRPr lang="ru-RU" sz="1333" b="1" dirty="0">
              <a:solidFill>
                <a:schemeClr val="accent2"/>
              </a:solidFill>
              <a:latin typeface="Arial" panose="020B0604020202020204" pitchFamily="34" charset="0"/>
              <a:ea typeface="Aller" charset="0"/>
              <a:cs typeface="Arial" panose="020B0604020202020204" pitchFamily="34" charset="0"/>
            </a:endParaRPr>
          </a:p>
        </p:txBody>
      </p:sp>
      <p:sp>
        <p:nvSpPr>
          <p:cNvPr id="35" name="Дуга 34"/>
          <p:cNvSpPr/>
          <p:nvPr/>
        </p:nvSpPr>
        <p:spPr>
          <a:xfrm>
            <a:off x="2566974"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6" name="Дуга 35"/>
          <p:cNvSpPr/>
          <p:nvPr/>
        </p:nvSpPr>
        <p:spPr>
          <a:xfrm>
            <a:off x="2566974" y="5304348"/>
            <a:ext cx="659407" cy="659476"/>
          </a:xfrm>
          <a:prstGeom prst="arc">
            <a:avLst>
              <a:gd name="adj1" fmla="val 5581310"/>
              <a:gd name="adj2" fmla="val 16483869"/>
            </a:avLst>
          </a:prstGeom>
          <a:ln w="152400" cap="rnd">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37" name="Прямоугольник 36"/>
          <p:cNvSpPr/>
          <p:nvPr/>
        </p:nvSpPr>
        <p:spPr>
          <a:xfrm>
            <a:off x="2657581" y="5526859"/>
            <a:ext cx="503232" cy="502573"/>
          </a:xfrm>
          <a:prstGeom prst="rect">
            <a:avLst/>
          </a:prstGeom>
        </p:spPr>
        <p:txBody>
          <a:bodyPr wrap="square">
            <a:spAutoFit/>
          </a:bodyPr>
          <a:lstStyle/>
          <a:p>
            <a:pPr algn="ctr"/>
            <a:r>
              <a:rPr lang="ru-RU" sz="1333" b="1" dirty="0">
                <a:solidFill>
                  <a:schemeClr val="accent3"/>
                </a:solidFill>
                <a:latin typeface="Arial" panose="020B0604020202020204" pitchFamily="34" charset="0"/>
                <a:ea typeface="Aller" charset="0"/>
                <a:cs typeface="Arial" panose="020B0604020202020204" pitchFamily="34" charset="0"/>
              </a:rPr>
              <a:t>52</a:t>
            </a:r>
            <a:r>
              <a:rPr lang="en-US" sz="1333" b="1" dirty="0">
                <a:solidFill>
                  <a:schemeClr val="accent3"/>
                </a:solidFill>
                <a:latin typeface="Arial" panose="020B0604020202020204" pitchFamily="34" charset="0"/>
                <a:ea typeface="Aller" charset="0"/>
                <a:cs typeface="Arial" panose="020B0604020202020204" pitchFamily="34" charset="0"/>
              </a:rPr>
              <a:t>%</a:t>
            </a:r>
            <a:endParaRPr lang="ru-RU" sz="1333" b="1" dirty="0">
              <a:solidFill>
                <a:schemeClr val="accent3"/>
              </a:solidFill>
              <a:latin typeface="Arial" panose="020B0604020202020204" pitchFamily="34" charset="0"/>
              <a:ea typeface="Aller" charset="0"/>
              <a:cs typeface="Arial" panose="020B0604020202020204" pitchFamily="34" charset="0"/>
            </a:endParaRPr>
          </a:p>
        </p:txBody>
      </p:sp>
      <p:sp>
        <p:nvSpPr>
          <p:cNvPr id="38" name="Дуга 37"/>
          <p:cNvSpPr/>
          <p:nvPr/>
        </p:nvSpPr>
        <p:spPr>
          <a:xfrm>
            <a:off x="3442773"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39" name="Дуга 38"/>
          <p:cNvSpPr/>
          <p:nvPr/>
        </p:nvSpPr>
        <p:spPr>
          <a:xfrm>
            <a:off x="3442773" y="5304348"/>
            <a:ext cx="659407" cy="659476"/>
          </a:xfrm>
          <a:prstGeom prst="arc">
            <a:avLst>
              <a:gd name="adj1" fmla="val 5581310"/>
              <a:gd name="adj2" fmla="val 18368924"/>
            </a:avLst>
          </a:prstGeom>
          <a:ln w="152400" cap="rnd">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40" name="Прямоугольник 39"/>
          <p:cNvSpPr/>
          <p:nvPr/>
        </p:nvSpPr>
        <p:spPr>
          <a:xfrm>
            <a:off x="3533380" y="5526859"/>
            <a:ext cx="503232" cy="502573"/>
          </a:xfrm>
          <a:prstGeom prst="rect">
            <a:avLst/>
          </a:prstGeom>
        </p:spPr>
        <p:txBody>
          <a:bodyPr wrap="square">
            <a:spAutoFit/>
          </a:bodyPr>
          <a:lstStyle/>
          <a:p>
            <a:pPr algn="ctr"/>
            <a:r>
              <a:rPr lang="en-US" sz="1333" b="1" dirty="0">
                <a:solidFill>
                  <a:schemeClr val="accent4"/>
                </a:solidFill>
                <a:latin typeface="Arial" panose="020B0604020202020204" pitchFamily="34" charset="0"/>
                <a:ea typeface="Aller" charset="0"/>
                <a:cs typeface="Arial" panose="020B0604020202020204" pitchFamily="34" charset="0"/>
              </a:rPr>
              <a:t>67%</a:t>
            </a:r>
            <a:endParaRPr lang="ru-RU" sz="1333" b="1" dirty="0">
              <a:solidFill>
                <a:schemeClr val="accent4"/>
              </a:solidFill>
              <a:latin typeface="Arial" panose="020B0604020202020204" pitchFamily="34" charset="0"/>
              <a:ea typeface="Aller" charset="0"/>
              <a:cs typeface="Arial" panose="020B0604020202020204" pitchFamily="34" charset="0"/>
            </a:endParaRPr>
          </a:p>
        </p:txBody>
      </p:sp>
      <p:sp>
        <p:nvSpPr>
          <p:cNvPr id="41" name="Дуга 40"/>
          <p:cNvSpPr/>
          <p:nvPr/>
        </p:nvSpPr>
        <p:spPr>
          <a:xfrm>
            <a:off x="4309591" y="5304348"/>
            <a:ext cx="659407" cy="659476"/>
          </a:xfrm>
          <a:prstGeom prst="arc">
            <a:avLst>
              <a:gd name="adj1" fmla="val 2811744"/>
              <a:gd name="adj2" fmla="val 2788882"/>
            </a:avLst>
          </a:prstGeom>
          <a:ln w="127000" cap="rnd">
            <a:solidFill>
              <a:srgbClr val="D9DCE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atin typeface="Arial" panose="020B0604020202020204" pitchFamily="34" charset="0"/>
              <a:ea typeface="Aller" charset="0"/>
              <a:cs typeface="Arial" panose="020B0604020202020204" pitchFamily="34" charset="0"/>
            </a:endParaRPr>
          </a:p>
        </p:txBody>
      </p:sp>
      <p:sp>
        <p:nvSpPr>
          <p:cNvPr id="42" name="Дуга 41"/>
          <p:cNvSpPr/>
          <p:nvPr/>
        </p:nvSpPr>
        <p:spPr>
          <a:xfrm>
            <a:off x="4309591" y="5304348"/>
            <a:ext cx="659407" cy="659476"/>
          </a:xfrm>
          <a:prstGeom prst="arc">
            <a:avLst>
              <a:gd name="adj1" fmla="val 5581310"/>
              <a:gd name="adj2" fmla="val 21416245"/>
            </a:avLst>
          </a:prstGeom>
          <a:ln w="152400" cap="rnd">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1600" b="1">
              <a:ln>
                <a:solidFill>
                  <a:srgbClr val="E4A30F"/>
                </a:solidFill>
              </a:ln>
              <a:latin typeface="Arial" panose="020B0604020202020204" pitchFamily="34" charset="0"/>
              <a:ea typeface="Aller" charset="0"/>
              <a:cs typeface="Arial" panose="020B0604020202020204" pitchFamily="34" charset="0"/>
            </a:endParaRPr>
          </a:p>
        </p:txBody>
      </p:sp>
      <p:sp>
        <p:nvSpPr>
          <p:cNvPr id="43" name="Прямоугольник 42"/>
          <p:cNvSpPr/>
          <p:nvPr/>
        </p:nvSpPr>
        <p:spPr>
          <a:xfrm>
            <a:off x="4400198" y="5526859"/>
            <a:ext cx="503232" cy="502573"/>
          </a:xfrm>
          <a:prstGeom prst="rect">
            <a:avLst/>
          </a:prstGeom>
        </p:spPr>
        <p:txBody>
          <a:bodyPr wrap="square">
            <a:spAutoFit/>
          </a:bodyPr>
          <a:lstStyle/>
          <a:p>
            <a:pPr algn="ctr"/>
            <a:r>
              <a:rPr lang="en-US" sz="1333" b="1" dirty="0">
                <a:solidFill>
                  <a:schemeClr val="accent5"/>
                </a:solidFill>
                <a:latin typeface="Arial" panose="020B0604020202020204" pitchFamily="34" charset="0"/>
                <a:ea typeface="Aller" charset="0"/>
                <a:cs typeface="Arial" panose="020B0604020202020204" pitchFamily="34" charset="0"/>
              </a:rPr>
              <a:t>85%</a:t>
            </a:r>
            <a:endParaRPr lang="ru-RU" sz="1333" b="1" dirty="0">
              <a:solidFill>
                <a:schemeClr val="accent5"/>
              </a:solidFill>
              <a:latin typeface="Arial" panose="020B0604020202020204" pitchFamily="34" charset="0"/>
              <a:ea typeface="Aller" charset="0"/>
              <a:cs typeface="Arial" panose="020B0604020202020204" pitchFamily="34" charset="0"/>
            </a:endParaRPr>
          </a:p>
        </p:txBody>
      </p:sp>
      <p:sp>
        <p:nvSpPr>
          <p:cNvPr id="20" name="Прямоугольник 17">
            <a:extLst>
              <a:ext uri="{FF2B5EF4-FFF2-40B4-BE49-F238E27FC236}">
                <a16:creationId xmlns:a16="http://schemas.microsoft.com/office/drawing/2014/main" id="{3198BDD7-26C8-4F1C-8274-0EE95CD20E66}"/>
              </a:ext>
            </a:extLst>
          </p:cNvPr>
          <p:cNvSpPr/>
          <p:nvPr/>
        </p:nvSpPr>
        <p:spPr>
          <a:xfrm>
            <a:off x="647758" y="718637"/>
            <a:ext cx="3661833" cy="605230"/>
          </a:xfrm>
          <a:prstGeom prst="rect">
            <a:avLst/>
          </a:prstGeom>
        </p:spPr>
        <p:txBody>
          <a:bodyPr wrap="square">
            <a:spAutoFit/>
          </a:bodyPr>
          <a:lstStyle/>
          <a:p>
            <a:pPr algn="just"/>
            <a:r>
              <a:rPr lang="en-US" sz="3333" b="1" dirty="0" err="1">
                <a:solidFill>
                  <a:schemeClr val="tx1">
                    <a:lumMod val="75000"/>
                    <a:lumOff val="25000"/>
                  </a:schemeClr>
                </a:solidFill>
                <a:latin typeface="Arial" panose="020B0604020202020204" pitchFamily="34" charset="0"/>
                <a:cs typeface="Arial" panose="020B0604020202020204" pitchFamily="34" charset="0"/>
              </a:rPr>
              <a:t>Lorem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r>
              <a:rPr lang="en-US" sz="3333" b="1" dirty="0" err="1">
                <a:solidFill>
                  <a:schemeClr val="tx1">
                    <a:lumMod val="75000"/>
                    <a:lumOff val="25000"/>
                  </a:schemeClr>
                </a:solidFill>
                <a:latin typeface="Arial" panose="020B0604020202020204" pitchFamily="34" charset="0"/>
                <a:cs typeface="Arial" panose="020B0604020202020204" pitchFamily="34" charset="0"/>
              </a:rPr>
              <a:t>Ipsum</a:t>
            </a:r>
            <a:r>
              <a:rPr lang="en-US" sz="3333" b="1" dirty="0">
                <a:solidFill>
                  <a:schemeClr val="tx1">
                    <a:lumMod val="75000"/>
                    <a:lumOff val="25000"/>
                  </a:schemeClr>
                </a:solidFill>
                <a:latin typeface="Arial" panose="020B0604020202020204" pitchFamily="34" charset="0"/>
                <a:cs typeface="Arial" panose="020B0604020202020204" pitchFamily="34" charset="0"/>
              </a:rPr>
              <a:t> </a:t>
            </a:r>
            <a:endParaRPr lang="ru-RU" sz="3333"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Текст 4">
            <a:extLst>
              <a:ext uri="{FF2B5EF4-FFF2-40B4-BE49-F238E27FC236}">
                <a16:creationId xmlns:a16="http://schemas.microsoft.com/office/drawing/2014/main" id="{FB126974-D89B-40C1-802A-A449CC1297E9}"/>
              </a:ext>
            </a:extLst>
          </p:cNvPr>
          <p:cNvSpPr txBox="1">
            <a:spLocks/>
          </p:cNvSpPr>
          <p:nvPr/>
        </p:nvSpPr>
        <p:spPr>
          <a:xfrm>
            <a:off x="646874" y="1299610"/>
            <a:ext cx="4673392" cy="3479470"/>
          </a:xfrm>
          <a:prstGeom prst="rect">
            <a:avLst/>
          </a:prstGeom>
        </p:spPr>
        <p:txBody>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just" fontAlgn="auto">
              <a:lnSpc>
                <a:spcPct val="200000"/>
              </a:lnSpc>
              <a:spcAft>
                <a:spcPts val="0"/>
              </a:spcAft>
              <a:buNone/>
            </a:pPr>
            <a:r>
              <a:rPr lang="en-US" sz="1333" dirty="0">
                <a:solidFill>
                  <a:schemeClr val="tx1">
                    <a:lumMod val="75000"/>
                    <a:lumOff val="25000"/>
                  </a:schemeClr>
                </a:solidFill>
                <a:latin typeface="Arial" panose="020B0604020202020204" pitchFamily="34" charset="0"/>
                <a:cs typeface="Arial" panose="020B0604020202020204"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again is there anyone</a:t>
            </a:r>
          </a:p>
        </p:txBody>
      </p:sp>
      <p:pic>
        <p:nvPicPr>
          <p:cNvPr id="8" name="Picture Placeholder 7">
            <a:extLst>
              <a:ext uri="{FF2B5EF4-FFF2-40B4-BE49-F238E27FC236}">
                <a16:creationId xmlns:a16="http://schemas.microsoft.com/office/drawing/2014/main" id="{34B4B1C3-3F8A-48EC-A1AC-9CAD0031D421}"/>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4287" r="24287"/>
          <a:stretch/>
        </p:blipFill>
        <p:spPr/>
      </p:pic>
    </p:spTree>
    <p:extLst>
      <p:ext uri="{BB962C8B-B14F-4D97-AF65-F5344CB8AC3E}">
        <p14:creationId xmlns:p14="http://schemas.microsoft.com/office/powerpoint/2010/main" val="19609055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5821</TotalTime>
  <Words>2205</Words>
  <Application>Microsoft Office PowerPoint</Application>
  <PresentationFormat>Widescreen</PresentationFormat>
  <Paragraphs>123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Lato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44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slidexpitch</dc:creator>
  <cp:lastModifiedBy>L J</cp:lastModifiedBy>
  <cp:revision>797</cp:revision>
  <dcterms:created xsi:type="dcterms:W3CDTF">2015-02-25T15:20:40Z</dcterms:created>
  <dcterms:modified xsi:type="dcterms:W3CDTF">2021-02-12T12:11:56Z</dcterms:modified>
</cp:coreProperties>
</file>